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notesSlides/notesSlide1.xml" ContentType="application/vnd.openxmlformats-officedocument.presentationml.notesSlide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notesSlides/notesSlide2.xml" ContentType="application/vnd.openxmlformats-officedocument.presentationml.notesSlide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notesSlides/notesSlide3.xml" ContentType="application/vnd.openxmlformats-officedocument.presentationml.notesSlide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notesSlides/notesSlide4.xml" ContentType="application/vnd.openxmlformats-officedocument.presentationml.notesSlide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5" r:id="rId2"/>
    <p:sldId id="276" r:id="rId3"/>
    <p:sldId id="277" r:id="rId4"/>
    <p:sldId id="278" r:id="rId5"/>
    <p:sldId id="279" r:id="rId6"/>
    <p:sldId id="280" r:id="rId7"/>
    <p:sldId id="282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8" r:id="rId27"/>
    <p:sldId id="300" r:id="rId28"/>
    <p:sldId id="301" r:id="rId29"/>
    <p:sldId id="303" r:id="rId30"/>
    <p:sldId id="304" r:id="rId31"/>
    <p:sldId id="305" r:id="rId32"/>
    <p:sldId id="307" r:id="rId33"/>
    <p:sldId id="306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88251" autoAdjust="0"/>
  </p:normalViewPr>
  <p:slideViewPr>
    <p:cSldViewPr snapToGrid="0">
      <p:cViewPr varScale="1">
        <p:scale>
          <a:sx n="33" d="100"/>
          <a:sy n="33" d="100"/>
        </p:scale>
        <p:origin x="9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6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8356,'0'0'9460,"0"132"-6963,0-70-512,0 0-288,0 1-176,0-8-385,0-13-592,5-8-367,0-13-161,6 0-16,-6-14-337,5 0-1728,6-7-2209,-1-14-3249,0-28-4002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50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10373,'0'0'16375,"21"21"-16375,-16-21-1184,0 0-1265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3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6371,'0'0'3972,"0"25"993,0-12-4190,4 211 8383,-4-214-8497,5 37 1063,-5-46-1652,0 0 0,1 1 1,-1-1-1,0 0 0,1 0 0,-1 1 0,1-1 1,-1 0-1,1 0 0,0 0 0,-1 0 0,1 0 1,0 0-1,0 0 0,0 0 0,-1 0 1,1 0-1,0 0 0,0 0 0,0-1 0,1 1 1,-1 0-1,0-1 0,0 1 0,0-1 0,0 1 1,1-1-1,-1 1 0,3-1 0,-2-1-51,-1 1 0,1-1 0,0 0-1,-1 0 1,1 0 0,-1 0 0,1-1-1,-1 1 1,1 0 0,-1-1 0,0 1-1,0-1 1,0 1 0,0-1 0,0 1-1,0-1 1,0 0 0,0 1 0,0-1-1,-1 0 1,1 0 0,0-3 0,4-8 35,19-28-44,2 2 0,1 0 1,2 2-1,47-47 0,-70 77-32,0 2 0,1-1-1,0 1 1,0 0 0,12-7 0,-18 12 23,1-1 1,-1 0 0,1 1 0,-1-1 0,1 1 0,-1 0 0,1-1 0,-1 1 0,1 0 0,-1 0 0,1 0 0,-1 0 0,1 0 0,0 0 0,-1 1 0,1-1-1,-1 0 1,1 1 0,-1-1 0,1 1 0,-1 0 0,1-1 0,-1 1 0,0 0 0,1 0 0,-1 0 0,0 0 0,0 0 0,0 0 0,0 0 0,0 0 0,0 1-1,0-1 1,0 0 0,0 1 0,1 2 0,7 15 389,-1 0 0,-1 1-1,-1 0 1,0 0-1,3 31 1,-8-39-500,-1-11 7,0-1 0,0 0 0,0 0-1,1 1 1,-1-1 0,0 0-1,0 1 1,0-1 0,0 0 0,0 0-1,0 1 1,0-1 0,0 0 0,0 1-1,0-1 1,-1 0 0,1 0 0,0 1-1,0-1 1,0 0 0,0 1 0,0-1-1,0 0 1,-1 0 0,1 1 0,0-1-1,0 0 1,0 0 0,-1 0 0,1 1-1,0-1 1,0 0 0,0 0 0,-1 0-1,1 0 1,0 0 0,-1 1 0,1-1-1,0 0 1,0 0 0,-1 0 0,1 0-1,0 0 1,0 0 0,-1 0-1,0 0 1,-4 1-2063,-14 5-6494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3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9412,'0'0'14279,"122"13"-13703,-64-6 176,0-1-591,0 1-161,-4-7-929,-6 0-2304,-14 0-2930,-14 0-7075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3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8548,'0'0'9316,"-29"131"-4706,29-72-1264,0 0-961,0-6-1281,15-8-575,19 1-401,4-19-112,16-8-32,14-12-817,14-7-2368,15-20-3842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7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3778,'0'0'16453,"1"24"-14108,12 169 2211,-4 13-1576,-2-23-2267,-3-154-716,-4-28-104,0-12-3115,0-67-4363,0 16 499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7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10613,'0'0'7763,"24"8"-6791,165 57 1647,-165-57-2376,0 2 0,0 1 0,-1 1 0,36 23-1,-57-33-162,0-1 1,0 1-1,0-1 0,0 1 0,0 0 0,0 0 1,0-1-1,0 2 0,-1-1 0,1 0 1,-1 0-1,0 0 0,1 1 0,-1-1 0,0 0 1,0 1-1,-1-1 0,1 1 0,0 0 0,-1-1 1,0 1-1,1-1 0,-1 1 0,0 0 0,0-1 1,-1 1-1,1-1 0,-1 1 0,1 0 0,-1-1 1,0 1-1,0-1 0,0 1 0,0-1 0,0 0 1,0 1-1,-1-1 0,1 0 0,-1 0 0,1 0 1,-1 0-1,0 0 0,0 0 0,0-1 0,0 1 1,0-1-1,-3 2 0,-23 14 260,0-2-1,-2 0 1,1-3-1,-2 0 0,1-2 1,-1-1-1,-34 5 1,55-11-6805,22-4 1958,26-2-2182,17-8-2708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8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0 8644,'0'0'15004,"-27"13"-13630,-86 45-48,102-52-1021,0 1-1,1-1 1,0 2-1,-17 15 1,24-20-253,1-1 1,0 1-1,0 0 0,0-1 1,0 1-1,0 0 1,1 0-1,-1 1 0,1-1 1,0 0-1,0 0 1,0 1-1,0-1 0,1 0 1,-1 7-1,1-9-57,0-1 1,0 1-1,0-1 0,0 1 0,0 0 1,0-1-1,1 1 0,-1-1 0,0 1 1,0-1-1,0 1 0,1-1 0,-1 1 0,0-1 1,1 1-1,-1-1 0,1 1 0,-1-1 1,0 0-1,1 1 0,-1-1 0,1 0 1,-1 1-1,1-1 0,-1 0 0,1 1 1,-1-1-1,1 0 0,0 0 0,-1 0 1,2 0-1,20 2-186,-16-3 97,12 1-219,-6 1-45,-1-1-1,1 0 0,0-1 0,0 0 0,-1-1 0,1 0 1,21-8-1,12-13-1210,26-10-274,-70 33 1928,0 0 1,-1 0 0,1 0 0,0 0-1,-1 0 1,1 0 0,0 0 0,-1 0 0,1 0-1,0 0 1,-1 0 0,1 0 0,0 1-1,-1-1 1,1 0 0,0 0 0,-1 1 0,1-1-1,-1 0 1,1 1 0,-1-1 0,1 1-1,-1-1 1,1 1 0,-1-1 0,2 2 0,11 19 1136,3 3 213,-12-22-1495,0 0 0,0 0 0,0-1 0,1 1 1,-1-1-1,0 0 0,1 0 0,-1 0 1,0-1-1,1 1 0,-1-1 0,1 0 1,-1 0-1,6-2 0,-1 1-964,0-1 0,0 0 0,0-1 0,0 0 0,16-7 0,13-14-6275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8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20 11557,'0'0'14447,"0"16"-13113,-2 53-323,2-66-967,0 0 0,0 0 1,0-1-1,1 1 0,-1 0 0,1 0 0,0 0 0,0-1 1,0 1-1,0-1 0,0 1 0,0-1 0,1 1 0,-1-1 1,1 0-1,0 1 0,-1-1 0,1 0 0,0 0 0,0 0 1,1-1-1,-1 1 0,0 0 0,1-1 0,-1 1 1,5 1-1,1-1-46,0 0 0,0 0 0,0-1 0,0 0 0,0 0 0,14-2 0,-14 1 13,2 1-144,0-2-1,1 1 1,-1-1 0,0-1 0,16-4-1,-22 4 23,0 1-1,0-1 0,0 0 0,0 0 0,-1-1 1,1 1-1,0-1 0,-1 0 0,0 0 0,0 0 1,0 0-1,0 0 0,0-1 0,-1 1 1,1-1-1,1-4 0,15-33-2410,-3-2-3421,-6 10-1978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8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4674,'0'0'15295,"-3"26"-12213,-14 170 1549,3 20-2219,14-216-2414,0 1 0,0-1 1,0 1-1,0-1 0,0 1 1,0-1-1,0 1 0,0 0 1,0-1-1,0 1 0,0-1 1,0 0-1,0 1 0,1-1 1,-1 1-1,0-1 0,0 1 1,1-1-1,-1 1 0,0-1 1,1 0-1,-1 1 0,0-1 1,1 1-1,-1-1 0,1 0 1,-1 0-1,0 1 0,1-1 1,-1 0-1,1 0 0,-1 1 0,1-1 1,-1 0-1,1 0 0,-1 0 1,1 0-1,0 0 0,24-8-149,21-24-142,1-8 63,110-103-2712,-153 140 2344,19-19-1172,-7 15-5704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9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4258,'0'0'16648,"10"79"-15160,14-53-495,10 1-65,-5-1-416,5-7-512,-5 1-32,5-13-2097,5-1-1808,-10-6-2434,5 0-5587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9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9236,'0'0'12486,"126"7"-11029,-82-7-945,-10 0-400,5 0-112,-10 0-1409,5 0-2465,-10 0-3921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9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3121,'0'0'17608,"-53"125"-14406,38-79-753,10-7-1328,1 0-817,4-6-272,0-13-32,0 0-1025,0-14-2816,29-6-3571,-5-13-6882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3826,'0'0'14686,"-4"0"-12599,3 0-2021,1 0 0,-1 0 0,0 0 1,0 0-1,0 1 0,1-1 0,-1 0 1,0 0-1,0 1 0,1-1 0,-1 0 1,0 1-1,1-1 0,-1 1 0,1-1 0,-1 1 1,0-1-1,1 1 0,-1 0 0,1-1 1,-1 1-1,1 0 0,0-1 0,-1 1 0,1 0 1,0-1-1,-1 1 0,1 0 0,0 0 1,-1 1-1,-2 33 505,3-26-354,0 468 5628,0-462-5739,1 0-1,0 0 1,2 0 0,-1 0-1,2-1 1,0 1-1,1-1 1,10 22-1,-9-29-145,-2-11-175,1-16-165,-5 17 396,4-19-136,23-111-537,-23 120 576,1-1 1,0 1-1,1-1 1,0 1-1,1 1 0,1 0 1,12-16-1,-16 23 68,0 1 1,1 0-1,-1 0 0,1 0 0,0 1 0,0 0 1,0 0-1,1 0 0,-1 0 0,1 1 0,0 0 1,8-2-1,-11 3 46,0 0 1,0 1-1,0-1 1,0 1-1,0 0 1,0 0-1,0 0 1,0 0-1,0 0 1,0 1-1,0-1 1,0 1-1,0 0 1,0 0-1,0 0 1,0 1-1,0-1 1,-1 1-1,1-1 1,-1 1-1,1 0 1,-1 0-1,1 0 1,-1 0-1,2 3 1,0 0 20,0 0 36,0 0-1,0 0 1,0 1 0,-1 0 0,0-1-1,0 1 1,-1 1 0,1-1 0,-1 0-1,0 1 1,1 8 0,-2-3-38,-1-1 0,0 0 0,0 1-1,-1-1 1,-1 0 0,0 0 0,0 0 0,-1 0 0,0 0 0,-1 0 0,0-1 0,-1 1 0,0-1 0,-8 11 0,4-10-14,-1-1 0,0 0 0,0 0 0,-1-1 0,-12 9 0,16-14-318,1 0 1,-1 0-1,1-1 1,-1 0-1,0 0 1,0-1-1,0 0 0,-1 0 1,1-1-1,0 1 1,-11-1-1,18-1 90,0 0 0,-1 0 0,1 0-1,0 0 1,-1 0 0,1 0 0,0-1 0,0 1-1,-1 0 1,1 0 0,0 0 0,-1 0 0,1-1 0,0 1-1,0 0 1,0 0 0,-1 0 0,1-1 0,0 1 0,0 0-1,0 0 1,0-1 0,-1 1 0,1 0 0,0-1 0,0 1-1,0 0 1,0 0 0,0-1 0,0 1 0,0 0 0,0-1-1,0 1 1,0 0 0,0 0 0,0-1 0,0 1-1,0 0 1,0-1 0,0 1 0,0 0 0,0-1 0,0 1-1,1 0 1,-1-6-3791,0-13-5447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12214,'0'0'13702,"87"20"-13558,-19-7-144,15-6-288,-1-7-2578,-14 6-3200,-10-6-3331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9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8036,'0'0'17384,"-14"105"-16152,14-72-592,0 0-479,0-1-161,14-5-273,6-1-2240,4-20-2513,5-6-3154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20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5 9812,'0'0'19033,"-5"-1"-18059,4 1-941,-1-1-7,0 1 0,0-1 0,0 1 0,0-1 0,1 1 0,-1 0 0,0 0 0,0 0 0,0 0 0,0 0 0,0 0 0,-2 1 0,3 0-36,0 0-1,0 0 0,0 0 1,0 0-1,0 1 0,0-1 0,1 0 1,-1 0-1,0 0 0,1 1 1,-1-1-1,1 0 0,0 1 1,-1-1-1,1 0 0,0 1 1,0-1-1,0 1 0,0-1 0,0 0 1,0 1-1,0 2 0,0 3-25,0 0 0,1 1 0,0-1 0,0 1 0,0-1 0,1 0 0,0 0-1,0 0 1,1 0 0,0 0 0,0 0 0,8 10 0,-4-6-20,27 46-657,-32-53 676,0-1-1,-1 1 1,1 0 0,-1-1-1,0 1 1,0 0 0,0 0-1,-1 0 1,1-1 0,-1 1-1,0 0 1,0 0 0,-1 0 0,0 4-1,0-5 48,0-1 1,-1 0-1,1 1 0,-1-1 1,0 0-1,0 0 0,0 0 0,0 0 1,0 0-1,0-1 0,0 1 0,-1-1 1,1 1-1,-1-1 0,1 0 0,-4 1 1,-1 1 38,-1 0-1,0 0 1,0-1 0,-9 1 0,15-3-57,-3 1 38,1 0 0,-1-1 0,0 0-1,1 0 1,-1 0 0,-5-1 0,9 1-98,0 0 1,0-1-1,1 1 1,-1-1 0,0 1-1,0 0 1,1-1-1,-1 1 1,0-1-1,1 1 1,-1-1-1,1 0 1,-1 1-1,1-1 1,-1 0-1,1 1 1,-1-1-1,1 0 1,-1 0 0,1 1-1,0-1 1,0 0-1,-1 0 1,1 0-1,0 1 1,0-1-1,0 0 1,0 0-1,0 0 1,0 0-1,0 1 1,0-1-1,0 0 1,0 0 0,0 0-1,1 0 1,-1 1-1,1-2 1,0-2-615,1 0 1,0 0 0,0 0-1,0 0 1,0 0 0,1 0-1,-1 1 1,1-1 0,0 1-1,0 0 1,1 0-1,-1 0 1,0 0 0,7-3-1,-6 3-100,47-35-9052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20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7075,'0'0'15655,"-136"131"-13414,121-99-528,15-5-864,0-1-529,15-7-176,24-12 0,19-7-144,15 0-64,14-7-961,6-19-4529,-11-13-3666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20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0 11221,'0'0'11288,"-9"27"-9164,-1 2-1367,0-4-70,1 0 1,2 1-1,1 0 0,-5 39 1,11-64-679,-4 28 490,1 1-1,2 0 1,0-1-1,6 39 1,-5-66-494,1-1-1,-1 1 1,1-1 0,-1 1 0,1-1-1,0 0 1,-1 1 0,1-1 0,0 0-1,0 1 1,0-1 0,0 0-1,0 0 1,1 0 0,-1 0 0,0 0-1,0 0 1,1 0 0,-1 0-1,0 0 1,1-1 0,-1 1 0,1-1-1,-1 1 1,1-1 0,1 1-1,5 0-3,0 0-1,0-1 0,-1 0 0,11-1 0,1 0-35,-6 0-69,1 0 0,-1-1 0,1-1 0,24-8 0,-22 5-74,0 2 0,1 0 0,18-2 0,41 5-350,-75 1 525,0 1 0,-1-1 0,1 0 1,0 1-1,0-1 0,-1 1 0,1-1 1,-1 1-1,1-1 0,0 1 0,-1-1 1,1 1-1,-1 0 0,1-1 0,-1 1 1,0 0-1,1-1 0,-1 1 0,0 0 1,1 0-1,-1-1 0,0 1 0,0 0 1,0 0-1,1 0 0,-1 0 0,3 25 108,-3-23-77,3 29 436,-3-18-288,2 1 1,-1-1 0,2 0-1,0 0 1,5 14 0,-4-17-212,11 23-760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41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6307,'0'0'18987,"8"0"-17370,26 1-462,35 7 0,-33-3-979,41 0 1,-66-4-479,15 1 606,-17-2-8964,-21 11 2823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41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7716,'0'0'12645,"11"5"-10604,3 2-1545,0 0 0,1-2-1,-1 0 1,1 0-1,1-2 1,-1 0 0,1 0-1,21 0 1,16-3-587,-7 0 1893,-14 0-3644,-7 0-3445,1 0-4790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41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7716,'0'0'16927,"10"3"-16593,197 48 1138,-124-33-1448,-79-17-25,0 0 0,0 0 0,0 0 0,0 0 0,0 1 0,0 0 0,4 2 0,-7-3 8,0 0 0,1 1 1,-1-1-1,0 0 1,0 1-1,0-1 0,0 1 1,-1-1-1,1 1 1,0-1-1,0 1 1,-1 0-1,1-1 0,-1 1 1,0 0-1,1-1 1,-1 1-1,0 0 0,0 0 1,0 2-1,0 5 164,0-1 0,0 1-1,0-1 1,-1 0 0,-1 1 0,1-1-1,-1 0 1,-1 1 0,1-1 0,-2-1-1,1 1 1,-1 0 0,0-1 0,0 0-1,-1 1 1,-6 5 0,-196 220 1219,179-210-1364,23-19-52,0 0 0,0 0 0,0 0-1,1 0 1,-6 7 0,9-9-398,1-11-10245,0-9 2697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44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0 544,'0'0'12446,"0"6"-10021,0-12-8572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1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3410,'0'0'22228,"2"-2"-20309,-1 1-1833,1 0 0,-1 1 0,0-1 1,0 0-1,1 1 0,-1-1 0,1 0 1,-1 1-1,0 0 0,1-1 1,-1 1-1,1 0 0,-1 0 0,1 0 1,-1 0-1,1 0 0,-1 0 0,1 0 1,-1 0-1,2 1 0,35 12-51,-15-3 77,181 47 424,-200-56-538,-1 0-1,0 1 1,0-1-1,0 1 1,0-1-1,0 1 1,0 0 0,0 0-1,-1 0 1,1 0-1,-1 1 1,1-1-1,-1 1 1,0 0-1,0-1 1,0 1-1,0 0 1,-1 0 0,1 0-1,-1 0 1,2 5-1,-2-3 21,-1 1 0,1 0-1,-1-1 1,0 1 0,0-1-1,-1 1 1,0-1 0,0 1-1,0-1 1,0 1 0,-1-1-1,-3 8 1,-3 3 58,-1-1 1,-1 1-1,0-2 0,-1 1 0,0-1 1,-26 23-1,22-23-11,0 2 0,2 0 0,-1 0 0,-15 28 0,26-38-91,1 0 0,-1 0 0,1 0 0,1 0 0,-1 0-1,1 1 1,0-1 0,1 0 0,-1 11 0,2-16 16,-1 0 0,0 0 0,0 0 0,0 0 0,0 0 0,1 0 0,-1 0 0,0-1 0,1 1 1,-1 0-1,1 0 0,-1-1 0,1 1 0,0 0 0,-1 0 0,1-1 0,-1 1 0,1-1 0,0 1 0,0 0 0,-1-1 1,1 1-1,0-1 0,1 1 0,31 7-307,33-8-1333,-61-1 1239,0 0 0,0 0-1,1 0 1,-1-1 0,0 0-1,-1 0 1,1 0 0,0 0-1,-1-1 1,1 0 0,7-6-1,21-26-6038,-16 8-2530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9732,'0'0'7268,"22"-12"-4117,-11 5-2791,8-4 117,0 0 0,0-2 0,-1 0 0,-1-1 1,0-1-1,24-28 0,-25 22-307,-1 1-1,0-2 1,-2 0-1,-1-1 1,-1 0 0,15-44-1,-25 67-118,-1-1 1,0 1-1,0-1 0,1 1 0,-1-1 0,0 1 1,0-1-1,0 1 0,1-1 0,-1 0 0,0 1 1,0-1-1,0 1 0,0-1 0,0 1 0,0-1 0,0 0 1,0 1-1,0-1 0,0 1 0,-1-1 0,1 1 1,0-1-1,0 0 0,-1 1 0,1-1 0,0 1 1,0-1-1,-1 1 0,1 0 0,-1-1 0,1 1 1,0-1-1,-1 1 0,1 0 0,-1-1 0,1 1 1,-1 0-1,1-1 0,-1 1 0,1 0 0,-1 0 1,1-1-1,-1 1 0,0 0 0,-1 0 79,0 0-1,0 1 1,-1-1-1,1 1 0,0 0 1,0-1-1,0 1 1,0 0-1,0 0 1,1 0-1,-3 2 1,-6 4-14,0 2 0,0-1 0,1 1 0,0 1 0,1-1 0,0 1 0,-7 12-1,-43 84 91,53-94-89,0-1-1,1 1 0,1 0 1,0 1-1,0-1 0,1 0 1,1 1-1,0 0 0,1 13 1,0-23-102,0-1 1,0 1-1,0 0 1,1-1-1,-1 1 1,1-1-1,0 1 1,0-1-1,0 0 1,0 1 0,0-1-1,0 0 1,0 0-1,1 0 1,-1 1-1,1-1 1,2 2-1,0-1 13,0 0 1,-1-1-1,1 1 0,0-1 0,1 0 0,-1 0 0,0 0 1,0-1-1,6 2 0,8 1 85,0-2 1,1 0 0,32 0-1,-47-2-99,8 0-2,0-1-1,0 0 1,0-1-1,0 0 1,0 0-1,0-2 1,-1 1-1,1-1 1,17-10-1,-22 10-309,0-1 0,0 1 0,-1-2 0,1 1 0,-1-1 0,6-7 0,-7 7-638,0 0 1,-1-1 0,0 0 0,0 0-1,0 0 1,5-15 0,-6-7-7133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1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10421,'0'0'11125,"136"6"-9700,-77-6-1009,-6 0-416,0 0-64,-4 0-2305,-5 0-3522,-5-6-3105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2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7491,'0'0'8951,"-5"22"-4842,-18 72-820,21-84-2743,0 0 0,0 0-1,1 1 1,1-1 0,-1 0 0,2 1-1,2 19 1,-2-27-520,0-1 1,0 1-1,0 0 0,0 0 1,0-1-1,1 1 0,0-1 1,-1 1-1,1-1 0,0 0 1,0 1-1,0-1 0,0 0 1,1 0-1,-1-1 0,0 1 1,1 0-1,-1-1 0,1 1 1,0-1-1,-1 0 0,1 0 1,0 0-1,0 0 0,5 0 1,-2 1-48,1-1 0,0 0 0,1-1 1,-1 1-1,0-1 0,0-1 0,0 1 1,0-1-1,0 0 0,0-1 0,0 0 0,-1 0 1,9-3-1,-6-1-87,0 1 1,0-1-1,0 0 0,-1-1 1,0 0-1,0-1 1,0 1-1,6-11 0,-6 7-41,-7 9 123,0 0 0,1 0-1,-1 0 1,0 0-1,1 0 1,-1 0 0,1 1-1,0-1 1,0 0 0,-1 1-1,1-1 1,0 1 0,0 0-1,0 0 1,4-2-1,-4 3 782,-2 4-630,0 0 0,0 0 0,0 0-1,0-1 1,1 1 0,0 0 0,0 0-1,0 0 1,0-1 0,1 1 0,-1-1-1,1 1 1,0-1 0,0 1 0,0-1-1,0 0 1,1 0 0,-1 0 0,7 5 0,15 4-3649,7-8-5890,-11-4 1437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3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6611,'0'0'13964,"-1"3"-13097,1-2-698,-4 14 351,4-14-403,0-1 0,0 1-1,0-1 1,-1 1 0,1-1 0,0 0 0,0 1-1,0-1 1,0 1 0,0-1 0,0 1 0,0-1-1,0 0 1,0 1 0,0-1 0,0 1-1,1-1 1,-1 1 0,0-1 0,0 0 0,0 1-1,0-1 1,1 1 0,-1-1 0,0 0 0,0 1-1,1-1 1,-1 0 0,0 1 0,1-1 0,-1 0-1,1 1 1,0-1-207,18 5 375,35-4 2567,-54 0-2834,0-1 0,0 0 0,0 0 0,0 0-1,0 0 1,0 1 0,0-1 0,0 0 0,0 0 0,0 0 0,0 0 0,0 0 0,0 1-1,0-1 1,-1 0 0,1 0 0,0 0 0,0 0 0,0 0 0,0 0 0,0 1-1,0-1 1,0 0 0,0 0 0,0 0 0,0 0 0,-1 0 0,1 0 0,0 0 0,0 0-1,0 1 1,0-1 0,0 0 0,0 0 0,-1 0 0,1 0 0,0 0 0,0 0 0,0 0-1,0 0 1,-1 0 0,1 0 0,0 0 0,0 0 0,0 0 0,0 0 0,0 0 0,-1 0-1,1 0 1,0 0 0,0 0 0,0 0 0,0 0 0,0 0 0,0-1 0,-1 1 0,1 0-1,0 0 1,0 0 0,-13-10 162,-7-15-246,20 24 66,0 1 1,0 0-1,0-1 0,0 1 0,0 0 0,0-1 0,0 1 1,-1 0-1,1-1 0,0 1 0,0 0 0,0 0 1,0-1-1,0 1 0,-1 0 0,1-1 0,0 1 1,0 0-1,0 0 0,-1-1 0,1 1 0,0 0 1,0 0-1,-1 0 0,1-1 0,0 1 0,-1 0 0,1 0 1,0 0-1,-1 0 0,1-1 0,0 1 0,0 0 1,-1 0-1,1 0 0,0 0 0,-1 0 0,1 0 1,-1 0-1,1 0 0,-1 0 0,-4 1 262,5 19-209,0 202 478,0-221-112,1-23 106,1 10-533,0 1 0,2 0 0,-1 0 0,1 0 0,0 0 0,1 1 0,1-1 0,0 1 0,0 0 0,1 1 0,0 0 0,0 0 0,1 0 0,0 1 0,11-8 0,-11 10-356,0 0 1,0 0 0,0 1 0,1 0-1,0 1 1,0 0 0,0 0 0,1 1 0,-1 0-1,1 1 1,13-2 0,28 3-7584,-35 1 3323,14 0-8830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3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1 184 9861,'0'0'7806,"22"-4"-5229,5 0-1927,-10 2-311,0-1 0,0 0 0,-1-1 0,1-1 0,-1-1 0,23-11 0,-23 9-170,0-2 0,0 1 1,-1-2-1,-1 0 1,0-1-1,0-1 1,11-13-1,-23 24-104,-1 1 0,0-1 0,0 1 0,0-1 0,0 0 0,0 0 0,0 1 0,-1-1 1,1 0-1,-1 0 0,1 0 0,-1 0 0,1 1 0,-1-1 0,0 0 0,0 0 0,0-2 0,-20 3 1224,16 1-1252,1 1 1,-1 0 0,1 1-1,-1-1 1,1 0 0,0 1-1,0 0 1,0 0-1,0 0 1,0 0 0,0 0-1,0 0 1,1 1 0,-1-1-1,1 1 1,0 0 0,0 0-1,0 0 1,0 0-1,-3 6 1,1-2 151,1 0 0,0 0 0,0 0 0,0 1 0,0 0 0,1-1 0,1 1 1,-2 14-1,3-20-233,0 0 1,1-1 0,-1 1 0,1 0 0,-1 0-1,1 0 1,0 0 0,0-1 0,0 1 0,0 0 0,0-1-1,0 1 1,0 0 0,0-1 0,1 0 0,-1 1-1,0-1 1,1 0 0,0 0 0,-1 1 0,1-1-1,-1 0 1,1-1 0,0 1 0,0 0 0,0 0 0,0-1-1,-1 1 1,1-1 0,0 0 0,0 1 0,0-1-1,3 0 1,10 1-1102,1 0 1,0-1-1,19-3 0,-17 2-688,49-4-5774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3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10805,'0'0'18566,"-7"0"-17635,-23 0-566,30 0-362,-1 0 0,1 0 0,-1 1 0,1-1 0,-1 0 0,1 1 0,-1-1 0,1 1 0,-1-1 0,1 0 0,0 1 0,-1-1 0,1 1 0,-1-1 0,1 1 0,0 0-1,0-1 1,-1 1 0,1-1 0,0 1 0,0-1 0,0 1 0,0 0 0,-1-1 0,1 1 0,0-1 0,0 1 0,0 0 0,0-1 0,1 1 0,-1 0 0,0-1 0,0 1 0,0-1 0,0 1-1,1 0 1,-1 1 8,1 16-3,1-1-1,1 0 1,0 0-1,1 0 1,1-1 0,12 30-1,-9-25-20,0-1-35,-5-15 9,0 0 1,-1 0-1,0 0 1,0 1-1,0-1 1,-1 1-1,0-1 0,0 1 1,0 0-1,-1-1 1,1 1-1,-1 0 1,-1 0-1,-1 8 1,2-13 36,-1-1 0,1 1 1,-1 0-1,1-1 0,-1 1 1,0-1-1,1 1 0,-1-1 1,0 0-1,1 1 0,-1-1 1,0 0-1,0 1 0,1-1 1,-1 0-1,0 0 0,0 0 1,0 1-1,1-1 0,-1 0 1,-1 0-1,-25-1-181,17 1-99,8 0 82,0 0 0,0 0-1,0 0 1,0 0 0,0 0 0,0 0 0,0 0-1,0-1 1,0 1 0,0-1 0,0 1 0,0-1-1,0 0 1,1 0 0,-1 0 0,0 0 0,0 0-1,1 0 1,-1 0 0,1-1 0,-1 1 0,1 0 0,-1-1-1,1 0 1,0 1 0,-2-3 0,2-1-767,0 1 1,0 0-1,1 0 1,-1-1-1,1 1 1,0-6-1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4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12278,'126'19'3137,"-106"-12"1457,9-1-2273,19 1-512,6-7 32,9 6-1409,5-6-432,0 0-336,-5 0-2385,-15 0-2210,-14 0-3456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4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1 160,'0'0'24347,"-29"137"-21337,19-71-1186,10-14-783,0 1-449,5-7-384,19-14-208,15-5-48,14-14-416,15-13-1057,15 0-2256,9-20-1714,-4-19-6450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5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32 7379,'0'0'16157,"-16"-6"-14855,7 3-1125,-3-2 106,-2 1 0,1 0-1,0 1 1,-1 0 0,0 1-1,0 1 1,-27 0-1,38 2-241,0 0-1,-1 0 0,1 1 1,0-1-1,0 1 0,0-1 0,0 1 1,0 0-1,0 0 0,0 1 1,1-1-1,-1 0 0,1 1 0,0 0 1,0-1-1,0 1 0,0 0 1,0 0-1,0 0 0,1 1 0,-1-1 1,1 0-1,0 0 0,-1 6 1,-1 4-20,-1 0 1,2 1-1,0 0 1,0 24 0,1-17-15,2 0 1,0 0-1,1-1 1,1 1-1,1 0 0,1-1 1,1 0-1,1 0 1,12 25-1,-19-44-6,1 0 0,0 0 0,-1 1 0,1-1-1,-1 1 1,1-1 0,-1 0 0,1 1 0,-1-1-1,0 1 1,0-1 0,0 1 0,0-1 0,0 1-1,0-1 1,0 0 0,-1 1 0,1-1 0,0 1-1,-1-1 1,1 0 0,-1 1 0,0-1 0,1 0-1,-1 1 1,0-1 0,0 0 0,0 0 0,0 0 0,0 0-1,0 0 1,0 0 0,0 0 0,0 0 0,0 0-1,0 0 1,-1 0 0,1-1 0,0 1 0,-1-1-1,1 1 1,0-1 0,-3 1 0,-7 2 3,-1 0 0,1-1 0,-1 0 1,-15 0-1,17-1-61,-54 0-2333,63-1 2246,1 0-1,-1 1 1,1-1 0,-1 0-1,1 0 1,-1 0-1,1 0 1,-1 0 0,1-1-1,-1 1 1,1 0 0,0 0-1,-1 0 1,1 0 0,-1 0-1,1-1 1,-1 1 0,1 0-1,-1 0 1,1-1 0,0 1-1,-1 0 1,1-1 0,0 1-1,-1 0 1,1-1-1,0 1 1,-1 0 0,1-1-1,0 1 1,0-1 0,0 1-1,-1-1 1,1 1 0,0-1-1,0 1 1,0 0 0,0-1-1,0 1 1,0-1 0,0 1-1,0-1 1,0 1-1,0-1 1,0 1 0,0-1-1,0 1 1,0-1 0,1 0-1,-1-3-1404,0-16-6172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27 192 2785,'0'0'10525,"22"4"-6915,4 1-2667,-10-1-450,1-1 0,-1-1 0,1-1 0,-1 0 0,1-1 0,21-2 0,-24 0-71,0-1 1,0-1-1,25-9 1,-33 11-344,0 0 0,-1-1-1,1 0 1,-1 0 0,0 0 0,0-1 0,0 1-1,0-1 1,-1-1 0,1 1 0,5-8 0,-9 10 62,1 0 0,-1-1 1,0 1-1,0 0 0,0-1 1,0 1-1,0-1 0,-1 1 1,1-1-1,-1 1 0,1-1 1,-1 1-1,0-1 0,0 1 1,0-1-1,-1 0 0,1 1 1,0-1-1,-1 1 0,-1-4 1,0 2 4,0 0 0,0 0 0,-1 1 0,1 0 0,-1-1 0,0 1 0,0 0 0,0 0 0,0 0 0,0 1 1,-6-4-1,-1 0 17,-1 0 0,1 1 0,-1 0 0,0 1 0,0 0 1,-1 1-1,1 1 0,-14-3 0,3 3 8,1 1 0,-1 1 0,-22 3 0,38-2-184,-1 0 1,0 0-1,1 1 0,0 0 1,-1 0-1,1 1 0,0-1 1,0 1-1,0 1 1,0-1-1,1 1 0,-1 0 1,-9 9-1,14-11-187,0 0-1,-1 0 0,1 0 1,0 0-1,0 0 1,0 0-1,0 0 1,0 0-1,1 0 1,-1 1-1,1-1 1,-1 0-1,1 0 1,0 1-1,0-1 0,0 0 1,0 1-1,1 3 1,-1-5-139,0 1 1,1 0-1,-1-1 1,0 1-1,1-1 1,0 1-1,-1-1 1,1 1-1,0-1 1,0 0-1,0 1 1,0-1-1,0 0 1,0 1-1,0-1 1,0 0-1,1 0 1,-1 0-1,0 0 1,1 0-1,-1 0 1,0-1-1,1 1 1,-1 0-1,3 0 1,28 1-6268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6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7283,'0'0'17699,"2"23"-16069,5 74-595,2-33-217,-8-61-784,0 1 0,0-1-1,0 0 1,1 0-1,-1 0 1,1 0-1,0 0 1,0 0-1,0 0 1,4 4 0,-4-6-35,-1 0 0,1 0 1,0 0-1,-1 0 0,1 0 1,0 0-1,0 0 0,0 0 1,-1-1-1,1 1 0,0-1 1,0 1-1,0-1 0,0 0 1,0 0-1,0 0 0,0 0 1,0 0-1,0 0 1,0-1-1,0 1 0,0 0 1,0-1-1,0 0 0,-1 1 1,4-3-1,1 1-2,0-2 0,0 1 0,-1-1 1,1 1-1,-1-2 0,6-4 0,68-74-2327,-34 22-7452,-34 41 2109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7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5410,'0'0'13879,"15"0"-12839,5 7-191,6-7-465,-5 0-336,-1 0 0,6 0-48,-6 0-800,1 0-1714,-11-7-2992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6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6019,'0'0'14791,"156"0"-13639,-98 0-736,-5 0-368,1 0-48,-11 0-1584,-4 0-3187,-24 0-2416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8356,'0'0'13334,"-48"137"-10085,38-97-1232,0-1-1056,10-13-625,0 0-320,0-12-16,0-1-320,5-7-1265,15-6-1824,9 0-1986,0-13-2304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6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5683,'0'0'21193,"5"0"-20696,15 0-273,-1 0-224,5 13-240,10-6-2978,5 6-2016,0-13-5859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7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0 10885,'0'0'10621,"-7"19"-8684,-20 60-790,23-69-1117,1-1 1,1 0-1,0 1 0,0-1 1,1 1-1,0 0 0,1 16 1,0-9-322,0-16 133,0 1 0,0-1 1,1 1-1,-1 0 0,0-1 1,1 1-1,-1-1 0,1 1 0,0-1 1,-1 1-1,1-1 0,0 1 0,0-1 1,0 0-1,0 1 0,0-1 0,0 0 1,0 0-1,0 0 0,1 0 1,-1 0-1,0 0 0,1 0 0,-1 0 1,1-1-1,-1 1 0,1 0 0,-1-1 1,1 1-1,2-1 0,5 2-919,0 0 0,0-1 0,1-1 0,10 0 0,-12 0 462,6 0-295,7 0-311,1 0 0,28-5 0,-43 3 1296,-1 1 0,0-1-1,0 1 1,0-2 0,0 1 0,0-1 0,-1 0 0,1 0 0,-1 0 0,1-1 0,-1 0 0,7-7 0,-12 11-67,13-14 1976,23-30 1,-33 39-1302,0 1 1,0-1 0,0 0 0,-1 0-1,0 0 1,0-1 0,0 1-1,-1 0 1,0-1 0,0 1-1,0-11 1815,-3 16-2315,0 0 0,0 0-1,0 1 1,-1-1-1,1 0 1,0 1 0,0 0-1,0-1 1,0 1-1,0 0 1,0 0 0,0 0-1,0 0 1,0 0 0,0 1-1,1-1 1,-1 1-1,-2 2 1,-27 31 184,29-31-319,-1 0 0,1 0-1,0 1 1,0-1 0,1 1 0,-1-1 0,0 6 0,1-9-56,1 0-1,0 0 1,-1 1 0,1-1-1,0 0 1,0 0 0,0 1-1,0-1 1,0 0 0,0 0 0,0 1-1,0-1 1,0 0 0,1 0-1,-1 1 1,0-1 0,1 0-1,-1 0 1,1 0 0,0 0-1,-1 1 1,1-1 0,0 0-1,0 0 1,-1 0 0,1-1-1,0 1 1,0 0 0,0 0-1,2 1 1,10 1-298,0 0-1,0-1 0,1-1 1,-1 0-1,0-1 0,15-1 1,-1 1-205,-15-1 127,0 0 1,0 0-1,0-1 1,0-1-1,15-5 0,1 0-598,7 6 2174,-35 2-1038,1 1 0,-1 0-1,1 0 1,-1 0 0,0 0 0,1-1-1,-1 1 1,1 0 0,0-1-1,-1 1 1,1 0 0,-1-1-1,1 1 1,0 0 0,0-1 0,-1 1-1,3 0 1,7-1-9,1-1-1,-1 0 1,0 0-1,1-1 1,-1-1 0,0 1-1,11-6 1,-2 0 22,-1-2-1,30-20 1,-11 4-479,-8 6-2562,0 0 1,40-18 0,-34 24-3138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08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1281,'0'0'17314,"27"-3"-15508,2 1-1394,-13 1-258,0-1 0,0 0 0,0-1 0,0 0 0,-1-2 0,1 0 0,-1 0 0,17-10 1,6-2 31,-19 8-120,1 0 0,-1-1 1,0-1-1,23-18 0,-32 14 372,-10 15-385,0 0-1,0-1 1,0 1 0,0-1 0,-1 1-1,1 0 1,0-1 0,0 1-1,0 0 1,0-1 0,-1 1 0,1 0-1,0-1 1,0 1 0,0 0 0,-1 0-1,1-1 1,0 1 0,-1 0-1,1 0 1,0-1 0,0 1 0,-1 0-1,1 0 1,0 0 0,-1 0-1,0-1 1,-2 1 100,1-1 0,-1 0 1,0 1-1,0 0 0,0-1 0,0 1 0,-1 0 0,-2 1 0,-2 1-54,0 0 0,1 0 0,-1 1-1,1 0 1,-1 0 0,1 1 0,0 0-1,0 1 1,1-1 0,-11 10 0,6-4 309,-1 1 0,2 0 0,0 0 0,-15 22 0,24-30-357,-1-1 1,1 1-1,-1-1 0,1 1 1,0-1-1,0 1 1,0 0-1,1 0 0,-1-1 1,1 1-1,-1 0 0,1 0 1,0 0-1,0 0 1,0-1-1,0 1 0,1 0 1,0 3-1,0-4-46,-1 0 0,1 0 0,0 0 0,0-1 0,1 1 0,-1 0 0,0 0 0,1-1 0,-1 1 0,0-1 0,1 1 0,0-1 0,-1 0 0,1 0 0,0 0 0,0 0 0,0 0 0,0 0 0,-1 0 0,1 0 0,0-1 0,1 1 0,1 0 1,23 4-23,0-1 1,0-2 0,0 0 0,38-3 0,-47-1-231,-1-1 1,0 0 0,0-1-1,0-1 1,-1 0 0,0-1-1,30-17 1,-35 17-148,-9 4 306,1 0 0,-1 0 0,1 1 0,-1 0 1,1-1-1,-1 1 0,1 0 0,0 0 0,3 0 2257,11 1-2195,150-12 44,-159 10-4,0 1-1,0 0 0,-1 1 1,1 0-1,0 0 0,0 0 1,0 1-1,0 1 0,-1-1 1,1 1-1,0 0 0,11 6 1,-17-7-71,1 0 1,-1 0 0,1 0 0,-1 0-1,1-1 1,0 1 0,-1-1 0,1 1-1,0-1 1,0 0 0,-1 0-1,5-1 1,3 1-3665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0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0 499 9284,'0'0'10618,"30"-7"-8739,-6 3-1477,-9 2-192,0-1 1,0 0 0,0-1-1,0-1 1,-1-1-1,1 0 1,-1 0 0,-1-1-1,0-1 1,0 0-1,20-17 1,-4-2 63,0-1 1,-2-1-1,32-44 1,-50 61-196,-1-1 1,0 0 0,-1-1 0,-1 0-1,0 0 1,0 0 0,-2-1-1,0 0 1,0 1 0,-2-2 0,2-29-1,-3 43-25,-1 0 0,0 1 0,0-1 0,0 0 0,-1 0 0,1 1-1,0-1 1,-1 0 0,1 0 0,-1 1 0,1-1 0,-1 0 0,0 1 0,0-1-1,0 1 1,0-1 0,0 1 0,0-1 0,0 1 0,0 0 0,0 0 0,-1-1 0,1 1-1,0 0 1,-1 0 0,1 0 0,-4-1 0,-1 0 156,0 1 0,0 0 0,0 0-1,1 1 1,-1-1 0,-11 2 0,6-1-93,7 0-91,0 0 0,1 0 0,-1 1 0,0 0 0,0 0 0,1 0-1,-1 0 1,0 0 0,1 1 0,-1-1 0,1 1 0,0 0 0,-1 0 0,1 1 0,-4 3 0,2-1-9,0 0 0,1 0 1,0 1-1,0 0 0,0-1 0,1 2 1,0-1-1,-3 8 0,1 1 30,1 0-1,0 0 1,1 0-1,0 1 0,2-1 1,0 1-1,0 16 1,2-27-29,-1 0 0,1 0 0,0 0 0,0 0 0,0 0 0,0 0 0,1 0 0,0-1 0,0 1 0,1 0 0,-1-1 0,1 0 0,0 1 0,0-1 0,5 5 0,-2-4-1,0 0 0,0-1 1,0 1-1,1-1 0,0-1 0,-1 1 1,1-1-1,0 0 0,11 2 1,11 1-46,0-1 0,0-1 0,0-2 0,37-2 0,-55 0-13,-4 0-102,0 0 0,0 0 0,0-1 1,-1 0-1,1 0 0,0-1 0,0 0 0,-1 0 1,1-1-1,-1 1 0,0-2 0,0 1 0,9-6 1,-9 3-768,0 1 0,0-1 1,-1 0-1,0 0 1,0 0-1,0-1 0,3-7 1,8-18-6361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9060,'0'0'17144,"0"131"-15911,9-98-897,1-7-336,0-6-929,-1-13-3009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1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12630,'0'0'10901,"127"20"-10901,-84-20-1841,-4 6-4866,-5-6-8276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1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2657,'0'0'7878,"0"24"-1539,-4 200 2401,3-216-8509,1-1-55,0 1 0,1 0 0,-1 0 0,1 0 0,3 11-1,-3-17-199,-1-1 0,1 0-1,-1 1 1,1-1 0,0 1-1,0-1 1,-1 0 0,1 1 0,0-1-1,0 0 1,0 0 0,0 0-1,1 0 1,-1 0 0,0 0-1,0 0 1,1 0 0,-1 0-1,0-1 1,1 1 0,-1 0-1,1-1 1,-1 1 0,1-1-1,-1 0 1,1 0 0,-1 1-1,1-1 1,-1 0 0,1 0 0,0 0-1,-1 0 1,1-1 0,2 0-1,-2 1-133,1-1-1,0 0 1,0 0-1,-1-1 1,1 1-1,-1-1 1,0 1-1,1-1 1,-1 0-1,0 0 1,0 0-1,0 0 1,0 0-1,0 0 1,3-5-1,22-44-1118,-19 35 808,13-25-1654,45-66-1,-66 106 2259,0 0 1,1 1-1,-1-1 1,1 0-1,-1 1 0,1-1 1,-1 1-1,1-1 0,-1 1 1,1-1-1,0 1 0,-1-1 1,1 1-1,0 0 1,-1-1-1,1 1 0,0 0 1,0 0-1,-1-1 0,1 1 1,0 0-1,0 0 1,-1 0-1,1 0 0,0 0 1,0 0-1,-1 0 0,1 0 1,0 0-1,0 0 1,-1 1-1,1-1 0,0 0 1,0 0-1,-1 1 0,1-1 1,0 1-1,-1-1 1,1 0-1,0 1 0,-1-1 1,1 1-1,-1-1 0,1 1 1,-1 0-1,1 0 1,22 35 2122,-21-31-1731,22 47 1481,-14-30-1834,0 0 0,23 35-1,-32-57-304,-1 1-1,0-1 0,1 0 1,-1 0-1,0 1 1,1-1-1,-1 0 0,1 0 1,-1 1-1,0-1 0,1 0 1,-1 0-1,1 0 1,-1 0-1,1 0 0,-1 0 1,1 0-1,-1 0 0,0 0 1,1 0-1,-1 0 0,1 0 1,-1 0-1,1 0 1,-1 0-1,1 0 0,-1 0 1,0-1-1,1 1 0,-1 0 1,1 0-1,-1 0 0,0-1 1,1 1-1,-1 0 1,0-1-1,1 1 0,13-15-4635,5-20-3344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1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12358,'0'0'12043,"-16"30"-10440,5-10-1274,-7 11 130,2 0 0,0 1-1,3 1 1,1 0 0,-10 42-1,10 6 251,3 1-1,4 137 0,5-207-677,1 22 12,1 0 1,2 0-1,1 0 1,1 0-1,2-1 1,23 60-1,17 31-1857,-47-119 1229,0-3-1119,-1-26-9539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8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257 423 9124,'0'0'14228,"-24"9"-13097,9-5-1006,6-2-84,0 1 0,0 0 0,0 0 0,1 0 0,-1 1 0,1 1 0,0-1 0,0 1 0,1 1 0,-1-1 0,1 1 0,0 1 0,1-1 0,0 1 0,0 0 0,-10 15 0,5-1 193,-34 69 1394,41-80-1331,0 1-1,1-1 1,0 1-1,0 0 1,1 0-1,-1 20 1,4-30-286,-1-1 1,0 1 0,0 0 0,0 0 0,1-1-1,-1 1 1,0 0 0,1 0 0,-1-1-1,1 1 1,-1 0 0,1-1 0,-1 1-1,1-1 1,-1 1 0,1 0 0,-1-1-1,1 1 1,0-1 0,-1 0 0,1 1-1,0-1 1,0 0 0,-1 1 0,1-1 0,0 0-1,0 0 1,-1 1 0,1-1 0,0 0-1,0 0 1,1 0 0,31 0 137,-24 0-75,-5 0-59,-1 0 1,1-1 0,-1 1 0,1-1-1,-1 0 1,1 0 0,-1 0 0,1-1-1,-1 1 1,0-1 0,0 0 0,1 1-1,-1-1 1,0-1 0,-1 1 0,1 0-1,0-1 1,2-3 0,4-5 29,-1-1 0,0 0 0,8-19 0,-7 15-15,17-39-124,-3 0-1,-2-1 1,-2-2-1,-3 0 1,-2-1 0,-3 0-1,-3 0 1,-2-1-1,-2-62 1,-4 121 1046,-2 19-629,-10 59-54,3 0-1,1 89 1,7-129-214,0-7 83,2 0 0,5 40 1,-5-62-208,0-1 1,1 0 0,0 0 0,0 0 0,0 0 0,1 0 0,1 0-1,-1-1 1,1 1 0,0-1 0,0 0 0,1 0 0,-1 0 0,11 8-1,-14-13-210,0 0 0,1-1-1,0 1 1,-1-1-1,1 1 1,-1-1-1,1 1 1,-1-1 0,1 0-1,0 0 1,-1 0-1,1 0 1,0 0-1,2 0 1,11-6-5942,1-17-2597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1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1 105 11301,'0'0'10213,"136"-59"-9717,-73 39-496,5 7-688,10 7-3426,9-1-2865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2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 1 11701,'0'0'9093,"-26"13"-6981,-84 48-668,103-57-1302,0 1 0,1 0 1,-1 0-1,1 1 0,0-1 1,1 1-1,-1 0 0,1 1 0,0 0 1,1-1-1,-1 1 0,1 1 1,1-1-1,0 1 0,0-1 0,0 1 1,-2 13-1,4-20-148,1 1-1,0-1 1,-1 1 0,1-1-1,0 1 1,0-1-1,0 1 1,0-1 0,1 1-1,-1-1 1,0 1 0,0-1-1,1 1 1,-1-1-1,1 1 1,0-1 0,-1 0-1,1 1 1,0-1 0,0 0-1,0 0 1,-1 0 0,1 1-1,1-1 1,-1 0-1,0 0 1,0 0 0,0-1-1,0 1 1,1 0 0,-1 0-1,0-1 1,1 1-1,-1 0 1,1-1 0,2 1-1,4 0-95,1 1 0,0-2 0,0 1 0,0-1 0,10-2 0,-12 2 56,6-1-101,0-1-1,-1-1 0,1 0 0,0 0 1,-1-2-1,0 1 0,0-1 1,20-12-1,-7 0-767,0 0 0,36-34 0,-60 50 941,0 0 0,0 0-1,0 0 1,0 0-1,0 0 1,0 0 0,0 1-1,0-1 1,0 0-1,1 1 1,-1-1-1,0 1 1,0-1 0,1 1-1,-1-1 1,2 1-1,-2 0 98,-1 1 0,1-1-1,0 1 1,-1-1-1,1 1 1,-1 0-1,0-1 1,1 1 0,-1 0-1,1-1 1,-1 1-1,0 0 1,0 0-1,1-1 1,-1 1 0,0 0-1,0 0 1,0 1-1,6 15 657,-2-7-80,19 38 1000,-22-46-1712,0-1 1,0 1-1,1 0 0,-1 0 0,0-1 0,1 1 0,0-1 0,-1 1 0,1-1 0,0 0 0,0 0 0,-1 1 0,1-1 0,0 0 0,0-1 0,0 1 0,0 0 0,1-1 1,-1 1-1,4 0 0,23-4-3562,-26 2 2812,-1 0-1,1 0 0,-1-1 0,1 1 0,-1 0 0,1-1 0,-1 0 0,0 1 0,0-1 0,0 0 1,0 0-1,3-5 0,19-24-11759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2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11845,'0'0'13270,"-83"144"-11877,83-104-753,0-8-367,25-12-273,18-7 0,20-6-129,15-7-63,9-26-816,1-14-2402,-15-12-3905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2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1 896,'0'0'15554,"0"24"-12008,1 162 1411,0-154-4379,2 0 1,0 0-1,3 0 1,0-1-1,18 49 1,-23-77-612,1 0 1,-1 0 0,1 0 0,0 1-1,0-2 1,0 1 0,1 0 0,-1 0 0,1-1-1,-1 1 1,5 2 0,-5-4-38,-1 0 1,0 0 0,1-1-1,-1 1 1,1 0 0,-1-1-1,1 1 1,-1-1 0,1 0-1,-1 1 1,1-1-1,0 0 1,-1 0 0,1 0-1,-1 0 1,1 0 0,0-1-1,-1 1 1,1 0 0,-1-1-1,1 1 1,-1-1-1,1 1 1,-1-1 0,1 0-1,-1 0 1,2-1 0,6-6-180,-1 0 0,0-1 1,0 0-1,-1 0 1,9-15-1,-12 16 180,1 0 0,0 0 0,0 1 0,1 0 1,0 0-1,1 0 0,-1 1 0,1 0 0,1 0 0,-1 0 0,14-6 0,-20 11 111,1 1 0,-1 0 0,0-1-1,1 1 1,-1 0 0,0 0 0,1 0 0,-1 1-1,0-1 1,1 0 0,-1 0 0,0 1-1,1-1 1,-1 0 0,0 1 0,0 0 0,1-1-1,-1 1 1,0 0 0,0-1 0,0 1-1,0 0 1,0 0 0,0 0 0,1 1 0,24 34 2471,-15-20-1404,32 36 185,-42-51-1465,-1 2-2064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3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12102,'0'0'13254,"10"0"-14455,9 0-2064,-9 0-6772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3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17672,'0'0'11157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4:5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65 216 352,'0'0'9885,"-11"-1"-8178,-31-3-216,33 0 1228,9 4-2187,-1-1-1,1 1 0,0-1 0,-1 0 0,1 1 0,0-1 0,0 0 0,0 1 0,-1-1 0,1 1 0,0-1 0,0 0 0,0 1 1,0-1-1,0 0 0,0 1 0,0-1 0,0 0 0,1 1 0,-1-1 0,0 0 0,1 0 0,0-2 345,5 1-600,1 0 0,-1 1-1,1-1 1,-1 1-1,1 0 1,0 1 0,-1 0-1,1 0 1,0 0-1,7 2 1,12 0 214,143-15-490,170 13 0,-183-14 0,433 14 0,-482-12 0,64 3 0,-86 5 0,63 2 0,-94 3 0,1-2 0,0-3 0,89-17 0,-96 12 0,1 2 0,56-2 0,48-5 0,-115 9 0,0 3 0,44 2 0,-36 0 0,52-12 0,210-21 0,-287 31-328,-18 2-104,-5 1-199,-36-3-4165,-7-9-2639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1:24:55.66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0,'8'1,"-1"0,1 0,-1 1,1 0,8 4,16 3,100 14,1-6,140 0,-161-12,-29 0,426 16,-2-37,-313-14,-115 16,89-5,369 28,-348-1,456 20,146 5,-283-30,397 24,-435 29,239 17,133-67,-142-6,-203 24,-126-4,-71-3,208 5,-492-22,0 2,-1 0,23 7,-9-3,-11-2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1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81 5715,'0'0'16775,"7"8"-15086,22 30-155,-28-38-1405,0 1-1,0 0 1,-1 0-1,1 0 1,0 0 0,-1 0-1,1 0 1,-1 0-1,1 0 1,-1 0 0,0 1-1,1-1 1,-1 0-1,0 0 1,0 0-1,0 0 1,0 1 0,0-1-1,0 0 1,0 0-1,0 0 1,0 1-1,-1 0 1,0-1-74,1 0 1,-1 0-1,0-1 1,0 1-1,0-1 1,0 1-1,0-1 1,0 1-1,0-1 0,0 1 1,0-1-1,0 0 1,0 1-1,0-1 1,0 0-1,0 0 1,0 0-1,0 0 0,-2 0 1,-4-1 35,0 1 0,1-1 0,-1-1 0,0 1 0,-11-5 0,12 2-74,1 1-1,0-1 1,0 0-1,0 0 1,1 0-1,-1-1 1,1 0-1,0 0 1,1 0 0,-1 0-1,1 0 1,0-1-1,0 0 1,0 1-1,1-1 1,0 0 0,0 0-1,1-1 1,0 1-1,0 0 1,0 0-1,1-1 1,0-9-1,0 16-26,0-1 0,0 1-1,0-1 1,0 0 0,0 1-1,1-1 1,-1 1-1,0-1 1,0 1 0,1 0-1,-1-1 1,0 1-1,1-1 1,-1 1 0,0-1-1,1 1 1,-1 0 0,1-1-1,-1 1 1,1 0-1,-1-1 1,0 1 0,1 0-1,-1 0 1,1 0-1,-1-1 1,2 1 0,21-4-102,21 7 56,-40-2 54,0 0-1,0 1 1,0-1 0,0 1 0,-1 0 0,1 0 0,-1 0 0,1 0 0,-1 1 0,0-1 0,0 1 0,0 0 0,0 0 0,-1 0 0,1 0 0,-1 0-1,1 1 1,-1-1 0,0 1 0,-1 0 0,1-1 0,1 8 0,2 1 18,-2 1 1,1 0-1,-2-1 0,0 1 1,0 0-1,-1 13 0,-1-24-5,0-1-1,0 1 0,0-1 1,0 1-1,0-1 1,0 0-1,-1 1 0,1-1 1,0 1-1,-1-1 1,1 0-1,-1 1 0,0-1 1,1 0-1,-1 0 1,0 1-1,0-1 0,0 0 1,0 0-1,0 0 1,0 0-1,0 0 0,0 0 1,0 0-1,0 0 1,0-1-1,-1 1 0,-1 1 1,-2-1 54,-1 0 0,1 0 0,-1 0 1,1-1-1,-1 0 0,-6 0 0,0 0 47,9-1-103,0 1 0,0 0 0,0-1 0,-1 0 0,1 0 0,0 0 0,0 0 0,1-1 1,-1 1-1,0-1 0,0 1 0,1-1 0,-1 0 0,1 0 0,-1 0 0,1-1 0,0 1 0,0 0 0,0-1 0,0 1 0,0-1 0,1 0 0,-1 0 0,1 0 0,0 0 1,-2-3-1,0-4-63,0 0 1,0-1 0,0 1 0,1-1-1,1 0 1,0-16 0,1 26 42,0 1-1,0-1 1,1 1-1,-1-1 1,0 1 0,0-1-1,1 1 1,-1-1 0,1 1-1,-1 0 1,0-1-1,1 1 1,-1-1 0,1 1-1,-1 0 1,1 0 0,-1-1-1,1 1 1,-1 0 0,1 0-1,-1 0 1,1-1-1,0 1 1,-1 0 0,1 0-1,-1 0 1,1 0 0,-1 0-1,1 0 1,0 0-1,25 1-96,-19-1 41,-4 0 60,0 1 0,0-1 0,0 1 0,0-1 0,0 1 0,0 0 0,0 0 1,-1 0-1,1 1 0,0-1 0,-1 1 0,1-1 0,-1 1 0,1 0 0,-1 0 0,0 0 0,0 0 1,0 1-1,0-1 0,0 0 0,-1 1 0,1 0 0,-1-1 0,1 1 0,1 5 0,0 1 15,0 0 0,0 0 0,-1 1-1,0-1 1,-1 0 0,1 19-1,-3-26 3,1-1 0,0 0 1,-1 1-1,0-1 0,1 1 0,-1-1 0,0 0 0,0 1 0,0-1 0,0 0 0,0 0 0,0 0 0,0 0 1,0 0-1,0 0 0,0 0 0,-1 0 0,1 0 0,0-1 0,-1 1 0,1 0 0,0-1 0,-1 1 0,1-1 0,-1 1 1,1-1-1,-1 0 0,1 0 0,-3 0 0,0 1 23,0 0 1,-1-1-1,1 0 0,0 0 1,0 0-1,0 0 0,0-1 1,0 0-1,0 1 1,-8-4-1,8 1-28,0 0 0,0 0 0,0 0 0,0 0-1,0-1 1,1 0 0,-1 0 0,1 0 0,0 0 0,0 0 0,1 0 0,-1-1 0,1 0-1,0 1 1,-2-9 0,0 2-82,1-1 0,0 0 0,1-1 0,1 1 0,-1-17 0,15 27-219,-6 2 265,0 0 0,0 0 1,1 1-1,-1 0 0,0 0 1,0 1-1,0 0 0,0 0 1,11 5-1,-15-5 31,0 0 1,0 0-1,-1 1 0,1-1 1,-1 1-1,1-1 0,-1 1 1,0 0-1,0 0 0,-1 0 1,1 0-1,0 0 0,-1 0 1,0 0-1,0 0 0,0 1 1,0-1-1,0 1 0,-1-1 1,1 0-1,-1 1 0,0-1 0,0 6 1,0-1-85,-2 12 569,1-20-463,1 1 0,-1-1 0,1 0 0,-1 1 0,1-1 0,-1 1 0,1-1 0,-1 0 0,1 1 0,-1-1 0,0 0 0,1 0 0,-1 1 0,0-1 0,1 0 1,-1 0-1,0 0 0,1 0 0,-1 0 0,0 0 0,1 0 0,-1 0 0,0 0 0,1 0 0,-1 0 0,1 0 0,-1 0 0,-1-1 0,-2 0 5,-1 0 0,1-1-1,0 1 1,0-1 0,-1 0-1,1 0 1,0 0 0,1-1-1,-1 1 1,0-1 0,1 0-1,-1 0 1,-3-5 0,-2-3-35,1 0 0,-14-25 0,-4-7-118,25 42 65,66-18-9319,-28 12-211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3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206 370 7059,'0'0'12118,"-1"-22"-10995,-1-9-635,0-20-67,2-9 6418,1 68-7136,7 12 224,-4-12 272,-1 1 0,0-1 0,0 1 0,-1 0-1,0 0 1,-1 0 0,1 13 0,-9-24 396,-15-12-446,1-1-1,0-2 0,1 0 1,-19-22-1,36 36-158,0-1 0,0 1 0,1-1 0,-1 0-1,1 0 1,0-1 0,0 1 0,0 0 0,1 0 0,0-1 0,-2-6-1,3 9 7,0 1-1,0-1 0,0 1 1,0-1-1,0 1 1,0-1-1,0 1 0,0-1 1,0 1-1,0-1 0,1 1 1,-1-1-1,1 1 0,-1-1 1,1 1-1,0 0 0,0-1 1,-1 1-1,1 0 0,0 0 1,0 0-1,0 0 0,0-1 1,0 1-1,0 1 0,1-1 1,-1 0-1,0 0 0,0 0 1,1 0-1,-1 1 0,0-1 1,1 1-1,-1-1 0,1 1 1,-1 0-1,3-1 0,10-1 73,0 1-1,-1 0 1,1 1 0,0 1-1,13 2 1,-25-2-26,1 1 0,-1 0 1,1-1-1,-1 1 0,0 0 1,0 0-1,0 0 0,0 0 1,0 1-1,-1-1 0,1 0 1,-1 1-1,1-1 0,-1 1 1,0 0-1,0-1 0,0 1 1,0 0-1,-1 0 1,1-1-1,-1 1 0,1 5 1,-2-7-31,0-1 0,1 1 1,-1 0-1,0-1 0,1 1 1,-1-1-1,0 1 0,0-1 1,0 1-1,1-1 0,-1 0 1,0 1-1,0-1 1,0 0-1,0 0 0,0 0 1,0 1-1,0-1 0,0 0 1,0 0-1,0-1 0,1 1 1,-1 0-1,0 0 0,-1 0 1,-1-1 28,-8 2 11,0-1 1,0-1-1,-1 0 0,1-1 0,-19-5 0,26 6-65,1 0 1,-1-1-1,1 0 0,-1 0 0,1 0 1,0-1-1,0 1 0,0-1 0,0 1 1,0-1-1,1 0 0,-1 0 1,1 0-1,0 0 0,0-1 0,0 1 1,0-1-1,0 1 0,1-1 0,-2-4 1,1 0-70,0 0 1,1-1 0,0 1 0,0-1 0,1 0 0,1-9-1,-1 1-99,0 16 177,0 1-1,0-1 1,0 0-1,1 0 1,-1 1-1,0-1 1,0 0-1,1 0 1,-1 1-1,0-1 1,1 0-1,-1 1 1,1-1-1,-1 1 1,1-1-1,-1 0 1,1 1 0,-1-1-1,1 1 1,-1-1-1,1 1 1,0 0-1,-1-1 1,1 1-1,1-1 1,26-5-39,-19 6 75,-1 0 0,0 1-1,0 0 1,15 3 0,-16-1 20,-1 0-1,0 0 1,0 0 0,0 1 0,-1 0-1,1 0 1,-1 1 0,0 0-1,0 0 1,-1 0 0,1 0 0,-1 1-1,0-1 1,0 1 0,-1 0-1,3 7 1,-1-2 0,0 0-1,0 1 0,-2 0 1,1 0-1,-1 0 1,-1 0-1,0 0 1,0 14-1,-3-24-49,1-1-1,0 1 1,0-1-1,0 1 1,-1-1 0,1 0-1,-1 1 1,1-1-1,-1 1 1,0-1 0,0 0-1,1 0 1,-1 1-1,0-1 1,0 0 0,0 0-1,0 0 1,0 0 0,0 0-1,-1 0 1,1 0-1,0 0 1,0-1 0,-1 1-1,1 0 1,0-1-1,-1 1 1,1-1 0,-1 0-1,1 1 1,-1-1-1,-1 0 1,-8 2 4,0-1 0,0-1 1,-17-1-1,10 0-4,10 1-3,0-1 1,0 1-1,0-2 1,0 1-1,0-1 0,0 0 1,0-1-1,1 0 1,-1 0-1,1 0 0,-8-6 1,11 6-3,0 1 0,1-1 1,-1 0-1,1 0 0,0 0 0,0-1 1,0 1-1,0-1 0,0 0 1,1 0-1,0 0 0,0 0 1,0 0-1,0 0 0,1 0 0,-1-1 1,1 1-1,0-1 0,0 1 1,1-1-1,-1-5 0,1 0-68,0 6 29,0 0 0,0 1 0,0-1 0,0 0 1,1 0-1,0 0 0,1-5 0,-1 8 33,0 0-1,0-1 1,0 1 0,0 0 0,0 0 0,0 0 0,0-1-1,0 1 1,0 1 0,1-1 0,-1 0 0,0 0 0,1 0-1,-1 1 1,0-1 0,1 1 0,-1-1 0,1 1 0,-1-1-1,1 1 1,2 0 0,3-1 4,-1 1 0,0 0-1,0 0 1,0 1 0,0 0 0,0 0 0,0 0-1,0 1 1,0 0 0,0 0 0,-1 0 0,1 1-1,-1 0 1,1 0 0,-1 0 0,0 1 0,6 6-1,-7-7 26,0 0 0,0 1-1,-1-1 1,1 1 0,-1 0-1,0 0 1,0 1 0,-1-1-1,1 0 1,-1 1 0,0-1-1,0 1 1,-1 0 0,1 0-1,-1 0 1,0 0 0,0 0-1,-1 0 1,1 0 0,-1 0-1,-1 9 1,0-12-13,0 0-1,1 0 1,-1 0 0,0 0 0,0-1-1,-1 1 1,1 0 0,0 0 0,-1-1-1,1 1 1,-1-1 0,1 1 0,-1-1 0,0 1-1,0-1 1,1 0 0,-1 0 0,0 0-1,0 0 1,0 0 0,0-1 0,0 1-1,0-1 1,0 1 0,-4 0 0,-7 1 45,1-1 0,-27 0 0,32-1-48,4 0-11,-1 0-1,1-1 1,0 0-1,0 1 1,-1-1 0,1 0-1,0 0 1,0-1 0,0 1-1,0-1 1,0 1-1,0-1 1,1 0 0,-1 0-1,0 0 1,1-1-1,0 1 1,-1-1 0,1 1-1,0-1 1,0 0-1,1 1 1,-1-1 0,0 0-1,-1-5 1,0 1-18,1 0 0,0-1 1,0 1-1,0 0 0,1-1 0,0 1 1,0-1-1,1 0 0,0 1 1,1-11-1,0 16 14,0 0-1,0 1 1,-1-1 0,1 0 0,0 1-1,1-1 1,-1 0 0,0 1 0,0 0 0,0-1-1,1 1 1,-1 0 0,1-1 0,-1 1-1,1 0 1,0 0 0,-1 0 0,1 1 0,0-1-1,0 0 1,-1 1 0,1-1 0,0 1-1,0-1 1,0 1 0,0 0 0,0 0 0,0 0-1,0 0 1,-1 0 0,5 1 0,-1-1 3,0 0 0,0 1 0,0-1 0,0 1 0,0 0 1,0 1-1,0-1 0,0 1 0,0 0 0,8 5 0,-5 0 73,-1 1 0,1-1 0,-1 2 0,0-1 0,-1 1 0,0 0 0,-1 0 0,0 1 0,0-1 0,4 14 0,-9-22-105,0-1 1,0 0-1,0 1 0,0-1 0,-1 1 0,1-1 1,0 1-1,0-1 0,0 0 0,-1 1 0,1-1 0,0 1 1,-1-1-1,1 0 0,0 1 0,-1-1 0,1 0 1,0 0-1,-1 1 0,1-1 0,0 0 0,-1 0 0,1 0 1,-1 1-1,1-1 0,-1 0 0,1 0 0,-1 0 1,1 0-1,0 0 0,-1 0 0,1 0 0,-1 0 1,1 0-1,-1 0 0,1 0 0,-1 0 0,1 0 0,-1-1 1,-24-3-3579,23 3 2869,0 0 1,0 0-1,0-1 0,0 1 1,0-1-1,0 0 1,0 1-1,1-1 0,-3-2 1,-8-21-10676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8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11861,'0'0'2722,"-16"21"1477,-53 70-757,59-78-2638,1 0 1,0 1-1,1-1 1,1 2-1,0-1 1,1 1-1,1 0 1,-5 22-1,8-32-669,1-1 1,1 1-1,-1 0 0,1-1 1,-1 1-1,2 7 0,-1-11-132,0 0-1,0 0 1,1-1-1,-1 1 1,0 0 0,1 0-1,-1 0 1,0-1-1,1 1 1,-1 0 0,1 0-1,-1-1 1,1 1-1,0 0 1,-1-1 0,1 1-1,0 0 1,-1-1-1,1 1 1,0-1 0,0 1-1,0-1 1,-1 0-1,1 1 1,0-1 0,0 0-1,0 0 1,0 1-1,0-1 1,-1 0 0,1 0-1,0 0 1,0 0-1,1 0 1,4 0-24,0-1 0,-1 0-1,1 0 1,0 0 0,-1 0 0,1-1 0,-1 0 0,1 0-1,-1 0 1,0-1 0,0 0 0,0 0 0,0 0-1,-1 0 1,1-1 0,-1 0 0,8-8 0,1-5-169,-1 0 0,0-1 1,14-30-1,-16 31-1,6-14-731,17-48 0,-32 71 954,1 22 625,0 0-1,1-1 1,0 1-1,11 25 1,-7-18-21,-4-13-500,0-1 0,0 1 1,1-1-1,0 0 0,0 0 0,9 10 0,-12-15-134,0-1-218,1-16-14660,6-5 4266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3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 62 6195,'0'0'15418,"-13"32"-13823,1-7-1244,-9 22 573,2 2-1,-25 92 0,33-87-212,2 1-1,3 0 0,1 87 1,5-139-831,1-9 29,49-216-199,-7 23-353,-33 162 484,2 1 0,1 0 0,21-40 0,-30 70 163,-1-1 1,1 1-1,0 0 0,10-11 0,-13 16 37,0 0-1,-1 0 0,1 0 1,0 1-1,0-1 0,-1 0 1,1 1-1,0-1 0,0 1 1,0-1-1,0 1 0,0-1 0,0 1 1,0 0-1,0 0 0,0-1 1,0 1-1,0 0 0,0 0 1,0 0-1,0 0 0,0 0 1,0 0-1,0 0 0,0 0 1,0 1-1,0-1 0,0 0 1,0 1-1,0-1 0,0 0 1,0 1-1,0-1 0,0 1 1,0 0-1,0-1 0,-1 1 1,1 0-1,0-1 0,0 1 0,-1 0 1,1 0-1,-1 0 0,2 1 1,5 11 203,-1-1 0,-1 2 1,0-1-1,0 1 0,-1 0 1,-1 0-1,3 22 0,-4-25-117,5 52 304,-2 1 0,-5 98 0,-2-61-265,2-100-166,0 0 3,4-43-30,7 10-115,0 0 0,3 0 1,0 1-1,2 1 0,24-34 0,-10 13-173,-21 35 212,1-1-1,1 2 0,0-1 1,1 1-1,17-16 1,-29 30 104,1 1 1,0-1 0,-1 0 0,1 1 0,0-1 0,0 0 0,0 1 0,-1-1 0,1 1 0,0 0 0,0-1 0,0 1 0,0 0 0,0-1-1,0 1 1,0 0 0,0 0 0,0 0 0,0 0 0,-1 0 0,1 0 0,0 0 0,0 0 0,0 0 0,0 0 0,0 0 0,0 1 0,0-1 0,0 0-1,0 1 1,0-1 0,0 1 0,-1-1 0,1 1 0,0-1 0,0 1 0,-1 0 0,1-1 0,0 1 0,-1 0 0,1-1 0,0 1 0,-1 0-1,1 0 1,0 1 0,3 5 81,-1 1 0,1 0 0,-1-1 0,2 12 0,-1-8 118,5 23-17,-1 2 1,-2-1-1,-1 1 1,-2 0-1,-1 53 1,-2-87-405,-1 1-1,1-1 1,0 0-1,-1 0 1,0 1-1,1-1 1,-1 0-1,0 0 1,0 0 0,0 0-1,0 0 1,-1 0-1,1 0 1,-3 2-1,0 1-1117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4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0 435 12102,'0'0'8147,"22"-9"-5057,-9 3-2612,4-1-11,0-1 0,-1 0 0,0-1-1,-1 0 1,0-2 0,0 0 0,23-23-1,-18 13-192,-2-2 0,0 0-1,28-49 1,-40 61-86,-1 0 0,0-1 0,-1 1-1,0-1 1,-1 0 0,0 0 0,-1 0-1,0 0 1,-1 0 0,-1 0 0,-1-25-1,1 36-158,0 0-1,-1 0 0,1 0 0,0 1 0,-1-1 0,1 0 0,-1 0 0,1 0 0,-1 0 0,1 1 0,-1-1 0,1 0 0,-1 1 0,0-1 0,1 0 0,-1 1 0,0-1 0,0 1 0,0-1 0,1 1 0,-1-1 1,0 1-1,0 0 0,0-1 0,0 1 0,0 0 0,0 0 0,0 0 0,1-1 0,-1 1 0,0 0 0,0 0 0,0 0 0,0 1 0,0-1 0,0 0 0,0 0 0,-1 1 0,-1-1 32,0 1-1,0 0 1,0 0-1,0 0 1,0 0-1,1 0 1,-1 1-1,0-1 1,0 1-1,1 0 1,-1 0-1,-2 2 1,-8 13-60,1 0 0,1 1 0,1 0 0,0 0 0,1 1 0,1 0 0,1 1 0,1 0 0,0 0 0,1 0 0,2 1 0,0 0 0,0 33 0,3-50 0,0 0 0,0 1 0,1-1 0,-1 0 0,1 0 0,0 0 0,0 0 0,0 1 0,1-1 0,-1-1 0,1 1 0,0 0 0,0 0 0,1-1 0,-1 1 0,5 4 0,-3-5 0,0 1 0,1-1 0,-1 0 0,1 0 0,0-1 0,0 1 0,0-1 0,0 0 0,0 0 0,1-1 0,-1 0 0,0 0 0,6 1 0,9 0-425,0-1 1,0-1-1,0-1 1,0-1-1,0 0 0,-1-1 1,34-11-1,-16 2-1560,-1-2 1,-1-2-1,36-21 0,16-14-8577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4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214 305 13286,'0'0'9367,"-26"26"-6648,-83 84-780,98-98-1582,0 1 0,0 0 0,2 1 0,-10 17 0,16-24-261,0-1 1,0 1-1,1-1 0,0 1 1,1 0-1,0 0 0,0 0 1,0 0-1,1 7 0,0-13-102,1 0 0,-1-1 0,1 1 0,-1 0 0,1-1 0,0 1 0,-1-1 0,1 1 0,0-1-1,0 1 1,0-1 0,-1 1 0,1-1 0,0 0 0,0 1 0,0-1 0,0 0 0,0 0 0,-1 0 0,1 0 0,0 0 0,0 0 0,0 0 0,0 0 0,0 0-1,1 0 1,32-2-138,-31 2 129,8-2 6,-1 0-1,0-1 0,0 0 1,0-1-1,-1 0 0,1 0 0,-1-1 1,0 0-1,0-1 0,-1 0 1,1 0-1,-1-1 0,10-11 1,8-10-117,0-1 1,27-42-1,-37 47 50,-1 1 0,-1-2 0,-1 0 0,-1-1-1,-2 0 1,0-1 0,-2 0 0,-1 0 0,-1 0 0,-1-1 0,-2 0-1,1-43 1,-4 71 146,0-1 0,0 0 0,1 0 0,-1 1 1,0-1-1,0 0 0,0 0 0,0 0 0,0 1 0,0-1 0,0 0 0,-1 0 0,1 1 0,0-1 0,0 0 0,0 1 0,-1-1 0,1 0 0,0 0 0,-1 1 0,1-1 1,-1 1-1,0-2 0,-11 21 1050,4 5-955,0 0 1,2 0 0,1 0 0,-4 39 0,3 103 549,5-133-651,2 0 1,7 41-1,-5-63-65,-1 1-1,1-1 1,1-1 0,0 1 0,0-1-1,1 1 1,1-1 0,-1 0 0,2-1-1,9 12 1,-16-20-93,1 0 0,0 1-1,-1-1 1,1-1 0,0 1 0,0 0 0,0 0 0,0 0-1,0 0 1,0-1 0,0 1 0,0 0 0,0-1-1,0 1 1,0-1 0,0 1 0,1-1 0,-1 1-1,0-1 1,0 0 0,0 0 0,1 0 0,-1 0 0,0 0-1,0 0 1,1 0 0,-1 0 0,0 0 0,0 0-1,1-1 1,-1 1 0,0 0 0,0-1 0,0 1 0,0-1-1,2 0 1,0-2-627,1-1 0,-1 1 0,0 0 0,0-1-1,-1 0 1,1 1 0,-1-1 0,2-5 0,21-41-7032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4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13894,'0'0'15335,"131"0"-14294,-83 0-593,-4 0-448,0-6-32,-5-1-1505,0 7-2000,-20 0-4179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7716,'0'0'15190,"-19"125"-11876,19-92-1089,0-1-1297,0 1-703,5-13-225,9-1-305,6-12-2368,18-7-4034,11 0-5394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5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0 6611,'0'0'16757,"-25"22"-13713,-73 71-734,93-88-2138,1-1-1,0 1 0,0 0 1,0 0-1,1 0 0,0 1 0,-5 10 1,7-12-93,0-1 0,0 1 0,1 0 0,-1 0 0,1-1 0,0 1 0,1 6 0,0 5 34,-1-13-112,0 1 0,0 0 0,0-1 0,1 1 0,0-1 0,-1 1 0,1-1 1,0 1-1,0-1 0,0 1 0,0-1 0,1 0 0,-1 1 0,1-1 0,-1 0 0,1 0 0,0 0 0,2 2 0,1-1-4,-1 0 0,0 0 0,0-1 0,1 1 1,0-1-1,-1 0 0,1-1 0,0 1 0,7 1 0,-5-2-68,0 0-1,0 0 0,0 0 1,0-1-1,0 0 0,0 0 1,0-1-1,0 0 1,0 0-1,0-1 0,0 0 1,-1 0-1,1 0 1,11-7-1,-11 3-54,1 0-1,-1-1 1,-1 0 0,1 0 0,-1 0 0,-1-1-1,1 0 1,-1 0 0,-1-1 0,4-9-1,-2 7 87,-2-1-1,0 0 0,0 0 0,-1-1 0,0 1 0,-1-1 0,0-16 1,-2 28 1328,6 23-58,-1-4-1046,1 1 0,1-2 0,1 1 0,0-1 0,18 27 0,-25-43-302,0 1-1,0-1 0,0 0 0,0 0 0,1 0 0,-1 0 0,0 0 0,0 0 1,1 0-1,-1 0 0,1 0 0,-1 0 0,1-1 0,-1 1 0,1-1 0,-1 1 1,1-1-1,-1 0 0,1 1 0,-1-1 0,1 0 0,0 0 0,-1 0 0,1 0 1,0-1-1,-1 1 0,1 0 0,-1-1 0,3 0 0,0-1-749,1 0-1,-1 0 1,1 0-1,-1-1 1,0 0-1,0 0 1,6-6-1,23-23-6433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5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13702,'0'0'7428,"0"25"-3736,-2 78-824,2-91-2465,1 1-1,0-1 1,0 0 0,1 0-1,1 0 1,0-1-1,1 1 1,0-1 0,0 1-1,1-1 1,8 12 0,-12-22-399,-1 0 1,0 0-1,1 0 1,-1-1-1,1 1 1,-1 0-1,1 0 1,0-1-1,-1 1 1,1 0-1,0-1 1,-1 1-1,1-1 1,0 1-1,0-1 1,0 1-1,-1-1 1,1 0-1,0 1 1,0-1 0,0 0-1,0 0 1,0 1-1,0-1 1,-1 0-1,1 0 1,0 0-1,0 0 1,0 0-1,0 0 1,0 0-1,0-1 1,0 1-1,0 0 1,0 0-1,-1-1 1,1 1-1,0-1 1,0 1-1,0 0 1,0-2 0,5-2-66,-1 0 0,0-1 0,0 0 0,7-10 0,1 1 15,0 1-46,1 1 0,29-20-1,-39 30 74,0-1-1,0 0 1,0 1-1,1 0 1,-1 0-1,1 0 1,0 1-1,-1 0 1,1 0-1,0 0 1,0 0 0,0 0-1,-1 1 1,1 0-1,0 0 1,6 1-1,-8 2 32,0-1 0,0 1 0,0 0 0,0 0 0,0 0-1,0 0 1,-1 0 0,0 0 0,1 1 0,-1 0 0,-1-1 0,1 1 0,2 5-1,3 6 181,51 82 464,-58-94-644,1-2-18,-1 0-1,0-1 1,0 1-1,0 0 1,1 0 0,-1 0-1,0 0 1,1-1-1,-1 1 1,1 0 0,-1 0-1,1-1 1,-1 1 0,1 0-1,0-1 1,-1 1-1,1 0 1,0-1 0,-1 1-1,1-1 1,0 1-1,0-1 1,0 0 0,-1 1-1,1-1 1,0 0-1,0 0 1,1 1 0,-1-18-5482,-5-12-3017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6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54 717 6659,'0'0'15095,"-8"30"-12883,-25 99-278,29-110-1418,0 1 1,2-1-1,0 1 0,2 23 1,0-26-194,0-14-273,0 0 0,0-1 0,0 1 0,0 0 0,0-1 0,1 1-1,0-1 1,-1 1 0,1-1 0,0 1 0,0-1 0,0 1 0,1-1 0,-1 0 0,0 0-1,1 0 1,0 0 0,-1 0 0,1 0 0,0 0 0,3 2 0,-2-2-35,0-1 0,0 1 0,0-1 0,0 0 0,0 0 0,1 0 1,-1-1-1,0 1 0,0-1 0,1 0 0,-1 0 0,0 0 0,1 0 0,-1 0 0,6-2 0,-5 1-9,0-1-1,-1 1 0,1 0 0,-1-1 1,1 0-1,-1 0 0,0 0 0,0 0 1,0 0-1,0-1 0,0 0 0,-1 1 1,6-7-1,24-44 125,-26 42-99,0 1 27,-1-1-1,0-1 1,-1 1 0,0-1-1,-1 0 1,-1 0-1,1 0 1,-2 0-1,0 0 1,0 0 0,-2-22-1,0 30-17,1 1 0,-1-1-1,0 1 1,0-1 0,0 1-1,-1 0 1,1 0 0,-1 0-1,0 0 1,0 0 0,0 0-1,0 0 1,0 0 0,-1 1-1,1-1 1,-1 1 0,1 0-1,-1-1 1,0 1 0,0 0-1,0 1 1,-4-3 0,1 2 25,0-1 0,0 1 1,0 1-1,0-1 0,0 1 1,-1 0-1,1 0 1,0 1-1,0-1 0,-1 2 1,-10 0-1,16 0-65,-1-1 0,0 1 0,0-1 0,0 1 0,1 0 0,-1 0 0,0-1 0,1 1 0,-1 1 0,1-1 0,-1 0 0,1 0 0,0 0 0,-1 1 0,1-1 0,0 1 0,0-1 0,0 1 0,0 0 0,0-1 0,-1 4 0,0 0 0,1-1 0,-1 1 0,1 0 0,0-1 0,1 1 0,-1 0 0,1 5 0,0-9 0,0 0 0,1 0 0,-1 0 0,0 0 0,1 0 0,-1 0 0,1 0 0,-1 0 0,1-1 0,0 1 0,-1 0 0,1 0 0,0 0 0,-1-1 0,1 1 0,0 0 0,0-1 0,0 1 0,-1-1 0,1 1 0,0-1 0,0 1 0,0-1 0,0 0 0,0 0 0,0 1 0,0-1 0,0 0 0,0 0 0,0 0 0,0 0 0,2 0 0,39 0 0,-41 0 0,10-2 0,0 0 0,-1-1 0,1 0 0,-1 0 0,0-1 0,0-1 0,-1 0 0,1 0 0,-1 0 0,0-1 0,12-11 0,12-12 0,42-47 0,-63 64 0,24-27-151,-2-1 1,53-80-1,-76 101 112,-1 0-1,0 0 0,-2-1 0,0 0 0,-1-1 0,-1 1 0,-1-1 0,-1-1 0,3-36 0,-7 34 94,2 3 20,-1 0 1,-1 0 0,-1-1-1,-1 1 1,-1 0 0,-7-29-1,10 49-68,-1 0-1,1 1 1,0-1 0,0 0-1,-1 1 1,1-1 0,0 0-1,-1 1 1,1-1 0,0 1-1,-1-1 1,1 1-1,-1-1 1,1 1 0,-1-1-1,1 1 1,-1-1 0,1 1-1,-2-1 1,-7 6 81,-3 22-12,-11 43-75,4 1 0,3 1 0,3 0 0,-4 84 0,9 472 0,44-324 0,-21-208 0,-50-168-1771,-12-50-9950,18 57 1762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6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3762,'0'0'23563,"136"-13"-22683,-73-7-880,10 1-48,10-8-2625,9-5-4419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7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10917,'0'0'16071,"126"0"-14198,-48 0-560,14 0-145,0 0-511,-4 0-241,-15-13-256,-20 7-160,-24 6-192,-19 0-1345,-5 0-1168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9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1 208 6115,'0'0'12029,"3"24"-7104,14 79-1491,-15-92-2745,1 1 0,0-1 0,8 19 1,-10-27-534,1 0 1,0 0-1,0 0 1,0 0 0,0 0-1,0 0 1,1 0-1,-1-1 1,1 1 0,4 2-1,-7-4-129,1-1 0,0 1-1,0-1 1,0 1 0,-1-1 0,1 0-1,0 1 1,0-1 0,0 0 0,0 1-1,0-1 1,0 0 0,0 0 0,0 0-1,0 0 1,0 0 0,0 0 0,-1 0-1,1 0 1,0-1 0,0 1 0,0 0-1,0 0 1,0-1 0,0 1 0,0 0-1,0-1 1,-1 1 0,1-1-1,0 0 1,0 1 0,-1-1 0,1 1-1,0-1 1,-1 0 0,1 0 0,0-1-1,3-4-7,0 0 0,-1 0 0,0-1-1,4-9 1,1-4 50,5-6-287,-1-1-1,-2 0 0,0 0 1,-2-1-1,-1 0 0,4-32 1,-5 9-4173,-2-1-3646,-3 12-4579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7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12822,'0'0'12069,"0"177"-8547,5-111-1537,5-1-608,0-6-609,-1-19-544,-4-14-224,0-13 0,-5-39-12518,0-7-656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11429,'0'0'16322,"-2"31"-15324,2-28-966,-8 257 2679,7-162-2018,3 115-111,-2-206-582,1 1 0,0-1 0,0 0 0,1 0 0,0 0 0,4 10 0,-1-8 0,-4-10-1,0 1-1,-1 0 1,1 0-1,0-1 1,-1 1-1,1 0 1,-1-1 0,1 1-1,0-1 1,-1 1-1,1-1 1,-1 1-1,0-1 1,1 1 0,-1-1-1,1 0 1,-1 1-1,0-1 1,1 0-1,-1 1 1,0-1 0,0 0-1,1 0 1,-1 1-21,6-9-132,0 1-1,1 0 1,0 0 0,12-9 0,3-4-43,2-2-203,36-26 1,-38 32 197,-18 13 159,1 1 0,-1 0 0,1 0 0,0 0 0,0 0 0,0 1 0,7-3 0,-10 4 41,-1 1 0,1 0 0,0 0 0,0 0 0,0 0 0,0 0 0,-1 0 0,1 0 0,0 1 0,0-1 0,0 1 0,-1-1 0,1 1-1,0 0 1,-1-1 0,1 1 0,-1 0 0,1 0 0,-1 0 0,1 0 0,-1 1 0,1-1 0,-1 0 0,0 1 0,2 1 0,32 38 563,53 66 1268,-82-99-732,6 6-4302,-9-31-5236,-2 13 7417,3-28-7684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8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0 158 14599,'0'0'10671,"8"20"-8240,27 63-831,-32-77-1410,-1 0 0,1 0 1,0 0-1,0 0 0,1-1 0,-1 1 0,9 7 0,9 13 408,-21-25-625,0-16-88,1-20 60,1 0 1,10-57-1,-9 76-3,1 0 0,1-1-1,1 2 1,0-1 0,1 1 0,1-1 0,17-25 0,-23 40-284,1-1-1,-1 1 1,1 0 0,-1 0 0,1 0 0,0 0-1,-1 1 1,1-1 0,0 1 0,-1-1 0,1 1 0,3 0-1,6-1-2548,11 0-4010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8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1 213 10517,'0'0'11923,"25"-10"-10811,79-35-618,-99 43-472,0 0 0,0-1 1,-1 0-1,0 0 0,1 0 0,-1 0 1,0-1-1,-1 1 0,1-1 0,0 0 1,-1 0-1,0-1 0,0 1 1,2-6-1,-3 3 107,0 0 0,0 0 1,-1 0-1,0 0 0,0 0 1,-1 0-1,0-10 0,0 15-16,-1 1-1,0-1 0,1 0 1,-1 1-1,0-1 0,0 1 1,0-1-1,0 1 1,0-1-1,0 1 0,0-1 1,0 1-1,-1 0 0,1 0 1,0 0-1,-1 0 0,1 0 1,-1 0-1,1 0 1,-1 0-1,0 1 0,-2-2 1,2 1-38,0 0 1,0 1 0,0-1-1,0 1 1,0-1 0,0 1-1,0 0 1,0-1 0,0 1-1,-1 0 1,1 0 0,0 1-1,0-1 1,0 0 0,0 1-1,0-1 1,0 1 0,0 0-1,0-1 1,0 1 0,0 0-1,-2 2 1,-2 3-14,1 0-1,0 1 1,0 0-1,0 0 1,0 0-1,1 1 1,1-1 0,-1 1-1,-4 15 1,4-8 114,0 1 0,1-1 0,0 1 0,-1 28 1,4-30-78,4 41 302,-4-52-379,1 1 1,1 0-1,-1-1 1,0 1-1,1-1 1,0 1-1,0-1 1,0 0-1,0 0 1,0 0-1,1 0 1,3 4-1,1-1 8,-1-1 0,1 0 0,0 0 0,0 0 0,1-1 0,-1 0 0,1-1 0,0 1 1,0-1-1,0-1 0,0 0 0,1 0 0,-1 0 0,1-1 0,-1-1 0,18 0 0,-12-1-386,-1-1 1,1-1-1,-1 0 1,1-1-1,-1 0 1,0-1-1,0-1 1,-1 0-1,21-13 1,-18 9-452,73-51-9693,-56 28 827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08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10645,'0'0'13598,"25"-10"-11298,83-35-761,-98 39-1434,0 0-1,0 0 1,0-1-1,-1 0 0,0-1 1,0 0-1,-1 0 1,0-1-1,0 0 1,-1 0-1,7-11 1,2-3 111,-13 18-118,1 0 1,-1 0-1,0 0 0,0-1 0,0 1 0,-1-1 1,0 0-1,0 0 0,0 1 0,-1-1 1,0 0-1,0-1 0,0 1 0,-1 0 0,-1-8 1,1 13-79,0 0 0,0 0 0,0 0 0,0 0 0,0 0 0,-1 0 0,1 0 0,0 0 1,-1 0-1,1 0 0,-1 1 0,1-1 0,-1 0 0,1 0 0,-1 0 0,1 1 0,-1-1 0,0 0 1,0 1-1,1-1 0,-1 1 0,0-1 0,0 1 0,1-1 0,-1 1 0,0-1 0,0 1 0,0 0 1,0-1-1,0 1 0,-1 0 0,0-1 4,0 1-1,0 0 1,0 0-1,0 0 1,0 0 0,0 0-1,0 0 1,0 1 0,0-1-1,0 1 1,0-1 0,0 1-1,0 0 1,0 0 0,-2 1-1,-8 10 25,0 0 0,0 1 0,1 0 0,1 0 0,0 1 1,-14 28-1,17-28-25,0 0 1,0 0 0,1 1 0,1 0-1,1 0 1,0 0 0,0 0 0,2 1 0,0 0-1,1-1 1,1 24 0,1-32-24,0-1 0,0 0 0,0 0 0,1 0 0,0-1 0,0 1 0,1 0 0,-1-1 0,1 1 0,1-1 0,-1 0 0,1 0 0,0 0 0,0-1 0,0 1 0,0-1 0,1 0 0,0 0 0,0-1 0,0 1 0,9 4 0,-2-2 0,0-1 0,0 0 0,1 0 0,-1-1 0,1-1 0,0 0 0,0-1 0,0 0 0,17-1 0,-15-1-96,-4 1-433,1-1 0,-1-1 0,0 0 0,1 0 0,14-4 0,-23 4 281,0 0-1,-1-1 0,1 1 1,0 0-1,0-1 1,0 0-1,-1 1 1,1-1-1,-1 0 0,0 0 1,1-1-1,-1 1 1,0 0-1,0-1 0,0 1 1,-1-1-1,1 0 1,-1 0-1,1 0 1,-1 1-1,0-1 0,0 0 1,0 0-1,0-6 1,1-21-8901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1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8516,'0'0'16551,"5"0"-16519,14 0-32,10 0-1360,1 7-2674,-6-1-2657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1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3169,'0'0'20298,"24"20"-20298,-4-20-769,14 7-2832,-5-7-4787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2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 14999,'0'0'11432,"-4"28"-10442,-5 25-482,-15 107 1305,21-53-585,4-71-992,-1-34-236,0-1 0,0 0 0,0 0 0,0 0-1,0 0 1,0 0 0,0 0 0,0 0 0,0 0-1,1 0 1,-1 0 0,1 0 0,-1 0 0,1 0-1,-1 0 1,1 0 0,-1 0 0,1 0 0,0 0 0,-1 0-1,1-1 1,0 1 0,0 0 0,0 0 0,-1-1-1,1 1 1,0-1 0,0 1 0,0-1 0,2 1-1,-2-1-10,1 0-1,-1 0 0,1 0 0,0 0 0,-1 0 1,1 0-1,-1-1 0,1 1 0,-1-1 0,1 1 1,-1-1-1,1 0 0,-1 1 0,0-1 0,1 0 1,-1 0-1,0 0 0,0 0 0,0 0 0,1 0 0,-1 0 1,1-2-1,23-31-69,-1 0 0,28-57 0,-30 52 41,0 1 0,35-43 0,-55 79 41,-1 0 1,1 0-1,-1 0 0,1 0 1,0 0-1,-1 0 0,1 1 1,0-1-1,0 1 0,0 0 1,1-1-1,-1 1 0,0 0 1,0 0-1,1 0 0,-1 1 1,0-1-1,1 0 0,-1 1 1,1 0-1,-1-1 0,1 1 1,3 0-1,-5 1 14,0-1-1,1 1 1,-1-1 0,0 1-1,0-1 1,1 1 0,-1 0-1,0-1 1,0 1-1,0 0 1,0 0 0,0 0-1,0 0 1,0 0 0,0 0-1,0 0 1,-1 0 0,1 1-1,0-1 1,-1 0-1,1 0 1,-1 1 0,1 0-1,12 40 315,-9-29-179,24 53 413,-28-66-584,0 0 0,0 1 1,1-1-1,-1 1 0,0-1 1,1 1-1,-1-1 0,0 0 0,1 1 1,-1-1-1,1 0 0,-1 1 1,1-1-1,-1 0 0,1 1 1,-1-1-1,1 0 0,-1 0 1,1 0-1,-1 1 0,1-1 1,-1 0-1,1 0 0,-1 0 1,1 0-1,-1 0 0,1 0 0,-1 0 1,1 0-1,-1 0 0,1 0 1,0-1-1,-1 1 0,1 0 1,-1 0-1,1 0 0,-1-1 1,0 1-1,1 0 0,-1-1 1,1 1-1,23-20-1097,-12 10 976,19-12-107,39-25 0,-64 44 244,0-1-1,1 2 1,-1-1 0,1 1 0,0 0 0,0 0 0,0 0-1,0 1 1,9 0 0,-13 1 29,0 1-1,0 1 1,-1-1 0,1 0 0,0 1-1,0-1 1,-1 1 0,1 0-1,-1 0 1,0 0 0,0 0-1,1 0 1,-1 0 0,0 1 0,-1-1-1,1 1 1,0-1 0,-1 1-1,2 5 1,4 2 116,74 138 1739,-71-128-1880,-9-16-612,1 0 1255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2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0 355 6547,'0'0'15452,"26"-15"-13152,85-54-803,-95 58-1294,0-1 0,-1-1 0,0 0 0,14-17 0,-22 21-53,-1 0-1,0 0 1,0 0-1,-1 0 1,0-1-1,7-20 1,-9 21 250,-1 1 1,-1-1-1,2-16 1,-3 22-265,0-1 0,0 1 0,0-1 0,0 1 0,0 0 0,-1-1 0,0 1 0,1 0 0,-1-1 0,-1 1 0,1 0 0,-2-3 0,2 5-102,0 0 1,-1 0-1,1 0 1,-1 0-1,1 0 1,-1 0-1,1 1 1,-1-1 0,1 1-1,-1-1 1,0 1-1,1 0 1,-1-1-1,0 1 1,1 0-1,-1 0 1,0 0-1,1 0 1,-1 1-1,0-1 1,1 0 0,-1 1-1,0-1 1,1 1-1,-1-1 1,1 1-1,-1 0 1,1 0-1,-1 0 1,1 0-1,0 0 1,-1 0 0,1 0-1,0 0 1,0 0-1,0 0 1,-1 2-1,-8 12-16,0 0-1,1 1 1,1 0-1,1 0 0,0 1 1,1 0-1,1 0 1,1 0-1,0 1 1,1 0-1,1-1 1,0 24-1,2-40-19,0 1-1,0 0 1,1 0 0,-1-1 0,1 1-1,-1 0 1,1-1 0,0 1-1,-1 0 1,1-1 0,0 1 0,0-1-1,0 1 1,0-1 0,0 0-1,1 1 1,-1-1 0,0 0 0,1 0-1,-1 0 1,1 0 0,-1 0-1,1 0 1,-1 0 0,1 0-1,-1-1 1,1 1 0,0-1 0,0 1-1,-1-1 1,1 0 0,3 1-1,9 0-118,0 0 0,0 0 0,20-3-1,-7 1-299,100-7-4913,-44-4-4576,-4-1-6071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2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248 289 12294,'0'0'8726,"-23"9"-5658,5-3-2487,5-2-245,1 0 0,-1 1 0,1 0 0,0 1 0,1 1 0,-1-1 0,1 2 0,1 0 0,-1 0 0,-12 14 0,16-14-162,0 0 0,1 0 1,-1 0-1,2 1 0,0 0 0,0 0 0,0 1 0,1-1 1,0 1-1,1 0 0,1 0 0,-1 0 0,-1 14 0,5-23-175,-1 0 0,0 0 0,0 0 0,1-1 0,-1 1 0,0 0 0,1 0 0,-1-1 0,1 1 0,-1 0 0,1-1 0,-1 1 0,1 0 0,0-1 0,-1 1 0,1-1 0,0 1 0,-1-1 0,1 1 0,0-1 0,0 1 0,0-1 0,-1 0 0,1 1 0,0-1 0,0 0 0,0 0 0,0 0 0,-1 0-1,1 0 1,0 0 0,1 0 0,41 0-67,-27-1 45,-2 0 19,0 0-1,-1-2 1,1 1 0,-1-2-1,0 0 1,0 0-1,0-2 1,-1 1 0,1-2-1,-1 1 1,13-11-1,3-3-149,-1-2 0,0 0 0,32-38-1,-44 44 139,-1-1 0,-1-1 0,0 0 0,-1-1 0,-1 0-1,-1 0 1,-1-1 0,-1-1 0,0 0 0,-2 0 0,0 0-1,-1 0 1,-2-1 0,0 0 0,0-43 0,-5 68 645,-6 12-493,1 0 1,0 1-1,1 0 0,1 0 1,0 0-1,1 1 0,-1 19 0,1-16 20,-1 13 75,2-1 0,1 56 1,2-78-206,-1-6-26,1 0-1,0 0 1,1 0-1,-1 0 0,1 1 1,-1-1-1,1 0 0,1 0 1,-1 0-1,0 0 0,1 0 1,0-1-1,0 1 1,0 0-1,1-1 0,-1 1 1,1-1-1,3 4 0,-1-4-246,-1 0-1,1-1 0,-1 1 1,1-1-1,0 0 0,0 0 1,0 0-1,0-1 0,0 0 1,0 0-1,0 0 0,1-1 1,-1 0-1,7 0 0,11 0-1245,-1 1-2991,41-5 1,-4-13-3782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9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1681,'0'0'22151,"-1"26"-20171,-3 173 1168,14 35-638,0-32-1466,42 500-791,-47-655-313,0 68 0,-7-136-1176,-1 0 0,-7-27 1,0-2-1464,0-14-2044,4-10-2060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2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8292,'0'0'21097,"68"33"-20424,-24-26-529,-5-1-112,-1-6-32,1 7-1137,-10-1-2576,-19 8-3587,-5-1-3553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3.0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10997,'0'0'16167,"0"124"-15078,0-91-865,0 0-224,5-14-384,19 1-2529,15-13-4035,20-7-3937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3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1 10213,'0'0'8905,"-25"18"-4666,-77 62-1061,98-77-2927,0 1 1,1-1-1,-1 1 1,1 0-1,-1 1 1,1-1-1,0 0 1,-4 10-1,6-11-83,0 0 1,1 1-1,-1-1 0,1 0 1,-1 1-1,1-1 0,0 1 0,1 3 1,-1 6 143,0-12-305,0 0 1,1 1 0,-1-1 0,0 1 0,0-1-1,1 0 1,-1 1 0,1-1 0,-1 0-1,1 0 1,0 1 0,-1-1 0,1 0-1,0 0 1,0 0 0,0 0 0,0 0 0,0 0-1,0 0 1,0 0 0,0 0 0,0 0-1,0-1 1,0 1 0,1 0 0,-1-1-1,0 1 1,1-1 0,-1 1 0,0-1-1,1 0 1,1 1 0,7 0-19,0 0 0,0-1 0,18-1 0,-7 0 20,2-1-204,0-1 0,1-1-1,-2-1 1,1-1 0,0-1 0,25-12-1,19-5-726,-62 23 836,-1-1 40,-1 1 0,1 0 0,-1 0 0,1 0 0,0 0 0,-1 0 0,1 1 0,0 0 0,0 0 0,-1 0 0,8 1 0,-1 24 1420,-6-24-2003,1 0 0,0 0 0,0-1 0,0 1 0,0-1 0,0 0 0,1 0 1,6-2-1,4 1-1562,18-1-2555,4-9-969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3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14086,'0'0'1777,"-1"19"2609,-1 12-2853,-1 13 1946,4 55 0,0-87-3113,0 0 1,0 0-1,1-1 0,1 1 0,0-1 0,1 1 0,0-1 0,0 0 0,2 0 0,8 14 0,-12-23-366,-1 0 0,1 0 0,0 0 0,0 0 0,0 0 0,0-1 0,0 1 0,0-1 0,0 0 0,0 1 0,1-1 0,-1 0 0,1 0 0,-1-1 0,0 1 0,1 0 0,0-1 0,-1 1 0,1-1 0,-1 0 0,1 0 0,-1 0 0,1 0 0,0-1 0,-1 1 0,1-1 0,-1 1 0,1-1 0,-1 0 0,0 0 0,1 0 0,3-2 0,5-3 0,0-1 0,-1 0 0,0 0 0,0-1 0,10-11 0,26-27-28,-20 19-96,46-36 1,-71 62 111,0 0-1,0 0 1,-1 0-1,1 0 1,0 1-1,0-1 1,0 0 0,0 1-1,0-1 1,0 0-1,0 1 1,0 0-1,0-1 1,0 1-1,1-1 1,-1 1-1,0 0 1,0 0 0,0 0-1,0 0 1,1 0-1,-1 0 1,0 0-1,0 0 1,0 0-1,0 1 1,0-1-1,1 0 1,0 1-1,0 2 13,0 0-1,0-1 0,0 1 0,-1 0 0,1 0 0,-1 0 0,0 0 0,0 0 0,1 5 0,-1-7 5,43 102 510,-23-58-374,-20-42-472,1-1 1,-1 0-1,0 0 1,1 0-1,-1 0 1,1 0-1,0 0 1,0 0-1,0 0 1,0-1-1,0 1 1,0-1-1,0 0 0,0 1 1,1-1-1,-1 0 1,0 0-1,1 0 1,-1-1-1,1 1 1,-1-1-1,1 1 1,-1-1-1,1 0 1,3 0-1,17 0-6207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5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0 3874,'0'0'19123,"-18"22"-16911,7-8-1830,-1-1-22,1 1 1,0 1 0,0 0-1,2 1 1,0 0 0,1 0-1,0 0 1,1 1 0,-4 19-1,2 6 225,2 0 0,2 0 0,2 1-1,1 0 1,5 50 0,-1-83-578,-1 1 1,1-1 0,1 0-1,0 0 1,1 0 0,-1 0-1,2 0 1,0-1 0,11 18-1,-5-12-10,0-1 0,1 0 0,1-1 0,23 19 0,-35-32-30,-1 1 1,0-1-1,0 0 1,0 0-1,1 1 1,-1-1-1,0 0 0,0 0 1,1 0-1,-1 1 1,0-1-1,1 0 1,-1 0-1,0 0 0,1 0 1,-1 0-1,0 0 1,1 0-1,-1 0 1,0 0-1,1 0 0,-1 0 1,0 0-1,1 0 1,-1 0-1,0 0 1,0 0-1,1 0 0,-1 0 1,0 0-1,1 0 1,-1 0-1,0-1 1,1 1-1,-1 0 0,0 0 1,0 0-1,1 0 1,-1-1-1,0 1 1,6-19-3361,-6-34-5882,-1 41 6206,1-22-7344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6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0 688,'0'0'20183,"10"22"-17974,67 147 2046,-72-160-3997,13 31 995,28 43 0,-40-74-1130,1 1 0,0-1 0,0 1 0,1-2 0,0 1 0,0-1 0,1-1 0,0 0 0,19 12 0,-24-17-112,-3-1-10,0 0 0,0-1 0,0 1 0,0-1 0,0 1 0,1-1 0,-1 0 1,0 1-1,0-1 0,1 0 0,-1 0 0,0 0 0,0 0 0,2 0 0,-2 0-97,-1-9-8307,0 5 6652,0-9-5092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6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0 12230,'0'0'17066,"-32"21"-15703,-3 2-1030,-34 21 472,-70 59 0,-102 103-640,234-201-143,6-5-31,0 1 0,0 0 0,0 0 0,0 0 0,0 0 0,0 0 0,0 0 0,0 0 0,0 0 0,0 0 0,1 0 0,-1 0 0,0 1 0,1-1 0,-1 0 0,1 0 0,0 1 0,-1 1 0,1-35-15369,4 14 6846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6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11573,'0'0'16629,"2"15"-15572,16 125 1448,-16-124-2146,3 9-1745,-3-46-7637,-2-3 1347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19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1 132 5747,'0'0'13216,"-1"5"-10178,6-5 1170,7-4-3612,0-1-1,0-1 0,-1 0 0,1-1 0,12-9 0,-11 7-462,0 0 0,1 1-1,0 1 1,15-6-1,-18 9-120,-7 2-11,1 0 0,0 1 0,-1 0 1,1 0-1,0 0 0,0 0 0,9 1 1537,-24-13-5505,0 5-720,1-4-2925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3522,'0'0'18456,"0"15"-16103,0-1-1885,0 27 2389,9 79 0,-8-101-2719,-1-19-559,1 0 0,0 0 0,0 1 0,-1-1 0,1 0 0,0 0 0,-1 0 0,1 0 0,0 0 0,0 0 0,-1 0 0,1-1 0,0 1 0,-1 0 0,1 0 0,0 0 0,-1-1 0,1 1 0,0 0 0,0-1 0,13-16-7831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0 105 13894,'0'0'10723,"24"-4"-8789,-2 1-1545,127-25 1148,22-19 42,-163 45-1565,-7 2-100,-1-5-2045,-1 1-1956,-3-7-1543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2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6723,'0'0'15034,"2"23"-13351,-1-5-1225,-1-4-98,1 1 0,0-1 0,1 0 0,1 0 0,0 0 0,1 0 0,1 0 0,0-1 0,10 19 0,22 28 819,4-2 0,49 56 0,5 5-672,-76-94-469,-11-15-26,0 0-1,12 21 0,-19-44-559,-3-10-518,-25-36-7415,16 26 216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2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438 0 7876,'0'0'19363,"-24"24"-17970,-168 161 621,-13 24-856,201-203-1164,4-5 4,-1-1-1,1 1 0,0-1 1,-1 1-1,1-1 0,-1 1 1,1-1-1,-1 1 0,1-1 1,-1 1-1,1-1 0,-1 0 1,1 1-1,-1-1 1,0 0-1,1 1 0,-1-1 1,1 0-1,-2 1 0,1-1-144,1-9-3198,1 4 2439,0 0 0,1-1 0,0 1 0,-1 0 0,2 1 0,-1-1 1,1 0-1,-1 1 0,1-1 0,1 1 0,-1 0 0,1 0 0,-1 0 0,1 0 0,6-4 0,34-24-9458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2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6451,'0'0'16760,"10"0"-16328,29 0 224,5 0 160,9 7-47,0-7-321,1 0-416,-15 0-32,-10 0-96,-5 0-1425,-14 0-1376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3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3153,'0'0'20863,"-1"22"-19694,-8 348 3700,8-264-4307,-2-31-244,10 84 0,-4-133-280,13 46 1,-4-27-34,-12-42 9,-1-23-780,-3 8-480,-1 0 1,-12-21-1,13 26-182,0 0 0,0 0 0,0-1-1,1 1 1,1-1 0,-1 0 0,1 0-1,0 0 1,-1-17 0,3-8-6653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5394,'0'0'13559,"0"6"-11785,0 113 4514,0 6-3932,0-126-2357,0 1 1,0 0-1,1 0 1,-1 0-1,0 0 0,0 0 1,0 0-1,0 0 1,1 0-1,-1 0 1,0 0-1,0 0 0,0 0 1,0 0-1,1 0 1,-1 0-1,0 0 1,0 0-1,0 0 1,1 0-1,-1 0 0,0 0 1,0 0-1,0 0 1,0 0-1,1 0 1,-1 0-1,0 0 0,0 0 1,0 0-1,0 1 1,0-1-1,1 0 1,-1 0-1,0 0 1,0 0-1,0 0 0,0 1 1,0-1-1,0 0 1,0 0-1,0 0 1,0 0-1,1 0 0,-1 1 1,0-1-1,0 0 1,0 0-1,0 0 1,0 1-1,0-1 1,0 0-1,0 0 0,0 0 1,0 0-1,0 1 1,39-60-36,-30 42 13,2 0 0,0 1 1,0 0-1,2 1 0,0 0 1,27-22-1,-39 36 15,0 0 0,0 1 0,0-1 0,0 0 1,0 1-1,0-1 0,0 1 0,0 0 0,0-1 0,0 1 0,0 0 0,1 0 1,-1-1-1,0 1 0,0 0 0,0 0 0,1 0 0,-1 1 0,0-1 0,0 0 1,0 0-1,0 1 0,0-1 0,1 0 0,-1 1 0,0-1 0,0 1 0,0 0 1,0-1-1,0 1 0,0 0 0,-1-1 0,1 1 0,0 0 0,0 0 0,0 0 1,-1 0-1,1 0 0,0 0 0,-1 0 0,1 0 0,-1 0 0,1 2 0,3 6 141,0 0 0,-1 1 0,0-1 1,1 12-1,-1-10 60,27 132 1336,-25-129-1489,-5-13-155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4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3410,'0'0'22223,"12"7"-20729,2-4-1249,1 0 0,0-1 0,-1 0-1,1-1 1,0-1 0,24-3 0,6 1 37,-15 3-137,-2 0-122,0-1 0,0-2 0,-1 0 0,1-2 0,40-10-1,-54 9-2371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4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8500,'0'0'14959,"18"2"-13359,56 9-439,-71-11-1058,1 1-1,-1 0 1,0-1 0,0 1-1,0 0 1,1 0-1,-1 1 1,0-1 0,-1 1-1,1 0 1,0-1 0,0 1-1,-1 0 1,1 1-1,-1-1 1,1 0 0,-1 1-1,0-1 1,0 1 0,0 0-1,2 4 1,-2 0 16,-1-1 0,0 0 0,0 0 0,0 1 1,0-1-1,-1 1 0,0-1 0,-2 8 0,2-7 8,-1 1 0,1-1 0,1 1 0,1 11-1,-1-18-112,-1 1 0,1-1 0,0 0-1,0 0 1,-1 0 0,1 0 0,0 0-1,0 0 1,0-1 0,0 1 0,0 0-1,1 0 1,-1-1 0,0 1-1,0-1 1,0 1 0,1-1 0,-1 1-1,0-1 1,0 0 0,1 1 0,-1-1-1,0 0 1,1 0 0,-1 0 0,3-1-1,37-3 97,-33 1-95,0 0 0,0-1 0,-1 0 0,1 0 1,-1-1-1,0 0 0,0 0 0,0-1 0,10-12 0,6-2-172,-5 3-1331,31-36 0,-11-1-5201,-13 8-3036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5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28 7555,'0'0'15295,"-8"-7"-12357,58 8-2462,50-1-79,-88-1-386,0 0 0,0-1 0,-1 0 0,1-1 0,-1 0 0,12-6 0,-23 9-7,0 0 1,1 0 0,-1 0-1,0 0 1,0 0 0,1 0 0,-1 0-1,0 0 1,1 0 0,-1 0-1,0 0 1,1 0 0,-1 0 0,0 0-1,1 0 1,-1 0 0,0 0-1,1 0 1,-1 0 0,0 1 0,0-1-1,1 0 1,-1 0 0,0 0-1,0 0 1,1 1 0,-1-1 0,0 0-1,0 0 1,1 1 0,-1-1-1,0 0 1,0 0 0,0 1 0,0-1-1,1 0 1,-1 1 0,0-1-1,0 0 1,0 1 0,4 22 421,-6 30 372,2-49-761,-15 145 1361,5-68-871,2 153-1,10-223-494,0 0-1,0 0 0,1 0 1,8 19-1,-8-21 29,1 0 0,-1 0 0,-1 1 0,0-1 0,0 1 0,0 11 0,-2-20 281,1-2-353,-1 0 1,1 0-1,-1 0 1,0 1-1,1-1 0,-1 0 1,0 0-1,0 0 0,0 0 1,0 0-1,0 0 0,0 0 1,0 0-1,0 0 1,0 0-1,0 0 0,0 1 1,-1-1-1,1 0 0,0 0 1,-1 0-1,1 0 0,0 0 1,-1 1-1,1-1 0,-1 0 1,0 0-1,1 1 1,-1-1-1,1 0 0,-2 0 1,-29-16-4806,14 8-3195,2-3-2008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5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4370,'0'0'17581,"0"8"-15289,-1 17-917,0 44 1992,1-64-3188,0 1-1,1-1 1,0 0 0,0 0-1,0 0 1,0 0 0,1-1-1,0 1 1,0 0 0,3 6-1,-4-9-223,1-1 0,-1 1 0,0-1 0,1 1 0,-1-1 0,1 1 0,-1-1 0,1 0 0,0 1 0,0-1 0,-1 0 0,5 1 0,-4-2-393,-1 1-1,1-1 0,-1 0 0,1 0 1,-1 0-1,1 0 0,-1 0 0,1-1 0,-1 1 1,1 0-1,0-1 0,-1 1 0,0-1 1,1 1-1,-1-1 0,1 0 0,-1 0 1,2-1-1,17-16-7552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5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5507,'0'0'13280,"2"2"-11268,67 82 4497,6-2-3703,26 30-911,-90-98-1793,7 6 7,0 1 0,-2 0 1,-1 2-1,0 0 1,18 40-1,-33-62-269,1-1 1,-1 1-1,0 0 1,1 0-1,-1 0 1,0 0-1,0-1 1,0 1-1,0 0 1,1 0-1,-1 0 0,0 0 1,-1 0-1,1 0 1,0-1-1,0 1 1,0 0-1,-1 1 1,1-1-945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6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7732,'0'0'22199,"9"-1"-21649,106-8 495,-72 8-1139,1-2 0,77-17 0,-92 13-1952,-16 7-4910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6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515 1 11317,'0'0'11211,"-18"20"-8962,-211 247 2604,-1-13-2933,219-239-1898,10-13-21,-1 1 0,1-1 0,-1 0 0,1 0 0,-1 0 0,0 0 0,1 0 0,-1 0 0,0 0 0,0-1 0,-1 1 0,-2 1 0,4-3-81,1-2-956,0 1 792,0 0 0,0-1 0,1 1 0,-1-1 0,0 1 0,0-1 0,1 1 0,-1 0-1,1-1 1,-1 1 0,1 0 0,0 0 0,-1-1 0,1 1 0,0 0 0,0 0 0,0 0 0,1-2 0,-1 2 104,5-6-1507,0 0 0,1 0 0,0 0 0,0 0 0,12-7 0,15-6-5711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6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 3298,'1'-2'20300,"6"-6"-18857,10 44 2673,-6-10-3394,-1-1 0,-1 2 0,-1-1 0,7 41 0,-14-62-722,0 1 0,0-1 0,1 1 0,0-1 0,4 9 0,-5-13 0,-1 0 0,1 0 0,-1-1 0,1 1 0,-1 0 0,1 0 0,0-1 0,-1 1 0,1-1 0,0 1 0,-1 0 0,1-1 0,0 1 0,0-1 0,0 0 0,-1 1 0,1-1 0,0 0 0,0 1 0,0-1 0,0 0 0,0 0 0,0 0 0,0 0 0,-1 0 0,1 0 0,0 0 0,0 0 0,0 0 0,0 0 0,0 0 0,0-1 0,0 1 0,-1 0 0,1-1 0,0 1 0,0-1 0,0 1 0,-1-1 0,1 1 0,0-1 0,0 1 0,-1-1 0,1 0 0,-1 1 0,1-1 0,0-1 0,35-38 0,-30 32 0,0 0 0,0 1 0,1 0 0,0 0 0,1 0 0,-1 1 0,1 0 0,10-6 0,-17 12 0,0 0 0,0-1 0,0 1 0,0 0 0,1 0 0,-1 0 0,0 0 0,0 0 0,0 0 0,0 0 0,0 1 0,0-1 0,0 0 0,0 0 0,0 1 0,0-1 0,0 1 0,0-1 0,-1 1 0,1-1 0,0 1 0,0 0 0,0-1 0,0 1 0,-1 0 0,1-1 0,0 1 0,-1 0 0,1 0 0,0 1 0,15 27 0,-15-26 0,33 56 0,-12-24 0,13 35 0,-28-64 25,-5-11 7,-1-14-215,-1 17 74,-8-51-4679,7 48 3910,-5-28-8460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5:28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4370,'1'0'21825,"11"1"-20618,4 5-477,1 0 0,-1 1 1,0 1-1,-1 0 0,21 15 1,-12-8-279,108 75 79,-118-80-531,-1 1 0,0 0 0,-1 1 0,0 0 0,-1 1 0,16 24 0,-23-30 0,-1 0 0,0 0 0,-1 0 0,0 0 0,0 0 0,0 1 0,-1-1 0,0 1 0,0-1 0,-1 1 0,0-1 0,-1 11 0,-1-5 0,1-1 0,-2 1 0,0-1 0,0 0 0,-1 0 0,-9 19 0,-25 49 0,26-51 0,-1 0 0,-1-1 0,-2-1 0,-1 0 0,-26 31 0,27-42 0,16-16-76,-1-1 0,0 1 0,1 0-1,-1 0 1,1-1 0,-1 1 0,1 0 0,-1-1 0,1 1 0,-1 0 0,1-1 0,-1 1-1,1-1 1,-1 1 0,1-1 0,0 1 0,-1-1 0,1 1 0,0-1 0,-1 1-1,1-1 1,0 0 0,0 1 0,0-1 0,-1 1 0,1-1 0,0 0 0,0 1-1,0-2 1,-8-25-8834,3-3-8677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5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138 290 7379,'0'0'16315,"-12"-7"-15294,0 2-807,7 3-151,0 0 0,-1-1 0,1 0 1,0 0-1,1 0 0,-1 0 1,0-1-1,1 0 0,0 0 0,0 0 1,0 0-1,0-1 0,-4-6 0,2-1 34,0-1-1,1 1 0,1-1 0,-1 0 0,2-1 0,0 1 0,1-1 0,0 1 0,1-1 0,0 0 0,1 0 0,1 1 0,3-17 0,-4 29-90,1-1 0,0 1 0,0 0 0,0-1 0,0 1 0,0 0-1,0 0 1,0 0 0,0 0 0,0 0 0,1 0 0,-1 0 0,0 0 0,1 1 0,-1-1 0,1 0 0,-1 1-1,1-1 1,-1 1 0,1-1 0,-1 1 0,1 0 0,-1 0 0,1 0 0,0 0 0,1 0 0,46 2 197,-46-2-159,0 1 0,0 0-1,0 0 1,0 0 0,0 0 0,0 0-1,0 1 1,0 0 0,-1-1 0,1 1 0,-1 0-1,1 0 1,-1 0 0,0 1 0,0-1 0,0 0-1,0 1 1,0 0 0,-1-1 0,1 1 0,-1 0-1,1 0 1,-1 0 0,0 0 0,0 0 0,0 3-1,2 8 467,0 0-1,-1 0 1,-1 1-1,0 19 1,-1-33-497,0-1 1,0 1-1,-1-1 0,1 1 1,0 0-1,0-1 1,0 1-1,-1-1 1,1 1-1,0-1 1,-1 0-1,1 1 0,-1-1 1,1 1-1,0-1 1,-1 1-1,1-1 1,-1 0-1,1 1 0,-1-1 1,1 0-1,-1 0 1,1 1-1,-1-1 1,1 0-1,-1 0 1,0 0-1,-26 4 492,-26-7 129,50 3-646,1-1-1,0 1 1,-1-1-1,1 1 1,0-1-1,0 0 1,0 0-1,-1 0 1,1-1 0,0 1-1,1 0 1,-1-1-1,0 1 1,0-1-1,1 0 1,-1 1-1,0-1 1,1 0-1,0 0 1,-1 0 0,1 0-1,0 0 1,0 0-1,0 0 1,1-1-1,-1 1 1,0 0-1,1-1 1,-1 1-1,1 0 1,0-1 0,0 1-1,0 0 1,0-1-1,0 1 1,1 0-1,-1-1 1,1 1-1,-1 0 1,1-1 0,1-1-1,-1 3-4,0 0 0,1 0 0,-1 0-1,0 0 1,1 0 0,-1 0 0,1 1 0,-1-1 0,1 1-1,-1-1 1,1 1 0,0 0 0,-1-1 0,1 1 0,0 0-1,-1 0 1,1 0 0,1 0 0,33 4-161,-33-2 186,0-1 0,0 0 0,-1 1 0,1 0-1,0-1 1,-1 1 0,1 0 0,-1 0 0,0 1 0,0-1 0,1 0 0,-2 1 0,1-1 0,0 1 0,0 0 0,1 3-1,-1 0 63,0-1 0,0 1 0,0-1 0,-1 1 0,0-1-1,0 1 1,0 0 0,-1 5 0,-16-10 173,1 0-231,6-1-8,0 0-1,0 0 1,-16-4-1,22 3-3,0 1 0,0-1-1,1 0 1,-1-1 0,0 1-1,1 0 1,-1-1 0,1 1-1,0-1 1,0 0 0,-1 0 0,1 0-1,0 0 1,0 0 0,1 0-1,-3-3 1,0-3 0,0 0 0,1 1 0,0-1 0,0-1 0,0 1 0,1 0 0,1-1 0,0 1 0,0-1 0,0 1 0,1-1 0,1-11 0,-1 10 0,0 9-3,1 0 0,-1 0 0,0 0 0,1 0 0,-1 0 0,1 1 0,-1-1 0,1 0 0,-1 0 0,1 1 0,0-1-1,-1 0 1,1 1 0,0-1 0,-1 0 0,1 1 0,0-1 0,0 1 0,0-1 0,0 1 0,0 0 0,-1-1 0,1 1 0,0 0 0,0 0 0,0 0 0,0-1 0,0 1 0,0 0 0,0 0 0,0 0 0,1 1 0,34 0-100,-35 0 103,4 0 7,0 0 0,0 1 0,0-1 0,0 1 0,0 1 0,-1-1 0,1 1 0,-1-1 0,0 1 0,0 1 1,0-1-1,0 1 0,0-1 0,4 7 0,1 1 12,-1 0 1,0 0-1,-1 1 1,7 15-1,-12-20-19,0 0 0,0 0 0,0 0 0,-1-1 0,0 1 0,-1 1 0,1-1 0,-2 9 0,1-10 0,0-5 0,0 0 0,-1 0 0,1-1 0,-1 1 0,0 0 0,1 0 0,-1-1 0,1 1 0,-1 0 0,0-1 0,0 1 0,1-1 0,-1 1 0,0-1 0,0 1 0,0-1 0,1 1 0,-1-1 0,0 0 0,0 0 0,0 1 0,0-1 0,0 0 0,0 0 0,0 0 0,0 0 0,-1 0 0,-34 1 0,31-1 0,1-1 0,0 1 0,0-1 0,1-1 0,-1 1 0,0-1 0,0 1 0,1-1 0,-1 0 0,1 0 0,-1-1 0,1 1 0,0-1 0,0 0 0,0 1 0,1-1 0,-4-4 0,3 3 0,-1 0 0,1 0 0,0 0 0,1-1 0,-1 1 0,1-1 0,0 1 0,0-1 0,0 0 0,1 0 0,-1 0 0,0-8 0,3 14-12,0 0-1,0 0 1,0-1 0,1 1-1,-1-1 1,0 1-1,0-1 1,0 0 0,1 1-1,-1-1 1,0 0 0,1 0-1,-1 0 1,0 0-1,1 0 1,1 0 0,37 0-962,-30 0 301,15 0-3569,3 0-5218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8708,'0'0'18451,"30"12"-17210,100 36-414,-118-45-728,1 0 0,-1 0 0,1-1-1,-1-1 1,1 0 0,0 0 0,15-2 0,-1 0 38,-6 0-26,24 0-10,-43 1-84,0 0 1,0 1-1,0-1 0,0 0 1,0 1-1,0-1 0,0 1 1,0-1-1,0 1 0,-1 0 1,1 0-1,0 0 1,-1 0-1,1 0 0,0 0 1,1 3-1,-2 0 154,0 0 1,0 0-1,-1 0 0,1 1 0,-1-1 1,0 0-1,-1 0 0,1 1 0,-1-1 1,-1 4-1,1-2-105,-6 31 10,-23 68 0,2-7-73,17-53-3,2 0 0,2 1 0,-1 58 0,8-103 0,0 0 0,0 0 0,0 1 0,1-1 0,-1 0 0,0 0 0,1 0 0,-1 0 0,0 0 0,1 0 0,-1 0 0,1 0 0,0 0 0,-1 0 0,1 0 0,0 0 0,0 0 0,-1 0 0,1 0 0,0-1 0,0 1 0,0 0 0,0-1 0,0 1 0,0 0 0,0-1 0,0 1 0,0-1 0,0 0 0,1 1 0,-1-1 0,1 0 0,43 2 0,-31-3 0,-7 1-218,-1-1 0,1 0-1,0 0 1,0-1 0,0 0 0,-1 0-1,1 0 1,-1-1 0,0 0 0,0 0-1,0-1 1,0 0 0,0 0 0,-1 0-1,0-1 1,0 1 0,0-1 0,0-1 0,7-10-1,-5 6-649,-1 0 0,0-1 0,0 0-1,-1 0 1,-1 0 0,0-1-1,0 1 1,-1-1 0,-1 0 0,2-21-1,-3-13-11659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6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1 151 10149,'0'0'16119,"169"-85"-16119,-120 65-48,0-6-3986,-6 6-5218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6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6227,'0'0'7353,"0"23"-1361,-1 14-4062,3 86 3564,-2-116-5201,1 0-1,0 0 1,0 0-1,1 0 0,0 0 1,0 0-1,5 9 0,-6-13-245,0-1-1,1 1 0,-1-1 0,1 1 0,0-1 0,0 0 0,0 0 0,0 0 0,0 0 1,0 0-1,1 0 0,-1 0 0,1-1 0,-1 1 0,1-1 0,-1 0 0,1 0 0,0 0 1,0 0-1,-1 0 0,5 0 0,-3-1-58,0 1 1,0-1 0,0 0-1,0 0 1,1 0-1,-1 0 1,0-1-1,0 0 1,0 0-1,0 0 1,0 0-1,-1-1 1,1 0-1,0 1 1,0-1 0,4-4-1,-2 1-40,0-1-1,0 0 1,-1 0 0,0 0-1,0-1 1,-1 0 0,7-12-1,-1-2-299,0-1 0,-1-1 0,-1 1 0,-1-2-1,7-44 1,-14 79 1071,0 1 0,1-1-1,1 1 1,-1-1 0,5 12 0,-4-16-701,0 0 1,0 0-1,0 0 1,1 0 0,0-1-1,1 1 1,-1-1-1,1 0 1,0 0 0,1-1-1,0 1 1,0-1-1,10 9 1,14 0-2707,4-10-8057,-18-4-415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7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12774,'0'0'10821,"-1"35"-9503,-3 423 4338,19-183-4384,-9-230-1148,2 0-1,1-1 0,3-1 0,20 50 1,-29-85-240,0-1 1,1 1 0,0 0 0,0-1 0,0 0 0,7 8 0,-5-13-2829,-6-13 163,-8-25-1515,-17-14-4513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0 105 15079,'0'0'13222,"127"-39"-12742,-74 19-480,0 7-304,10-7-4130,1 7-5907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7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238 1 9812,'0'0'17822,"-24"11"-16632,3-3-974,10-5-143,1 1 1,-1 1 0,1 0-1,0 0 1,0 1-1,1 0 1,-1 0-1,1 1 1,1 1 0,0-1-1,0 1 1,0 1-1,-8 11 1,15-18-46,-38 65 511,36-61-512,1-1 0,0 0 1,0 0-1,1 1 0,-1-1 0,1 1 0,0-1 1,1 1-1,-1-1 0,1 1 0,1 9 1,0-14-37,0 0 1,0 0 0,0 0-1,0 0 1,0 0 0,0 0-1,0 0 1,0 0 0,0 0-1,0 0 1,0-1 0,1 1 0,-1 0-1,0-1 1,1 1 0,-1-1-1,0 0 1,1 1 0,-1-1-1,1 0 1,-1 0 0,0 0 0,1 0-1,-1 0 1,1 0 0,1-1-1,45-2-273,-47 3 276,8-2-78,1-1 0,-1 0 1,0 0-1,0-1 0,0 0 0,0-1 0,-1 0 0,0 0 0,0-1 0,0 0 0,-1 0 0,13-14 0,-7 8-199,-1 1-1,2 0 1,15-9-1,-28 19 281,0 1 0,0-1 0,0 1 0,0-1 0,0 1 0,0 0 0,0-1 0,0 1-1,0 0 1,0 0 0,0-1 0,0 1 0,0 0 0,0 0 0,0 0 0,0 0 0,1 1 0,-1-1 0,0 0 0,0 0-1,0 1 1,0-1 0,0 0 0,0 1 0,0-1 0,0 1 0,-1-1 0,1 1 0,0 0 0,0-1 0,0 1-1,0 0 1,0 1 0,3 2 108,-1 1-1,0 0 1,-1 0-1,1 0 1,2 7-1,1 3 313,33 49 1352,-32-57-1769,-5-41-5506,-2 2-1415,0-6-3326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50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3282,'0'0'21300,"-9"4"-19315,0 1-1839,0 0 1,0 1-1,1 1 1,-1-1 0,2 1-1,-1 1 1,1-1-1,0 1 1,0 1-1,1-1 1,0 1 0,-5 10-1,-4 9 240,0 0 0,2 2 0,-9 30 0,18-46-192,1-1-1,1 1 0,0 0 0,0 0 1,2 27-1,0-38-176,1 1-10,-1-1-1,1 0 1,0 1 0,0-1 0,0 0-1,0 0 1,1 0 0,-1 0-1,1 0 1,0 0 0,0 0 0,0 0-1,0-1 1,0 1 0,1-1-1,-1 0 1,1 1 0,-1-1 0,1 0-1,0-1 1,0 1 0,0 0-1,0-1 1,6 3 0,3 0 3,0 1-1,1-2 1,-1 0 0,1 0 0,19 1 0,-26-3-30,23 1-214,0 0 0,0-2 0,52-6 1,-76 5-275,0-1 1,0 1-1,-1-1 1,1 0-1,-1 0 1,1 0-1,-1-1 1,0 0-1,0 0 1,0 0-1,0 0 1,-1-1-1,6-5 1,14-25-9983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6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10325,'0'0'12678,"16"124"-10197,-1-75-689,-10 6-719,5-20-721,-5-1-240,6-20-112,-6-7-240,0-7-944,0 0-2082,0 0-2353,0-34-2464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7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1617,'0'0'26780,"-5"105"-26108,15-73-624,4-5-48,11-8-1008,-1-12-2882,5-7-3889,5-7-8341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8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12934,'0'0'13366,"34"124"-12822,-24-84-544,4 5-16,-9 1-2337,5-6-5266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8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12214,'0'0'8772,"19"144"-5523,-4-65-736,4-7-768,-4-7-849,-1-12-623,1-20-273,-10-14 0,4-12-1041,-4-46-11941,-5-1-576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8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11349,'0'0'13478,"14"151"-11157,-4-79-720,0 0-528,-1-13-657,1-19-336,0-14-80,-1-13-48,1-6-1201,-5-7-1792,10-14-14999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 10997,'0'0'15943,"107"-13"-15286,-63 0-545,-5 7-112,-10-8-1121,0 14-3409,-15 0-3153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9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11141,'0'0'14007,"10"118"-12679,5-85-1008,4-13-320,5-7-288,10-7-2337,10-6-1777,5-19-3009,9-21-3747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09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8228,'0'0'11957,"-19"25"-8155,-59 86-1358,68-96-1940,1 1-1,0 0 1,-9 25 0,15-32-327,0 1 0,1-1-1,0 1 1,1-1 0,0 20 0,1-29-183,0 1-1,1 0 1,-1 0 0,0 0-1,1-1 1,-1 1 0,1 0-1,-1-1 1,1 1 0,-1 0 0,1-1-1,-1 1 1,1-1 0,0 1-1,-1-1 1,1 1 0,0-1-1,-1 1 1,1-1 0,0 0 0,0 1-1,-1-1 1,1 0 0,0 1-1,0-1 1,0 0 0,0 0-1,-1 0 1,1 0 0,1 0 0,31 1-149,-28-1 107,4-1-129,0 0 0,0-1 0,0 0 1,0 0-1,0-1 0,0 0 0,-1 0 0,1-1 0,-1 0 0,0-1 0,0 0 0,-1 0 0,1-1 0,-1 0 0,-1 0 0,1 0 0,-1-1 0,7-9 0,1-2-357,-1 0 0,-2-1-1,1 0 1,-2 0 0,-1-1 0,11-32-1,-15 41 5563,-1 16-2715,0 33-1904,0-5 312,28 149-108,59 390 1063,-83-490-1676,-3 1 0,-8 97 0,3-179 0,0-1 0,0 1 0,0 0 0,0 0 0,0-1 0,0 1 0,0 0 0,0-1 0,0 1 0,0 0 0,-1 0 0,1-1 0,0 1 0,-1-1 0,1 1 0,0 0 0,-1-1 0,1 1 0,-1-1 0,1 1 0,-1-1 0,1 1 0,-1-1 0,1 1 0,-1-1 0,0 1 0,1-1 0,-1 0 0,0 1 0,1-1 0,-1 0 0,0 0 0,1 0 0,-1 1 0,0-1 0,1 0 0,-1 0 0,-1 0 0,0 0 0,0-1 0,0 1 0,-1-1 0,1 0 0,0 1 0,0-1 0,1 0 0,-1 0 0,0 0 0,0-1 0,-2 0 0,-9-12 0,-1-1 0,2 0 0,0-1 0,1-1 0,0 1 0,1-2 0,1 1 0,-9-28 0,11 27 0,2-1 0,1 1 0,0-1 0,1 0 0,1 0 0,1 0 0,1-26 0,1 32 0,1-1 0,0 1 0,1 0 0,0 0 0,1 0 0,0 0 0,1 0 0,1 1 0,0 0 0,0 0 0,1 0 0,16-19 0,5-2 0,1 1 0,54-47 0,4 1-3233,-55 44-3843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1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10949,'0'0'17192,"127"-20"-15671,-74 14-705,0-7-416,1 6-288,-6 1-112,-9-1-320,-5 1-1217,-14 6-1744,-6 0-3282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1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 1681,'0'0'19278,"-6"28"-16826,2-12-2089,-5 22 625,2 0 1,1 1-1,-1 56 0,6-24 156,-1-38-834,2 0 0,7 65-1,-5-90-350,0 0 0,0 0 0,0 0 0,1 0 0,0-1 0,0 1 0,1-1 1,0 0-1,0 0 0,1 0 0,0-1 0,0 0 0,1 1 0,0-2 0,0 1 0,0-1 0,0 0 0,1 0 0,0-1 0,0 0 0,0 0 0,1 0 0,-1-1 0,1 0 0,0-1 0,-1 0 0,14 2 0,-11-2-442,0-2 0,0 0-1,0 0 1,19-3 0,-26 2 206,0 0 1,1 0-1,-1 0 1,0 0-1,0-1 1,0 1 0,0-1-1,0 0 1,0 0-1,-1 0 1,1 0-1,0-1 1,-1 1-1,0-1 1,1 1-1,-1-1 1,2-4-1,-1 1-505,1 1-1,-1-1 0,-1-1 0,4-9 1,1-35-4784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 9076,'0'0'15831,"185"7"-14966,-117-14-865,-5-12-96,10-8-3522,-10 1-4322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6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1825,'0'0'17971,"6"26"-14941,20 88-458,-23-99-1814,1 1-1,1-1 1,11 27-1,-14-39-702,-1 0 1,1-1-1,0 1 0,0 0 0,0-1 0,0 1 0,0-1 0,0 0 0,1 0 1,-1 0-1,1 0 0,0 0 0,0-1 0,-1 1 0,1-1 0,0 1 0,0-1 1,0 0-1,6 1 0,-6-2-64,-1 0 1,0 0-1,0 0 1,1 0-1,-1 0 1,0 0-1,1-1 1,-1 1-1,0-1 1,0 1 0,1-1-1,-1 0 1,0 0-1,0 0 1,0 0-1,0-1 1,0 1-1,0 0 1,-1-1-1,1 0 1,0 1-1,1-3 1,4-5-70,0 0 1,0 0-1,6-15 1,1 1-106,4-3-362,29-31 1,-47 56 536,1 1 1,-1-1-1,1 0 0,-1 1 1,1-1-1,0 0 0,0 1 0,-1-1 1,1 1-1,0-1 0,0 1 1,-1-1-1,1 1 0,0-1 0,0 1 1,0 0-1,0 0 0,0-1 1,-1 1-1,1 0 0,0 0 0,0 0 1,0 0-1,0 0 0,0 0 1,0 0-1,0 0 0,0 1 1,0-1-1,-1 0 0,1 0 0,0 1 1,0-1-1,0 1 0,0-1 1,0 1-1,2 2 72,0 0 0,0-1 0,-1 2-1,1-1 1,-1 0 0,3 6 0,1 0 265,-1-1-90,1 0 17,0 0 0,1 0 1,-1 0-1,1-1 0,1 0 1,14 11-1,-9-8-921,2 2-2587,2-7-5877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1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11605,'0'0'8916,"0"144"-5090,0-58-608,5 5-1298,4 8-847,1-8-561,5-12-512,9-20-48,0-13-1665,5-20-3425,-9-26-3794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2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8100,'0'0'8796,"24"-22"-5688,76-74-1257,-85 82-1525,-1-2-1,-1 0 0,16-24 1,-25 34 110,-1 0 0,0 0 0,-1-1 0,1 1 0,-1-1 0,0 0 1,-1 0-1,1 1 0,-1-1 0,0-12 0,-1 18-394,0 0 1,0 0-1,0 1 0,0-1 0,-1 0 1,1 0-1,0 0 0,0 1 0,0-1 1,-1 0-1,1 0 0,0 1 0,-1-1 1,1 0-1,-1 1 0,1-1 0,-1 0 1,1 1-1,-1-1 0,1 1 0,-1-1 1,0 1-1,1-1 0,-1 1 0,0-1 1,-1 0-1,0 1 91,0-1 1,0 0-1,0 1 0,-1 0 1,1-1-1,0 1 0,0 0 1,-1 0-1,-3 1 1,-1 0 90,0 0 0,1 1 0,-1 0 1,1 0-1,-1 1 0,-7 3 1,4 1-204,1 0-1,0 1 1,1 0 0,0 0 0,0 0 0,0 1 0,1 0 0,1 1-1,0 0 1,0 0 0,1 0 0,0 1 0,1-1 0,0 1 0,0 0-1,1 0 1,1 1 0,0-1 0,1 0 0,0 1 0,1 22 0,0-32-20,0 0 1,1 0-1,0 0 1,-1 0-1,1 0 1,0 0-1,0 0 1,0 0-1,0-1 1,0 1-1,0 0 1,0 0-1,1-1 1,-1 1-1,1-1 1,-1 1-1,1-1 1,0 0-1,-1 0 1,1 1-1,0-1 1,0 0-1,0 0 1,0-1-1,0 1 1,0 0-1,0-1 1,2 1-1,8 1-1,-1 0 0,0-1-1,23 0 1,-26-1-5,6-1-158,1 0 1,-1 0-1,0-2 1,0 0-1,-1 0 1,1-1-1,15-7 1,-5 0-1681,-1-1 1,0-1-1,20-16 0,12-10-7302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2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13222,'0'0'10541,"2"22"-8215,15 139 1300,-13-107-2659,-3-36-858,0-1 0,1 0 0,5 20 0,-7-36-142,0 0 0,0-1 0,0 1 1,1-1-1,-1 1 0,0 0 0,0-1 0,0 1 0,1-1 0,-1 1 0,0 0 0,1-1 0,-1 1 0,0-1 0,1 1 1,-1-1-1,1 1 0,-1-1 0,1 0 0,-1 1 0,1-1 0,-1 1 0,1-1 0,-1 0 0,1 0 0,-1 1 0,1-1 1,0 0-1,-1 0 0,1 0 0,-1 1 0,1-1 0,0 0 0,-1 0 0,1 0 0,0 0 0,-1 0 0,1 0 0,-1 0 0,1-1 1,0 1-1,-1 0 0,1 0 0,0 0 0,-1-1 0,1 1 0,-1 0 0,1-1 0,-1 1 0,1 0 0,-1-1 0,1 1 1,-1-1-1,1 1 0,-1-1 0,0 1 0,2-2 0,28-36-1437,-24 30 1336,2-3 12,-4 4 50,1 0-1,1 0 0,-1 0 1,1 0-1,0 1 0,0 0 0,1 0 1,0 1-1,13-9 0,-19 14 82,0-1-1,0 1 1,0 0 0,0 0-1,-1 0 1,1 0-1,0 0 1,0 0 0,0 0-1,0 0 1,0 0-1,0 0 1,-1 1 0,1-1-1,0 0 1,0 1 0,0-1-1,0 0 1,-1 1-1,1-1 1,0 1 0,-1-1-1,1 1 1,0-1-1,-1 1 1,2 1 0,12 21 510,-9-14-332,8 15 537,-1-1-96,21 28-1,-30-46-619,1 0 0,0-1-1,0 1 1,0-1 0,1 0 0,-1 0 0,1 0 0,0-1 0,0 0 0,0 0-1,9 4 1,-13-7-71,1 0 1,-1 0-1,0 0 0,1 0 0,-1 0 0,0 0 0,1 0 0,-1-1 1,0 1-1,0 0 0,1-1 0,-1 1 0,0-1 0,0 1 0,0-1 0,1 0 1,-1 1-1,0-1 0,0 0 0,0 0 0,0 0 0,0 0 0,-1 0 1,1 0-1,1-2 0,21-34-518,-18 29 403,24-43-186,62-96-622,-89 144 936,19-20 303,-20 23-215,0 0 0,-1 0 0,1 0 0,0-1 0,-1 1 0,1 0 0,0 0 0,-1 0 0,1 0 0,0 0 0,0 0 0,-1 0 0,1 1 0,0-1 0,-1 0 0,1 0 0,0 0 0,-1 1 0,1-1 0,-1 0 0,1 1 0,0-1 0,-1 1 0,1-1-1,-1 0 1,1 1 0,-1-1 0,1 1 0,-1 0 0,0-1 0,1 1 0,-1-1 0,1 1 0,-1 0 0,0-1 0,0 1 0,1-1 0,-1 1 0,0 0 0,0 0 0,0 0 0,105 228 4415,-99-217-4436,-1-1-1,1 0 1,1 0-1,8 11 1,-14-21-631,8 7-8691,-7 2 3318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3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44 303 7283,'0'0'9391,"16"-23"-6603,118-170 1054,-130 187-3410,0 1-1,-1-1 1,0 0 0,0 0 0,0 0-1,-1 0 1,0 0 0,0-1-1,-1 1 1,2-12 0,-3 18-369,0-1 1,0 1 0,0-1-1,0 1 1,0 0 0,-1-1-1,1 1 1,0 0 0,0-1-1,0 1 1,-1 0 0,1-1-1,0 1 1,0 0 0,-1-1-1,1 1 1,0 0 0,0 0-1,-1-1 1,1 1 0,0 0-1,-1 0 1,1 0-1,0 0 1,-1-1 0,1 1-1,-1 0 1,1 0 0,0 0-1,-1 0 1,1 0 0,0 0-1,-1 0 1,-18 0 461,12 0-357,1 1-153,0 0-1,0 0 1,0 0 0,0 1-1,0-1 1,1 1-1,-1 1 1,1-1-1,-1 1 1,1 0 0,0 0-1,0 1 1,0-1-1,1 1 1,-1 0 0,1 1-1,0-1 1,-4 6-1,-4 6 23,1 0-1,0 0 0,1 1 1,-9 24-1,14-31 19,1 1 1,1-1-1,0 1 1,1 0-1,0 0 1,0 0-1,1 0 1,1 13-1,0-22-56,0-1 1,0 0 0,0 0-1,1 0 1,-1 0-1,0 0 1,1 0-1,-1 0 1,0 0 0,1 0-1,0 0 1,-1 0-1,1 0 1,-1 0-1,1 0 1,0 0 0,0 0-1,0-1 1,-1 1-1,1 0 1,0-1-1,0 1 1,0 0-1,0-1 1,0 1 0,0-1-1,0 0 1,0 1-1,0-1 1,3 1-1,36 2-67,-34-3 51,4-1-68,1 0 0,-1 0 0,0-2 0,1 1 0,-1-1 1,0 0-1,0-1 0,-1 0 0,16-9 0,8-8-440,38-30 1,-32 22-131,-25 18 288,-12 8 313,1 1 0,-1 0-1,1 0 1,0 0 0,0 0 0,0 0 0,0 0 0,0 1 0,0-1 0,1 1 0,5-2 0,-7 13 993,0-3-871,3 12 544,15 32-1,-18-47-549,0 1-1,0-1 1,1 0 0,0 0 0,-1 0-1,1 0 1,1 0 0,-1-1 0,0 1-1,1-1 1,0 0 0,-1 0 0,8 3-1,-8-5-82,-1 0-1,1 0 1,0 0-1,0-1 1,-1 0-1,1 1 1,0-1 0,0 0-1,0 0 1,-1 0-1,1-1 1,0 1-1,0-1 1,0 0-1,-1 1 1,1-1-1,-1 0 1,1-1-1,0 1 1,3-3-1,5-3-164,-1-1-1,0 0 1,11-12-1,-7 7 32,-9 8 50,0 0 0,1 0 0,0 0 1,0 1-1,0 0 0,0 0 0,1 1 1,-1 0-1,1 0 0,0 0 0,0 1 1,0 0-1,0 0 0,10 0 0,-10 16 1186,-2-2-784,-1-2 11,0-1 1,1 1 0,1-1 0,7 11 0,-12-19-389,8-5-8622,-8-12 4054,-2 9 1473,1-25-11368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3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4978,'0'0'20730,"141"0"-19290,-78-6-383,15-1-193,-5 1-127,-5-1-561,-10 1-176,-10-1-288,-4 7-833,-20 0-912,-9 0-1633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3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1393,'0'0'18552,"-53"137"-15575,53-78-239,0 7-625,4 6-577,26-13-319,8-13-305,6-13-479,0-14-257,-5-12-48,-5-7-128,-10 0 0,0-26-529,-9-7-735,-1 0-1361,1 7-5395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6:14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66 20217,'0'0'12550,"-15"-39"-13767,-14 13-3841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16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198 50 5394,'0'0'16347,"-6"-8"-14944,0-2-1008,-18-21 1822,31 35-2131,1 1 0,0-1 0,0 0-1,0-1 1,0 0 0,1 0 0,-1-1 0,1 0 0,-1-1 0,10 1 0,-8 0-17,154 20 0,-162-22-80,0 0 0,0 0 0,0 0 0,0 1-1,-1-1 1,1 0 0,0 1 0,0 0 0,-1-1 0,1 1 0,0 0 0,0 0 0,-1 0 0,1 0 0,-1 0-1,1 0 1,-1 0 0,0 1 0,1-1 0,-1 1 0,0-1 0,0 1 0,1 1 0,0 2-13,-1-1 1,0 1 0,0-1 0,-1 1 0,0-1 0,1 1-1,-2 8 1,0 4 64,1-8 31,-2 0 0,1 1 0,-2-1 0,1 0 0,-1-1 0,0 1 1,-1 0-1,0-1 0,0 0 0,-1 0 0,-6 8 0,-8 17 282,-12 15 118,24-38-418,0 0-1,1 0 1,0 1-1,0-1 0,1 2 1,-6 17-1,8-14-164,0 0 1,1 0-1,0 18 0,3-32 46,-1 0 0,1-1 0,0 1 0,-1 0-1,1-1 1,0 1 0,0-1 0,0 1 0,0-1 0,0 1 0,-1-1-1,1 1 1,0-1 0,0 0 0,0 0 0,0 1 0,0-1 0,0 0-1,0 0 1,0 0 0,0 0 0,0 0 0,0 0 0,2-1 0,31-1-713,-30 1 711,0 0 1,0 0-1,0-1 1,0 0-1,-1 0 1,1 0-1,0 0 1,-1 0-1,0 0 1,1-1-1,-1 0 1,3-3-1,14-11-170,-14 15 186,-5 2 649,-1 9-190,-11 787 4466,13-666-4675,-5 160 176,2-280-328,0 1-1,-1-1 1,0 0 0,0 0 0,-1 0 0,-8 18-1,9-24 1,0 0-1,0-1 0,-1 1 0,1-1 0,-1 0 1,0 0-1,0 0 0,0 0 0,0 0 0,-1-1 0,1 1 1,-1-1-1,0 0 0,1 0 0,-1 0 0,0-1 1,0 1-1,0-1 0,-8 1 0,-9 2 108,0-1 0,-1-1-1,-27-1 1,41-1-181,-1-1 0,0 0-1,1 0 1,-1-1 0,1 0 0,-1 0-1,1-1 1,0 0 0,0-1 0,0 0-1,-7-5 1,3 0-581,1 0-1,1 0 1,-1-2-1,2 1 0,-15-20 1,16 17-1695,0 0 0,0 0 0,2-1-1,-11-29 1,5-6-6338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17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10501,'0'0'13430,"104"0"-12101,-57 0-529,-1 0-272,-4 0-288,5 0-176,-11 0-64,0 0-96,-4 0-1008,-12-7-1425,-4 0-1617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17.8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6835,'0'0'14455,"150"14"-13383,-103-14-544,0 0-528,-6 0-144,1 0-1857,-11-7-3249,-5 0-4050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8452,'0'0'9151,"0"27"-5872,2 47-848,16 98 1,8 29 290,-15-97-1559,49 202 0,-58-297-1186,-2-8 2,0 0 1,0 0-1,0 0 1,0 1-1,0-1 1,1 0-1,-1 0 1,0 0-1,1 0 1,-1 0-1,1 1 1,0-1-1,-1 0 1,1 0-1,0 0 1,-1-1-1,3 3 1,-2-28-2104,-1-32-695,1 12-2653,-7-68-1,-15 0-4910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18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7283,'0'0'13999,"33"8"-12607,109 28-461,-108-27-761,0 1-1,-1 2 1,51 25-1,-80-35-176,0 0 1,0 1-1,0-1 0,0 1 1,-1 0-1,1 0 0,-1 0 1,0 1-1,1-1 0,-2 1 1,1 0-1,0-1 0,-1 1 1,0 1-1,3 4 0,-3-3 89,0 1-1,-1-1 1,0 1 0,0 0-1,0-1 1,-1 1 0,1 0-1,-2-1 1,0 11-1,-3 3 273,-1 0 0,-1-1-1,0 0 1,-1 0-1,-19 33 1,-32 51-95,-4-2 1,-95 117 0,153-213-587,1-1 0,-1 0-1,0 0 1,-1 0 0,-7 6 0,10-8-203,0-1 0,0-1 0,0 1 0,0 0 0,-1 0 0,1-1 0,0 1 0,0-1 0,0 0 0,-4 1 0,-9-1-6028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2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9508,'0'0'2911,"0"20"640,0 184 2172,0-194-5583,1 0 0,0-1 1,0 1-1,2 0 0,-1-1 1,1 1-1,0-1 1,1 0-1,0 0 0,0 0 1,1-1-1,0 1 0,11 12 1,-14-18-132,1 0 1,0 0 0,0 0-1,0-1 1,0 1 0,0-1-1,1 0 1,-1 0 0,1 0-1,-1 0 1,1-1 0,0 1-1,0-1 1,-1 0 0,1 0-1,0 0 1,0-1 0,0 1-1,0-1 1,0 0 0,0 0-1,0-1 1,0 1 0,0-1-1,0 0 1,0 0 0,0 0-1,0 0 1,-1-1 0,1 1-1,0-1 1,-1 0 0,0 0-1,1-1 1,4-3 0,0-1-75,0-1 0,0 1 0,0-2 1,11-15-1,-14 16-13,2 0 0,-1 0 0,1 1-1,0 0 1,13-10 0,-20 17 80,0 0-1,0 0 1,0 0 0,0 0-1,0 0 1,0 0-1,1 0 1,-1-1 0,0 1-1,0 0 1,0 0-1,0 0 1,1 0 0,-1 0-1,0 0 1,0 0-1,0 0 1,0 0-1,1 0 1,-1 0 0,0 0-1,0 0 1,0 0-1,0 0 1,1 0 0,-1 0-1,0 0 1,0 0-1,0 1 1,0-1 0,1 0-1,-1 0 1,0 0-1,0 0 1,0 0-1,0 0 1,0 0 0,0 1-1,1-1 1,-1 0-1,0 0 1,0 0 0,0 0-1,0 0 1,0 1-1,0-1 1,0 0-1,0 0 1,0 0 0,0 0-1,0 1 1,0-1-1,0 0 1,0 0 0,0 1-1,0-1 4,8 23 502,5 40 1,-11-48-207,1 0 1,0-1 0,0 1-1,2-1 1,0 0-1,0-1 1,1 1 0,1-1-1,13 20 1,-19-31-289,1 0 0,-1 0 0,1-1 0,0 1 0,-1-1 1,1 1-1,0-1 0,0 1 0,0-1 0,0 0 0,0 0 0,0 0 0,0 0 0,0-1 1,0 1-1,0 0 0,1-1 0,-1 0 0,0 1 0,1-1 0,-1 0 0,0 0 0,0 0 1,1 0-1,-1-1 0,0 1 0,0-1 0,1 1 0,-1-1 0,4-2 0,0 0 26,-1-1 0,1 1 0,-1-1 0,0 0 0,0-1-1,0 0 1,-1 1 0,1-1 0,5-10 0,0 0 57,-1-1 0,-1-1 0,0 0 0,-1 0 0,-1 0 0,0-1 0,3-22 1,-2 3-61,-3 0 0,0-59 1,-4 95-560,-18 16-4720,-6 5-1242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2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13654,'0'0'11413,"31"14"-11669,-15-14-2897,4 0-3634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2.8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193 1 12758,'0'0'12726,"-135"154"-11094,104-91-335,10 0-705,16-7-95,5-14-321,0 0-176,31-14-16,5-7-48,11-14-881,5-7-864,5 0-1776,-5-14-2610,-6-7-5443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3.0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3057,'0'0'21866,"0"-7"-29805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3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4386,'0'0'14572,"1"30"-11880,3 197 1259,-4-211-3629,-1 2-48,1 1-1,1 0 0,0-1 1,1 1-1,1-1 0,11 36 1,-14-53-271,1-1 1,-1 1 0,0 0 0,0-1-1,1 1 1,-1 0 0,0-1-1,1 1 1,-1-1 0,1 1 0,-1-1-1,1 1 1,-1-1 0,1 1-1,-1-1 1,1 1 0,-1-1 0,1 1-1,0-1 1,-1 0 0,1 1-1,0-1 1,-1 0 0,1 0 0,0 0-1,-1 1 1,1-1 0,0 0-1,-1 0 1,1 0 0,0 0 0,0 0-1,-1 0 1,1 0 0,0-1-1,-1 1 1,1 0 0,0 0 0,0 0-1,-1-1 1,1 1 0,-1 0-1,2-1 1,21-22 73,146-226 384,-159 234-466,28-49 67,-2 5-1402,-11 22-4711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4.1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1 302 8308,'0'0'5768,"27"-14"-4213,93-48-570,-101 53-738,-1-1 0,1-1 1,-2 0-1,1-2 0,-2 0 1,28-27-1,-40 35-82,0 1 0,-1-1 1,1 0-1,-1 0 0,0-1 0,0 1 0,-1-1 1,1 1-1,-1-1 0,1-9 0,2-35 3898,-5 49-2705,-4 7-512,-50 58-252,34-43-202,2 0 0,0 2-1,-26 44 1,42-63-348,1 1-1,-1 0 1,1-1 0,0 1 0,0 0 0,0 0 0,0 9-1,1-13-47,0 1-1,0-1 0,0 1 0,0-1 0,0 1 0,0-1 0,0 0 0,1 1 0,-1-1 0,0 1 0,1-1 0,0 0 0,-1 1 0,1-1 0,0 0 1,-1 0-1,1 0 0,0 1 0,0-1 0,0 0 0,0 0 0,0 0 0,0 0 0,0-1 0,0 1 0,1 0 0,-1 0 0,0-1 0,3 2 1,7 0-192,0 0 0,1-1 0,-1 0 1,1 0-1,-1-2 0,0 1 0,1-1 1,-1-1-1,0 0 0,12-4 0,11-6-1924,60-28-1,-12 3-2108,-82 37 4271,1 0 0,-1 0-1,1-1 1,-1 1 0,1 0 0,-1 0 0,1 0-1,-1 0 1,1-1 0,-1 1 0,1 0 0,-1 0-1,1 0 1,0 0 0,-1 0 0,1 0 0,-1 1-1,1-1 1,-1 0 0,1 0 0,-1 0 0,1 0-1,-1 1 1,1-1 0,-1 0 0,1 0 0,-1 1-1,1-1 1,-1 0 0,0 1 0,1-1 0,-1 1-1,1-1 1,-1 0 0,0 1 0,0-1 0,1 1-1,-1-1 1,0 1 0,0-1 0,1 1 0,-1-1-1,0 1 1,0-1 0,0 1 0,0 1 0,0 29 3041,-1-20-2360,0-3-62,1 18 853,0-26-1501,0 0 0,0 1-1,0-1 1,0 0-1,0 1 1,0-1 0,0 0-1,1 1 1,-1-1-1,0 1 1,0-1 0,0 0-1,0 1 1,0-1-1,1 0 1,-1 0 0,0 1-1,0-1 1,0 0 0,1 1-1,-1-1 1,0 0-1,1 0 1,-1 0 0,0 1-1,0-1 1,1 0-1,-1 0 1,0 0 0,1 0-1,-1 0 1,0 1-1,1-1 1,-1 0 0,1 0-1,-1 0 1,0 0-1,1 0 1,-1 0 0,0 0-1,1 0 1,-1 0-1,0 0 1,1 0 0,-1-1-1,0 1 1,1 0 0,-1 0-1,0 0 1,1 0-1,-1-1 1,1 1 0,11-8 54,-1-1-1,0 0 1,0-1 0,-1 0 0,15-18 0,21-21-52,40-22-1989,-27 30-3736,-32 26-650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4.7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1873,'0'0'11397,"-1"23"-7147,-12 192 3482,11-143-5981,3-41-1270,1-24-414,7-25-360,1 1 1,0-1-1,1 2 0,1 0 0,0 0 0,1 1 1,22-19-1,-33 32 213,-1 1 66,-1 1-1,1-1 1,0 1-1,-1-1 1,1 0-1,0 1 0,0 0 1,-1-1-1,1 1 1,0-1-1,0 1 0,0 0 1,0 0-1,-1-1 1,1 1-1,0 0 1,0 0-1,0 0 0,0 0 1,0 0-1,1 0 1,-2 1 31,1 0-1,0 0 1,-1 0 0,1-1 0,-1 1 0,1 0 0,-1 0 0,1 0-1,-1 0 1,0 0 0,1 1 0,-1-1 0,0 0 0,0 0-1,0 0 1,0 0 0,0 0 0,0 0 0,0 0 0,0 0 0,0 0-1,-1 2 1,1 1 84,-1 31 337,1 42 1100,0-71-1455,1 0 0,0-1 1,0 1-1,0 0 0,1-1 0,0 1 1,0-1-1,0 0 0,1 1 1,4 5-1,-7-11-89,1 1 1,0-1-1,-1 1 1,1-1-1,0 1 1,0-1-1,0 0 1,-1 0-1,1 1 1,0-1-1,0 0 1,0 0-1,0 0 1,-1 0-1,1 0 1,0 0-1,0 0 1,0 0-1,0 0 1,0 0-1,-1-1 1,1 1 0,0 0-1,1-1 1,20-9-285,59-52-488,-53 39 149,1 1 0,59-34 0,-82 53 591,-5 2 36,1 0 1,0 0-1,0 0 0,0 1 0,-1-1 0,1 1 0,0-1 0,0 1 0,0 0 0,0 0 0,0-1 0,0 2 0,0-1 0,2 0 0,-3 0 47,-1 0 0,1 0 0,0 1-1,0-1 1,-1 0 0,1 0 0,0 1 0,-1-1-1,1 0 1,0 1 0,-1-1 0,1 1 0,-1-1 0,1 1-1,0-1 1,-1 1 0,0-1 0,1 1 0,-1 0-1,1-1 1,-1 1 0,1 0 0,-1-1 0,0 1-1,1 1 1,5 21 662,-5-16-426,4 8 97,-1 0 0,2-1 0,0 0 0,1 0 1,0-1-1,9 13 0,-4-18-1507,-12-8 835,1 0 0,-1 0-1,1 0 1,-1 0 0,0 0-1,1 0 1,-1 0-1,1 0 1,-1 0 0,0 0-1,1 0 1,-1 0 0,1 0-1,-1-1 1,0 1 0,1 0-1,-1 0 1,0 0-1,1-1 1,-1 1 0,0 0-1,1-1 1,-1 1 0,0 0-1,1-1 1,-1 1 0,10-18-7862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5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32 290 3330,'0'0'15417,"22"-18"-14384,70-64-505,-80 70-469,0 0 0,-1 0 1,18-26-1,-26 33 31,0 0 1,-1 0-1,0 0 0,0 0 0,0 0 1,0-1-1,-1 1 0,0-1 1,0 1-1,-1-1 0,1-6 1,-1 10 43,-1 0 0,1 0 0,0 0 0,-1 1 0,1-1 0,-1 0 0,1 0 0,-1 0 0,0 0 0,0 1 1,0-1-1,0 0 0,0 1 0,0-1 0,-1 1 0,1-1 0,0 1 0,-1 0 0,1 0 0,-1-1 0,0 1 0,1 0 1,-1 0-1,0 0 0,1 1 0,-1-1 0,0 0 0,0 1 0,-3-1 0,0-1 48,0 2 0,0-1 0,1 1 0,-1-1 0,0 1-1,0 0 1,0 1 0,1-1 0,-1 1 0,0 0 0,1 0 0,-6 3 0,3 0-77,0 0 1,0 1 0,0 0 0,1 0-1,0 1 1,0-1 0,0 1 0,1 1 0,0-1-1,0 1 1,0 0 0,-4 10 0,2-4 113,0 1 1,1-1-1,0 2 1,2-1-1,-7 29 0,10-38-185,0 0 0,1 0-1,0 0 1,-1 1 0,2-1-1,-1 0 1,2 6 0,-2-10-36,0 1-1,1-1 1,-1 0 0,1 1-1,0-1 1,0 0 0,-1 0 0,1 0-1,0 0 1,0 1 0,0-1-1,0 0 1,0 0 0,0-1 0,0 1-1,1 0 1,-1 0 0,0-1-1,0 1 1,1 0 0,-1-1 0,0 1-1,1-1 1,-1 0 0,1 1-1,-1-1 1,3 0 0,11 1-374,0 0 0,0-2 1,-1 1-1,1-2 1,0 0-1,20-6 0,84-33-5674,-94 31 4216,64-25-6255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5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2065,'0'0'26508,"-31"140"-26284,31-119-224,0 0-16,5-7-496,6 0-1745,-1-14-2049,1 0-2753,-1-28-3058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7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96,'0'0'19537,"29"0"-18923,94 3-265,-116-3-343,1 1 1,-1 0-1,0 0 0,0 1 0,0 0 0,0 0 1,0 0-1,10 6 0,-13-6 138,-1 1-1,1-1 0,-1 1 1,0-1-1,0 1 0,0 0 1,0 0-1,0 1 1,-1-1-1,1 1 0,2 5 1,-1 1 447,-1 0 1,0 0 0,-1 1-1,0-1 1,0 1 0,-1 0 0,-1-1-1,0 17 1,-1-19-477,0-1 0,0 0 0,-1 0 0,0-1 1,0 1-1,0 0 0,-1-1 0,0 1 0,-1-1 0,1 0 0,-1 0 0,0 0 0,-6 6 1,-9 9 53,-38 34 0,53-51-155,-12 11-29,11-9-44,-1-1-1,1 0 1,-1 0-1,0 0 1,0-1 0,0 0-1,-1 0 1,1-1 0,-12 5-1,18-8-58,-1 0-1,1 0 0,-1 0 0,1 0 0,-1 0 1,1 0-1,-1 0 0,1 0 0,-1-1 0,1 1 1,-1 0-1,1 0 0,-1 0 0,1 0 0,0-1 1,-1 1-1,1 0 0,-1-1 0,1 1 0,0 0 1,-1-1-1,1 1 0,0 0 0,-1-1 1,1 1-1,0 0 0,-1-1 0,1 1 0,0-1 1,0 1-1,0-1 0,0 1 0,-1-1 0,1 1 1,0-1-1,0 1 0,0-1 0,0 1 0,0-1 1,0 1-1,0-1 0,0 0 0,2-29-3331,-1 23 2305,8-52-6568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5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12726,'0'0'11525,"42"21"-11525,5-21-1489,-1 0-3057,22 0-5330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26.2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302 268 13126,'0'0'1302,"-26"13"2091,6-3-2674,-24 12 1243,-73 51 0,101-62-1528,5-4-95,1 0 1,1 0 0,-16 16-1,22-20-317,1 1 1,0-1-1,-1 0 0,1 1 0,0-1 0,1 1 1,-1 0-1,1-1 0,-1 1 0,1 0 0,0 0 1,1 0-1,-1 0 0,1 0 0,-1 5 0,2-8-30,-1 0-1,0 0 1,1 0 0,-1 1-1,1-1 1,-1 0-1,1 0 1,0 0 0,-1 0-1,1-1 1,0 1-1,0 0 1,-1 0-1,1 0 1,0-1 0,0 1-1,0 0 1,0-1-1,0 1 1,0 0 0,0-1-1,0 0 1,0 1-1,0-1 1,1 0-1,-1 1 1,0-1 0,0 0-1,0 0 1,0 0-1,2 0 1,47 1-161,-39-1 108,2 0-7,-1-1 0,0 0-1,-1-1 1,1 0 0,0-1 0,0 0-1,-1-1 1,0 0 0,0-1-1,0-1 1,0 1 0,-1-2 0,0 1-1,17-15 1,19-16-1114,73-75 1,-103 94 934,0 0 0,-2-1 0,0 0 0,-1-1 0,-1-1 1,-1 0-1,10-29 0,-17 36 308,-1 1 0,0-1 0,-1 0 0,-1 0 0,-1-26 0,0 39-40,0 1 49,0-1 0,0 1-1,0-1 1,0 1 0,0-1 0,0 1 0,0 0 0,0-1 0,0 1 0,0-1 0,0 1-1,-1-1 1,1 1 0,0 0 0,0-1 0,-1 1 0,1-1 0,0 1 0,-1 0 0,1-1 0,0 1-1,-1 0 1,1-1 0,0 1 0,-1 0 0,1 0 0,-1 0 0,1-1 0,0 1 0,-1 0-1,1 0 1,-1 0 0,1 0 0,-1 0 0,1-1 0,-1 1 0,1 0 0,0 0 0,-1 0-1,0 1 1,-19 3 728,14-1-688,1 0 0,-1 0 0,1 1 0,-1 0 1,1-1-1,0 2 0,0-1 0,1 1 0,-8 9 0,-34 53 954,44-64-978,-9 15 177,1 0 0,1 0 0,1 1 0,0 0-1,2 0 1,0 1 0,1 0 0,1 0 0,1 0-1,0 0 1,2 1 0,0-1 0,5 41-1,-3-56-253,0 0 0,0 0 0,1 0 0,0 0 0,-1-1-1,2 1 1,-1-1 0,0 1 0,1-1 0,0 0 0,0 0-1,0 0 1,1 0 0,-1 0 0,6 3 0,-3-2-31,1 0 0,0-1 1,0-1-1,0 1 0,0-1 0,0 0 1,1-1-1,0 1 0,9 0 0,-3-1-111,0 0 0,0-1 0,1-1 0,-1 0 0,0-1 0,0-1 0,0 0 0,0-1 0,0 0 0,27-11 0,-15 2-407,1-1-1,-2-2 1,0 0 0,25-21-1,-43 31 411,0-1 0,0 0 0,-1 0 0,0 0 0,-1-1 0,1 0 0,-1 0 0,0 0 0,-1-1 0,0 1 0,0-1 0,0 0 0,-1 0-1,-1-1 1,1 1 0,-1-1 0,-1 1 0,2-13 0,-3 20 172,0 1 0,-1-1 0,1 1 0,0-1 0,0 0-1,0 1 1,0-1 0,0 0 0,-1 1 0,1-1 0,0 1 0,-1-1 0,1 1 0,0-1 0,-1 1-1,1-1 1,-1 1 0,1-1 0,-1 1 0,1-1 0,-1 1 0,1-1 0,-1 1 0,1 0 0,-1 0-1,1-1 1,-1 1 0,0 0 0,1 0 0,-2-1 0,-27 1 1061,20 2-855,1 0 0,-1 0 0,1 1 0,-14 5 0,13-3-65,0 1 1,0 0-1,1 0 1,0 0-1,0 1 1,1 1-1,0-1 1,0 1-1,1 0 1,0 0-1,0 1 0,1 0 1,0 0-1,1 0 1,-1 1-1,2-1 1,0 1-1,0 0 1,0 0-1,1 0 1,-1 20-1,4-28-183,-1 0 0,1 0-1,-1 0 1,1 0 0,-1 0-1,1 0 1,0 0 0,0 0-1,0-1 1,0 1 0,0 0 0,1-1-1,-1 1 1,0 0 0,1-1-1,-1 0 1,1 1 0,0-1-1,-1 0 1,1 0 0,0 0 0,0 0-1,0 0 1,0 0 0,0-1-1,0 1 1,0 0 0,0-1-1,0 0 1,0 1 0,3-1-1,4 1-26,0 0 0,0-1 0,0 0 0,0 0 0,0-1-1,16-3 1,-8-2-256,0-1 0,-1 0 0,29-18-1,9-4-664,3 1-128,-23 10-16,69-25 0,-87 41 991,-14 2 154,-2 11 1222,0 138 3042,0-148-4319,0 0 0,0 0 1,0 0-1,0 0 0,1 0 0,-1-1 1,0 1-1,0 0 0,1 0 0,-1 0 0,0 0 1,1 0-1,-1 0 0,1-1 0,-1 1 1,1 0-1,-1 0 0,1-1 0,0 1 1,-1 0-1,1-1 0,0 1 0,0-1 0,-1 1 1,2 0-1,1 0-62,-1-1-1,0 1 1,1 0 0,-1-1 0,0 0-1,1 1 1,-1-1 0,1 0 0,-1 0-1,3-1 1,2 0-82,0 0 1,0 0-1,-1-1 0,1 0 1,-1-1-1,1 1 0,6-5 1,42-29-297,-9 5-1454,78-38 0,-123 69 1907,-1 0 0,0 0 0,1 0 0,-1 1 0,0-1 0,1 0 0,-1 0 0,0 0 0,0 0 0,1 0 0,-1 1-1,0-1 1,0 0 0,1 0 0,-1 0 0,0 1 0,0-1 0,0 0 0,1 1 0,-1-1 0,0 0 0,0 0 0,0 1 0,0-1 0,1 0 0,-1 1 0,0-1 0,0 0 0,0 1 0,0-1 0,0 0 0,0 0 0,0 1 0,0-1 0,0 0 0,0 1 0,0-1 0,0 0 0,0 1 0,-1-1 0,2 21 649,-2-17-428,0 35 1508,-1-27-1222,2 0 0,-1 0 0,2 0 0,-1 0-1,5 20 1,7-15-58,-31-26-10327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1:23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1 302 6371,'0'0'18755,"1"-5"-17320,-1 5-1332,0-2 52,0 1-1,0-1 1,0 1 0,1-1 0,-1 1 0,0 0 0,1-1-1,-1 1 1,1 0 0,0-1 0,-1 1 0,1 0-1,0 0 1,0-1 0,0 1 0,0 0 0,0 0 0,0 0-1,0 0 1,1-1 0,34-11 536,360-84 606,-353 90-1270,1 3 0,49 1 0,-50 3 5,1-2-1,58-11 1,364-71 141,-383 77-147,125 6 1,-100 3 19,90-12 18,0 0 11,61 3-22,211-6 8,-464 13-61,585 25 163,-365-12-163,-49-5 0,-58 0 0,54 5 0,258 12 0,-235-19 0,30 1 0,308 19 0,-300-18 0,49 11 0,16 1 0,702 24 0,-281-22 0,-252-16 0,24 1 0,-487-7 0,410 12 0,-342-6 0,-72-7-3,-1 1 0,1 0 0,0 0 0,0 0 0,0 0 0,-1 0 0,1 1 0,0-1 0,0 0 0,-1 0 0,1 0 0,0 1 0,0-1 0,-1 0 0,1 1 0,0-1 0,-1 1 0,1-1 0,0 0-1,-1 1 1,1 0 0,-1-1 0,2 2 0,-10 5-641,5-5 278,-30 14-3305,-21-1-5629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1:38.37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1409 368 3586,'0'0'19422,"-4"-7"-17635,1 2-1495,0 1 0,-1-1 0,1 0 0,-1 1 0,0 0 0,0 0 0,0 0 0,-1 0 0,1 1-1,-1-1 1,-8-3 0,-85-52 1738,25 13-1520,15 14-362,-2 3-1,0 2 1,-2 3-1,-1 3 1,0 3-1,-2 2 1,0 3-1,0 3 1,-118-2-1,174 12-153,1 1-1,0 1 1,0-1-1,0 1 0,0 0 1,1 1-1,-1 0 1,1 0-1,-1 1 0,-11 8 1,-7 6-40,-33 30-1,51-41 44,-14 14-1,0 1 0,2 1 0,0 0 0,2 2 0,0 0-1,2 1 1,1 1 0,1 1 0,1 0 0,1 0 0,2 1-1,1 1 1,1-1 0,2 1 0,-4 47 0,0 195 128,11-210-64,0-25-22,2 0 0,2 0 0,15 61 1,42 103 69,-61-199-108,10 25 9,2 1 1,1-2-1,1 0 0,1 0 0,1-2 0,32 36 0,-44-54-3,0-1-1,1 1 0,0-1 0,0 0 1,0-1-1,0 1 0,1-1 0,0-1 1,0 1-1,0-1 0,0 0 0,0-1 1,10 3-1,5-2 19,-1-1 0,0 0 0,31-3 0,-14 1-15,-30-1-9,0-1 0,0 0 0,0 0 0,0 0 0,-1-1 0,1 0 0,-1 0 0,0-1 0,7-5 0,4-1 0,202-120 0,-204 118 0,0-1 0,0-1 0,-1 0 0,25-31 0,43-74 0,-70 99 0,34-66 0,-21 35 0,-17 34 0,0 0 0,-1 0 0,-1 0 0,0-1 0,-2 0 0,0-1 0,-1 1 0,0-1 0,-2 0 0,1-19 0,-1-44 0,0 36 0,-2 1 0,-6-47 0,5 82 0,-1 1 0,0 0 0,0 0 0,-1 0 0,0 0 0,0 0 0,-1 1 0,-1-1 0,1 1 0,-1 0 0,-1 1 0,1-1 0,-1 1 0,-9-9 0,-40-40 0,24 23 0,1-7 0,26 34 0,0 1 0,0-1 0,0 0 0,-1 1 0,0 0 0,-9-7 0,14 11-26,-1 1 0,1-1 0,-1 1 0,0 0 1,1 0-1,-1-1 0,0 1 0,1 0 0,-1 0 0,0 0 0,1 0 0,-1-1 1,0 1-1,0 0 0,1 0 0,-1 1 0,0-1 0,1 0 0,-1 0 0,-1 0 0,-4 2-1743,-7-2-5213,-1 0-4629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1:54.6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24 4530,'0'0'18502,"0"-6"-16234,0-11-481,0 28-181,1 43-528,32 571 1553,-32-585-2607,38 436 317,-38-468-341,-1-4 0,1 0 0,-1 1 0,1-1 0,0 0 0,0 1 0,1-1 0,-1 0 0,1 0 0,0 0 0,4 7 0,-2-10-32,-3-16-782,-14-149-9015,11 140 7133,-7-42-6327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1:55.5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40 8868,'0'0'15447,"19"0"-14084,316 0 3098,-190 0-4141,248-32 0,-360 28-351,0 1-1,44 2 1,-35 1 3,-42 0 225,15 60 195,0 100 378,-11-101-394,11 63-1,50 154-375,20 121 0,-82-374 0,0 0 0,1 44 0,-4-66 0,0 1 0,0 0 0,-1-1 0,1 1 0,0 0 0,-1-1 0,0 1 0,1-1 0,-1 1 0,0-1 0,0 1 0,0-1 0,0 0 0,0 1 0,0-1 0,0 0 0,0 0 0,0 0 0,-1 0 0,-1 2 0,-35 16 0,6-3 0,20-8 0,0-2 0,0 1 0,-1-2 0,0 0 0,0 0 0,-1-1 0,1-1 0,-1 0 0,-26 2 0,-215-3 0,138-3 0,-305 1-171,422-7-6077,6-5 617,-5 9 3824,20-28-16223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1:55.9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4290,'0'0'19982,"1"17"-18485,8 76 1480,40 169 1,-47-252-2963,1 0 1,0 0 0,1 0-1,0 0 1,1 0 0,6 10-1,-10-19-137,-3-30-6679,3-50 451,0 30-383,-1-11-4310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1:56.28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 47 7652,'-21'-27'4626,"18"18"2605,7 4-5334,11 2-2783,-14 3 1610,30-3 661,52 3-1,-35 1-239,-37 0-862,1-1 0,-1 1-1,0 1 1,0 0 0,0 0 0,-1 1-1,20 8 1,-23-8-151,-1 0 0,1 1-1,-1 0 1,0 1 0,0-1 0,0 1 0,-1 0-1,1 1 1,-1-1 0,0 1 0,-1 0 0,5 7-1,-8-11-79,0 0 0,0 1 0,0-1 0,0 0 0,0 1 0,0-1 0,0 1 0,-1-1 0,0 1 1,1-1-1,-1 0 0,0 1 0,0 0 0,0-1 0,0 1 0,-1-1 0,1 0 0,-1 1 0,0-1 0,1 1 0,-1-1 0,0 0 0,0 1 0,-1-1 0,1 0 0,0 0 0,-1 0 0,1 0 0,-1 0 0,-3 2 0,-4 5 328,-1-1-1,0 0 1,0-1 0,-20 10-1,14-8-256,-18 13-123,13-9 0,-1 0 0,0-1 0,-32 12 0,53-23-43,0-1 0,1 0-1,-1 0 1,1 0 0,-1 0 0,1 0 0,-1 0-1,0 0 1,1-1 0,-1 1 0,1 0 0,-1 0-1,1 0 1,-1-1 0,1 1 0,-1 0 0,1 0-1,-1-1 1,1 1 0,-1 0 0,1-1 0,-1 1-1,1-1 1,0 1 0,-1-1 0,1 1-1,0 0 1,-1-1 0,1 1 0,0-1 0,0 0-1,-1 1 1,1-1 0,0 1 0,0-1 0,0 1-1,0-1 1,0 1 0,0-1 0,0 0 0,0 1-1,0-1 1,0 1 0,0-1 0,0 1 0,0-2-1,0 0-1121,-1-17-5724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2:20.7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693 97 6019,'0'0'15751,"-11"-6"-14484,-33-16-80,39 20-849,-1 1 0,1-1-1,0 1 1,-1 0-1,1 0 1,-1 1-1,1-1 1,-1 1-1,1 0 1,-10 2 0,-7 0 292,8-2-406,1 0 1,-1 2-1,1-1 1,-1 2-1,1 0 1,-1 0-1,1 2 1,1-1-1,-1 2 1,1-1-1,-1 2 1,-20 14-1,17-9-139,0 1-1,1 0 0,1 1 1,0 1-1,1 0 1,1 1-1,-15 25 0,-64 132 311,77-144-347,-8 19-27,3 1-1,1 0 0,3 2 1,2 0-1,3 1 0,1 0 1,-2 66-1,9-80-20,-2 35 0,7 117 0,-2-185 0,1 1 0,-1-1 0,1 0 0,0 0 0,0 0 0,1 0 0,-1 0 0,1-1 0,6 9 0,38 40 0,-33-38 0,-4-6 0,1 0 0,0-1 0,0 0 0,1-1 0,22 11 0,23 14 0,-33-15 0,-16-10 0,-1-1 0,1-1 0,0 0 0,0 0 0,1 0 0,-1-1 0,1 0 0,0-1 0,0 0 0,0 0 0,0-1 0,14 1 0,98-3 0,-112-1 0,-1 0 0,0-1 0,0 0 0,0 0 0,0-1 0,-1 0 0,1 0 0,10-7 0,23-10 0,11-1 0,-1-3 0,-1-2 0,-1-3 0,78-60 0,-105 70 0,-1-2 0,-1 0 0,0-2 0,21-32 0,-28 37 0,2-6 0,-1-1 0,-1 0 0,-1-1 0,13-43 0,-13 35 0,-5 13 0,-1 0 0,-1 0 0,-1-1 0,2-29 0,-3-86 0,-4 90 0,0 39 0,0-1 0,-1 1 0,0 0 0,-1 0 0,0 0 0,-7-14 0,-3-7 0,6 8 0,6 14 0,-1 0 0,-1 1 0,1-1 0,-1 1 0,0 0 0,0 0 0,-1 0 0,-6-8 0,-19-27 0,9 10 0,4 12 0,-1 1 0,-36-32 0,-1 2 0,-15-6 0,58 46 0,0 1 0,0 0 0,-1 1 0,0 0 0,0 1 0,0 0 0,-23-4 0,31 8 10,0-1-1,0 1 1,0-1-1,1 1 1,-1-1-1,0 0 1,0 0 0,1-1-1,-1 1 1,1-1-1,-6-5 1,-24-39-486,11 14-748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25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46 6947,'0'0'19516,"0"0"-19472,-1 0 1,1 0 0,0 0-1,0 0 1,0 0 0,0 0-1,0 0 1,0 0-1,0 1 1,-1-1 0,1 0-1,0 0 1,0 0 0,0 0-1,0 0 1,0 0-1,0 0 1,0 0 0,0 1-1,0-1 1,0 0 0,-1 0-1,1 0 1,0 0-1,0 0 1,0 0 0,0 0-1,0 1 1,0-1 0,0 0-1,0 0 1,0 0-1,0 0 1,0 0 0,0 0-1,0 1 1,0-1 0,0 0-1,0 0 1,1 0-1,-1 0 1,0 0 0,0 0-1,0 1 1,0-1 0,0 0-1,0 0 1,0 0-1,0 0 1,0 0 0,0 0-1,0 0 1,1 0 0,-1 1-1,4 0 157,0 0 0,0-1 0,0 1 0,0-1 0,0 0 0,1 0 0,-1 0 0,0 0 0,0-1 0,0 1 0,6-3 0,47-15 962,-39 11-1243,-1 1-1,1 1 0,0 1 0,0 0 1,0 1-1,0 1 0,22 0 1,2 2-4370,-41 0 4225,-1 0 0,1 0 1,-1 0-1,1 0 1,-1 0-1,1 0 1,-1 0-1,1 0 0,-1 1 1,1-1-1,-1 0 1,1 0-1,-1 0 1,0 1-1,1-1 0,-1 0 1,1 0-1,-1 1 1,0-1-1,1 0 1,-1 1-1,0-1 1,1 0-1,-1 1 0,0-1 1,0 1-1,1-1 1,-1 0-1,0 1 1,0-1-1,0 1 0,1-1 1,-1 1-1,0-1 1,0 1-1,0-1 1,0 1-1,0-1 0,0 1 1,0-1-1,0 1 1,0-1-1,0 1 1,-1-1-1,1 0 1,0 2-1,0 2-1583,0 16-7719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7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9284,'0'0'10469,"5"166"-6707,11-83-609,-1-7-1104,0 1-720,1-15-721,-6-7-368,0-20-208,-5-14-32,1-14-352,-1 0-801,10-7-16439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25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7203,'0'0'14655,"2"27"-12238,11 91-40,-10-97-2061,2-1 0,-1 0-1,2 0 1,1 0 0,0-1-1,2 0 1,0 0 0,13 18 0,-19-32-323,0 1 0,1-1 0,0 0 0,0 0 0,0 0 0,0-1 0,1 1 0,0-1 0,6 4 0,-5-7-579,-4-55-14926,2 17 5836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26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53 3506,'0'0'12966,"151"-20"-10741,-103 13-1041,1 1-800,-1-1-384,1 7-32,-10-6-1456,-5-1-1522,-10 7-2192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26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 7187,'0'0'15079,"136"0"-15079,-88 0-1104,1-13-3554,-1-7-6323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27.5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6115,'0'0'3804,"1"21"-360,-1-5-2801,0 0-135,1 0 0,0 0 0,1 0 0,0 0 0,2 0 0,0-1 0,7 19 0,-4-17 46,1-1 0,1-1 0,1 1 0,0-2 0,1 1 1,17 17-1,-22-26-430,0 1 0,1-1 0,0-1 0,1 1 0,-1-1 1,1-1-1,0 1 0,0-1 0,0-1 0,1 1 0,-1-2 0,1 1 1,0-1-1,11 1 0,-6-1-3,0-1 0,0-1 0,0-1 0,-1 0 0,20-4 0,-29 4-96,0 0-1,0 0 0,0-1 1,1 0-1,-1 1 0,-1-1 1,1-1-1,0 1 0,0-1 1,-1 1-1,0-1 1,1 0-1,-1 0 0,0-1 1,-1 1-1,1-1 0,0 1 1,-1-1-1,0 0 0,3-6 1,0-4 87,0-1 1,-1 1 0,-1-1-1,0 0 1,-1 0 0,0-17-1,-2 24-42,0 0 0,0 0 0,-1-1 0,0 1 0,0 0-1,-1 0 1,0 0 0,0 0 0,-1 1 0,0-1 0,-1 1 0,-6-12 0,3 9 112,-1 0-1,-1 1 1,1 0 0,-15-12 0,18 18-41,1 0-1,-1 0 1,1 0-1,-1 1 1,0-1-1,0 1 0,0 0 1,0 1-1,0-1 1,-1 1-1,1 0 1,0 1-1,-7-1 1,7 1-36,-7-1 59,-1 1 0,0 0 1,0 1-1,1 0 0,-1 1 0,0 0 0,1 1 0,0 1 0,-1 0 0,-14 7 0,12-2-108,3-4-23,1 2 0,0-1 1,-19 17-1,17-5-1582,11 5-7512,2-10 612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0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8772,'0'0'11437,"21"1"-9447,176 17 1986,-156-14-3520,67-1 1,-73-3-767,-25-4-2604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0.8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8516,'0'0'12758,"29"157"-10949,-14-118-465,-1 7-623,1-13-145,-1-7-496,-9-6-80,5-14-16,-5 1-320,0-7-881,-1 0-1216,-4-26-2689,5-14-3826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1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 9941,'0'0'10660,"121"7"-8643,-67-7-432,-1 0 96,5 0-913,-4-13-528,-11 6-240,-9 7-416,-5 0-1745,-9 0-1857,-10 0-3649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1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60 5843,'0'0'17079,"72"0"-15750,-28 0-817,9 0-480,6-7-32,-1-6-1873,0-7-2721,-4 1-4642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1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10773,'0'0'10309,"0"170"-8485,0-104-207,0 6-16,10-7-481,-5-12-607,0-7-401,0-14-112,-5-5-400,0-14-1201,0 0-1345,0 0-2592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5.5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345 0 8404,'0'0'8596,"-26"1"-5048,-3 1-2776,0 0 0,-28 6 0,50-5-656,1-1 0,-1 1 0,1 0 0,0 0 1,0 0-1,0 1 0,1 0 0,-1 0 0,1 1 1,0-1-1,0 1 0,0 0 0,1 0 0,0 1 0,0 0 1,0-1-1,1 1 0,-5 9 0,0 0 118,-13 21 710,-22 48 0,38-70-694,-1 1 0,2-1 1,0 1-1,0-1 0,2 1 0,0 0 1,0 17-1,2-32-251,0 1 1,1 0-1,-1-1 1,0 1-1,1-1 1,-1 1-1,1-1 1,-1 0-1,1 1 1,-1-1-1,1 1 1,-1-1-1,1 0 1,-1 1-1,1-1 1,-1 0-1,1 0 1,0 1-1,-1-1 1,1 0-1,-1 0 1,1 0-1,0 0 1,-1 0-1,1 0 1,0 0-1,-1 0 1,2 0-1,27 0 4,-19 0-2,1-1-6,1-1 1,-1 0-1,1 0 0,-1-1 1,0-1-1,0 0 0,0 0 0,-1-1 1,17-10-1,18-8-183,-44 22 180,0 1 0,0-1 0,0 0 0,0 1 0,1-1 0,-1 1 0,0-1 0,0 1 0,0 0 0,1-1 0,-1 1 0,0 0 0,1 0 0,-1 0 0,0 0 0,0 0 0,1 0 0,-1 0 0,0 0 0,0 1 0,1-1 0,-1 0 0,0 1 0,0-1 0,0 1 0,0 0 0,1-1 0,-1 1 0,1 1 0,0 1 30,0 0 1,-1 1 0,1-1 0,-1 1-1,1-1 1,-1 1 0,-1 0-1,1-1 1,0 5 0,9 74 560,-3 1-1,-5-1 1,-7 87 0,0 6-550,5-133-415,0-41-221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8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8468,'0'0'17437,"-20"24"-15983,-62 76-405,80-99-1005,0 1 0,0 0-1,0 0 1,1 0 0,-1 0 0,1 0 0,0 0 0,-1 0 0,1 0 0,0 1 0,0-1 0,1 0 0,-1 1 0,0-1 0,1 1 0,-1 2 0,1 2 68,0-1-1,1 1 1,-1 0 0,4 13 0,-3-18-104,0 1-1,0-1 1,0 1 0,1-1 0,-1 1-1,0-1 1,1 0 0,0 0 0,-1 0-1,1 0 1,0 0 0,0 0 0,0 0-1,0-1 1,0 1 0,4 1 0,-3-1-53,1 0 0,-1 0 0,1 0 0,-1 0 0,1-1 0,0 0 1,-1 1-1,1-1 0,0-1 0,0 1 0,0-1 0,0 1 0,0-1 1,0 0-1,0 0 0,0-1 0,-1 1 0,1-1 0,0 0 0,0 0 1,0 0-1,-1-1 0,1 1 0,0-1 0,-1 0 0,0 0 0,1 0 1,-1 0-1,0-1 0,0 1 0,0-1 0,0 0 0,-1 0 0,1 0 0,-1 0 1,0 0-1,3-6 0,13-23-459,-4 10-11,0-1 0,-2-1 0,-2 0 0,14-41 0,-23 62 718,-2 36 1472,3 0 0,8 53 1,-9-78-1615,0-1 1,1 1-1,0-1 1,0 1-1,1-1 1,0 0-1,1 0 1,-1-1 0,1 1-1,0-1 1,1 1-1,0-1 1,0-1-1,0 1 1,0-1-1,1 0 1,9 7-1,-14-11-102,1 0 0,-1-1 0,1 1 0,-1 0 0,1-1-1,-1 1 1,1-1 0,-1 1 0,1-1 0,-1 0 0,1 1-1,0-1 1,-1 0 0,1 0 0,-1 0 0,1-1-1,0 1 1,-1 0 0,1 0 0,-1-1 0,1 1 0,-1-1-1,1 1 1,-1-1 0,3-2 0,1 0-441,-1-1-1,0 0 1,0 0 0,0-1-1,-1 1 1,4-6-1,9-12-1945,19-17-4652,1 3-3032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6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128 0 8468,'0'0'12606,"-19"28"-11214,-60 96 94,75-117-1314,0 0 0,0 0-1,1 0 1,0 1 0,0-1-1,1 1 1,0-1 0,1 1-1,-1 0 1,2 0 0,-1 0-1,1 0 1,1 9 0,-1 4 234,0-13-330,0-1 0,1 0 1,0 1-1,0-1 0,1 0 1,0 0-1,0 0 1,0 0-1,1-1 0,0 1 1,1 0-1,-1-1 1,1 0-1,1 0 0,-1 0 1,1-1-1,0 1 0,0-1 1,0 0-1,1 0 1,0-1-1,-1 0 0,2 0 1,-1 0-1,0-1 0,14 5 1,-3-2-102,1-1 0,0-1 0,0-1 0,0-1 0,0 0 0,0-1 0,21-2 0,-31 1-71,-4 0-122,0 0 1,0-1 0,-1 1-1,1-1 1,0 0 0,0 0-1,-1 0 1,1-1 0,-1 1-1,1-1 1,-1 0 0,1 0-1,3-3 1,20-23-4557,-15 3-1626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6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0 8500,'0'0'12021,"-63"144"-9828,44-91-80,-10-1-112,14 1-912,-4-14-913,14-13-176,0-6-656,5-7-2370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6.4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9556,'0'0'14810,"22"23"-13209,67 76-465,-86-95-1074,0-1 0,0 1 1,0 0-1,0 0 0,-1 1 0,0-1 0,0 1 0,0-1 1,0 1-1,-1-1 0,1 1 0,-1 0 0,0 0 0,-1 0 0,1 0 1,-1 0-1,0 0 0,-1 5 0,1 6 134,0 101 911,0-116-1176,3-3-254,44-34-2000,53-52 1,-46 37-4316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6.8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12774,'0'0'10181,"140"-7"-8389,-86 7-1199,-11 0-545,-4 0-48,-10 0-1665,-4 0-1649,-20 0-2720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7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0 6515,'0'0'17026,"-4"13"-15748,0-4-1074,2-6-145,0 1-1,1-1 0,-1 1 0,1 0 0,0-1 0,0 1 1,0 0-1,1 0 0,-1-1 0,1 1 0,0 0 1,0 0-1,0 0 0,0 0 0,1-1 0,-1 1 0,1 0 1,0 0-1,1-1 0,-1 1 0,0-1 0,4 7 0,14 13 412,0-1 0,1 0-1,2-1 1,28 22 0,31 29-60,-76-66-400,1 0 1,-2 0-1,1 1 0,0 0 0,-1 0 1,-1 0-1,1 0 0,3 11 1,-6-15 8,0 0 0,0 1 0,0-1 0,-1 0 0,1 0 0,-1 0 0,0 0 1,0 1-1,0-1 0,0 0 0,0 0 0,-1 0 0,0 1 0,1-1 1,-1 0-1,0 0 0,-1 0 0,1 0 0,0 0 0,-1-1 0,0 1 1,1 0-1,-1-1 0,-4 5 0,-4 1 24,0-1 1,0 0-1,-1 0 1,0-1-1,0 0 1,-17 5-1,5-2-22,-1-2-1,-33 7 0,45-12-400,-1-1-1,0 0 1,0 0-1,0-2 0,-26-2 1,39 2 206,-1 1 0,0 0 1,0 0-1,0-1 0,1 1 1,-1-1-1,0 1 0,1-1 0,-1 1 1,0-1-1,1 1 0,-1-1 1,0 0-1,1 1 0,-1-1 1,1 0-1,-1 1 0,1-1 0,0 0 1,-1 0-1,1 0 0,0 1 1,-1-1-1,1 0 0,0 0 1,0-1-1,-1-27-5067,2 17 2742,-1-27-5561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7.3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0 9989,'0'0'12341,"0"144"-9860,0-72-176,0 7-832,-5-7-384,0-13-609,0-13-384,5-13-96,0-7-16,0-13-448,-5-6-1121,5-1-2049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7.9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6643,'0'0'11141,"-4"151"-8628,-1-79-528,0 7-304,5-1-96,-5-5-465,5-14-608,0-14-416,0-12-96,0-20-64,0-6-224,5-40-7395,9-13-257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8.2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6003,'0'0'7160,"27"-2"-3803,192-9 1365,-204 11-4524,-10-1-74,0 1 1,0 0-1,0 0 0,0 1 0,0 0 0,0-1 0,9 4 0,-11-2-46,-1-1 0,0 1-1,0-1 1,0 1 0,0 0 0,0 0 0,0 0 0,-1 0 0,1 0-1,-1 0 1,1 1 0,-1-1 0,0 0 0,0 1 0,0-1 0,0 1 0,0-1-1,0 4 1,6 26 595,-2 0 1,0 0-1,-3 0 0,-1 61 0,-2-50-376,-1 31 208,-17 99 0,-25 73 401,42-235-850,-3 18 11,2 1-1,1 52 1,2-82-137,0 1 1,0-1-1,0 0 0,0 0 1,0 1-1,0-1 0,0 0 1,-1 1-1,1-1 1,0 0-1,0 0 0,0 1 1,0-1-1,0 0 0,0 1 1,-1-1-1,1 0 0,0 0 1,0 0-1,0 1 1,-1-1-1,1 0 0,0 0 1,0 0-1,0 1 0,-1-1 1,1 0-1,0 0 0,-1 0 1,1 0-1,0 0 1,0 1-1,-1-1 0,1 0 1,0 0-1,-1 0 0,1 0 1,0 0-1,0 0 0,-1 0 1,1 0-1,0 0 1,-1 0-1,1 0 0,0-1 1,-1 1-1,1 0 0,0 0 1,0 0-1,-1 0 0,1 0 1,0 0-1,0-1 1,-1 1-1,1 0 0,0 0 1,0 0-1,-1-1 0,-16-14-6749,3-14-4076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8.4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10293,'0'0'11493,"165"46"-9108,-112-26-256,-4-7-1056,-5 0-833,-6 0-240,-8-6-176,4-1-1985,-5-6-3138,0 0-6786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8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9828,'0'0'10050,"21"0"-8929,24-1-640,100 1 937,-129 1-1321,0 0 0,-1 1 0,1 1 0,-1 1 1,1 0-1,-1 1 0,19 9 0,-26-10-76,-1 0 0,1 1 0,-1 0 0,1 0 0,5 7 0,-10-9 0,-1-1 0,0 1 0,0 0 0,0-1 1,-1 1-1,1 0 0,0 0 0,-1 0 0,0 1 0,0-1 1,0 0-1,0 0 0,-1 1 0,1-1 0,-1 0 0,0 5 0,0 2 111,1 34 489,-2 0 0,-2-1-1,-10 47 1,-48 221 1426,52-265-1893,8-19-149,0-26-124,1-1-1,0 0 0,-1 0 0,1 0 1,0 0-1,-1 0 0,1 0 0,0 1 1,-1-1-1,1 0 0,-1 0 1,1 0-1,0 0 0,-1 0 0,1 0 1,0-1-1,-1 1 0,1 0 1,0 0-1,-1 0 0,1 0 0,-1 0 1,1-1-1,0 1 0,-1 0 1,1 0-1,0 0 0,0-1 0,-1 1 1,1 0-1,-1-1 0,-13-17-4076,-9-13-3312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8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 12198,'0'0'10500,"-67"159"-8259,62-104-560,5 8-528,0-15-465,15 1-528,21-15-160,16-6 0,4-21-496,11-7-369,-1 0-2128,-4-28-593,-16-13-3377,-15 6-2273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9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11573,'0'0'10405,"131"85"-8564,-83-65-336,1-14-497,-1 7-784,-4-6-224,0 0-1489,9-1-2929,1 1-2049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9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0 14759,'0'0'9508,"-14"164"-6995,4-92-704,5-6-736,0-7-321,5-7-448,0-19-304,-4 0-64,4-13-656,0-7-977,0-7-2145,-5 1-1920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9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5507,'0'0'16455,"170"6"-14694,-117-6-641,1 0-447,-11 0-561,-4 7-112,-10-7-144,-14 0-1361,-5 6-1360,-10 1-2274,0-1-1456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0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1 6227,'0'0'13531,"-8"26"-11471,-22 87-523,27-99-1242,0 0 0,0 1 1,2-1-1,0 1 0,1 22 0,0-11-193,0-23-120,0 0 0,0 0 0,1 0 0,-1 0 0,1 0 0,0 0 1,0 0-1,0 0 0,0 0 0,0 0 0,0-1 0,1 1 0,0-1 1,-1 1-1,1-1 0,0 1 0,4 3 0,-2-3-57,1 1-1,0-1 1,0 0-1,0 0 1,0-1-1,0 1 1,1-1 0,10 2-1,6 1-178,1-2 0,1 0 0,37-2 0,-60-1 254,40 0-270,61 8 1,-101-8 280,0 0 0,0 0 0,0 0 0,0 0 0,0 0 0,0 1-1,0-1 1,0 0 0,0 1 0,0-1 0,0 1 0,0-1 0,0 1 0,0 0 0,-1-1 0,1 1 0,0 0 0,0-1 0,-1 1 0,1 0 0,1 1 0,-2-1 37,0 0-1,0 0 1,0 0-1,0 0 1,0-1 0,0 1-1,0 0 1,0 0-1,0 0 1,0 0 0,-1 0-1,1 0 1,0 0-1,-1-1 1,1 1 0,0 0-1,-1 0 1,1 0-1,-2 0 1,-2 5 219,-1 0 0,0-1 0,0 0 0,-9 6 0,12-9-333,-19 15 264,-1-1 0,-1 0-1,-35 16 1,46-26-444,-2 0-1,1-1 1,-1 0-1,1-1 1,-1-1-1,0 0 1,-1-1-1,-16 1 1,30-3 188,1 0-85,-1 0 0,1 1 0,-1-1-1,1 0 1,-1 0 0,1 0 0,-1 0-1,0 0 1,1 0 0,-1 0 0,1 0-1,-1 0 1,1 0 0,-1 0 0,1-1-1,-1 1 1,1 0 0,-1 0 0,1 0-1,-1-1 1,1 1 0,0 0 0,-1 0-1,1-1 1,-1 1 0,1 0 0,0-1-1,-1 1 1,1-1 0,0 1 0,-1 0-1,1-1 1,0 1 0,-1-1 0,1 1-1,0-1 1,0 1 0,0-1 0,0 1-1,-1-1 1,1 1 0,0-1 0,0 1-1,0-1 1,0 1 0,0-1 0,0 0-1,0 1 1,1-1 0,-1 1 0,0-1-1,0 1 1,1-1 0,-1-29-6135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0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0 7123,'0'20'4370,"-13"240"4331,-2-12-3820,15-241-4763,1 142 1915,0-143-2008,0 0 0,0 0 1,0 0-1,1 0 1,0 0-1,0-1 0,1 1 1,-1-1-1,1 1 0,1-1 1,-1 0-1,1 0 0,-1-1 1,1 1-1,1-1 0,6 6 1,-8-8-44,-1 0 0,1 0 0,-1-1 1,1 1-1,0-1 0,0 0 0,-1 0 0,1 0 1,0 0-1,0 0 0,0-1 0,0 1 1,0-1-1,0 0 0,0 0 0,0 0 1,1 0-1,-1-1 0,0 1 0,0-1 0,-1 0 1,1 1-1,0-1 0,0-1 0,0 1 1,0 0-1,-1-1 0,1 1 0,-1-1 0,1 0 1,-1 0-1,0 0 0,4-4 0,4-5-128,-1 1-1,-1-1 0,1 0 0,-2-1 1,0 0-1,0 0 0,-1 0 1,-1-1-1,0 0 0,-1 0 0,0 0 1,-1-1-1,0 0 0,-1 1 0,0-28 1,-2 39 150,0 1 1,0 0-1,0-1 1,-1 1 0,1 0-1,0 0 1,-1 0-1,1-1 1,-1 1 0,1 0-1,-1 0 1,1 0-1,-1 0 1,0 0 0,0 0-1,1 0 1,-1 0-1,0 0 1,0 0 0,0 0-1,0 1 1,-2-2-1,0 0 57,-1 0 0,1 1 0,0 0 0,-1 0 0,0 0 0,1 0-1,-1 0 1,-3 0 0,-5 1 153,1 0 0,0 0 0,0 1 0,-21 4 0,18-1-141,1 0-1,0 1 1,0 1-1,0 0 1,1 1-1,-18 12 1,-18 18-1365,2 3-4468,35-27-2006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1.2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201 7 8868,'0'0'13342,"-21"-3"-12069,-6 1-982,-38 0-1,62 2-277,0 1-1,1-1 0,-1 1 0,0 0 1,0 0-1,0-1 0,1 2 0,-1-1 1,1 0-1,-1 1 0,1-1 0,-1 1 1,1 0-1,0-1 0,0 1 1,0 0-1,0 1 0,-3 3 0,1 0 37,0 0 1,1 1-1,0 0 0,-5 13 0,5-10 35,0-2-36,1 1 0,0-1 0,0 0 0,1 1 0,0-1 0,0 1 0,1-1 0,0 1-1,1-1 1,0 1 0,0-1 0,1 1 0,0-1 0,0 0 0,1 1 0,4 8 0,6 9 91,2-1 0,0 0-1,28 32 1,-7-7 135,-28-39-189,12 16 59,-2 1 1,18 38-1,-32-58-81,0 0 0,-1 0 0,0 0-1,-1 1 1,1-1 0,-2 1-1,1-1 1,-1 1 0,-1 0 0,0-1-1,0 1 1,0 0 0,-1 0-1,-2 8 1,1-14-4,1 0-1,-1 0 1,0 0-1,1 0 1,-1 0 0,-1-1-1,1 1 1,0-1-1,-1 0 1,1 0 0,-1 1-1,1-2 1,-1 1-1,0 0 1,0 0 0,0-1-1,0 0 1,0 1-1,0-1 1,-1-1-1,-5 2 1,6-1-22,-1 0-1,1 0 1,-1-1 0,1 0 0,-1 1-1,0-1 1,1-1 0,-1 1-1,0 0 1,1-1 0,-1 0-1,1 0 1,-1 0 0,1 0-1,0 0 1,-1-1 0,1 0 0,0 1-1,0-1 1,-5-4 0,5 2-36,0 0-1,0 0 1,1 0 0,-1 0 0,1 0 0,0 0 0,0-1 0,1 1 0,-1-1-1,1 1 1,-2-10 0,0-57-144,3 54 97,1 10 32,0 0-1,0 0 1,1 0 0,0-1-1,0 2 1,0-1 0,1 0-1,0 0 1,1 1 0,-1 0-1,1-1 1,1 2 0,-1-1-1,1 0 1,0 1 0,7-6-1,6-5-270,0 0 0,1 2 0,38-21-1,16-1-3086,4 6-5595,-24 10-1686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1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0 10069,'0'0'7720,"-25"13"-4913,-82 49-1022,99-57-1583,1 0 1,0 1-1,0 0 1,1 0-1,-1 0 1,1 1-1,1 0 1,-1 1-1,1-1 1,0 1-1,1 0 1,0 0-1,0 0 1,1 1-1,0-1 1,0 1-1,1 0 1,0 0-1,0 11 1,2-19-207,0 0 0,0 0 0,0-1 0,0 1 0,0 0 0,0 0 0,0 0 0,0-1 1,0 1-1,1 0 0,-1 0 0,0 0 0,1-1 0,-1 1 0,0 0 0,1-1 0,-1 1 0,1 0 0,-1-1 0,1 1 1,0 0-1,-1-1 0,1 1 0,-1-1 0,1 1 0,0-1 0,0 0 0,1 1 0,22 1-139,-16-2 152,5-1-210,0-1-1,0 0 1,-1-1 0,1-1 0,-1 0 0,0 0 0,0-1-1,0-1 1,-1 0 0,1 0 0,-2-1 0,1-1 0,-1 0-1,11-10 1,-20 17 166,17-11-330,-18 12 363,0-1-1,1 1 1,-1 0 0,0 0-1,1-1 1,-1 1-1,1 0 1,-1 0 0,1 0-1,-1-1 1,0 1 0,1 0-1,-1 0 1,1 0-1,-1 0 1,1 0 0,-1 0-1,1 0 1,-1 0-1,0 0 1,1 0 0,-1 0-1,1 1 1,-1-1 0,1 0-1,-1 0 1,0 0-1,1 0 1,-1 1 0,1-1-1,-1 0 1,0 0-1,1 1 1,-1-1 0,0 0-1,1 1 1,-1-1 0,0 0-1,0 1 1,1-1-1,-1 1 1,0-1 0,0 0-1,0 1 1,0-1-1,1 1 1,8 53 1447,-3 0 0,-2 1 0,-3 80 0,-2-75-635,2-27-603,-1-1 1,-2 0-1,-2 0 1,-10 48 0,14-79-265,0-1 1,0 1 0,-1-1 0,1 0 0,0 1 0,0-1 0,0 1 0,0-1 0,-1 1 0,1-1 0,0 0 0,0 1 0,-1-1 0,1 0 0,0 1-1,0-1 1,-1 0 0,1 1 0,-1-1 0,1 0 0,0 1 0,-1-1 0,1 0 0,-1 0 0,0 1 0,1-2-197,0 1 0,-1 0 1,1 0-1,-1 0 0,1-1 1,0 1-1,-1 0 0,1 0 1,0-1-1,-1 1 0,1 0 1,0-1-1,-1 1 0,1-1 0,0 1 1,0 0-1,-1-1 0,1 1 1,0-1-1,0 1 0,0 0 1,-1-1-1,1 1 0,0-1 1,0 0-1,-5-22-9995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2.2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1905,'0'0'18875,"25"16"-17402,77 57-190,-96-67-1102,1 0 1,-1 0-1,0 0 0,-1 1 1,1-1-1,-1 1 1,-1 1-1,1-1 0,-1 1 1,0-1-1,-1 1 0,4 12 1,-4-4 184,0-1 1,-1 1-1,-1 0 1,-1 22-1,0-37-351,0 12 171,1 1-33,-1 0-1,-1 0 1,-3 14-1,3-25-145,1 1 0,-1-1-1,-1 1 1,1-1 0,0 1-1,-1-1 1,0 0 0,0 0-1,0 0 1,0 0-1,0 0 1,0 0 0,-1 0-1,0-1 1,1 1 0,-4 1-1,-5-1-1714,18-4-2229,-2 1 4000,-1 0 0,0 0 0,0 0 0,0 1 0,1 0 0,-1-1-1,0 1 1,0 1 0,0-1 0,0 0 0,0 1 0,0 0 0,-1 0 0,1 0 0,-1 1 0,1-1-1,-1 1 1,0-1 0,0 1 0,0 0 0,0 1 0,0-1 0,-1 0 0,1 1 0,-1 0 0,0-1-1,0 1 1,0 0 0,-1 0 0,0 0 0,1 0 0,0 5 0,-1 11 602,0 0 0,-2 34 0,0-46-578,-1 1 0,1-1 0,-1 0 0,-1 0 0,1 0 0,-2 0 0,1 0 0,-1-1 0,-5 10 0,-5 2 77,-29 33 1,38-46-387,-1-1 1,0 0-1,0 0 1,0 0-1,0 0 1,-1-1-1,0 0 1,0-1-1,-14 6 1,21-9 95,0 0 0,-1 0 0,1 1 0,-1-1 0,1 0 0,0 0 0,-1 0-1,1 0 1,0 0 0,-1 0 0,1 0 0,-1 0 0,1 0 0,0 0 0,-1-1 0,1 1 0,0 0 0,-1 0 0,1 0 0,0 0 0,-1 0 0,1-1 0,0 1-1,-1 0 1,1 0 0,0-1 0,0 1 0,-1 0 0,1 0 0,0-1 0,0 1 0,-1 0 0,1-1 0,0 1 0,0-1 0,-3-15-5086,3 15 4995,-1-35-10690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2.6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171 1 7876,'0'0'12058,"-24"26"-10774,-73 86-68,90-103-1022,-1 1 1,2 0-1,-1 0 0,-7 17 0,12-22-100,1 1 0,0-1 0,-1 0 0,2 1 0,-1-1 1,1 1-1,0 6 0,0-11-93,0 0 1,0 0-1,0 0 1,1 0 0,-1 0-1,0 0 1,1 0-1,-1 0 1,1 0-1,-1 0 1,1 0-1,0 0 1,-1 0 0,1 0-1,0 0 1,-1-1-1,1 1 1,0 0-1,0-1 1,0 1-1,0 0 1,0-1 0,0 1-1,0-1 1,0 0-1,0 1 1,0-1-1,0 0 1,0 1-1,0-1 1,0 0 0,0 0-1,0 0 1,0 0-1,2 0 1,42-4-82,-35 1-14,0-1 1,-1 1 0,1-2-1,-1 1 1,0-1 0,-1-1-1,1 1 1,12-13 0,-9 9-119,0 1 1,0-1-1,15-6 1,-26 14 217,0 1 0,-1 0 0,1-1 0,0 1 0,-1 0 1,1 0-1,0 0 0,0-1 0,-1 1 0,1 0 0,0 0 0,0 0 1,0 0-1,-1 0 0,1 1 0,0-1 0,0 0 0,-1 0 0,1 0 1,0 1-1,-1-1 0,1 0 0,0 1 0,0-1 0,-1 0 1,1 1-1,-1-1 0,1 1 0,0-1 0,-1 1 0,1-1 0,-1 1 1,1 0-1,-1-1 0,0 1 0,1 0 0,-1-1 0,0 1 1,1 1-1,7 33 1028,-7-28-762,17 197 4855,-22 2-3501,3-194-1743,0 0-1,-1 0 1,0 0 0,-1 0 0,-1 0 0,1 0 0,-2-1-1,0 0 1,0 0 0,-1 0 0,-8 12 0,10-19-829,-1 5 139,3-2-7813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3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0 9284,'0'0'7684,"-11"26"-4686,-17 44-753,4 1 0,-24 110-1,39-120-1054,3 0 0,1 63 0,5-117-1150,0 0 0,0 0 0,1 0 0,-1-1 0,2 1 0,-1 0 0,1 0 0,3 8 0,-4-13-42,1 0 1,-1 0-1,1 0 0,-1 0 0,1 0 1,0 0-1,0 0 0,0 0 0,0-1 1,0 1-1,0-1 0,0 1 0,0-1 1,0 0-1,1 0 0,-1 0 0,1 0 1,-1-1-1,0 1 0,1 0 0,0-1 1,-1 0-1,1 0 0,-1 1 0,4-2 1,-2 1-16,-1-1 1,0 0-1,0 0 1,0 0-1,0-1 1,0 1-1,-1-1 1,1 1-1,0-1 1,-1 0-1,1 0 1,-1 0-1,1-1 1,-1 1-1,0 0 1,0-1-1,0 0 1,0 1-1,-1-1 1,1 0-1,-1 0 1,2-4-1,6-14-173,0 0-1,5-23 1,-11 35 82,0 0 60,0-2-50,1 0 1,-2 0-1,1 0 0,0-21 0,-23 26 755,-7 4-340,-54 2 1,37 1-238,3 6-467,36-2-940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28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1 375 10053,'0'0'13126,"14"-5"-11768,5-3-952,0-1 0,-1 0 1,0-2-1,0 0 1,15-13-1,-5 1-68,-1-1 0,46-53 1,-66 68-284,0-1 0,-1 1 0,0-1 0,0 0 0,-1-1 0,-1 1 0,1-1 0,-2 0 0,0 0 0,0 0 0,-1-1 0,0 1 0,0-16 0,-2 26-32,0 1 0,0-1 0,0 1 0,0-1 0,0 1-1,0 0 1,0-1 0,0 1 0,-1-1 0,1 1 0,0 0 0,0-1 0,-1 1 0,1 0 0,0-1 0,0 1 0,-1 0 0,1-1 0,0 1 0,-1 0 0,1 0 0,0-1-1,-1 1 1,1 0 0,0 0 0,-1 0 0,1-1 0,-1 1 0,1 0 0,0 0 0,-1 0 0,1 0 0,-1 0 0,1 0 0,-1 0 0,0 0 0,-18 2 233,17-1-169,-4 0-38,0 1 0,0 0 0,0 1 0,0 0 1,0 0-1,1 0 0,-1 0 0,1 1 0,0 0 0,0 0 0,1 0 0,-9 10 0,-2 5-1,-26 41 1,41-59-45,-8 12 86,0-1-1,1 2 1,1-1-1,0 1 0,1 0 1,1 0-1,0 0 0,0 1 1,2-1-1,0 1 1,0 18-1,2-29-74,0 1-1,0-1 1,1 1 0,-1-1-1,1 1 1,1-1 0,-1 0 0,0 1-1,1-1 1,0 0 0,0 0-1,0 0 1,1 0 0,-1 0 0,1-1-1,0 1 1,5 4 0,-2-3 22,1 0 0,0 0 0,0 0 0,1-1 0,-1 0 0,1-1 0,0 0 0,14 4-1,9 0 46,-1-2-1,1-1 0,0-1 0,33-3 0,-52 1-71,-8-1-22,0 1 0,0-1 1,1 0-1,-1 0 0,0-1 1,0 1-1,0-1 0,0 0 1,0 0-1,0 0 0,0 0 1,-1-1-1,1 0 0,6-3 1,-9 4-228,0-1 1,0 1-1,-1 0 1,1 0 0,0 0-1,-1-1 1,1 1 0,-1 0-1,1 0 1,-1-1-1,0 1 1,0 0 0,0-1-1,1 1 1,-1-1 0,0 1-1,-1 0 1,1-1-1,0-1 1,-1-4-2870,1-7-5691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43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8724,'0'0'15722,"24"9"-14089,80 36-78,-95-40-1374,-1-1-1,1 1 1,-1 1 0,0 0 0,0 0-1,-1 0 1,1 1 0,-2 0 0,1 1 0,-1 0-1,0 0 1,0 0 0,5 12 0,-6-8-46,0 0 1,-1 0-1,0 1 1,-1-1 0,-1 1-1,0-1 1,-1 1-1,0 19 1,-1-25-88,-1-1 1,0 1-1,0 0 0,-1-1 0,0 1 1,0-1-1,0 1 0,-1-1 0,0 0 1,0 0-1,-8 10 0,-5 5 72,-33 33-1,19-22-131,18-20-66,9-9-7,7-3-747,25 0 804,0 1 1,-1 2 0,55 12-1,-80-14 38,0 0-1,-1-1 1,0 1-1,1 0 1,-1 0-1,0 1 1,1-1-1,-1 0 1,0 1-1,0-1 1,0 1-1,0 0 1,0 0 0,0 0-1,-1 0 1,1 0-1,-1 0 1,1 0-1,-1 0 1,0 1-1,1 2 1,0-1 33,-1 1 0,0 0 0,-1-1 1,1 1-1,-1 0 0,0 0 0,0-1 1,-1 1-1,1 0 0,-3 8 0,-1 2 96,-1 1 0,-1-1 0,0 0 0,-1-1-1,-14 23 1,-30 35-57,-100 110-1,142-175-153,7-10-616,-2-21-2343,-1-13-4159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19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695 0 29401,'-694'1253'0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3.1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2673,'0'0'18828,"0"6"-17308,3 73 973,3-1 0,24 110-1,-1-101-2196,-27-92-6176,0-43 1799,-2-11-2141,0-11-1955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3.5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0 7379,'0'0'7289,"4"25"-4851,41 326 4640,-40-253-5586,-2-4 90,28 160 0,-28-239-1485,1 1-1,0-1 1,1 0 0,13 26 0,-16-38-96,0 1 0,0-1-1,0 1 1,1-1 0,-1 0 0,1 0 0,0 0 0,0 0-1,0-1 1,0 1 0,0-1 0,0 0 0,1 0 0,-1 0 0,1 0-1,0 0 1,0-1 0,-1 0 0,1 1 0,0-1 0,0-1-1,0 1 1,6 0 0,-8-2-7,0 0 0,0 0-1,0 0 1,-1 0 0,1-1 0,0 1-1,-1 0 1,1-1 0,-1 1 0,1-1-1,-1 1 1,0-1 0,0 0 0,0 1 0,0-1-1,0 0 1,0 0 0,0 0 0,0 0-1,-1 0 1,1 0 0,-1 0 0,1-2-1,11-54-176,-10-14-221,-3 47 349,1 23 63,0 0 0,0 0 0,-1 0 0,1 1 0,0-1 1,-1 0-1,0 0 0,1 0 0,-1 0 0,0 1 0,0-1 0,0 0 1,0 1-1,0-1 0,0 1 0,-1-1 0,1 1 0,0 0 0,-1-1 1,1 1-1,-1 0 0,0 0 0,1 0 0,-1 0 0,0 0 0,1 0 1,-1 1-1,0-1 0,0 1 0,0-1 0,-2 0 0,-8-1 123,0 1-1,0 0 1,0 0-1,-12 2 1,8-1-30,-4 2-221,1 1 1,-1 0-1,1 1 1,0 2 0,-35 13-1,-31 9-7421,45-21-625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4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 1969,'0'0'10754,"21"-5"-7272,66-17-1247,-77 20-1847,0 0 0,0 1 0,1 0 0,14 1 0,-10 1 162,-13-1-476,0 0 1,-1 0-1,1 0 1,0 1-1,0-1 1,0 1-1,-1-1 1,1 1-1,0 0 1,-1 0 0,1-1-1,0 1 1,-1 0-1,1 1 1,-1-1-1,0 0 1,1 0-1,-1 1 1,0-1-1,2 3 1,0 0 117,-1 0 1,0 0-1,0 1 1,0-1-1,0 1 0,-1 0 1,1-1-1,-1 6 1,1-1 57,-1-1 0,0 0 0,-1 0 0,0 0 0,-1 1 0,1-1 0,-2 0 0,1 0 0,-1 0 1,-4 10-1,-1-3-118,-1-2 1,-1 1-1,-1-1 1,0-1-1,0 1 1,-14 11-1,-77 63 131,98-84-258,-3 1-12,5-2-3,-1 0-1,0 0 1,-1-1 0,1 1 0,0-1-1,0 1 1,-1-1 0,1 0-1,-1 0 1,-4 2 0,6-3-350,9 0-1356,37-2 976,-24 1 760,1 0-1,-1 2 1,31 4 0,-48-4 10,-1 0 0,0 0 1,1 0-1,-1 0 1,0 1-1,1-1 0,-1 1 1,0 0-1,0 0 0,0 0 1,-1 1-1,1-1 1,-1 1-1,1-1 0,-1 1 1,3 4-1,-1-1 114,-2-1 0,1 1 1,0 0-1,-1-1 0,0 1 0,-1 0 0,1 0 0,-1 1 1,0 6-1,0-4-7,-1 0-1,0 0 1,0 0 0,-1 0 0,0 0 0,-1 0 0,0 0-1,0-1 1,-1 1 0,0-1 0,-1 1 0,0-1 0,-5 9-1,5-13-123,1 1 0,-1-1 0,0 1 0,-1-1 0,1 0 0,0-1-1,-1 1 1,0-1 0,-9 5 0,10-6-344,0-1 0,-1 1 0,1-1 0,0 0 1,-1 0-1,1-1 0,-10 1 0,13-1 111,0-1 1,0 1-1,0-1 1,0 1-1,0-1 1,0 0-1,0 1 0,0-1 1,0 0-1,0 0 1,1 0-1,-1 0 1,0 1-1,0-1 1,1 0-1,-1 0 0,0 0 1,1-1-1,-1 1 1,1 0-1,0 0 1,-1 0-1,1 0 1,0 0-1,0-1 0,0 1 1,0 0-1,0 0 1,0 0-1,0 0 1,0-3-1,0 0-678,-2-45-5940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4.4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2913,'0'0'16661,"18"-1"-15500,129-4 1173,-145 5-2256,0 1 0,0-1-1,0 1 1,0 0 0,0 0-1,0 0 1,-1 0-1,1 0 1,0 0 0,0 0-1,-1 0 1,1 1 0,-1-1-1,0 1 1,1-1 0,-1 1-1,0 0 1,0-1 0,0 1-1,0 0 1,0 0 0,0 0-1,0 0 1,0 2 0,15 55 1392,-10-11-970,-2 1-1,-3 65 0,-2-64-326,-2 41-5,-4 0 0,-35 169 0,40-243-614,-3 10-1250,-4-17-3176,0-9-2908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3:34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2977,'0'0'18393,"131"65"-16024,-68-45-368,0-1-689,-4-5-943,-6-1-369,5 0-145,-14 0-2368,0 0-3938,-20-13-11445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20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13 2849,'0'0'17336,"-1"-3"-15503,0-1-1458,0-2 1692,2 9 648,17 22-474,11 7-1728,-1 1 0,-2 1-1,-1 1 1,31 60 0,67 166-97,30 58-45,-140-290-371,-8-18 0,0 0 0,0-1 0,1 0 0,0 0 0,1 0 0,9 10 0,-16-20 0,0 0 0,0 0 0,0 0 0,0 1 0,0-1 0,0 0 0,0 0 0,0 0 0,0 0 0,1 0 0,-1 0 0,0 0 0,0 0 0,0 0 0,0 0 0,0 0 0,0 0 0,0 0 0,1 0 0,-1 0 0,0 0 0,0 0 0,0 0 0,0 0 0,0 0 0,0 0 0,0 0 0,0 0 0,1 0 0,-1 0 0,0 0 0,0 0 0,0 0 0,0 0 0,0 0 0,0 0 0,0 0 0,0 0 0,1-1 0,-1 1 0,0 0 0,0 0 0,0 0 0,0 0 0,0 0 0,0 0 0,0 0 0,0 0 0,0 0 0,0-1 0,0 1 0,0 0 0,0 0 0,0 0 0,0 0 0,0 0 0,0 0 0,0 0 0,0-1 0,0 1 0,0 0 0,0 0 0,0-8 0,1 7 0,-3-2-90,1 1-1,0-1 1,0 0 0,-1 1-1,0-1 1,1 1 0,-1 0-1,0 0 1,0-1 0,0 1-1,-1 0 1,1 1 0,-3-3-1,-36-21-3350,7 13-2461,-8 5-2603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21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53 6339,'0'0'14439,"4"0"-13074,295-3 6767,147-14-5677,-433 16-2448,110-6 8,126 10 0,-174 9-15,-75-12-5,0 0 0,1 0 1,-1 0-1,0 0 0,0 0 0,1 0 0,-1 0 1,0 0-1,0 0 0,1 0 0,-1 0 1,0 0-1,0 0 0,1 0 0,-1 0 0,0 0 1,0 0-1,1 0 0,-1 0 0,0 0 0,0 0 1,1 0-1,-1 0 0,0 0 0,0-1 1,0 1-1,1 0 0,-1 0 0,0 0 0,0 0 1,0-1-1,1 1 0,-1 0 0,0 0 0,0 0 1,0-1-1,0 1 0,0 0 0,0 0 1,1-1-1,-1 1 0,0 0 0,0 0 0,0-1 1,0 1-1,0 0 0,0 0 0,0-1 0,0 1 1,0 0-1,0 0 0,0-1 0,0 1 1,0 0-1,-1 0 0,1-1 0,0 1 0,0 0 1,0 0-1,0-1 0,0 1 0,0 0 0,-1 0 1,1 0-1,0-1 0,0 1 0,-11-11-2777,-19-8-4184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26.2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0 9316,'0'0'15381,"-5"19"-14592,-3 16 35,1 0-1,-3 69 1,0 110 1207,2 228-695,8-439-1333,0 0 1,0-1-1,0 1 1,1 0-1,-1-1 1,1 1-1,0-1 1,-1 1-1,1-1 1,0 1-1,0-1 1,1 1-1,-1-1 1,0 0-1,1 0 1,-1 0-1,1 0 1,2 2-1,0-3-5,-3-1-36,-1-2-143,0-95-4482,0 1-6049,0 42 617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1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18 7059,'0'0'16496,"-4"23"-15024,1-11-1201,-4 27 868,2 0 1,-2 55 0,7-78-874,1 0 0,0 1 0,0-1 0,2 0 0,0 0-1,1 0 1,12 29 0,-14-40-249,0 0-1,1-1 0,0 1 1,0-1-1,0 0 0,0 0 1,1 0-1,0 0 0,0-1 1,0 1-1,0-1 0,0 0 1,0 0-1,1-1 0,0 1 1,-1-1-1,1 0 1,0 0-1,0 0 0,0-1 1,0 0-1,1 0 0,-1 0 1,0-1-1,0 0 0,1 0 1,-1 0-1,8-1 0,-8-1-10,0 1-1,0 0 1,0-1 0,-1 0-1,1 0 1,0-1-1,-1 1 1,0-1-1,0 0 1,0 0-1,0-1 1,0 1-1,0-1 1,-1 1 0,0-1-1,0 0 1,0-1-1,0 1 1,-1 0-1,1-1 1,1-5-1,2-3 9,-1 0-1,0 0 1,-1-1-1,-1 1 1,0-1-1,2-25 0,-4 21-27,-1 0-1,0 0 1,-2 1-1,0-1 1,-5-23-1,4 33 7,1 0 0,-2 0-1,1 0 1,-1 0 0,0 1 0,-1-1-1,0 1 1,0 0 0,0 1-1,-1-1 1,0 1 0,-14-11 0,13 13 31,0 1 0,-1-1 0,0 1 1,0 1-1,0-1 0,0 1 0,0 1 1,-1-1-1,1 1 0,0 1 0,-1 0 1,1 0-1,0 0 0,-1 1 0,1 0 1,0 1-1,0 0 0,0 0 0,0 1 1,-15 7-1,-104 82-10,125-91-282,5 6-5016,0-5 4265,0 0 1,0-1-1,0 1 1,0-1-1,1 0 1,-1 0-1,0 0 0,1-1 1,3 1-1,1 1-1462,27 5-9462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27.72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86 9540,'0'0'14226,"3"-1"-13250,20-5-506,1 1 0,-1 1 0,32-1 0,8-2 369,148-21 69,225-2 0,-144 30-860,-232 7 662,-60 21 267,-2 84-463,1-4-182,12 117 1,19 199 115,-25-369-435,-4-34-17,0-11-2,-1-1 0,0 0 0,0 1 1,-1-1-1,-1 0 0,-2 11 0,2-14 8,-5 19 15,7-24 1,-33-2 26,-47-9-1,7 1-7,2-3-36,48 7 0,-39-2 0,3 4 0,1 3 0,-1 3 0,0 2 0,-91 20 0,87-11 0,0-3 0,-1-3 0,-106 0 0,43-8-1177,127-9-7645,0-9-1012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4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7027,'0'0'18139,"9"5"-16125,29 10-499,-7-4-361,-1 2-1,37 22 1,-57-31-863,1 0-2294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4.4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1761,'0'0'21628,"3"4"-20118,-1-1-1287,0 0 0,1 0 0,-1 0 0,1-1 0,0 1 0,0-1 0,0 0 0,0 0 0,0 0 0,0 0 0,6 2 0,46 17 1011,-50-19-1267,4 0-347,0 1 393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4.7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1857,'0'0'24635,"63"66"-23450,-48-60-625,-1-6-368,-4 0-192,0 0-320,-6 0-2241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6.0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12118,'0'0'17656,"29"0"-17320,5 0 288,10 13-128,-5-13-240,4 7-192,-9-7 0,-4 6-64,-11-6-352,-4 7-752,-1-7-1441,-9 7-2834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6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7764,'0'0'13606,"5"158"-11077,0-113-160,5-5-1088,-1-7-593,1-1-272,0-12-256,-5-7-160,0-6 0,-1-14-3153,-4-19-705,0-20-3297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6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11013,'0'0'11269,"131"0"-8371,-78 0-1010,6 0-895,-11 0-385,-4 0-608,-10 0-48,-10 0-976,-14 0-3170,0 0-1121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8:56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7507,'0'0'18073,"68"7"-16553,-10-7-31,6 0-769,-6 0-319,-14 0-289,-15 0-112,-10 0-128,-9 0-1201,-5 0-2385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03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0 3874,'0'0'17685,"-1"21"-6477,-15 114-11208,3-39 0,0 101 0,12-177 0,1-15 0,-1 1 0,1-1 0,1 1 0,-1-1 0,1 1 0,0-1 0,2 6 0,-3-7 0,0-14-622,-4-24-11020,4 15 3096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04.1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8196,'0'0'15097,"3"13"-13058,19 211 3435,-19-152-4820,3-1-1,19 98 1,-22-161-1164,-13-16-3828,-7-5-2297,2-6-3860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2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11493,'0'0'3925,"-7"21"453,-13 32-1878,3 0-1,-16 91 1,28-103-1768,1-1 1,2 0-1,6 63 1,-4-97-748,1-1 0,0 0 0,0 0 0,1 0 0,-1 0 0,1 0 0,0 0 0,1 0 0,-1 0 0,1-1 0,0 1 0,0-1 0,0 0 0,1 0 0,-1 0 0,1 0 0,0 0 0,0-1 0,0 0 0,1 0 0,-1 0 0,1 0 0,0-1 0,0 0 0,0 0 1,0 0-1,0 0 0,0-1 0,0 0 0,0 0 0,1-1 0,-1 1 0,0-1 0,1 0 0,-1 0 0,0-1 0,1 0 0,-1 0 0,0 0 0,0 0 0,0-1 0,0 0 0,0 0 0,0 0 0,0-1 0,-1 0 0,1 1 0,-1-2 0,0 1 0,4-4 0,7-9-1226,23-29 0,5-23-5603,-21 26-837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30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 7780,'0'0'18579,"6"-4"-17699,0 0-738,0 1-1,-1 0 1,1 0 0,1 0-1,-1 1 1,0 0 0,1 0-1,-1 1 1,1-1 0,8 1-1,78-2 1656,-61 4-1345,-29-1-439,-1 0 0,0 0-1,0 1 1,0-1-1,1 1 1,-1 0 0,0 0-1,0 0 1,0 0 0,0 0-1,0 0 1,0 0 0,-1 0-1,1 1 1,0-1 0,-1 1-1,1-1 1,-1 1 0,1 0-1,-1 0 1,0 0-1,0 0 1,0 0 0,0 0-1,0 0 1,0 0 0,0 0-1,-1 0 1,1 0 0,-1 0-1,1 5 1,0 0 52,0 0 1,-1 0-1,0 1 1,0-1-1,0 0 1,-1 0-1,0 0 0,-1 0 1,-2 11-1,-3-5-1,0 1 0,-1-1 0,0-1 0,0 1 0,-2-1 0,-13 13 0,11-11-11,0 0 1,1 0-1,-17 31 1,28-45-57,0-1 1,1 1-1,-1 0 1,0 0-1,0 0 1,0 0-1,1 0 0,-1 0 1,0 0-1,0 0 1,0 0-1,0 0 1,1 0-1,-1 0 0,0 0 1,0 0-1,0 0 1,1 0-1,-1 1 1,0-1-1,0 0 0,0 0 1,1 0-1,-1 0 1,0 0-1,0 0 1,0 0-1,0 1 0,0-1 1,1 0-1,-1 0 1,0 0-1,0 0 0,0 0 1,0 1-1,0-1 1,0 0-1,0 0 1,0 0-1,0 1 0,0-1 1,0 0-1,0 0 1,1 0-1,-1 1 1,0-1-1,0 0 0,0 0 1,-1 0-1,1 1 1,0-1-1,0 0 1,0 0-1,0 0 0,0 1 1,1-2-57,13-4-120,3-3 100,0 2 0,0 0 0,1 1 1,-1 1-1,1 0 0,35-2 0,-51 6 68,0 0 0,-1 0 0,1 0 0,0 0-1,0 0 1,-1 0 0,1 0 0,0 0 0,-1 1 0,1-1 0,0 1-1,-1-1 1,1 1 0,0 0 0,-1 0 0,3 1 0,-3 0 18,0 0 0,0 1 0,-1-1 0,1 0 0,-1 0 0,1 1 0,-1-1 0,0 0 0,0 0 0,0 1 0,0 3 0,0-2 21,0 16 98,-1 1 1,-1-1-1,0 1 0,-2-1 1,0 0-1,-2 0 1,-9 26-1,9-33-126,-1 8 0,-1-1 0,-1-1 0,-1 0 0,-1 0 0,-1-1 0,-22 29 0,33-46-26,0-1 0,1 1 0,-1 0-1,0-1 1,1 1 0,-1 0 0,0-1 0,0 1 0,0-1-1,0 1 1,0-1 0,1 1 0,-1-1 0,0 0 0,0 1 0,0-1-1,0 0 1,0 0 0,-1 0 0,1 0-33,1 0 1,-1 0-1,1-1 0,-1 1 0,1 0 1,-1-1-1,1 1 0,-1 0 1,1-1-1,-1 1 0,1-1 0,0 1 1,-1-1-1,1 1 0,0-1 1,-1 1-1,1-1 0,0 1 0,0-1 1,0 1-1,-1-1 0,1 1 0,0-2 1,-3-42-4459,3 36 3274,0-1-673,1 0 0,-1 0 0,4-16 0,21-39-9060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30.7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12806,'0'0'12467,"24"0"-11813,-13 0-570,186-5 645,-124 4-777,-72 2 50,-1-1-1,1 1 0,0 0 0,-1 0 1,1-1-1,0 1 0,-1 0 1,1 0-1,-1 0 0,1 0 0,-1 0 1,0 0-1,1 0 0,-1 0 1,0 0-1,0 0 0,0 0 0,0 0 1,0 0-1,0 0 0,0 0 1,0 0-1,0 0 0,0 1 1,0-1-1,-1 0 0,1 1 0,-1 6 110,-1 62 913,-4 1 1,-3-2-1,-18 73 1,2-26-130,-13 142 0,34-206-856,-1 57-73,5-108-227,-1-3-1484,-13-33-2332,2 1-1149,-1-1-3327,-1-3-3693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30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8900,'0'0'14295,"25"11"-11788,-3-1-1969,125 49 2315,-8-16-356,-133-41-2561,-6-2-560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2.8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3265,'0'0'19129,"0"4"-16674,-3 106 2885,-5 3-3422,1-14-1415,6-90-499,1 0-20,0 0 0,-1 0 1,0 1-1,0-1 1,-1 0-1,0 0 0,-1 0 1,0-1-1,-7 15 1,10-38-5432,0 0 3077,0 1 1,3-23-1,22-32-8600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3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1 12966,'0'0'4450,"-4"28"-891,0-3-3002,-35 328 5684,37-121-3963,2-212-2182,0 0 1,2-1-1,0 1 0,1 0 0,7 19 1,-9-34-96,1 1 0,0-1 0,0 0 0,1 1 0,-1-1 1,1 0-1,0-1 0,0 1 0,1-1 0,0 1 0,-1-1 0,2 0 1,-1 0-1,0-1 0,1 1 0,-1-1 0,1 0 0,0 0 1,0-1-1,0 1 0,11 2 0,-14-4-24,0-1-1,0 1 1,0-1 0,1 0-1,-1 0 1,0 0-1,0 0 1,0 0 0,1 0-1,-1 0 1,0-1 0,0 0-1,0 1 1,0-1-1,0 0 1,0 0 0,0 0-1,3-2 1,-1 1-44,-1-1 0,0 0 0,0 0 0,0-1 1,0 1-1,0 0 0,-1-1 0,4-7 0,-1 0-141,0-1 1,-1 1-1,0-1 1,-1 0-1,3-21 0,-5 23 151,0 0 0,0 1-1,-1-1 1,-1 0-1,1 0 1,-4-14 0,3 21 114,0 0-1,0 0 1,0 0 0,0 1 0,-1-1 0,1 0 0,-1 1-1,1-1 1,-1 0 0,0 1 0,0 0 0,0 0 0,-1-1-1,1 1 1,0 1 0,-1-1 0,1 0 0,-1 0-1,0 1 1,0 0 0,1-1 0,-1 1 0,0 0 0,-5-1-1,-1 1 103,1-1-1,-1 1 0,0 1 1,1 0-1,-1 0 0,0 0 1,1 1-1,-1 0 0,1 1 0,-1 0 1,1 1-1,0-1 0,-15 8 1,5 0-166,0 1 0,0 1 0,2 0 1,-24 23-1,38-34-50,1 0-1,-1 0 1,1 0 0,0 1 0,-1-1 0,1 1 0,0-1 0,0 1-1,0-1 1,0 1 0,1 0 0,-1-1 0,0 1 0,1 0-1,-1 0 1,1 2 0,0-3-145,0 0-1,0 0 0,0 0 1,0 0-1,0 0 1,1 0-1,-1 1 0,1-1 1,-1 0-1,1 0 1,-1 0-1,1 0 0,-1 0 1,1 0-1,0-1 1,0 1-1,-1 0 0,1 0 1,1 1-1,2 0-699,0 1-1,1-1 1,-1 1-1,1-1 1,-1 0-1,1-1 1,-1 1-1,1-1 1,0 0-1,5 0 1,47 2-8556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3.7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442 113 1569,'0'0'16818,"-21"-19"-13718,-70-55-256,89 72-2688,-1 0-1,0 0 0,0 0 1,0 0-1,-1 0 0,1 1 1,0 0-1,-1-1 0,1 1 1,0 0-1,-1 1 0,0-1 1,1 1-1,-1-1 1,1 1-1,-1 0 0,1 1 1,-1-1-1,0 0 0,1 1 1,-1 0-1,1 0 0,0 0 1,-1 0-1,1 1 1,0-1-1,-4 3 0,6-3-130,-10 5 208,0 0 0,1 1-1,0 0 1,0 1-1,1 0 1,-15 17 0,-46 63 568,63-78-696,-6 6 131,2 2 0,-13 23 0,20-33-178,1 0-1,0 0 1,0 0 0,1 0 0,0 1-1,0-1 1,1 1 0,-1 12-1,2-20-57,1 0-1,-1 0 1,0 0 0,0 0-1,1 0 1,-1 0-1,0-1 1,1 1 0,-1 0-1,1 0 1,-1 0 0,1-1-1,-1 1 1,1 0-1,0-1 1,-1 1 0,1 0-1,0-1 1,-1 1-1,1-1 1,0 1 0,0-1-1,0 1 1,0-1-1,-1 0 1,1 1 0,0-1-1,0 0 1,0 0 0,0 0-1,2 1 1,35 0-89,-29-1 57,2 0 17,0-1 0,0-1 0,0 0 0,0 0-1,0-1 1,-1-1 0,1 1 0,18-11 0,4-5-280,39-29 0,5-4-756,-77 52 1047,1 0 0,-1-1 1,1 1-1,-1-1 0,1 1 0,-1 0 1,1-1-1,0 1 0,-1 0 0,1-1 0,-1 1 1,1 0-1,0 0 0,-1 0 0,1 0 0,0 0 1,-1 0-1,1 0 0,-1 0 0,1 0 1,0 0-1,-1 0 0,1 0 0,0 0 0,-1 0 1,1 0-1,-1 1 0,1-1 0,0 0 0,-1 1 1,1-1-1,-1 0 0,1 1 0,-1-1 1,1 0-1,-1 1 0,1-1 0,-1 1 0,1-1 1,-1 1-1,0-1 0,1 1 0,-1 0 1,0-1-1,1 1 0,-1-1 0,0 1 0,0 0 1,0-1-1,0 1 0,1 0 0,0 43 262,-1-29-162,-14 353 1921,8-242-2235,6-125-553,7-4-5254,11-15-1813,6-7-1942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4.1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1 6851,'0'0'16640,"1"3"-14252,-1 0-2148,0 0 0,0 0 0,0 0 1,0 0-1,0 1 0,0-1 0,-1 0 1,0 0-1,1 0 0,-1 0 0,-2 4 1,-19 38 539,9-22-276,4-4-209,1 0 0,0 1 0,2 0 0,0 0 0,1 0 1,-2 27-1,6-41-273,0 0 0,1 0 0,0 0 0,0 0 0,1 0 0,-1-1 0,1 1 1,1 0-1,-1 0 0,1-1 0,0 1 0,0-1 0,0 1 0,1-1 0,0 0 0,0 0 0,0 0 0,1 0 1,0-1-1,0 1 0,0-1 0,0 0 0,1 0 0,-1-1 0,1 1 0,9 4 0,-4-4-17,0 0 0,0 0 1,1-1-1,-1-1 0,1 0 0,-1 0 0,19 0 0,-21-2-116,-1 0-1,1 0 1,0-1-1,-1 0 1,1 0-1,0-1 1,-1 0-1,1 0 1,-1-1 0,0 0-1,11-6 1,2-4-2661,33-30 0,-47 37 914,-1 1 1,1-1 0,-2 0 0,1-1-1,6-12 1,1-13-7953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4.3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209 0 6851,'0'0'17464,"-102"138"-14599,78-79-1072,-6 0-816,6 0-625,10-20-352,4 1-32,5-21-753,5-6-1904,0-6-2993,10-7-3571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4.6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2289,'0'0'24691,"20"12"-22842,60 41-776,-77-50-1023,1 0 0,-1 0-1,0 0 1,0 0 0,-1 1 0,1-1 0,-1 1 0,1-1 0,-1 1 0,0 0 0,-1 0 0,1 0 0,-1 0 0,1 0-1,-1 1 1,0-1 0,-1 0 0,1 1 0,-1-1 0,0 0 0,0 1 0,0-1 0,-2 8 0,1 8 128,1-10-116,-1 0 1,0 0-1,-1 0 0,0 0 0,-1 0 0,0 0 0,-1-1 1,-4 10-1,-8 12 83,-21 29 1,9-15-87,25-38-62,-1-1 1,2 1-1,-1 0 0,1 0 1,0 0-1,0 0 0,1 0 1,0 1-1,0-1 0,1 14 1,1-21 0,-1 1 0,1 0 1,-1 0-1,1-1 0,-1 1 1,1 0-1,0-1 0,-1 1 0,1-1 1,0 1-1,0-1 0,0 1 1,-1-1-1,1 0 0,0 1 1,0-1-1,0 0 0,0 0 0,0 1 1,0-1-1,-1 0 0,1 0 1,0 0-1,0 0 0,0 0 1,0 0-1,0-1 0,0 1 0,0 0 1,0 0-1,1-1 0,2 0-5,0 1 0,0-1 0,0 0 0,0 0 0,-1-1 0,1 1 0,0-1 0,4-2 0,11-12-122,-1-1-1,0 0 0,18-24 0,18-20-1546,16-2-2625,-1 8-2996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5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6275,'0'0'21674,"141"-6"-20634,-103 6-720,1 6-288,-10 1-32,0-1-864,-4 8-2514,-20 5-3681,-5 1-4546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54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5074,'0'0'11534,"0"19"-10646,-1 109 997,2 242 4292,1-344-5950,0-1 0,1 1 0,2-1-1,13 45 1,-18-68-254,1-1 1,-1 1-1,0-1 0,1 1 0,-1-1 1,1 1-1,0-1 0,-1 1 0,1-1 0,0 0 1,0 1-1,0-1 0,0 0 0,0 0 0,0 1 1,0-1-1,1 0 0,-1 0 0,0 0 0,0 0 1,1-1-1,-1 1 0,1 0 0,1 0 1,3-18-5801,-2-19-42,-3-22-2935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2.5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11125,'0'0'14316,"5"-8"-13772,36-48-206,-36 49-313,1 1 0,0 0 0,0 0 0,0 1 1,1 0-1,-1 0 0,12-6 0,-18 11-23,0-1-1,1 1 1,-1 0-1,0 0 0,0 0 1,1 0-1,-1-1 1,0 1-1,0 0 1,1 0-1,-1 0 1,0 0-1,0 0 1,1 0-1,-1 0 0,0 0 1,0 0-1,1 0 1,-1 0-1,0 0 1,1 0-1,-1 0 1,0 0-1,0 0 1,1 0-1,-1 0 0,0 1 1,0-1-1,1 0 1,-1 0-1,0 0 1,0 0-1,0 0 1,1 1-1,-1-1 1,0 0-1,0 0 0,0 0 1,1 1-1,-1-1 1,0 0-1,0 0 1,0 1-1,2 9 211,-1 0 0,0 0 0,0 0 0,-1 0 0,-2 16-1,1 3 484,-1 92 1175,1 66-794,3-147-1037,2 0 0,14 64 0,-14-97-130,-1-11-233,0-15-376,-3-81-2966,0 32-4247,0 38-333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5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3506,'0'0'23493,"2"26"-22004,-1 4-1139,-1-3-106,2 1-1,2-1 0,11 50 0,-8-51-184,20 49 0,-23-67-277,0 0 0,0-1 0,0 1 0,1-1 0,0 0 1,0 0-1,1-1 0,0 0 0,0 1 0,8 5 1,-7-10-63,-1 0 1,1 0 0,-1 0 0,1-1 0,0 0 0,0 0 0,0-1 0,0 1-1,-1-2 1,1 1 0,9-2 0,10 0-226,5 1 223,-23 0 371,1 0 1,-1 1-1,0 0 0,1 0 1,-1 1-1,14 2 1,-21-1 24,1-1 0,-1 0 1,0 0-1,1 0 0,-1 1 1,0-1-1,0 1 0,0-1 1,0 1-1,0-1 0,0 1 1,-1 0-1,1-1 0,0 1 1,-1 0-1,0 0 0,1-1 1,-1 4-1,6 39 1346,-6-41-1259,1 4-66,-1-1 0,1 1-1,-2 0 1,1-1-1,-1 1 1,0 0 0,0-1-1,-1 1 1,1-1-1,-2 0 1,1 0 0,-5 10-1,3-11-107,1-1 0,-1 1 0,1-1 0,-1 0-1,-1 0 1,1-1 0,0 1 0,-1-1 0,0 0 0,0 0 0,0-1 0,0 1-1,0-1 1,0 0 0,-8 2 0,2-1-56,0 0 0,0-1 0,-1-1 0,1 1 0,0-2 0,-1 1 0,1-2 0,-21-2 0,28 2-153,0 0 1,0 0 0,0 0 0,0-1 0,0 0-1,1 0 1,-1 0 0,0 0 0,1 0 0,-1-1 0,-3-3-1,5 3-203,-1 0 0,1 0 0,0 0-1,0 0 1,0 0 0,1 0 0,-1-1-1,1 1 1,0 0 0,0-1 0,0 1-1,0-1 1,0 0 0,1-5 0,0-31-5362,8-5-1459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5.7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7988,'0'0'14262,"0"125"-11172,0-60-689,0-6-849,0 0-847,0-13-433,0-7-240,0-12-32,0-1-464,0-13-1057,0-7-3057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6.1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6915,'0'0'15879,"5"164"-13349,0-98-706,-1-1-639,1-6-369,0-6-367,-5-14-273,0-13-160,0-6-16,0-7-32,0-6-513,0-21-10148,0-25 481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6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1 192,'0'0'20044,"29"0"-18889,163 0 30,-183 0-1122,-1 0 1,0 0-1,1 1 1,-1 0 0,0 1-1,0 0 1,12 4-1,-17-5 12,-1 1 0,1-1 0,-1 1 0,1-1 0,-1 1 0,0 0 0,0 0 0,1 0 0,-1 0 0,-1 0 0,1 1 0,0-1 0,-1 1 0,1-1 0,-1 1 0,1-1 0,-1 1 0,0 0 0,0 0 0,-1 0 0,1-1-1,-1 1 1,1 6 0,4 157 3818,-5-68-3138,1-71-621,9 487 1231,-10-513-1514,-1-5-612,-2-7-919,0-1 0,0 1 0,-9-18 0,-15-22-5633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6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12310,'0'0'17784,"150"118"-17640,-116-99-144,0 1-977,-9 6-3233,-11-6-4417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7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8340,'0'0'17349,"10"0"-16893,24 2-248,0 3-1,-1 0 0,0 3 1,0 0-1,0 2 0,37 17 1,-66-24-204,1 0 1,-1 0 0,1 0-1,-1 0 1,0 1 0,0-1-1,0 1 1,-1 0 0,1 0-1,-1 1 1,0-1 0,0 1-1,-1 0 1,1-1 0,-1 1-1,0 0 1,-1 0 0,1 1-1,-1-1 1,2 9 0,0 12 154,-1 0 1,-1 0-1,-3 28 0,1-13 231,2 16 229,-3 0 0,-16 101 0,15-137-494,3-17-113,0 0-1,-1 0 1,1 0 0,-1 0-1,0 0 1,0 0-1,0 0 1,-1 0 0,1 0-1,-1 0 1,-3 4-1,3-7-67,-7-17-4071,2-15-1203,-6-7-3178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7.3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12550,'0'0'14134,"169"39"-12773,-125-26-769,0 0-528,-10 1-64,0-8-32,-5 1-1505,5-1-1888,0-6-4147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7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5843,'0'0'15463,"-10"111"-12134,6-45-655,-6-7-1362,10 0-832,0-13-480,0-14-480,0-12-5122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7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6723,'0'0'18825,"136"0"-16984,-73 0-993,-5 0-608,-4 0-240,-20 0 0,-5 0-1361,-10 0-1616,-19 13-9317,-19-6 1746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8.2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 0 3330,'0'0'20585,"-1"13"-19401,-1-1-927,2-1 0,0 0-1,0 0 1,1 0-1,0 1 1,0-1-1,2 0 1,-1 0 0,1-1-1,1 1 1,9 19-1,0-8-221,0 0 0,1-1-1,1-1 1,0 0 0,2-1-1,0-1 1,37 29 0,-49-43-29,36 32-132,-39-34 112,-1-1 1,1 1 0,0 0-1,-1 0 1,0 0 0,1 0-1,-1 0 1,0 0 0,0 1-1,0-1 1,0 0 0,-1 1-1,1-1 1,-1 0 0,1 1-1,-1-1 1,0 1 0,0 3-1,-1-4 20,1 0 0,-1-1-1,0 1 1,0-1 0,0 1-1,0-1 1,0 1 0,0-1-1,-1 0 1,1 1 0,0-1-1,-1 0 1,1 0 0,-1 0-1,1 0 1,-1 0 0,1 0-1,-1-1 1,-3 2 0,-37 10 147,38-11-142,-40 7-261,-2-2 0,-84 0 0,130-6 128,-1 0 0,1 0 1,-1-1-1,1 1 0,-1 0 0,1-1 0,-1 1 0,1-1 1,0 1-1,-1-1 0,1 1 0,0-1 0,-1 1 1,1-1-1,0 1 0,-1-1 0,1 1 0,0-1 0,0 0 1,0 1-1,0-1 0,0 1 0,0-1 0,-1 1 1,1-1-1,0 0 0,1 1 0,-1-1 0,0 1 0,0-1 1,0-1-1,3-22-3423,-1 18 2508,0 0 0,0 1 0,0-1 0,1 1 0,3-6 0,28-40-6921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2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8708,'0'0'7123,"24"-1"-3342,9-2-2679,-2 1 44,0 0 0,39 4 0,-63-1-979,-1 0 0,0 0 0,1 1 0,-1 0 0,0 0 0,0 0 0,-1 1 0,1 0-1,0 0 1,-1 0 0,0 1 0,1-1 0,-1 1 0,-1 1 0,1-1 0,-1 1 0,0-1-1,0 1 1,0 1 0,0-1 0,-1 0 0,0 1 0,0 0 0,-1 0 0,3 6 0,1 8 194,0 0 1,-1 0 0,-1 1 0,-1 0 0,0-1 0,-2 31 0,-1-30-188,1-12-128,0-1 1,-1 0 0,0 1-1,-1-1 1,0 0-1,0 0 1,-1 1-1,0-1 1,0 0-1,-1-1 1,0 1-1,-6 11 1,2-9-65,-1 1-1,0-1 1,0-1-1,-1 0 1,0 0 0,-1 0-1,1-1 1,-2-1 0,1 0-1,-14 7 1,-24 3-3346,-5-11-4929,33-6-863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8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204 0 11157,'-7'24'4458,"-13"42"-610,3 0 0,-15 123 0,30-140-2466,5 71 0,-2-113-1329,0 0 0,1-1-1,-1 1 1,1 0 0,1 0 0,-1-1-1,1 1 1,1-1 0,-1 0 0,1 0-1,8 11 1,-9-14-52,0 0-1,0 0 1,0-1-1,0 1 1,0-1-1,0 0 1,1 1 0,-1-2-1,1 1 1,0 0-1,-1-1 1,1 1-1,0-1 1,0 0 0,0-1-1,0 1 1,0 0-1,0-1 1,0 0 0,0 0-1,6-1 1,-7 0-50,1-1 0,-1 1 1,0-1-1,0 0 0,0 0 0,0 0 1,0 0-1,0 0 0,-1 0 0,1-1 1,-1 0-1,0 1 0,1-1 1,-1 0-1,0 0 0,-1 0 0,1 0 1,2-6-1,0-1-81,0 1 0,0 0 0,-1-1 1,-1 0-1,3-16 0,-5 23 145,1 0 1,-1 0-1,0 0 1,0 0-1,0-1 1,0 1-1,0 0 1,-1 0-1,0 0 0,1 0 1,-1 0-1,0 0 1,-1 0-1,1 0 1,0 0-1,-1 0 1,0 1-1,0-1 1,1 0-1,-4-2 0,0 2 69,0-1 0,0 1 0,0 1 0,0-1 0,-1 1 0,1 0 0,-1 0 0,0 0 0,1 1 0,-11-1 0,-28-5 111,-76 0 0,118 8-360,0-1 1,0 0-1,0 0 0,-1 1 1,1-1-1,0 1 0,0-1 1,0 1-1,0 0 1,0 0-1,0 0 0,0 0 1,1 0-1,-1 1 0,-2 0 1,-14 17-6467,11-11 2074,-7 5-4600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9.1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344 35 9236,'0'0'15261,"-29"-6"-13282,-97-19-666,119 23-1231,-1 1 1,1 1-1,-1 0 0,1 0 1,-1 0-1,1 1 1,-1 0-1,1 0 1,0 1-1,-1 0 0,1 0 1,0 1-1,0 0 1,0 0-1,1 0 1,-1 1-1,1 0 0,0 1 1,-11 9-1,16-13-79,-2 1 7,1 0 1,-1 0-1,0 1 1,1-1-1,-1 1 0,1 0 1,0-1-1,0 1 0,0 0 1,0 0-1,0 1 0,1-1 1,0 0-1,-1 1 0,1-1 1,0 0-1,1 1 0,-1-1 1,1 1-1,-1 0 0,1-1 1,0 1-1,0-1 1,1 1-1,-1-1 0,1 1 1,0-1-1,0 1 0,0-1 1,0 1-1,2 3 0,5 7-41,0 1 0,1-1-1,1 0 1,0-1-1,15 16 1,-9-11 86,4 6-42,-1 1 0,-1 1 0,26 51-1,-37-61-9,0 0 0,-1 0 0,-1 1 0,0 0 0,-2 0-1,0 0 1,0 0 0,-1 22 0,-2-34 5,0-1-1,-1 1 1,0 0 0,0 0 0,0-1-1,0 1 1,-1 0 0,0-1 0,0 1-1,0-1 1,0 0 0,-1 0 0,1 0-1,-1 0 1,0 0 0,-1 0-1,1-1 1,0 0 0,-1 1 0,0-1-1,0-1 1,0 1 0,-5 2 0,-1 0 47,0 0 0,1-1 1,-1-1-1,-1 0 0,1 0 1,-1-1-1,1 0 0,-1-1 1,-15 1-1,25-2-48,-1-1 0,1 1 0,0 0 0,-1 0 0,1 0 0,0-1 0,-1 1 0,1-1 0,0 1 0,-1-1 0,1 1 0,0-1 0,0 0 0,0 0 0,0 0 0,0 0 0,-1 1 0,2-1 0,-1 0 0,0-1 0,0 1 1,-1-1-1,0-2-9,1 1 0,-1-1 1,1 1-1,-1-1 1,1 0-1,0 0 0,-1-7 1,1-3-79,1 0 1,0 0 0,3-21 0,-1 27 54,0 0 1,0 1-1,1 0 1,0 0-1,1 0 1,-1 0-1,1 0 0,1 1 1,-1-1-1,1 1 1,0 0-1,9-8 1,2 0-29,0 0 1,0 1 0,24-13 0,52-23-2342,0 11-3510,-23 12-1293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9:59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242 51 5010,'0'0'14674,"-21"-10"-11697,-69-27-747,87 36-2145,0 0-1,0 1 1,0-1-1,-1 1 0,1 0 1,0-1-1,0 1 1,0 1-1,-1-1 0,1 0 1,0 1-1,0 0 1,0-1-1,0 1 0,0 0 1,0 1-1,0-1 1,0 1-1,0-1 0,0 1 1,1 0-1,-1 0 1,1 0-1,-1 0 0,-3 5 1,1-2 39,1-1-25,-1 0 0,1 1 0,0-1 0,0 1 0,1 0 1,-1 1-1,1-1 0,1 0 0,-1 1 0,0 0 0,1 0 0,-2 9 0,4-14-105,0 0 0,0 0 0,0 0 0,1 0 0,-1 0 0,0 0 0,0-1-1,1 1 1,-1 0 0,1 0 0,-1 0 0,1 0 0,-1-1 0,1 1 0,-1 0 0,1 0-1,-1-1 1,1 1 0,0 0 0,0-1 0,-1 1 0,1-1 0,0 1 0,0-1 0,0 1-1,0-1 1,-1 0 0,1 1 0,0-1 0,0 0 0,0 0 0,0 0 0,0 0 0,0 0-1,0 1 1,0-2 0,1 1 0,47 0-225,-36 0 185,131 0-915,-143 0 953,0 0 0,0 1-1,1-1 1,-1 0 0,0 1-1,0-1 1,0 1 0,0-1-1,1 1 1,-1 0 0,0 0 0,0-1-1,0 1 1,0 0 0,-1 0-1,1 0 1,0 0 0,0 0-1,0 0 1,-1 0 0,1 0-1,-1 0 1,1 0 0,-1 1-1,1-1 1,-1 0 0,1 0-1,-1 1 1,0-1 0,0 2-1,4 47-13,-3-40 38,1 41 419,-2 0 0,-3-1 0,-1 1 0,-3-1 0,-15 59-1,0-37-287,-32 71 0,49-135-1695,4-16-4742,1-15 388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00.1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0 656,'0'0'20738,"23"12"-18663,70 42-658,-88-51-1303,-1 0 0,0 0 0,-1 0 0,1 0-1,-1 1 1,1 0 0,-1-1 0,0 1 0,0 1 0,-1-1 0,1 0 0,-1 1 0,0-1-1,0 1 1,1 6 0,-1-1 152,-1-1 0,0 1 0,0-1 0,-1 1 0,-2 11 0,2-14-133,-1 2 11,0-1-1,-1 1 1,0-1 0,-1 1-1,1-1 1,-2 0 0,1 0-1,-1 0 1,0 0 0,-7 8-1,-8 9 100,-33 35 0,-3 3-185,55-63-93,0 0 1,0 1 0,0-1 0,-1 0-1,1 0 1,0 1 0,0-1-1,0 0 1,0 0 0,-1 1 0,1-1-1,0 0 1,0 0 0,0 1 0,0-1-1,0 0 1,0 1 0,0-1-1,0 0 1,0 0 0,0 1 0,0-1-1,0 0 1,0 1 0,0-1-1,0 0 1,0 1 0,0-1 0,1 0-1,-1 0 1,0 1 0,0-1 0,0 0-1,0 0 1,1 1 0,-1-1-1,14 5-721,31-4 153,-27-1 421,1 1 165,-1 1-1,0 0 1,0 1-1,0 1 1,0 1-1,26 10 1,-41-13 38,0-1-1,-1 1 1,1 0 0,-1 0 0,1 0 0,-1 1 0,0-1 0,0 0 0,0 1 0,0-1 0,0 1 0,0 0 0,-1 0 0,1 0-1,-1 0 1,0 0 0,0 0 0,0 0 0,0 0 0,-1 0 0,1 0 0,-1 1 0,0-1 0,0 0 0,0 0 0,0 0 0,-1 1-1,1-1 1,-2 4 0,0 2 158,-1 0 0,0 0-1,0 0 1,-1 0 0,-1-1-1,1 1 1,-1-1 0,-10 12-1,8-11-70,-1 0-1,0-1 0,-1 0 1,-10 7-1,17-13-246,-1 0 0,0 0 0,0 0 0,0-1-1,0 1 1,0-1 0,0 0 0,-1 1 0,1-2-1,0 1 1,-1 0 0,1-1 0,0 1 0,-1-1-1,1 0 1,-1 0 0,1 0 0,-5-2 0,8 2-108,-1-1 1,0 1 0,0-1-1,0 1 1,1-1 0,-1 0 0,0 1-1,1-1 1,-1 0 0,0 0-1,1 0 1,-1 1 0,1-1-1,0 0 1,-1 0 0,1 0-1,-1 0 1,1 0 0,0 0-1,0 0 1,0 0 0,0 0-1,0 0 1,0 0 0,0 0 0,0 0-1,0 0 1,0 0 0,0 0-1,1-1 1,-1-3-1221,0-27-6110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00.5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295 198 6547,'0'0'9570,"1"-23"-5483,6-74-1096,-6 93-2728,-1 0 0,1 0 1,-1 0-1,0 0 0,0 0 0,0 0 1,-1 0-1,1 0 0,-1 0 1,0 1-1,0-1 0,-1 0 1,1 0-1,-1 1 0,-1-5 1,0 7-95,1-1 0,-1 1 1,1 0-1,-1 0 1,1-1-1,-1 2 0,0-1 1,1 0-1,-1 1 0,0-1 1,0 1-1,0 0 1,1 0-1,-1 0 0,-5 1 1,0-1-125,1 2 0,0-1 1,0 1-1,0 0 0,0 0 1,0 1-1,0 0 0,1 0 0,-1 1 1,1 0-1,0 0 0,0 0 1,0 1-1,-9 9 0,-6 8-53,1 1-1,-21 28 0,32-38 28,0 1 0,-15 28-1,22-39-23,1 1-1,-1 0 1,1 0-1,0 0 0,-1 0 1,2 0-1,-1 0 0,0 0 1,1 0-1,0 0 0,0 0 1,0 0-1,0 0 1,1 0-1,0 1 0,0-1 1,1 3-1,-1-5-9,0-1 1,0 1-1,0-1 0,1 1 0,-1-1 1,0 0-1,1 0 0,-1 0 1,1 0-1,-1 0 0,1 0 0,0 0 1,-1 0-1,1 0 0,0-1 0,0 1 1,-1-1-1,1 1 0,0-1 1,3 0-1,43 2-225,-36-3 135,8 2-257,0-2 0,1 0-1,-1-1 1,0-2-1,0 0 1,31-10-1,-47 13 278,23-6-502,-26 7 586,-1 0 0,0 0 0,1 0 0,-1 0 0,0 0 0,1 0 0,-1 0 0,0 0 0,0 0 0,1 1 0,-1-1 0,0 0 0,1 0 0,-1 0 0,0 0 0,0 0 0,1 0 0,-1 1 0,0-1 0,0 0 0,1 0 0,-1 0 0,0 1 0,0-1 0,0 0 0,0 0 0,1 0 0,-1 1 0,0-1 0,0 0 0,0 1 0,0-1 0,0 0 0,1 1 0,2 15 361,-1 1 0,-1 0 0,0 0 0,-2 20-1,1-8 177,0 10 66,2-4-433,-3 0 1,0 0-1,-2 0 1,-2-1-1,-12 46 1,5-59-2049,11-20 1265,-1 1-1,1-1 0,-1 0 1,1 0-1,-1 0 0,1 0 1,-1 0-1,0-1 0,1 1 1,-1 0-1,-2 0 0,-11 0-4056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07.96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652 347 1969,'0'0'12432,"0"-5"-10954,0-6-1062,0 4 318,1 0 0,-1-1 0,-1 1 0,1 0 0,-1-1 0,-1 1 0,1 0 0,-4-10 0,-33-65 1045,12 21-178,24 58-1461,0 1 0,-1 0-1,1 0 1,0 0-1,-1 0 1,1 1 0,-1-1-1,1 1 1,-1-1-1,0 1 1,0 0 0,1 0-1,-1 0 1,0 1 0,0-1-1,0 1 1,0-1-1,-4 1 1,-13-4-37,12 2-92,0 0 0,0 1 0,-1-1-1,1 2 1,0-1 0,-1 1 0,1 0 0,0 1-1,0 0 1,-1 0 0,1 1 0,0 0 0,0 1-1,0-1 1,0 2 0,1-1 0,-1 1 0,1 0-1,0 0 1,-8 7 0,-28 22 18,5 4-57,24-24 24,1 0 0,0 1-1,-15 21 1,-54 107 27,38-63-1,36-63-10,0 0-1,1 0 0,1 1 0,1 0 0,0 0 0,1 0 1,-2 23-1,2 12 96,3 59 1,1-62 4,1-32-90,1 0 1,1 0 0,0-1 0,1 1 0,1-1 0,0 0 0,1 0 0,1 0-1,1-1 1,0 0 0,1-1 0,0 0 0,13 15 0,-14-20-8,1-1 0,-1 0 0,2 0 1,-1-1-1,1 0 0,0-1 0,11 6 1,78 29 155,-50-22-125,-38-16-19,1 1 1,-1-1 0,1-1-1,-1 0 1,1-1-1,0 0 1,-1 0 0,1-2-1,0 1 1,19-4 0,-22-1-3,0 0 0,0 0 0,-1-1 0,1 0 0,-1 0 0,-1-1 0,1 0 0,6-9 0,2 1 1,-5 2-20,-1 0 1,0 0-1,-1-1 1,12-24 0,18-26-3,-30 49 11,-1 1 1,0-1 0,-1-1-1,-1 0 1,9-31 0,-4 10 18,32-120 41,-39 138-48,-1-1 0,-1 1 0,-1-1 0,-1-21 0,0 38-18,2-59 136,0 32-64,-2 0-1,-5-45 1,2 62-60,-1 1 0,-1-1 1,0 1-1,0 0 0,-1 0 1,-12-17-1,-11-25 91,21 40 71,0 0 0,-1 1 0,-16-20-1,6 10-182,-11-7-163,9 10-1727,4-6-3831,7 1-2961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01.1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 8660,'0'0'13310,"-25"24"-11570,12-12-1545,-8 7 88,1 0 0,1 2-1,1 0 1,1 1 0,1 0-1,1 1 1,-17 35 0,18-26 187,2-1 1,1 2-1,2 0 1,1 0-1,2 0 1,1 1-1,-1 51 1,6-81-462,0 0 0,0 0 1,0 0-1,1 0 0,0 0 0,-1 0 1,1 0-1,1-1 0,-1 1 0,0 0 1,4 6-1,-3-8-12,0 0 1,0 0 0,0 0 0,1 0-1,-1 0 1,0 0 0,1 0 0,-1-1-1,1 0 1,0 1 0,-1-1-1,1 0 1,0 0 0,0 0 0,0-1-1,3 1 1,2 0-70,0 0 0,-1-1 1,1 0-1,0-1 0,-1 1 0,1-2 0,-1 1 0,1-1 0,-1 0 1,1 0-1,-1-1 0,0 0 0,0-1 0,-1 1 0,1-1 1,-1 0-1,1-1 0,-1 0 0,-1 0 0,1 0 0,-1-1 1,0 1-1,0-1 0,0 0 0,-1-1 0,0 1 0,4-10 0,-6 13 69,-1-1 0,1 1 0,-1-1 0,0 1 0,0-1 0,0 1 0,0-1 0,-1 0 0,1 1 0,-1-6 0,0 8 25,0-1-1,-1 0 0,1 1 1,0-1-1,-1 0 1,1 1-1,-1-1 0,1 1 1,-1-1-1,0 1 1,0-1-1,0 1 0,0-1 1,0 1-1,0 0 1,0-1-1,0 1 0,0 0 1,0 0-1,-1 0 1,1 0-1,-1 0 0,-1-1 1,-7-2 147,0 0 0,0 1 1,0 0-1,0 1 0,0 0 0,-17-1 1,-64 2 331,50 1-440,18 3 278,22-3-444,1 0 0,-1 0 0,1 0 0,0 0 0,-1 0 0,1-1 0,-1 1 0,1 1 0,0-1 0,-1 0 0,1 0 0,0 0 0,-1 0 0,1 0 0,-1 0 0,1 0 0,0 0 0,-1 1-1,1-1 1,0 0 0,-1 0 0,1 1 0,0-1 0,-1 0 0,1 0 0,0 1 0,0-1 0,-1 0 0,1 1 0,0-1 0,0 0 0,0 1 0,-1-1 0,1 0 0,0 1 0,0-1 0,0 1 0,0-1 0,0 0 0,0 1 0,0-1 0,0 1 0,0-1 0,7 3-6191,9-4 2404,-9 1 917,30 0-6774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01.6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 11509,'0'0'11582,"25"-1"-9283,6-2-1631,-13 1-322,1 0 0,-1 2 0,0 0 0,1 1 0,-1 1 0,25 5 0,-30-4-168,1 2 0,-1-1 0,0 1 0,0 1 0,0 1-1,-1 0 1,0 0 0,0 1 0,-1 0 0,0 1 0,15 16 0,-23-21-131,1 0 0,0 1-1,-1-1 1,1 1 0,-1 0 0,-1 0-1,1 0 1,-1 0 0,1 0 0,-2 0-1,1 1 1,0-1 0,-1 1 0,0 0-1,-1-1 1,1 1 0,-1 0-1,0-1 1,0 1 0,-1 0 0,0-1-1,0 1 1,0-1 0,-1 1 0,1-1-1,-1 1 1,0-1 0,-1 0 0,0 0-1,1 0 1,-5 4 0,-4 5 36,-1 0 0,0-1 1,-1 0-1,-1-2 0,1 1 1,-2-2-1,-27 17 0,-6 4-101,78-30-566,165-8 488,-192 7 95,-1 0-1,0 0 1,0 0 0,0 0 0,1 0 0,-1 0 0,0 1-1,0-1 1,0 1 0,0-1 0,0 1 0,0 0 0,0 0 0,0 0-1,0 0 1,0 0 0,0 1 0,-1-1 0,1 0 0,2 4-1,-2-2 11,0 1 0,-1 0 0,1-1-1,-1 1 1,0 0 0,-1 0-1,1 0 1,-1 0 0,1 0-1,-1-1 1,-1 7 0,1 3 13,-2 0 1,0 0-1,0-1 1,-1 1-1,0-1 1,-2 1-1,1-1 1,-1 0-1,-1-1 1,-8 15-1,-13 14 129,-45 54 0,20-29-92,52-65-64,0 0 0,0 0 0,0-1 0,0 1 0,0 0 0,0 0 0,0 0 0,-1-1 0,1 1 0,0 0 0,0 0 0,0-1 0,0 1 0,0 0 0,-1 0 0,1 0 0,0 0 0,0-1 0,0 1 0,0 0 0,-1 0 0,1 0 0,0 0 0,0 0 0,-1-1 0,1 1 0,0 0 0,0 0 1,-1 0-1,1 0 0,0 0 0,0 0 0,-1 0 0,1 0 0,0 0 0,0 0 0,0 0 0,-1 0 0,1 0 0,0 0 0,0 0 0,-1 0 0,1 0 0,0 1 0,0-1 0,-1 0 0,1 0 0,0 0 0,0 0 0,0 0 0,-1 1 0,1-1 0,0 0 0,0 0 0,0 0 0,0 1 0,-1-1 0,1 0 0,0 0 0,0 0 0,0 1 0,0-1 0,-1-26-1649,2 21 634,-1-27-5170,0-6-3857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12.4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879 13 4466,'0'0'20625,"6"-2"-18621,-1-1-1344,7-3-144,-1 4 3577,-19 16-3690,-173 170-403,-39 97 0,-6 7 0,171-220 0,4 2 0,-60 106 0,61-93 0,49-81 0,-1 0 0,1 0 0,0-1 0,0 1 0,0 0 0,1 0 0,-1 0 0,0 0 0,1 0 0,-1 0 0,1 0 0,-1 3 0,2-5 0,0 1 0,0-1 0,-1 1 0,1-1 0,0 0 0,0 0 0,-1 1 0,1-1 0,0 0 0,0 0 0,0 0 0,0 0 0,0 0 0,-1 0 0,1 0 0,0 0 0,0 0 0,0 0 0,0 0 0,-1 0 0,1-1 0,1 1 0,3-1 0,10 0 0,0-1 0,-1 0 0,0-1 0,19-6 0,32-7 0,54 2 0,149 2 0,76-1 0,-258 14 0,168-8 0,-157 6 0,-97 1 0,1 0 0,-1-1 0,1 1 0,0 0 0,-1-1 0,1 1 0,-1-1 0,1 1 0,-1-1 0,1 1 0,-1-1 0,1 1 0,-1-1 0,0 1 0,1-1 0,-1 1 0,0-1 0,1 0 0,-1 1 0,0-1 0,0 0 0,1 1 0,-1-1 0,0 0 0,0 1 0,0-1 0,0 0 0,0 0 0,1-23 0,-1 23 0,-1-25 0,0 1 0,-2-1 0,-1 1 0,-1 0 0,-1 1 0,-1-1 0,-1 1 0,-15-29 0,-70-196 0,26 59 0,-4 0 0,37 94 0,14 34 0,18 42 0,1 15 0,-3 4 0,-16 1-780,10 0-2725,-8 0-6072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29.6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8452,'0'0'20455,"1"-5"-19394,0 4-1006,-1-1 0,1 1 0,-1-1 0,1 1 0,0-1 0,0 1 0,-1 0 0,1-1-1,0 1 1,0 0 0,0 0 0,1 0 0,-1 0 0,0 0 0,0 0 0,0 0 0,1 0-1,-1 0 1,3 0 0,1-2 65,1 1-1,0 0 1,0 0 0,0 0-1,8 0 1,14-1 265,43 2 0,-57 1-273,-7 0-106,-1 0 1,1 1 0,-1 0-1,1 0 1,-1 0 0,0 1-1,1 0 1,-1 0 0,0 0-1,0 1 1,0 0 0,10 8-1,-13-9-5,1 1 0,-1 0 0,0 1-1,0-1 1,0 1 0,0-1-1,-1 1 1,0 0 0,1 0 0,-1 0-1,-1 0 1,1 0 0,-1 1 0,1-1-1,-1 0 1,0 1 0,-1-1 0,1 1-1,-1 6 1,1-2-1,-1-1 0,0 1 0,0-1 0,-1 1 0,0-1 0,0 1 0,-1-1 0,0 0 0,-1 0 0,1 0 0,-2 0 0,1 0 0,-9 12 0,2-5 0,-2-1 0,-23 23 0,31-33 0,0-1 0,0 0 0,0 0 0,0 0 0,-1 0 0,1-1 0,-1 0 0,0 0 0,0 0 0,0 0 0,0-1 0,0 0 0,0 0 0,-8 1 0,-1-2 0,68-27 0,-39 22 0,0 0 0,0 1 0,1 0 0,-1 1 0,1 1 0,0 0 0,20 1 0,-35 1 0,1 0 0,0 0 0,0 0 0,0 0 0,-1 0 0,1 0 0,0 1 0,0-1 0,-1 1 0,1-1 0,0 1 0,-1 0 0,1-1 0,-1 1 0,1 0 0,-1 0 0,1 0 0,-1 0 0,2 2 0,-1 0 0,0 0 0,-1 0 0,1 1 0,-1-1 0,0 0 0,0 1 0,1 6 0,0-2 0,1 3 0,-2 0 0,1 0 0,-1 0 0,-1 0 0,0 0 0,0 0 0,-1 1 0,-1-1 0,0 0 0,-1 0 0,1-1 0,-2 1 0,0 0 0,0-1 0,-1 0 0,0 0 0,-1-1 0,0 1 0,0-1 0,-1 0 0,0-1 0,-1 1 0,0-2 0,0 1 0,-1-1 0,-13 9 0,-3-1 0,14-8 0,1 0 0,-1-1 0,-1 0 0,1 0 0,-1-2 0,0 1 0,0-1 0,0-1 0,-1 0 0,1-1 0,-19 1 0,-7-3-96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3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11557,'0'0'18265,"71"14"-18025,-14-7 32,15-7-112,-16 0-80,-4-7-64,-11-7-16,-16 7-704,-9 1-817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1:50:34.73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1,'19'0,"-1"2,1 0,-1 1,0 1,19 7,86 37,-117-45,127 44,-98-36,-57-7,-18-3,19 1,0 0,0 1,0 1,-39 13,39-10,-1-1,0-1,0-1,-29 2,45-6,3-1,-1 1,1 0,-1 0,0 0,1 0,-1 1,1-1,-1 1,1 0,-5 2,8-3,0 1,1 0,-1-1,1 1,-1 0,1-1,-1 1,1-1,0 1,-1-1,1 1,0-1,-1 1,1-1,0 0,0 1,-1-1,1 0,0 0,0 1,0-1,0 0,24 5,-23-5,80 4,-57-5,0 2,37 6,-56-6,0 0,-1 0,1 1,-1 0,0 0,1 1,-1-1,0 1,0 0,-1 0,1 1,-1-1,1 1,-1 0,6 8,5 13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39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36 3874,'0'0'22517,"-23"-7"-20794,-9-4-1153,-36-6-1,64 17-520,0 0 0,0-1 0,1 1 0,-1 0 0,0 1 0,0-1 0,0 1 0,0 0 0,1 0 0,-1 0 0,0 0 0,1 0 0,-1 1 0,1 0 0,-1 0 0,1 0 0,0 0 0,0 0 0,0 1 0,0-1 0,0 1 0,-4 4 0,-3 3 84,1-1 25,0 0 0,0 0 0,1 1 1,-10 14-1,14-19-123,1 0 0,0 0 0,1 1 0,-1-1 0,1 1 0,0 0 0,0 0 0,1 0 0,0 0 0,0 0 0,0 6 0,1-9-43,1-1 1,-1 0 0,1 1-1,-1-1 1,1 0-1,0 0 1,0 0-1,0 0 1,0 0-1,1 0 1,-1 0 0,0 0-1,1 0 1,-1-1-1,1 1 1,0-1-1,0 1 1,-1-1 0,1 1-1,0-1 1,0 0-1,0 0 1,0 0-1,1 0 1,-1 0-1,0-1 1,0 1 0,1-1-1,-1 1 1,3-1-1,10 3-32,-1-1-1,1-1 0,19 0 0,-32-1 37,13 0-15,-10 1-4,0-1-1,0 0 1,1 0 0,-1 0-1,0-1 1,1 0-1,-1 0 1,0 0-1,0 0 1,0-1-1,0 0 1,0 0-1,0 0 1,7-6 0,60-50-215,-72 58 234,1 0-1,-1 0 1,0 0-1,0 0 1,1-1-1,-1 1 1,0 0-1,1 0 1,-1 0-1,0 0 1,1 0-1,-1 0 1,0 0-1,1 0 1,-1 0-1,1 0 1,-1 0-1,0 0 1,1 0-1,-1 0 1,0 0-1,1 0 1,-1 0-1,0 0 1,1 1-1,-1-1 1,0 0-1,0 0 1,1 0-1,-1 0 1,0 1-1,1-1 1,-1 0-1,0 1 1,9 15-92,-1 23 127,-8-35 4,8 68 752,-1 89 1,-2-18-127,-4-85-728,-1-55-386,4-13-3106,1-15-1924,0-13-4052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0.1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185 1 1969,'0'0'19625,"-19"0"-17416,10 0-1983,2-1-71,0 1 1,1 0 0,-1 1-1,1 0 1,-1 0-1,-11 4 1,14-4-76,1 1 0,-1 0 0,1 0 0,0 0-1,-1 0 1,1 1 0,0-1 0,1 1 0,-1 0 0,0 0 0,1 0 0,0 0 0,-1 0 0,1 0-1,0 1 1,1-1 0,-3 7 0,-7 22 456,1 0 0,2 0 0,1 1 0,2 0 0,1 0 0,2 1 0,1 34-1,1-58-491,1 0 0,0-1 0,0 1 0,1 0 0,0-1 0,1 1 0,0-1 0,0 0 0,1 0 0,0 0 0,1-1 0,0 1 0,0-1 0,1 0 0,0 0 0,1-1 0,-1 0 0,1 0 0,0 0 0,1-1 0,0 0 0,0-1 0,0 0 0,1 0 0,0 0 0,-1-1 0,2-1 0,-1 0 0,0 0 0,11 2 0,-14-4-123,1 0 0,-1 0 1,1-1-1,-1 1 0,1-2 1,-1 1-1,1-1 0,-1 0 0,9-2 1,-11 2-54,0-1 0,0 0 1,0 0-1,0 0 0,0-1 1,-1 1-1,1-1 0,-1 0 1,0 0-1,0 0 0,0 0 1,0 0-1,4-7 0,1-2-1545,0 0 0,-1-1 0,-1 0 0,8-22 0,-3-11-6452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0.3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200 0 592,'0'0'20426,"-83"151"-18025,54-92-384,0 7-96,0-1-1073,14-6-576,1-13-272,14-20-1265,0-13-2800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0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0 880,'0'0'27047,"20"22"-25683,63 73-465,-79-90-844,0 0 1,0 0 0,-1 0-1,0 0 1,0 0 0,0 1-1,-1-1 1,1 1-1,-2 0 1,1-1 0,0 1-1,-1 0 1,0 0-1,-1 0 1,1 1 0,-1 7-1,0 2 88,1 9 72,1-2-18,-2-1 0,-3 40 0,3-58-181,-1 1 0,0 0 0,0 0 0,0-1 0,-1 1 1,1-1-1,-1 1 0,0-1 0,0 0 0,-1 0 0,1 0 1,-1 0-1,0 0 0,0 0 0,-1-1 0,1 1 0,0-1 1,-7 4-1,7-5-20,0 0 0,0-1 0,0 0 0,0 1 0,0-1 0,0-1-1,0 1 1,-1 0 0,1-1 0,0 1 0,0-1 0,-1 0 0,1 0 0,0 0 0,0-1 0,-1 1 0,1-1 0,0 0 0,0 0 0,0 0 0,0 0 0,0 0 0,0-1 0,0 1 0,0-1 0,0 0 0,1 0 0,-4-3-1,5 2 43,1-1 63,0 3-138,4 1-169,32-2-390,49-9-1,24-1-4581,-32 11-1377,5 1 2439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1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3490,'0'0'22410,"68"20"-20713,-19-7-849,-5-6-512,-6-1-336,-4 1-240,-4 6-1713,-16 0-1937,-14 7-2657,0-1-2721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1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9861,'0'0'15591,"2"19"-13212,-2-14-2211,3 28 498,1-1 1,17 62-1,-18-82-845,0 0-1,0 0 1,-1 1 0,0-1 0,-1 24 0,-1-34-48,131-12-2009,-6 1 2367,-121 8-65,0 1 0,1 1 1,-1-1-1,0 0 0,1 1 1,-1 0-1,0 0 0,0 1 0,0-1 1,0 1-1,0 0 0,0 0 1,0 0-1,0 0 0,5 5 1,-6-3 65,1 0 1,-1 0-1,-1 0 1,1 0-1,-1 0 1,1 0-1,-1 1 1,0-1-1,-1 1 1,1 0-1,-1 0 1,0-1-1,1 8 1,-1-3-13,1 0 0,-2 0 1,1 0-1,-1-1 0,0 1 0,-1 0 1,0 0-1,-2 9 0,1-14-85,0 0-1,0 0 0,0 0 0,0 0 1,0 0-1,-1 0 0,1-1 1,-1 1-1,0-1 0,0 0 0,-1 0 1,1 0-1,-1 0 0,1 0 0,-1-1 1,0 0-1,-6 3 0,-7 2 14,-1 0-1,-1-2 1,1 0-1,-1-1 1,0-1 0,0-1-1,0 0 1,0-1-1,0-2 1,-34-3-1,47 3-148,1-1 0,-1 1-1,0-1 1,1 0 0,-1-1-1,1 1 1,0-1 0,0 0-1,-6-5 1,9 7-75,1 0-1,0 0 1,0-1-1,0 1 1,-1 0-1,1-1 1,1 1 0,-1-1-1,0 1 1,0-1-1,0 1 1,1-1-1,-1 1 1,1-1-1,-1-2 1,1 2-178,0 0 1,0 0-1,0 0 1,1 1-1,-1-1 1,1 0-1,-1 0 1,1 1-1,0-1 1,-1 0-1,1 1 1,0-1-1,0 1 1,0-1-1,0 1 1,1-1-1,1-1 1,30-24-5378,18-4-672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1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8212,'0'0'20089,"0"125"-18856,0-79-417,0-1-496,10 1-272,-10 0-32,10-13-32,-6-7-352,1-6-593,0-14-863,-5 1-2722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2.2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2897,'0'0'19631,"0"21"-17033,-2 17-1618,-2 129 2655,4-139-3331,2-1 0,1 0-1,1 0 1,10 36 0,-14-61-457,10 24 531,-9-25-557,-1 0-1,1 1 0,-1-1 0,1 0 0,-1 0 0,1 0 1,0 0-1,0 0 0,-1 0 0,1 0 0,0 0 0,0 0 0,0-1 1,0 1-1,0 0 0,0 0 0,0-1 0,0 1 0,0-1 1,2 1-1,-3-1-39,1 0 0,0 0 0,-1 0 0,1 0-1,-1-1 1,1 1 0,-1 0 0,1-1 0,-1 1 0,1 0 0,-1-1 0,1 1 0,-1 0 0,1-1 0,-1 1 0,1-1 0,-1 1 0,0-1 0,1 1 0,-1-1 0,0 1 0,1-1 0,-1 1 0,0-1 0,0 1 0,1-2 0,3-19-3109,-4 19 2621,2-36-7641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2.6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34 976,'0'0'16744,"29"-5"-14791,94-17-507,-96 19-1047,0 0 0,47 3 0,-36 1-123,-36-2-204,0 1 1,0 0 0,0 0 0,0 0 0,0 1-1,0-1 1,0 0 0,0 1 0,0-1-1,0 1 1,0 0 0,0 0 0,0 0-1,0-1 1,-1 2 0,1-1 0,0 0-1,0 0 1,-1 1 0,3 1 0,-2 1 129,0 0 0,-1 0 0,1 0 0,-1 0 0,0 0 0,0 0 0,0 1 0,0-1 0,0 6 0,2 34 1267,-4 51-1,0-32-854,-28 284 723,0 2-1191,29-346-356,0-25-4070,-2-9-151,-6-8-3832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4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8036,'0'0'17208,"-15"166"-15176,15-118-927,0-6-369,0-1-335,0-27-353,10 0-48,0-7-161,6-7-1151,4 0-2546,1-14-3937,-1-7-3763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2.7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14054,'0'0'15351,"155"65"-14934,-116-45-417,10 0-80,-10-1-1713,-1 1-3025,-4 0-5843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3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9060,'0'0'17213,"3"-1"-15764,3-1-1327,0 0 1,1 0-1,-1 1 0,1 0 0,-1 0 1,1 1-1,11 0 0,54 7 105,-49-4-71,159 22 340,-173-25-501,4 2-9,-13-2 14,0 1-1,1-1 1,-1 0 0,0 0-1,1 0 1,-1 1 0,0-1-1,1 0 1,-1 1 0,0-1-1,1 0 1,-1 1 0,0-1-1,0 0 1,0 1 0,1-1-1,-1 1 1,0-1 0,0 0-1,0 1 1,0-1 0,0 1-1,0-1 1,0 1 0,1-1-1,-1 0 1,-1 1-1,1-1 1,0 1 0,0-1-1,0 1 1,0-1 0,0 1-1,-1 0 3,0 53 224,-3-1 1,-13 58 0,-30 104 1046,6-37-639,40-170-654,-3 8-115,2 0-1,-2 26 1,-2-43-1968,4 0 1753,0 0-1,1 0 1,0 1 0,-1-1-1,1 0 1,-1-1-1,1 1 1,0 0-1,0 0 1,0 0 0,0-1-1,0 1 1,0-1-1,0 1 1,0-1-1,0 1 1,1-1 0,-1 1-1,0-3 1,-9-27-7587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3.6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14407,'0'0'12597,"136"52"-11396,-98-32-593,-4-7-400,-9 0-208,4 0-304,-5 1-1825,5-8-3025,0-6-4707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3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11877,'0'0'16056,"4"144"-14712,-4-91-319,0 6-433,0-7-368,0-13-224,0-6-544,0-13-1137,0-7-1984,0-6-4259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4.3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1 160,'0'0'25116,"107"6"-24444,-68 1-480,-5-1-192,0-6-240,-5 7-1537,-15 6-1520,-9-6-2882,-5 6-5875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4.7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 11605,'0'0'11269,"-3"19"-9879,-9 164 1534,12-180-2969,0 0 0,1 0-1,-1 0 1,1 0-1,0 0 1,0 0-1,0 0 1,0 0 0,0 0-1,1 0 1,-1 0-1,1-1 1,0 1-1,0-1 1,0 1 0,0-1-1,0 0 1,0 0-1,1 0 1,-1 0-1,1 0 1,-1 0 0,1-1-1,0 1 1,0-1-1,0 0 1,-1 1-1,1-2 1,0 1 0,5 1-1,9 1-431,0 0 1,0-1-1,1-1 0,19 0 1,-30-1 452,138 0-755,-144 0 790,1 0-1,-1 0 1,1 0-1,-1 0 0,1 0 1,-1 1-1,1-1 1,-1 1-1,1-1 0,-1 1 1,0 0-1,1 0 1,-1-1-1,0 1 0,0 0 1,0 0-1,1 0 1,-1 0-1,0 0 1,1 3-1,0-1 77,0 1 0,0-1 1,0 1-1,-1-1 0,0 1 0,0 0 0,0 0 1,1 4-1,-1 9 530,0 0 0,-2 34-1,0-44-474,0 1-30,0-1-1,-1 1 0,0 0 0,-1-1 0,0 1 0,0-1 0,0 0 0,-1 0 1,0 0-1,0-1 0,-1 1 0,0-1 0,0 0 0,0 0 0,-1-1 0,-12 10 1,4-4-18,-1-1 1,0-1-1,-1 0 0,1-1 1,-2 0-1,-24 7 1,41-15-101,-42 9-37,41-8-67,0-1-1,0 0 0,0 0 1,0 0-1,0 0 1,0 0-1,-1 0 0,1 0 1,0 0-1,0 0 1,0 0-1,0-1 0,0 1 1,0 0-1,0-1 1,0 1-1,1-1 0,-1 1 1,0-1-1,0 1 1,0-1-1,0 1 1,1-1-1,-1 0 0,0 0 1,0 1-1,1-1 1,-1 0-1,1 0 0,-1 0 1,1 0-1,-1 0 1,1 0-1,-1 0 0,1 0 1,-1-2-1,1-3-966,0-1 1,0 1-1,0-1 0,0 1 0,1 0 0,0-1 0,1 1 0,0 0 1,0-1-1,5-11 0,31-33-10662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5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 0 8356,'0'0'9527,"0"30"-6785,0 416 6444,0-444-9166,0 28 619,7 58-1,-6-79-584,1 0-1,1 0 0,-1-1 1,1 1-1,1-1 0,-1 0 0,1 0 1,1 0-1,0 0 0,9 11 1,-13-18-57,-1 0 0,1 0 0,0 0 0,0 0 0,0 0 1,0 0-1,0 0 0,0 0 0,0-1 0,0 1 1,0 0-1,1-1 0,-1 1 0,0-1 0,0 1 0,1-1 1,-1 0-1,0 0 0,0 1 0,1-1 0,-1 0 1,0 0-1,3 0 0,-2-1-8,-1 0-1,1 0 1,0 1-1,0-1 1,-1 0 0,1-1-1,0 1 1,-1 0-1,1 0 1,-1-1 0,1 1-1,-1-1 1,2-2-1,4-6-72,-1 0 1,0-1-1,8-21 0,-13 29 73,5-16-113,1-1 1,-2 0-1,-1-1 1,0 1-1,-2-1 1,0-39 0,-1 59 130,-1-1 0,0 1 1,0 0-1,0-1 0,0 1 0,0-1 1,-1 1-1,1 0 0,0-1 1,-1 1-1,1 0 0,0 0 1,-1-1-1,0 1 0,1 0 1,-1 0-1,0 0 0,1 0 1,-1-1-1,0 1 0,0 0 1,-1-1-1,-1 1 31,1 0 0,-1 1 0,0-1 0,1 1 0,-1-1 0,0 1 0,1 0 0,-1 0 0,-4 0 0,5 0-24,-12 0 118,0 1 0,0 0 0,1 1 0,-1 0 0,0 1 0,1 1 0,-24 9 0,29-10-389,0 2-1,1-1 1,-1 1-1,1 0 1,-9 9 0,10-8-741,0 0 1,0 1 0,1-1-1,0 1 1,1 0 0,-6 10-1,1 3-6568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5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267 139 256,'0'0'15855,"-15"-19"-11906,-47-62-929,60 78-2845,0 0 1,0 0 0,-1 0-1,1 1 1,-1-1-1,0 1 1,0 0-1,0-1 1,0 1 0,0 0-1,0 1 1,0-1-1,-1 1 1,1-1-1,-1 1 1,1 0 0,-1 0-1,1 1 1,-1-1-1,1 1 1,-1-1 0,0 1-1,1 0 1,-6 1-1,-5 0 198,-4-2-117,-19 4-110,36-3-150,-1 1 1,1-1-1,0 1 1,-1 0-1,1 0 1,0-1-1,-1 1 1,1 0-1,0 0 1,0 0-1,0 1 1,0-1-1,0 0 1,0 0-1,0 1 1,0-1-1,0 0 1,1 1-1,-1-1 1,0 3-1,-4 13 59,2-1-1,0 1 1,2 0-1,-1 0 1,2 0-1,0 0 1,1 0 0,4 20-1,-2-23 24,0 1 0,1 0 1,0-1-1,1 0 0,1 0 0,12 21 0,55 75 577,-12-20-312,-57-82-316,0 1 1,0 0 0,-1 0-1,0 1 1,-1-1-1,0 0 1,-1 1-1,1 0 1,-2-1 0,1 1-1,-2 10 1,1-18-11,0-1 0,0 1 1,0-1-1,-1 1 0,1-1 1,0 1-1,-1-1 1,1 0-1,-1 1 0,1-1 1,-1 1-1,0-1 0,1 0 1,-1 1-1,0-1 0,0 0 1,0 0-1,0 0 1,0 0-1,0 0 0,0 0 1,-1 0-1,1 0 0,0 0 1,0 0-1,-1-1 0,1 1 1,-1-1-1,1 1 1,-2 0-1,-5 1 73,0-1 1,1 0-1,-1 0 0,-14-1 1,14-1-17,4 1-70,0-1 0,1 1 0,-1-1-1,1 0 1,0-1 0,-1 1 0,1-1 0,0 1 0,0-1-1,0 0 1,0 0 0,0 0 0,0-1 0,0 1 0,1-1 0,-1 1-1,1-1 1,0 0 0,0 0 0,0 0 0,0 0 0,0 0-1,1 0 1,-3-7 0,0 0-44,0-1-1,1 0 1,0 0 0,1 0-1,0 0 1,-1-23-1,3 31 31,-1 0 0,1-1 0,0 1 0,0 0 0,1-1 0,-1 1 0,0 0 0,1 0 0,0-1 0,0 1 0,0 0-1,0 0 1,1 0 0,-1 0 0,1 0 0,0 0 0,-1 1 0,1-1 0,1 0 0,-1 1 0,0 0 0,1-1 0,-1 1-1,1 0 1,-1 0 0,7-3 0,7-5-572,0 1 0,1 1 0,0 0 0,1 1 0,26-7 0,50-7-5880,-22 8-1920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6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267 1 11205,'0'0'11512,"-23"0"-9186,10 0-2005,0-1-58,0 2 1,0-1-1,-18 4 1,25-3-172,0 1 0,0 0 0,1 0 0,-1 0 0,1 0 0,-1 1 1,1 0-1,0 0 0,0 0 0,0 1 0,1 0 0,-8 7 0,-42 57 1037,50-63-1066,0 0 0,1 1 0,-1 0 0,2-1 0,-1 1 0,1 0 0,-1 1 0,2-1 0,-1 0 0,-1 11 0,3-16-71,0 0 0,0 0 0,0 0-1,1 0 1,-1 0 0,0 0-1,0 0 1,1 0 0,-1 0-1,1 0 1,-1 0 0,1 0-1,-1-1 1,1 1 0,0 0-1,-1 0 1,1-1 0,0 1-1,-1 0 1,1-1 0,0 1-1,0 0 1,0-1 0,1 1-1,1 1-51,0-1-1,1 0 1,-1 0-1,1 0 1,-1 0-1,1-1 1,4 1-1,5-1-178,-1 0 0,1 0 0,15-4 0,-20 2 98,-1 0 1,1 0 0,-1-1 0,1 0-1,-1-1 1,0 0 0,0 0-1,0 0 1,-1-1 0,1 0-1,5-6 1,-1 2-381,0 0 0,21-11 0,-32 20 559,0 0 1,1 0-1,-1-1 1,0 1-1,1 0 1,-1 0-1,0 0 1,1 0 0,-1 0-1,0 0 1,1 0-1,-1 0 1,1 1-1,-1-1 1,0 0-1,1 0 1,-1 0-1,0 0 1,1 0-1,-1 0 1,0 1-1,0-1 1,1 0-1,-1 0 1,0 1-1,1-1 1,-1 0-1,0 0 1,0 1-1,0-1 1,1 0-1,-1 1 1,0-1-1,0 0 1,0 1-1,0-1 1,1 0-1,-1 1 1,0-1-1,0 0 1,0 1-1,0-1 1,0 0 0,0 1-1,0-1 1,0 0-1,0 1 1,0-1-1,0 0 1,-1 1-1,1 27 600,0-20-388,0 62 991,-3 0 1,-13 80-1,4-92-1632,-6 35 1054,15-64-4543,2 0-3944,1-45-1201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6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9716,'0'0'14143,"8"12"-12553,2 2-1146,-1 1 1,0 0-1,-1 0 1,0 1-1,-2 0 1,0 0-1,0 1 1,-2 0-1,4 19 1,-8 56 54,0-89-558,-1 0 1,0 0 0,0 0 0,0 0-1,0-1 1,0 1 0,0 0 0,-1 0-1,0-1 1,1 1 0,-1-1 0,0 1-1,0-1 1,-1 0 0,1 0 0,0 0-1,-1 0 1,1 0 0,-1-1 0,1 1-1,-1-1 1,0 1 0,0-1 0,0 0-1,0 0 1,0 0 0,0-1 0,0 1-1,-4 0 1,5-1-230,23 0-1870,2 0 2239,0 0 0,0 2 0,0 1 1,0 1-1,24 6 0,-41-8 41,0 0-1,0 0 0,0 0 0,-1 1 1,1 0-1,-1 0 0,1 1 1,-1-1-1,0 1 0,0 0 1,-1 0-1,1 1 0,-1-1 0,0 1 1,0 0-1,-1 0 0,1 1 1,-1-1-1,0 1 0,0-1 1,-1 1-1,0 0 0,3 12 1,-3-10 9,-1-1 0,-1 1 0,1 0 0,-1 0 0,-2 13 0,2-17-88,-1-1-1,0 1 1,0-1 0,0 0 0,0 1-1,0-1 1,-1 0 0,1 0 0,-1 0-1,0 0 1,0 0 0,0 0-1,-1-1 1,-4 5 0,-5 3 47,0-2-1,-1 1 1,0-2 0,0 1 0,-1-2 0,-23 8-1,27-10-218,-1-1 0,0-1 1,1 0-1,-1-1 0,0 0 0,0 0 0,0-1 0,0 0 0,0-1 0,-12-3 0,22 4 19,0 0-1,0-1 1,1 1 0,-1 0-1,0-1 1,0 1 0,1-1-1,-1 1 1,0-1 0,1 0-1,-1 1 1,0-1 0,1 0-1,-1 1 1,1-1 0,-1 0-1,1 1 1,-1-1 0,1 0-1,0 0 1,-1 0 0,1 0-1,0-1 1,-2-28-3292,2 24 2244,1 0 0,0 0 0,0 0 0,1 0 0,0 0 0,0 1 0,5-10 1,26-19-7779,-32 34 8857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4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5747,'0'0'16477,"11"24"-14199,36 77-619,-44-93-1422,1-1 0,0 0 0,0-1-1,1 1 1,-1-1 0,9 9 0,-11-14-201,0 1 0,0 0 1,0-1-1,0 1 0,0-1 0,0 0 0,0 0 1,1 1-1,-1-2 0,0 1 0,1 0 1,-1 0-1,1-1 0,3 1 0,-1-1-58,0-1 0,-1 0-1,1 0 1,-1-1-1,0 1 1,1-1-1,-1 0 1,0 0-1,0 0 1,0-1 0,0 0-1,-1 1 1,1-1-1,-1 0 1,1-1-1,3-4 1,30-32-505,-19 20 111,0 1 0,21-17 1,-36 34 393,-2 1 25,0 1-1,-1-1 1,1 0-1,0 1 1,0-1 0,-1 1-1,1-1 1,0 1-1,0 0 1,0-1-1,0 1 1,0 0-1,0 0 1,-1-1-1,1 1 1,0 0-1,0 0 1,2 0-1,-2 1 83,0 0 0,1 0-1,-1 1 1,0-1 0,0 0-1,0 0 1,0 1 0,0-1-1,0 1 1,0-1 0,-1 1-1,1-1 1,0 3 0,0-2 53,16 40 861,-15-33-881,1-1 0,0 1 0,0-1 0,1 0 0,0-1 0,0 1 0,1-1 1,0 1-1,0-1 0,0-1 0,1 1 0,9 7 0,-13-13-912,0 0-1,0-1 1,0 1 0,0-1-1,1 1 1,-1-1 0,0 0-1,0 0 1,0 0 0,0 0-1,0 0 1,4-1 0,2 0-1310,17 1-4592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7.2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238 120 8196,'0'0'12048,"3"-19"-9335,7-56-253,-10 74-2403,0 0 0,0 0 0,0 0 0,0 0 0,0 0 0,0 0 0,0 0 0,0 0 0,-1 0 1,1 0-1,0 1 0,0-1 0,-1 0 0,1 0 0,-1 0 0,1 0 0,-1 1 0,1-1 0,-1 0 0,1 0 0,-1 1 0,0-1 0,1 0 0,-1 1 0,0-1 0,0 1 0,0-1 1,1 1-1,-1-1 0,0 1 0,0 0 0,-2-1 0,-24 3 823,23-1-714,-3 1-84,0 0 0,0 0 0,0 1 0,0 0 0,1 0 0,-1 1 0,1-1 0,0 1 0,-11 10 0,-3 5 1,-23 27-1,16-18 131,24-25-190,0 0 0,0 0 0,0 0 0,0 1 0,1-1 0,-1 1-1,1-1 1,0 1 0,0 0 0,0 0 0,0 0 0,1 0 0,0 0 0,0 0 0,0 1-1,0-1 1,0 0 0,1 9 0,0-12-31,1-1 0,-1 1 0,0 0 1,0-1-1,1 1 0,-1 0 0,1-1 0,-1 1 0,1 0 0,-1-1 0,1 1 1,-1-1-1,1 1 0,0-1 0,-1 1 0,1-1 0,-1 1 0,1-1 0,0 0 1,0 1-1,-1-1 0,1 0 0,0 0 0,0 0 0,-1 1 0,1-1 0,0 0 1,0 0-1,1 0 0,29 1-151,-27-1 106,14 0-191,0-1 0,0-1 0,-1-1 0,1 0 0,-1-1 0,20-8 0,-26 8 57,-8 2 145,0 1 1,0 0 0,0-1-1,0 1 1,1 1-1,-1-1 1,0 0 0,0 1-1,1-1 1,-1 1-1,0 0 1,4 1 0,-6 0 35,0-1-1,0 1 1,0 0 0,0 0 0,-1 0 0,1 0 0,0 0-1,-1 1 1,1-1 0,0 0 0,-1 0 0,0 0 0,1 0-1,-1 1 1,0-1 0,1 0 0,-1 0 0,0 1 0,0-1-1,0 0 1,0 1 0,0-1 0,0 0 0,-1 2 0,1 7 114,6 63 1012,-4-1 0,-3 1 0,-16 118 0,17-190-1205,0-1 1,0 1-1,0 0 0,0 0 1,-1-1-1,1 1 0,0 0 1,-1-1-1,1 1 1,0 0-1,-1-1 0,1 1 1,-1 0-1,1-1 1,-1 1-1,1-1 0,-1 1 1,0-1-1,1 1 0,-1-1 1,0 0-1,1 1 1,-1-1-1,0 0 0,-1 1 1,-19 0-8712,12-2 2704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47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259 9 1281,'0'-2'19287,"-1"-5"-17944,-4 21 397,-97 319 4593,87-266-5767,4 1-1,3 0 1,0 77 0,7-137-559,2 0 0,-1-1 0,1 1 0,0-1 1,1 1-1,0-1 0,4 11 0,-5-16-10,0 1 0,0-1 0,0 0 1,0 0-1,1 0 0,-1 0 0,1 0 0,0 0 0,0 0 0,-1-1 0,1 1 0,0-1 0,0 1 0,1-1 0,-1 0 1,0 1-1,0-1 0,1 0 0,-1-1 0,0 1 0,1 0 0,-1-1 0,1 1 0,-1-1 0,1 0 0,3 0 0,-2 0-15,-1 0 0,1 0-1,0 0 1,0-1-1,0 0 1,0 0 0,0 0-1,-1 0 1,1-1-1,0 1 1,-1-1-1,1 0 1,-1 0 0,0 0-1,1 0 1,-1-1-1,0 0 1,-1 1 0,1-1-1,0 0 1,-1 0-1,1 0 1,-1-1 0,0 1-1,2-6 1,0-2 16,0 1 1,-1-1-1,0 0 1,-1 0-1,0 0 1,-1 0-1,0-23 1,-1 34 8,0-1 0,0 0 0,0 0 0,0 0 1,-1 1-1,1-1 0,0 0 0,0 0 1,-1 1-1,1-1 0,-1 0 0,1 1 1,-1-1-1,1 0 0,-1 1 0,1-1 1,-1 1-1,1-1 0,-1 1 0,0-1 1,1 1-1,-1-1 0,0 1 0,0-1 0,-28-7 134,-36 6 111,55 2-182,1 0-61,-1 0 0,1 0 1,-1 1-1,1 1 1,-1-1-1,1 2 1,-1-1-1,1 1 1,0 1-1,-14 6 1,14-4-704,-14 5-843,14-9-2768,0-1-3731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51.2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12 6819,'0'0'18443,"0"-4"-17282,1 4-1137,-1 0 1,0-1 0,0 1-1,0-1 1,0 1 0,1 0-1,-1-1 1,0 1 0,0-1-1,1 1 1,-1 0-1,0-1 1,1 1 0,-1 0-1,0-1 1,1 1 0,-1 0-1,0 0 1,1-1 0,-1 1-1,1 0 1,-1 0 0,1 0-1,-1 0 1,0 0-1,1-1 1,-1 1 0,1 0-1,0 0 1,19 4 546,33 21 318,-26-11-300,-3-3-360,-1 0 1,0 2-1,38 27 0,-58-37-184,0 1-1,1-1 0,-1 1 1,-1 0-1,1 0 0,0 0 0,-1 1 1,0-1-1,0 1 0,0-1 0,-1 1 1,0-1-1,1 1 0,-2 0 1,1 0-1,0 0 0,-1-1 0,0 1 1,0 0-1,-1 0 0,1 0 0,-1 0 1,0-1-1,0 1 0,-1 0 0,1-1 1,-1 1-1,0-1 0,0 1 1,-1-1-1,-3 6 0,-9 4 49,0-1 1,-1-1-1,-1 0 1,1-2-1,-2 1 0,1-2 1,-2-1-1,1 0 0,-1-1 1,-32 7-1,42-10-263,15-3-371,9 2 337,34 7-105,-31-7 307,1 1 1,-1 1-1,0 0 0,31 14 1,-46-17 29,0 1 1,0-1 0,-1 1 0,1 0 0,0 0-1,-1 0 1,0 0 0,0 0 0,0 1-1,0-1 1,0 1 0,-1-1 0,1 1-1,-1-1 1,0 1 0,0 0 0,0 0 0,-1 0-1,1 0 1,-1-1 0,0 1 0,0 0-1,-1 0 1,1 0 0,-1 0 0,1 0-1,-1-1 1,-1 1 0,1 0 0,0-1 0,-1 1-1,0-1 1,0 1 0,0-1 0,0 0-1,-4 5 1,-8 5 54,-86 77 271,83-76-517,-2 0 1,0-2-1,-38 20 1,57-32 69,0 0 1,-1 0 0,1 0 0,0 0-1,-1 0 1,1 0 0,0 0-1,-1 0 1,1 0 0,0 0-1,-1 0 1,1 0 0,0 0 0,-1 0-1,1 0 1,0 0 0,-1 0-1,1 0 1,0 0 0,-1-1 0,1 1-1,0 0 1,0 0 0,-1 0-1,1 0 1,0-1 0,0 1-1,-1 0 1,1 0 0,0-1 0,0 1-1,0 0 1,-1-1 0,1 1-1,0 0 1,0 0 0,0-1-1,0 1 1,0 0 0,0-1 0,0 1-1,-1 0 1,1-1 0,0 1-1,0 0 1,0-1 0,0 1 0,1-1-1,-2-23-4258,2 16 2196,-1-29-7322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51.6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12118,'0'0'14054,"7"3"-13590,35 9-90,0-2 0,1-2 0,0-2 0,49 1 0,-90-7-375,-1 0 0,1 0 0,0 0 0,-1 0 0,1 0 0,0 0-1,-1 0 1,1 0 0,-1 1 0,1-1 0,0 1 0,-1-1 0,1 1-1,-1 0 1,1-1 0,-1 1 0,0 0 0,1 0 0,-1 0 0,0 0-1,0 0 1,1 0 0,-1 1 0,0-1 0,0 0 0,1 2 0,-1 1 18,-1-1 1,1 1 0,-1 0-1,1 0 1,-1 0 0,0-1-1,-1 1 1,1 0 0,-1 0-1,1 0 1,-3 5 0,-19 71 907,-36 84 0,25-76-590,7-17-108,-43 129 668,57-160-762,2 0-1,2 1 0,-2 41 0,9-45-516,1-30-668,0-22-89,-1-97-9584,-3 68 3717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52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5555,'0'0'17330,"9"4"-15716,28 13-412,1 3 0,-2 0 1,-1 3-1,40 33 0,53 33 1055,-116-83-2253,-9-5-6,0 1-1,0-1 0,0 1 1,0 0-1,-1 0 1,1 0-1,-1 0 1,1 1-1,-1-1 0,0 1 1,0-1-1,3 6 1,-20-40-6914,-7 1 623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1:00.7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764 74 4482,'0'0'19470,"-9"-8"-17720,5 5-1732,-2-4 354,-1 1 0,0 1-1,0-1 1,0 1-1,-1 0 1,0 1 0,0 0-1,0 0 1,-1 1 0,-10-3-1,9 3-261,0 2-1,0-1 1,0 1 0,0 1-1,-1 0 1,1 0-1,0 1 1,0 0-1,0 1 1,0 0-1,0 0 1,1 1 0,-1 1-1,-15 7 1,3 2 78,0 0 0,2 2-1,0 0 1,0 1 0,1 1 0,-31 38 0,35-37-188,1-2 0,-23 19 0,-14 16 0,36-32 0,0 1 0,1 1 0,2 1 0,0-1 0,1 2 0,-8 24 0,-38 144 0,47-151 0,0 1 0,1 1 0,2 0 0,2 1 0,1 52 0,4-73 0,-1-4 0,1 0 0,0 0 0,2-1 0,0 1 0,1 0 0,0-1 0,12 34 0,5-7 0,2 0 0,2-1 0,41 55 0,-56-88 0,1 0 0,0 0 0,1-1 0,0 0 0,23 13 0,9 7 0,-31-20 0,1-2 0,0 0 0,1 0 0,0-2 0,0 1 0,0-2 0,30 6 0,-4 0 0,-32-9 0,1 1 0,0-2 0,0 1 0,0-1 0,12-2 0,7 1 0,-13 0 0,0-1 0,0-1 0,-1 0 0,17-6 0,27-5 0,-54 13 0,1-1 0,0 1 0,-1-1 0,1 0 0,-1-1 0,0 1 0,0-1 0,0 0 0,0 0 0,0 0 0,4-5 0,17-12 0,-15 13 0,-1 0 0,0 0 0,0-1 0,-1 0 0,11-13 0,24-18 0,-8 1 0,36-50 0,-63 76 0,0-1 0,-1 1 0,-1-1 0,0-1 0,5-17 0,-3 8 0,2-9 0,-7 22 0,0 0 0,0 1 0,1 0 0,0 0 0,7-11 0,-6 0 0,24-76 0,-26 84 0,-1 1 0,0-1 0,0 1 0,-1-16 0,-1 25 0,0 1 0,0-1 0,1 1 0,-1-1 0,0 1 0,0-1 0,1 1 0,-1-1 0,1 1 0,-1-1 0,1 1 0,0 0 0,0-2 0,3-7 0,-4-50 0,5-229 0,-15 243 0,5 28 0,-19-42 0,20 49 0,-1 0 0,0 0 0,-1 1 0,-8-13 0,-19-35 0,19 37 0,10 14 0,0 1 0,0 0 0,-1 0 0,1 0 0,-2 1 0,1 0 0,-7-6 0,6 6 0,1 4 0,0 1 0,0-1 0,-29-23 0,0 9 0,25 12 0,-1 0 0,1 1 0,-1 0 0,-11-1 0,-29 3 0,43 1 30,-1 0 1,1 0-1,0 0 1,-1 1-1,-6 2 1,-12 4-1892,-35 0-6145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38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4802,'0'0'9770,"0"25"-5699,0 168 1676,-9 111-211,9-252-4764,-1-35-1738,1-33-5374,1 7 4615,-1 1 0,1-1 0,0 0 0,0 1 0,1-1 0,5-11 0,14-30-9480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39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 1 6883,'0'0'5008,"0"22"-550,-19 419 6632,19-259-8467,1-170-2533,0 0 0,0 0 0,1-1 0,1 1 1,0-1-1,0 1 0,8 14 0,-10-22-93,2 1-1,-1-1 0,0 0 1,1 0-1,0-1 1,0 1-1,0 0 0,0-1 1,0 0-1,1 0 1,0 0-1,-1 0 0,1 0 1,0-1-1,1 0 0,-1 0 1,0 0-1,0 0 1,1-1-1,8 3 0,-10-4-14,-1 0 0,0 0 0,0 0 0,0 0 0,1 0-1,-1 0 1,0-1 0,0 1 0,0-1 0,0 0-1,0 1 1,0-1 0,0 0 0,0 0 0,0 0 0,0-1-1,0 1 1,0 0 0,-1-1 0,1 1 0,-1-1 0,1 1-1,-1-1 1,1 0 0,-1 0 0,0 0 0,0 0-1,0 0 1,0 0 0,0 0 0,0 0 0,-1 0 0,1 0-1,-1 0 1,1-4 0,2-10 36,-1 1 0,-1-1 0,0-30 0,-2 32 44,1 11-44,0 1-1,0 0 1,0-1 0,-1 1-1,1-1 1,-1 1-1,1 0 1,-1 0 0,0-1-1,0 1 1,0 0-1,0 0 1,-1 0 0,1 0-1,0 0 1,-1 0-1,-3-3 1,2 3 35,-1-1 1,0 1-1,1-1 0,-1 1 1,0 0-1,0 1 1,0-1-1,0 1 0,-6-2 1,-4 1 75,1 0 1,-1 1-1,0 0 1,1 1-1,-23 3 1,33-3-220,0 1 1,-1 0 0,1 0 0,0 0-1,-1 0 1,1 0 0,0 0 0,0 1-1,0 0 1,0-1 0,0 1 0,0 0-1,1 1 1,-1-1 0,0 0 0,1 1 0,0-1-1,-4 6 1,4-4-687,0-1 1,1 1-1,-1-1 0,1 1 0,0-1 1,0 1-1,0 0 0,0 0 0,1-1 1,-1 8-1,1 10-6419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0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553 0 10949,'0'0'19526,"-11"3"-18525,9-2-964,-4 0 33,1 0 0,0 1 0,-1 0 0,1 0 0,0 1 0,0-1 0,0 1 0,0 0 0,1 0 0,-1 1 0,1-1 0,0 1 0,0 0 0,0 0 0,1 1 0,-6 7 0,-28 55-45,4 0 1,-27 77-1,-37 147-28,27-71-6,44-141 9,15-40 0,-2 0 0,-1-1 0,-38 68 0,39-81 0,-13 17 0,22-38 0,4-8 0,2 3 0,-1-1 0,1 1 0,-1 0 0,1 0 0,0 0 0,0 0 0,-1 0 0,1 0 0,0 1 0,0-1 0,0 0 0,0 1 0,0 0 0,0-1 0,0 1 0,0 0 0,4 0 0,4-1 0,98-23 0,-58 12 0,2 2 0,-1 1 0,68-1 0,86 20 0,-162-8 0,297 2 0,-182-6 0,-155 1 0,0 1 0,0 0 0,0-1 0,0 1 0,1-1 0,-1 0 0,4-2 0,18-4 0,-17 5 0,-7 1 0,0 1 0,0-1 0,0 1 0,1-1 0,-1 0 0,0 1 0,1 0 0,-1-1 0,0 1 0,1 0 0,-1 0 0,0 0 0,1 0 0,-1 0 0,0 0 0,1 0 0,-1 0 0,3 1 0,0-2 0,-3-5 0,-2 1 0,0-1 0,1 1 0,-2 0 0,1 0 0,-1-1 0,0 1 0,0 0 0,0 0 0,0 0 0,-6-6 0,-4-13 0,-26-65 0,-94-208 0,-23 10 0,112 223 0,22 34 0,0-1 0,3-1 0,-24-53 0,21 28 0,21 57-61,0 0 0,0 0 0,0 0 0,0 0 0,0 0 0,-1 0 0,1 0-1,0 0 1,0 0 0,0 0 0,0 0 0,-1 0 0,1 0 0,0 0 0,0 0 0,0 0 0,0 0 0,0 0 0,-1 0 0,1 0 0,0 1 0,0-1 0,0 0-1,0 0 1,0 0 0,0 0 0,0 0 0,0 0 0,-1 0 0,1 1 0,0-1 0,0 0 0,0 0 0,0 0 0,0 0 0,0 0 0,0 1 0,0-1 0,0 0-1,0 0 1,0 0 0,0 0 0,0 1 0,0-1 0,0 0 0,0 0 0,0 0 0,0 0 0,0 0 0,0 1 0,0 11-11232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2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7491,'0'0'16680,"14"7"-14847,11 4-1111,0-2 1,1 0-1,39 8 0,87 0-44,-88-15-4245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4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10917,'0'0'9097,"0"24"-6602,0 275 3030,0-274-5375,-1 51 326,4 1 1,16 103 0,-18-174-493,8 33-469,-9-38 449,0 1 1,0-1 0,1 0-1,-1 0 1,1 0 0,-1 0-1,0 0 1,1 0-1,0 0 1,-1 0 0,1 0-1,0 0 1,-1-1 0,1 1-1,0 0 1,0 0 0,0 0-1,0-1 1,0 1 0,0-1-1,0 1 1,0 0 0,0-1-1,2 1 1,-2-1-139,-1-1 0,1 0 0,0 1 0,0-1 0,-1 0 0,1 1 1,0-1-1,-1 0 0,1 1 0,-1-1 0,1 0 0,-1 0 0,1 0 0,-1 0 0,0 0 0,1 0 0,-1 1 1,0-1-1,0 0 0,0 0 0,1-2 0,-1 2-50,3-17-1634,-1-1 0,-1 0 0,-1-21 0,0 22 209,0-63-6838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2.2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6627,'0'0'12446,"2"23"-9197,-1 1-2398,0 3 234,2-1 1,1 1-1,9 37 0,-10-53-896,9 37 1031,36 88-1,-43-124-1243,-5-10-142,0-12-1232,0-91-11634,0 55 3625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2.4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 6611,'155'-26'11990,"-145"26"-9429,14 6-304,10 1 576,10 0-1120,5-7-657,4 0-447,-4 0-257,-1 0-288,-9-14-64,-10 8-432,-5 6-1121,-4 0-1777,-10 0-2208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2.6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8724,'0'0'10469,"136"0"-10469,-82-19-1841,-6-1-3762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2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78 249 9604,'0'0'13110,"23"14"-12136,-1 0-751,0-2 1,33 14-1,-53-26-197,0 1 1,-1-1-1,1 1 1,0-1-1,0 0 1,0 0-1,0 0 0,0 0 1,0 0-1,0 0 1,0 0-1,-1-1 1,1 1-1,0-1 1,0 1-1,0-1 1,-1 0-1,1 0 0,0 1 1,-1-1-1,1-1 1,0 1-1,-1 0 1,3-3-1,0 0 63,-1-1 0,1 1 0,-1-1 0,0 0 0,4-10 0,-3 6 36,3-4-2,-1 0 0,-1-1 0,0 0 0,0 1 0,-2-1 0,0-1 0,0 1 0,-1 0 0,-1-1 0,-1-21 0,0 33-15,-1-1 0,1 1 0,-1 0 0,0-1 0,0 1 0,0 0 0,0 0 0,-1 0 0,1 0 1,-1 0-1,0 0 0,0 0 0,0 1 0,0-1 0,0 1 0,0-1 0,-1 1 0,1 0 0,-1 0 0,0 0 0,0 0 0,1 0 0,-1 1 0,0-1 0,0 1 0,-1 0 0,-5-2 0,-5 0 434,-1 0-1,0 1 1,0 1-1,-26 0 0,38 1-537,-3 1-41,-1 0 0,1 1 0,0-1 0,-1 1 0,1 1 0,0-1 0,0 1 0,0 0 0,0 1 0,1-1 1,-1 1-1,1 0 0,0 0 0,-7 8 0,6-6-127,1-1 1,0 1-1,0 0 0,0 0 1,1 1-1,0-1 0,0 1 1,0 0-1,1 0 1,0 0-1,1 1 0,-3 9 1,4 3-4722,1 0-4101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4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8244,'0'0'18336,"5"1"-17013,57 9-151,0-4-1,1-2 1,75-4-1,-56-1-1913,-68-3-1073,-9 2-498,1 1-3441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4.3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8948,'0'0'9391,"0"19"-5861,0 126 1672,0-131-4869,1 0 0,0 0 0,2 0 0,-1-1 0,2 1 0,0-1 0,0 0 0,1 0 0,8 14 0,3-99-16608,-6 34 7640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4.5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34 6947,'165'-33'4610,"-146"39"-128,5 1-1008,5-1-1201,5-6-272,5 0-384,0 0-641,-5 0-576,-5 0-368,-9 0-32,-1 0-848,-9 0-1649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4.7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53 6339,'0'0'19689,"82"0"-18505,-48-13-671,15 7-401,-10-7-112,0 6-448,-5 1-1761,-5-1-2738,0 7-3361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05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12198,'0'0'11381,"0"164"-8948,0-78-448,0 5-497,10-5-431,0-14-369,-1-20-368,1-19-240,-10-20-64,0-7-16,-5-6-1776,-14 0-1218,-5-13-5858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23.6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2 1217,'0'-1'25262,"0"13"-23771,-5 640 2994,5-646-4475,2 28 20,-2-34-31,0 1 0,0 0 1,0 0-1,0-1 1,0 1-1,0 0 0,0 0 1,0-1-1,1 1 1,-1 0-1,0-1 0,1 1 1,-1 0-1,0-1 1,1 1-1,-1 0 0,1-1 1,-1 1-1,1-1 1,-1 1-1,1-1 1,-1 1-1,1-1 0,-1 1 1,1-1-1,0 0 1,-1 1-1,1-1 0,0 0 1,0 1-1,0-1-28,-1-108-6897,0 50-4559,0 14-1126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4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13830,'0'0'8548,"31"0"-8086,101 0 39,-128 0-476,11-1 45,1 1 0,-1 1 0,1 0 0,-1 1 0,18 5 0,-30-6 3,-1 0 0,1 0 0,0 1-1,-1-1 1,1 1 0,-1-1 0,1 1 0,-1 0 0,0 0 0,0 0 0,0 1 0,0-1 0,0 0 0,-1 1 0,1-1 0,-1 1 0,1 0 0,-1-1-1,0 1 1,0 0 0,0 0 0,0 0 0,-1 0 0,1 0 0,-1 0 0,0 0 0,0 3 0,1 1 100,0-1 0,-1 1 0,0-1 0,-1 1-1,0-1 1,0 1 0,0-1 0,0 1 0,-1-1 0,0 0 0,-1 0 0,1 0 0,-1 0 0,0 0 0,-1 0 0,1-1 0,-1 0 0,0 0-1,-1 0 1,1 0 0,-9 7 0,5-5-282,-18 18 367,-39 30-1,56-49-1184,-1 1 0,0-1 0,-1-1 0,-18 7 1,28-11-63,-3-1 78,2-20-15774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24.5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39 46 4402,'0'0'18931,"6"-2"-17154,22-4-832,-1 1 1,1 1-1,30-1 0,-5 1-388,528-16 666,-567 20-1219,-5 0-14,-8 1 12,-1-1 1,1 0-1,0 0 1,-1 1-1,1-1 1,0 0-1,-1 1 1,1-1-1,-1 1 1,1-1 0,-1 1-1,1-1 1,-1 1-1,1-1 1,-1 1-1,1-1 1,-1 1-1,1 0 1,-1-1-1,0 1 1,0 0-1,1-1 1,-1 1-1,0 0 1,0-1 0,0 1-1,0 0 1,0 0-1,0-1 1,0 1-1,0 1 1,0 33 263,-1-22-165,5 67 312,2 0 1,5 0-1,27 106 1,-21-117-414,-2 2 0,-4-1 0,4 106 0,-15-165 0,0 20 0,1-30 0,-2-1 0,1 1 0,0 0 0,0 0 0,0-1 0,0 1 0,0 0 0,-1-1 0,1 1 0,0 0 0,0-1 0,-1 1 0,1-1 0,-1 1 0,1 0 0,0-1 0,-1 1 0,1-1 0,-1 1 0,1-1 0,-1 0 0,0 1 0,1-1 0,-1 1 0,1-1 0,-1 0 0,0 0 0,1 1 0,-1-1 0,0 0 0,1 0 0,-1 0 0,-1 1 0,-31 12 0,4-3 0,3 0 0,-12-5 0,1-2 0,-75-3 0,40-2 0,-269-5 0,310 9 0,1 1 0,0 2 0,-29 7 0,-24 5 0,49-16-526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28.1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8404,'0'0'14905,"0"19"-13395,0 309 3893,4-141-6214,-8-263-6654,4 24-1195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28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137 0 10005,'0'0'4887,"-6"28"-728,3-12-3721,-26 122 4062,-9 143 1,36-256-4104,-1 17 137,2-1 0,8 72 0,-7-109-539,1 0 1,0 0-1,0-1 1,0 1-1,1-1 1,-1 1-1,1-1 1,0 1-1,0-1 1,0 0-1,0 0 1,1 0-1,-1 0 1,1 0-1,0 0 1,0-1-1,0 1 1,0-1-1,0 0 1,0 0-1,1 0 1,-1 0-1,1-1 1,-1 0-1,1 1 1,0-1-1,0 0 1,-1-1-1,1 1 1,0-1-1,5 1 1,-7-2-8,0 1 1,0-1 0,0 0 0,0 1 0,0-1 0,0 0 0,0 0 0,-1 0 0,1-1-1,0 1 1,-1 0 0,1-1 0,-1 1 0,0 0 0,1-1 0,-1 0 0,0 1 0,0-1-1,0 0 1,0 0 0,0 0 0,0 1 0,0-1 0,0-2 0,17-56-102,-16 50 109,1-7 23,-1-1 1,0 1 0,-2-31-1,0 24 140,-1 24-141,1-1-1,0 1 0,0 0 1,0-1-1,-1 1 1,1-1-1,0 1 1,0-1-1,-1 1 1,1 0-1,0-1 0,-1 1 1,1 0-1,0-1 1,-1 1-1,1 0 1,0 0-1,-1-1 0,1 1 1,-1 0-1,1 0 1,-1 0-1,1-1 1,0 1-1,-1 0 1,1 0-1,-1 0 0,1 0 1,-1 0-1,1 0 1,-1 0-1,0 0 1,-22 0 454,13 1-314,-14-2-34,-50 3 166,69-2-368,0 1 0,0 0 0,0 0 0,0 0 1,0 1-1,0 0 0,1 0 0,-1 0 0,0 0 0,1 1 1,-7 5-1,5 4-4234,6-3-2041,0-5 1096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34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181 212 1777,'0'0'17416,"1"-17"-15837,-1 10-1232,3-58 874,-2 9 2720,-1 53-3812,0 0 0,-1 1-1,1-1 1,0 1 0,-1-1-1,0 1 1,1-1-1,-1 1 1,0 0 0,0-1-1,0 1 1,-1 0 0,1 0-1,0 0 1,-1 0 0,0 0-1,1 0 1,-1 0-1,-4-3 1,3 3-62,-1 0 0,0 0 0,1 0 0,-1 0 1,0 1-1,0-1 0,0 1 0,0 0 0,0 0 0,0 1 0,-7-1 0,7 1-57,0-1-1,0 1 1,0 0 0,0 1-1,0-1 1,0 1-1,0 0 1,1 0 0,-1 0-1,0 0 1,1 0 0,-1 1-1,1 0 1,-1 0-1,1 0 1,0 0 0,-1 0-1,1 1 1,0-1-1,1 1 1,-1 0 0,0 0-1,1 0 1,0 0 0,0 0-1,0 1 1,-2 3-1,-2 18 25,2-1-1,1 1 1,1-1-1,2 48 1,0-37-20,0-34-18,0 1 0,1 0 0,-1-1 0,0 1 0,1-1 0,-1 1 0,1-1-1,0 1 1,-1-1 0,1 1 0,0-1 0,0 0 0,0 1 0,0-1 0,0 0 0,0 0 0,0 0 0,0 1 0,1-1 0,-1-1 0,0 1 0,1 0 0,-1 0 0,1 0 0,-1-1 0,1 1 0,-1-1 0,1 1 0,-1-1 0,1 1 0,0-1 0,-1 0 0,1 0 0,-1 0-1,1 0 1,0 0 0,2-1 0,2 1-4,1 0-1,-1-1 1,0 0 0,1 0-1,-1-1 1,0 0-1,1 0 1,9-5-1,0-2 40,0-2 0,-1 0 0,-1-1 0,1 0-1,-2-1 1,0-1 0,0 0 0,12-19 0,-24 32 670,-1 9-303,-1 84 337,-17 124 0,-40 135-695,42-272-40,15-78 0,1 0 0,0 0 0,-1 0 0,1 0 0,0-1 0,-1 1 0,1 0 0,-1 0 0,1-1 0,-1 1 0,1 0 0,-1-1 0,0 1 0,1-1 0,-1 1 0,0-1 0,1 1 0,-1-1 0,0 1 0,0-1 0,0 0 0,1 1 0,-1-1 0,0 0 0,0 0 0,0 1 0,0-1 0,0 0 0,1 0 0,-1 0 0,0 0 0,0 0 0,0 0 0,0-1 0,0 1 0,1 0 0,-1 0 0,0 0 0,-1-1 0,1 0 0,-3 0-389,0-1 1,0 0-1,0 0 0,0-1 1,0 1-1,0-1 1,1 0-1,-1 0 0,-3-3 1,-3-4-2396,-10-4-6553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47.9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210 1 3474,'0'0'22549,"-3"5"-21338,-84 205 470,-12 13-1404,96-217-290,0 0-1,0 0 1,1 0 0,0 1-1,0-1 1,0 1 0,1-1-1,0 1 1,0 9 0,9-11-70,31 1 302,0-2-1,1-2 1,62-4 0,-20 0-5072,-72 2-5704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48.2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9412,'0'0'15063,"-5"131"-12534,5-78-1232,0-1-705,0-6-320,9-6-208,-4-8-64,0-5-128,5-8-832,-5-12-2001,-5-1-1538,9-6-2624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48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5426,'0'0'9431,"25"9"-5266,82 34-937,-96-37-2854,-1 0-1,-1 1 1,1 0 0,-1 1-1,0 0 1,-1 1 0,0 0-1,0 0 1,-1 0-1,0 1 1,-1 0 0,0 1-1,-1-1 1,6 14-1,-1-3-51,-1-4-136,0 0 1,-1 1 0,-1 0 0,-1 1-1,-1 0 1,0 0 0,-2 0 0,0 0-1,-1 1 1,0-1 0,-4 39 0,2-55-161,-1 0-1,1-1 1,-1 1 0,0 0 0,0 0 0,-1 0 0,1-1 0,0 1 0,-1-1 0,1 1 0,-1-1 0,0 1 0,0-1 0,0 0 0,0 0 0,0 0 0,-1 0-1,-2 1 1,0 0 23,0 0 0,-1 0-1,1-1 1,-1 0-1,0 0 1,1 0 0,-1-1-1,-11 1 1,8-1-43,1 0 0,-1-1 0,0 0 1,0-1-1,0 0 0,1 0 0,-1-1 1,0 0-1,1 0 0,-1-1 0,1 0 0,-11-6 1,10 3-47,2 2 21,0-1 0,0 1 0,0-1 0,1-1 0,-1 1 0,1-1 0,1 0 0,-1 0 0,-5-10 0,10 15 12,1 1-1,0 0 0,0-1 0,0 1 1,0 0-1,1-1 0,-1 1 1,0 0-1,0-1 0,0 1 1,0 0-1,0-1 0,0 1 1,0 0-1,1-1 0,-1 1 0,0 0 1,0 0-1,0-1 0,1 1 1,-1 0-1,0 0 0,0-1 1,1 1-1,-1 0 0,0 0 0,1 0 1,-1-1-1,0 1 0,1 0 1,-1 0-1,0 0 0,1 0 1,-1 0-1,0 0 0,1 0 0,-1 0 1,0 0-1,1 0 0,-1 0 1,0 0-1,1 0 0,-1 0 1,1 0-1,22 0-46,-16 0 22,14 0-1,1 2-1,-1 0 1,1 1-1,-1 1 1,0 1-1,-1 1 1,1 1-1,36 18 1,-32-8-2572,-3 3-6033,-16-13-611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49.7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8708,'0'0'16399,"0"0"-16366,0 0 0,0 0 0,0 0 0,0 0 0,0 0 0,0 0-1,0-1 1,0 1 0,0 0 0,-1 0 0,1 0 0,0 0-1,0 0 1,0-1 0,0 1 0,0 0 0,0 0 0,0 0-1,0 0 1,0 0 0,0-1 0,0 1 0,0 0 0,0 0-1,0 0 1,1 0 0,-1 0 0,0-1 0,0 1 0,0 0-1,0 0 1,0 0 0,0 0 0,0 0 0,0 0 0,0-1-1,0 1 1,1 0 0,-1 0 0,0 0 0,0 0 0,0 0-1,0 0 1,0 0 0,0 0 0,1 0 0,-1 0 0,0 0-1,0 0 1,0 0 0,0 0 0,1 0 0,-1 0 0,0 0-1,0 0 1,0 0 0,0 0 0,0 0 0,1 0 0,-1 0-1,0 0 1,0 0 0,0 0 0,0 0 0,15-2 312,-1 1 1,1 0 0,-1 1 0,17 1-1,6 1 2,-24-2-511,-1-1 154,0 1-1,0 1 1,0 0 0,19 5-1,-29-6-347,1 1 0,-1 0 0,1 0 0,-1 0 0,1 1 0,-1-1 0,0 1 0,0-1 0,0 1 0,4 3-1,-5-3-315,1 0-1,-1 0 1,0-1-1,0 1 1,0 0-1,0 1 1,0-1-1,-1 0 1,1 0-1,0 0 0,-1 0 1,0 0-1,0 1 1,1 3-1,-1 14-6878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0.2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0 6275,'0'0'17395,"-6"14"-16104,-1 3-806,1 1 1,1 0-1,1-1 1,0 1 0,1 1-1,-1 24 1,4 36-129,30-80-1080,51-18 633,-66 14 101,0 1 0,1 0-1,-1 1 1,1 1-1,0 0 1,0 1-1,0 1 1,24 2-1,-38-1 13,0 0-1,0 0 0,0 0 0,0 0 0,-1 0 0,1 1 0,0-1 0,-1 0 1,1 1-1,0-1 0,-1 1 0,0 0 0,1-1 0,-1 1 0,0 0 0,0 0 0,0 0 1,0 0-1,0 0 0,0 4 0,11 43 546,-11-42-512,0 1 0,0 0 0,0 0 0,-1 0 0,-1 0 0,1 0 0,-1 0 0,0 0 0,-1-1 0,0 1 0,-4 9 1,3-11-32,0-1 0,0 0 0,-1 0 0,1-1 0,-1 1 0,0-1 1,0 0-1,-1 0 0,0 0 0,1-1 0,-1 1 0,0-1 1,0 0-1,-1-1 0,-10 5 0,-2-2 73,-1 0-1,1-2 1,-1 0-1,1-1 1,-1-1-1,-31-1 1,29 0-42,13-1-38,1 1 0,0-1 0,0 0 1,0-1-1,0 0 0,0 0 0,0 0 0,0-1 0,-11-6 0,15 7-114,0 0 0,0 0-1,0 0 1,0 0-1,1-1 1,-1 1 0,0-1-1,1 1 1,0-1-1,0 0 1,0 0 0,0 0-1,0 0 1,0-1 0,1 1-1,0 0 1,-1-1-1,1 1 1,0-1 0,1 1-1,-1-1 1,0-4 0,1 4-338,0 1 0,1-1 1,-1 1-1,0-1 1,1 1-1,0 0 0,0-1 1,0 1-1,0 0 1,1 0-1,-1-1 1,1 1-1,0 0 0,-1 0 1,5-4-1,2 0-1287,-1 0 0,1 1 0,1 0 0,11-6 0,-7 3-398,38-23-7813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0.5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9524,'0'0'14089,"0"15"-13192,5 364 5367,4-257-7145,-8-115-2269,-1-14 1536,-1 0 1,0 0-1,0 1 0,0-1 0,-1 1 1,-3-10-1,-8-11-9879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6611,'0'0'14679,"-5"166"-12358,5-117-64,0 6-704,5-6-785,5-8-416,-5-6-352,6-7-32,-6-8-1601,-5 1-2545,5-14-2577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1.2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1745,'0'1'20622,"0"20"-19039,0 163 4901,0 94-4589,0-277-2028,0-3-1430,1-57-4283,3 2-1253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1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 2881,'0'0'11277,"20"0"-8345,140 0 900,-107-2-2729,-23 1-163,59 5-1,-87-4-846,0 1-1,1-1 1,-1 1 0,0-1-1,0 1 1,-1 0-1,1 0 1,0 0 0,0 0-1,0 0 1,0 1-1,-1-1 1,1 0-1,-1 1 1,1-1 0,-1 1-1,0 0 1,1-1-1,-1 1 1,0 0-1,0 0 1,0 0 0,0 0-1,0 0 1,-1 0-1,1 3 1,1 4 284,0 1 0,-1-1 0,0 1-1,-1 14 1,-1-13-204,2 103 1565,-24 186 0,22-294-1716,-10 54 234,-3 106 0,11-149-276,1 13-134,-13-35-2764,-15-51-6033,7 12-256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1.8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5298,'0'0'16616,"136"65"-14567,-77-45 16,-6 6-656,-4-6-1137,-11 6-272,-4 0-256,-14-6-3138,-15-1-4610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2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6 5539,'0'0'17493,"-6"-4"-14593,4 2-2656,3 3 1137,47 15-790,1-1-1,0-2 1,58 7 0,-93-19-568,58 9 44,-67-8-65,1-1 0,0 1 0,0 0 0,-1 0 0,1 0 0,-1 1 0,0 0 0,1 0 0,5 5 0,-8-4 12,0-1 1,-1 1-1,1-1 1,-1 1 0,0 0-1,0 0 1,0 0-1,-1 0 1,1 0 0,-1 0-1,0 1 1,0-1-1,0 6 1,2 65 410,-3-63-350,1 35 69,-6 120 508,3-145-590,-1 0 0,-1 0 0,-1 0 0,-1 0 0,-13 30 1,19-51-327,-1 1 0,0-1 0,0 1 0,0-1 0,-1 1 0,1-1 0,0 1 0,0-1 0,-1 0 0,1 0 0,-3 2 0,3-2-13,0-1 0,0 1 0,0-1 0,0 1 0,0-1 0,-1 0 0,1 1 0,0-1 0,0 0 0,0 0 0,0 0 0,0 1 0,0-1 0,0 0 0,-1-1 0,1 1 0,0 0 0,0 0 0,0 0 0,0-1 1,0 1-1,0-1 0,0 1 0,0 0 0,0-1 0,0 0 0,0 1 0,0-1 0,0 0 0,0 1 0,0-1 0,1 0 0,-1 0 0,-1-2 0,-8-19-7399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2.6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7283,'0'0'19225,"112"39"-17944,-68-32-465,-6 0-512,11-1-256,-5 1-48,-1-1-800,6-6-2290,-1 0-2736,-9 0-3635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2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8004,'0'0'14550,"10"118"-11588,-5-59-625,0 0-881,5-7-591,-1-6-481,-4-6-320,5-14-64,-10-7-432,0-5-1153,0-8-2209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3.4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10197,'0'0'13110,"150"59"-12422,-96-46-528,-15-7-160,-1 7-32,-8-6-816,-11-1-1537,-9-6-2754,-10 7-2688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3.8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1 9332,'0'0'11288,"-9"22"-9202,-28 72-354,33-83-1353,1 0 1,0 1-1,1-1 0,0 1 1,1 0-1,0-1 0,1 1 1,2 18-1,-1 8 86,-1-25-444,1 0 1,0-1-1,1 1 1,0-1-1,0 1 0,8 18 1,-7-25-74,-1 0 0,1 1 1,1-2-1,-1 1 0,1 0 1,0-1-1,1 1 0,-1-1 1,1 0-1,0-1 0,0 1 1,1-1-1,11 7 0,-7-7-78,1 0-1,-1-1 0,1-1 0,0 0 0,0 0 1,0-1-1,0-1 0,0 0 0,0 0 0,12-2 1,14 0 178,-35 2 822,-2 15 51,0 9-536,-1 33 487,0-53-830,0-1 1,1 1-1,-1-1 0,0 0 1,-1 1-1,1-1 1,-1 0-1,1 0 1,-1 0-1,0 0 1,0 0-1,0-1 1,-5 6-1,-8 5 58,-1 0 0,0-1 1,-34 18-1,40-25-103,0 0 0,0-1 1,0 0-1,-1-1 0,1-1 0,-1 1 1,0-1-1,-20 0 0,28-2-78,0 0-1,0-1 0,1 1 1,-1-1-1,0 1 0,1-1 1,-1 0-1,1 0 0,-1 0 1,1 0-1,-1 0 0,1-1 1,0 1-1,0-1 1,-1 0-1,1 0 0,0 1 1,1-1-1,-1 0 0,0-1 1,1 1-1,-1 0 0,1 0 1,-1-1-1,1 1 0,0-1 1,0 1-1,0-1 1,0 1-1,0-4 0,-6-41-3997,8 2-3333,3 5-1574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4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194 0 6499,'-1'20'4391,"-5"45"-817,-15 227 7374,20-264-10057,-1-5-67,2 0 1,4 42-1,-3-60-782,0 0 0,0 0 1,0 0-1,0 0 0,1-1 0,0 1 1,0 0-1,0-1 0,1 1 0,-1-1 1,1 0-1,0 0 0,0 0 1,1 0-1,-1-1 0,1 1 0,-1-1 1,7 4-1,-8-5-41,0-1 0,0 0 0,0 0 0,1 0 1,-1 0-1,0 0 0,1 0 0,-1 0 0,1-1 0,-1 1 0,1-1 1,-1 0-1,1 0 0,-1 0 0,1 0 0,-1 0 0,1-1 0,-1 1 1,1-1-1,-1 1 0,4-2 0,-3 0-24,-1 0 0,1 0 1,0 0-1,0 0 0,-1 0 0,1 0 1,-1-1-1,0 0 0,0 1 0,0-1 1,0 0-1,0 0 0,-1 0 0,2-3 1,0 0-3,-1 0 1,0 0-1,0 0 0,-1 0 1,1-1-1,-1 1 1,-1 0-1,1-1 1,-1 1-1,0 0 1,-1-1-1,1 1 0,-1 0 1,0-1-1,-1 1 1,-3-8-1,3 10 55,-1 1 1,0 0-1,0 0 0,0 0 0,0 0 0,-1 0 0,1 1 1,-1-1-1,1 1 0,-1 0 0,0 0 0,0 0 1,0 1-1,0 0 0,0-1 0,-1 1 0,1 1 0,0-1 1,0 1-1,-7-1 0,-2 1 82,0-1 0,-1 2-1,1 0 1,0 1 0,-19 4 0,17-1-124,1 1 0,-1 0 0,2 1 1,-16 9-1,-1 2-972,17-8-1571,10-2-3428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5.0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333 121 7908,'0'0'14158,"-20"-19"-12677,-67-60-211,84 76-1184,-1 1 0,1 0 1,-1 0-1,1 0 0,-1 0 1,1 0-1,-1 0 0,0 1 0,0 0 1,0 0-1,0 0 0,0 0 1,0 1-1,0 0 0,0-1 1,0 1-1,0 1 0,-7 0 1,-6 0 191,-16-1 163,-40 2 1,72-2-436,0 0 1,0 0-1,-1 1 0,1-1 1,0 1-1,0-1 0,0 1 1,0 0-1,0-1 0,0 1 1,0 0-1,0 0 0,0 0 1,0 0-1,0 0 0,1 0 1,-1 0-1,0 0 0,1 0 1,-1 0-1,1 0 0,-1 0 1,1 0-1,-1 1 0,1-1 1,0 0-1,-1 0 0,1 0 1,0 2-1,0 1-2,0 0 1,0 0-1,0 0 0,0-1 1,0 1-1,1 0 0,0 0 1,0-1-1,0 1 0,2 4 0,7 8 59,0 0-1,1 0 0,0-1 0,23 23 1,-4-5 74,-17-18-29,8 10 51,0 2-1,19 32 0,-34-50-102,-1 1 0,0 1-1,-1-1 1,0 1-1,-1-1 1,0 1 0,-1 0-1,0 0 1,0 1-1,-1 13 1,-1-24-42,-1-1 1,1 1-1,0 0 0,0-1 1,-1 1-1,1 0 0,-1-1 1,1 1-1,0-1 1,-1 1-1,1 0 0,-1-1 1,0 1-1,1-1 0,-1 1 1,1-1-1,-1 0 1,0 1-1,1-1 0,-1 0 1,0 1-1,1-1 0,-1 0 1,0 0-1,0 0 1,1 1-1,-1-1 0,0 0 1,0 0-1,1 0 0,-2 0 1,-29 0 320,23 0-252,6 0-69,-1 0 1,1 0-1,-1 0 1,0 0 0,1 0-1,-1 0 1,1-1-1,-1 1 1,1-1 0,-1 0-1,1 0 1,-1 0-1,1 0 1,0 0 0,0-1-1,-1 1 1,1-1-1,0 1 1,0-1-1,0 0 1,0 0 0,1 1-1,-1-1 1,1-1-1,-1 1 1,1 0 0,-1 0-1,1-1 1,-2-3-1,2-4-38,-1 1 0,1-1-1,0 1 1,1-1-1,0 1 1,2-19-1,0 23 10,-1-1-1,0 1 0,1-1 1,0 1-1,1 0 0,-1 0 1,1 0-1,0 0 0,0 0 1,0 0-1,1 1 0,-1 0 0,1-1 1,8-5-1,6-5-420,1 0 0,23-12 0,-42 27 429,14-9-946,0 2-1,20-9 0,-21 11-1270,1 1 1,26-6-1,0 8-5027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 9476,'0'0'11998,"-19"26"-10051,-63 88-55,71-99-1322,1 1-1,-12 23 1,20-34-484,1 0 0,-1 0 0,1 0 0,0 0 0,0 0 1,0 0-1,1 0 0,-1 6 0,2-11-95,-1 0 0,0 1 0,1-1 0,-1 0 0,1 0 0,-1 1 0,0-1 0,1 0 0,-1 0 0,1 0 0,-1 1 0,0-1 0,1 0 0,-1 0 0,1 0 0,-1 0 0,1 0 0,-1 0 0,0 0 0,1 0 0,-1 0 0,1 0 0,-1 0 0,1-1 0,2 1-57,4-1-17,-1 1-1,0-2 1,0 1 0,1-1-1,-1 0 1,0 0 0,0-1-1,-1 0 1,1 0 0,0 0-1,-1 0 1,0-1 0,0 0-1,0 0 1,0-1 0,6-7-1,8-10-275,-2-1 0,20-33-1,-32 48 200,-4 7 156,-1 0-1,1 0 1,0 0 0,-1 0-1,1 0 1,0 0-1,0 0 1,-1 0-1,1 0 1,0 0-1,0 0 1,0 1 0,0-1-1,0 0 1,0 1-1,0-1 1,0 1-1,0-1 1,1 1-1,0-1 1,0 11 1519,-1 1-1224,1-1-1,0 0 1,0 0-1,1 0 1,0-1-1,1 1 1,0-1-1,1 0 1,0 0-1,0 0 1,1 0-1,0-1 1,0 0-1,1-1 1,0 1-1,11 8 1,-16-15-737,0 0 0,0-1 0,0 1 0,0-1 1,0 1-1,0-1 0,0 0 0,0 0 0,0 0 1,0 0-1,0 0 0,-1 0 0,1 0 0,0-1 1,0 1-1,0-1 0,3-1 0,31-14-6440,8-15-1427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5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303 1 4066,'0'0'13953,"-23"9"-11992,8-3-1710,1-1-45,1 1 0,0 0 0,0 0 1,1 1-1,-1 1 0,1 0 0,1 1 0,0 0 0,0 1 0,-18 21 0,22-21-39,-11 11 483,1 1-1,1 1 0,2 1 0,-21 42 0,35-65-652,-1 0 1,0 0 0,1 1 0,-1-1-1,1 0 1,-1 0 0,1 1 0,-1-1-1,1 0 1,0 1 0,0-1 0,0 0 0,0 1-1,0-1 1,0 0 0,0 1 0,0-1-1,0 1 1,1-1 0,-1 0 0,1 0 0,-1 1-1,1-1 1,-1 0 0,1 0 0,0 1-1,-1-1 1,1 0 0,0 0 0,0 0-1,0 0 1,0 0 0,0 0 0,0 0 0,0-1-1,0 1 1,0 0 0,0 0 0,1-1-1,-1 1 1,0-1 0,0 1 0,1-1-1,-1 0 1,2 1 0,4 0-116,-1-1 0,0 0 0,1 0 1,-1 0-1,0-1 0,0 0 0,1 0 0,9-4 0,-5 1-190,0 0 0,0-2-1,-1 1 1,0-1 0,17-14-1,46-43-1915,-44 35 1037,-21 21 868,-7 6 266,0 0 1,0-1 0,0 1 0,0 0 0,0 0-1,1 0 1,-1 0 0,0 0 0,1 1 0,-1-1-1,1 0 1,-1 0 0,1 1 0,-1-1 0,1 1-1,0 0 1,2-1 0,-3 2 78,0 0 1,0 0-1,-1 1 0,1-1 0,0 0 1,-1 0-1,1 1 0,-1-1 0,1 0 1,-1 1-1,0-1 0,0 1 1,1-1-1,-1 0 0,0 1 0,0-1 1,-1 1-1,1-1 0,0 0 0,-1 3 1,1 3 195,0 5 153,0 120 4974,-24 193 1,18-302-6536,3-21-2497,2-15-375,3-9-2699,6-9-1647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6.0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0 10613,'0'0'11781,"3"5"-11397,10 12 225,-7-10-296,1 1 0,-1-1 0,-1 1 0,0 1 0,0-1 0,0 1 1,-1 0-1,0 0 0,-1 0 0,0 0 0,-1 1 0,1-1 0,0 18 0,-2-17-228,-1 0 0,-1 0 1,0 0-1,0 0 0,0 0 0,-2 0 0,1 0 0,-1 0 1,-1 0-1,0-1 0,0 0 0,-8 14 0,-13 9-34,-44 45-1,44-50-281,25-27 190,-1 0 1,1 0 0,0 0 0,0 1 0,0-1-1,0 0 1,0 0 0,0 0 0,0 0 0,0 0 0,-1 0-1,1 0 1,0 0 0,0 0 0,0 0 0,0 0 0,0 1-1,0-1 1,0 0 0,0 0 0,0 0 0,0 0 0,0 0-1,0 0 1,0 0 0,0 1 0,0-1 0,0 0 0,0 0-1,0 0 1,0 0 0,0 0 0,0 0 0,0 1 0,0-1-1,0 0 1,0 0 0,0 0 0,0 0 0,0 0 0,0 0-1,0 0 1,0 0 0,0 1 0,0-1 0,0 0 0,1 0-1,-1 0 1,0 0 0,0 0 0,0 0 0,0 0 0,0 0-1,0 0 1,0 0 0,0 0 0,0 0 0,1 0 0,-1 0-1,0 1 1,0-1 0,0 0 0,0 0 0,0 0 0,0 0-1,1 0 1,-1 0 0,16-2-954,33-10 1208,-33 8-414,12-1 205,-1 2 0,1 0-1,38 2 1,-64 1 23,0 1 1,0-1-1,0 0 1,0 1-1,0-1 0,0 1 1,0 0-1,0-1 0,0 1 1,0 0-1,0 0 0,0 1 1,-1-1-1,1 0 0,0 0 1,-1 1-1,1-1 0,-1 1 1,0-1-1,1 1 0,-1 0 1,0 0-1,0-1 0,0 1 1,0 0-1,0 0 0,-1 0 1,1 0-1,-1 0 1,1 0-1,-1 0 0,0 0 1,1 0-1,-1 1 0,0-1 1,-1 3-1,1 2 103,0-1 0,0 0 0,-1 1 1,0-1-1,-1 0 0,1 0 0,-1 0 0,0 0 0,0 0 0,-1 0 1,-5 9-1,1-7-132,0 0 1,0 0 0,0 0-1,-1-1 1,0-1-1,0 1 1,-1-1 0,0 0-1,0-1 1,0 0-1,-1-1 1,1 0 0,-1 0-1,0-1 1,-1 0 0,1-1-1,0 0 1,-1-1-1,1 0 1,-21-1 0,31 0-139,-1 0 0,1 0 0,-1 0 0,1 0 0,0 0 0,-1 0 0,1 0 0,0-1 0,-1 1 0,1 0 1,0 0-1,-1 0 0,1-1 0,0 1 0,-1 0 0,1 0 0,0-1 0,0 1 0,-1 0 0,1 0 0,0-1 0,0 1 1,0 0-1,-1-1 0,1 1 0,0 0 0,0-1 0,0 1 0,0 0 0,0-1 0,0 1 0,0-1 0,0 1 0,0 0 0,0-1 1,0 1-1,0 0 0,0-1 0,0 0 0,3-16-3687,-2 13 3034,0 1 0,1-1 0,-1 1 0,1 0 0,0 0 0,0-1-1,3-3 1,30-26-7299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6.4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266 1 4930,'0'0'16955,"-26"16"-15307,-1 1-1152,6-6-13,0 2-1,2 1 1,0 0-1,0 1 1,-30 33-1,32-27 271,13-15-505,0 0-1,-1-1 1,0 0 0,0 0 0,0 0-1,-1-1 1,-7 6 0,48-11-392,-26-2 116,1 0 0,0-1 0,-1 0 0,0 0 0,1-1 0,9-7 0,54-43-351,-42 31 84,-15 11 24,-12 10 146,0-1 1,0 0-1,0 1 1,0 0-1,1 0 1,0 0-1,-1 0 1,1 1-1,0 0 1,9-3-1,-14 5 122,0 0-1,0 0 1,0 0-1,1 0 1,-1 0-1,0 0 1,0 0-1,0 1 1,1-1-1,-1 0 1,0 0-1,0 0 1,0 0-1,1 0 1,-1 0-1,0 0 1,0 0-1,0 1 1,0-1-1,1 0 0,-1 0 1,0 0-1,0 0 1,0 1-1,0-1 1,0 0-1,0 0 1,0 0-1,1 1 1,-1-1-1,0 0 1,0 0-1,0 0 1,0 1-1,0-1 1,0 0-1,0 0 1,0 0-1,0 1 1,0-1-1,0 0 1,0 0-1,-1 1 1,5 49 1089,-5 61 1,-1-37-62,2 122 1419,0-68-5048,0-158-1547,0-21-6950,0 12-2559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2:56.9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326 0 8388,'0'0'10039,"-23"29"-7547,0-2-1838,3-4 51,1 1 0,1 1 0,1 0 0,1 2 1,-22 50-1,22-37 51,2 0 1,1 1-1,3 1 1,1 0 0,2 0-1,-3 81 1,10-120-747,0 1 0,0-1 0,0 0 0,1 0 0,-1 0 1,1 0-1,0 1 0,-1-1 0,2 0 0,-1 0 1,0-1-1,0 1 0,1 0 0,0 0 0,2 2 0,-3-3-9,2 0 0,-1-1 0,0 1 0,0-1 0,0 1 0,1-1 0,-1 0 0,0 0-1,1 0 1,-1 0 0,1-1 0,0 1 0,-1-1 0,1 1 0,-1-1 0,1 0-1,3 0 1,0 0-13,-1 0 0,1 0-1,-1-1 1,0 0 0,1 0-1,-1 0 1,0 0 0,0-1-1,0 0 1,0 0 0,0-1-1,0 1 1,0-1 0,-1 0-1,1 0 1,-1 0 0,0-1-1,0 0 1,0 0 0,5-7 0,-2 3-26,-3 6 32,-1-1-1,0 0 1,0 0-1,-1 0 0,1 0 1,-1 0-1,1-1 1,-1 1-1,0-1 0,0 0 1,-1 1-1,1-1 0,-1 0 1,0 0-1,0 0 1,0 0-1,0 0 0,-1 0 1,1 0-1,-1-5 0,0 8 28,0 0-1,0 0 0,-1 0 0,1 0 1,0 0-1,0 0 0,-1 0 1,1 0-1,0 0 0,-1 0 0,1 0 1,-1 0-1,0 0 0,1 0 0,-1 0 1,0 1-1,1-1 0,-1 0 0,0 0 1,0 1-1,-1-2 0,-1 0 38,0 1 1,0-1-1,0 1 0,0 0 1,0 0-1,0 0 0,-6 0 0,-8-1 212,0 1 0,-23 2-1,19 0-74,-14-1-279,-67 0-2110,95-4-2571,1-12-5760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08.2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626 1 30030,'-626'931'0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0.4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3410,'0'0'18256,"0"0"-17988,-1 0 0,1 0 1,-1 1-1,1-1 0,-1 0 0,1 0 0,-1 0 1,1 0-1,0 0 0,-1 1 0,1-1 1,-1 0-1,1 0 0,0 1 0,-1-1 0,1 0 1,0 1-1,-1-1 0,1 0 0,0 1 1,0-1-1,-1 0 0,1 1 0,0-1 0,0 1 1,0-1-1,-1 1 0,2 2-143,-1 1 1,1-1-1,0 1 1,0-1-1,0 0 0,0 1 1,0-1-1,1 0 1,-1 0-1,1 0 0,0 0 1,3 3-1,33 36 643,-17-20-439,49 64 76,29 34 54,-64-77-459,-2 2 0,-2 1 0,29 60 0,53 77 0,-108-176 0,0 0 0,0-1 0,1 0 0,0 0 0,11 8 0,-12-13-160,-5-1-771,-14 7-16819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1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15 112 144,'0'0'13393,"-14"-6"3916,43 6-15850,-17-1-1368,0 0 0,1-1 0,14-4-1,21-3 9,169-27-99,-101 14 0,-66 16 0,100 2 0,-5 0 0,-11 2 37,-49 3-306,-88-8-6777,-13 1 350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7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80,'0'0'26076,"0"0"-25999,0 0 0,-1 1 0,1-1 0,0 1 0,0-1 0,0 0-1,0 1 1,0-1 0,0 0 0,0 1 0,0-1 0,0 1 0,0-1 0,0 0 0,0 1 0,0-1 0,0 0 0,0 1 0,1-1-1,-1 0 1,0 1 0,0-1 0,0 0 0,0 1 0,1-1 0,-1 0 0,0 1 0,0-1 0,1 0 0,-1 0 0,0 1 0,1-1-1,-1 0 1,0 0 0,1 1 0,2 0 63,-1 0 0,1 0 0,0 0 0,0 0 0,-1 0-1,1 0 1,0-1 0,0 0 0,0 1 0,4-1 0,12 2 271,9 3-232,0 3 0,0 0 0,-1 1-1,-1 2 1,39 21 0,-48-28-255,-10-3-1250,-5 11-3499,-6 1-1444,-16 6-3851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7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2993,'0'0'14367,"0"20"-11582,-1 3-1972,1 0 174,0 0 1,2 0-1,7 37 0,-3-23 299,-3-15-700,1 0 1,1 1-1,1-2 1,13 35-1,-13-50-3048,-3-15 25,-2-18-2245,-1 24 3816,0-29-6271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7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40 9412,'0'0'15784,"140"6"-14488,-106-19-864,-9 7-416,-6-14-16,-4 14-1392,-11 6-1474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5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0 2849,'0'0'17416,"-113"173"-14951,93-103 289,10-8-833,10-7-961,0-6-464,5-21-224,25-1-272,6-20-16,5-7-464,16 0-913,4-41-1744,1-8-3410,-6-6-6003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7.5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12118,'0'0'16343,"122"0"-16007,-98 0-336,-5 0-80,6-7-1729,-6-6-3505,1-6-4467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18.1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0 3073,'0'0'16557,"22"24"-13417,71 83-200,-81-91-2512,0 1 0,-1 0-1,-1 0 1,0 1 0,-2 1-1,0-1 1,-1 1-1,-1 1 1,7 34 0,-13-54-425,4 21 226,-1 0 0,0 0-1,-2 0 1,-2 40 0,1-58-210,-1 1-1,0 0 1,0-1 0,0 1-1,0-1 1,-1 1-1,0-1 1,1 1 0,-1-1-1,-1 0 1,1 0 0,0 0-1,-1 0 1,1 0-1,-1-1 1,0 1 0,0-1-1,0 0 1,0 0-1,0 0 1,0 0 0,-1 0-1,1-1 1,-1 1-1,1-1 1,-1 0 0,0 0-1,-3 0 1,-6 2-1,0-1 1,0 0 0,0-1-1,0-1 1,0 0-1,0-1 1,-13-2 0,23 2-29,1 1-1,0-1 1,0-1 0,0 1 0,0 0 0,0-1 0,0 1 0,0-1 0,0 1 0,1-1 0,-1 0 0,1 0 0,-1 0 0,1 0 0,0 0 0,-1 0 0,1 0 0,0 0 0,0 0 0,1 0 0,-1-1 0,0 1 0,1 0 0,-1-1 0,1 1 0,0-5 0,-1 2-49,1-1 1,-1 0 0,1 1 0,0-1 0,1 0 0,0 0 0,0 1 0,0-1 0,0 1 0,4-10 0,-3 12 48,0 0 0,-1 0 0,1 0 1,0 0-1,0 1 0,1-1 0,-1 1 0,1 0 0,-1-1 1,1 1-1,0 0 0,-1 0 0,1 1 0,0-1 0,0 1 1,1-1-1,-1 1 0,0 0 0,0 0 0,1 0 1,-1 1-1,0-1 0,1 1 0,-1 0 0,0 0 0,1 0 1,-1 0-1,1 1 0,-1-1 0,0 1 0,0 0 1,1 0-1,-1 0 0,0 0 0,0 0 0,0 1 0,0 0 1,0-1-1,0 1 0,0 0 0,-1 1 0,1-1 0,2 3 1,140 132 2116,-136-129-2031,-5-5-71,0 0 0,-1 0 0,1 0 0,-1 1 0,0 0 1,0-1-1,-1 1 0,1 0 0,-1 0 0,0 1 0,0-1 0,2 7 0,-3-9-376,-25-21-13083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25.9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41 2481,'0'0'22136,"-11"-7"-19778,-41-25 1017,70 32-1742,14-1-1521,0 1 0,-1 2 0,1 1 0,-1 2 0,1 1 0,30 10 0,-58-14-112,1 0 0,-1 0 0,0 0 0,0 0 0,0 1 0,0 0 0,0 0 0,0 0 0,-1 0 0,1 0 0,-1 1 0,0-1 0,0 1 0,0 0 0,-1 0 0,1 0 0,-1 0 0,0 1 0,0-1 0,0 1 0,-1-1 0,0 1 0,0-1 0,0 1 0,0 0 0,-1 9 0,0-6 0,-1 1 0,0 0 0,0 0 0,-1-1 0,0 1 0,0-1 0,-1 1 0,-1-1 0,1 0 0,-1 0 0,-1-1 0,1 1 0,-1-1 0,-8 9 0,-8 5 0,0-1 0,-2-1 0,0-1 0,-26 16 0,49-34 0,0 0 0,0 0 0,0 0 0,0 0 0,0 0 0,0 0 0,1 0 0,-1 0 0,0 0 0,0 0 0,0 0 0,0 0 0,0 0 0,1 0 0,-1 0 0,0 0 0,0 0 0,0 0 0,0 0 0,0 0 0,0 0 0,1 0 0,-1 0 0,0 1 0,0-1 0,0 0 0,0 0 0,0 0 0,0 0 0,0 0 0,0 0 0,0 0 0,1 1 0,-1-1 0,0 0 0,0 0 0,0 0 0,0 0 0,0 0 0,0 0 0,0 1 0,0-1 0,0 0 0,0 0 0,0 0 0,0 0 0,0 0 0,0 1 0,0-1 0,0 0 0,0 0 0,0 0 0,-1 0 0,1 0 0,0 1 0,0-1 0,0 0 0,0 0 0,0 0 0,0 0 0,0 0 0,0 0 0,-1 1 0,14-1 0,9 0 0,-13-1 0,0 1 0,0 0 0,0 0 0,0 1 0,0 0 0,-1 0 0,1 1 0,0 0 0,12 5 0,-19-5 0,0 0 0,0 0 0,-1 0 0,1 0 0,0 0 0,-1 0 0,1 0 0,-1 1 0,0-1 0,0 0 0,0 1 0,0-1 0,0 1 0,-1-1 0,1 1 0,-1-1 0,1 1 0,-1 0 0,0-1 0,0 4 0,0 1 0,0-1 0,0 1 0,-1-1 0,0 1 0,0-1 0,-1 0 0,-3 11 0,-3-4 0,0 0 0,-1-1 0,-1 0 0,0 0 0,0-1 0,-1-1 0,-1 1 0,0-2 0,-14 9 0,-15 15 0,39-31-134,0-1 1,0 1-1,0-1 0,-1 1 1,1-1-1,0 0 0,-1 0 0,1 0 1,-1 0-1,1-1 0,-1 1 1,0-1-1,1 1 0,-1-1 1,1 0-1,-1 0 0,-4-1 1,6-3-3786,2-16 330,0 15 2463,-1-1 0,1 1 1,0 0-1,0 0 0,1-1 0,2-4 0,29-42-10052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26.3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2513,'0'0'22843,"9"1"-21854,160 32 1639,-166-33-2624,0 0-1,0 1 0,-1-1 1,1 1-1,0 0 0,0 0 0,-1 0 1,1 0-1,-1 0 0,1 0 1,-1 1-1,1-1 0,-1 1 1,0 0-1,3 2 0,-3-1 8,0 0 1,-1 0-1,1 0 0,-1 0 0,1 1 0,-1-1 0,0 0 0,0 1 1,0-1-1,-1 1 0,1 6 0,1 21 127,-1 1-1,-1-1 1,-2 0-1,-1 0 1,-10 38 0,-48 148 1337,40-156-1149,3 1 1,2 0-1,-6 68 1,17-115-615,-1-19-511,-3-18-1946,8 21 2210,-9-20-3963,-4-7-3984,-1-13-2648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26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11845,'0'0'12251,"27"11"-9580,87 36-809,-72-28-1008,0 1 1,-2 2-1,53 37 0,-74-46-771,-17-8-104,-2-4-219,-30-15-15546,11-5 1113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32.08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185 79 2577,'0'0'3426,"-92"-72"-3826,77 65 400,1 7 0,-11 0 0,6 0-817,-1 0-3713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33.6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840 112 8660,'0'0'15516,"-3"-11"-13757,-11-35-345,13 44-1257,0-1 1,0 1-1,0 0 1,0-1-1,-1 1 1,1 0-1,-1 0 1,0 0-1,1 0 1,-1 0-1,0 0 1,0 0-1,0 1 1,0-1-1,-1 1 1,1 0-1,0-1 1,-1 1-1,1 0 1,-1 0-1,-2 0 1,-5-2 111,0 1 1,0 1-1,-20-2 1,10 2-121,-147-5 510,124 7-592,34-1-67,1 2 0,-1-1 0,0 1 0,0 0 0,0 1 0,1 0 0,0 1 0,-1-1 0,-7 6 0,-70 48 0,58-37 0,-14 9 0,0 3 0,3 0 0,-60 65 0,92-89 0,0 1 0,1 0 0,0 1 0,1-1 0,0 1 0,1 0 0,0 0 0,0 1 0,1-1 0,0 1 0,1 0 0,0 0 0,1 0 0,0 0 0,1 15 0,20 359 0,-17-344 0,-2-14 0,2 0 0,1 1 0,10 33 0,-14-60 0,40 113 0,-34-101 0,1 0 0,0 0 0,1-1 0,0 1 0,1-2 0,13 15 0,-21-26 0,20 22 0,0-1 0,37 26 0,-50-42 0,0 0 0,0 0 0,1-1 0,0 0 0,0 0 0,0-1 0,0 0 0,0-1 0,0 0 0,1 0 0,-1-1 0,11 0 0,-10-1 0,6 1 0,0-1 0,1 0 0,-1-1 0,0-1 0,0-1 0,0 0 0,0-1 0,24-10 0,-14 1 0,34-24 0,-37 22 0,38-18 0,-56 30 0,-1 1 0,0-1 0,0 0 0,0 0 0,-1 0 0,1-1 0,-1 1 0,1-1 0,-1 0 0,5-7 0,24-51 0,-12 21 0,-7 21 0,-1-2 0,-2 1 0,0-2 0,-1 1 0,-1-1 0,-1-1 0,-2 1 0,0-1 0,3-47 0,-3-102 0,-5-117 0,-1 281 0,-1 1 0,0-1 0,0 1 0,-1-1 0,0 1 0,0 0 0,-1 0 0,0 0 0,-8-11 0,-6-14 0,18 32 0,-1 0 0,1 0 0,-1 0 0,0 0 0,1 0 0,-1 0 0,0 0 0,0 0 0,0 0 0,0 0 0,0 0 0,0 0 0,0 1 0,0-1 0,0 0 0,0 1 0,0-1 0,0 1 0,0-1 0,-2 1 0,-19-11 0,20 7 0,1 3 0,1 1 0,-1 0 0,0-1 0,1 1 0,-1 0 0,0 0 0,1 0 0,-1-1 0,0 1 0,1 0 0,-1 0 0,0 0 0,1 0 0,-1 0 0,0 0 0,1 0 0,-1 1 0,0-1 0,0 0 0,-1 0 0,-40 0-8356,28 0 2754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43.9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2401,'0'0'25254,"2"8"-23512,1 23-1076,0 1-1,-2 0 1,-6 59-1,1 10 43,4 131-1146,1-260-1717,1 1 0,2-1 1,9-38-1,6-10-6508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44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 2769,'0'0'8754,"-2"30"-3389,0-12-4655,-8 212 5340,10-220-5765,-1 58 2051,14 98-1,-11-147-2132,1-1-1,1 0 1,1 0 0,0 0-1,2-1 1,0 0-1,0 0 1,2 0 0,0-1-1,18 23 1,-24-35-200,1 1-1,0-1 1,0 0 0,1-1 0,-1 1 0,1-1-1,0 0 1,0 0 0,0 0 0,0-1 0,0 1-1,1-1 1,-1 0 0,1-1 0,-1 0-1,1 0 1,-1 0 0,1 0 0,0-1 0,6 0-1,-10 0-7,0 0 0,0 0-1,0-1 1,1 1 0,-1 0-1,0-1 1,0 0 0,0 1-1,0-1 1,0 0-1,0 0 1,0 0 0,0 0-1,0-1 1,-1 1 0,1 0-1,0-1 1,1-2-1,0 0 7,0 1 0,-1-1 0,0 0-1,1 0 1,-2 0 0,1-1-1,0 1 1,1-7 0,0-8 51,0-1-1,-1 1 1,-2-27 0,0 41-33,0 0 9,1-4 21,-1 1-1,-1-1 1,0 1 0,0-1 0,-4-14 0,4 21-22,1 0 0,-1 0 1,0 0-1,0 0 0,-1 0 0,1 0 1,0 1-1,0-1 0,-1 0 1,1 1-1,-1-1 0,0 1 1,1 0-1,-1-1 0,0 1 1,0 0-1,0 0 0,0 0 1,0 0-1,0 0 0,0 1 1,0-1-1,0 1 0,0-1 0,0 1 1,0 0-1,-1 0 0,-3 0 1,-1 0 22,-1 2 0,1-1 0,0 1 0,0 0 1,-1 0-1,1 1 0,1 0 0,-1 0 0,0 0 0,1 1 1,-1 0-1,-9 9 0,3-4-100,0 0 0,-20 9-1,24-13-258,-10 4-3157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58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268 105 2801,'0'0'21821,"-4"-20"-19836,-3 10-1751,0 2 0,-1-1 0,0 1 0,-18-13-1,22 17-118,-1 1 0,0 0 0,0 0 0,0 0 0,0 1 0,0 0-1,-1 0 1,1 0 0,-1 1 0,1 0 0,-1 0 0,-7 0-1,-55 1 751,66 0-851,0 1 0,-1-1 1,1 1-1,0 0 0,0 0 1,-1 0-1,1 0 0,0 1 1,0-1-1,0 0 0,0 1 1,1 0-1,-1-1 0,0 1 1,1 0-1,-1 0 0,1 0 0,-1 0 1,1 0-1,0 0 0,0 0 1,0 0-1,-1 5 0,-2 4 7,0-1-1,1 1 1,0 0-1,-1 14 0,1 7 49,3 37 0,0-30 36,0-38-102,0 1 0,0 0-1,0-1 1,0 1 0,0 0 0,1-1-1,-1 1 1,0 0 0,1-1 0,-1 1-1,1-1 1,0 1 0,-1-1 0,1 1-1,0-1 1,0 1 0,0-1-1,0 0 1,0 1 0,0-1 0,1 0-1,-1 0 1,0 0 0,1 0 0,-1 0-1,0 0 1,1 0 0,2 1 0,2-1-12,1 1 0,0-1 1,0 0-1,0 0 0,-1-1 0,9-1 1,-6 1 10,-1-1-1,1-1 1,0 0 0,0 0 0,-1-1 0,1 0-1,-1-1 1,0 1 0,0-1 0,0-1 0,-1 0 0,10-8-1,9-8 22,45-47 0,-62 55-32,-8 11 12,-1 1 0,1 0-1,-1 0 1,1 0-1,0-1 1,-1 1 0,1 0-1,0 0 1,0 0-1,0 0 1,0 0-1,0 1 1,0-1 0,0 0-1,0 0 1,0 0-1,0 1 1,0-1 0,0 1-1,1-1 1,-1 1-1,2-1 1,1 24 93,8 80 490,-3 170 1,-4-47-50,-1-164-582,-14-69-844,-7-14-492,-6-9-4622,6 0-3746,11 8-3638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54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10165,'0'0'8982,"24"-1"-8264,79-3 32,-94 3-638,0 1-1,-1 0 1,1 0 0,0 1 0,-1 0-1,1 1 1,-1 0 0,1 0 0,13 7-1,-16-6-15,0 1-1,-1 0 0,1 0 1,-1 1-1,0-1 0,0 1 1,-1 0-1,1 1 0,-1-1 1,4 9-1,-5-9 34,0 0 0,0 0 1,-1 0-1,0 1 0,0-1 0,0 1 0,-1 0 0,0 0 1,0-1-1,0 1 0,-1 0 0,1 0 0,-2 0 0,1 0 1,-1-1-1,1 1 0,-4 9 0,1-6-7,0 1 1,-1-1-1,0 0 0,-1 0 1,0 0-1,0-1 0,-1 0 1,0 0-1,-10 10 0,2-3-47,-2-1 1,1-1-1,-2-1 0,0 0 0,0-1 0,-23 11 0,39-20-454,9 0 103,18 0-8,-13-1 255,2 0 50,0 1 0,0 1 1,0 1-1,0 0 0,-1 1 0,15 7 1,-25-10-15,0 0 1,0 0 0,0 0-1,0 1 1,0-1-1,-1 1 1,1 0-1,-1 0 1,0 0 0,0 0-1,0 1 1,0 0-1,-1-1 1,1 1 0,-1 0-1,0 0 1,0 0-1,0 0 1,-1 0-1,1 1 1,-1-1 0,0 1-1,0-1 1,0 7-1,-1-4 50,1 1 0,-1-1 0,-1 0 1,1 1-1,-1-1 0,-1 0 0,1 0 0,-1 0 0,0 1 0,-1-2 0,1 1 0,-2 0 0,1-1 0,-1 1 0,1-1 0,-2 0 0,1 0 0,-1-1 0,0 1 0,-6 5 0,6-6-17,-1 0-1,0 0 1,0 0-1,-1 0 1,1-1-1,-1 0 0,0 0 1,0-1-1,-1 0 1,1 0-1,0-1 1,-1 0-1,0 0 1,1-1-1,-1 0 1,0 0-1,0-1 0,-10 0 1,-27 0-1574,44 0 579,17-21-11651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35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0 348 13974,'0'0'8602,"32"-14"-7428,103-52-83,-123 59-1021,-1-1 0,1-1 0,-2 0 0,1 0 1,-1-1-1,0 0 0,-1-1 0,14-22 0,-8 12-8,-8 14 3,-1-1-1,0 1 1,-1-2-1,0 1 1,0-1-1,-1 1 0,0-1 1,0 0-1,-1-1 1,0 1-1,-1-1 1,3-18-1,-5 27-7,0 1 1,-1-1-1,1 1 0,0-1 1,0 1-1,-1-1 0,1 1 0,0-1 1,-1 1-1,1-1 0,-1 1 1,1-1-1,0 1 0,-1 0 0,1-1 1,-1 1-1,1 0 0,-1 0 1,1-1-1,-1 1 0,1 0 1,-1 0-1,0 0 0,1-1 0,-1 1 1,1 0-1,-1 0 0,1 0 1,-1 0-1,0 0 0,1 0 1,-1 0-1,1 0 0,-1 1 0,0-1 1,-24 5 806,18-1-777,1 1-1,-1-1 1,1 1 0,0 0 0,0 1-1,1 0 1,-1-1 0,1 2 0,0-1-1,1 1 1,0-1 0,0 1 0,-5 13 0,3-7 102,2 0 1,0 0 0,0 0 0,1 0 0,1 1 0,0-1 0,0 17 0,2-25-170,0 1-1,1-1 0,-1 0 0,1 0 1,0 0-1,1 0 0,-1 0 1,1 0-1,0 0 0,0 0 1,1-1-1,-1 1 0,1-1 0,0 1 1,0-1-1,0 0 0,1 0 1,0-1-1,-1 1 0,1-1 0,1 1 1,-1-1-1,0 0 0,1-1 1,-1 1-1,10 3 0,3-1 12,-1 0-1,1-1 0,0 0 1,0-2-1,1 0 1,31 0-1,-40-2-281,1-1 1,-1 0-1,0 0 0,0-1 0,0 0 1,0-1-1,-1 0 0,1 0 1,14-9-1,-10 5-1307,-1-2 0,0 1 1,-1-1-1,0-1 0,13-14 1,-6 1-17356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3:59.8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171 1 7475,'0'0'18163,"-12"21"-16570,1 1-1267,-63 131 1093,63-126-1214,-31 83 472,37-95-627,1 1-1,0 0 1,1 0 0,-1 32 0,4-45-58,0-1 0,0 1-1,1 0 1,-1-1 0,1 1-1,-1-1 1,1 1 0,0-1-1,0 1 1,0-1 0,1 1 0,-1-1-1,1 0 1,-1 0 0,1 0-1,0 0 1,-1 0 0,1 0 0,0 0-1,0-1 1,0 1 0,1-1-1,-1 1 1,0-1 0,1 0 0,-1 0-1,0 0 1,1 0 0,-1 0-1,1 0 1,3 0 0,10 1-28,-1 1 1,1-2 0,0 0-1,18-2 1,-13 1 21,1 0-8,-1 0-1,0-1 1,0-1 0,1-1 0,32-10 0,-28 3-306,-20 7-67,1 0 0,0 1-1,-1 0 1,1 0 0,0 0-1,0 1 1,10-1 0,-15 2-133,8-1-1900,-7-4-2396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0.1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4674,'0'0'19129,"-5"157"-16712,5-98-400,0 0-801,0-13-591,0-7-497,0-19-128,0-1-304,0-12-1313,5-7-1809,0 0-2368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0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9620,'0'0'12985,"23"15"-10277,75 48-907,-93-60-1699,0 1 0,-1-1 0,0 1 0,0 0 0,0 0 1,0 0-1,0 1 0,-1-1 0,0 1 0,0 0 0,0 0 1,-1 0-1,1 0 0,-1 1 0,-1-1 0,1 0 0,1 10 0,-1-7-9,1 11 19,0 0-1,-1 1 0,-1-1 0,-1 0 1,0 0-1,-4 20 0,3-35-105,1-1 1,-1 0-1,0 0 0,0 0 0,0 0 0,0 0 1,0 0-1,-1 0 0,0 0 0,1-1 0,-1 1 0,0 0 1,0-1-1,0 0 0,-1 1 0,1-1 0,-1 0 0,1 0 1,-4 2-1,1-2-66,0 0 0,0 0 0,0 0-1,-1-1 1,1 1 0,-1-1 0,1-1 0,-1 1 0,-9-1 0,14 0-34,5 0-543,25 1 71,-12-1 665,0 0-1,0 0 0,0-2 0,26-5 1,-38 6-480,1-1 1,-1 0 0,0 0 0,0-1 0,0 1 0,0-1 0,7-5-1,-8 4-510,0 1 0,-1-1-1,1 0 1,-1 0-1,1-1 1,-1 1 0,-1-1-1,1 0 1,2-4-1,6-24-11660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1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632 2 7091,'0'0'16648,"-10"0"-14759,2-1-1460,4 1-289,1-1 0,-1 1 1,0 0-1,1 1 0,-1-1 0,1 0 0,-1 1 0,1 0 0,-1 0 0,1 0 0,-1 0 0,1 0 0,0 1 0,0-1 0,-6 5 0,-25 20 170,1 2 1,1 1-1,1 2 0,2 1 0,1 1 0,2 2 0,-27 45 0,-7 20-272,-132 243-118,167-302-107,24-40 152,1-1 15,-1 0 0,1 1 0,-1-1 1,1 0-1,-1 1 0,1-1 0,-1 0 0,1 1 0,0-1 0,-1 1 0,1-1 0,-1 1 0,1-1 0,0 1 0,0-1 0,-1 1 0,1-1 0,0 1 0,0-1 1,-1 1-1,1-1 0,0 1 0,0 0 0,0-1 0,0 1 0,0-1 0,0 1 0,0 0 0,0-1 0,0 1 0,0-1 0,0 1 0,1-1 0,-1 1 0,0 0 1,0-1-1,1 1 0,95-1 198,252 6 1140,-159-4-1201,-107-3-114,153-12 39,-4 0-54,-230 13 19,-1 0 0,1 0 1,-1 0-1,1 0 1,-1 0-1,0 0 0,1 0 1,-1 0-1,1-1 0,-1 1 1,1 0-1,-1 0 1,0 0-1,1 0 0,-1-1 1,1 1-1,-1 0 0,0 0 1,1-1-1,-1 1 1,0 0-1,1-1 0,-1 1 1,0 0-1,0-1 0,1 1 1,-1 0-1,0-1 1,0 1-1,0-1 0,1 0 1,-3-16 493,-12-11-128,-13-5-294,17 21-38,0 0 1,1-1-1,-8-15 1,-32-67-39,-4 1-1,-87-116 1,106 171-3,-1 1 0,-73-61 0,102 96 0,5 2 0,0 1 0,0-1 0,0 0 0,0 1 0,0-1 0,0 0 0,0 0 0,0 1 0,1-1 0,-1 0 0,0 0 0,0 0 0,1 0 0,-1 0 0,0 0 0,1 0 0,-1 0 0,1-2 0,-1-3-88,1 5-438,5 21-20790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2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6275,'0'0'18360,"175"46"-16775,-122-39-881,1 6-368,-11-7-255,-4 1-81,-19-1-593,-1 1-1808,-19-1-1873,0 1-1761,-19-7 321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2.8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5170,'0'0'17598,"-4"26"-16126,-8 88 124,10-103-1493,1 0 0,1 0 1,-1 0-1,2 0 0,0 0 1,0 0-1,1 0 0,0 0 0,1-1 1,1 1-1,-1-1 0,1 1 0,7 10 1,-5-13-135,0-1 1,0 0 0,0 0-1,1 0 1,0-1-1,0 0 1,1 0-1,0-1 1,0 0 0,0-1-1,0 1 1,1-2-1,0 1 1,8 2 0,-1-1-57,4 1-33,34 16-1,-50-20 136,0 0-1,0 0 0,0 1 1,0-1-1,0 1 0,-1 0 1,1 0-1,-1 0 0,0 0 1,0 1-1,0-1 1,-1 1-1,1 0 0,3 6 1,-6-8 72,1 1 1,0-1 0,-1 0 0,0 1 0,1-1 0,-1 1 0,0-1 0,-1 1-1,1-1 1,0 1 0,-1-1 0,1 1 0,-1-1 0,1 0 0,-1 1-1,0-1 1,0 0 0,-1 1 0,1-1 0,0 0 0,-1 0 0,1 0-1,-1 0 1,1 0 0,-1-1 0,0 1 0,0 0 0,0-1 0,0 0 0,0 1-1,-4 1 1,-1 1-31,-1 0-1,0 0 0,0-1 1,0 0-1,0-1 0,0 1 1,-1-2-1,-8 2 0,2-2-109,-1-1-1,1 0 0,0-1 0,0 0 1,0-2-1,0 1 0,0-2 0,0 0 1,1-1-1,-1-1 0,1 0 0,-22-13 0,35 18-182,-1 0 0,1 0 0,0 0 0,0 0 0,0 0 1,0 0-1,0 0 0,0 0 0,0-1 0,1 1 0,-1 0 0,0 0 0,1-1 0,-1 1 0,1-1 0,-1 1 0,1 0 0,0-1 0,-1 1 0,1-1 0,0 1 0,0-1 0,0 1 0,0-1 0,0 1 0,0-1 0,1 1 0,-1-1 0,0 1 0,1 0 0,-1-1 0,1 1 0,0 0 0,-1-1 0,1 1 0,1-1 0,2-6-1357,0 1-1,1 0 1,0 0-1,8-8 1,25-24-8129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3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8580,'0'0'12971,"0"20"-10778,0 22-1085,1 122 2491,1-138-3223,0 0 0,2 0 0,0 0 0,12 35 0,-6-43-354,-9-16-34,1-1 0,-1 1 0,0 0 1,0 0-1,0 0 0,-1 0 0,1 0 1,0 0-1,0 3 0,-1-3-439,0-22-18448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3.6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8500,'0'0'15815,"0"26"-13745,0 164 705,0-182-2658,0 12 97,0 0-1,1 0 0,0 0 0,2 0 0,1 0 0,6 21 0,-3-26-276,-4-14-1869,-2-25-3685,-1 5 3667,4-27-5283,-4-10-5028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3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7507,'0'0'12590,"21"0"-11077,69 1-187,-84-1-1195,1 0 1,-1 1-1,1 0 1,-1 0-1,1 0 0,-1 1 1,0 0-1,0 0 1,0 0-1,0 1 1,0 0-1,-1 0 1,1 1-1,-1-1 0,0 1 1,0 0-1,0 1 1,0-1-1,-1 1 1,0 0-1,0 0 0,5 8 1,-1 4 176,-1 0 1,0 0-1,-2 0 1,0 1-1,5 35 1,-8-41-170,10 80 466,-5 0 0,-6 135 0,-2-111-406,1 88-79,0-203-269,0-5-419,0 1-1,0-1 1,-1 1 0,1-1 0,-1 1 0,0-1-1,0 1 1,-3-6 0,0-2-911,-18-39-5903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4.1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7988,'0'0'14166,"146"59"-11621,-93-39-672,1-7-896,-6 7-785,-4-14-192,-10-6-2001,-5 0-4146,-5 7-6611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45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50 7395,'0'0'13145,"-9"22"-11518,1-1-1207,-2 0 182,2 0 1,1 1-1,1 0 0,-7 44 0,7 96 3459,6-154-3930,0-5-85,0 0 0,0 1 0,0-1 0,1 0 0,-1 0 0,1 0 0,0 1 0,-1-1 0,2 0 0,-1 0 0,0 0 0,1 0 1,-1 0-1,1-1 0,0 1 0,2 3 0,-1-4-32,0 1 1,0-1-1,1 0 1,-1 0 0,0 0-1,1-1 1,-1 1-1,1-1 1,0 0-1,0 1 1,-1-2 0,1 1-1,6 0 1,-4 0 2,-1 0 1,1-1 0,0 0-1,0 0 1,0 0-1,0-1 1,0 0 0,0 0-1,-1-1 1,1 1-1,0-1 1,-1 0 0,0-1-1,1 1 1,-1-1-1,8-5 1,-8 2 2,1 1 1,0-1-1,-1 0 1,0-1-1,-1 1 1,1-1-1,-1 0 0,0 0 1,-1 0-1,0 0 1,4-14-1,2-14-39,-2 0 0,-1 0 0,-2 0 1,-2-1-1,-2-49 0,0 57 15,0 25 33,0 0 1,0-1-1,0 1 1,0 0-1,-1 0 1,1 0-1,-1 0 1,0 0 0,0 0-1,0 0 1,0 0-1,0 0 1,-1 0-1,0 1 1,1-1-1,-1 0 1,0 1 0,0 0-1,0-1 1,0 1-1,-1 0 1,1 0-1,-1 0 1,1 0-1,-5-2 1,-1 1 57,0 0 0,-1 1 0,1 0 1,0 1-1,-1-1 0,1 2 0,0-1 0,-10 1 0,0 0-78,-28 1-5,45-1-4,-1 0 0,0 0 0,0 1 0,0 0 0,0-1 0,0 1 0,1 0-1,-1 0 1,0 0 0,1 0 0,-1 0 0,0 0 0,1 0 0,0 0 0,-1 1 0,1-1-1,0 1 1,-1-1 0,1 1 0,-1 2 0,-10 16-1587,9-16 425,0 1 1,0-1 0,1 1-1,-1 0 1,1 0 0,0 0-1,1 0 1,-1 1 0,-1 9-1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4.7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1681,'0'0'24467,"6"0"-23920,12 1-347,1 1-1,-1 1 1,20 6 0,23 3 388,-9-4-252,59 11-104,-107-18-221,1 0 0,-1 0-1,0 1 1,0 0-1,0 0 1,0 0 0,-1 0-1,1 0 1,-1 1-1,1-1 1,-1 1-1,0 0 1,0 0 0,0 1-1,0-1 1,-1 1-1,1-1 1,-1 1 0,0 0-1,0 0 1,0 0-1,-1 0 1,3 6-1,-1 6 227,0 1-1,-1-1 1,-1 1-1,-1 29 1,-1-20 82,-19 235 872,6-140-1110,13-109-84,1 0-11,-2 0 1,0 1-1,0-1 0,-4 12 0,5-24-105,1 1 0,-1-1 1,1 0-1,-1 1 0,1-1 0,-1 0 0,1 0 0,-1 0 0,0 0 0,1 0 0,-1 1 0,1-1 0,-1 0 0,0 0 0,1 0 0,-1 0 0,1-1 0,-1 1 0,1 0 0,-1 0 0,0 0 0,1 0 0,-1-1 0,1 1 0,-1 0 0,1 0 0,-1-1 0,1 1 0,-1-1 0,-17-19-4275,-2-16-4346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4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10421,'0'0'13302,"126"91"-11333,-78-71-497,1-7-719,-5 0-689,-1-6-64,-9-7-2033,0 0-3538,-4 0-4481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5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9780,'0'0'13367,"0"151"-10070,0-79-1264,0 7-944,9-13-785,6 6-304,-5-20-32,4 0-1969,-4-19-3538,-5-20-2496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5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8980,'0'0'12678,"131"39"-10757,-72-32-641,-1 0-319,0-7-817,-14 0-144,-5 0-608,-15 0-2514,-14 0-1952,-10 6-2033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5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8948,'0'0'17531,"-3"22"-16541,-9 72 37,12-88-974,-1 1 1,1-1-1,1 1 1,-1-1-1,1 1 0,0-1 1,1 1-1,0-1 1,0 0-1,0 1 1,1-1-1,-1 0 1,5 6-1,2 0 37,0 0 0,0-1 0,22 19 1,-25-24-88,50 43-7,-35-32 2,-1 1 1,-1 1-1,0 0 0,26 38 0,-38-48 5,6 12 2,18 34 0,-29-50 1,0 0 1,0 0-1,0 0 1,0 0-1,-1 0 1,0 0-1,0 1 1,0-1-1,-1 0 1,1 1-1,-1-1 1,-1 0-1,-1 10 1,2-13 2,-1-1 0,0 1 0,0-1-1,0 0 1,1 1 0,-2-1 0,1 0 0,0 1 0,0-1 0,0 0 0,0 0 0,-1 0-1,1 0 1,-1 0 0,1 0 0,-1-1 0,1 1 0,-1 0 0,1-1 0,-1 1-1,1-1 1,-4 1 0,-40 2 276,44-3-267,-31 1 6,19 0-23,0 0 0,0-1 0,0-1 0,0 0 0,0-1 1,-13-4-1,22 5-168,1 0 1,0-1 0,0 1-1,0-1 1,0 0-1,0 0 1,0 0 0,0 0-1,1-1 1,-1 1 0,1-1-1,-1 1 1,1-1 0,0 0-1,0 0 1,0 0 0,1 0-1,-1 0 1,1 0 0,-1-1-1,1 1 1,0-1-1,1 1 1,-1 0 0,0-1-1,1 1 1,0-7 0,-1-1-827,0 0 1,2-1-1,-1 1 1,1 0-1,0 0 1,1 0 0,1 0-1,0 0 1,0 1-1,1-1 1,0 1-1,1 0 1,10-16-1,32-41-5217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6.1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1 6787,'0'0'3391,"0"28"998,0 194 2251,-2-166-4704,1 54 883,2-99-2634,0-1-1,0 1 0,1-1 1,1 0-1,-1 1 0,2-1 0,6 15 1,-8-21-166,0 0 1,1 0-1,0-1 1,0 1-1,0-1 1,0 1-1,0-1 1,1 0-1,-1-1 1,1 1-1,7 4 1,-9-6-23,-1-1 0,1 1 0,0 0 0,0-1 0,0 1 0,0-1 0,0 1 0,0-1 1,0 0-1,0 0 0,0 0 0,0 0 0,0 0 0,0 0 0,0-1 0,0 1 0,0-1 0,0 1 0,0-1 0,0 0 1,0 0-1,-1 0 0,1 0 0,0 0 0,0 0 0,-1 0 0,1-1 0,-1 1 0,2-2 0,5-7 1,-1 1 0,0-1 0,-1-1 0,0 1 0,0-1 0,-1-1 0,0 1 0,-1 0-1,-1-1 1,0 0 0,0 0 0,-1 0 0,0-18 0,-2 30 50,-1-1 1,1 0-1,-1 1 1,1-1-1,-1 0 1,0 1-1,1-1 1,-1 1-1,1-1 1,-1 1-1,0 0 1,0-1-1,1 1 1,-1 0-1,0-1 1,0 1-1,1 0 1,-1 0-1,0 0 0,0-1 1,0 1-1,0 0 1,1 0-1,-1 0 1,0 0-1,0 1 1,0-1-1,1 0 1,-2 1-1,-2-1 123,-39-2 662,-33 1-207,69 1-618,-1 0 0,1 1 0,0 1 0,0-1 0,0 1 0,0 0 0,-11 6 0,3 0-378,1 0 0,0 2 1,-16 13-1,-9 20-8692,29-30 1083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6.9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165 0 3778,'0'0'18080,"-14"2"-16378,-47 5-653,58-6-993,1 0 1,-1 0 0,1 0 0,0 0 0,-1 0 0,1 1-1,0-1 1,0 1 0,0-1 0,0 1 0,0 0 0,0 0-1,0 0 1,0 0 0,1 0 0,-1 0 0,1 0 0,0 1-1,-2 2 1,-1 3 90,-2 2-9,0 0 1,1 0 0,0 1-1,1-1 1,0 1-1,1 0 1,-3 23-1,2-1-81,2 47-1,2-77-55,0 5-8,1 0 0,0 0 1,0 0-1,1 0 0,-1 0 1,2 0-1,-1 0 0,1-1 0,1 1 1,7 12-1,2 0 8,1-2-1,23 25 1,-10-13 95,3 3 0,-19-22 1,0 0 0,-1 2-1,0-1 1,-1 1 0,0 0 0,13 29-1,-22-42-63,1 1 0,-1-1 0,0 0 0,0 0 0,0 1 0,0-1 0,0 0 0,0 0 0,0 1 0,0-1 0,0 0 0,0 0 0,0 1 0,0-1 0,0 0 0,0 0-1,0 1 1,0-1 0,0 0 0,-1 0 0,1 1 0,0-1 0,0 0 0,0 0 0,0 1 0,0-1 0,-1 0 0,1 0 0,0 0 0,0 1 0,0-1 0,-1 0 0,1 0 0,0 0-1,0 0 1,0 0 0,-1 1 0,1-1 0,0 0 0,0 0 0,-1 0 0,1 0 0,0 0 0,-1 0 0,1 0 0,-16 0-3,12 0 156,-129 0 481,131 0-658,0 0 1,0 0-1,0-1 0,0 1 1,1 0-1,-1-1 0,0 1 1,0-1-1,1 0 1,-1 0-1,0 1 0,1-1 1,-1 0-1,1 0 0,-1 0 1,1-1-1,-1 1 0,1 0 1,0-1-1,-1 0 1,-1-2-20,1 1 0,0-1 0,1 1 1,-1-1-1,1 1 0,0-1 0,-1 0 1,2 0-1,-2-5 0,1 1-47,0 0 0,1 0 0,0-1-1,1 1 1,0 0 0,0 0 0,0 0 0,1 0 0,4-11 0,-1 10 32,1 0-1,-1 1 1,2 0 0,-1 0 0,1 0 0,0 1 0,1 0 0,-1 0 0,1 0 0,18-9 0,2-1-197,-1 2 0,42-15 0,31-2-3323,2 10-3883,-33 9-218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7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258 0 12934,'0'0'8724,"-21"7"-6062,13-5-2463,-4 1 30,0 1 0,0 0 0,1 1 0,-1 0 0,1 1 0,0 0-1,1 1 1,-1 0 0,1 1 0,1 0 0,-11 11 0,6-4 48,-35 45 527,45-55-775,2-1-1,-1 1 1,0 0 0,1 0-1,0 0 1,0 0-1,0 1 1,1-1 0,0 1-1,0-1 1,-1 8-1,3-12-41,-1 0 0,0 0 0,0 0-1,0 0 1,1 0 0,-1 0-1,1 0 1,-1 0 0,0-1 0,1 1-1,0 0 1,-1 0 0,1 0-1,-1 0 1,1-1 0,0 1 0,0 0-1,-1-1 1,1 1 0,0-1-1,0 1 1,0-1 0,0 1 0,0-1-1,0 1 1,0-1 0,0 0-1,-1 0 1,1 1 0,0-1 0,0 0-1,0 0 1,0 0 0,2 0-1,38-2-436,-38 2 405,11-3-198,0 0-1,0-1 1,0 0 0,-1-1-1,0-1 1,19-10-1,75-52-1271,-79 49 1220,-25 42 784,6 361 4831,-9-322-5198,0-60-906,0-7-2244,0-17-2994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7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1617,'0'0'17949,"28"1"-15996,93 7-291,-115-8-1526,0 1-1,1-1 0,-1 2 0,0-1 1,0 1-1,0-1 0,0 2 0,0-1 1,-1 1-1,1 0 0,-1 0 0,1 0 1,-1 1-1,0 0 0,-1 0 0,1 0 0,0 0 1,-1 1-1,0 0 0,0 0 0,4 7 1,-4-2 157,0 1 0,-1 0 1,0 0-1,0 0 1,-1 0-1,-1 1 0,0-1 1,-1 23-1,0-32-280,0 0 1,0 0-1,0 0 0,-1 0 0,1 0 1,-1 0-1,1 0 0,-1 0 0,0 0 1,0 0-1,1-1 0,-1 1 0,-1 0 1,1-1-1,0 1 0,0 0 0,-1-1 1,1 0-1,0 1 0,-1-1 0,0 0 0,1 0 1,-1 1-1,0-1 0,1 0 0,-5 1 1,-7 6-100,25-10-4016,24 1 3333,3-1 955,-31 1-134,0 0 0,0 1 0,1 0 0,-1 0 0,0 0 0,0 1 0,14 4 0,-20-4-7,1 0 0,-1 0 0,1 1 0,-1-1 0,0 1 0,0 0 0,0 0-1,0 0 1,0 0 0,0 0 0,-1 0 0,1 0 0,0 1 0,-1-1-1,0 1 1,0-1 0,0 1 0,0-1 0,0 1 0,0 0 0,0-1 0,-1 1-1,0 0 1,1 0 0,-1-1 0,0 5 0,0 5 45,-1-1 1,1 1 0,-2 0-1,0-1 1,0 1-1,-1-1 1,0 1 0,-1-1-1,0 0 1,-1 0-1,0-1 1,-1 0 0,0 0-1,-1 0 1,0 0-1,0-1 1,-1 0-1,0-1 1,-1 0 0,0 0-1,-13 9 1,19-15-232,0 1 1,-1-1-1,1 1 1,-1-1 0,1 0-1,-1 0 1,0-1-1,1 1 1,-1-1-1,0 1 1,0-1-1,0-1 1,0 1-1,0-1 1,0 1 0,-5-1-1,9 0 61,-1 0 0,1 0 0,0 0 0,-1 0 0,1 0-1,0 0 1,-1 0 0,1 0 0,0 0 0,-1 0 0,1 0 0,0-1 0,-1 1 0,1 0 0,0 0-1,0 0 1,-1 0 0,1 0 0,0-1 0,0 1 0,-1 0 0,1 0 0,0-1 0,0 1-1,-1 0 1,1 0 0,0-1 0,0 1 0,0 0 0,0 0 0,-1-1 0,1 1 0,0 0 0,0-1-1,0 1 1,0 0 0,0-1 0,0 1 0,0-1 0,0-37-5136,8-8-2329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8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1 7555,'0'0'17723,"-8"3"-16181,-4 3-1387,0 1-1,1 0 1,-1 1-1,1 0 1,1 1-1,0 0 1,-12 13-1,5-4-43,2 1-1,0 0 1,-17 32-1,24-32-123,12-9-286,-2-10 242,1 1 0,-1-1 0,1 1 0,-1-1 0,1 0 0,-1 0 1,1 0-1,-1 0 0,1 0 0,2-1 0,3 0 40,2 0-109,-1-1-1,1 0 0,0-1 0,-1 0 1,1 0-1,16-9 0,52-36-472,-36 21 397,-41 26 200,0 0 0,0 0 0,0 0 1,0 1-1,0-1 0,0 1 1,0-1-1,0 1 0,0-1 1,0 1-1,0-1 0,1 1 1,-1 0-1,0 0 0,0-1 1,0 1-1,0 0 0,1 0 1,-1 0-1,0 0 0,0 1 1,0-1-1,0 0 0,0 0 1,1 1-1,-1-1 0,0 1 1,0-1-1,0 1 0,0-1 1,0 1-1,0 0 0,0-1 1,0 1-1,0 0 0,-1 0 1,1 0-1,0-1 0,0 1 1,-1 0-1,1 0 0,0 0 1,-1 0-1,1 0 0,0 2 1,1 6 154,0-1 0,0 0 0,-1 1 0,0-1 0,0 11 0,0-6 249,5 73 1148,-8 113 0,-4-159-1373,6-38-446,-1 1 0,1-1 0,-1 1 0,0-1 0,0 0 0,0 1 0,0-1 0,0 0 0,-1 0 0,1 0 0,-1 0 0,1 0 0,-3 2 1,-1-3-2560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45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0 2497,'0'0'17109,"-9"29"-14881,-7 22-1158,-34 120 2881,41-131-3033,1 1 1,3 0-1,-1 70 1,6-108-915,0 0 1,0 0-1,0-1 0,0 1 1,1 0-1,-1 0 1,1 0-1,-1-1 1,1 1-1,0 0 0,0-1 1,1 1-1,-1-1 1,0 1-1,1-1 1,-1 1-1,1-1 0,0 0 1,0 0-1,3 3 1,1-2-195,0 0 0,0 0 0,0 0-1,0-1 1,1 0 0,-1 0 0,10 2 0,4-1-2619,12-1-9159,-17-2 2750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8.7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1 12550,'-8'24'3116,"5"-15"-2670,-11 31 1676,2 1 1,-13 80 0,20-64-547,3-1 1,5 66 0,-3-116-1569,0-1-1,0 1 1,1-1 0,0 1 0,0-1 0,0 0 0,1 0-1,0 1 1,0-1 0,0 0 0,1-1 0,0 1-1,0 0 1,0-1 0,0 1 0,1-1 0,-1 0 0,1 0-1,0-1 1,0 1 0,1-1 0,-1 0 0,1 0-1,-1 0 1,1 0 0,0-1 0,0 0 0,6 2 0,-8-4-25,-1 0 0,1 0 1,-1 0-1,0 0 1,1 0-1,-1-1 0,1 1 1,-1-1-1,0 1 1,1-1-1,-1 0 1,0 0-1,1 0 0,-1 0 1,0 0-1,0-1 1,0 1-1,0-1 1,0 1-1,-1-1 0,1 0 1,0 0-1,-1 0 1,1 0-1,-1 0 0,2-3 1,4-6-135,-1 0 0,0 0 0,8-21 0,-11 23 134,-1 1-1,0-1 0,0 0 0,-1 0 0,0 0 1,-1 1-1,0-1 0,-1-11 0,1 19 48,0 0 0,0 0 1,-1 0-1,1 0 0,-1 0 0,1 0 0,-1 0 0,1 0 0,-1 0 0,0 0 0,1 0 0,-1 0 0,0 0 0,0 0 0,1 1 0,-1-1 1,0 0-1,0 1 0,0-1 0,0 1 0,0-1 0,0 1 0,0-1 0,0 1 0,0-1 0,0 1 0,0 0 0,-3 0 0,-36-1 1287,27 1-912,-2 1-275,1 1 0,-1 0 1,1 0-1,0 2 1,0 0-1,0 0 1,1 1-1,-1 1 1,-24 14-1,-19 3-2688,36-17-1662,3-1-3529,8-4-3269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9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8900,'0'0'14092,"23"7"-12310,77 27-253,-92-31-1346,0 1-1,0-1 1,0 1 0,-1 1 0,1 0 0,-1 0 0,0 0-1,8 8 1,-12-9-69,0-1 1,0 1-1,0 0 0,0 1 0,0-1 0,-1 0 0,0 1 1,0-1-1,0 1 0,0 0 0,1 8 0,-2-7-24,-1 1-1,0-1 0,0 1 1,-1-1-1,0 1 0,0-1 1,0 0-1,-1 0 0,0 1 1,0-1-1,-1 0 0,1-1 1,-1 1-1,-1 0 0,1-1 1,-1 0-1,0 1 0,0-1 1,-7 6-1,-3 3-15,-1-1 0,-26 19-1,52-32-474,1 2 0,-1 0 0,0 0 0,18 6 0,1 0 357,-24-8 46,-1 2-1,1-1 0,-1 1 1,0-1-1,0 1 1,0 1-1,0-1 0,0 1 1,0 0-1,4 4 0,-6-5 10,-1 1 0,0-1 0,0 1-1,0 0 1,0-1 0,-1 1 0,1 0-1,-1 0 1,0 0 0,0 1-1,0-1 1,0 0 0,0 0 0,-1 1-1,1-1 1,-1 0 0,0 7 0,0 12 354,-1-1 1,-6 41 0,5-55-314,1 0 0,-1-1 0,-1 1 0,1 0 0,-1 0-1,0-1 1,-1 0 0,0 0 0,0 0 0,0 0-1,-1 0 1,-8 7 0,13-12-95,-1 0 1,1-1-1,-1 1 0,1 0 1,-1-1-1,0 1 0,1-1 1,-1 1-1,0-1 0,0 1 1,1-1-1,-1 1 0,0-1 1,0 0-1,1 0 0,-1 1 1,0-1-1,0 0 1,0 0-1,0 0 0,1 0 1,-1 0-1,0 0 0,0 0 1,0 0-1,0 0 0,0 0 1,1 0-1,-1-1 0,0 1 1,0 0-1,0-1 0,1 1 1,-1 0-1,0-1 0,1 1 1,-1-1-1,0 1 0,1-1 1,-1 0-1,0 1 0,1-1 1,-1 0-1,1 1 0,-1-1 1,1 0-1,-1 1 1,1-1-1,0 0 0,-1 0 1,1 0-1,0 0 0,-2-5-898,0 1 0,1 0 0,-1-1-1,1 0 1,1 1 0,-1-9 0,1-18-4787,0-1-1236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09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5234,'0'0'18916,"10"4"-17718,95 39 1221,-89-38-2244,0 0 0,1 0-1,0-2 1,0 0 0,21 1 0,32 2-44,-69-5-99,-1 0 0,1 0 0,0 0 0,-1 0 0,1 0 0,-1 0 0,1 0 0,-1 0 0,0 1 0,1-1 0,-1 0 0,0 0 0,0 0 0,0 0 0,0 0 0,0 1 0,0-1 0,0 0 0,0 0 0,0 0 0,-1 2 0,1-1 88,-2 21 256,-1 0 1,0 0 0,-2 0-1,-10 29 1,-6 28 202,-2 33-401,4 1 0,-7 186 0,26-300-178,0 0 0,0 0 0,0 0 0,0 0 0,0-1 1,0 1-1,-1 0 0,1 0 0,0 0 0,0 0 0,0 0 0,0 0 0,-1 0 0,1 0 0,0 0 1,0 0-1,0 0 0,0 0 0,-1 0 0,1 0 0,0 0 0,0 0 0,0 0 0,0 0 0,-1 0 1,1 0-1,0 0 0,0 0 0,0 0 0,0 0 0,0 0 0,-1 0 0,1 0 0,0 0 0,0 1 1,0-1-1,0 0 0,0 0 0,-1 0 0,1 0 0,0 0 0,0 0 0,0 1 0,0-1 0,0 0 0,0 0 1,0 0-1,0 0 0,0 1 0,0-1 0,0 0 0,0 0 0,0 0 0,-1 0 0,1 1 0,0-1 1,0 0-1,1 0 0,-1 0 0,0 0 0,0 1 0,0-1 0,0 0 0,0 0 0,0 0 0,0 1 1,-9-12-24,9 11 12,-12-18-1273,1 0-1,1 0 0,-10-22 0,-7-28-8385,20 53 6434,-12-37-10194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10.0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9316,'0'0'17454,"23"7"-15459,147 57 951,-103-32-2209,-43-20-578,37 15 1,-37-25-2022,-26-10-4957,-6-4 2918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19.0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22 1 6515,'0'0'16725,"-3"5"-15316,0 6-983,-1-1 0,2 1 0,-1 0 0,2 0 0,-2 18 0,2 66 973,1-64-1011,0 36 225,-1 31 200,22 184-1,-16-223-580,-5-58 691,0-42-4159,0-107-10645,0 107 6617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20.6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92 2417,'0'0'16981,"3"-2"-15601,3-2-960,1 1 1,-1-1 0,1 1 0,0 1 0,0-1-1,0 1 1,1 1 0,7-2 0,65-3 2326,-55 6-2074,35-6 0,26-11-101,-27 5-390,1 2 0,99-3 0,92 13 149,-202 6-302,-48-6-7,27 8-36,-26-7 13,6 3 21,-7-4 527,-1 22 568,-1 46-1043,0 40 218,5 0 0,17 109 0,-18-196-290,5 24 0,-3 0 0,-1 0 0,-4 56 0,-1-95 0,-3-5 0,0-1 0,-59 0 0,-97 12 0,136-10 0,-48-1 0,48-2 0,-47 5 0,-50 3 0,14-1 0,66-3 0,-60-3 0,35-1 0,37 7 0,28-6-17,0 1 0,0-1-1,0 1 1,0-1 0,1 1 0,-1-1 0,0 1 0,0-1-1,1 1 1,-1 0 0,0 0 0,1-1 0,-1 1 0,0 0-1,1 0 1,-1 0 0,1-1 0,0 1 0,-1 0 0,1 0-1,0 0 1,-1 0 0,1 0 0,0 0 0,0 0-1,0 0 1,0 0 0,0 0 0,0 0 0,0 1 0,0-2-67,-2 15-4286,-10 4-5771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4.1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 1585,'0'0'21754,"141"20"-19833,-93-20-257,-4 0-575,0 0-449,-10 0-272,0 0-256,-10-13-64,0 6-48,-4 1-896,-1-1-2001,-4 7-2114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4.3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9124,'0'0'13702,"-9"144"-10660,9-72-801,0-26-945,0 0-543,0-20-449,0-7-304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4.5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10101,'0'0'16327,"150"13"-16327,-111-13-48,-5-7-1953,-5 7-2113,-14 0-2385,-6 0-4386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4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79 8292,'0'0'19129,"20"0"-19081,9-7-96,5-6-1345,10-13-2561,-10-7-4482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46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0 145 9941,'0'0'14761,"0"0"-14698,0 0 1,0 0-1,0 0 0,0 0 0,0 0 1,0 0-1,1 0 0,-1 1 0,0-1 1,0 0-1,0 0 0,0 0 0,0 0 1,0 0-1,0 0 0,0 0 1,0 0-1,0 0 0,0 0 0,0 1 1,0-1-1,0 0 0,0 0 0,0 0 1,0 0-1,0 0 0,0 0 0,13-8 234,-1-1 0,20-17 0,18-15 234,-24 22-387,-12 9-106,0 1 1,28-15-1,-41 24-34,-1 0-1,0 0 0,1 0 1,-1 0-1,0 0 0,0 0 1,1 0-1,-1 0 0,0 0 1,0 1-1,1-1 0,-1 0 0,0 0 1,0 0-1,1 0 0,-1 1 1,0-1-1,0 0 0,0 0 1,1 0-1,-1 1 0,0-1 1,0 0-1,0 1 0,0-1 1,0 0-1,1 0 0,-1 1 1,0-1-1,0 0 0,0 0 1,0 1-1,0-1 0,0 0 1,0 1-1,0-1 0,0 0 1,0 1-1,0-1 0,0 0 1,-1 1-1,2 20 129,-2-16-36,2 74 1253,-8 166 595,-2-25-1616,9-219-379,-1-9-762,0 0 208,0 0 0,1 0 0,0 0 0,1 0 0,0 0 0,0 0 0,2-8 0,11-35-10366,0 16-2800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5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8148,'0'0'11362,"23"1"-9604,76 8-266,-95-8-1371,0 0 1,0 0 0,0 0 0,0 0-1,0 1 1,0-1 0,-1 1-1,1 0 1,0 0 0,-1 1 0,0-1-1,1 1 1,-1 0 0,0 0-1,-1 0 1,1 0 0,0 0 0,2 5-1,3 3 363,-2-3-232,-1 0 0,0 0 1,0 1-1,0 0 0,-2 0 1,1 0-1,-1 0 1,0 1-1,-1-1 0,0 1 1,0 0-1,-1-1 0,-1 1 1,0 0-1,0 0 0,-3 19 1,2-25-229,0 1 0,-1-1 0,1 1 0,-1-1 0,0 0 0,0 1 0,0-1 0,-1 0 0,0-1 0,0 1 0,0 0 0,0-1 0,0 1 0,0-1 0,-1 0 0,-6 4 0,-26 29-243,36-37 177,0 1-1,0 0 1,0 0-1,1 0 1,-1 0-1,0 0 1,0 0-1,0 0 0,0 0 1,0 0-1,1 0 1,-1 0-1,0 0 1,0 0-1,0 0 1,0 0-1,1 0 1,-1 0-1,0 0 1,0 0-1,0 0 1,0 0-1,0 0 1,1 0-1,-1 1 1,0-1-1,0 0 1,0 0-1,0 0 1,0 0-1,0 0 1,0 0-1,1 0 1,-1 0-1,0 1 1,0-1-1,0 0 1,0 0-1,0 0 1,0 0-1,0 0 1,0 1-1,0-1 1,0 0-1,0 0 1,0 0-1,0 0 1,0 1-1,0-1 1,0 0-1,0 0 1,0 0-1,0 0 1,0 0-1,0 1 1,0-1-1,0 0 0,0 0 1,0 0-1,0 0 1,0 0-1,0 1 1,0-1-1,-1 0 1,18-4-584,-14 3 432,9-3 153,0 1 1,-1 1-1,1 0 1,0 1-1,0 0 0,1 1 1,16 1-1,-24 0 119,0 0 0,0 0 1,-1 1-1,1-1 0,0 1 0,-1 0 0,1 0 1,-1 1-1,0-1 0,0 1 0,0 0 0,0 0 1,0 1-1,-1-1 0,1 1 0,-1-1 0,0 1 1,0 0-1,0 0 0,-1 1 0,3 4 0,0 1 103,-1 0 0,0 1 0,-1-1 1,0 1-1,-1-1 0,0 1 0,0 0 0,-1 0 0,-1 0 0,0 0 0,0 0 0,-1 0 0,-1 0 0,0 0 0,0 0 0,-1-1 0,0 1 0,-1-1 0,0 0 0,-1 0 0,0 0 0,0 0 0,-1-1 0,0 0 0,-1 0 0,-15 15 0,10-11-153,7-8-28,1 1 1,-1-1-1,0 0 1,-1-1-1,0 1 1,1-1-1,-12 6 1,10-9-92,5-1-509,1-23-6510,2 10 2903,-1-23-7172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8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1553,'0'0'1024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9.3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1 576,'0'0'22483,"-1"7"-20258,-9 351 3718,11-253-5017,2-59-561,-2-29-440,0-15-265,-1-6-293,-2-70-4527,-1-5-6269,3 22-827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49.6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 10981,'0'0'7814,"3"29"-5279,9 95-322,23 206 2444,-28-287-4164,15 55 1,-19-87-476,0 0 0,1 0 1,1 0-1,0-1 0,0 0 0,1 0 0,0 0 0,0-1 0,1 0 1,10 10-1,-15-17-45,0 0 0,0 0 0,1 0-1,-1-1 1,1 1 0,-1-1 0,1 1 0,0-1 0,-1 0 0,1 0 0,0 0 0,0-1 0,0 1 0,0 0 0,0-1 0,0 0 0,0 0-1,0 0 1,5-1 0,-5 1-20,-1-1 0,0 0-1,0 0 1,1 0 0,-1 0 0,0-1-1,0 1 1,0-1 0,0 1 0,0-1-1,-1 0 1,1 1 0,0-1-1,-1 0 1,1 0 0,-1 0 0,0 0-1,0 0 1,1-1 0,-1 1-1,-1 0 1,1-1 0,0 1 0,0-3-1,2-8 6,-1 0 0,0 0 0,-1 1 0,0-1 0,-1 0 0,0 0 0,-1 0 0,-1 0 0,-5-21 0,6 29 86,0 1-1,-1-1 1,1 1-1,-1 0 1,0-1-1,-1 1 0,1 0 1,-1 0-1,0 0 1,0 1-1,0-1 1,0 1-1,0 0 0,-1 0 1,0 0-1,1 0 1,-1 0-1,0 1 1,-1 0-1,1 0 1,0 0-1,-1 0 0,1 1 1,-1-1-1,1 1 1,-1 0-1,1 1 1,-1-1-1,-8 1 0,7 0 37,0 0 0,1 1-1,-1-1 1,0 1-1,1 1 1,-1-1 0,1 1-1,0 0 1,-1 0-1,1 1 1,0-1-1,0 1 1,0 0 0,1 1-1,-1-1 1,1 1-1,-8 8 1,2-3-624,0 0 1,1 0-1,-16 23 1,54-31-22492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0.2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0 10005,'0'0'12024,"-21"0"-9559,-5 0-1486,-33 5 0,54-5-852,1 1 0,0 1 0,0-1 1,0 0-1,0 1 0,0 0 0,0 0 0,1 0 0,-1 1 0,0-1 0,1 1 0,0 0 1,0 0-1,-4 5 0,0 0 114,1 1 1,1-1-1,-9 19 0,8-15-61,2-5-93,0 0-1,1 0 0,-1 1 0,1 0 1,0-1-1,1 1 0,0 0 1,1 0-1,-1 0 0,1 0 1,1 0-1,0 1 0,0 9 1,1-17-90,-1 0 1,1 1 0,0-1 0,-1 0-1,1 0 1,0 0 0,0 0 0,0 0-1,-1 0 1,1 0 0,0-1 0,0 1-1,0 0 1,1 0 0,-1-1 0,0 1-1,0 0 1,0-1 0,0 1 0,1-1-1,-1 0 1,0 1 0,0-1 0,1 0-1,-1 0 1,0 0 0,2 0 0,38 0-80,-40 0 80,7-1-23,-1 0-1,0-1 1,0 0-1,0 0 1,-1 0-1,1-1 1,0 0-1,-1 0 1,0 0-1,9-7 1,2-3-211,-1-1 0,16-18 0,-26 26 141,-6 6 94,1 0 0,-1-1 0,0 1 0,0-1-1,1 1 1,-1-1 0,0 1 0,1 0 0,-1-1 0,0 1 0,1 0 0,-1-1 0,1 1 0,-1 0 0,1 0 0,-1-1-1,1 1 1,-1 0 0,0 0 0,1 0 0,-1-1 0,1 1 0,-1 0 0,1 0 0,0 0 0,-1 0 0,1 0 0,-1 0 0,1 0-1,-1 0 1,1 1 0,-1-1 0,1 0 0,-1 0 0,1 0 0,-1 0 0,0 1 0,1-1 0,0 1 0,7 18 71,-6-13-60,11 39 472,-2-1 1,-2 2-1,5 86 0,-13-96-403,0-7-63,0 0 1,11 53-1,-9-99-4552,-3-19-1458,-4 5-2327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06.3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535 1 1425,'0'0'17320,"5"34"-3981,-6-28-13290,0 1 0,-1-1 0,0 1 0,0-1 0,0 1 0,-1-1 0,0 0 0,0 0 0,-1 0 0,0-1 0,0 1 0,-7 8 0,-6 8-3,-80 109-46,-38 59 0,-38 85 0,122-175 0,26-36 0,25-63 0,0-1 0,1 0 0,-1 1 0,0-1 0,0 0 0,0 0 0,0 1 0,0-1 0,0 0 0,1 1 0,-1-1 0,0 0 0,0 1 0,0-1 0,1 0 0,-1 0 0,0 0 0,0 1 0,1-1 0,-1 0 0,0 0 0,0 0 0,1 1 0,-1-1 0,0 0 0,1 0 0,-1 0 0,0 0 0,1 0 0,-1 0 0,0 0 0,1 0 0,-1 0 0,0 0 0,1 0 0,-1 0 0,0 0 0,1 0 0,-1 0 0,1 0 0,16 0 0,-15 0 0,274 12 0,-225-9 0,79-3 0,-48-2 0,-29 1 0,-17 0 0,45 4 0,-46 6 0,-30-7 0,0 0 0,1-1 0,-1 1 0,1-1 0,10 0 0,91 8 0,-63-3 0,124-1 0,-152-5 0,-16-1 0,-1 0 0,1 0 0,0 0 0,-1 0 0,1-1 0,0 1 0,-1 0 0,0 0 0,1 0 0,-1 0 0,1 0 0,-1 1 0,0-1 0,0 0 0,0 0 0,0 0 0,1 1 0,-3-2 0,1-1 0,-10-9 0,0 0 0,1-1 0,-13-17 0,-23-32 0,-30-45 0,3 4 0,-105-164 0,146 224 0,15 21 0,1-2 0,0 0 0,-19-40 0,0-3 0,32 62 0,-1 4 0,5 1-2,-1 0 1,1 0-1,-1 1 0,1-1 0,-1 0 1,1 0-1,-1 1 0,1-1 1,-1 0-1,1 1 0,-1-1 1,1 1-1,-1-1 0,1 0 0,0 1 1,-1-1-1,1 1 0,0-1 1,-1 1-1,1-1 0,0 1 0,0 0 1,0-1-1,-1 1 0,1-1 1,0 1-1,0-1 0,0 2 0,-1 1-514,-14 26-3653,-7-2-5935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4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8004,'0'0'16642,"17"6"-15804,57 15 444,119 18 0,-182-38-1264,0 1 1,-1 0 0,1 0-1,-1 2 1,13 4 0,-19-7-15,-1 1-1,1 0 1,-1 0 0,0 0 0,0 0 0,0 1-1,0-1 1,0 1 0,0 0 0,-1 0-1,1 0 1,-1 0 0,0 0 0,0 0-1,0 1 1,0-1 0,-1 1 0,2 3 0,0 8 190,0 0 0,-1 1 1,0-1-1,-1 1 0,-3 23 1,-11 80 1109,-38 143-450,47-242-2110,5-33-3382,0-8 525,-1-5-3734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4.7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5330,'0'0'20362,"136"46"-18986,-92-27-863,4 1-337,-9 0-144,-5 6-32,-5-6-897,-9-7-2320,-6-7-3634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4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12630,'0'0'11285,"0"144"-8612,4-98-800,-4 0-1089,0-7-592,0-13-192,0 7-1088,0-13-3378,-4 6-4674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5.4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9780,'0'0'11862,"136"33"-10325,-78-33-577,-9 6-592,-11-6-256,-8 7-112,-16-1-1248,-9 1-1954,-5 12-4401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46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7924,'0'0'11813,"29"8"-9105,90 28-606,-109-34-1833,0 1 0,0 1-1,-1 0 1,1 0 0,-1 1 0,0 0-1,-1 1 1,1-1 0,-1 2-1,0-1 1,-1 1 0,1 0 0,9 13-1,-10-12-89,0 2-32,0 0 1,0 0-1,-1 0 1,-1 0-1,0 1 1,0 0-1,-1 1 1,0-1-1,-1 0 1,0 1-1,-1 0 1,0 0-1,-1 0 0,-1 0 1,0 16-1,-1-12 13,-1-1 0,0 1 0,-1-1 0,-1 0 0,0 0 0,-1 0 0,-1 0 0,0-1 0,-1 0 0,0 0 0,-12 16 0,-6 3-160,-31 31 0,54-63-413,0 0 1,1 0-1,-1 0 1,0 0-1,0 0 1,1 0-1,-1-1 1,0 1-1,0-1 1,0 0-1,0 1 1,0-1-1,0 0 1,0 0-1,0 0 1,-3-1-1,-1 1-1615,-5 0-5499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5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 9300,'0'0'16160,"13"23"-14885,46 75-640,-50-86-597,1-1 1,0 0-1,0-1 1,1 0-1,0 0 1,17 10-1,-18-13-104,0 0 0,-1 1 0,16 17 0,-22-21-8,0 0 0,0 0 0,0 0 1,-1 1-1,1 0 0,-1-1 0,-1 1 0,1 0 0,-1 0 0,1 0 0,-1 0 1,0 9-1,0-6 15,-1 1 0,0-1 0,0 1-1,-1-1 1,0 0 0,0 1 0,-1-1 0,0 0 0,-1 0 0,0 0 0,-6 12 0,6-15 52,0 0 0,-1 0 0,0 0 0,0-1 0,0 0 0,0 1 0,-1-2 0,0 1 0,1 0 0,-2-1 0,1 0 0,0 0 1,0 0-1,-1-1 0,0 0 0,-11 3 0,2-2 7,0-1 1,0 0 0,0-1-1,-17-1 1,18 0-10,11 0-39,0 0 0,1 0-1,-1-1 1,0 1 0,0-1-1,0 1 1,0-1 0,1 0-1,-1 0 1,0 0 0,0 0-1,1-1 1,-1 1 0,1-1-1,0 1 1,-1-1 0,1 0-1,0 0 1,0 0 0,-2-3-1,1 2-491,1-1 0,0 0 0,0 0-1,0 0 1,1-1 0,0 1 0,-1 0-1,1-1 1,1 1 0,-1 0 0,1-1-1,0-7 1,0-25-5015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6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 1 8884,'0'27'5739,"0"310"4537,0-327-10012,0 18 247,0 0 1,2 0-1,1 0 0,8 30 0,-9-50-466,0-1-1,1 0 1,0 0-1,0 1 1,1-2-1,0 1 1,0 0 0,8 9-1,-8-13-46,-1 1 0,1-1 0,0 1 0,0-1 0,1-1 0,-1 1 0,0-1 0,1 1 0,0-1 0,-1 0 0,1-1 0,0 1 0,0-1 0,7 1 0,-10-2-4,1 1-1,-1-1 0,0 0 1,0 0-1,0 0 0,0-1 1,0 1-1,0 0 1,0-1-1,0 1 0,0-1 1,0 0-1,0 0 0,0 0 1,0 0-1,0 0 1,0 0-1,0 0 0,2-3 1,-1 1-13,-1 0 1,1 0 0,-1-1 0,0 1 0,0-1 0,0 1-1,-1-1 1,1 0 0,1-7 0,0-3 10,-1 0 0,0 0 0,-1-1 0,-1 1-1,-1-15 1,1 25 28,0 1 0,0 0-1,-1-1 1,0 1 0,1-1-1,-1 1 1,0 0-1,-1 0 1,1 0 0,-1-1-1,1 1 1,-1 1 0,0-1-1,0 0 1,0 0 0,0 1-1,-1-1 1,1 1-1,-1-1 1,1 1 0,-1 0-1,0 0 1,0 1 0,0-1-1,0 0 1,0 1 0,-5-2-1,-5 0 101,-1 0 1,1 1-1,-1 0 0,0 1 0,-19 2 1,31-1-112,-5 0-59,0 1 0,0 0 1,0 1-1,1-1 0,-1 1 0,0 1 1,1-1-1,0 1 0,-1 0 0,1 1 0,0-1 1,1 1-1,-1 1 0,1-1 0,-7 7 1,-14 21-3232,10 3-4154,14-20-681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6.7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256 108 1761,'0'0'21914,"-21"-18"-19574,-68-52-518,86 68-1742,0 0 0,1 0-1,-1 0 1,0 0 0,0 1 0,0-1 0,0 1 0,0 0 0,-1 0 0,1 0-1,0 0 1,-1 0 0,1 1 0,0 0 0,-1-1 0,1 1 0,0 0 0,-7 1 0,-3 1 136,8-2-141,0-1-32,0 1 0,0 0 0,0 1 0,0-1 1,0 1-1,1 0 0,-8 3 0,11-4-52,-1 1-1,1 0 1,0-1 0,0 1-1,1 0 1,-1 0 0,0 0-1,0 0 1,0 0 0,1 0-1,-1 0 1,0 0 0,1 0-1,-1 1 1,1-1 0,-1 0-1,1 0 1,0 0 0,-1 1-1,1-1 1,0 0 0,0 0-1,0 1 1,0-1 0,0 0-1,0 0 1,0 1 0,1-1-1,-1 0 1,0 0 0,1 1-1,-1-1 1,1 0 0,-1 0-1,1 0 1,0 2 0,7 11-16,0 0 1,1-1 0,0 0-1,1-1 1,0 1 0,1-2-1,23 20 1,9 11 112,-20-18-25,-1 1 1,34 53 0,-49-68-50,-1 2 1,-1-1 0,1 1 0,-2 0 0,0 0 0,0 0 0,-1 0 0,-1 1 0,0-1 0,0 21 0,-1-27 38,-1 1 1,-1-1 0,1 0-1,-1 0 1,0 0 0,-3 9-1,4-14-23,-1 1-1,0-1 0,0 1 1,1-1-1,-1 0 0,0 0 1,0 1-1,-1-1 1,1 0-1,0 0 0,0 0 1,0 0-1,-1 0 0,1 0 1,-1-1-1,1 1 0,0 0 1,-1-1-1,0 1 1,1-1-1,-1 1 0,1-1 1,-1 0-1,1 1 0,-1-1 1,0 0-1,-2-1 1,-7 2 82,1-2 1,-1 1 0,0-2 0,1 1 0,-1-1 0,1-1 0,-1 0 0,-10-5 0,18 6-111,-1 0 1,0 0 0,0 0 0,1-1 0,-1 0-1,1 1 1,0-1 0,0-1 0,0 1 0,0 0-1,1-1 1,-1 1 0,1-1 0,0 0 0,0 0-1,0 0 1,0 0 0,1 0 0,0 0 0,0 0-1,0-1 1,-1-6 0,2 5-28,-1 0-1,1 0 1,0 0-1,0 1 1,1-1 0,-1 0-1,1 0 1,1 1-1,-1-1 1,1 0-1,0 1 1,0-1 0,6-9-1,-3 8-66,1-1 0,1 1-1,-1 0 1,1 1 0,0-1 0,1 1-1,12-7 1,79-50-2991,-29 28-2035,-3 7-2664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7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262 0 4194,'0'0'18299,"-24"6"-15562,7-3-2358,2 0-45,-1 1-1,-27 9 1,36-10-224,0 0 1,0 1-1,0 0 1,1 0 0,-1 0-1,1 1 1,0 0-1,1 0 1,-1 0 0,-7 11-1,0 2 223,0 1 0,-10 23 1,19-36-313,1 0 1,1 1 0,-1-1 0,1 1 0,0 0 0,1 0 0,-1-1 0,1 1-1,1 0 1,-1 0 0,2 9 0,-1-15-33,0 0 0,1 1 0,-1-1 0,1 0 0,-1 0 0,1 1 0,0-1 0,-1 0 0,1 0 0,0 0 0,0 0 0,0 0 0,0 0 0,0 0 1,0 0-1,0-1 0,0 1 0,0 0 0,0 0 0,0-1 0,1 1 0,-1-1 0,0 1 0,0-1 0,1 0 0,1 1 0,39 2-58,-37-3 39,-2 0 22,6 1-61,0-1 0,0 0-1,0 0 1,0-1 0,0 0 0,0-1 0,0 0 0,0 0 0,0-1 0,-1 0 0,15-8-1,-21 10 45,35-17-209,-36 17 228,0 1 0,-1 0 0,1-1 0,0 1 1,0 0-1,0 0 0,0 0 0,0 0 1,0 0-1,0 0 0,0 0 0,-1 0 0,1 0 1,0 0-1,0 0 0,0 1 0,0-1 1,0 0-1,0 1 0,-1-1 0,1 1 0,0-1 1,0 1-1,-1-1 0,1 1 0,0-1 1,-1 1-1,1 0 0,0-1 0,-1 1 0,1 0 1,-1 0-1,1-1 0,-1 1 0,1 0 1,-1 0-1,0 0 0,0 0 0,1 1 1,6 36 606,-1 1 1,-3 0 0,0 1-1,-5 54 1,0-24-86,2 42-255,1-111-324,-1-1-1,0 1 1,0 0-1,0-1 1,0 1-1,0-1 1,0 1 0,-1-1-1,1 1 1,0-1-1,0 1 1,0-1-1,0 1 1,-1-1-1,1 1 1,0-1-1,0 1 1,-1-1-1,1 1 1,0-1-1,-1 0 1,1 1 0,-1-1-1,1 1 1,0-1-1,-1 0 1,1 1-1,-1-1 1,0 1-1,-8 0-5134,-4-1-2987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7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9204,'0'0'7284,"22"2"-4697,10 0-1565,108 14 2985,-126-14-3602,0 1-1,0 0 0,-1 1 0,0 1 0,0 0 1,18 10-1,-27-13-332,0 0 1,0 1 0,0-1-1,-1 1 1,1 0-1,-1 0 1,1 0-1,-1 1 1,0-1-1,-1 1 1,1 0-1,-1 0 1,1 0 0,-1 0-1,0 0 1,-1 0-1,1 1 1,-1-1-1,1 1 1,-1-1-1,-1 1 1,1 8-1,-1-6 60,0-1-1,0 1 0,-1-1 1,0 1-1,-1-1 0,1 0 1,-1 0-1,0 1 0,-1-1 1,0 0-1,0-1 0,-4 7 1,-2 1 83,-1-1 1,-1-1-1,-20 18 1,27-26-261,1 1 1,-1-1 0,1 0 0,-1-1-1,0 1 1,-1-1 0,1 0 0,0 0 0,0 0-1,-1 0 1,1-1 0,-1 0 0,0 0-1,1 0 1,-1 0 0,0-1 0,0 0-1,-8 0 1,211 0-716,-196 0 771,0 0 1,0 0 0,-1 0-1,1 0 1,0 1-1,-1-1 1,1 1-1,0-1 1,-1 1-1,1 0 1,0-1 0,-1 1-1,1 0 1,-1 0-1,0 0 1,1 0-1,-1 0 1,0 1 0,3 2-1,-2-1 31,0 0-1,-1 0 1,1 0-1,-1 0 1,0 0-1,1 1 1,-1-1-1,-1 0 1,2 6-1,-1 2 120,-1 0-1,0 0 1,0 0-1,-1 0 0,-4 17 1,3-20-105,0 0 1,-1 0 0,0 0 0,-1-1-1,1 1 1,-1-1 0,-1 0-1,-8 10 1,-2 1-47,-31 25 1,39-36-19,5-5-112,-1 1 1,0-1 0,1 1-1,-1-1 1,0 0 0,-1 0-1,1-1 1,0 1 0,0-1 0,-1 1-1,1-1 1,-1 0 0,1 0-1,-1 0 1,0-1 0,1 0 0,-1 1-1,1-1 1,-1 0 0,-5-1-1,8 1-40,0 0-1,0 0 0,0 0 1,0-1-1,0 1 0,0 0 1,0 0-1,0-1 0,0 1 1,0-1-1,0 1 0,0-1 1,0 1-1,0-1 0,1 1 1,-1-1-1,0 0 0,0 0 1,1 1-1,-1-1 0,0 0 1,1 0-1,-1 0 0,1 0 1,-1 0-1,1 1 0,-1-1 1,1 0-1,0 0 0,0 0 1,-1 0-1,1 0 0,0 0 1,0-2-1,-1-2-912,1-1 0,0 1 0,0-1 0,1 0 0,2-10 0,13-34-6331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8.2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1 5186,'0'0'18721,"-24"6"-17088,14-3-1496,-3 0-37,0 0 1,0 1 0,1 1 0,-1 0 0,1 0 0,0 1 0,1 1 0,-1 0 0,1 0 0,1 1 0,-1 1-1,-9 10 1,15-13-24,-5 4 119,1 0 1,0 1-1,1 0 1,0 1-1,1 0 1,0 0 0,-8 20-1,15-32-200,0 1-1,0-1 1,0 1 0,0-1-1,-1 1 1,1 0-1,0-1 1,0 1 0,0-1-1,0 1 1,0-1-1,1 1 1,-1-1 0,0 1-1,0-1 1,0 1-1,0-1 1,1 1 0,-1-1-1,0 1 1,0-1 0,1 1-1,-1-1 1,0 1-1,1-1 1,-1 0 0,0 1-1,1-1 1,-1 1-1,1-1 1,-1 0 0,1 0-1,-1 1 1,1-1-1,-1 0 1,1 0 0,-1 1-1,1-1 1,-1 0-1,1 0 1,-1 0 0,1 0-1,0 0 1,30 0-52,-20-1 52,-3 1-10,0-1-1,1 0 1,-1-1 0,0 1 0,0-2 0,0 1 0,0-1 0,0 0-1,12-8 1,4-4-282,35-28 0,-10 7-336,-30 27 280,-19 9 351,1 0 0,-1 0 1,0 0-1,1 0 1,-1 0-1,0 0 1,1 0-1,-1-1 0,0 1 1,1 0-1,-1 0 1,0 1-1,0-1 1,1 0-1,-1 0 1,0 0-1,1 0 0,-1 0 1,0 0-1,1 0 1,-1 0-1,0 1 1,1-1-1,-1 0 0,0 0 1,0 0-1,1 0 1,-1 1-1,0-1 1,0 0-1,0 0 1,1 1-1,-1-1 0,0 0 1,0 1-1,0-1 1,1 1-1,1 7 132,0 0-1,0 1 0,-1 0 1,0-1-1,0 1 0,-1 9 0,1 8 295,5 329 3970,-7-229-5567,-14-124-6571,-4-2-655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8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0 2065,'0'0'10583,"-16"16"-8131,-2 2-1556,9-10-405,0 1 0,1 0 1,0 1-1,0 0 0,1 0 0,0 0 1,1 1-1,0 0 0,-5 13 0,-4 16 1612,1 1 0,-12 63 0,15-40-908,3 1-1,0 97 1,9-154-1180,-1 1-1,1-1 1,0 1 0,0-1 0,1 1-1,1-1 1,-1 0 0,1 0 0,1 0 0,-1 0-1,6 7 1,-6-11-24,0 0-1,0 0 0,0 0 1,0-1-1,0 1 0,1-1 1,0 0-1,0 0 0,0-1 1,0 1-1,0-1 0,0 0 1,1 0-1,-1 0 1,1 0-1,-1-1 0,1 0 1,-1 0-1,1 0 0,0 0 1,7-1-1,-10 0 13,1 0 0,-1-1 1,1 1-1,-1-1 0,0 0 0,1 0 0,-1 1 1,0-1-1,0 0 0,0-1 0,0 1 0,0 0 1,0-1-1,0 1 0,0-1 0,0 0 0,-1 1 1,1-1-1,-1 0 0,1 0 0,-1 0 0,0 0 1,0 0-1,0 0 0,0-1 0,0 1 0,0 0 1,-1-1-1,2-3 0,1-8 56,-1 1-1,0-1 1,-1 1 0,-1-15 0,0 19-5,0 0-24,0 0 0,0 0 0,-1 0 0,0 0 0,-4-15 1,4 22-11,0-1 1,0 1-1,0 0 1,-1-1-1,1 1 1,0 0 0,-1 0-1,0 0 1,1 0-1,-1 0 1,0 1 0,0-1-1,0 0 1,0 1-1,-1-1 1,1 1 0,0 0-1,0 0 1,-1 0-1,1 0 1,-1 0-1,1 1 1,-1-1 0,-4 0-1,-3 0 24,0 1 0,0 0 0,0 0 0,0 1 0,0 0 0,0 1 0,0 0 0,1 0 0,-1 1 0,1 1 1,-17 7-1,6-4-205,14-7-3688,8 11-5494,6-9 875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9.5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0 11989,'0'0'10523,"21"2"-9229,-7-2-1019,68 6 1223,-73-4-1243,1-1 1,0 2-1,-1-1 1,0 1 0,0 1-1,0-1 1,15 10-1,-22-12-222,0 0 0,0 0-1,0 1 1,0-1 0,-1 1-1,1 0 1,0-1 0,-1 1-1,1 0 1,-1 0 0,0 0-1,0 0 1,0 0 0,0 0-1,0 1 1,0-1 0,0 0-1,0 0 1,-1 1 0,0-1 0,1 0-1,-1 1 1,0-1 0,0 0-1,0 1 1,0-1 0,0 0-1,-1 1 1,1-1 0,-1 0-1,0 1 1,0 1 0,-3 3 80,1 0 1,-1 0 0,-1 0 0,1-1 0,-1 1-1,0-1 1,0-1 0,-8 7 0,-14 12 58,-1-1 0,-1-2 1,-2-1-1,-38 20 0,64-38-178,-16 4-73,20-6-57,5 0-1299,193 0 1344,-195 1 116,-1-1 0,1 0-1,-1 1 1,1-1 0,0 1 0,-1-1 0,1 1 0,-1-1-1,1 1 1,-1 0 0,1 0 0,-1 0 0,0 0 0,1 0-1,-1 0 1,0 0 0,0 1 0,0-1 0,0 0 0,0 1-1,0-1 1,0 1 0,0-1 0,-1 1 0,1-1 0,-1 1 0,1-1-1,-1 1 1,1 0 0,-1-1 0,0 1 0,0 0 0,0-1-1,0 1 1,0 2 0,0 5 140,0 0-1,-1-1 1,0 1-1,0 0 1,-1-1 0,-3 11-1,2-11-100,-1-1 1,0 1-1,-1-1 0,1 0 0,-1 0 1,-1-1-1,1 1 0,-1-1 0,-13 10 1,8-7-109,0-1 1,-1 0-1,0 0 1,0-2-1,-21 9 1,2-6-562,15-11-1463,15 2 1822,1 0 0,-1 0 0,1 0-1,0 0 1,-1-1 0,1 1-1,-1 0 1,1 0 0,0-1-1,-1 1 1,1 0 0,0-1-1,0 1 1,-1 0 0,1-1 0,0 1-1,0-1 1,-1 1 0,1 0-1,0-1 1,0 1 0,0-1-1,0 1 1,0-1 0,0 1-1,0 0 1,0-1 0,0 0-1,0-27-7311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9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10069,'0'0'11944,"24"3"-10690,146 14 667,-132-13-1472,-29-4-409,1 1 0,-1-1 0,1 2 0,-1 0 1,0 0-1,1 0 0,-1 1 0,0 1 0,-1-1 0,11 7 1,-18-9-29,0 0 1,0 0 0,0 1 0,0-1-1,0 0 1,0 1 0,0-1 0,0 1-1,-1-1 1,1 1 0,0-1 0,-1 1-1,1 0 1,-1-1 0,0 1 0,0 0-1,1 2 1,-2 36 402,0-21-254,0-3 95,0-1 0,-1 1 0,-1-1 0,-1 0 0,-10 28 0,-38 76 1256,26-65-993,-11 29 224,2 1-1,-31 125 1,62-194-755,1 0 0,1 1 0,0 25 0,2-40-124,-2-2-439,1 0 395,-1 0 0,1 0 0,0 0 0,0 0 0,-1-1 0,1 1 0,0-1 0,0 1 0,1 0 0,-1-1 1,0 0-1,0 1 0,1-1 0,-1 1 0,1-1 0,-1 0 0,1 0 0,-1-3 0,1 4-223,-7-33-4460,-1-10-3005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20.1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12054,'0'0'14646,"189"98"-12373,-126-71-912,-9-1-657,-11 0-496,-18-13-208,-6-6-48,-14 6-944,0-13-1553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0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11333,'0'0'17416,"92"21"-16920,-30-21-111,15 0-305,-10 0 64,-1-21-144,-25 7 0,-5 7-417,-15 7-767,-21 21-17737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6:55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4098,'0'0'24099,"11"-1"-23421,159-4 1660,-130 4-5023,-4 1-3390,-36 13-9287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6:55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8564,'0'0'14759,"4"118"-11974,6-72-1024,5 6-753,-6-6-464,1-13-351,-5 6-177,5-19-16,-5 6-289,-1-20-1023,1 1-1569,5-7-2386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6:55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8996,'0'0'13094,"131"0"-10293,-92 0-1456,0 0-865,-5 0-448,5 0-32,-10 6-400,-5-6-1713,-5 20-1937,-14-13-3473,-5 6-4931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6:55.5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3282,'0'0'22650,"68"13"-21658,-34-6-800,5-7-192,0 0-576,9 0-2481,-4 0-3394,-5 0-5363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6:55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12342,'0'0'9988,"0"151"-7074,20-92-914,4 0-543,5-20-656,5 7-401,-5-26-224,5-7-176,0 0 0,-5-13-368,-4 0-993,-1 0-1088,-5-19-1537,-9-8-1504,-5-5-657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6:55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1 8820,'0'0'13478,"-68"131"-10644,44-72-738,-6 0-911,6-7-817,0-12-368,4-8-416,6-12-2177,4-13-2706,0-7-4897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02.8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98 0 3362,'0'0'19456,"0"9"-17874,-2 172 3331,-25 237-3148,12-257-1265,-13 97 665,27-250-1152,1-8-22,-1 0 0,1 0-1,0 0 1,-1 0-1,1 0 1,0-1-1,-1 1 1,1 0 0,-1 0-1,1 0 1,0 0-1,0 0 1,-1 0 0,1-1-1,0 1 1,-1 0-1,1 0 1,0-1 0,-1 1-1,1 0 1,0 0-1,0-1 1,0 1 0,-1 0-1,1-1 1,0 1-1,0 0 1,0-1-1,0 1 1,-1 0 0,1-1-1,0 1 1,0 0-1,0-1 1,0 1 0,0 0-1,0-1 1,-12-111-4644,9-1-7835,3 66 2208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03.8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0 115 9700,'0'0'13735,"14"-6"-12153,-1 1-1256,21-9 443,1 1 0,64-14 0,99 1-382,-45 14-297,-40 4 127,-104 7-142,1 0 0,-1 0 0,0 1 1,1 0-1,-1 0 0,0 1 1,0 0-1,1 1 0,-1 0 0,0 0 1,0 1-1,0 0 0,8 5 0,-10-4 51,0-1 0,0 0 0,0-1 0,14 4 0,3 1 10,-8-4 60,-16-3-145,-1 4 28,1-3 113,1 9 288,4 10-58,-1-9-197,-1 1 0,-1-1 0,0 1 0,0 19 0,12 259-151,-9-245-77,2-1 0,3 0 0,1 0 0,25 62 0,-24-61 3,-10-36 0,-2-9 0,0 1 0,0-1 0,0 1 0,1-1 0,-1 0 0,0 1 0,0-1 0,0 1 0,0-1 0,0 1 0,0-1 0,0 0 0,0 1 0,0-1 0,0 1 0,0-1 0,0 1 0,0-1 0,0 0 0,-1 1 0,1-1 0,0 1 0,0-1 0,0 0 0,-1 1 0,1-1 0,0 1 0,0-1 0,-1 0 0,1 0 0,0 1 0,-1-1 0,1 0 0,-1 1 0,-5-2 0,-109-1 0,33 0 0,-137 14 0,186-6 0,-1 3 0,-53 20 0,-11 3 0,55-31-160,41 7-7692,2 4-4225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08.3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9 4594,'0'0'26442,"-4"-8"-24732,4 64-1689,22 36-21,-15-69 0,-2 1 0,0-1 0,3 48 0,-8 8 0,-18-143-5853,13 12-2698,4-1-3777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08.7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5282,'0'0'20135,"0"29"-18318,11 349 2633,17-167-3672,-22-184-728,0 0 1,2-1 0,1 0 0,2 0 0,22 40 0,-29-59-51,0 0 0,1 0 0,0 0 0,1-1 0,-1 0 0,1 0 0,0 0 0,13 8 0,-14-12 0,-1 1 0,1-1 0,0 0 0,0 0 0,0-1 0,0 1 0,0-1 0,1 0 0,-1-1 0,0 1 0,0-1 0,1 0 0,-1 0 0,9-2 0,-11 1-8,1 0 0,-1 0 0,1 0 0,-1-1 0,1 0-1,-1 1 1,0-1 0,0-1 0,1 1 0,-2 0 0,1-1 0,0 1 0,0-1 0,-1 0 0,4-5 0,1-2-49,-1 1 1,-1-1 0,0 0-1,6-16 1,-2-6-105,-2 0 0,-1-1 0,-2 0 0,-1-1 0,-2-52 0,-1 84 162,0-1-1,0 1 1,0-1 0,0 0-1,-1 1 1,1-1-1,-1 1 1,0-1-1,1 1 1,-1 0-1,0-1 1,0 1-1,-1 0 1,1 0-1,0-1 1,-1 1 0,1 0-1,-4-2 1,2 1 44,-1 1 0,1 0 0,-1 0 0,0 0 0,1 1 1,-1 0-1,0-1 0,0 1 0,0 0 0,0 1 0,-7-1 1,1 0-13,0 1 0,0 1 0,0 0 0,0 0 0,1 1 0,-1 0 1,0 0-1,1 1 0,-1 1 0,1-1 0,0 2 0,0-1 0,0 1 1,1 0-1,-15 13 0,1 1 26,1 0 0,0 2-1,2 1 1,-21 29 0,26-29-3099,13-19 1916,0 0 0,0 1 0,0-1-1,0 0 1,0 0 0,1 0 0,-1 1-1,1 2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1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9877,'0'0'20409,"-10"159"-19321,10-104-543,0-13-433,0-1-112,5 1-401,6-14-895,-1-1-865,5-13-2465,1-7-1201,-6-7-2145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5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226 279 4434,'0'0'8409,"1"-25"-5375,2-82-359,-2 101-2319,-1 0-1,0 1 0,0-1 0,0 0 0,-1 0 0,1 1 1,-1-1-1,-1 0 0,1 1 0,-1-1 0,0 1 0,0 0 1,-1-1-1,0 1 0,1 0 0,-2 0 0,1 1 0,-1-1 1,1 1-1,-1 0 0,0 0 0,-1 0 0,-7-6 0,10 8-238,0 1 0,0-1-1,0 1 1,0-1 0,0 1-1,0 0 1,0 0-1,0 0 1,0 0 0,0 0-1,-1 0 1,1 1 0,0-1-1,-1 1 1,1-1-1,0 1 1,-1 0 0,1 0-1,0 0 1,-1 0 0,1 0-1,0 1 1,-1-1 0,1 1-1,0 0 1,-1-1-1,1 1 1,0 0 0,0 0-1,0 1 1,0-1 0,0 0-1,0 1 1,0-1-1,0 1 1,1-1 0,-1 1-1,0 0 1,-1 3 0,-4 5-85,0 0 1,1 0-1,0 1 1,1-1-1,0 1 1,-5 17-1,-22 96-44,29-108-2,0 0-1,2 1 1,0-1-1,1 1 1,3 31 0,-2-46 6,-1 1 1,1 0 0,0 0-1,0-1 1,0 1 0,0-1-1,0 1 1,0-1 0,1 0-1,-1 1 1,1-1-1,0 0 1,-1 0 0,1 0-1,0 0 1,0 0 0,0 0-1,1-1 1,-1 1 0,0-1-1,1 1 1,-1-1 0,1 0-1,-1 0 1,5 1 0,3 0-22,1 0 0,0 0 0,0-1 0,21-1 0,-21 0 10,-7 0-12,0 0 0,0-1 0,0 1 0,-1-1-1,1 0 1,0 0 0,0 0 0,0-1 0,-1 1 0,1-1 0,-1 0 0,7-4 0,-2-1-90,0 0 0,0-1 0,8-10 0,15-14-347,-26 31 661,-4 10 193,-1-7-370,0 130 106,0-4 2814,0-42-4394,0-13-4319,0 0-5946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43.3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 1 6499,'0'0'16122,"-3"21"-14945,-1 0-796,-1 1 104,2 1-1,1 0 1,0 0-1,3 30 1,11 91 1419,9 166 71,-20-292-1911,-1 0-22,1 1-1,7 32 1,-5-44-47,-2-6-22,-5-114-4243,-6 3-4911,5 44 846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43.87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1 111 5891,'0'0'13438,"26"-9"-11154,7-5-1574,-5 2-27,1 1 1,1 2-1,39-8 1,31 1 308,1 4 1,177 1-1,-254 13-750,-1 1 0,1 1 0,41 12 0,-56-14-183,-8-1-36,1 0-1,-1 0 1,1-1 0,-1 1-1,0 0 1,0 0-1,1 0 1,-1 1 0,0-1-1,0 0 1,0 0-1,0 1 1,0-1-1,0 0 1,-1 1 0,1-1-1,0 1 1,-1-1-1,1 1 1,-1-1-1,1 1 1,-1 0 0,0 2-1,3 41 701,-3-39-688,25 484 1541,-15-411-1505,20 78 0,-26-145-74,1-1 86,-9-15-2023,-3-2 768,0 0 1,0 0-1,0 0 0,0 1 0,-1 0 1,0 1-1,0 0 0,0 0 1,-16-5-1,-23-5-5773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51.6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40 4626,'0'0'18795,"7"0"-14139,10 0-3159,22-1-699,0-1 0,-1-1 1,74-18-1,-88 17-798,0 1 0,0 1 0,0 1 0,43 3 0,-5 0 0,160-2 0,-197-3-3766,8-1-4719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5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8 2993,'0'0'23318,"-3"-1"-21811,-7-5 343,28 6-1498,32 8-401,-7 2 225,22 6-70,72 28-1,-134-43-100,1 1 0,0-1 0,-1 0 0,1 0 0,0-1 0,0 1 0,4-1 0,-8 0 0,1 1-1,-1-1 1,1 0 0,-1 0-1,1 1 1,-1-1 0,1 0-1,-1 1 1,0-1 0,1 0 0,-1 1-1,0-1 1,1 1 0,-1-1-1,0 1 1,1-1 0,-1 1-1,0-1 1,0 0 0,1 1 0,-1 0-1,0-1 1,0 1 0,0-1-1,0 1 1,0-1 0,0 1-1,0-1 1,0 1 0,0-1 0,0 1-1,0-1 1,0 1 0,0-1-1,0 1 1,-1-1 0,1 1-1,0 0 1,-1 5 63,-17 451 2050,17-342-2118,-1-108-65,-1-8-136,-1-5-646,-8-31-4407,1 12-1117,4 8-28,-3-8-4558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5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6963,'0'0'15148,"8"2"-11722,100 40 573,-63-28-3160,85 13 0,-87-19-629,49 15-1,-84-23-204,-7 0-5,1-1 1,-1 1 0,0 0 0,0 0 0,0 0-1,1 0 1,-1 0 0,0 0 0,0 1-1,0-1 1,0 0 0,1 1 0,-1-1-1,0 0 1,0 1 0,0 0 0,0-1-1,0 1 1,0 0 0,0-1 0,1 2-1,-1-1-88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6.2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9764,'0'0'14922,"3"28"-12745,2 7-1509,11 131 1615,-15-128-1689,-2-19-357,2 1 0,0-1 0,1 0 0,1 1 0,9 29 1,-11-43-220,-1-5-28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7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1 816,'0'0'24604,"112"19"-23468,-64-19-496,1 7-463,-11 0-161,-4-7-16,-14 6-241,-6-6-767,-4 7-737,-10-1-1232,0 7-2033,0 0-689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7.4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0 3314,'0'0'16474,"2"23"-14060,-1 3-1725,-2-13-395,2-1-1,0 1 0,0-1 1,1 0-1,0 1 1,1-1-1,1 0 0,0 0 1,6 11-1,1 0 198,0 0-1,2 0 1,1-1 0,20 24-1,-25-36-478,0 0 0,1 0 0,0-1 0,1 0 0,-1-1 0,2 0-1,-1-1 1,1 0 0,20 8 0,-29-14 9,-1 0 0,0-1-1,-1 0 1,1 1-1,0-1 1,0 1 0,-1 0-1,1 0 1,0 0 0,-1-1-1,1 1 1,-1 1-1,1-1 1,-1 0 0,0 0-1,1 0 1,-1 1-1,0-1 1,0 1 0,0-1-1,0 1 1,0-1-1,0 1 1,0 0 0,0 2-1,-1-2 562,-1 18 306,-2-15-832,1 0 0,-1 0-1,0-1 1,0 1 0,0-1-1,-1 0 1,0 1 0,1-1-1,-2-1 1,1 1 0,0-1-1,-1 1 1,1-1 0,-1-1-1,0 1 1,0-1 0,0 0-1,-9 3 1,-6 1-38,-1-1 1,1-1-1,-32 2 0,-65-1-2798,117-5 2643,-1 0-1,1 0 1,-1-1-1,1 1 1,0 0-1,-1 0 0,1-1 1,-1 1-1,1 0 1,-1 0-1,1-1 1,0 1-1,-1 0 0,1-1 1,0 1-1,-1-1 1,1 1-1,0-1 0,0 1 1,-1 0-1,1-1 1,0 1-1,0-1 1,0 1-1,-1-1 0,1 1 1,0-1-1,0 0 1,-2-24-3741,6-25-4243,12 5-163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7.9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1 9476,'0'0'7614,"-4"30"-4751,-21 214 1568,10-2 927,15-231-5267,1-1 0,0 1 1,1-1-1,0 1 0,0-1 1,1 0-1,0 0 0,1 0 1,6 11-1,-8-16-86,1 0 1,0-1-1,1 1 0,-1 0 1,1-1-1,0 0 0,0 0 0,0 0 1,0 0-1,1-1 0,0 0 1,0 0-1,-1 0 0,2 0 0,-1-1 1,0 0-1,0 0 0,1 0 0,6 1 1,-9-3-10,-1 1 1,1-1-1,-1 0 0,0 0 1,1 0-1,-1 0 1,1 0-1,-1-1 0,1 1 1,-1-1-1,0 1 1,1-1-1,-1 0 0,0 0 1,0 0-1,0 0 1,1 0-1,2-4 0,-2 3-5,0-1-1,-1 0 1,1 0-1,-1 0 0,0-1 1,0 1-1,0 0 1,-1-1-1,1 1 0,-1-1 1,1-4-1,1-3 4,-1 0 1,0 0-1,-1 0 0,-1 0 1,0 0-1,0 0 0,-4-20 0,3 30 17,1-1-1,-1 0 1,0 1-1,0-1 1,0 1-1,0 0 1,0-1-1,-1 1 1,1 0-1,0 0 1,-1 0-1,1 0 0,0 0 1,-1 0-1,1 0 1,-1 0-1,0 0 1,1 1-1,-1-1 1,0 1-1,1-1 1,-1 1-1,0 0 1,0 0-1,-3-1 1,-54 0 175,46 1-164,-4 1-31,0 1 0,0 0 0,-30 9 1,-4 0-496,21-1-1758,16-2-6802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1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9620,'0'0'12721,"0"22"-10579,0 169 2644,0-190-4763,0 0-1,-1 1 0,1-1 0,0 1 1,0-1-1,1 0 0,-1 1 0,0-1 1,0 0-1,1 1 0,-1-1 0,0 0 1,1 1-1,0-1 0,-1 0 0,1 0 1,0 0-1,-1 1 0,1-1 0,0 0 1,0 0-1,0 0 0,0 0 0,0-1 0,0 1 1,0 0-1,1 0 0,-1 0 0,0-1 1,0 1-1,0-1 0,1 1 0,-1-1 1,0 1-1,1-1 0,-1 0 0,0 0 1,1 0-1,-1 0 0,1 0 0,-1 0 1,0 0-1,1 0 0,-1 0 0,3-1 1,3-1-100,-1 0 1,1 0 0,0 0 0,-1-1 0,1 0-1,-1-1 1,10-6 0,3-4-133,-13 8-15,1 0 1,0 1 0,0 0 0,0 0 0,1 1-1,-1 0 1,1 0 0,0 1 0,0 0 0,1 0 0,-1 1-1,16-2 1,-20 3 230,0 1 1,0 0-1,-1 1 0,1-1 0,0 1 0,0 0 1,0 0-1,-1 0 0,1 0 0,0 0 1,3 3-1,-3-1 131,0 1 0,0-1 0,0 1-1,0 0 1,-1 0 0,1 1 0,4 7 0,62 91 2276,-68-101-2497,-1 0-1,1 0 1,0-1-1,0 1 1,0 0-1,0-1 1,0 1-1,0-1 1,0 0-1,0 0 0,1 0 1,-1 0-1,1 0 1,1 0-1,-2 0-531,0-1 0,0 0 0,0 0 0,0 0 0,0 0 0,0 0 0,0 0-1,0 0 1,0-1 0,0 1 0,0-1 0,3 0 0,10-11-7090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8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242 70 6163,'0'0'12472,"-25"-12"-10177,-81-36-607,101 46-1595,1 0 0,0 1 0,0 0 0,0-1 0,-1 2-1,1-1 1,0 1 0,-1-1 0,1 1 0,0 0 0,-1 1-1,1-1 1,0 1 0,-7 1 0,7 0 13,1-1 1,0 1-1,-1 0 1,1 0-1,0 0 1,0 0-1,0 1 1,1-1-1,-1 1 1,1 0-1,-5 5 1,7-7-105,0 0 1,0-1-1,0 1 1,0 0-1,0 0 1,1 0-1,-1 0 1,0 0-1,0 0 1,0-1-1,1 1 1,-1 0-1,1 0 1,-1 0-1,0 0 1,1-1-1,-1 1 0,1 0 1,0-1-1,-1 1 1,1 0-1,0-1 1,-1 1-1,1-1 1,0 1-1,-1-1 1,2 1-1,-1 0 1,62 48 46,-34-29 201,-2 2-1,29 30 1,-43-38-77,-1 0 0,0 1 1,-2 0-1,1 1 1,8 20-1,-15-27-70,0 0 0,-1-1 0,0 2 0,-1-1 0,0 0 0,0 0 0,-1 1 0,0-1 0,-1 1 0,0-1 0,0 1 0,-3 11 0,2-16-61,-1-1 0,0 1 0,0-1 0,-1 1 0,1-1-1,-1 0 1,0 0 0,0 0 0,0-1 0,-1 1-1,1-1 1,-1 0 0,0 0 0,0 0 0,0 0 0,-9 4-1,0 0-3,-1 0 0,-1-1-1,1-1 1,-18 5-1,31-9-35,-1-1 0,1 1 0,-1-1-1,0 0 1,1 1 0,-1-1 0,0 0-1,1 0 1,-1 0 0,0 0 0,0 0 0,1 0-1,-1-1 1,0 1 0,1-1 0,-1 1-1,1-1 1,-1 1 0,0-1 0,1 0-1,-1 0 1,1 0 0,0 0 0,-1 0-1,1 0 1,0 0 0,0 0 0,-2-2-1,0-2-12,1 0-1,0-1 1,0 1-1,0 0 0,1-1 1,0 1-1,-1-8 1,0 5-17,0-4-12,0 0-1,1-1 1,1 1-1,0 0 1,0-1-1,1 1 1,1 0 0,0-1-1,1 1 1,0 0-1,1 1 1,0-1-1,1 1 1,0-1-1,0 1 1,2 1 0,-1-1-1,14-15 1,-12 18-500,0-1 1,1 1 0,0 1 0,0-1-1,1 1 1,0 1 0,16-8 0,-18 11-676,0 0 1,0 1-1,0 0 1,0 0-1,1 0 1,-1 1-1,0 1 1,13 0-1,23 0-9067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8.9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287 0 784,'0'0'15274,"-23"8"-11598,5-3-3090,6-2-375,0 1 1,0 0-1,1 0 0,0 2 1,-1-1-1,2 1 0,-1 0 1,1 1-1,0 1 0,0 0 1,-12 12-1,10-7 65,-6 8 475,-24 33 0,38-48-658,0 0 1,1 0-1,0 0 1,0 0-1,0 1 1,1 0-1,-1-1 1,2 1-1,-1 0 1,1 0-1,-1 8 1,2-15-99,1 1 0,-1-1 0,0 1-1,0-1 1,1 1 0,-1-1 0,0 1 0,0-1 0,1 0 0,-1 1 0,1-1 0,-1 0 0,0 1 0,1-1-1,-1 0 1,1 1 0,-1-1 0,0 0 0,1 0 0,-1 1 0,1-1 0,-1 0 0,1 0 0,-1 0 0,1 0 0,-1 0-1,1 0 1,-1 0 0,1 0 0,-1 0 0,2 0 0,21 0-21,-15 0 12,2-1 12,1-1 0,-1 0 0,0 0 0,0-1-1,0 0 1,0-1 0,0 0 0,-1 0 0,0-1 0,0 0 0,17-13 0,13-7-8,-38 25 23,-1-1 0,1 1-1,0-1 1,0 1-1,-1 0 1,1 0 0,0-1-1,0 1 1,-1 0-1,1 0 1,0 0 0,0 0-1,0 0 1,-1 0-1,1 0 1,0 0 0,0 0-1,0 1 1,-1-1-1,1 0 1,0 0 0,0 1-1,-1-1 1,1 0-1,0 1 1,-1-1 0,1 1-1,0-1 1,-1 1-1,1-1 1,-1 1 0,1-1-1,-1 1 1,1 0-1,-1-1 1,1 1 0,-1 0-1,0-1 1,1 1-1,-1 0 1,0 0 0,1-1-1,-1 1 1,0 0-1,0 1 1,9 45 955,-7-36-584,7 80 1296,-3 131 0,-6-207-1756,0-14-76,0 0 1,0 1-1,0-1 1,0 0-1,0 1 0,-1-1 1,1 0-1,0 0 0,-1 1 1,1-1-1,-1 0 0,0 0 1,1 0-1,-2 1 0,2-1-213,-1 0 0,1-1-1,-1 0 1,0 1-1,1-1 1,-1 1 0,1-1-1,-1 0 1,0 1-1,0-1 1,1 0-1,-1 0 1,0 1 0,1-1-1,-1 0 1,0 0-1,0 0 1,0 0 0,-9 0-7850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19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3810,'0'0'13000,"19"7"-10212,-10-4-2425,8 2 412,0 1 1,0 1-1,-1 1 0,0 0 1,0 1-1,-1 0 1,26 22-1,-35-25-491,-2-3-139,0 1 0,0-1 0,0 1 0,-1 0 0,1 0-1,-1 0 1,0 1 0,0 0 0,0-1 0,-1 1-1,0 0 1,0 0 0,0 0 0,0 0 0,-1 0 0,0 1-1,0-1 1,0 6 0,0-6-103,-1-1 0,0 0 0,0 1 0,0-1 0,0 0 1,-1 1-1,0-1 0,0 0 0,0 0 0,0 1 0,-1-1 0,1 0 0,-1 0 0,0-1 0,0 1 0,-1 0 0,1-1 0,-1 1 1,0-1-1,0 0 0,-4 4 0,-16 14-4,-2-2 0,-31 20 0,39-27-115,11-9 71,0 2-1716,11-5-519,13-1 2046,5 1 370,0 1 1,-1 1 0,1 1-1,-1 1 1,0 1 0,24 8-1,-43-12-102,0 0-1,1 1 0,-1-1 0,0 1 0,0 0 0,0 0 0,0 0 0,0 1 0,-1-1 0,1 1 0,0-1 0,-1 1 0,0 0 0,0 0 1,0 0-1,0 0 0,0 0 0,-1 1 0,1-1 0,1 6 0,-1 3 117,0 0 0,0 0 0,-1 0 0,-2 21 0,1-15 7,0-11-182,-1 0 0,0 0 1,-1 0-1,1 0 0,-1 0 0,-1 0 1,1-1-1,-1 1 0,0-1 0,-1 1 1,0-1-1,0 0 0,0-1 0,0 1 0,-1-1 1,0 1-1,0-2 0,-1 1 0,1 0 1,-1-1-1,0 0 0,0-1 0,-1 1 1,1-1-1,-1 0 0,-13 4 0,10-5-669,-1 0 0,0-1 0,1 0 0,-1 0-1,0-1 1,-20-3 0,30 2 379,-1 1 0,1-1 0,0 0 0,-1 0 0,1 0 0,0 0-1,0 0 1,0 0 0,-1 0 0,1 0 0,0-1 0,0 1 0,1 0 0,-1-1 0,0 1 0,0-1-1,1 1 1,-1-1 0,1 1 0,-1-1 0,1 1 0,-1-1 0,1 1 0,0-1 0,0 0 0,0 1 0,0-1-1,0 1 1,0-1 0,1 0 0,-1-1 0,0-2-643,0-29-5708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20.1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1 8612,'0'0'14327,"-21"24"-13845,-67 80 236,45-45 422,40-54-985,1 1-1,-1-1 1,1 1 0,0 0-1,0-1 1,-1 9-1,3-14-156,0 1-1,0 0 0,0-1 0,0 1 1,0 0-1,0-1 0,0 1 0,0-1 0,0 1 1,0 0-1,1-1 0,-1 1 0,0 0 1,0-1-1,0 1 0,1-1 0,-1 1 0,0 0 1,1-1-1,-1 1 0,1-1 0,-1 1 1,1-1-1,-1 0 0,1 1 0,-1-1 1,1 1-1,22 5-48,-17-5 1,0-1 0,1 0 0,-1-1-1,0 1 1,11-4 0,-9 2-127,0-1 1,0 0 0,-1 0-1,1-1 1,-1 0 0,0 0-1,0-1 1,9-7-1,-14 10 91,-2 1 73,1 1 1,-1-1-1,0 1 0,1-1 1,-1 1-1,0-1 0,1 1 1,-1 0-1,1-1 1,-1 1-1,1 0 0,-1-1 1,1 1-1,-1 0 1,1 0-1,0 0 0,-1-1 1,1 1-1,-1 0 0,1 0 1,-1 0-1,1 0 1,1 0-1,-1 5 144,10 89 2755,-3 105 1,-8-72-5207,0-63-1987,-1-77-3545,-3-11-6103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20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0 5507,'0'0'13358,"-8"26"-11077,-11 40-536,3-1 1,-12 117 0,26-33 591,2-141-2247,0 0 1,1 0-1,-1 0 0,2 0 1,-1 0-1,1-1 0,6 15 1,-7-19-87,0-1 0,1 1 0,-1-1 1,1 0-1,-1 0 0,1 0 0,0 0 0,0 0 1,0 0-1,0 0 0,0 0 0,0-1 0,0 1 1,1-1-1,-1 0 0,0 1 0,1-1 1,-1 0-1,1 0 0,0-1 0,-1 1 0,1-1 1,0 1-1,-1-1 0,6 0 0,-3 0 3,1 0 0,-1 0 0,1 0 0,0-1 0,10-2-1,-14 1 1,1 1 0,0 0-1,-1-1 1,1 0 0,-1 0 0,0 1-1,1-1 1,-1-1 0,0 1-1,0 0 1,0 0 0,2-6-1,4-3 3,-1-1 0,-1 0 0,9-23 0,-13 30 7,0-1 0,-1 1-1,1-1 1,-1 0 0,-1 0-1,1 1 1,-1-1 0,0 0-1,0 0 1,0 0 0,-3-9-1,3 13 7,-1 0-1,0 0 0,0 0 0,0 1 1,0-1-1,-1 0 0,1 1 0,0-1 1,-1 1-1,1-1 0,-1 1 0,0 0 0,1-1 1,-1 1-1,0 0 0,0 0 0,1 0 1,-1 1-1,0-1 0,0 0 0,0 1 1,0-1-1,0 1 0,0 0 0,0-1 1,0 1-1,-1 0 0,1 0 0,0 0 1,0 1-1,-2 0 0,-2-1-16,0 1 0,0 0 0,0 1 1,0-1-1,1 1 0,-1 0 0,0 1 0,1 0 0,-6 3 0,0 2-372,0 1-1,1 0 0,1 0 0,-11 14 0,4 0-3874,5 1-4857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21.3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10421,'0'0'11218,"21"5"-9697,67 21-179,-85-25-1252,0 1 0,0-1 0,0 1 0,0-1 0,0 1 0,0 0 1,-1 0-1,1 0 0,0 0 0,-1 1 0,0-1 0,0 1 0,1-1 0,-1 1 0,-1 0 0,1 0 1,0 0-1,-1 0 0,0 0 0,1 0 0,-1 0 0,0 0 0,0 5 0,1-2 82,1 6 32,0 0-1,-1 0 0,-1 0 1,0 0-1,0 1 1,-1-1-1,-1 0 0,0 0 1,-1 1-1,0-1 1,-1 0-1,0-1 0,-1 1 1,0 0-1,-1-1 1,0 0-1,0 0 0,-2-1 1,1 1-1,-9 9 1,2-4-167,8-8-26,0 0-1,-1-1 1,0 0 0,0-1-1,-1 1 1,0-1 0,0-1-1,-12 9 1,28-13-1469,13-3 1008,13-6 204,-4 1 175,1 0 0,55-2 1,-85 9 70,0 0 0,0 0 0,0 0 0,0 0 1,0 1-1,0-1 0,0 1 0,0-1 1,-1 1-1,1 0 0,0-1 0,0 1 1,-1 0-1,1 0 0,0 0 0,-1 1 1,1-1-1,-1 0 0,1 1 0,-1-1 1,0 1-1,0-1 0,1 1 0,-1-1 0,0 1 1,-1 0-1,1 0 0,0-1 0,0 1 1,-1 0-1,1 2 0,1 6 127,-1-1 1,0 1-1,0 0 1,-1-1-1,-1 11 0,0 1 265,0-10-259,0 0 0,-1 0 1,0-1-1,-1 1 0,0 0 1,-1-1-1,0 0 0,-1 1 0,0-2 1,0 1-1,-9 10 0,5-6-121,-2-1 0,0 1 0,0-2 0,-2 0 0,1 0 0,-20 14 0,30-25-93,1-1-1,0 1 0,0 0 1,-1 0-1,1-1 1,0 1-1,-1-1 0,1 1 1,-1-1-1,1 1 1,-1-1-1,1 0 1,-1 0-1,1 0 0,-1 0 1,1 0-1,-1 0 1,-2 0-1,3-1-201,0 0 0,0 1-1,-1-1 1,1 0 0,0 0 0,0 0 0,0 0-1,0 0 1,0 0 0,0 0 0,0 0 0,0 0-1,0 0 1,1 0 0,-1-1 0,0 1 0,1 0-1,-1-1 1,1 1 0,-1 0 0,1-1 0,0 1-1,-1 0 1,1-1 0,0-1 0,-1-37-7006,1-10-3364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21.7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11333,'0'0'12158,"12"6"-11566,-1-1-468,1 1 2,1-1 0,-1 0-1,1-1 1,22 5-1,-2-5 15,-23-4-122,1 2 0,-1-1-1,0 1 1,1 1-1,12 4 1,-21-6 4,-1 1 1,0-1-1,0 0 1,0 1-1,0-1 1,0 1-1,0-1 1,0 1-1,0-1 1,0 1-1,-1 0 1,1-1-1,-1 1 1,1 0-1,-1 0 1,0-1-1,1 1 1,-1 0-1,0 0 1,0 0-1,0-1 1,-1 1-1,1 0 1,-1 3-1,0 6 336,-1 32 219,-1 0 0,-3 0 0,-2 0 0,-1-1 0,-2 0 0,-18 40 0,8-21-245,-37 116 705,50-148-917,2 0 0,0 0 0,3 1 0,-1 29 0,4-53-154,-1-8-1282,-2-9-191,1 1 0,0-1 0,-1-15 0,0 0-1949,-3-26-4513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21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12630,'0'0'12966,"127"59"-10693,-79-33-961,-4 1-815,-5-1-401,-10-6-96,-10-14 0,-9 1-1105,-10-1-2240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39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3730,'0'0'22541,"10"2"-21130,122 41 2545,-116-39-3885,1 0-1,0-1 0,0-1 0,0-1 0,32-1 1,-33 0-450,-16 0 164,0-1 1,0 1-1,0-1 0,0 0 0,0 1 0,0-1 0,0 1 1,-1-1-1,1 1 0,0-1 0,0 1 0,-1-1 0,1 1 1,0-1-1,-1 1 0,1-1 0,0 1 0,-1-1 1,1 1-1,-1 0 0,1-1 0,-1 0 0,-12 0-6897,-2 1-2960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0.1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5042,'0'0'15826,"4"18"-13830,64 224 4679,-67-239-6363,-11-52-5864,6 5-1379,3-8-4210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1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13574,'0'0'8532,"-15"201"-5731,15-97-303,0 13-546,0 15-895,0-14-449,0-14-416,5-28-192,5-41-16,1-15-784,-1-27-4146,0-55 400,0-21-3426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0.2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1 125 6275,'184'-124'4066,"-159"130"560,4 7-960,10-13-993,0 0-736,-1 0-625,1 0-367,-5 0-769,-5 0-176,-9 0-80,-1 0-1121,-9 0-1248,-5 0-2977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0.4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1 105 6707,'0'0'17912,"68"0"-17063,-30-20-561,-4 7-288,5 0-256,-10-7-1953,1 1-2321,-6-1-3554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0.7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13510,'0'0'15479,"73"0"-14662,-49 0-257,1 0-208,-6 0-192,1 7-80,-1-7-80,-4 0-208,-1 6-880,1-6-2290,-10 7-2064,-5 0-2738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1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1 3073,'0'0'21738,"-1"7"-20785,1 3-740,0 0-1,1 0 1,0 0 0,0 0 0,1 0 0,0 0-1,8 18 1,34 73 1561,-27-67-1577,-12-22-153,15 22-7,-20-34-41,1 1 0,0-1 0,-1 0 1,1 0-1,0 1 0,0-1 0,-1 0 1,1 0-1,0 0 0,-1 0 0,1 0 1,0 0-1,0 0 0,-1 0 0,1 0 1,0 0-1,-1-1 0,1 1 0,0 0 1,-1 0-1,1-1 0,0 1 0,-1 0 1,1-1-1,-1 1 0,1 0 1,0-1-1,-1 1 0,1-1 0,-1 1 1,1-1-1,-1 1 0,0-1 0,1 0 1,-1 1-1,1-1 0,-1 0 0,3-2-40,2-2 26,1 1 0,0 0 1,0 0-1,0 0 0,1 1 0,-1 0 1,1 0-1,0 0 0,11-2 0,-3 2-6,1 1 0,0 0-1,22 1 1,-34 1 41,0 1 1,0 0-1,0 0 1,0 0-1,0 0 1,0 0-1,0 1 1,-1-1 0,1 1-1,-1 0 1,1 0-1,-1 1 1,1-1-1,-1 1 1,0-1-1,0 1 1,-1 0-1,1 0 1,-1 1-1,1-1 1,-1 0-1,0 1 1,0-1-1,2 8 1,1 0 64,-1 0 0,0 0 1,-1 0-1,0 0 0,-1 1 1,-1 0-1,1 19 0,-2-28-6,0 1-1,0 0 1,0 0-1,0 0 1,-1 0-1,0-1 1,0 1-1,0 0 1,0-1-1,-1 1 1,1 0-1,-1-1 1,0 0-1,0 1 1,0-1 0,0 0-1,-1 0 1,1 0-1,-1-1 1,0 1-1,0 0 1,0-1-1,0 0 1,0 0-1,0 0 1,-1 0-1,1 0 1,-1-1-1,-5 2 1,0 2-40,-19 8 68,-1-2 1,-39 12-1,39-15-104,21-5 0,1-1 0,-1 0 0,1 0 0,-1-1 0,-12 0 0,8 0 0,9-1 0,0 0 0,0 0 0,0 1 0,0-2 0,0 1 0,-1 0 0,1-1 0,0 1 0,0-1 0,0 0 0,0 0 0,1 0 0,-1 0 0,0-1 0,-4-2 0,-12-9-539,16 11 91,0 0-1,0 0 1,0 0-1,0-1 0,0 1 1,1-1-1,-4-4 1,-8-11-7113,0-2-5482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2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6275,'0'0'13750,"-1"21"-11952,-3 131 2223,3-111-2882,4 92 1566,-1-112-2486,0 0 0,2-1 0,0 1-1,10 26 1,-13-44-179,-1 1-53,0-3-121,-6-30-2954,-1 3-1078,5-17-3944,2-3-4288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2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0 480,'0'0'22981,"0"32"-21553,0 60-300,2 274 2914,0-330-3828,1-1-1,2 1 0,14 51 1,-14-71-196,0 1 1,2-2 0,0 1 0,1-1-1,0 0 1,1 0 0,0-1-1,2-1 1,16 18 0,-24-28-26,40 36-106,-39-36 103,0-1 0,-1 0 0,1 0 0,0 0 0,0-1 0,0 1 0,0-1 0,0 0 0,0 0 0,1-1-1,7 1 1,-11-1 4,0 0 0,0 0 0,0 0 0,0-1-1,0 1 1,0 0 0,0-1 0,-1 1-1,1-1 1,0 1 0,0-1 0,0 0-1,-1 1 1,1-1 0,0 1 0,-1-1 0,1 0-1,-1 0 1,1 1 0,-1-1 0,1 0-1,0-1 1,10-31-82,-2-32 10,-8 41 16,1-1 29,-1 1 0,-1-1-1,-5-34 1,4 55 73,0 1 0,-1-1 0,1 1 0,0 0 0,-1-1 0,0 1 0,0 0-1,0 0 1,0 0 0,0 0 0,-1 1 0,1-1 0,-1 1 0,0-1 0,0 1 0,0 0 0,0 0 0,0 0-1,0 0 1,0 1 0,-1 0 0,1-1 0,-4 0 0,2 1 12,1 0 1,-1 0-1,1 0 0,-1 0 1,1 1-1,-1-1 0,1 1 1,-1 1-1,0-1 0,1 1 1,-1-1-1,1 1 0,-1 1 0,1-1 1,0 0-1,-1 1 0,-6 4 1,-9 6-217,14-8-48,-1-1 1,1 1 0,0 1-1,0-1 1,0 1 0,1 0-1,-1 0 1,1 0-1,0 1 1,-4 6 0,8-10-2230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49.7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5410,'0'0'19271,"4"1"-18335,39 11 657,74 9 0,-91-17-1736,40 11 0,-65-14 17,0-1 0,0 0 1,0 1-1,-1-1 0,1 1 0,0-1 0,0 0 1,-1 1-1,1 0 0,0-1 0,-1 1 0,1-1 1,-1 1-1,1 0 0,-1-1 0,1 1 0,-1 0 1,1 0-1,0 1 0,1 10-7587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50.2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5394,'0'0'14666,"1"19"-12673,10 66-91,-9-77-1605,1 1 1,0 0-1,1 0 1,0-1-1,0 0 1,1 0-1,0 0 1,0-1-1,11 12 1,-2-1 16,59 93 692,-71-110-1056,-1 0 0,1-1 0,0 0-1,0 1 1,0-1 0,0 0 0,0 0-1,1 0 1,-1 0 0,3-1 0,0 0-19,4 1 85,0 0 1,0 0 0,-1 0 0,1 1-1,0 0 1,-1 1 0,1 0 0,-1 0-1,0 1 1,16 7 0,4 5 81,-22-12-38,0 0 0,1 0-1,-1 1 1,0 0 0,0 0 0,-1 0 0,1 1 0,-1 0 0,0 0-1,-1 0 1,9 12 0,-11-15 20,-1 0 0,0 1-1,0-1 1,0 0 0,0 1 0,0-1 0,0 1-1,-1 0 1,1-1 0,-1 1 0,0 0 0,0-1-1,0 1 1,0 0 0,0-1 0,0 1-1,-1-1 1,1 1 0,-1 0 0,0-1 0,0 1-1,0-1 1,0 1 0,0-1 0,0 0 0,-1 0-1,1 1 1,-1-1 0,0 0 0,0 0-1,-1 1 1,-8 6-3,0-1-1,0-1 1,-1 0-1,1 0 1,-1-1 0,-1-1-1,1 0 1,-1 0-1,0-1 1,0-1-1,-1-1 1,-19 3-1,-5-2-317,-58 0 0,78-3-493,18-1 370,-1 0 1,0 0 0,0 0-1,0 0 1,0 0 0,1 0-1,-1-1 1,1 1-1,-1 0 1,1 0 0,-1-1-1,1 1 1,0 0-1,-1 0 1,1-1 0,0 1-1,0 0 1,0-1 0,0 1-1,0 0 1,1-3-1,0-32-7000,7 3 758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51.0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4738,'0'0'18595,"0"3"-17015,0 233 5292,0-233-6269,0 17-299,0 255-63,0-223-3429,0-6-3437,-1-57 1105,-3 3-619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53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1905,'0'0'19900,"5"4"-18622,10 5-742,0-1 0,0 0 1,1-1-1,0-1 0,0 0 1,28 6-1,6-4-319,54 4 0,-96-11-218,1 0-1,-1 0 1,0 0-1,0 1 1,11 5-1,-17-6-1,0-1 0,0 1 0,0 0-1,-1 0 1,1 1 0,0-1 0,0 0 0,-1 1-1,1-1 1,-1 1 0,1-1 0,-1 1-1,0 0 1,1-1 0,-1 1 0,0 0-1,0 0 1,0 0 0,-1 0 0,1 0 0,0 0-1,-1 0 1,1 0 0,-1 0 0,0 0-1,0 3 1,-3 83 1483,-18 95-1,9-96-1695,0 97 0,11-189-1124,1-1 0,-2 1 0,1 0 0,0 0 0,-5-8 1,2-1-1313,-10-24-6050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1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1697,'0'0'21882,"23"8"-21068,-2-1-554,14 6 269,1-1 1,52 9-1,-73-19-452,0 1-1,0 0 1,0 1-1,0 1 1,22 10-1,-33-13-39,0 1-1,0-1 1,-1 1-1,1-1 1,-1 1 0,0 0-1,0 1 1,0-1 0,0 0-1,-1 1 1,1 0-1,-1-1 1,0 1 0,0 0-1,0 0 1,-1 0-1,1 0 1,-1 1 0,0-1-1,0 0 1,0 1-1,-1-1 1,0 0 0,0 6-1,0-3 103,0 1-1,-1-1 0,1 0 1,-2 1-1,1-1 1,-1 0-1,0 0 0,-1 0 1,1 0-1,-7 10 0,3-8-35,0 0 0,-1-1 0,0 0-1,0-1 1,-1 1 0,-16 11-1,19-15-196,-51 35 576,51-36-746,0 0-1,0-1 1,0 1-1,0-1 1,-1-1-1,1 1 1,0-1-1,-1 1 1,-8-1-1,13-9-5189,1 5 4148,3-31-5465,14-18-1774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53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8308,'0'0'16391,"132"33"-14742,-94-27-656,-4 1-497,0-7-288,0 13-176,-9-13-32,-1 0-32,-5 0-704,1 0-1906,-1 7-1552,1-7-3137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54.2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2 5346,'-1'-2'19199,"-2"8"-18570,1 17 532,0-1-1,4 44 0,-1-10-233,-1 4-316,6 190 869,-1-224-1183,-2-7-253,-22-34-15570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00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644 1 6771,'0'0'20847,"-2"7"-18758,-53 142 971,26-84-3060,16-34 0,-1-1 0,-1 0 0,-27 38 0,-210 299 0,208-305 0,28-42 0,1 1 0,1 1 0,-14 29 0,20-32 0,-1 1 0,0-1 0,-17 23 0,25-41 0,0-1 0,1 1 0,-1-1 0,1 1 0,-1-1 0,1 1 0,-1-1 0,1 1 0,-1-1 0,1 1 0,-1 0 0,1-1 0,0 1 0,-1 0 0,1 0 0,0-1 0,0 1 0,0 0 0,-1-1 0,1 1 0,0 0 0,0 0 0,0-1 0,0 1 0,0 0 0,1 0 0,-1-1 0,0 1 0,0 1 0,1 2 0,-38 51 0,36-40 0,1-13 0,-7-2 0,306 13 0,-184-13 0,-80-1 0,-1 1 0,1 1 0,-1 3 0,38 7 0,-32-3 0,78 5 0,-54-8 0,-63-5 0,42 4 0,0 2 0,50 14 0,-59-18 0,-34-2 0,1-1 0,-1 1 0,1 0 0,-1 0 0,1 0 0,-1-1 0,0 1 0,1 0 0,-1 0 0,1-1 0,-1 1 0,0 0 0,1-1 0,-1 1 0,0 0 0,1-1 0,-1 1 0,0-1 0,0 1 0,1-1 0,-1 1 0,0-1 0,0 1 0,0 0 0,0-1 0,0 1 0,1-1 0,-1 1 0,0-1 0,0 1 0,0-1 0,0 1 0,0-1 0,-1 1 0,1-1 0,0 1 0,0-1 0,0 1 0,0-1 0,0 1 0,-1-1 0,1 1 0,0 0 0,0-1 0,-1 1 0,1-1 0,0 1 0,-1-1 0,1 1 0,-43-90 0,29 62 0,-21-52 0,13 23 0,-40-75 0,14 34 0,-61-118 0,88 167 0,-5-6 0,15 36 0,1 0 0,1-1 0,0 0 0,2 0 0,0-1 0,-5-32 0,-2 16 0,2 9 0,8 22 0,3 6-5,1 0-1,0 0 1,-1-1 0,1 1 0,-1 0-1,1 0 1,-1 0 0,1-1 0,-1 1-1,1 0 1,-1 0 0,1 0 0,-1 0-1,1 0 1,0 0 0,-1 0 0,1 0-1,-1 0 1,1 0 0,-1 0 0,1 0-1,-1 0 1,1 1 0,-1-1 0,1 0-1,-1 0 1,1 0 0,0 1 0,-1-1-1,1 0 1,-1 1 0,0 0 0,-25 37-6646,-5-7-4853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05.1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69 27 3298,'0'0'17901,"-2"-5"-16137,1 2-953,-5-11-459,-5 9 5829,6 39-5100,-10 52-710,-8 140 1,18 90 263,5-308-634,1 30-1,11 75 0,-6-50 0,-5-45 0,0 0 0,2 0 0,5 22 0,-15-69-3737,3 10-76,1 1 1,-1-24-1,4-2-5791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06.98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13 8052,'0'0'13723,"15"0"-11562,18 1-1148,243-8 2961,-47 0-3015,-176 7-737,91 7 205,-125-6-413,1 0 0,-1 1-1,0 1 1,0 1 0,0 1 0,24 9-1,-14-11 121,-29-3-54,10 13 696,-9-13-773,0 0 0,0 1 0,0-1 0,-1 1 0,1-1 0,0 1 0,0-1 0,-1 1 0,1 0 0,0-1 0,-1 1 0,1 0 0,0-1 0,-1 1 0,1 0 0,-1 0 0,1 0 0,-1-1 0,0 1 0,1 0 0,-1 0 0,0 0 0,0 0 0,1 1 0,-1-1 37,1-1 8,2 0-40,-1 0-27,5 0-21,-6 0 3,-1-5 538,0 15-489,5 203 333,-2-173-291,3-1 1,0 0-1,13 39 0,-2-8-54,9 73 0,-14-70 0,21 73 0,-26-114 0,-2 0 0,-1 0 0,-1 1 0,-3 60 0,0-56 0,5 45 0,-65-89 0,49 6 0,0 0 0,0-1 0,0 0 0,-13-6 0,-24-4 0,-21 2 0,-97-2 0,-74 13 0,97 0 0,122-1 0,0 0 0,0 1 0,0 2 0,-28 5 0,44-6 0,-1-1 0,0 0 0,1 0 0,-1-1 0,0 0 0,1 0 0,-1 0 0,-7-2 0,-8 0 0,13 2 0,7 0-87,1 0 0,0 0-1,-1-1 1,1 1 0,-1 0 0,1-1-1,0 1 1,-1-1 0,1 1 0,0-1-1,-1 1 1,1 0 0,0-1 0,0 1-1,-1-1 1,1 1 0,0-1 0,0 1 0,0-1-1,0 0 1,0 1 0,0-1 0,0 1-1,0-2 1,-1-16-7057,-7-4-15786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2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9764,'0'0'15037,"20"0"-12906,159 0 1298,-39 0-3301,-164 0-23878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3.1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1 2625,'0'0'17237,"-2"26"-14214,0 5-1946,-4 127 3761,6-130-4120,2 0 1,0 0-1,12 46 0,-13-68-670,4 8 197,6-15-237,9-3-330,-5 2 274,1 1-1,27 1 1,-6 1 230,-33 0-161,1 0 0,-1-1 0,1 1 0,-1 1 0,1-1 0,-1 1 0,1 0 0,-1 0 0,0 0 0,0 0 0,0 1 0,-1-1 0,1 1 0,0 0 0,-1 0 0,0 1 0,4 4 0,-3-4-7,0 1-1,-1 0 1,0 0-1,0 0 1,0 0 0,0 0-1,-1 0 1,0 1-1,0 0 1,-1-1 0,1 1-1,-1 0 1,1 9-1,-2-9 6,-1-1-1,1 1 1,-1 0-1,0-1 1,0 1-1,0-1 0,-1 1 1,0-1-1,0 1 1,0-1-1,-1 0 0,1 0 1,-1 0-1,-1-1 1,1 1-1,-1-1 1,1 0-1,-1 1 0,-1-2 1,-6 6-1,-1 3-29,-2-1 0,1-1-1,-2 0 1,1-1 0,-1-1-1,0 0 1,-1-1 0,0-1-1,0 0 1,0-1 0,-1-1-1,0 0 1,0-2 0,0 0-1,-17 0 1,20-1-116,-14-3-996,27 2 1034,0-1 0,0 1 0,0-1 0,0 0-1,0 1 1,0-1 0,0 0 0,0 1 0,0-1 0,0 0-1,1 0 1,-1 0 0,0 0 0,1 0 0,-1 0 0,0 0 0,1 0-1,-1 0 1,1 0 0,0 0 0,-1 0 0,1-2 0,-2-4-802,0-1 0,1 0 1,1 0-1,-1 0 0,1 0 1,1 0-1,-1 0 0,1 1 0,1-1 1,-1 0-1,1 0 0,1 1 1,5-14-1,23-31-5077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3.5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225 1 8132,'0'0'11965,"-5"25"-9478,-81 389 5519,78-347-7098,1 131 0,7-198-907,0 12 11,0 0 0,2-1 0,-1 1 1,1-1-1,1 0 0,0 1 0,1-1 1,0 0-1,1-1 0,0 1 0,0-1 0,1 0 1,1 0-1,-1-1 0,2 0 0,-1 0 1,1 0-1,9 7 0,-13-14-13,0 1 0,-1-1 1,1 1-1,0-1 0,0 0 1,0-1-1,0 1 0,0-1 0,6 2 1,-7-3-3,0 1 1,-1 0-1,1-1 0,0 0 1,0 0-1,0 0 1,0 0-1,0 0 1,-1 0-1,1-1 1,0 1-1,0-1 1,0 0-1,-1 0 0,5-2 1,-3 0-8,-1 0 0,0 0 0,0 0 0,0 0 0,-1-1 0,1 0 0,-1 1 0,0-1 0,0 0-1,0 0 1,0 0 0,-1 0 0,0 0 0,1 0 0,-1-1 0,0-6 0,1-11 4,0 0-1,-2-23 1,0 24 39,0 18-30,0-1 0,0 1 1,-1 0-1,1 0 0,-1-1 1,0 1-1,0 0 0,0 0 1,0 0-1,0 0 0,-1 0 1,1 0-1,-1 0 0,0 1 1,0-1-1,0 0 0,0 1 1,-4-4-1,2 3 7,-1 0 0,1 0 1,-1 0-1,0 1 0,1 0 1,-1 0-1,0 0 0,0 1 1,-1-1-1,-8 0 0,3 1 3,0 0 0,0 1 0,0 0 1,0 1-1,0 0 0,1 1 0,-1 0 0,0 0 0,1 2 0,-1-1 0,-9 5 0,-74 51-23,77-47-23,11-2-2032,5-10 1713,1 1 0,0-1 0,0 1-1,-1-1 1,1 1 0,0-1 0,0 1-1,0-1 1,0 1 0,0-1 0,0 1-1,0-1 1,0 1 0,0-1 0,0 1-1,0-1 1,0 1 0,0-1 0,0 1-1,0-1 1,1 1 0,-1-1 0,0 1 0,0-1-1,1 1 1,-1-1 0,0 0 0,0 1-1,1-1 1,-1 0 0,0 1 0,1 0-1,16 0-7093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4.4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241 54 4370,'0'0'20303,"-7"-9"-18366,2 2-1589,3 5-253,1-1 0,-1 0 1,0 1-1,0-1 1,-1 1-1,1 0 0,0 0 1,-1 0-1,0 0 0,1 0 1,-1 0-1,0 1 1,0-1-1,0 1 0,0 0 1,0 0-1,0 0 0,0 0 1,0 0-1,0 1 1,-4-1-1,-13 1 239,-51 3 58,66-3-344,-1 1-1,1 0 1,0 1-1,-1-1 1,1 1-1,0 0 1,0 1-1,0-1 1,0 1-1,-6 5 1,10-7-41,-1 1 1,1 0 0,0-1-1,0 1 1,-1 0 0,2 0 0,-1 0-1,0 0 1,0 0 0,0 0 0,1 0-1,0 0 1,-1 0 0,1 0-1,0 1 1,0-1 0,0 0 0,0 0-1,0 0 1,1 3 0,0 0-14,-1 0 0,2 1 0,-1-1 0,1 0 0,-1 0 0,1 0 0,3 5 0,11 13 53,1 0-1,1-1 0,30 28 1,-20-22 145,27 37 1,-32-34-73,-1 0-1,25 52 1,-41-71-99,0 1 1,-1 0-1,-1 0 1,0 0-1,-1 0 1,-1 1-1,0-1 1,-1 1-1,0 0 1,-2 24-1,1-35-3,-1 0-1,0-1 0,0 1 1,0 0-1,0 0 1,0 0-1,-1-1 0,1 1 1,-1 0-1,0-1 1,0 0-1,0 1 1,0-1-1,0 0 0,0 0 1,0 0-1,-1 0 1,1 0-1,-1-1 0,1 1 1,-1-1-1,0 0 1,0 0-1,1 0 1,-1 0-1,0 0 0,0 0 1,0-1-1,0 1 1,0-1-1,0 0 0,0 0 1,0 0-1,0 0 1,0-1-1,0 1 1,0-1-1,0 0 0,0 0 1,0 0-1,0 0 1,1 0-1,-1-1 0,0 1 1,1-1-1,-1 0 1,1 1-1,0-1 1,0 0-1,-1-1 0,1 1 1,-2-3-1,-2-5-32,1 0 0,0-1-1,0 1 1,1-1 0,1 0-1,-1 0 1,2-1 0,-2-14-1,0-12-107,2-45 0,2 77 101,1-1 0,-1 0 0,2 0 1,-1 0-1,1 1 0,0-1 0,0 1 0,0-1 0,1 1 0,0 0 0,1 0 1,-1 0-1,1 0 0,0 1 0,1-1 0,-1 1 0,1 0 0,0 0 0,8-5 1,4-4-649,0 0 0,0 2 0,30-17 0,-36 24-495,-1 0 1,1 1-1,13-3 0,-13 5-1167,0 0 0,0 0 0,19 1 0,8 1-4924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288 28 5603,'0'0'16802,"-22"-7"-14718,3 1-1548,0 1 0,-37-5 0,53 10-482,0 0-1,0 1 0,0-1 1,-1 0-1,1 1 0,0 0 1,0 0-1,0 0 0,0 0 1,0 0-1,0 0 0,0 1 0,0 0 1,1-1-1,-5 4 0,1 1 52,0 0-1,1 0 0,0 1 0,-5 7 1,1-2 49,-6 8 209,1 1 1,-15 30-1,26-45-289,0 1 0,0-1 1,0 1-1,1 0 0,0 0 0,1 0 1,-1 0-1,2 0 0,-1 0 0,1 1 0,0-1 1,0 0-1,2 12 0,-1-17-74,1 0 0,-1 0 0,0 0 0,1 0 0,-1 0 0,1-1 0,0 1 0,0 0 0,-1-1 0,1 0 0,0 1 0,0-1 0,0 0 0,0 0 0,1 0 0,-1 0 0,0 0 0,0-1 0,1 1 0,-1-1 0,0 1 0,1-1 0,-1 0 0,0 0 0,4 0 0,6 0-17,0 0 0,0 0-1,22-5 1,-29 4 6,1-1 1,-1 0-1,0 0 1,0 0 0,0-1-1,0 0 1,0 0-1,-1 0 1,1 0 0,-1-1-1,0 0 1,0 1 0,6-9-1,2-5-14,0 0 0,13-26 0,-5 8 0,-20 34 42,1 0-1,-1-1 1,1 1 0,-1 0 0,1 0-1,-1 1 1,1-1 0,0 0-1,-1 0 1,1 0 0,0 0-1,0 0 1,0 1 0,0-1-1,0 0 1,2 0 0,-1 17 667,-2 2-633,6 334 2231,-8-222-5185,0-166-5891,-6 22 204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1:03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21 119 4674,'0'0'19927,"-4"-4"-18679,-7-9-489,5 9 2367,6-18-5087,0-25-7171,0 19-1265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10453,'0'0'11589,"-5"118"-9620,0-49 688,0 0-688,-5-7-688,10-6-641,0-15-368,0 1-272,0-14-48,0-1-656,0-6-881,0-7-2385,0-7-2225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5.8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8340,'0'0'12059,"13"0"-9637,-5 1-2123,0 0 0,0 0 0,-1 1-1,1 0 1,-1 0 0,1 0 0,-1 1 0,0 0 0,0 1 0,0 0-1,0 0 1,-1 0 0,1 1 0,8 8 0,-5-3-105,1 1 1,-2 0 0,0 0-1,0 1 1,-1 0 0,0 0 0,6 16-1,-11-21-110,0 1-1,-1 0 0,0 0 1,-1 0-1,1 0 1,-1 0-1,-1 0 1,0 0-1,0 0 0,-3 15 1,3-18-49,-1 0 0,0 0 1,0 0-1,-1 0 0,1 0 1,-1-1-1,0 1 0,0 0 0,-1-1 1,1 0-1,-1 1 0,0-1 1,0 0-1,-1-1 0,1 1 0,-1 0 1,-7 4-1,-11-3-620,19-6-797,14 1 617,2-1 829,0 1 0,0 0 0,0 1 0,1 1 0,-1 0 0,0 1 0,-1 0 0,1 1 0,19 9 0,-10-3 472,-17-8-410,0 1 0,-1-1 0,1 0-1,-1 1 1,8 6 0,-10-7-90,0-1 1,-1 1-1,0 0 0,1 0 1,-1 0-1,0 0 0,0 0 1,0 0-1,0 0 0,0 0 1,-1 1-1,1-1 0,-1 0 1,1 0-1,-1 1 1,0-1-1,0 4 0,0-3 7,0 0-1,0-1 1,0 1 0,0 0-1,-1 0 1,1-1-1,-1 1 1,1 0-1,-1-1 1,0 1 0,0-1-1,-1 1 1,1-1-1,-2 3 1,-2 0 0,0-1 1,1 0-1,-2 0 0,1 0 1,-8 4-1,-17 11 104,-60 26 0,76-40-557,0 0-1,0 0 1,-1-1-1,0-1 1,1-1-1,-30 2 0,43-5 103,0 0 0,0 1 0,1-1 0,-1 0 0,0 0 0,1 0 0,-1 0 1,1 0-1,-1 0 0,1 0 0,0 0 0,-1 0 0,1 0 0,0 0 0,0 0 0,-1 0 0,1 0 0,0 0 0,0 0 0,0 0 0,0 0 0,1 0 0,-1 0 0,0-2 0,6-31-6469,18 2 447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6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268 45 5394,'0'0'17969,"-10"-8"-15918,7 5-1851,-3-2 51,0 1 1,0-1-1,0 1 1,0 1-1,-9-4 1,13 6-195,-1 0 0,0 0-1,0 0 1,0 0 0,0 1 0,0-1 0,0 1 0,0 0 0,0 0-1,0 0 1,0 0 0,0 1 0,0-1 0,0 1 0,1 0 0,-1 0-1,0 0 1,0 0 0,0 0 0,-3 3 0,-11 10 3,0 0 0,2 2 0,-1 0 0,2 1 0,0 0 0,2 1 0,-16 27 0,27-43-55,-1 0 0,1 0 0,0 0 0,-1 1 0,1-1 0,0 0 0,1 0 0,-1 1 0,0-1 0,1 1 0,-1-1-1,1 1 1,0-1 0,-1 1 0,1-1 0,1 1 0,-1-1 0,0 1 0,0-1 0,1 1 0,0-1 0,1 5 0,0-4-8,0-1 0,0 0 0,0 0 0,0 0 0,0-1 0,1 1 0,-1 0 0,1-1 0,-1 1 0,1-1 0,-1 0 0,1 0 0,0 0 0,0 0 0,0 0 0,4 0 1,6 0-15,1 1 0,-1-2 1,0 0-1,1-1 1,-1 0-1,0-1 0,19-4 1,-22 2-56,0-1-1,-1 1 1,1-1 0,-1-1-1,0 0 1,0 0 0,-1-1-1,0 0 1,0 0 0,-1-1-1,0 0 1,0 0 0,0-1-1,-1 1 1,-1-2 0,0 1-1,0-1 1,6-15 0,-11 21 1000,0 16 329,1 10-1052,-2 0 0,-1-1 0,-1 0-1,-7 29 1,-50 209 1396,49-194-1439,3 1 0,0 67 0,8-128-208,0-46-14769,-4 16 5494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7.0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212 0 6131,'0'0'13937,"-23"26"-12403,2-4-1143,6-7-67,0 1-1,1 1 1,1 0 0,0 1 0,2 1 0,0-1 0,1 2 0,-14 35-1,14-25 98,2 0 0,1 1-1,1-1 1,1 2 0,2-1-1,1 0 1,2 1-1,6 54 1,-4-76-384,0-1-1,1 1 1,0 0-1,0-1 1,1 0-1,1 0 1,0 0-1,0-1 1,0 1 0,1-1-1,11 12 1,-12-15-39,0 0 0,0 0 1,1 0-1,0 0 0,0-1 1,0 0-1,0 0 1,1-1-1,0 0 0,-1 0 1,1 0-1,0-1 0,0 0 1,1 0-1,-1-1 1,12 1-1,-17-2 5,1-1 0,-1 1 1,0-1-1,0 1 0,1-1 0,-1 0 1,0 0-1,0 0 0,0 0 0,0 0 0,0 0 1,0 0-1,0-1 0,0 1 0,-1-1 0,1 0 1,-1 1-1,1-1 0,-1 0 0,1 0 1,-1 0-1,0 0 0,0 0 0,0 0 0,0 0 1,0 0-1,-1 0 0,1-1 0,-1 1 1,1 0-1,-1-4 0,3-10 117,-1-1 0,-1 0 0,-1-22 0,-1 22-20,1 13-72,0 0 0,-1 0 0,0 0 0,1 0 0,-2 1 0,1-1 0,0 0 0,-1 1 0,1-1 0,-1 1 1,0-1-1,0 1 0,-1 0 0,1 0 0,-1 0 0,1 0 0,-1 0 0,0 1 0,0-1 0,0 1 0,0 0 0,-1 0 0,1 0 0,-1 0 0,1 0 0,-1 1 0,-5-2 0,4 1-12,-1 1 1,0-1-1,1 1 0,-1 0 0,0 1 0,0-1 0,1 1 0,-1 0 0,0 1 0,0-1 0,1 1 0,-1 0 1,0 1-1,1-1 0,-1 1 0,1 0 0,0 1 0,-6 2 0,8-3-431,-19 13-509,17-7-4104,30-5-16618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7.8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8452,'0'0'12125,"12"6"-10721,4 1-745,-1 1-1,1 1 1,-1 0 0,17 15 0,-27-20-502,0 0 0,0 1 0,-1-1 0,0 1 0,0 0 0,0 0 0,0 0 0,-1 0 0,0 1 0,0-1 0,0 1 0,-1 0 0,0 0 0,0 0 0,0 0 0,-1 0 0,2 13 0,-3-9 77,0 1 1,-1 0-1,0 0 0,-1-1 1,0 1-1,-6 17 0,6-23-203,-1-1 0,1 1 0,-1 0 0,1-1 0,-1 0 0,-1 0 0,1 0 0,0 0 0,-1 0 0,0-1 0,0 0 0,0 1-1,0-1 1,-1-1 0,1 1 0,-7 2 0,-34 14-1509,102-21 986,-17 1 764,54 5-1,-92-4-236,0 0 0,0 1 0,0-1 1,-1 1-1,1-1 0,0 1 0,0 0 0,0 0 1,-1 0-1,1 0 0,0 0 0,-1 0 0,1 1 0,-1-1 1,0 0-1,1 1 0,-1-1 0,1 3 0,1 0 38,-1 0-1,0 0 0,0 0 0,-1 0 0,1 0 0,-1 0 1,1 9-1,0 1 132,-1 1 0,-1 0 1,0 0-1,-2 15 1,-1-19-131,1 0-1,-2 0 1,1-1 0,-2 1 0,1-1 0,-1 0 0,-1 0 0,0-1 0,0 1 0,-1-1 0,-13 14 0,7-10-51,1-1 0,-1 0 0,-1-1 0,0 0 0,-1-1 0,-29 15 0,43-25-87,0 1 0,1-1 0,-1 1-1,0-1 1,0 1 0,0-1 0,1 0 0,-1 1 0,0-1 0,0 0-1,0 0 1,0 1 0,0-1 0,0 0 0,1 0 0,-1 0-1,0 0 1,0 0 0,0 0 0,0-1 0,0 1 0,0 0 0,0 0-1,1-1 1,-2 0 0,1 0-326,0-1-1,1 1 1,-1-1 0,1 1-1,0-1 1,0 0-1,-1 1 1,1-1-1,0 0 1,0 1 0,1-4-1,-1-4-473,0 2-290,1-1 0,-1 0-1,2 1 1,-1-1-1,1 1 1,0-1 0,0 1-1,1 0 1,6-11-1,22-39-7470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8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9412,'0'0'13401,"22"5"-12051,75 12-80,-82-15-1004,0-1-1,-1 0 1,16-2-1,-24 0-233,-1 0 0,0 1 0,1 0 0,-1 1 0,0-1 0,1 1 0,-1 0 0,0 0 0,10 4 0,-14-4 0,0 0 0,-1 0 0,1 0 0,-1 0 0,1 0 0,-1 0 0,1 0 0,-1 0 0,1 0 0,-1 0 0,0 0 0,0 0 0,1 0 1,-1 0-1,0 1 0,0-1 0,0 2 0,-1 26 926,1-21-898,-2 20 477,-2 0 0,-1 0 0,0 0-1,-2 0 1,-15 35 0,13-37-351,-9 27-27,3 0-1,1 1 0,3 1 0,3 0 1,-3 90-1,11-78-158,0-67 0,0 1 0,0-1 0,0 1 0,0-1 0,0 1 0,0-1 0,0 1 0,0-1 0,0 1 0,0-1 0,0 0 0,0 1 0,0-1 0,0 1 0,0-1 0,0 1 0,-1-1 0,1 1 0,0-1 0,0 0 0,-1 1 0,1-1 0,0 0 0,0 1 0,-1-1 0,1 0 0,0 1 0,-1-1 0,1 0 0,-1 1 0,1-1 0,-1 0 0,-6-3 0,6 3 0,-10-34-2997,-8-53-11862,14 59 7856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18.7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8212,'0'0'15583,"8"5"-13772,382 239 5350,-382-238-7136,-7-4-41,1 0 1,0-1-1,0 1 1,0-1-1,0 1 1,0-1-1,0 0 1,0 0-1,0 0 0,0 0 1,1 0-1,-1 0 1,0-1-1,5 2 1,-7-3-369,0 0 1,0 1-1,0-1 1,0 0 0,-1 1-1,1-1 1,0 1-1,0-1 1,-1 1-1,1-1 1,0 1-1,-1-1 1,1 1-1,-1-1 1,1 1-1,-1-1 1,1 1-1,-1-1 1,1 1 0,-1 0-1,1-1 1,-2 1-1,1-2-216,-17-15-8244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0:51.3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1 105 3378,'0'0'8243,"9"-104"-11956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0:52.9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536 132 1088,'0'0'12355,"5"-4"-9212,14-10-200,-19 14-2839,1 0 0,-1-1-1,0 1 1,1 0 0,-1-1 0,0 1 0,1 0 0,-1-1 0,0 1-1,1-1 1,-1 1 0,0 0 0,0-1 0,0 1 0,1-1-1,-1 1 1,0-1 0,0 1 0,0-1 0,0 1 0,0-1-1,0 1 1,0-1 0,0 1 0,0-1 0,0 1 0,0-1 0,0 1-1,0 0 1,-1-1 0,1 1 0,0-1 0,0 1 0,0-1-1,-1 1 1,1-1 0,0 1 0,-1 0 0,1-1 0,-16-10 1805,15 10-1510,-20-12 640,1 2 0,-2 0 1,1 2-1,-41-13 1,36 16-702,0 1 0,-1 2 0,-44-1 0,69 4-332,0 0 0,0 1 0,0-1 0,0 1 0,0 0 0,0-1 0,0 1 0,0 0 0,0 0 0,0 0 0,0 1 0,1-1 0,-1 0 0,0 1 0,1-1 1,-1 1-1,1-1 0,0 1 0,-1 0 0,0 2 0,-24 47 80,16-28-72,-100 214-14,97-201 0,1 0 0,2 1 0,2 0 0,-8 71 0,15-90 0,-2 24 0,1 0 0,2 0 0,2 0 0,8 42 0,-8-72 0,1 1 0,1-1 0,0 0 0,1-1 0,0 1 0,1-1 0,11 17 0,-11-20 0,0-1 0,0 0 0,0-1 0,1 1 0,0-1 0,1-1 0,-1 1 0,1-1 0,0 0 0,1-1 0,12 5 0,-12-5 0,-1-1 0,1-1 0,0 1 0,0-1 0,0-1 0,0 0 0,0 0 0,1 0 0,-1-2 0,0 1 0,0-1 0,0 0 0,0-1 0,0 0 0,0 0 0,0-1 0,0 0 0,-1-1 0,1 0 0,-1 0 0,0-1 0,-1 0 0,1 0 0,-1-1 0,11-10 0,13-14 0,-1-2 0,-1-1 0,34-52 0,-46 59 0,53-90 0,-64 102 0,1 0 0,-2 0 0,0-1 0,0 0 0,-2 0 0,4-26 0,-5 18 0,-1 0 0,-1 0 0,-1 0 0,-6-33 0,5 42 0,-2 2 0,0-1 0,-1 0 0,0 1 0,0 0 0,-1 0 0,-1 0 0,0 1 0,-10-12 0,5 8 0,0 0 0,-1 0 0,0 1 0,-1 1 0,-1 0 0,0 1 0,0 1 0,-19-11 0,6 5-347,24 14 54,-1 0 1,0 0-1,0 0 0,0 0 0,-1 1 0,1 0 1,-7-2-1,5 13-8681,3-4 5662,-14 14-8781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0:53.7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388 60 6515,'0'0'15767,"-21"-11"-13606,-70-31-299,65 35-1113,12 14-137,-2 8-334,1 1 0,0 0 1,2 1-1,-15 22 0,-42 82 337,57-93-448,0 1-1,2 0 1,1 1-1,1 0 1,2 1-1,1 0 1,1 0-1,2 1 1,1 48-1,2-69-151,1 0 1,1 0-1,0 0 0,0-1 1,1 1-1,0-1 1,1 0-1,0 0 0,0 0 1,1 0-1,1-1 0,-1 0 1,2 0-1,-1 0 0,1-1 1,0 0-1,1 0 1,0-1-1,0 0 0,1 0 1,0-1-1,0 0 0,0-1 1,1 0-1,0 0 0,0-1 1,0 0-1,0-1 0,1 0 1,-1 0-1,1-2 1,12 2-1,-6-2 5,0 0 0,0-2 1,-1 1-1,1-2 0,0-1 0,22-5 1,-28 4-1,0 0 1,0-1-1,0 0 1,0-1-1,-1 0 1,0-1-1,0 0 1,-1-1-1,14-13 1,-3 1 13,-2-2 0,-1 1-1,0-2 1,-2 0 0,-1-1 0,0-1 0,-2 0 0,-1 0 0,-1-1 0,-1-1 0,-2 0 0,0 0-1,-2 0 1,-1-1 0,-1 0 0,-1-37 0,-2 41-34,-2-46 0,1 64 0,0 1 0,0-1 0,-1 0 0,1 1 0,-1-1 0,-1 1 0,1-1 0,-1 1 0,-5-8 0,1 4 0,-1 0 0,0 0 0,0 1 0,-1 0 0,0 0 0,-1 1 0,1 0 0,-1 1 0,-1 0 0,1 1 0,-1 0 0,0 0 0,-14-3 0,-1 2 0,-1 1 0,0 1 0,0 1 0,-43 1 0,67 2-255,0 0-1,0 0 1,0 0-1,1 0 1,-1 1-1,0-1 1,0 1 0,0-1-1,0 1 1,0 0-1,1 0 1,-1 1 0,0-1-1,1 0 1,-1 1-1,1 0 1,0-1-1,-1 1 1,1 0 0,0 0-1,0 0 1,-3 5-1,2-1-918,0 0 1,1 1-1,0-1 0,0 0 0,1 1 0,0-1 0,0 1 0,0 13 0,-3 24-9390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0:54.4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228 16 8148,'0'0'9012,"-20"21"-6779,8-8-1867,-3 0-10,2 1 0,-1 1 0,2 0 0,0 1-1,1 0 1,1 1 0,0 0 0,1 0 0,-7 22-1,-3 25 621,3 0-1,2 0 1,4 2 0,2-1-1,1 85 1,7-142-961,1-1 1,0 1 0,0-1-1,0 0 1,1 0 0,0 0-1,1 0 1,-1 0-1,1 0 1,0 0 0,1-1-1,0 0 1,0 1 0,0-2-1,1 1 1,0 0 0,0-1-1,0 0 1,1 0 0,0 0-1,10 6 1,4 1 81,1-1 1,0-1-1,24 8 0,-37-15-84,1-1 0,0-1 0,0 1 0,0-1 0,0-1 0,15 0 0,-9 0-2,-12-1-10,0 1-1,0 0 1,0-1 0,0 0 0,0 0-1,0 0 1,0 0 0,0-1 0,0 1-1,-1-1 1,1 1 0,0-1 0,-1 0-1,0 0 1,1 0 0,-1 0 0,0-1 0,2-2-1,6-7 42,-2-1 0,12-21 0,-9 16 28,23-40 100,27-63 0,-52 100-169,-1 1 1,-1-2-1,-1 1 0,-1-1 0,-1 1 1,-1-1-1,1-29 0,-4 33 43,1-1 0,-2 1 0,-1 0 1,0 0-1,-1 0 0,-1 1 0,-1-1 0,-11-28 1,-4 4 87,-26-38 0,39 69-113,0 1 0,-1 0 0,0 0 0,0 0 0,-1 1-1,0 0 1,-1 1 0,-19-13 0,23 19 78,0 0 0,1 0-1,-1 0 1,0 1 0,-1 0-1,1 0 1,0 1 0,0 0 0,0 0-1,-10 1 1,-7 0-5,17 0-125,1 0 1,0 0 0,0 0 0,0 1 0,0 0 0,0 0 0,0 0 0,0 0-1,1 1 1,-1 0 0,1 0 0,0 0 0,-5 5 0,-11 6-1034,17-11 645,1-1-1,0 0 1,-1 1 0,1-1-1,0 1 1,0 0-1,0 0 1,1 0 0,-1 0-1,-1 5 1,-12 36-7803,12-33 5380,-3 22-7401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2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8772,'0'0'13150,"-18"25"-11098,-58 81-161,65-90-1495,1 1 0,0 0-1,2 0 1,-9 25 0,13-29-277,1 0 0,0 0 1,1 0-1,1 0 0,0 20 1,6-31-264,0-2 93,1-1 0,0 1 1,-1-1-1,1 0 1,-1-1-1,1 1 0,-1-1 1,0 0-1,1-1 0,-1 1 1,0-1-1,5-4 1,2-1-175,-1-2 1,-1 0 0,19-20-1,53-74-1325,-83 111 2225,1 0 0,0 0 0,1 0 0,-1 0 0,3 8 0,-3-12-753,0 0-1,1 0 1,-1 0-1,1 0 1,0-1-1,0 1 1,0 0-1,0-1 1,0 1-1,0 0 1,1-1-1,-1 1 1,1-1-1,0 0 0,0 0 1,0 0-1,0 1 1,0-2-1,0 1 1,5 3-1,1-3-1767,0-1-1,1 0 0,-1 0 1,11 0-1,29-1-6642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0:55.7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389 46 3121,'0'0'15007,"-6"-4"-12782,-18-14-400,22 17-1637,0 0 0,0 1 0,0-1-1,-1 0 1,1 1 0,0-1 0,-1 1 0,1 0-1,0-1 1,-1 1 0,1 0 0,0 1 0,-1-1-1,1 0 1,0 1 0,-1-1 0,1 1 0,0 0-1,-1-1 1,1 1 0,0 0 0,0 1 0,0-1-1,0 0 1,0 1 0,0-1 0,-2 3 0,-14 12 91,1 1 1,0 0 0,2 1 0,0 1 0,1 0 0,-14 27 0,-60 136 829,71-141-943,3 0 1,2 2 0,1 0-1,-8 67 1,12-35-22,5 141 0,4-192-137,1 1 1,1-1 0,1 0-1,2 0 1,13 35 0,-12-41-5,0 0 1,1-1 0,1 0 0,0 0 0,1-1 0,1 0 0,19 19 0,-20-25-11,1 0 0,1-1 0,0 0 0,0-1 0,0-1 0,1 0 0,0-1 0,1 0 0,-1-1 0,19 4 0,1-2-15,1-2 0,0-1 0,50-1 0,-81-3 23,-1-1 1,0 1-1,1-1 0,-1 0 0,0 0 1,0 0-1,0 0 0,1-1 1,-1 1-1,0-1 0,-1 1 0,1-1 1,0 0-1,0 0 0,-1-1 0,4-3 1,4-5 33,-1 0 1,12-20 0,-4 6-2,3-3-24,-2 0-1,0-1 0,-2-1 1,-2-1-1,0 0 1,-3-1-1,0 0 1,-2-1-1,-1 0 0,4-40 1,-5-13-8,-6-136-1,-2 211 10,0 1 0,-1-1-1,0 1 1,-1 0 0,0 0 0,-9-18-1,-35-55 107,17 33-94,-50-71 195,24 40-24,51 73-183,-1 1 0,0 0 0,0 0 0,-1 0 0,1 1 0,-2 0 0,1 0 0,-1 0 0,1 1 0,-17-7 0,6 4 19,0 1 0,-1 1 0,-37-8 0,50 14-31,2 1 0,1-1 0,-1 0 0,1-1 0,-1 1 0,1 0 0,0-1 0,-4-1 0,2 0-121,1 0-1,0 0 1,-1 0-1,1 0 1,-1 1-1,0-1 1,0 1 0,1 1-1,-1-1 1,0 1-1,-8 0 1,5-1-404,1 1 0,-1-1 0,1 0 0,0-1 0,-12-3 0,-3-6-5065,-6 3 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2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1265,'0'0'1360,"141"6"-1216,-78-6 240,10 0-384,9 0-128,6-6-32,-1-1-1344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3.2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93 7892,'0'0'5138,"150"-79"-5586,-116 72-2370,5 1-4033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51.7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8452,'0'0'20455,"1"-5"-19394,0 4-1006,-1-1 0,1 1 0,-1-1 0,1 1 0,0-1 0,0 1 0,-1 0 0,1-1-1,0 1 1,0 0 0,0 0 0,1 0 0,-1 0 0,0 0 0,0 0 0,0 0 0,1 0-1,-1 0 1,3 0 0,1-2 65,1 1-1,0 0 1,0 0 0,0 0-1,8 0 1,14-1 265,43 2 0,-57 1-273,-7 0-106,-1 0 1,1 1 0,-1 0-1,1 0 1,-1 0 0,0 1-1,1 0 1,-1 0 0,0 0-1,0 1 1,0 0 0,10 8-1,-13-9-5,1 1 0,-1 0 0,0 1-1,0-1 1,0 1 0,0-1-1,-1 1 1,0 0 0,1 0 0,-1 0-1,-1 0 1,1 0 0,-1 1 0,1-1-1,-1 0 1,0 1 0,-1-1 0,1 1-1,-1 6 1,1-2-1,-1-1 0,0 1 0,0-1 0,-1 1 0,0-1 0,0 1 0,-1-1 0,0 0 0,-1 0 0,1 0 0,-2 0 0,1 0 0,-9 12 0,2-5 0,-2-1 0,-23 23 0,31-33 0,0-1 0,0 0 0,0 0 0,0 0 0,-1 0 0,1-1 0,-1 0 0,0 0 0,0 0 0,0 0 0,0-1 0,0 0 0,0 0 0,-8 1 0,-1-2 0,68-27 0,-39 22 0,0 0 0,0 1 0,1 0 0,-1 1 0,1 1 0,0 0 0,20 1 0,-35 1 0,1 0 0,0 0 0,0 0 0,0 0 0,-1 0 0,1 0 0,0 1 0,0-1 0,-1 1 0,1-1 0,0 1 0,-1 0 0,1-1 0,-1 1 0,1 0 0,-1 0 0,1 0 0,-1 0 0,2 2 0,-1 0 0,0 0 0,-1 0 0,1 1 0,-1-1 0,0 0 0,0 1 0,1 6 0,0-2 0,1 3 0,-2 0 0,1 0 0,-1 0 0,-1 0 0,0 0 0,0 0 0,-1 1 0,-1-1 0,0 0 0,-1 0 0,1-1 0,-2 1 0,0 0 0,0-1 0,-1 0 0,0 0 0,-1-1 0,0 1 0,0-1 0,-1 0 0,0-1 0,-1 1 0,0-2 0,0 1 0,-1-1 0,-13 9 0,-3-1 0,14-8 0,1 0 0,-1-1 0,-1 0 0,1 0 0,-1-2 0,0 1 0,0-1 0,0-1 0,-1 0 0,1-1 0,-19 1 0,-7-3-96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3:51.73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1,'19'0,"-1"2,1 0,-1 1,0 1,19 7,86 37,-117-45,127 44,-98-36,-57-7,-18-3,19 1,0 0,0 1,0 1,-39 13,39-10,-1-1,0-1,0-1,-29 2,45-6,3-1,-1 1,1 0,-1 0,0 0,1 0,-1 1,1-1,-1 1,1 0,-5 2,8-3,0 1,1 0,-1-1,1 1,-1 0,1-1,-1 1,1-1,0 1,-1-1,1 1,0-1,-1 1,1-1,0 0,0 1,-1-1,1 0,0 0,0 1,0-1,0 0,24 5,-23-5,80 4,-57-5,0 2,37 6,-56-6,0 0,-1 0,1 1,-1 0,0 0,1 1,-1-1,0 1,0 0,-1 0,1 1,-1-1,1 1,-1 0,6 8,5 13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01.8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8452,'0'0'20455,"1"-5"-19394,0 4-1006,-1-1 0,1 1 0,-1-1 0,1 1 0,0-1 0,0 1 0,-1 0 0,1-1-1,0 1 1,0 0 0,0 0 0,1 0 0,-1 0 0,0 0 0,0 0 0,0 0 0,1 0-1,-1 0 1,3 0 0,1-2 65,1 1-1,0 0 1,0 0 0,0 0-1,8 0 1,14-1 265,43 2 0,-57 1-273,-7 0-106,-1 0 1,1 1 0,-1 0-1,1 0 1,-1 0 0,0 1-1,1 0 1,-1 0 0,0 0-1,0 1 1,0 0 0,10 8-1,-13-9-5,1 1 0,-1 0 0,0 1-1,0-1 1,0 1 0,0-1-1,-1 1 1,0 0 0,1 0 0,-1 0-1,-1 0 1,1 0 0,-1 1 0,1-1-1,-1 0 1,0 1 0,-1-1 0,1 1-1,-1 6 1,1-2-1,-1-1 0,0 1 0,0-1 0,-1 1 0,0-1 0,0 1 0,-1-1 0,0 0 0,-1 0 0,1 0 0,-2 0 0,1 0 0,-9 12 0,2-5 0,-2-1 0,-23 23 0,31-33 0,0-1 0,0 0 0,0 0 0,0 0 0,-1 0 0,1-1 0,-1 0 0,0 0 0,0 0 0,0 0 0,0-1 0,0 0 0,0 0 0,-8 1 0,-1-2 0,68-27 0,-39 22 0,0 0 0,0 1 0,1 0 0,-1 1 0,1 1 0,0 0 0,20 1 0,-35 1 0,1 0 0,0 0 0,0 0 0,0 0 0,-1 0 0,1 0 0,0 1 0,0-1 0,-1 1 0,1-1 0,0 1 0,-1 0 0,1-1 0,-1 1 0,1 0 0,-1 0 0,1 0 0,-1 0 0,2 2 0,-1 0 0,0 0 0,-1 0 0,1 1 0,-1-1 0,0 0 0,0 1 0,1 6 0,0-2 0,1 3 0,-2 0 0,1 0 0,-1 0 0,-1 0 0,0 0 0,0 0 0,-1 1 0,-1-1 0,0 0 0,-1 0 0,1-1 0,-2 1 0,0 0 0,0-1 0,-1 0 0,0 0 0,-1-1 0,0 1 0,0-1 0,-1 0 0,0-1 0,-1 1 0,0-2 0,0 1 0,-1-1 0,-13 9 0,-3-1 0,14-8 0,1 0 0,-1-1 0,-1 0 0,1 0 0,-1-2 0,0 1 0,0-1 0,0-1 0,-1 0 0,1-1 0,-19 1 0,-7-3-96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01.8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1,'19'0,"-1"2,1 0,-1 1,0 1,19 7,86 37,-117-45,127 44,-98-36,-57-7,-18-3,19 1,0 0,0 1,0 1,-39 13,39-10,-1-1,0-1,0-1,-29 2,45-6,3-1,-1 1,1 0,-1 0,0 0,1 0,-1 1,1-1,-1 1,1 0,-5 2,8-3,0 1,1 0,-1-1,1 1,-1 0,1-1,-1 1,1-1,0 1,-1-1,1 1,0-1,-1 1,1-1,0 0,0 1,-1-1,1 0,0 0,0 1,0-1,0 0,24 5,-23-5,80 4,-57-5,0 2,37 6,-56-6,0 0,-1 0,1 1,-1 0,0 0,1 1,-1-1,0 1,0 0,-1 0,1 1,-1-1,1 1,-1 0,6 8,5 13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11.9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8452,'0'0'20455,"1"-5"-19394,0 4-1006,-1-1 0,1 1 0,-1-1 0,1 1 0,0-1 0,0 1 0,-1 0 0,1-1-1,0 1 1,0 0 0,0 0 0,1 0 0,-1 0 0,0 0 0,0 0 0,0 0 0,1 0-1,-1 0 1,3 0 0,1-2 65,1 1-1,0 0 1,0 0 0,0 0-1,8 0 1,14-1 265,43 2 0,-57 1-273,-7 0-106,-1 0 1,1 1 0,-1 0-1,1 0 1,-1 0 0,0 1-1,1 0 1,-1 0 0,0 0-1,0 1 1,0 0 0,10 8-1,-13-9-5,1 1 0,-1 0 0,0 1-1,0-1 1,0 1 0,0-1-1,-1 1 1,0 0 0,1 0 0,-1 0-1,-1 0 1,1 0 0,-1 1 0,1-1-1,-1 0 1,0 1 0,-1-1 0,1 1-1,-1 6 1,1-2-1,-1-1 0,0 1 0,0-1 0,-1 1 0,0-1 0,0 1 0,-1-1 0,0 0 0,-1 0 0,1 0 0,-2 0 0,1 0 0,-9 12 0,2-5 0,-2-1 0,-23 23 0,31-33 0,0-1 0,0 0 0,0 0 0,0 0 0,-1 0 0,1-1 0,-1 0 0,0 0 0,0 0 0,0 0 0,0-1 0,0 0 0,0 0 0,-8 1 0,-1-2 0,68-27 0,-39 22 0,0 0 0,0 1 0,1 0 0,-1 1 0,1 1 0,0 0 0,20 1 0,-35 1 0,1 0 0,0 0 0,0 0 0,0 0 0,-1 0 0,1 0 0,0 1 0,0-1 0,-1 1 0,1-1 0,0 1 0,-1 0 0,1-1 0,-1 1 0,1 0 0,-1 0 0,1 0 0,-1 0 0,2 2 0,-1 0 0,0 0 0,-1 0 0,1 1 0,-1-1 0,0 0 0,0 1 0,1 6 0,0-2 0,1 3 0,-2 0 0,1 0 0,-1 0 0,-1 0 0,0 0 0,0 0 0,-1 1 0,-1-1 0,0 0 0,-1 0 0,1-1 0,-2 1 0,0 0 0,0-1 0,-1 0 0,0 0 0,-1-1 0,0 1 0,0-1 0,-1 0 0,0-1 0,-1 1 0,0-2 0,0 1 0,-1-1 0,-13 9 0,-3-1 0,14-8 0,1 0 0,-1-1 0,-1 0 0,1 0 0,-1-2 0,0 1 0,0-1 0,0-1 0,-1 0 0,1-1 0,-19 1 0,-7-3-96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11.99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1,'19'0,"-1"2,1 0,-1 1,0 1,19 7,86 37,-117-45,127 44,-98-36,-57-7,-18-3,19 1,0 0,0 1,0 1,-39 13,39-10,-1-1,0-1,0-1,-29 2,45-6,3-1,-1 1,1 0,-1 0,0 0,1 0,-1 1,1-1,-1 1,1 0,-5 2,8-3,0 1,1 0,-1-1,1 1,-1 0,1-1,-1 1,1-1,0 1,-1-1,1 1,0-1,-1 1,1-1,0 0,0 1,-1-1,1 0,0 0,0 1,0-1,0 0,24 5,-23-5,80 4,-57-5,0 2,37 6,-56-6,0 0,-1 0,1 1,-1 0,0 0,1 1,-1-1,0 1,0 0,-1 0,1 1,-1-1,1 1,-1 0,6 8,5 13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11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8452,'0'0'20455,"1"-5"-19394,0 4-1006,-1-1 0,1 1 0,-1-1 0,1 1 0,0-1 0,0 1 0,-1 0 0,1-1-1,0 1 1,0 0 0,0 0 0,1 0 0,-1 0 0,0 0 0,0 0 0,0 0 0,1 0-1,-1 0 1,3 0 0,1-2 65,1 1-1,0 0 1,0 0 0,0 0-1,8 0 1,14-1 265,43 2 0,-57 1-273,-7 0-106,-1 0 1,1 1 0,-1 0-1,1 0 1,-1 0 0,0 1-1,1 0 1,-1 0 0,0 0-1,0 1 1,0 0 0,10 8-1,-13-9-5,1 1 0,-1 0 0,0 1-1,0-1 1,0 1 0,0-1-1,-1 1 1,0 0 0,1 0 0,-1 0-1,-1 0 1,1 0 0,-1 1 0,1-1-1,-1 0 1,0 1 0,-1-1 0,1 1-1,-1 6 1,1-2-1,-1-1 0,0 1 0,0-1 0,-1 1 0,0-1 0,0 1 0,-1-1 0,0 0 0,-1 0 0,1 0 0,-2 0 0,1 0 0,-9 12 0,2-5 0,-2-1 0,-23 23 0,31-33 0,0-1 0,0 0 0,0 0 0,0 0 0,-1 0 0,1-1 0,-1 0 0,0 0 0,0 0 0,0 0 0,0-1 0,0 0 0,0 0 0,-8 1 0,-1-2 0,68-27 0,-39 22 0,0 0 0,0 1 0,1 0 0,-1 1 0,1 1 0,0 0 0,20 1 0,-35 1 0,1 0 0,0 0 0,0 0 0,0 0 0,-1 0 0,1 0 0,0 1 0,0-1 0,-1 1 0,1-1 0,0 1 0,-1 0 0,1-1 0,-1 1 0,1 0 0,-1 0 0,1 0 0,-1 0 0,2 2 0,-1 0 0,0 0 0,-1 0 0,1 1 0,-1-1 0,0 0 0,0 1 0,1 6 0,0-2 0,1 3 0,-2 0 0,1 0 0,-1 0 0,-1 0 0,0 0 0,0 0 0,-1 1 0,-1-1 0,0 0 0,-1 0 0,1-1 0,-2 1 0,0 0 0,0-1 0,-1 0 0,0 0 0,-1-1 0,0 1 0,0-1 0,-1 0 0,0-1 0,-1 1 0,0-2 0,0 1 0,-1-1 0,-13 9 0,-3-1 0,14-8 0,1 0 0,-1-1 0,-1 0 0,1 0 0,-1-2 0,0 1 0,0-1 0,0-1 0,-1 0 0,1-1 0,-19 1 0,-7-3-96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11093,'0'0'14743,"-97"138"-12838,87-96-769,10-8-463,0 1-433,10-7-240,21-14 0,5 0-192,10-8-1409,5-6-2161,5 0-2113,-4-27-3521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1,'19'0,"-1"2,1 0,-1 1,0 1,19 7,86 37,-117-45,127 44,-98-36,-57-7,-18-3,19 1,0 0,0 1,0 1,-39 13,39-10,-1-1,0-1,0-1,-29 2,45-6,3-1,-1 1,1 0,-1 0,0 0,1 0,-1 1,1-1,-1 1,1 0,-5 2,8-3,0 1,1 0,-1-1,1 1,-1 0,1-1,-1 1,1-1,0 1,-1-1,1 1,0-1,-1 1,1-1,0 0,0 1,-1-1,1 0,0 0,0 1,0-1,0 0,24 5,-23-5,80 4,-57-5,0 2,37 6,-56-6,0 0,-1 0,1 1,-1 0,0 0,1 1,-1-1,0 1,0 0,-1 0,1 1,-1-1,1 1,-1 0,6 8,5 13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12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8452,'0'0'20455,"1"-5"-19394,0 4-1006,-1-1 0,1 1 0,-1-1 0,1 1 0,0-1 0,0 1 0,-1 0 0,1-1-1,0 1 1,0 0 0,0 0 0,1 0 0,-1 0 0,0 0 0,0 0 0,0 0 0,1 0-1,-1 0 1,3 0 0,1-2 65,1 1-1,0 0 1,0 0 0,0 0-1,8 0 1,14-1 265,43 2 0,-57 1-273,-7 0-106,-1 0 1,1 1 0,-1 0-1,1 0 1,-1 0 0,0 1-1,1 0 1,-1 0 0,0 0-1,0 1 1,0 0 0,10 8-1,-13-9-5,1 1 0,-1 0 0,0 1-1,0-1 1,0 1 0,0-1-1,-1 1 1,0 0 0,1 0 0,-1 0-1,-1 0 1,1 0 0,-1 1 0,1-1-1,-1 0 1,0 1 0,-1-1 0,1 1-1,-1 6 1,1-2-1,-1-1 0,0 1 0,0-1 0,-1 1 0,0-1 0,0 1 0,-1-1 0,0 0 0,-1 0 0,1 0 0,-2 0 0,1 0 0,-9 12 0,2-5 0,-2-1 0,-23 23 0,31-33 0,0-1 0,0 0 0,0 0 0,0 0 0,-1 0 0,1-1 0,-1 0 0,0 0 0,0 0 0,0 0 0,0-1 0,0 0 0,0 0 0,-8 1 0,-1-2 0,68-27 0,-39 22 0,0 0 0,0 1 0,1 0 0,-1 1 0,1 1 0,0 0 0,20 1 0,-35 1 0,1 0 0,0 0 0,0 0 0,0 0 0,-1 0 0,1 0 0,0 1 0,0-1 0,-1 1 0,1-1 0,0 1 0,-1 0 0,1-1 0,-1 1 0,1 0 0,-1 0 0,1 0 0,-1 0 0,2 2 0,-1 0 0,0 0 0,-1 0 0,1 1 0,-1-1 0,0 0 0,0 1 0,1 6 0,0-2 0,1 3 0,-2 0 0,1 0 0,-1 0 0,-1 0 0,0 0 0,0 0 0,-1 1 0,-1-1 0,0 0 0,-1 0 0,1-1 0,-2 1 0,0 0 0,0-1 0,-1 0 0,0 0 0,-1-1 0,0 1 0,0-1 0,-1 0 0,0-1 0,-1 1 0,0-2 0,0 1 0,-1-1 0,-13 9 0,-3-1 0,14-8 0,1 0 0,-1-1 0,-1 0 0,1 0 0,-1-2 0,0 1 0,0-1 0,0-1 0,-1 0 0,1-1 0,-19 1 0,-7-3-96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12.00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1,'19'0,"-1"2,1 0,-1 1,0 1,19 7,86 37,-117-45,127 44,-98-36,-57-7,-18-3,19 1,0 0,0 1,0 1,-39 13,39-10,-1-1,0-1,0-1,-29 2,45-6,3-1,-1 1,1 0,-1 0,0 0,1 0,-1 1,1-1,-1 1,1 0,-5 2,8-3,0 1,1 0,-1-1,1 1,-1 0,1-1,-1 1,1-1,0 1,-1-1,1 1,0-1,-1 1,1-1,0 0,0 1,-1-1,1 0,0 0,0 1,0-1,0 0,24 5,-23-5,80 4,-57-5,0 2,37 6,-56-6,0 0,-1 0,1 1,-1 0,0 0,1 1,-1-1,0 1,0 0,-1 0,1 1,-1-1,1 1,-1 0,6 8,5 13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6:56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1 1457,'0'0'6227,"-54"0"-6227,49 0-1921,1 0 256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6:57.5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313 244 3954,'0'0'13345,"-2"-5"-11168,-18-49 4576,12 31-5470,0 1 0,-15-26 0,19 41-1207,1 1 0,-1 0-1,-1 0 1,1 1 0,-1-1 0,0 1 0,0 0-1,-1 0 1,0 1 0,1 0 0,-14-7 0,12 7 59,0 1 1,0 0-1,-1 0 1,1 1 0,-1 0-1,-15-2 1,21 4-109,-1 0 1,0 0-1,1 0 0,-1 0 1,0 1-1,1-1 0,-1 1 1,1-1-1,-1 1 0,0 0 1,1 0-1,0 0 0,-1 0 1,1 1-1,0-1 0,0 1 1,-1-1-1,1 1 0,0 0 1,1 0-1,-1 0 0,0 0 1,1 0-1,-3 3 0,-4 10-14,1 1-1,0-1 0,1 1 1,0 0-1,2 0 1,-6 33-1,7-21-10,0 0 1,2 0-1,4 41 0,-3-67-4,0 0 0,1-1 0,-1 1 0,0 0 0,1-1 0,-1 1 0,1 0 0,-1-1-1,1 1 1,0-1 0,0 1 0,-1-1 0,1 1 0,0-1 0,1 0 0,-1 1 0,0-1 0,0 0-1,0 0 1,1 0 0,-1 0 0,0 0 0,1 0 0,-1 0 0,4 1 0,0-1-12,1 1 0,-1-1 0,1-1 0,-1 1 0,1-1 0,6 0 0,-8 0 1,0-1 8,0 1 0,-1-1-1,1 0 1,-1 0 0,0 0 0,1 0 0,-1-1 0,0 0 0,0 1 0,0-1-1,0 0 1,0 0 0,0-1 0,0 1 0,-1-1 0,1 1 0,2-5-1,7-8 6,-1 0-1,9-19 0,-8 15 19,13-27-13,-25 46-5,0 0 0,0 0 1,1 0-1,-1 0 0,0 0 1,0 0-1,0 0 0,0 0 0,1 0 1,-1 0-1,0 0 0,0 0 1,0 0-1,0 0 0,1 0 0,-1 0 1,0 0-1,0 0 0,0 0 1,0 0-1,1 0 0,-1 0 0,0 0 1,0 1-1,0-1 0,0 0 1,0 0-1,0 0 0,1 0 0,-1 0 1,0 0-1,0 1 0,0-1 0,0 0 1,0 0-1,0 0 0,0 0 1,0 0-1,0 1 0,0-1 0,0 0 1,0 0-1,0 0 0,0 0 1,1 1-1,-2-1 0,1 0 0,0 0 1,0 0-1,0 1 0,0-1 1,0 0-1,0 0 0,4 17-16,-3-12 6,10 56 77,-3-1-1,1 114 1,1 6 32,-6-114-99,-4-45 0,1-1 0,1 1 0,1-1 0,10 37 0,-12-52-35,-1-14-2402,-1-1 0,0 1-1,-1-1 1,-3-11-1,-1-10-8791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1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217 0 5939,'0'0'14185,"-16"25"-11720,-51 83-475,42-69-1063,-65 108 2396,88-143-3254,-1 0-1,1 0 1,0 1-1,0-1 0,1 1 1,-1-1-1,1 1 1,0 0-1,0-1 1,0 1-1,1 0 0,0 0 1,0 8-1,1-11-67,0 1 0,0-1 0,0 0 0,0 0 0,0 0 1,0 0-1,1 0 0,-1 0 0,1 0 0,-1 0 0,1-1 0,0 1 0,0 0 0,0-1 0,0 0 0,0 1 0,0-1 0,0 0 0,0 0 0,0 0 0,1 0 0,-1-1 0,0 1 0,1-1 0,-1 1 0,0-1 0,3 0 0,13 3 72,-1-2 0,1 0 1,0-1-1,0-1 0,-1 0 0,22-5 0,5-4-158,50-19 0,-61 22-1410,-22 6-1373,0 1-3342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1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7876,'0'0'11109,"0"111"-7332,0-52-1135,15 0-609,-5 0-593,-1-13-767,-4-13-561,0-1-112,0-25-609,-5-1-1424,5-6-1648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1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4466,'0'0'14369,"28"1"-11191,88 7-374,-110-8-2612,0 1 0,0 0 0,-1 1 1,1-1-1,0 1 0,-1 0 0,0 0 1,1 1-1,-1 0 0,0-1 0,0 2 1,0-1-1,-1 1 0,1-1 0,-1 1 1,0 1-1,0-1 0,0 0 0,-1 1 1,0 0-1,1 0 0,-2 0 0,1 0 1,0 0-1,1 8 0,0 0-9,-1 0 0,-1 0-1,0 0 1,-1 0 0,0 0 0,-1 0-1,-1 0 1,-3 24 0,1-26-176,0-1 1,0 1 0,-1-1 0,-1 1-1,1-1 1,-2 0 0,1-1-1,-1 1 1,-1-1 0,0 0 0,0-1-1,-1 0 1,0 0 0,0-1-1,-1 1 1,0-2 0,0 1 0,0-1-1,-1-1 1,0 0 0,0 0 0,-1-1-1,1 0 1,-1-1 0,0 0-1,0-1 1,-20 2 0,30-4-99,9 0-181,251 0 790,-215-4-724,-22-4-2536,-6-5-8338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2.7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7171,'0'0'15234,"10"0"-13849,155 13 3836,-81-13-4423,-48 0-6132,-36 21-6895,-4 4 2944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3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1 2257,'0'0'20313,"-1"14"-19064,-3 212 3044,5-224-4269,15-1-190,1-1 1,0-1-1,-1-1 1,1 0 0,16-6-1,-16 3 187,0 1 1,0 0-1,0 1 0,1 1 1,-1 1-1,35 1 0,-50 0 0,1 1-1,0 0 0,-1 0 0,1 0 1,-1 0-1,0 1 0,1-1 0,-1 0 0,0 1 1,0 0-1,0-1 0,0 1 0,0 0 0,0 0 1,-1 0-1,1 1 0,-1-1 0,1 0 0,-1 0 1,0 1-1,0-1 0,0 1 0,1 4 0,0 0 177,0 0-1,-1 0 0,1 1 0,-2-1 0,1 1 0,-1-1 1,-2 13-1,2-18-148,-1 0 1,1 0 0,-1 1-1,0-1 1,0 0 0,0 0-1,0 0 1,-1 0 0,1 0-1,0 0 1,-1 0-1,1-1 1,-1 1 0,-3 2-1,-29 20 297,21-16-235,4-2-60,0-1 1,-1 0-1,0-1 0,0 0 0,0-1 0,0 0 1,-1 0-1,-18 1 0,-7-1 48,-46-2 0,43-1-172,38 0-30,-1 0 1,1 0-1,-1 0 1,1-1-1,0 1 1,-1 0-1,1 0 1,0-1 0,-1 1-1,1-1 1,0 1-1,-1-1 1,1 0-1,0 1 1,0-1-1,-2-1 1,2 1-581,0-1 0,1 1 0,-1 0 0,0-1 0,1 1 0,-1-1 1,0 1-1,1 0 0,0-1 0,-1 1 0,1-1 0,0 0 0,0 1 1,0-1-1,0 1 0,0-1 0,0 1 0,0-1 0,1-1 1,3-11-8647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3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1 370 12726,'0'0'10317,"23"-11"-9264,7-4-696,-1-2-1,0 0 1,-2-2-1,40-34 1,-52 40-257,8-9-21,38-44-1,-56 60-36,0 0-1,0 0 0,-1-1 1,0 0-1,-1 0 0,1 0 1,-1 0-1,-1 0 0,1-1 1,-1 1-1,-1-1 0,3-15 1,-5 21 0,1 1 1,0 0 0,0-1 0,-1 1-1,1 0 1,0-1 0,-1 1 0,1 0 0,-1 0-1,0 0 1,1-1 0,-1 1 0,0 0 0,0 0-1,0 0 1,0 0 0,0 0 0,0 0 0,0 0-1,0 1 1,0-1 0,0 0 0,0 1-1,-1-1 1,1 0 0,0 1 0,0-1 0,-1 1-1,1 0 1,0 0 0,-1-1 0,1 1 0,-3 0-1,-1 0 35,1 0-1,-1 0 1,0 0-1,0 0 1,0 1-1,0 0 1,1 0-1,-1 0 1,-8 4-1,4 0-41,0 1-1,1-1 1,0 2-1,1-1 1,-1 1-1,1 0 0,1 1 1,-1-1-1,-9 16 1,6-6 164,-1 0 1,2 1-1,0 0 1,-8 25-1,14-33-39,1 0 1,-1 0-1,1 0 0,1 0 1,0 1-1,1 14 0,0-21-130,0 0 1,1-1-1,-1 1 0,1 0 0,0 0 0,0-1 0,0 1 1,1 0-1,-1-1 0,1 0 0,0 1 0,0-1 0,0 0 0,1 0 1,-1 0-1,1 0 0,-1 0 0,1-1 0,0 1 0,4 2 1,0-1-11,1 0 1,-1-1 0,1 1 0,0-2-1,0 1 1,0-1 0,0 0 0,10 0-1,70 1-162,-63-3-20,-14 0-180,0-1 0,-1 0-1,1-1 1,20-6 0,15-8-4213,-31 10 1929,8-2-5964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4:53.7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0 6739,'0'0'17067,"0"10"-14872,-3 114 1258,0-58-2769,2 1 1,4-1-1,12 79 0,17 6-108,-31-150-576,-1-1 1,0 0-1,0 1 1,0-1-1,1 1 1,-1-1-1,0 0 0,0 1 1,0-1-1,0 1 1,0-1-1,0 0 1,0 1-1,0-1 1,0 1-1,0-1 0,0 1 1,0-1-1,0 0 1,0 1-1,0-1 1,0 1-1,0-1 0,-1 0 1,1 1-1,0-1 1,0 0-1,0 1 1,-1-1-1,1 0 1,0 1-1,0-1 0,-1 0 1,1 1-1,-5-4-76,-9-4-130,-19-12-3654,29 16 2716,0 0 1,1 0 0,0 0 0,0 0 0,0 0 0,0-1-1,-2-3 1,-10-14-7930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3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9476,'0'0'13961,"0"23"-11247,1 6-1870,8 115 2001,-3-82-1483,-3 82-1,-3-102-1317,0-40-370,0-4-429,0-96-9140,0 41 1374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3.8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9380,'0'0'7108,"26"-1"-4585,161-4-4,-183 5-2465,14-1 112,1 1 0,0 1-1,-1 0 1,1 2 0,-1 0-1,35 11 1,-51-13-67,0 0-1,0 1 1,1-1 0,-1 1 0,-1-1 0,1 1 0,0 0 0,0 0-1,-1 0 1,1 0 0,-1 0 0,1 0 0,-1 0 0,0 1-1,0-1 1,0 0 0,0 1 0,0-1 0,-1 1 0,1-1 0,0 4-1,0 6 405,0 1 0,-1-1-1,-1 16 1,-1-2 37,-2 51 364,-4-1 0,-3 0 1,-30 104-1,-1 8-504,33-147-493,8-39-454,0-7-3810,-3-24-1547,-1-15-3732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5:14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0 464,'0'0'21674,"160"66"-19385,-97-47-1344,5-5-785,0 12-160,5 0-1329,0-6-3313,0-1-5363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2.5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10373,'0'0'15487,"2"29"-13713,15 177 763,-12-177-1935,0 0 0,18 53 0,2 13 188,-26-151-4973,3 12-782,-2-24-2935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2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11829,'0'0'7441,"21"0"-5138,150 0 2179,-167-1-4323,-1 1-1,0 0 1,0 0 0,0 1 0,0-1 0,0 1 0,0-1 0,0 1 0,0 0 0,0 0 0,0 0 0,0 1 0,0-1 0,0 1 0,-1-1 0,5 5 0,-4-3-5,-1 0 1,0 0-1,0 1 1,0-1 0,-1 1-1,1 0 1,-1 0-1,0-1 1,0 1 0,0 0-1,-1 0 1,1 0-1,-1 7 1,-2 384 1212,-5-153-888,7-27-804,0-229-287,0-16-4514,-6-59 0,-7 35-3182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3.0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9925,'0'0'15287,"131"72"-13495,-101-59-895,-6 0-497,0 0-336,-9-13-64,-1 7-992,-9-7-2178,-5 6-2368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4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622 1 4834,'0'0'17830,"0"2"-15672,0 5-1626,-1 0-1,0 0 1,-1 0-1,1-1 1,-1 1 0,0 0-1,-6 10 1,-28 48 529,16-31-407,-131 204 954,51-86-1463,82-126-124,0 0 1,-39 42-1,40-47-31,1 2-1,0 0 1,2 0 0,1 1-1,-11 27 1,7-15-11,12-23-17,0 1-1,-5 22 0,-10 28 57,13-47-105,-1 1 1,-1-2 0,-14 22 0,23-37-20,28-13-239,51-10 1119,86 11-497,-64 5-191,129 3-86,-125 5 0,253 4 0,-352-6 0,-1 0 0,1 0 0,0 1 0,-1-1 0,1 1 0,-1 1 0,10 2 0,-9 0 0,-6-3 0,0-1 0,0 0 0,1 0 0,-1 0 0,0 0 0,0 0 0,0 0 0,0 0 0,0 0 0,1 0 0,-1 0 0,0 0 0,0 0 0,0 0 0,0-1 0,0 1 0,1 0 0,-1 0 0,0 0 0,0 0 0,0 0 0,0 0 0,0 0 0,0 0 0,1 0 0,-1 0 0,0-1 0,0 1 0,0 0 0,0 0 0,0 0 0,0 0 0,0 0 0,0 0 0,0-1 0,0 1 0,0 0 0,1 0 0,-1 0 0,0 0 0,0 0 0,0-1 0,0 1 0,0 0 0,0 0 0,0 0 0,0 0 0,0 0 0,0-1 0,-1 1 0,1 0 0,0 0 0,0 0 0,0 0 0,0 0 0,0-1 0,-1-8 0,-2 0 0,0 0 0,-1 0 0,0 0 0,-1 1 0,-7-11 0,-12-23 0,3-11 0,-25-92 0,1-2 0,-64-167 0,105 307 0,3 5 0,0 1 0,0-1 0,0 0 0,0 0 0,0 0 0,0 0 0,1 0 0,-1 0 0,1 0 0,-1 0 0,1 0 0,0 0 0,-1 0 0,2-4 0,-2 1 0,-2 4-120,1 15-4597,-2 4-2484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6:59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280 0 7267,'0'0'13065,"-22"20"-11550,-2 1-1112,2-3-20,1 2 0,2 0 0,0 1 1,-20 29-1,-61 87 2751,98-135-3114,1 0-1,0 0 0,-1 0 0,1 0 0,0 0 1,0 0-1,0 1 0,0-1 0,1 0 0,-1 1 1,1-1-1,-1 0 0,1 1 0,0-1 0,0 0 1,0 1-1,0-1 0,0 1 0,0-1 0,2 4 1,-1-2 26,1 0 1,0-1 0,0 1-1,0-1 1,0 1-1,1-1 1,-1 0 0,1 0-1,0 0 1,0 0-1,4 2 1,5 4 71,1-1 1,0 0-1,1-1 0,-1-1 1,21 7-1,-5-5-2230,-15-5-1677,0-1 1,27 0-1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6.5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257 1 8436,'0'0'17008,"-13"3"-15018,8-2-1828,-1 1-32,-1-1 0,1 1 0,0 0 0,0 1 0,0-1 0,0 1 0,0 0 0,1 1 0,-1-1 0,1 1 0,0 0 0,0 1 0,-5 5 0,-12 18 211,1 0-1,-21 40 0,-17 24 96,50-73-362,9-18-77,0-1 0,0 1 0,0-1 0,0 1 0,0-1 0,0 1 0,0-1 0,0 1 0,0-1 0,1 1 0,-1-1 0,0 1 0,0-1 0,1 1 0,-1-1 0,0 1 0,0-1 0,1 0 0,-1 1 0,0-1 0,1 0 0,-1 1 0,1-1 0,-1 1 0,4 0-8,0 1 1,0-1-1,0 0 1,0 0-1,0 0 1,0-1-1,7 1 0,152 1 467,-91-3-373,-63 1-430,0 0-1,1 0 0,-1-1 0,0 0 0,0-1 0,0 0 1,10-4-1,-15 5-1247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8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91 6435,'0'0'18318,"-3"-5"-16248,2 5-2027,1-1 0,0 1 1,0-1-1,-1 1 0,1-1 0,0 1 0,-1-1 1,1 1-1,0-1 0,-1 1 0,1 0 1,-1-1-1,1 1 0,-1 0 0,1-1 0,-1 1 1,1 0-1,-1 0 0,1-1 0,-1 1 0,1 0 1,-1 0-1,1 0 0,-1 0 0,1 0 0,-1 0 1,0-1-1,1 1 0,-1 1 0,1-1 1,-1 0-1,1 0 0,-2 0 0,1 1 23,0 0 1,0 1-1,0-1 0,0 0 0,0 0 0,0 1 0,0-1 1,0 0-1,1 1 0,-1-1 0,1 1 0,-2 2 0,-11 69 885,12-61-744,-7 59 977,0 76 1,8-140-1176,0-1 0,1 1 0,-1-1 1,1 1-1,1-1 0,-1 0 0,1 1 0,0-1 1,0 0-1,1 0 0,6 10 0,-7-12-10,2-1-1,-1 1 1,0-1 0,1 1 0,0-1-1,-1 0 1,1 0 0,0-1-1,1 1 1,-1-1 0,0 0-1,1 0 1,-1 0 0,1-1 0,0 0-1,8 2 1,-8-2 1,1 1 0,-1-1 0,0-1 0,1 1 0,0-1 0,-1 0 0,1 0 0,-1-1 0,1 1 0,-1-1 0,0 0 0,1-1 0,-1 1 0,0-1 0,0 0 0,1-1 0,-2 1 0,1-1 0,0 0 0,-1 0 0,1 0 0,4-5 0,5-8-29,-1 0 1,0-1-1,-1-1 1,-1 0-1,-1 0 1,0-1-1,-1 0 1,10-35-1,-12 30-12,-1 0-1,-1 0 0,-1-1 1,-2 0-1,0 1 1,-1-1-1,-4-33 0,3 55 37,-1 0 0,1-1 0,-1 1 0,0 0 0,0 0-1,0 0 1,0 0 0,-1 0 0,1 0 0,-1 0-1,0 0 1,0 0 0,0 1 0,0-1 0,0 1 0,0 0-1,-1-1 1,1 1 0,-1 0 0,1 0 0,-1 1 0,0-1-1,0 0 1,0 1 0,0 0 0,-5-2 0,-5 0 3,-1 1 1,0 0-1,1 0 1,-1 1-1,-14 2 1,18-1 0,4 0 10,1 1 1,-1 0-1,0 0 1,0 1-1,1 0 1,-1 0-1,1 0 1,0 0-1,-1 1 0,1 0 1,0 0-1,1 0 1,-1 1-1,-5 5 1,2-2-19,1 1 0,0-1 1,0 1-1,1 1 0,0-1 0,0 1 1,-5 13-1,9-17-419,0 0 1,1 0-1,0 0 1,0 0-1,0 0 1,1 0-1,0 9 1,0-12-363,0 0 1,0 0 0,0 0 0,1 0 0,-1 0 0,1 0 0,-1 0 0,1 0 0,0 0-1,0 0 1,0-1 0,0 1 0,1 2 0,16 10-7351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6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5811,'0'0'17400,"-5"112"-14391,5-53-1200,0-26-865,0-7-608,0 7-336,0-27-16,0 14-1136,5-14-1201,0 7-2353,4-13-3826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7:37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0 9284,'0'0'8658,"21"8"-5110,70 28-832,-82-31-2465,-1 0 1,1 1 0,-1 0 0,0 0-1,-1 1 1,0 0 0,0 0-1,0 0 1,-1 1 0,0 0-1,0 1 1,-1-1 0,0 1 0,-1 0-1,0 0 1,0 1 0,-1-1-1,0 1 1,0 0 0,-1 0-1,-1 0 1,0 0 0,0 0 0,-1 0-1,0 0 1,-1 0 0,0 0-1,-2 10 1,1-16-220,0 0-1,0 1 1,0-1 0,0 0-1,-1 0 1,0 0-1,0 0 1,0-1 0,0 1-1,0-1 1,-1 0-1,0 0 1,1 0 0,-1 0-1,0-1 1,0 1-1,-1-1 1,1 0 0,-6 2-1,-4 3 17,7-4-55,0 0 0,0 0 0,0 0 0,0-1 0,-1-1 0,1 1 0,-1-1 0,1 0-1,0-1 1,-1 1 0,-8-2 0,12 1-29,-1-1-1,1 0 0,-1 0 1,1 0-1,-1 0 1,1-1-1,0 1 1,-1-1-1,1 0 1,0 0-1,0-1 0,1 1 1,-1-1-1,0 0 1,1 0-1,0 0 1,-1-1-1,1 1 1,-3-6-1,4 6-3,1 0 1,0 1-1,0-1 0,0 0 1,1 1-1,-1-1 1,1 0-1,-1 0 0,1-4 1,0 6 17,0-1 0,0 1-1,0 0 1,0-1 0,0 1 0,1 0 0,-1-1 0,0 1 0,1 0 0,-1 0 0,1-1 0,-1 1 0,1 0-1,-1 0 1,1 0 0,0 0 0,0 0 0,0-1 0,0 2 0,-1-1 0,1 0 0,2-1 0,7-1-24,-1 0-1,1 1 1,0 1 0,0 0 0,0 0 0,0 1 0,13 1 0,-6-1 28,26-1 50,-13 0-145,41 4-1,-68-3-59,-1 0 0,0 1 0,0-1 0,0 1-1,0-1 1,1 1 0,-1 0 0,0 0 0,0 0 0,0 0 0,-1 0-1,1 0 1,0 0 0,0 1 0,-1-1 0,1 1 0,1 1 0,-2-1-467,0-1 0,0 1 1,0 0-1,0 0 0,-1 0 1,1 0-1,0 0 0,-1-1 1,0 1-1,1 0 0,-1 0 1,0 4-1,0 19-10079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00.8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20 6707,'0'0'17243,"-5"-4"-15664,-14-9-114,14 10-195,36 3 1029,-8 0-2159,-1 1 0,1 1 0,-1 1 0,31 9-1,-28-10-127,-11-2-58,-13 0-371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01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138 1 8708,'-53'16'4431,"42"-10"1799,11-2-5876,1-2 503,0 86 5155,7 45-3068,-7 4-2525,29-138-1009,-17-1 587,0-2-1,24-9 1,26-6 182,-36 16 46,50 0 0,-74 3-202,0 0 0,-1 0-1,1 0 1,0 1-1,-1-1 1,1 1 0,-1 0-1,1 0 1,-1 0 0,1 0-1,-1 0 1,0 1-1,1-1 1,-1 1 0,0 0-1,0-1 1,0 1 0,0 0-1,-1 0 1,1 0-1,0 0 1,-1 0 0,1 1-1,-1-1 1,0 0 0,0 1-1,0-1 1,0 1-1,1 5 1,1 5 161,-1 0 0,0 0 0,-1 0 0,0 21-1,-1-30-156,-1 0-1,1-1 0,-1 1 0,1 0 1,-1 0-1,-1-1 0,1 1 1,0-1-1,-1 1 0,0-1 0,1 0 1,-1 1-1,-1-1 0,1 0 0,0 0 1,-1 0-1,-2 2 0,-6 4 116,-1 0 0,1-1 0,-18 10 0,-9 6 2,31-20-144,1 0 0,-1 0 0,0-1 0,0 0 0,0-1 0,0 1 0,0-1 0,-1-1 0,-9 2 0,-71 1 0,77-4 0,5 0-153,1-1 1,0 1-1,0-1 1,0 0-1,-1 0 0,1-1 1,0 0-1,0 0 1,1 0-1,-1 0 0,0-1 1,1 1-1,-1-1 1,1-1-1,0 1 0,0 0 1,0-1-1,1 0 1,-6-7-1,8 9-293,0 0 1,0 0 0,0 0-1,0 0 1,0 0-1,1 0 1,-1 0-1,1 0 1,0 0 0,-1 0-1,1 0 1,0 0-1,1-3 1,1-18-7133,-2 21 6473,4-22-5495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8:02.1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 8772,'-4'1'19105,"-1"6"-17803,0 37-297,2-1 1,3 79 0,2-38-435,7 38-571,-4-73 0,1 107 0,-6-121 0,0-35-73,0 1 1,0-1-1,0 0 0,0 1 1,0-1-1,0 1 0,0-1 1,0 1-1,0-1 0,0 1 1,0-1-1,0 0 0,0 1 1,0-1-1,0 1 0,0-1 1,0 1-1,0-1 0,-1 0 1,1 1-1,0-1 0,0 1 1,-1-1-1,1 0 0,0 1 1,-1-1-1,1 0 0,0 1 1,-1-1-1,1 0 0,-1 1 1,-5-4-6198,-3-8-5224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02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19 452 2065,'-5'0'26663,"1"0"-25018,-5-1 725,100-57-2346,-89 56-24,0 1 0,0 0 0,0-1 0,-1 1 0,1 0 0,0 0 0,1 0 0,-1 1 0,0-1 0,0 0 0,0 1 0,0-1 0,5 1 0,-7 0 0,1 0 0,0 0 0,-1 0 0,1 0 0,-1 0 0,1-1 0,0 1 0,-1 0 0,1 0 0,-1 0 0,1-1 0,-1 1 0,1 0 0,-1 0 0,1-1 0,-1 1 0,1 0 0,-1-1 0,1 1 0,-1-1 0,1 1 0,-1-1 0,1 0 0,-1 0 0,1 1 0,-1 0 0,0-1 0,1 1 0,-1-1 0,0 1 0,1 0 0,-1-1 0,1 1 0,-1 0 0,1-1 0,-1 1 0,1 0 0,-1 0 0,1-1 0,-1 1 0,1 0 0,-1 0 0,1 0 0,-1 0 0,1 0 0,-1 0 0,2 0 0,3-1 0,0 0 0,1-1 0,-1 1 0,0-1 0,0 0 0,8-5 0,11-4 0,17-3 0,-22 6 0,0 1 0,1 1 0,-1 1 0,1 1 0,0 0 0,26 0 0,-36 3 0,0 0 0,0-1 0,-1 0 0,19-7 0,11-2 0,105-17 0,76-16 0,-30-1 0,-153 39 0,-1 3 0,1 0 0,62 5 0,-21 0 0,300-2 0,-252 7 0,10-1 0,-106-4 0,-1 1 0,0 1 0,33 10 0,27 4 0,-31-7 0,63 23 0,-107-30 0,-5-2 0,0 0 0,1 0 0,17 1 0,-24-3 0,1 0 0,-1 1 0,1-1 0,-1 1 0,1 0 0,-1 0 0,1 1 0,-1-1 0,0 1 0,5 2 0,7 3 0,-7-4 0,-6-3 0,0 1 0,0-1 0,0 1 0,0 0 0,0 0 0,0 0 0,0 0 0,0 0 0,-1 0 0,1 0 0,0 1 0,1 1 0,17 3 0,-32-24 0,-61-59 0,-138-113 0,211 190 0,-1-1 0,1 1 0,-1-1 0,1 1 0,-1-1 0,0 1 0,1-1 0,-1 1 0,0-1 0,1 1 0,-1 0 0,0 0 0,1-1 0,-1 1 0,0 0 0,1 0 0,-1 0 0,0 0 0,0 0 0,0 0 0,1 6 0,6 1 0,-1 0 0,1-1 0,0 0 0,0 0 0,0-1 0,1 1 0,0-1 0,8 4 0,14 12 0,5 6 0,79 70 0,-35-11 0,-72-81 0,-2-3 0,-4-1 0,1-1 0,-1 0 0,0 1 0,0-1 0,1 1 0,-1-1 0,0 1 0,0-1 0,0 1 0,0-1 0,0 1 0,0-1 0,0 1 0,0-1 0,0 1 0,0-1 0,0 1 0,0-1 0,0 1 0,0-1 0,0 1 0,0-1 0,-1 1 0,1 0 0,-1 0 0,0 3 0,0-1 0,-1 0 0,1 0 0,-1 0 0,0-1 0,0 1 0,0 0 0,0-1 0,-1 1 0,-2 2 0,-11 13 0,-128 149 0,142-164 0,-15 8 0,11-10 0,4-1-307,0-1 0,0 1 0,0-1 1,0 0-1,0 0 0,0 1 0,0-2 0,0 1 0,0 0 1,0 0-1,0 0 0,1-1 0,-1 1 0,0-1 0,1 1 1,-3-4-1,-1-1-2313,-14-13-5343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21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0 4530,'0'0'21223,"-3"20"-19483,-10 138 1224,5-15-1432,-2 63-2843,10-321-9318,0 57 2826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21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5026,'0'0'16384,"26"4"-14717,84 11-413,-101-14-1063,0 0 0,0 1-1,1 0 1,-1 1 0,-1 0-1,1 0 1,0 1 0,-1 0-1,0 1 1,12 8 0,-18-12-136,0 19 2855,-3-11-2624,-2 52 672,-15 90-1,1-25-524,-3 348 189,20-471-1313,0-6-745,0-10-1096,-2 0 1,1 0-1,-1 1 0,-1-1 0,-5-14 0,-10-23-8190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22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2321,'0'0'22106,"161"46"-19048,-113-33-1362,1 0-735,-11 7-593,1-20-288,-10 7-80,-4-1-192,-6-6-1217,-4 0-2993,4-6-6147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23.1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0 4194,'0'0'21410,"-5"23"-19161,2-10-1935,-3 19 286,-2-1 1,-1 0-1,-19 43 1,-69 106 239,56-107-808,20-27-5,21-44-43,40 11-112,-6-8 258,0-2 0,0-1 1,57-4-1,-20 0-88,-27 2-161,11 0-494,-17 0-7862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8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12710,'0'0'8166,"-10"31"-5650,-2 10-1589,-47 165 3042,43-146-2970,3 1 0,3 0 0,-4 107 0,15-166-1010,-1 0 0,0 0-1,0 0 1,1-1 0,-1 1-1,1 0 1,0 0 0,0 0-1,0 0 1,-1-1 0,1 1 0,1 0-1,-1-1 1,0 1 0,0-1-1,1 1 1,-1-1 0,1 0-1,-1 0 1,1 1 0,-1-1 0,1 0-1,0 0 1,0-1 0,-1 1-1,1 0 1,0 0 0,0-1-1,0 1 1,0-1 0,0 0 0,3 1-1,7 0-287,-1 0 0,1-1 0,-1 0 1,16-2-1,-21 0-185,0 1 1,0-1 0,0 0 0,0-1 0,-1 1 0,1-1-1,-1 0 1,0 0 0,0-1 0,0 0 0,0 1 0,0-2-1,-1 1 1,0 0 0,0-1 0,0 0 0,-1 0 0,4-6-1,20-35-6842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23.4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9636,'0'0'7935,"-1"20"-5926,-3 311 5463,4-116-5164,1-201-86,5-6-7898,-5-8 4979,-1 0-1,1-1 1,0 1 0,0 0 0,0-1-1,-1 1 1,1 0 0,0-1-1,-1 1 1,1-1 0,0 1-1,-1-1 1,1 1 0,-1-1 0,1 0-1,-1 1 1,1-1 0,-1 0-1,2 0 1,6-7-5885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24.0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1 4082,'0'0'18101,"24"23"-15326,75 78-694,-95-95-1940,0-1 1,0 1-1,0-1 0,-1 1 0,0 0 1,0 0-1,-1 1 0,1-1 0,-1 1 1,-1-1-1,1 1 0,-1 0 1,0-1-1,-1 1 0,0 0 0,0 9 1,0 6 215,0 159 1510,0-175-1836,0-1 1,0 0-1,-1 0 0,0 1 1,0-1-1,0 0 0,0 0 1,-1 0-1,0 0 0,0 0 1,-1-1-1,1 1 0,-5 5 0,5-7-16,0-1-1,-1 1 0,0 0 0,0-1 1,0 0-1,0 0 0,0 0 0,0 0 1,0 0-1,-1-1 0,1 1 0,-1-1 1,1 0-1,-1 0 0,0 0 0,1-1 0,-1 1 1,0-1-1,-5 0 0,3 1-15,-1-1 0,1 0-1,-1 0 1,1-1 0,0 0 0,-1 0 0,1-1-1,0 1 1,0-1 0,0-1 0,0 1-1,-9-5 1,1-2-29,-13-8-36,26 17 57,0-1 0,0 0 0,0 0-1,0 1 1,0-1 0,0 0 0,0 0 0,1 0-1,-1 0 1,0 0 0,1 0 0,-1 0 0,1 0-1,-1 0 1,1-1 0,-1 1 0,0-2 0,1 2-90,0 0-100,1 0 177,-1 1-1,0-1 1,0 0-1,0 0 1,0 1-1,1-1 1,-1 0-1,0 1 0,1-1 1,-1 0-1,0 1 1,1-1-1,-1 1 1,1-1-1,-1 1 1,1-1-1,-1 1 1,2-1-1,5-3 31,0 2 1,0-1-1,0 1 0,1 0 0,-1 0 1,1 1-1,-1 0 0,1 0 0,-1 1 1,1 0-1,0 0 0,-1 1 1,1 0-1,7 2 0,-3 0 37,-1 0 0,0 1 1,1 0-1,-1 1 0,-1 0 0,1 1 1,-1 0-1,12 9 0,106 102 753,-52-56-745,-71-56-125,-4-4-406,-2-10-3780,-5-15-2649,-11-8-6429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2:00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823 8 2945,'0'0'21327,"-2"-2"-18797,1 1-2402,0 1 1,1-1 0,-1 1 0,0-1 0,0 1-1,1-1 1,-1 1 0,0 0 0,0 0 0,0-1-1,0 1 1,1 0 0,-1 0 0,0 0 0,0 0 0,0 0-1,0 0 1,0 0 0,1 0 0,-1 0 0,0 0-1,0 0 1,0 0 0,0 1 0,1-1 0,-1 0-1,0 1 1,0-1 0,0 1 0,1-1 0,-1 1-1,0-1 1,0 1 0,-27 29 917,11-10-618,-43 50-384,3 2 1,-76 128-1,12-15-65,-9-15 21,-33 49 0,79-116 0,116-115 0,3 0 0,1 1 0,0 1 0,1 2 0,61-5 0,-25 3 0,429-32 0,-116-5 0,-68 5 0,-264 41 0,-47 0 0,-7-5 0,0 1 0,-4 2 0,-2-5 0,-1 1 0,-1-1 0,0 1 0,0 0 0,0 1 0,-18-11 0,-13-10 0,-412-333 0,429 342 0,-1 2 0,-1 1 0,0 0 0,0 2 0,-2 1 0,-40-14 0,62 25 0,0 0 0,0 0 0,0 0 0,0-1 0,0 1 0,1-1 0,-1 0 0,1 0 0,-1 0 0,1 0 0,-1-1 0,1 0 0,0 1 0,-3-5 0,6 7-11,0 0-1,0 1 1,-1-1-1,1 0 1,0 0 0,0 0-1,-1 0 1,1 0-1,0 1 1,0-1 0,-1 0-1,1 0 1,0 0 0,0 1-1,0-1 1,0 0-1,0 0 1,-1 1 0,1-1-1,0 0 1,0 0-1,0 1 1,0-1 0,0 0-1,0 1 1,0-1-1,0 0 1,0 0 0,0 1-1,0-1 1,0 0-1,0 1 1,0-1 0,0 0-1,0 0 1,0 1-1,3 23-3843,9 8-7411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2:01.5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10517,'0'0'19561,"15"0"-19193,4 0-192,10 0 80,0 0-96,1 0-128,4 0-32,-5 0-960,0 0-1745,-5 13-3682,-9 7-3618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42:01.8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6883,'0'0'17766,"0"11"-16659,1 11-444,2 0 0,0 0 1,2 0-1,7 22 0,3 4 226,15 41 136,-26-80-959,0-1-1,0 1 1,1-1 0,0 0 0,0 0 0,1 0 0,7 7 0,-11-13-58,0 0 0,0 0 0,0-1 0,0 1 0,0 0 0,1-1 0,-1 0 0,0 1 0,1-1 0,-1 0 0,1 0 0,-1 0 0,1-1 0,-1 1 0,1-1 0,0 1 0,-1-1 0,1 0 0,0 0 0,-1 0 0,1 0 0,0 0 0,-1-1 0,4 0 0,-2-1 33,0 0 0,-1 0 1,1 0-1,-1 0 0,0 0 1,1-1-1,-1 1 0,0-1 0,-1 0 1,1 0-1,0 0 0,-1 0 1,0 0-1,3-5 0,7-12 33,23-45-446,-19 17-7104,-10 16-1587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2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599 1 6563,'0'0'15570,"-11"13"-14015,-195 225 3450,107-118-4311,-88 97-265,114-143-162,65-63-305,-1 1 450,9-12-486,0 0 0,0 0 1,0 0-1,0 0 0,0 0 1,-1 0-1,1 0 0,0 0 0,0 0 1,0 0-1,0 0 0,-1 0 1,1 0-1,0 0 0,0 0 0,0 0 1,0 0-1,0 0 0,-1 0 1,1 0-1,0 0 0,0 0 0,0 0 1,0 0-1,0 0 0,-1 0 1,1 0-1,0 0 0,0-1 0,0 1 1,0 0-1,0 0 0,0 0 1,0 0-1,-1 0 0,1 0 0,0 0 1,0-1-1,0 1 0,0 0 1,0 0-1,0 0 0,0 0 0,0 0 1,0-1-1,0 1 0,0 0 1,0 0-1,0 0 0,0 0 0,0 0 1,0-1-1,0 1 0,0 0 1,0 0-1,0 0 0,0 0 0,0-1 1,0 1-1,0 0 0,0 0 1,0 0-1,0 0 0,0 0 0,1 0 1,-1-1-1,0 1 0,0 0 1,0 0-1,0-38-8965,0 13 2449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2.7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93 1 3073,'0'0'17224,"-4"5"-15807,-5 9-926,1 0-1,1 1 1,0 0 0,1 0-1,0 0 1,-4 21-1,-18 106 2081,26-133-2488,-1 16 306,0 49 1,3-67-350,19-7 29,56 0 193,98-13-1,-143 10-194,56 0 0,-85 3 640,-2-13-448,-1 0 0,0 0 0,-1 0 1,0 0-1,-1 1 0,-1-1 0,0 1 1,-9-16-1,-4-13 121,5 10-380,4 8 0,-1-1 0,-1 2 0,-19-32 0,28 52 5,2 1-14,-1 0 0,0 0 0,1 0 0,-1 0 0,0 0 0,0 0 0,0 1 0,1-1 0,-1 0 0,0 0 0,0 1 0,0-1 0,0 0 0,-1 1 0,1-1 0,0 1 0,-2-1 0,2 1-981,26 0-28261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3.3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185 0 7475,'0'0'12257,"-10"24"-10998,-100 287 3991,91-239-4480,3 1 0,4 1-1,-5 120 1,17-354-6418,0-2-4434,0 70 1022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3.5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4418,'0'0'6667,"22"-3"-4370,-9 2-1958,146-9 2385,-147 10-2546,1 1 1,0 0 0,-1 0-1,1 1 1,-1 1-1,0 0 1,0 0 0,0 2-1,0-1 1,0 1-1,-1 1 1,0 0-1,0 1 1,-1 0 0,13 12-1,-19-15 4,-1 0 1,-1 0-1,1 0 0,0 1 0,-1-1 1,0 1-1,0 0 0,-1-1 0,1 1 1,-1 0-1,0 0 0,0 0 0,-1 0 0,1 0 1,-1 0-1,0 0 0,-1 0 0,1 0 1,-2 8-1,0-2 286,-1 0 0,0 0-1,0-1 1,-1 0 0,0 1 0,-1-1 0,-10 17 0,-7 1 195,0-1 1,-2 0 0,-31 26 0,-89 65 91,109-90-724,17-17-57,-9 10-1727,44-21-11784,14-5 1523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3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204 1 10069,'0'0'3996,"-21"17"235,-66 60-1461,24-16 47,58-56-2476,2 0-1,-1 0 1,1 0 0,-1 1 0,1-1 0,1 1 0,-1-1 0,-2 13 0,4-18-346,1 1-1,0 0 1,0-1-1,0 1 1,0-1 0,0 1-1,0-1 1,0 1-1,0-1 1,0 1 0,0 0-1,1-1 1,-1 1-1,0-1 1,0 1 0,0-1-1,1 1 1,-1-1-1,0 1 1,1-1 0,-1 0-1,0 1 1,1-1-1,-1 1 1,1-1 0,-1 0-1,0 1 1,1-1-1,-1 0 1,1 1 0,0-1-1,23 6-149,26-8-229,-40-2 216,-1 1 0,0-1 1,0 0-1,-1-1 0,1 0 1,-1-1-1,0 1 0,-1-2 1,13-11-1,22-17-423,-40 34 1117,9 61 3154,-10-56-3545,0 0-1,0-1 1,0 1 0,1 0 0,-1 0-1,1-1 1,0 1 0,0-1-1,0 0 1,1 1 0,-1-1 0,6 5-1,6-5-3161,-13-4 2266,1 0 0,-1 0 0,1 0 0,-1 0 0,0 0 0,0 0 0,1 0 0,-1 0 0,0 0 0,0-1 0,0 1 0,0 0 0,0-1 0,-1 1 0,1-1 0,1-2 0,8-21-12819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8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1 130 15543,'0'0'8836,"9"-12"-8326,0 1-362,8-11 191,1 2 0,39-37 1,-56 56-332,-1 0 0,0 1 0,1-1 1,0 1-1,-1-1 0,1 1 0,-1-1 0,1 1 1,-1 0-1,1-1 0,0 1 0,-1 0 1,1-1-1,0 1 0,-1 0 0,1 0 1,0 0-1,0-1 0,-1 1 0,1 0 1,0 0-1,0 0 0,-1 0 0,1 0 0,0 0 1,-1 1-1,1-1 0,0 0 0,0 0 1,5 18 625,-3-3-307,5 13 525,-1 1 1,-2-1-1,3 45 0,-6 86-1429,-2-106-11,0-53 531,0 0 0,0 0 0,0 0-1,0 0 1,0 0 0,0 0 0,0 1 0,0-1 0,0 0 0,0 0 0,0 0 0,0 0-1,0 0 1,0 0 0,0 0 0,0 1 0,0-1 0,0 0 0,0 0 0,0 0 0,0 0 0,1 0-1,-1 0 1,0 0 0,0 0 0,0 1 0,0-1 0,0 0 0,0 0 0,0 0 0,0 0-1,0 0 1,1 0 0,-1 0 0,0 0 0,0 0 0,0 0 0,0 0 0,0 0 0,0 0 0,0 0-1,1 0 1,-1 0 0,0 0 0,0 0 0,0 0 0,0 0 0,0 0 0,0 0 0,1 0-1,-1 0 1,0 0 0,0 0 0,0 0 0,0 0 0,0 0 0,0 0 0,0 0 0,1 0 0,-1 0-1,0 0 1,0-1 0,6-5-1889,11-32-4270,6-21-2679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4.1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53 11429,'0'0'16312,"4"20"-15165,13 64-520,-16-81-604,-1-1 1,1 0-1,-1 0 0,1 1 1,0-1-1,0 0 0,0 0 1,0 0-1,0 0 1,1 0-1,-1 0 0,0 0 1,3 1-1,-3-2-17,0 0-1,-1-1 1,1 1 0,0-1-1,0 0 1,0 1-1,0-1 1,0 0 0,0 1-1,0-1 1,-1 0-1,1 0 1,0 0 0,0 0-1,0 0 1,0 0 0,0 0-1,0 0 1,0 0-1,2-1 1,-1 0 9,1 0-1,-1-1 1,1 1 0,-1 0 0,1-1-1,-1 0 1,0 0 0,1 1-1,-1-1 1,0-1 0,3-3-1,7-14-27,-1-1-1,11-28 1,-1-15-7470,-20 57 1859,-1 0-1504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4.4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8500,'0'0'15399,"78"0"-14118,-20 0 591,5 7-975,0-1-641,-4 1-256,-11-1-192,-9 7-1073,-15 1-1760,-14 5-1569,-10-12-3266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4.7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1 11973,'0'0'8009,"-5"18"-6152,2-4-1516,-4 11 496,1 1-1,1 1 1,-2 33-1,6-41-258,-2 27-30,2 0 0,2 1 1,2-1-1,11 57 0,-11-95-795,-3-10-601,-1-21-3140,0 1-3276,1 3 803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6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5699,'0'0'21129,"0"13"-20488,24 0-33,15 7 224,-1-7-320,-4 0-399,0-7-113,-4 1-129,-1-7-703,-10 6-1553,-9 1-2465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6.8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8820,'0'0'16279,"-4"118"-13349,4-78-1393,0-14-497,0 0-528,9-6-400,-4-7-112,5 0 0,-5-6-544,0-1-1041,4-6-2160,-4 0-1666,10 0-2496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6.9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 11637,'0'0'15511,"170"0"-13510,-92 0-784,-5-7-785,-5 1-320,-10-1-112,-10 1-464,-4 6-1137,-10 0-2289,-19 0-1936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7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10101,'0'0'17800,"-5"145"-16151,5-106-849,0-6-448,0-1-288,0-5-64,5-8-192,4 1-688,-4-7-1313,0-6-2498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7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6371,'0'0'22362,"92"0"-21674,-48 0-367,-1 0-321,-4 0 0,5 0-897,-10 7-1760,-10 6-2689,-14 0-5043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7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13238,'0'0'14551,"0"131"-14455,0-98-96,5-7-544,0 0-2354,4-6-2736,6-14-5203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7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1 126 8020,'0'0'13582,"24"-1"-12005,80-7-171,-99 8-1336,0-1 0,0 0 1,0 0-1,0-1 0,0 1 1,0-1-1,0 0 0,0 0 1,-1 0-1,1-1 0,-1 0 1,0 0-1,0 0 0,0 0 1,0-1-1,0 0 0,-1 1 1,1-1-1,-1 0 0,0-1 1,3-4-1,-5 8 43,-1 0 0,1-1 0,0 1 0,0 0 0,-1 0 1,1-1-1,-1 1 0,1 0 0,-1-1 0,1 1 0,-1 0 0,0-1 0,0 1 0,1 0 0,-1-1 1,0 1-1,0-1 0,-1 1 0,1 0 0,0-1 0,0 1 0,-1 0 0,1-1 0,-1 1 0,1 0 0,-2-3 1,1 3-15,-1-1 0,0 1 1,0-1-1,0 1 0,1 0 1,-1 0-1,0 0 0,-1 0 1,1 0-1,0 0 0,0 1 1,0-1-1,0 1 1,-5-1-1,-1 0-8,-1 1 0,1 0 0,-1 0 0,0 1 0,1 0 0,-1 0 0,-14 5 0,11-1-143,0 1 0,0 1 1,1 0-1,0 0 0,1 1 1,0 1-1,-18 17 0,28-19-1081,14-6-13325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58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1905,'0'0'14084,"10"19"-9842,4 11-2900,-2-6-62,0 0 1,24 32-1,-20-32-825,-1-1 0,0 2 0,-2 0-1,-1 1 1,-1 0 0,-1 0 0,-2 1-1,0 1 1,-2-1 0,4 42 0,-7-28-5,-2 1 0,-5 50 0,3-86-402,-1 0 0,0 0 0,0-1 0,0 1 0,-1-1 1,0 0-1,0 0 0,-1 0 0,1 0 0,-1 0 0,0-1 1,0 1-1,-1-1 0,1 0 0,-8 4 0,-19 23-106,29-29-83,0 1 0,1-1-1,-1 1 1,0-1 0,-1 0 0,1 0 0,0 0 0,0 0-1,-1 0 1,1 0 0,-1-1 0,0 1 0,1-1 0,-1 0-1,0 0 1,0 0 0,0 0 0,0 0 0,0-1 0,0 1-1,0-1 1,-5 0 0,-5-3-4763,11-14-5274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7:58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6451,'0'0'20543,"-1"17"-18916,-2 57-736,2-70-836,1 0-1,0 0 1,1 0-1,-1 0 1,1 0-1,0 1 1,2 5 0,-3-8-47,1-1 0,0 0 1,-1 1-1,1-1 0,0 0 0,0 0 1,0 0-1,0 0 0,0 0 1,0 0-1,0 0 0,0 0 1,0 0-1,0 0 0,3 1 1,0-1-6,1 0 0,-1 0 0,1 0 0,0-1 0,0 0 0,-1 0 0,1 0 0,0 0 0,9-3 0,-8 3 21,6-4-36,1 0 0,-1 0 0,0-1 0,-1 0-1,1-1 1,-1-1 0,0 0 0,-1 0 0,13-12-1,-5 5-202,37-20 0,-54 33 216,1 0 0,-1 0 0,1 0 0,0 0 0,-1 1 0,1-1 0,0 0 0,0 1-1,0-1 1,-1 1 0,1 0 0,0 0 0,0 0 0,0 0 0,0 0 0,-1 0 0,1 0 0,0 1 0,0-1 0,0 0 0,-1 1-1,1 0 1,0-1 0,0 1 0,-1 0 0,1 0 0,-1 0 0,1 0 0,-1 0 0,1 0 0,-1 1 0,2 0 0,1 5 174,0-1 0,0 1 1,-1-1-1,0 1 0,0 0 1,3 11-1,3 7 846,-6-10-483,-3-13-515,1-1 0,-1 0 0,0 0 0,0 0-1,0 0 1,1 0 0,-1 0 0,0 0 0,1 1 0,-1-1 0,1 0 0,-1 0-1,1-1 1,0 1 0,0 1 0,6-2-6,-4 1-24,-3 20-83,0-20-30,0 0 1,0 0-1,0 0 1,0 0-1,-1 0 1,1 1-1,0-1 1,0 0-1,-1 0 1,1 0-1,-1 0 1,1 0-1,-1-1 0,1 1 1,-1 0-1,0 0 1,1 0-1,-1 0 1,0-1-1,0 1 1,0 0-1,1 0 1,-1-1-1,0 1 1,-2 0-1,-26 6-4957,-5-6-2713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5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1 2081,'0'0'11149,"0"22"-8815,0 70-221,0-8 2970,-1-65-4968,0 1 0,-2-1 0,0 0 0,-9 31 0,-32 70-6066,15-47-1842,15-34 3084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5.3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0 7700,'0'0'14662,"-15"118"-13717,15-92-385,0-6-384,0 0-176,0 6 0,0 0-640,0 7-1249,0 6-1441,0 0-1424,0 7-736,0 7-1153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5.4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0 2321,'0'0'8132,"-5"125"-5907,0-99-48,5-6-432,0 6-689,0-13-528,0 0-400,0 7-128,0-7-16,0 13-640,-4 7-1617,-1 13-1489,0 0-1648,5 0-529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2.8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2209,'0'0'1569,"126"26"640,-63-20-480,1 1-609,-1 0 497,9-1-321,6-6-191,0 0-449,0 0-560,-11 0-96,1 0-768,-9-6-1585,-6-1-945,-19 7-2736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3.0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2961,'0'0'4546,"126"0"-2721,-72 0-864,-6 0-513,6 0-144,4-7-112,5 7-192,15 0 0,-6 0 0,1 0 0,5 0-48,-5 0-624,9 7-1009,1-1-1648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5.9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4914,'0'0'15183,"0"17"-13494,-4 49-571,4-56-946,-1 0 1,0 0-1,-1 0 1,0 0-1,-7 15 1,7-19-213,0 0 1,1-1-1,-1 1 0,1 0 1,0-1-1,0 12 1,2 97-11203,1-1 6178,-1 0 5924,0 0 5656,-2-89-5516,-1-1 0,-2 0 0,-5 23 1,3-22-255,1 0 0,2 0 0,-1 25 0,4-8-936,0-25-2467,14-15-3575,1-1-195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6.1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1 7475,'0'0'6643,"-6"19"-5282,-37 124 824,25-94-168,-6 21-1022,18-39-1028,-12 41-566,17-83-3451,1-28-467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8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5394,'0'0'19132,"0"7"-18150,1 1-939,0-1-1,1 0 1,0-1 0,0 1 0,1 0 0,4 8 0,4 11-37,-4 0-550,0 1 0,-2-1 0,3 47 0,-5 80-8087,-4-90 2697,1-3-2531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8.7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2785,'0'0'10912,"-1"22"-8167,0 4-1936,-2 20 1700,4 56 0,1-85-2094,1-1 0,1 1 1,6 15-1,-6-18-840,0-1 0,-1 1 0,0 0 0,2 27 0,-5 147-16983,0-106 13198,-1-62 6871,-8 40 1,5-37 5199,-2 43-1,6 42-4949,0 0-3453,0 0-4278,0 1-5100,-14 88 5254,12-174 6438,0 0 1,-1 0 0,-2-1-1,0 1 1,-10 25-1,5-14-1231,1 21-1330,9 33-7789,2-33 7308,-2 35 2921,0-70-4305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2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44 2625,'0'0'27322,"-11"0"-24838,69-3-2372,0-2 0,71-15 0,-103 15-112,0 0 0,-1 2 0,2 1 0,-1 1 0,36 4 0,-60-2 0,0-1 0,0 1 0,0-1 0,0 1 0,0 0 0,0 0 0,0 0 0,0 0 0,0 0 0,0 0 0,0 1 0,-1-1 0,1 0 0,0 1 0,-1 0 0,1-1 0,-1 1 0,0 0 0,0 0 0,0 0 0,0 0 0,0 0 0,0 0 0,0 0 0,0 0 0,-1 0 0,1 4 0,1 6 0,0 1 0,-1 0 0,-2 23 0,1-15 0,0-15-7,0 1 1,-1-1-1,0 0 0,0 1 1,-1-1-1,0 0 1,0 1-1,0-1 0,-5 9 1,-2-1-101,1-1-1,-17 19 1,-1 1-239,25-33 264,1 1 0,-1-1-1,1 1 1,0-1 0,-1 1-1,1-1 1,-1 1-1,1-1 1,-1 1 0,1-1-1,-1 1 1,0-1 0,1 0-1,-1 0 1,1 1 0,-1-1-1,0 0 1,1 0 0,-2 1-1,-4-1-4642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09.8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2753,'0'0'7572,"0"17"-6396,0 137 4571,0 68-1863,-5-111 1252,0 94-3781,6-144-1827,-1-61 444,0 0 0,0 0 0,0 0 1,0 0-1,0 0 0,0 0 0,0-1 0,0 1 0,1 0 0,-1 0 0,0 0 0,0 0 0,0 0 1,0 0-1,0 0 0,0 0 0,0 0 0,0 0 0,0 0 0,0 0 0,1 1 0,-1-1 1,0 0-1,0 0 0,0 0 0,0 0 0,0 0 0,0 0 0,0 0 0,0 0 0,0 0 0,0 0 1,0 0-1,0 0 0,0 0 0,0 0 0,0 0 0,1 0 0,-1 0 0,0 0 0,0 1 1,0-1-1,0 0 0,0 0 0,0 0 0,0 0 0,0 0 0,0 0 0,0 0 0,0 0 1,0 0-1,0 0 0,0 1 0,0-1 0,0 0 0,0 0 0,0 0 0,2-11-2196,2-121-6785,-4 112 7771,0-45-3276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2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2321,'0'0'4146,"155"52"-4146,-106-52-160,9-20-1873,10-12-880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 1921,'0'0'2593,"145"33"-1456,-86-27-641,-1-6-208,10 0-192,0 0-96,19-19-128,-4-7-1585,4-1-2433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6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2161,'0'0'2849,"151"13"-2016,-98-13-417,-4 7-400,4-1-16,-4-6-32,4 0-833,-4 0-303,-1 0-65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92 3890,'0'0'10292,"0"-7"-9827,5 7 79,5-6-64,9 6-320,-4-7-112,19 7-48,0-13-976,19 0-1233,5-7-1041,10 7-399,0 0 367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1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66 1777,'0'0'5378,"141"7"-4753,-97-7-385,4-7-240,15-26-561,10 1-3793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4.4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1 119 6211,'0'0'17106,"11"-6"-15033,51 0 865,-23 3-1941,10 0-524,-36 4-441,0-2-1,0 0 0,0 0 0,0-1 0,0-1 0,0 0 0,-1 0 1,1-2-1,15-6 0,64-53-263,-89 63-62,1-1 1,-1 1 0,1 0-1,-1 0 1,1 0-1,-1 1 1,1-1 0,0 1-1,-1 0 1,8 1-1,-3-1-894,-8 0 577,1 0 83,2 0 275,109 0 3810,-76 0-5352,1 0-4244,-22 0-1524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4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73 6003,'0'0'14676,"13"-1"-13027,3 0-1178,-3 1-133,-1-1 0,0-1 0,0 0 0,18-5 0,13-2 26,0 2 1,1 1 0,-1 3 0,62 3-1,-84 0-213,-20 0-253,20-7-7421,5-2 637,14-8-4554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5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1 120 8468,'0'0'13761,"8"0"-12080,8-2-1265,-1-1 0,1 0 0,-1-2 0,24-8 1,-36 11-405,187-60-1808,-158 54-239,1 1 1,0 2-1,66-3 1,-77 8 782,-8-1 5,-1 1-1,1 0 0,-1 1 1,1 0-1,-1 2 0,1-1 1,-1 1-1,18 8 0,13 8-2228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5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92 1569,'0'0'16882,"11"-3"-14270,71-15 1553,-45 9-3675,50-18 1,-34 8-1684,1 4-4003,-43 14-2170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2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10325,'0'0'16791,"52"7"-16390,-11-7 127,10 7-272,0-7-176,-5 0-80,-10 0-832,-10 0-1361,-11 0-1121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5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53 8564,'0'0'14038,"48"6"-13461,-29-19-321,11 0-256,4 0-112,0 0-1377,-5 6-688,-5 7-1777,-5 0-3137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7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4402,'0'0'3778,"151"33"-2866,-93-33-528,15 0-352,5 0-32,9-7-288,-5-12-1761,6 6-1616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0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40 2193,'0'0'1377,"146"0"-513,-74 0-704,11 0-128,9-7-32,0-12-240,1 6-1585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1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2161,'0'0'2177,"146"13"-2049,-93-13-128,0 0-160,6 0-1921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1.3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8 880,'0'0'1073,"141"6"1184,-63-6-1217,-1 0-495,1 0-449,4 0-96,11 0-593,-6-13-1808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5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0 118 7892,'0'0'5746,"136"20"-4385,-102-40-1361,5 1-80,-5-14-1441,-5 7-1216,0 6-481,-5 0-4225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5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86 8996,'0'0'8660,"141"26"-6723,-112-26-1617,-5 0-64,0 0-256,5-20-464,5 1-945,5-8-1376,-5 1-977,0 6-4625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5.9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5619,'0'0'6435,"126"33"-6019,-97-33-416,0 0-1313,5-20-784,-5 1-4002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6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1409,'0'0'8548,"146"59"-7172,-122-52-1040,-5-7 225,11 0-353,-6 0-208,5 0-64,5 0-337,0 0 113,0-7 144,5 1-1665,-10-7 81,5 13-1746,-10 0 593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6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1 272,'0'0'3650,"126"33"-1889,-82-33-561,-5 0 145,-1 0-1137,1 0-208,0 0-112,-5 0-544,5 0-1714,-5 0 978,5 0-1153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1:04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16 5074,'0'0'19967,"-22"-4"-18444,-76-7-664,87 11-793,0 1 0,0 0 0,0 1 0,1 0-1,-1 1 1,1 0 0,-1 0 0,1 1 0,0 1 0,0 0 0,1 0-1,-1 1 1,1 0 0,-11 10 0,9-8 13,3-2-26,0-1-1,1 2 0,0-1 1,0 1-1,1 0 1,-1 0-1,2 1 0,-1 0 1,1 0-1,0 0 0,-7 18 1,10-21-40,1 1 1,-1 0 0,1 1-1,0-1 1,1 0 0,-1 0-1,1 0 1,0 1 0,1-1-1,-1 0 1,1 0 0,1 0-1,-1 0 1,1 0 0,0 0-1,0 0 1,1 0 0,0-1-1,4 8 1,25 32 83,2-2 1,76 76-1,-73-83-87,-2 1 1,-2 2-1,50 76 1,-81-111 79,0-1 0,0 1 0,0 0 0,-1 0 0,0 0 0,0 0 0,0 1 0,0-1 0,-1 0 0,0 0 0,0 8 0,-23-12 1452,5-1-1477,1-2-1,-1 0 0,1-1 1,-1 0-1,-23-11 0,-40-10-31,68 23-33,-32-11 0,44 13 0,1 0 0,-1 0 0,1 0 0,0-1 0,-1 1 0,1 0 0,0 0 0,-1 0 0,1-1 0,0 1 0,-1 0 0,1 0 0,0-1 0,-1 1 0,1 0 0,0-1 0,0 1 0,-1 0 0,1-1 0,0 1 0,0 0 0,0-1 0,0 1 0,-1-1 0,1 1 0,0 0 0,0-1 0,0 1 0,0-1 0,0 1 0,0 0 0,0-1 0,0 1 0,0-1 0,0 1 0,0 0 0,0-1 0,1 0 0,-11-12-2151,-4 2-3442,9 6 2604,-6-7-8304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2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5907,'0'0'21001,"-16"125"-18824,11-63-816,5-7-641,0 1-496,0-1-144,0-13-80,0-1-176,0-6-592,0-1-545,0-27-704,0 0-1888,5-7-2338,16-34-4658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6.4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2049,'0'0'6371,"88"33"-6387,-64-40-704,-5 0-497,6-6-1136,-6 7-945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6.6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4946,'0'0'8148,"146"13"-7140,-117-13 449,0-7-1313,0 1-112,-10-1-32,-4 0-400,-5 7-400,-1 0-81,1 0-816,-5 0-608,0 0-2177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7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4914,'0'0'3967,"24"2"-1688,172 9 3579,68-30 3424,-230 17-7504,42 2-1,-29 1-741,-31 2-218,-2 0-2685,5-2-9297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7.3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6307,'0'0'19849,"4"0"-16886,16 0-2770,105 0-620,-124 0-317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1.5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1393,'0'0'1424,"165"6"-463,-87 7 191,0-6-271,4-1-657,1-6-224,4 0-480,-9 0-2690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1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2865,'0'0'465,"151"0"335,-73 0-704,-1-7-64,-4 1-32,0-8-80,9 8-592,-4-7-849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8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4610,'5'-5'20483,"5"3"-19842,308 2 3249,-254-7-3030,-32 3-1668,1 2-4427,-19 2 376,0 0-2093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8.6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40 5330,'0'0'13708,"15"0"-11758,122 0 1713,137 0-2286,-273 0-1257,-3-13-5495,-1 4 548,-2-8-5372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1.9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1713,'0'0'1873,"165"0"-1505,-111 0-320,4 0 16,-10 0 32,1 0-96,0 0-96,4 0-1921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2.0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6307,'0'0'192,"126"19"1457,-72-12-817,-1-1-512,1 1-176,-6-7-80,5 0-64,1 0-96,-6 0-1456,-4 0-2034,-10 0-688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2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11669,'0'0'8703,"-3"25"-5923,-3 10-1947,-1-1 467,3 1 0,-2 49 0,6-56-799,0-27-754,4-4-489,33-39-1151,-26 28 1609,0 1 0,1 0 0,1 0 0,0 2 0,0 0 0,20-13-1,-32 23 300,0 1 0,0-1 0,-1 1 0,1-1 0,0 1 0,0 0 0,0-1 0,0 1 0,-1 0 0,1 0 0,0-1 0,0 1 0,0 0 0,0 0 0,0 0-1,0 0 1,0 0 0,0 0 0,0 0 0,-1 1 0,1-1 0,0 0 0,0 0 0,0 1 0,0-1 0,0 1 0,1 0 0,8 21 1886,-4-3-950,4 10 543,-9-24-1285,1 0 0,-1-1 0,1 1 1,0 0-1,0-1 0,0 1 1,1-1-1,-1 1 0,1-1 0,0 0 1,6 6-1,-5-9-1237,-1 0 0,0 0 0,0-1 0,1 1 0,-1-1 1,1 0-1,-1 0 0,0 0 0,6-2 0,4 1-4074,12 1-3963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19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5314,'0'0'15581,"12"0"-12945,215 14 1168,-99-14-3014,-104 0-4064,-4 0-3665,-33 0-712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20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3794,'3'2'17575,"19"9"-15867,17 2-55,-25-8-1168,-1-1 0,1-1 1,23 4-1,234 1 1855,-234-8-2260,-35 0 205,8 0-11279,4 0 4473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20.7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4226,'2'0'15270,"12"0"-13679,121 4 3272,2-1-3488,-59-1-660,99 14 0,-147-15-617,-30-1 185,1 0-139,2 0-48,-2 0-309,21-1-10587,1-5 4629,10-6-2916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2.4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3121,'0'0'849,"165"27"-849,-122-27-1121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2.6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66 5218,'0'0'32,"136"-7"-32,-78 1 32,10-1-32,5 1 0,5-1 0,14 1 0,10-7 0,0 6-592,5 0-1633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21.1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1 416,'0'0'12419,"18"2"-10124,266 15 7987,146-17-5918,-429 0-4172,-1 2-1980,0-1 1366,0 0 1,0 0-1,0-1 0,0 1 0,1 0 0,-1 0 0,0 0 0,0 0 1,1-1-1,-1 1 0,0 0 0,1 0 0,-1-1 0,1 1 1,-1 0-1,1-1 0,0 1 0,-1-1 0,1 1 0,-1-1 0,1 1 1,0-1-1,0 1 0,-1-1 0,1 1 0,0-1 0,0 0 0,-1 1 1,1-1-1,1 0 0,21 12-9142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21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53 9188,'0'0'6659,"155"0"-5170,-87 0 304,0 0-641,-15 0-431,-14 0 303,-15 0-224,-4 0 129,-15 0-305,-1 0-560,6 0-1216,-5-19-2370,5-14 865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31.0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57 24575,'-4'-4'0,"-7"-7"0,-6-1 0,-4-3 0,1 1-8191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8:42.5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9156,'0'0'13991,"0"6"-14904,0 1-2048,0-1-2258,0 7-8835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1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0 9748,'0'0'18873,"-25"92"-18041,25-59-415,0-7-289,0 7-80,0-1-48,0 8-128,5-1-721,5 7-1680,-5 6-3490,0 7-3825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3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12214,'0'0'8019,"0"124"-4961,0-48-417,0 28-272,0 28-736,0 0-449,0-15-607,5-27-385,6-34-192,-6-35-32,5-21-417,0 0-879,6-42-1393,-6-20-1730,0-21-3088,-10-14-7268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1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3570,'0'0'16055,"34"124"-16055,-19-98-560,-6 7-2994,1-7-7395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1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48,'0'0'19769,"-10"92"-19769,10-73-112,0 1-576,0 6-1281,0 13-1473,0 1-2593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2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0 1665,'0'0'14070,"0"125"-14070,0-86-64,0 7-112,0 0-128,0 0-368,-5 6-817,0-12-1536,-5 5-5491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2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6147,'0'0'12934,"5"125"-11926,-5-99-640,0 13-288,0 7-80,0-13-560,0 13-640,0-7-1602,0 0-1600,-10-6-5762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2881,'0'0'10661,"0"112"-10213,0-86-448,0-13-48,0 13-928,0-19-1793,0-1-3954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2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3121,'0'0'7476,"0"138"-7076,0-119 96,0 8-368,5 5-80,-5 8 16,0 6 64,0-1 0,0-5-15,0-14-113,0-19-753,0 6-4081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3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3874,'0'0'11253,"20"118"-10581,-20-124-3809,0-14-4995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5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6355,'0'0'14895,"0"10"-12119,0-4 2425,-1 94-7813,-2-32-3778,2-29-437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5.7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1 848,'0'0'19978,"0"10"-18239,0 16-970,1 3-232,-2 0 1,-1 0-1,-5 31 1,4-40-1087,2-1 0,0 1 0,3 22 0,0 4-1001,-1 107-6534,3-86 4371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6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4898,'0'0'10650,"0"14"-8814,-1 29 137,0 93 1071,2-113-7039,6 36 1,1-24-1182,-2 3-1595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3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8324,'0'0'6221,"23"0"-3361,-5 0-2389,-1-1-161,-1 1 0,1 0 0,0 2 0,0 0 0,-1 1 0,0 0 0,27 10 0,-28-7 46,-1 0-1,1 1 1,-1 1 0,-1 0 0,1 1-1,-1 1 1,-1 0 0,18 18-1,-24-21-39,0 0-1,-1 0 0,0 0 0,0 1 1,-1 0-1,0 0 0,0 0 0,-1 0 1,0 1-1,-1-1 0,0 1 0,0 0 1,0 0-1,-1-1 0,-1 1 1,1 0-1,-2 9 0,0-14-230,1 0 1,-1 0-1,0 1 1,0-1-1,-1 0 0,1-1 1,-1 1-1,0 0 1,0 0-1,0-1 1,0 1-1,-1-1 0,1 0 1,-1 0-1,-6 6 1,-2 0 23,-1 0 0,-1 0 0,-15 7 0,-1 1 44,22-12-362,-1-1 0,0 0 0,-1 0 1,1 0-1,-1-1 0,1 0 1,-1-1-1,0 0 0,0-1 0,0 1 1,0-2-1,-16 0 0,24 0 22,0 0 1,1 0-1,-1-1 0,0 1 0,0 0 0,1-1 0,-1 1 0,0-1 0,1 1 0,-1-1 0,1 1 0,-1-1 0,0 1 0,1-1 0,-1 1 0,1-1 1,0 0-1,-1 1 0,1-1 0,-1 0 0,1 0 0,0 1 0,0-1 0,-1 0 0,1 0 0,0 1 0,0-1 0,0 0 0,0 0 0,0 1 1,0-1-1,0 0 0,0 0 0,0 0 0,1 0 0,4-33-6661,16-7-3535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6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4610,'0'0'12643,"0"13"-10778,0 118 5298,0-126-6876,0 57-368,10 86 1,5-44-1418,-4-21-1427,1 1-3484,-7-50 2831,0 10-2064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6.6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1185,'0'0'13395,"2"14"-11191,11 118 4527,-9-57-6670,-4-74-473,0 1 0,-1-1-1,1 1 1,-1-1 0,1 0-1,-1 1 1,0-1 0,1 0 0,-1 0-1,0 0 1,0 1 0,0-1 0,-2 1-1,-5 10-4345,-2 12-4222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6.8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14 12774,'0'0'6339,"0"7"-6803,-5-7-929,-4-14-2849,-1 8-6307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4.7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102 1 10101,'0'0'14460,"0"7"-12510,1 69 2896,7 37-4146,-6-93-2194,-1 1 0,-1-1 0,-1 0 0,-1 0 0,-7 35 0,-36 95-7713,6-24 4342,34-103 5003,0 0 0,2 0 0,-2 39-1,5 6 9691,0-1-4976,0 0-6653,0 1-8332,0-22 3802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4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4834,'0'0'18665,"0"72"-17913,0-59-656,5 0-96,-5 7-112,0 6-816,0 13-1137,0 14-2113,0 6-272,-5 0-593,5-13-1728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5.2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0 7668,'0'0'13592,"-2"19"-12626,1-10-826,-6 127 1590,6-126-1498,0 1 0,-1-1-1,0 0 1,-7 19-1,5-27-231,4-2-37,-1 14-1244,-5 9 611,-25 124-12047,30-108 6426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7.4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13 304,'0'0'544,"-126"-6"-544,97-1-624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7.8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734 0 8676,'0'0'19468,"-27"26"-17748,-2 3-1431,-265 264 2226,225-221-2430,-26 27-78,-88 115 0,177-203 24,6-10-41,-1 0 0,1 1 0,-1-1 0,0 0 0,1 0 0,-1 1 0,0-1 0,0 0 0,0 0 0,1 0 1,-1 0-1,0 0 0,-1 0 0,1 0 0,0-1 0,0 1 0,0 0 0,0 0 0,-1-1 0,1 1 0,0-1 0,-1 1 0,1-1 0,0 0 0,-1 0 0,-1 1 1,2-7-4599,4-22-1243,13-10-2358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8.3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213 1 5795,'0'0'15719,"-11"26"-13297,-75 183 1804,48-117-2779,17-45-1043,2 1 1,-18 73-1,37-121-408,0 1 1,0 0-1,-1-1 0,1 1 1,0 0-1,0 0 0,0-1 1,0 1-1,0 0 0,0-1 0,0 1 1,0 0-1,0-1 0,1 1 1,-1 0-1,0 0 0,0-1 1,1 1-1,-1-1 0,0 1 1,1 0-1,-1-1 0,0 1 0,1-1 1,-1 1-1,1-1 0,-1 1 1,1-1-1,-1 1 0,1-1 1,0 1-1,-1-1 0,1 0 0,-1 1 1,1-1-1,0 0 0,-1 0 1,1 1-1,1-1 0,34 0-140,-17-1 159,7-2 19,0 0 0,0-2 0,-1-1 0,49-17 0,-16 5-31,-45 15 13,-12 3-10,1 0-1,-1 0 1,1 0 0,-1-1 0,1 1 0,-1 0 0,1-1 0,-1 1-1,1-1 1,-1 1 0,0-1 0,1 1 0,-1-1 0,0 0 0,1 0 0,-1 0-1,0 0 1,0 0 0,0 0 0,0 0 0,0 0 0,0 0 0,0-1-1,0 1 1,0 0 0,-1-1 0,1 1 0,0 0 0,-1-1 0,1 1-1,-1-1 1,0 1 0,1-1 0,-1 1 0,0-3 0,0-23 190,1 12 8,0 0-1,-2-1 0,0 1 0,-1 0 0,0 0 1,-1 0-1,-9-27 0,-118-221-203,115 240-219,14 22-592,2 4 149,0 0 0,0-1-1,0 1 1,0 0-1,0-1 1,1 1 0,-1-1-1,1 0 1,-1 1 0,1-1-1,0 0 1,0 0 0,0 0-1,5 3 1,24 15-5981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8.7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127 0 8884,'0'0'3167,"-7"30"402,3-14-3003,-43 217 5640,-11 210 1808,53-407-7805,0 64 1,5-99-290,0-20-1577,2-14-1786,9-51 1,-1 15-1492,-4-21-2346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3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4114,'0'0'16439,"41"125"-12965,-31-70-897,0 0-832,-4 1-673,-1-8-399,0-6-481,-5-7-192,0-8 0,0-6-688,0-7-609,0 0-1424,0-7-1521,20-7-8468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8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5523,'0'0'13672,"29"0"-11615,97 3-202,-117-2-1683,0 0 1,-1 0 0,1 1 0,0 0 0,0 1 0,-1 0-1,1 0 1,-1 1 0,10 6 0,-14-8-81,0 2-1,0-1 1,0 0 0,0 1-1,0 0 1,-1-1 0,1 2-1,-1-1 1,0 0 0,-1 1-1,1-1 1,3 9-1,-4-5 76,0-1 0,-1 1 0,0 0-1,0-1 1,-1 1 0,0 0 0,0 0-1,-1-1 1,1 1 0,-2 0 0,1-1-1,-1 1 1,-1-1 0,1 1 0,-1-1-1,0 0 1,-1 0 0,-6 9 0,-14 19 54,-3-1 1,0-1 0,-2-2-1,-1-1 1,-37 28 0,21-18-1299,43-34-4714,14-5-1212,-11-1 6943,30 0-8674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9.2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159 0 8740,'0'0'5229,"-16"21"-347,-2 2-3623,-5 7 356,2 1 0,-22 40 0,37-60-1040,-19 40 1414,24-49-1928,0 1 0,0-1 0,0 1 0,0 0 0,1 0 0,-1 0 0,1-1 0,0 1 1,0 0-1,0 0 0,0 0 0,0 0 0,1-1 0,-1 1 0,1 0 0,1 3 0,-1-5-58,1 1 0,-1-1 0,1 0 0,-1 0 0,1 1 0,0-1 0,0 0 0,-1 0 0,1-1 0,0 1 0,0 0 1,0 0-1,0-1 0,0 1 0,0-1 0,0 0 0,0 0 0,0 0 0,3 0 0,1 0-5,0 0-1,0 0 1,-1 0 0,1-1 0,0 0 0,7-3-1,-3 0-22,-1-1 0,0 0 0,0 0 0,0-1 0,0-1 0,-1 1-1,7-9 1,53-61-629,-27 28 157,-32 41 566,-7 6 414,-2 5 227,0 134 1573,0-77-4684,14-81-14500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9.4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10229,'0'0'14083,"7"19"-11433,40 110 199,-46-125-2759,0-1 1,1 0-1,0 0 1,0 0-1,0 0 0,0 0 1,4 4-1,-5-6-90,-1 0-1,1-1 0,0 1 1,0 0-1,-1-1 1,1 1-1,0-1 1,0 1-1,-1-1 1,1 0-1,0 1 1,0-1-1,0 0 1,0 1-1,0-1 0,0 0 1,0 0-1,0 0 1,0 0-1,0 0 1,-1 0-1,1 0 1,0 0-1,0 0 1,0 0-1,0-1 1,0 1-1,0 0 1,0-1-1,0 1 0,-1 0 1,1-1-1,0 1 1,1-2-1,8-7-159,-1 0 0,1-1-1,-2 0 1,0-1-1,0 0 1,-1 0-1,0-1 1,-1 0 0,9-22-1,-5 2-3935,-2 0-3428,-3 5-3028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9.7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10037,'0'0'13654,"160"0"-12886,-82 0-496,9 0-272,1 0 0,-11 0-2033,-18 0-2785,-30 0-2417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09.8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0 9492,'0'0'10645,"-19"138"-5346,14-73-2194,-5 1-1248,6-1-833,4-12-559,0-20-417,0-7-48,0-20-289,0 1-1119,19-40-8469,15-19 721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0.0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3458,'0'0'21465,"87"32"-20904,-38-32-465,-1 14-96,-4-1-2113,-10 0-3410,-19 6-5010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0.2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1 9412,'0'0'19209,"-19"124"-18585,19-111-512,0-6-112,0-1-224,4-6-5826,6 0-2114,5-6-4946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0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12694,'83'19'7683,"-69"-19"-5298,35-6-1696,19-1 1216,14 7-529,1-6-591,-1 6-753,-19 0-32,-4 0-1169,-16 13-1584,-4 0-1601,-15-7-688,-9-6-3074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0.5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8868,'0'0'14599,"-44"125"-11270,34-73-1376,0 1-800,1-14-753,4 1-256,5-8-144,0-19-352,0 1-1265,5-14-3041,14-7-5011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0.7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10453,'0'0'18264,"39"0"-18232,-15 0-80,5 6-480,5 1-1601,-5-1-2753,-9 1-2930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3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0 9492,'0'0'16389,"-29"5"-15044,-9 1-948,-49 15 1,79-18-303,0 0 0,0 0 0,1 1 0,-1 1 0,1-1 0,0 1 0,0 1 0,1-1 0,-1 1 0,1 0 0,1 0 0,-1 1 0,1 0 0,-7 12 0,9-15-37,-2 3 21,1 0 0,0 1-1,0-1 1,1 1 0,0 0-1,0 0 1,1 0 0,0 0 0,0 0-1,1 1 1,0-1 0,1 0-1,0 15 1,1-21-79,-1 0 0,0 0 1,1-1-1,-1 1 0,1 0 0,-1 0 0,1 0 1,0-1-1,0 1 0,0 0 0,0 0 0,0-1 1,0 1-1,0-1 0,1 1 0,-1-1 0,1 0 0,-1 0 1,1 1-1,-1-1 0,1 0 0,0 0 0,-1 0 1,1-1-1,0 1 0,0 0 0,0-1 0,-1 1 1,1-1-1,0 1 0,0-1 0,0 0 0,2 0 1,12 2-10,0-2 1,0 0-1,19-2 0,-19 1 8,-4 0-22,0-1 0,0 0 0,0-1 0,-1 0 0,1-1 0,-1 0 0,0-1 0,14-7 0,7-8-908,39-30 0,-59 41 500,-4 0-25,2 0-282,-10 9 736,1 0 0,-1 0-1,0 0 1,0 0 0,0 0 0,0 0-1,1 0 1,-1 0 0,0 0 0,0 0-1,0 0 1,0 0 0,1 0 0,-1 0 0,0 0-1,0 0 1,0 0 0,0 1 0,0-1-1,1 0 1,-1 0 0,0 0 0,0 0-1,0 0 1,0 0 0,0 0 0,0 0 0,1 1-1,-1-1 1,0 0 0,0 0 0,0 0-1,0 0 1,0 0 0,0 1 0,0-1-1,0 0 1,0 0 0,0 0 0,0 0 0,0 0-1,0 1 1,0-1 0,0 0 0,0 0-1,0 0 1,0 0 0,0 1 0,0-1-1,0 0 1,0 0 0,0 0 0,0 0 0,0 1-1,0-1 1,0 0 0,0 0 0,1 25 1301,9 41 0,-10-65-1323,0 0-1,0-1 1,1 1-1,-1-1 1,0 1-1,1-1 1,-1 1-1,1-1 1,-1 1-1,0-1 1,1 1 0,-1-1-1,1 1 1,-1-1-1,1 0 1,0 1-1,-1-1 1,1 0-1,-1 1 1,1-1-1,0 0 1,-1 0-1,1 0 1,-1 1 0,1-1-1,0 0 1,-1 0-1,2 0 1,19-1-4286,-16 1 2182,15-4-5342,5-13-2975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1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2273,'0'0'23728,"2"12"-22879,-2-4-747,0-5-91,0 0 1,0 0-1,0 0 1,1 0-1,-1 0 1,1 0-1,0 0 1,0-1-1,0 1 1,0 0-1,0-1 0,0 1 1,1 0-1,-1-1 1,1 1-1,0-1 1,-1 0-1,1 0 1,1 0-1,-1 0 1,0 0-1,0 0 0,1 0 1,-1-1-1,4 2 1,21 6-729,0-1 0,1-2 0,0-1 0,34 2 0,-18-2-255,10-1 919,60-2-1,-77-2 3411,-37-8-2808,0-1 0,0 0 0,-1 1 1,0-1-1,-1 1 0,0 0 0,-6-17 1,7 23-509,-1-1 1,1 0 0,-1 1 0,0-1 0,0 1 0,0-1 0,0 1-1,0 0 1,-1 0 0,1 0 0,-1 0 0,1 1 0,-1-1 0,0 0 0,1 1-1,-1 0 1,0 0 0,0 0 0,0 0 0,0 0 0,0 1 0,0-1-1,0 1 1,0 0 0,-6 0 0,5 0-15,0 1-1,0-1 1,0 1 0,0 0-1,0 0 1,0 1 0,0-1-1,1 1 1,-1 0-1,1 0 1,-1 0 0,1 0-1,-1 1 1,1 0 0,0-1-1,0 1 1,-3 4 0,-5 7-20,0 1 1,-15 25 0,14-21 28,11-17-59,0 0 0,-1 0 0,1 0 0,0 0 0,0 0 0,0 0 0,1 0 0,-1 0-1,0 0 1,1 0 0,-1 0 0,1 1 0,0-1 0,0 0 0,0 0 0,0 0 0,0 1 0,1 2 0,0-3-98,-1-1 0,1 0 0,0 0-1,0 0 1,0 0 0,0 0 0,0 0 0,0 0 0,0 0 0,0 0 0,0 0-1,1-1 1,-1 1 0,0 0 0,1-1 0,-1 1 0,0-1 0,1 1 0,-1-1-1,1 0 1,-1 1 0,0-1 0,1 0 0,-1 0 0,1 0 0,1-1 0,18 2-1980,-3-1-1398,1-1 0,19-2 0,20-13-8589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1.4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0 13638,'0'0'11491,"-3"20"-9253,-1 4-1799,1-10-191,1 1 1,0 0-1,1 22 1,2-36-250,0 0 0,0-1 0,1 1 0,-1 0 0,0 0 0,0-1 1,1 1-1,-1-1 0,0 1 0,0-1 0,1 0 0,-1 1 0,1-1 0,-1 0 0,0 0 0,1 0 0,-1 0 1,0 0-1,1 0 0,-1 0 0,2-1 0,36-2-131,-25 0 123,-1-1-1,1-1 1,16-7 0,-23 8-19,1 0 1,1 0-1,-1 1 1,0 0-1,1 1 1,-1 0-1,1 0 1,0 1-1,-1 0 1,1 1-1,0 0 0,12 1 1,-19 0 22,0 0 0,-1-1 0,1 1 0,0 0 1,0 1-1,0-1 0,-1 0 0,1 0 0,0 1 0,-1-1 0,1 1 0,-1 0 1,0-1-1,1 1 0,0 2 0,19 35 547,-11-19-78,-4-7 120,-5-11-737,0 0-1,0 0 1,0 0 0,0 0-1,0 0 1,0 0 0,0 0-1,1-1 1,2 4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18.5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88 32 4434,'0'0'19292,"-8"-6"-17422,-22-16-360,30 22-1460,0 0 1,0-1-1,-1 1 1,1 0-1,0-1 1,-1 1-1,1 0 1,0 0-1,-1-1 1,1 1-1,0 0 1,-1 0-1,1 0 1,-1 0-1,1 0 1,0-1-1,-1 1 1,1 0-1,-1 0 1,1 0-1,-1 0 1,1 0-1,0 0 1,-1 0-1,1 0 1,-1 0-1,1 0 1,0 1-1,-1-1 1,0 10 635,2-5-652,-5 294 2134,4 234-1033,0-518-1119,0-1-1,2 1 0,0 0 1,0 0-1,1-1 0,1 1 1,6 15-1,-24-56-680,8 16-83,0 0 0,1 0 1,0-1-1,0 0 1,1 0-1,-4-18 0,3-31-8968,5 23 3481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19.4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46 9316,'0'0'12104,"22"-3"-10684,4-2-896,121-12 1828,274 10 729,-34 1-2622,-162-2-323,-224 8-18,-1 0-84,4 0 1135,-4 14-766,9 120 708,-2-32-611,26 328-460,-12-288-40,-10-75 0,6 118 0,-17 24 0,-10-221-880,0 1-1,0 0 1,-1 0-1,-17-12 1,24 21-112,1 0-1,-1 0 1,0 0-1,0 1 1,0-1-1,-7 0 1,-27 0-9333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19.8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79 8356,'0'0'12755,"6"0"-11288,90 1 2484,75-1-474,231-20-1586,122-7-1061,-524 26-918,0 1 0,0-1 0,0 0 0,0 0 0,0 0 0,0 0 0,0 0 0,0 0 0,0 0 0,0 0 0,0 0 0,-1 0-1,1 0 1,-1 0 0,1 0 0,0 0 0,-1 1 0,1-1 0,-2-1 0,0 0-742,0 1 0,0-1 0,-1 1 0,1 0 0,0 0 0,-1 0 0,1 0 0,-1 0 0,-3 0 0,-10 0-8358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0:20.5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59 1 1056,'0'0'15429,"-1"13"-13132,-20 221 5189,14-114-5213,-3-135-3007,0-37-206,1-74-7959,9 47 9188,0 56 1930,4 23-989,101 0 2192,217 0-839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1:53.5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127 112 48,'0'0'12870,"0"-3"-11910,0-2-1675,0-8 10890,0 8-5329,0-14-4150,-5-27-1059,5 45 427,0 0 0,0 0 0,0 0 0,0 1 0,0-1 0,0 0 0,0 0 0,-1 0 0,1 1-1,0-1 1,0 0 0,-1 0 0,1 1 0,-1-1 0,1 0 0,-1 1 0,1-1 0,-1 0 0,1 1 0,-1-1 0,0 1 0,1-1 0,-1 1 0,0-1 0,1 1 0,-1-1-1,0 1 1,1 0 0,-2-1 0,1 1 673,0 0-720,1 0 0,0 0 0,0 0 0,-1 0 1,1 1-1,0-1 0,0 0 0,-1 0 0,1 0 1,0 0-1,0 0 0,-1 1 0,1-1 0,0 0 1,0 0-1,0 1 0,0-1 0,-1 0 0,1 0 1,0 1-1,0-1 0,0 0 0,0 0 0,0 1 1,0-1-1,0 0 0,0 0 0,0 1 0,0-1 1,0 0-1,0 1 0,0-1 0,0 0 0,0 0 1,0 1-1,0-1 0,0 1 0,-12 156 502,0 5-184,-1 96-269,1 1-44,3-109-22,8-143 0,-8-9 19,5-2-115,1 1-621,0 0 0,1 0 0,-1-1 0,1 1 0,-1-1 0,-2-7 0,3 7-1205,1 1 0,-1-1 1,1 0-1,0 0 1,0 0-1,0-7 1,1-9-9610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1:55.2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13 4866,'0'0'12747,"0"0"-12281,0-1-1,0 1 0,0-1 0,0 0 0,0 1 0,0-1 0,0 1 1,0-1-1,0 0 0,0 1 0,0-1 0,0 1 0,0-1 0,0 1 0,0-1 1,1 1-1,-1-1 0,0 1 0,0-1 0,1 1 0,-1-1 0,1 0 1,319 1 2633,434 0-3213,-753 0 338,-1 8-104,-10 595 1006,10-556-1126,-1 16 0,3 1 0,17 113 0,-15-150 0,-1 0 0,0 52 0,-4-79 0,1 1 0,0-1 0,0 0 0,-1 1 0,1-1 0,0 1 0,0-1 0,-1 1 0,1-1 0,-1 0 0,1 1 0,0-1 0,-1 0 0,1 0 0,-1 1 0,1-1 0,-1 0 0,1 0 0,-1 1 0,1-1 0,-1 0 0,1 0 0,-1 0 0,1 0 0,-1 0 0,1 0 0,-1 0 0,1 0 0,-1 0 0,0 0 0,-18-1 0,18 1 0,-406 0 0,173-6 0,181 6 0,0 1 0,-68-8 0,52 6 0,51-2-822,16 2 465,1 0 0,-1 1 0,0-1 1,0 1-1,0 0 0,0 0 0,0-1 1,0 1-1,0 0 0,0 1 0,-1-1 1,1 0-1,0 1 0,-2 0 1,-16 13-8347,-8 15-3842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4:18.2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2769,'0'0'13673,"12"5"-12363,38 15-216,-43-17-670,0 0 0,-1 1 0,1 0 0,-1 0 0,0 1 0,-1-1 0,1 1-1,-1 1 1,7 7 0,9 9 582,18 15 177,-19-18-742,0 0 0,28 18-1,-17-17-112,1-2 0,65 27 1,74 14 868,-135-48-1063,234 57 475,-132-36-546,-14-8 48,173 13-1,40 6 40,-176-14-70,167 40 138,-188-41-153,173 14 100,-236-34-133,68 5 62,151 22-132,-11 5 96,-108-17 28,104 12 106,-161-26-94,-27-3-14,79 7 6,117 15 36,-113-6 13,326-1-1,-190-3-146,-6-1 22,261-10 170,-379 4-138,4-1 57,1653-10 92,-1216-7-94,-237-7-184,0 0 57,500 1 138,-600 12-36,98-6-133,296-28 179,-201 7 3,-484 28-124,799-91 99,-466 50-173,30 12 70,-185 21 35,-115-1-24,-36 4 6,44-1-1,-52 4-9,-1 0 1,1-2 0,-1 0 0,22-8 0,24-5 13,17 1-6,198-32 40,-147 35-48,70-9-32,-34 3-12,76-12 8,157-18 35,-270 36 8,67-1 10,-98 9 10,116-20 0,-77 7-13,-49 11-16,-54 6-2,74-13 1,38-14-33,-68 12-49,-53 11 30,0 0 0,0-2-1,26-11 1,2-3 45,45-20 7,-9 5-23,-29-3-87,9-3-35,-53 28 163,26-25 0,-32 27-22,2 4 3,-13 3 5,-2 4 355,-8-4-318,1 0 0,-1 0 0,0 1 0,0 0 0,-11-4 0,14 5-35,-10-2-7,1 0 0,-1 1 0,0 0 0,0 1 0,-23-2 0,-79 2 0,92 3 0,3 0 0,1 1 0,-1 1 0,0 0 0,1 2 0,-1 0 0,1 2 0,-22 8 0,177-12-293,155-2-78,-287 1 381,-1-1 0,0 1 0,0 0 1,0 0-1,1 0 0,-1-1 0,0 1 1,0 0-1,0 0 0,-1 0 0,1 0 1,0 1-1,0-1 0,0 0 0,-1 0 0,1 0 1,-1 1-1,1-1 0,-1 0 0,1 1 1,-1-1-1,0 0 0,1 2 0,8 44 244,-7-37-174,3 35-52,-1 1 0,-3 63 0,-1-63-27,3-36 48,-2-7-70,-14-2-222,13-1 229,-39-4-2812,-6-13-6941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59:59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3153,'0'0'48,"28"115"-2433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4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11493,'0'0'6547,"-77"125"-3233,56-70-1297,16-6 80,5-1-481,0-6-767,5-8-177,21-6-240,5-7-256,-5-7-160,4 0-16,1-14-784,5 0-1985,-5-7-2178,0-28-5841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17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9204,'0'0'17352,"76"0"-15783,-43 7-721,-5-7-432,10 0-63,-5 0-161,-9 0-128,0 0-64,-10 0-192,0 0-1089,-9 0-2545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17.3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4306,'0'0'16407,"0"141"-13125,9-103-609,1 0-1072,-1-6-737,1-6-608,-1-14-224,-4-5-32,0-1-128,-1-6-496,1-6-1041,5-26-2128,8-6-2898,6-7-4739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17.5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8516,'0'0'18728,"127"13"-17831,-89-13-833,0 7-64,-5-1-1409,-9 7-3025,-5 0-2993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17.6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0 103 12502,'0'0'12918,"147"-32"-12230,-90 13-688,0-1-112,-5 8-3106,4-8-4161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18.1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261 45 11445,'0'0'14642,"-24"-9"-12183,-76-23-706,97 31-1700,0 1-1,0-1 1,0 0-1,0 1 1,0 0-1,0 0 1,-1 0-1,1 0 1,0 0-1,0 1 1,0-1-1,0 1 1,0 0-1,0 0 1,0 0-1,0 0 1,1 0-1,-1 1 1,0-1 0,1 1-1,-1 0 1,1 0-1,-1 0 1,1 0-1,0 0 1,0 1-1,-3 3 1,-2 1 21,2-1-59,0 1 1,0-1-1,1 1 1,-1 0-1,2 0 1,-1 1-1,1-1 1,0 1-1,0-1 1,1 1-1,0 0 1,0 0 0,1 0-1,0 0 1,1 13-1,0-19-19,0-1 0,0 0 0,0 1 0,0-1 0,1 0 0,-1 0 0,0 1 0,1-1 0,-1 0-1,1 0 1,-1 1 0,1-1 0,0 0 0,0 0 0,-1 0 0,1 0 0,0 0 0,0 0 0,0 0 0,0 0 0,0-1 0,0 1 0,1 0 0,-1 0 0,0-1 0,0 1 0,0-1-1,1 1 1,-1-1 0,2 1 0,5 0-21,-1 0-1,0 0 1,0 0-1,11-2 0,-10 1 5,0 1-13,0-2 0,1 1 0,-1-1-1,0 0 1,0-1 0,0 1 0,0-2 0,-1 1-1,1-1 1,0 0 0,-1-1 0,0 0 0,0 0-1,0-1 1,0 1 0,-1-1 0,0-1 0,0 1-1,0-1 1,-1 0 0,8-11 0,-13 17 43,0 0 0,0 0 0,0 0 0,0-1 1,1 1-1,-1 0 0,0 0 0,0 0 0,0 0 0,1 0 0,-1-1 1,0 1-1,0 0 0,0 0 0,1 0 0,-1 0 0,0 0 0,0 0 0,0 0 1,1 0-1,-1 0 0,0 0 0,0 0 0,1 0 0,-1 0 0,0 0 1,0 0-1,1 0 0,-1 0 0,0 0 0,0 0 0,0 0 0,1 0 0,-1 0 1,0 1-1,0-1 0,0 0 0,1 0 0,-1 0 0,0 0 0,0 0 1,0 1-1,0-1 0,1 0 0,-1 0 0,0 0 0,0 0 0,0 1 0,0-1 1,0 0-1,0 0 0,0 1 0,1-1 0,-1 0 0,0 0 0,0 0 1,0 1-1,5 15 60,-4-14-46,48 228 500,6 19 34,-33-199-557,-14-35 0,-25-40-953,3 6-2719,-18-35 0,21 27-7192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48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4034,'0'0'20473,"16"0"-15988,-9 1-4063,0-1-1,0 2 1,0-1 0,0 1-1,12 4 1,-12-3-354,0 0 1,0-1-1,0 0 0,1-1 1,14 2-1,-10-4-109,3 0-257,-10 2-3698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49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14 2609,'0'0'11736,"-14"-13"3196,14 16-14286,-8 96 688,1-22-790,3 48 414,4-123-1043,0-10-4352,0-36-3004,0 13 283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49.6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1 0 6531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49.7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6531,'76'13'10101,"-72"-7"-7780,15 1 432,5-1-864,9-6-144,-5 0-497,5 0-447,1 0-417,-11 0-240,1 0-96,-10 0-48,0 0-192,-9 0-1025,0 0-1472,-1 0-1121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49.9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 5234,'0'0'17256,"151"-13"-16535,-118 13-593,0 0-128,5 0-1089,5-6-1952,-5-1-3154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0 349 13974,'0'0'3989,"22"-13"-1078,-9 6-2577,15-9 116,0 0 0,-2-2 0,0-2 0,25-22 1,-43 33-303,14-12-24,33-41-1,-50 56-32,-1 0-1,0-1 1,0 1-1,0-1 0,-1 0 1,0 0-1,0 0 1,-1 0-1,0-1 1,0 1-1,-1 0 1,1-12-1,-2 18-12,0 0 0,0 0 0,0 0 0,-1 0 0,1 0 0,0-1 0,-1 1 0,1 0 0,-1 0-1,0 0 1,1 0 0,-1 0 0,0 1 0,1-1 0,-1 0 0,0 0 0,0 0 0,0 1 0,0-1 0,0 0 0,0 1 0,0-1 0,0 1-1,0-1 1,0 1 0,0-1 0,0 1 0,0 0 0,0-1 0,0 1 0,-1 0 0,1 0 0,0 0 0,0 0 0,-2 0 0,-2 0 45,-1 0 0,0 1 0,0-1 1,0 1-1,1 0 0,-9 3 0,6 0-53,0 0-1,0 0 1,0 1-1,1 0 1,0 0-1,0 1 1,0 0-1,1 0 0,0 0 1,0 1-1,1 0 1,0 0-1,0 1 1,-8 15-1,5-7 209,1 0 0,0 1 0,2 0 0,-1 0 0,2 1 0,-4 30 1,7-35-133,0 1 0,1-1 0,0 1 0,3 19 0,-2-29-126,0 1 1,0-1 0,0 1-1,1-1 1,0 0-1,0 0 1,0 0 0,0 0-1,1 0 1,0 0-1,-1 0 1,1-1 0,0 1-1,1-1 1,-1 0-1,7 5 1,-2-3-21,0 0 0,1 0 0,-1 0 0,1-1 0,0-1 0,0 1 0,0-1 0,0-1 0,1 0 0,-1 0 0,1-1 0,11 0 0,8 0-1060,1-2 0,-1-2-1,0-1 1,35-8 0,-57 11-5218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50.2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1 7123,'0'0'15447,"-9"128"-12709,4-71-882,5 1-607,-5-14-593,5 1-400,0 0-240,-5-20-16,5 1-384,0-7-1152,-4-6-1970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1:50.6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78 9508,'0'0'4624,"0"22"-115,0 75-1175,0-84-2879,0-1-1,1 1 0,1 0 0,0 0 1,0-1-1,1 1 0,1-1 1,0 0-1,8 15 0,-8-20-235,0 0-1,1 0 0,0 0 1,0-1-1,1 0 1,0 0-1,0 0 1,0-1-1,1 0 0,-1 0 1,1-1-1,0 1 1,11 3-1,-15-6-225,0-1 1,0 0-1,0 0 0,0 0 0,0 0 1,0 0-1,0-1 0,0 1 0,0-1 1,1 0-1,-1 0 0,0 0 0,0 0 1,0-1-1,0 1 0,0-1 0,0 0 1,0 0-1,0 0 0,0 0 0,0 0 1,0-1-1,0 1 0,-1-1 0,1 0 1,0 0-1,-1 0 0,0 0 0,0 0 0,1 0 1,-1-1-1,0 1 0,-1-1 0,1 0 1,0 1-1,-1-1 0,2-3 0,3-9-48,1 0-1,-2 0 1,0-1 0,-1 0-1,3-27 1,-3 23-10,6-69 33,-9 80 58,-1 0-1,0-1 0,-1 1 1,0-1-1,-1 1 1,0 0-1,-3-10 0,4 15 28,-1 0-1,0 0 1,0 1-1,0-1 0,-1 0 1,1 1-1,-1 0 1,0-1-1,0 1 0,0 0 1,0 1-1,0-1 1,-1 0-1,0 1 1,1 0-1,-1 0 0,0 0 1,0 0-1,0 1 1,0-1-1,-5 0 0,-7-1 284,0 0-1,-1 2 0,1 0 1,-19 1-1,20 0-139,10 0-170,0 1 0,0 0-1,0 0 1,0 1 0,1-1 0,-1 1 0,0 0 0,1 0 0,-1 0 0,1 1 0,0 0 0,0 0-1,0 0 1,0 0 0,1 0 0,-1 1 0,1 0 0,-4 4 0,2-1-449,-1 1 0,1 0 0,-7 14 1,9-15-973,0 0 0,1 1 1,0-1-1,-2 10 1,3-3-5841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7.4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2513,'0'0'2881,"165"0"-2624,-108 0-257,0 0-1953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18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 8452,'0'0'20455,"1"-4"-19394,0 3-1006,-1-1 0,1 1 0,-1-1 0,1 1 0,0 0 0,-1-1 0,1 1 0,0 0-1,0 0 1,0-1 0,0 1 0,0 0 0,0 0 0,1 0 0,-1 0 0,0 0 0,0 0-1,1 1 1,1-2 0,3 0 65,-1-1-1,1 1 1,0 1 0,0-1-1,7 0 1,15-1 265,41 2 0,-55 1-273,-8 0-106,0 0 1,1 1 0,-1-1-1,0 2 1,1-1 0,-1 1-1,0-1 1,0 2 0,0-1-1,-1 1 1,1 0 0,10 7-1,-13-7-5,0-1 0,1 1 0,-1 1-1,0-1 1,-1 0 0,1 1-1,-1 0 1,1-1 0,-1 1 0,0 0-1,0 0 1,-1 0 0,1 0 0,-1 1-1,0-1 1,0 0 0,-1 1 0,1-1-1,-1 7 1,1-2-1,-1-1 0,0 0 0,0 0 0,-1 1 0,0-1 0,0 0 0,-1 0 0,0 0 0,0 0 0,-1 0 0,0-1 0,-1 1 0,-7 12 0,1-6 0,-1 0 0,-24 22 0,31-32 0,1-1 0,-1 0 0,0 0 0,-1 0 0,1-1 0,0 1 0,-1-1 0,0 0 0,1-1 0,-1 1 0,0-1 0,0 0 0,0 0 0,-8 1 0,0-2 0,65-26 0,-38 21 0,1 0 0,0 1 0,0 0 0,0 1 0,1 1 0,-1 1 0,20 0 0,-33 1 0,0-1 0,-1 1 0,1 0 0,0 0 0,-1 1 0,1-1 0,0 0 0,0 1 0,-1-1 0,1 1 0,-1-1 0,1 1 0,0 0 0,-1 0 0,1-1 0,-1 1 0,0 0 0,1 0 0,0 2 0,0 0 0,0 0 0,0 0 0,-1 0 0,0 1 0,1-1 0,-1 1 0,1 6 0,-1-3 0,2 3 0,-1 1 0,-1 0 0,0 0 0,-1 0 0,0 0 0,0 0 0,-1-1 0,-1 1 0,0 0 0,0 0 0,-1-1 0,-1 0 0,1 1 0,-2-1 0,1 0 0,-1-1 0,-1 1 0,0-1 0,0 0 0,-1-1 0,0 1 0,0-1 0,-1-1 0,0 1 0,0-1 0,-14 8 0,-3-1 0,15-6 0,0-2 0,-1 0 0,0 0 0,0-1 0,-1 0 0,1-1 0,-1 0 0,0-1 0,0 0 0,0-1 0,-18 1 0,-7-3-96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18.0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1,'18'0,"0"2,0 0,0 1,0 1,18 6,83 37,-113-44,124 43,-96-36,-55-6,-18-2,18-1,0 1,1 1,0 1,-38 13,37-10,-1-2,1 0,-1-1,-27 2,43-6,3-1,-1 1,1 0,-1 0,1 0,-1 0,1 1,0-1,-1 1,1 0,-5 1,8-1,0 0,1 0,-1-1,1 1,-1-1,1 1,-1 0,1-1,0 1,-1-1,1 0,0 1,-1-1,1 1,0-1,0 0,-1 1,1-1,0 0,0 0,-1 0,2 0,22 5,-22-5,78 4,-55-4,-1 1,36 5,-54-5,-1 0,1 1,-1-1,0 1,1 0,-1 0,0 1,-1 0,1 0,0 0,-1 0,1 1,-1-1,0 1,6 8,5 13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18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 8452,'0'0'20455,"1"-4"-19394,0 3-1006,-1-1 0,1 1 0,-1-1 0,1 1 0,0 0 0,-1-1 0,1 1 0,0 0-1,0 0 1,0-1 0,0 1 0,0 0 0,0 0 0,1 0 0,-1 0 0,0 0 0,0 0-1,1 1 1,1-2 0,3 0 65,-1-1-1,1 1 1,0 1 0,0-1-1,7 0 1,15-1 265,41 2 0,-55 1-273,-8 0-106,0 0 1,1 1 0,-1-1-1,0 2 1,1-1 0,-1 1-1,0-1 1,0 2 0,0-1-1,-1 1 1,1 0 0,10 7-1,-13-7-5,0-1 0,1 1 0,-1 1-1,0-1 1,-1 0 0,1 1-1,-1 0 1,1-1 0,-1 1 0,0 0-1,0 0 1,-1 0 0,1 0 0,-1 1-1,0-1 1,0 0 0,-1 1 0,1-1-1,-1 7 1,1-2-1,-1-1 0,0 0 0,0 0 0,-1 1 0,0-1 0,0 0 0,-1 0 0,0 0 0,0 0 0,-1 0 0,0-1 0,-1 1 0,-7 12 0,1-6 0,-1 0 0,-24 22 0,31-32 0,1-1 0,-1 0 0,0 0 0,-1 0 0,1-1 0,0 1 0,-1-1 0,0 0 0,1-1 0,-1 1 0,0-1 0,0 0 0,0 0 0,-8 1 0,0-2 0,65-26 0,-38 21 0,1 0 0,0 1 0,0 0 0,0 1 0,1 1 0,-1 1 0,20 0 0,-33 1 0,0-1 0,-1 1 0,1 0 0,0 0 0,-1 1 0,1-1 0,0 0 0,0 1 0,-1-1 0,1 1 0,-1-1 0,1 1 0,0 0 0,-1 0 0,1-1 0,-1 1 0,0 0 0,1 0 0,0 2 0,0 0 0,0 0 0,0 0 0,-1 0 0,0 1 0,1-1 0,-1 1 0,1 6 0,-1-3 0,2 3 0,-1 1 0,-1 0 0,0 0 0,-1 0 0,0 0 0,0 0 0,-1-1 0,-1 1 0,0 0 0,0 0 0,-1-1 0,-1 0 0,1 1 0,-2-1 0,1 0 0,-1-1 0,-1 1 0,0-1 0,0 0 0,-1-1 0,0 1 0,0-1 0,-1-1 0,0 1 0,0-1 0,-14 8 0,-3-1 0,15-6 0,0-2 0,-1 0 0,0 0 0,0-1 0,-1 0 0,1-1 0,-1 0 0,0-1 0,0 0 0,0-1 0,-18 1 0,-7-3-96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18.01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1,'18'0,"0"2,0 0,0 1,0 1,18 6,83 37,-113-44,124 43,-96-36,-55-6,-18-2,18-1,0 1,1 1,0 1,-38 13,37-10,-1-2,1 0,-1-1,-27 2,43-6,3-1,-1 1,1 0,-1 0,1 0,-1 0,1 1,0-1,-1 1,1 0,-5 1,8-1,0 0,1 0,-1-1,1 1,-1-1,1 1,-1 0,1-1,0 1,-1-1,1 0,0 1,-1-1,1 1,0-1,0 0,-1 1,1-1,0 0,0 0,-1 0,2 0,22 5,-22-5,78 4,-55-4,-1 1,36 5,-54-5,-1 0,1 1,-1-1,0 1,1 0,-1 0,0 1,-1 0,1 0,0 0,-1 0,1 1,-1-1,0 1,6 8,5 13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18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 8452,'0'0'20455,"1"-4"-19394,0 3-1006,-1-1 0,1 1 0,-1-1 0,1 1 0,0 0 0,-1-1 0,1 1 0,0 0-1,0 0 1,0-1 0,0 1 0,0 0 0,0 0 0,1 0 0,-1 0 0,0 0 0,0 0-1,1 1 1,1-2 0,3 0 65,-1-1-1,1 1 1,0 1 0,0-1-1,7 0 1,15-1 265,41 2 0,-55 1-273,-8 0-106,0 0 1,1 1 0,-1-1-1,0 2 1,1-1 0,-1 1-1,0-1 1,0 2 0,0-1-1,-1 1 1,1 0 0,10 7-1,-13-7-5,0-1 0,1 1 0,-1 1-1,0-1 1,-1 0 0,1 1-1,-1 0 1,1-1 0,-1 1 0,0 0-1,0 0 1,-1 0 0,1 0 0,-1 1-1,0-1 1,0 0 0,-1 1 0,1-1-1,-1 7 1,1-2-1,-1-1 0,0 0 0,0 0 0,-1 1 0,0-1 0,0 0 0,-1 0 0,0 0 0,0 0 0,-1 0 0,0-1 0,-1 1 0,-7 12 0,1-6 0,-1 0 0,-24 22 0,31-32 0,1-1 0,-1 0 0,0 0 0,-1 0 0,1-1 0,0 1 0,-1-1 0,0 0 0,1-1 0,-1 1 0,0-1 0,0 0 0,0 0 0,-8 1 0,0-2 0,65-26 0,-38 21 0,1 0 0,0 1 0,0 0 0,0 1 0,1 1 0,-1 1 0,20 0 0,-33 1 0,0-1 0,-1 1 0,1 0 0,0 0 0,-1 1 0,1-1 0,0 0 0,0 1 0,-1-1 0,1 1 0,-1-1 0,1 1 0,0 0 0,-1 0 0,1-1 0,-1 1 0,0 0 0,1 0 0,0 2 0,0 0 0,0 0 0,0 0 0,-1 0 0,0 1 0,1-1 0,-1 1 0,1 6 0,-1-3 0,2 3 0,-1 1 0,-1 0 0,0 0 0,-1 0 0,0 0 0,0 0 0,-1-1 0,-1 1 0,0 0 0,0 0 0,-1-1 0,-1 0 0,1 1 0,-2-1 0,1 0 0,-1-1 0,-1 1 0,0-1 0,0 0 0,-1-1 0,0 1 0,0-1 0,-1-1 0,0 1 0,0-1 0,-14 8 0,-3-1 0,15-6 0,0-2 0,-1 0 0,0 0 0,0-1 0,-1 0 0,1-1 0,-1 0 0,0-1 0,0 0 0,0-1 0,-18 1 0,-7-3-96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18.01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1,'18'0,"0"2,0 0,0 1,0 1,18 6,83 37,-113-44,124 43,-96-36,-55-6,-18-2,18-1,0 1,1 1,0 1,-38 13,37-10,-1-2,1 0,-1-1,-27 2,43-6,3-1,-1 1,1 0,-1 0,1 0,-1 0,1 1,0-1,-1 1,1 0,-5 1,8-1,0 0,1 0,-1-1,1 1,-1-1,1 1,-1 0,1-1,0 1,-1-1,1 0,0 1,-1-1,1 1,0-1,0 0,-1 1,1-1,0 0,0 0,-1 0,2 0,22 5,-22-5,78 4,-55-4,-1 1,36 5,-54-5,-1 0,1 1,-1-1,0 1,1 0,-1 0,0 1,-1 0,1 0,0 0,-1 0,1 1,-1-1,0 1,6 8,5 13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31.4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 8452,'0'0'20455,"1"-4"-19394,0 3-1006,-1-1 0,1 1 0,-1-1 0,1 1 0,0 0 0,-1-1 0,1 1 0,0 0-1,0 0 1,0-1 0,0 1 0,0 0 0,0 0 0,1 0 0,-1 0 0,0 0 0,0 0-1,1 1 1,1-2 0,3 0 65,-1-1-1,1 1 1,0 1 0,0-1-1,7 0 1,15-1 265,41 2 0,-55 1-273,-8 0-106,0 0 1,1 1 0,-1-1-1,0 2 1,1-1 0,-1 1-1,0-1 1,0 2 0,0-1-1,-1 1 1,1 0 0,10 7-1,-13-7-5,0-1 0,1 1 0,-1 1-1,0-1 1,-1 0 0,1 1-1,-1 0 1,1-1 0,-1 1 0,0 0-1,0 0 1,-1 0 0,1 0 0,-1 1-1,0-1 1,0 0 0,-1 1 0,1-1-1,-1 7 1,1-2-1,-1-1 0,0 0 0,0 0 0,-1 1 0,0-1 0,0 0 0,-1 0 0,0 0 0,0 0 0,-1 0 0,0-1 0,-1 1 0,-7 12 0,1-6 0,-1 0 0,-24 22 0,31-32 0,1-1 0,-1 0 0,0 0 0,-1 0 0,1-1 0,0 1 0,-1-1 0,0 0 0,1-1 0,-1 1 0,0-1 0,0 0 0,0 0 0,-8 1 0,0-2 0,65-26 0,-38 21 0,1 0 0,0 1 0,0 0 0,0 1 0,1 1 0,-1 1 0,20 0 0,-33 1 0,0-1 0,-1 1 0,1 0 0,0 0 0,-1 1 0,1-1 0,0 0 0,0 1 0,-1-1 0,1 1 0,-1-1 0,1 1 0,0 0 0,-1 0 0,1-1 0,-1 1 0,0 0 0,1 0 0,0 2 0,0 0 0,0 0 0,0 0 0,-1 0 0,0 1 0,1-1 0,-1 1 0,1 6 0,-1-3 0,2 3 0,-1 1 0,-1 0 0,0 0 0,-1 0 0,0 0 0,0 0 0,-1-1 0,-1 1 0,0 0 0,0 0 0,-1-1 0,-1 0 0,1 1 0,-2-1 0,1 0 0,-1-1 0,-1 1 0,0-1 0,0 0 0,-1-1 0,0 1 0,0-1 0,-1-1 0,0 1 0,0-1 0,-14 8 0,-3-1 0,15-6 0,0-2 0,-1 0 0,0 0 0,0-1 0,-1 0 0,1-1 0,-1 0 0,0-1 0,0 0 0,0-1 0,-18 1 0,-7-3-96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6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6915,'0'0'16658,"-21"23"-14417,13-13-2021,-11 10 187,1 1-1,1 1 1,1 1-1,1 0 1,1 1-1,-16 38 1,18-31 127,1 1 1,2 1-1,1 0 0,1 0 1,2 0-1,-1 63 0,6-92-526,0 1 0,1-1 0,-1 1 0,1-1 0,0 1 0,0-1 0,0 1 0,0-1 0,1 0 0,0 0 0,0 0 0,0 0 0,0 0 0,1 0 0,-1 0 0,1-1 0,4 5 0,-2-4-8,0-1 0,-1 1 0,1-1 1,0-1-1,0 1 0,1-1 0,-1 0 1,0 0-1,1 0 0,-1-1 0,1 0 1,0 0-1,7 1 0,-1-1 0,-1-1 0,1 0 0,-1 0 0,1-1 0,16-4 0,-24 4 0,1-1 0,0 1 0,0-1 0,-1 0 0,1-1 0,-1 1 0,1-1 0,-1 0 0,0 0 0,0 0 0,0 0 0,-1-1 0,1 1 0,3-6 0,0-2 0,1 1 0,-1-2 0,-1 1 0,0-1 0,0 0 0,-1 0 0,-1-1 0,0 1 0,-1-1 0,0 0 0,-1 0 0,-1 0 0,1-17 0,-2 21 0,0-17 0,0 0 0,-1 1 0,-2-1 0,-10-44 0,11 64 0,0 0 0,0 0 0,0 1 0,-1-1 0,0 1 0,0-1 0,0 1 0,0 0 0,-1 0 0,0 1 0,0-1 0,-1 1 0,1 0 0,-1 0 0,0 0 0,0 0 0,0 1 0,0 0 0,-1 0 0,1 1 0,-1-1 0,1 1 0,-1 0 0,0 1 0,0-1 0,-7 0 0,6 1 0,-1 0 0,0 1 0,1-1 0,-1 1 0,0 1 0,1-1 0,-1 1 0,1 1 0,-10 2 0,12-2 0,0 1 0,0-1 0,0 1 0,1 0 0,-1 1 0,1-1 0,0 1 0,0-1 0,0 1 0,1 1 0,-1-1 0,1 0 0,-5 9 0,-6 8-520,10-15-170,-1 0 0,1 0 0,1 1 0,-1-1 0,1 1 0,0 0-1,0 0 1,1 0 0,0 0 0,0 0 0,-1 15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31.43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1,'18'0,"0"2,0 0,0 1,0 1,18 6,83 37,-113-44,124 43,-96-36,-55-6,-18-2,18-1,0 1,1 1,0 1,-38 13,37-10,-1-2,1 0,-1-1,-27 2,43-6,3-1,-1 1,1 0,-1 0,1 0,-1 0,1 1,0-1,-1 1,1 0,-5 1,8-1,0 0,1 0,-1-1,1 1,-1-1,1 1,-1 0,1-1,0 1,-1-1,1 0,0 1,-1-1,1 1,0-1,0 0,-1 1,1-1,0 0,0 0,-1 0,2 0,22 5,-22-5,78 4,-55-4,-1 1,36 5,-54-5,-1 0,1 1,-1-1,0 1,1 0,-1 0,0 1,-1 0,1 0,0 0,-1 0,1 1,-1-1,0 1,6 8,5 13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31.4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 8452,'0'0'20455,"1"-4"-19394,0 3-1006,-1-1 0,1 1 0,-1-1 0,1 1 0,0 0 0,-1-1 0,1 1 0,0 0-1,0 0 1,0-1 0,0 1 0,0 0 0,0 0 0,1 0 0,-1 0 0,0 0 0,0 0-1,1 1 1,1-2 0,3 0 65,-1-1-1,1 1 1,0 1 0,0-1-1,7 0 1,15-1 265,41 2 0,-55 1-273,-8 0-106,0 0 1,1 1 0,-1-1-1,0 2 1,1-1 0,-1 1-1,0-1 1,0 2 0,0-1-1,-1 1 1,1 0 0,10 7-1,-13-7-5,0-1 0,1 1 0,-1 1-1,0-1 1,-1 0 0,1 1-1,-1 0 1,1-1 0,-1 1 0,0 0-1,0 0 1,-1 0 0,1 0 0,-1 1-1,0-1 1,0 0 0,-1 1 0,1-1-1,-1 7 1,1-2-1,-1-1 0,0 0 0,0 0 0,-1 1 0,0-1 0,0 0 0,-1 0 0,0 0 0,0 0 0,-1 0 0,0-1 0,-1 1 0,-7 12 0,1-6 0,-1 0 0,-24 22 0,31-32 0,1-1 0,-1 0 0,0 0 0,-1 0 0,1-1 0,0 1 0,-1-1 0,0 0 0,1-1 0,-1 1 0,0-1 0,0 0 0,0 0 0,-8 1 0,0-2 0,65-26 0,-38 21 0,1 0 0,0 1 0,0 0 0,0 1 0,1 1 0,-1 1 0,20 0 0,-33 1 0,0-1 0,-1 1 0,1 0 0,0 0 0,-1 1 0,1-1 0,0 0 0,0 1 0,-1-1 0,1 1 0,-1-1 0,1 1 0,0 0 0,-1 0 0,1-1 0,-1 1 0,0 0 0,1 0 0,0 2 0,0 0 0,0 0 0,0 0 0,-1 0 0,0 1 0,1-1 0,-1 1 0,1 6 0,-1-3 0,2 3 0,-1 1 0,-1 0 0,0 0 0,-1 0 0,0 0 0,0 0 0,-1-1 0,-1 1 0,0 0 0,0 0 0,-1-1 0,-1 0 0,1 1 0,-2-1 0,1 0 0,-1-1 0,-1 1 0,0-1 0,0 0 0,-1-1 0,0 1 0,0-1 0,-1-1 0,0 1 0,0-1 0,-14 8 0,-3-1 0,15-6 0,0-2 0,-1 0 0,0 0 0,0-1 0,-1 0 0,1-1 0,-1 0 0,0-1 0,0 0 0,0-1 0,-18 1 0,-7-3-96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31.44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1,'18'0,"0"2,0 0,0 1,0 1,18 6,83 37,-113-44,124 43,-96-36,-55-6,-18-2,18-1,0 1,1 1,0 1,-38 13,37-10,-1-2,1 0,-1-1,-27 2,43-6,3-1,-1 1,1 0,-1 0,1 0,-1 0,1 1,0-1,-1 1,1 0,-5 1,8-1,0 0,1 0,-1-1,1 1,-1-1,1 1,-1 0,1-1,0 1,-1-1,1 0,0 1,-1-1,1 1,0-1,0 0,-1 1,1-1,0 0,0 0,-1 0,2 0,22 5,-22-5,78 4,-55-4,-1 1,36 5,-54-5,-1 0,1 1,-1-1,0 1,1 0,-1 0,0 1,-1 0,1 0,0 0,-1 0,1 1,-1-1,0 1,6 8,5 13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4:31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 8452,'0'0'20455,"1"-4"-19394,0 3-1006,-1-1 0,1 1 0,-1-1 0,1 1 0,0 0 0,-1-1 0,1 1 0,0 0-1,0 0 1,0-1 0,0 1 0,0 0 0,0 0 0,1 0 0,-1 0 0,0 0 0,0 0-1,1 1 1,1-2 0,3 0 65,-1-1-1,1 1 1,0 1 0,0-1-1,7 0 1,15-1 265,41 2 0,-55 1-273,-8 0-106,0 0 1,1 1 0,-1-1-1,0 2 1,1-1 0,-1 1-1,0-1 1,0 2 0,0-1-1,-1 1 1,1 0 0,10 7-1,-13-7-5,0-1 0,1 1 0,-1 1-1,0-1 1,-1 0 0,1 1-1,-1 0 1,1-1 0,-1 1 0,0 0-1,0 0 1,-1 0 0,1 0 0,-1 1-1,0-1 1,0 0 0,-1 1 0,1-1-1,-1 7 1,1-2-1,-1-1 0,0 0 0,0 0 0,-1 1 0,0-1 0,0 0 0,-1 0 0,0 0 0,0 0 0,-1 0 0,0-1 0,-1 1 0,-7 12 0,1-6 0,-1 0 0,-24 22 0,31-32 0,1-1 0,-1 0 0,0 0 0,-1 0 0,1-1 0,0 1 0,-1-1 0,0 0 0,1-1 0,-1 1 0,0-1 0,0 0 0,0 0 0,-8 1 0,0-2 0,65-26 0,-38 21 0,1 0 0,0 1 0,0 0 0,0 1 0,1 1 0,-1 1 0,20 0 0,-33 1 0,0-1 0,-1 1 0,1 0 0,0 0 0,-1 1 0,1-1 0,0 0 0,0 1 0,-1-1 0,1 1 0,-1-1 0,1 1 0,0 0 0,-1 0 0,1-1 0,-1 1 0,0 0 0,1 0 0,0 2 0,0 0 0,0 0 0,0 0 0,-1 0 0,0 1 0,1-1 0,-1 1 0,1 6 0,-1-3 0,2 3 0,-1 1 0,-1 0 0,0 0 0,-1 0 0,0 0 0,0 0 0,-1-1 0,-1 1 0,0 0 0,0 0 0,-1-1 0,-1 0 0,1 1 0,-2-1 0,1 0 0,-1-1 0,-1 1 0,0-1 0,0 0 0,-1-1 0,0 1 0,0-1 0,-1-1 0,0 1 0,0-1 0,-14 8 0,-3-1 0,15-6 0,0-2 0,-1 0 0,0 0 0,0-1 0,-1 0 0,1-1 0,-1 0 0,0-1 0,0 0 0,0-1 0,-18 1 0,-7-3-96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04:31.4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1,'18'0,"0"2,0 0,0 1,0 1,18 6,83 37,-113-44,124 43,-96-36,-55-6,-18-2,18-1,0 1,1 1,0 1,-38 13,37-10,-1-2,1 0,-1-1,-27 2,43-6,3-1,-1 1,1 0,-1 0,1 0,-1 0,1 1,0-1,-1 1,1 0,-5 1,8-1,0 0,1 0,-1-1,1 1,-1-1,1 1,-1 0,1-1,0 1,-1-1,1 0,0 1,-1-1,1 1,0-1,0 0,-1 1,1-1,0 0,0 0,-1 0,2 0,22 5,-22-5,78 4,-55-4,-1 1,36 5,-54-5,-1 0,1 1,-1-1,0 1,1 0,-1 0,0 1,-1 0,1 0,0 0,-1 0,1 1,-1-1,0 1,6 8,5 13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6275,'0'0'13750,"0"21"-11952,-4 126 2223,3-107-2882,4 90 1566,-1-109-2486,0-1 0,2 0 0,0 0-1,9 25 1,-12-41-179,-1 0-53,0-3-121,-6-30-2954,-1 4-1078,6-17-3944,1-3-4288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0 480,'0'0'22981,"0"31"-21553,0 59-300,2 266 2914,0-321-3828,1 0-1,2 0 0,13 49 1,-13-68-196,0 0 1,2-1 0,-1 1 0,2-2-1,0 1 1,1-1 0,0 0-1,1-1 1,16 17 0,-23-27-26,40 35-106,-40-35 103,1-1 0,0 0 0,-1 0 0,1-1 0,0 1 0,0-1 0,0 0 0,0 0 0,0 0 0,0 0-1,8 0 1,-11-1 4,0-1 0,0 1 0,0 0 0,0 0-1,0-1 1,0 1 0,-1 0 0,1-1-1,0 1 1,0-1 0,0 1 0,-1-1-1,1 0 1,0 1 0,-1-1 0,1 0 0,0 1-1,-1-1 1,1 0 0,-1 0 0,1 1-1,0-3 1,9-28-82,-1-33 10,-8 41 16,1-1 29,-1 0 0,-1 0-1,-5-34 1,4 55 73,0-1 0,0 1 0,-1 0 0,1-1 0,-1 1 0,0 0 0,1 0-1,-1 0 1,-1 0 0,1 1 0,0-1 0,-1 1 0,1-1 0,-1 1 0,0 0 0,0 0 0,0 0 0,0 0-1,0 0 1,0 1 0,0-1 0,-1 1 0,-3-1 0,3 1 12,0 0 1,-1 0-1,1 0 0,0 0 1,-1 1-1,1 0 0,-1 0 1,1 0-1,-1 0 0,1 1 1,-1-1-1,1 1 0,0 1 0,-1-1 1,1 0-1,0 1 0,-7 4 1,-8 6-217,12-9-48,1 1 1,0-1 0,0 2-1,0-1 1,1 0 0,-1 1-1,1 0 1,0 1-1,0-1 1,-4 7 0,9-10-2230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5410,'0'0'19271,"4"1"-18335,38 10 657,72 10 0,-89-17-1736,40 11 0,-64-15 17,-1 1 0,1-1 1,0 0-1,0 1 0,-1-1 0,1 1 0,0-1 1,-1 1-1,1-1 0,0 1 0,-1-1 0,1 1 1,-1-1-1,1 1 0,-1 0 0,1 0 0,-1-1 1,1 1-1,0 1 0,1 9-7587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5394,'0'0'14666,"1"19"-12673,10 63-91,-9-73-1605,1-1 1,0 1-1,0-1 1,1 0-1,0 0 1,1 0-1,0-1 1,0 1-1,10 10 1,-1-1 16,57 92 692,-69-109-1056,-1 1 0,1-1 0,0 1-1,0-1 1,0 0 0,0 0 0,0 0-1,0 0 1,0 0 0,3-1 0,1 1-19,2-1 85,1 1 1,-1 0 0,1 1 0,-1-1-1,1 2 1,-1-1 0,0 1 0,0 1-1,1-1 1,14 8 0,3 5 81,-19-12-38,-1-1 0,0 2-1,0-1 1,0 1 0,-1 0 0,1 0 0,-1 1 0,0-1 0,0 1-1,0 0 1,7 12 0,-11-15 20,1 0 0,-1 0-1,0 1 1,0-1 0,0 1 0,0-1 0,-1 1-1,1-1 1,-1 1 0,1-1 0,-1 1 0,0-1-1,0 1 1,0 0 0,0-1 0,-1 1-1,1-1 1,-1 1 0,1-1 0,-1 1 0,0-1-1,0 1 1,0-1 0,0 0 0,-1 0 0,1 1-1,-1-1 1,1 0 0,-1 0 0,0 0-1,-1 1 1,-8 6-3,1-2-1,-1 1 1,0-1-1,-1-1 1,0 0 0,0-1-1,0 0 1,0-1-1,-1 0 1,0-1-1,0 0 1,-20 1-1,-3-1-317,-58 0 0,77-3-493,16-1 370,0 0 1,0 0 0,1 0-1,-1 0 1,0 0 0,1 0-1,-1 0 1,0-1-1,1 1 1,-1 0 0,1 0-1,0-1 1,-1 1-1,1 0 1,0 0 0,0-1-1,0 1 1,0 0 0,0-1-1,0 1 1,1-3-1,0-31-7000,7 3 758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4738,'0'0'18595,"0"3"-17015,0 227 5292,0-227-6269,0 16-299,0 250-63,0-219-3429,0-6-3437,-1-55 1105,-3 4-619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7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1 7139,'0'0'13262,"-7"20"-11357,-25 62 1710,-36 154 0,63-204-3158,2 1 0,0-1 0,4 51 0,0-77-455,0 1 1,0-1-1,1 0 1,0-1 0,0 1-1,1 0 1,-1 0-1,1-1 1,0 0 0,1 1-1,-1-1 1,1 0-1,0-1 1,0 1-1,1-1 1,-1 0 0,1 0-1,10 7 1,-6-6-53,0 1 1,0-1-1,0-1 1,0 0 0,1 0-1,0-1 1,-1 0-1,1-1 1,0 0-1,0-1 1,13 1-1,-14-2-447,0 0-1,0-1 1,0 1-1,13-5 1,-17 4 131,0-1 1,-1 0 0,0 0-1,1 0 1,-1-1-1,0 0 1,0 0 0,-1 0-1,1 0 1,3-4-1,33-40-5105,-3-8-2661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67 26 3298,'0'0'17901,"-2"-4"-16137,1 0-953,-4-9-459,-6 8 5829,6 38-5100,-10 51-710,-7 136 1,17 88 263,5-300-634,0 29-1,13 72 0,-7-47 0,-6-44 0,2-1 0,0 1 0,6 21 0,-15-68-3737,3 11-76,2 0 1,-2-23-1,4-1-5791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13 8052,'0'0'13723,"15"0"-11562,17 0-1148,237-6 2961,-46-1-3015,-171 7-737,87 7 205,-120-7-413,0 2 0,0 0-1,0 1 1,-1 1 0,1 1 0,22 9-1,-13-12 121,-27-2-54,9 12 696,-9-11-773,-1-1 0,1 0 0,0 1 0,0-1 0,0 1 0,-1-1 0,1 1 0,0-1 0,-1 1 0,1 0 0,0-1 0,-1 1 0,1 0 0,-1 0 0,1-1 0,-1 1 0,1 0 0,-1 0 0,0 0 0,1-1 0,-1 1 0,0 0 0,1 0 0,-1 2 0,0-2 37,1-1 8,2 0-40,-1 0-27,4 0-21,-4 0 3,-2-6 538,0 16-489,5 197 333,-2-168-291,2 0 1,2-1-1,11 38 0,-1-8-54,8 71 0,-14-68 0,21 71 0,-25-111 0,-2 1 0,-1-1 0,-1 1 0,-3 59 0,0-56 0,5 45 0,-64-86 0,49 5 0,-1 0 0,0-1 0,1-1 0,-14-4 0,-22-5 0,-21 2 0,-96-1 0,-70 11 0,93 2 0,120-2 0,-1 0 0,1 1 0,0 1 0,-28 7 0,43-8 0,-1 0 0,1 0 0,-1 0 0,1-1 0,-1 1 0,0-1 0,1-1 0,-8 0 0,-7-1 0,12 2 0,8 0-87,-1-1 0,1 1-1,-1 0 1,1-1 0,-1 1 0,1 0-1,0-1 1,-1 1 0,1-1 0,0 1-1,0 0 1,-1-1 0,1 1 0,0-1-1,0 1 1,0-1 0,-1 1 0,1-1 0,0 1-1,0-1 1,0 1 0,0-1 0,0 1-1,0-2 1,-1-15-7057,-7-5-15786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9764,'0'0'15037,"19"0"-12906,156 0 1298,-39 0-3301,-159 0-23878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1 2625,'0'0'17237,"-2"25"-14214,0 5-1946,-4 124 3761,6-126-4120,2-1 1,0 0-1,11 46 0,-11-68-670,3 9 197,6-15-237,8-3-330,-4 2 274,0 1-1,27 1 1,-6 1 230,-32 0-161,1 0 0,-1-1 0,0 1 0,1 1 0,-1-1 0,0 1 0,1-1 0,-1 1 0,0 0 0,-1 1 0,1-1 0,0 1 0,0 0 0,-1 0 0,0 0 0,0 0 0,4 5 0,-3-4-7,-1 0-1,1 1 1,-1 0-1,0 0 1,-1 0 0,1 0-1,-1 0 1,0 1-1,0-1 1,0 1 0,-1-1-1,0 1 1,1 9-1,-2-10 6,0 1-1,-1-1 1,0 1-1,1-1 1,-2 1-1,1-1 0,-1 0 1,1 1-1,-1-1 1,-1 0-1,1 0 0,-1 0 1,0-1-1,0 1 1,0-1-1,-1 1 1,1-1-1,-1 0 0,0 0 1,-7 4-1,-2 3-29,0 0 0,0-1-1,-1-1 1,0 0 0,0-1-1,-1 0 1,-1-1 0,1-1-1,-1 0 1,0-2 0,0 1-1,0-2 1,-1 0 0,1-1-1,-18-1 1,21 0-116,-15-3-996,27 2 1034,0-1 0,0 1 0,0-1 0,0 1-1,0-1 1,0 0 0,1 1 0,-1-1 0,0 0 0,0 0-1,0 1 1,1-1 0,-1 0 0,0 0 0,1 0 0,-1 0 0,1 0-1,-1 0 1,1 0 0,-1 0 0,1 0 0,0-2 0,-2-4-802,0-1 0,1 0 1,1 1-1,-1-1 0,1 0 1,1 0-1,-1 1 0,1-1 0,0 0 1,1 1-1,0-1 0,0 1 1,6-13-1,22-31-5077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220 1 8132,'0'0'11965,"-6"24"-9478,-77 379 5519,75-337-7098,1 127 0,7-193-907,0 11 11,0 1 0,1-1 0,1 0 1,0 0-1,1 0 0,0 0 0,0 0 1,2 0-1,-1-1 0,1 0 0,0 0 0,1 0 1,0-1-1,1 1 0,0-1 0,0-1 1,1 0-1,9 8 0,-14-13-13,1-1 0,-1 1 1,1-1-1,0 0 0,0 0 1,0-1-1,0 1 0,0-1 0,5 2 1,-6-3-3,0 1 1,0-1-1,-1 1 0,1-1 1,0 0-1,0 0 1,-1 0-1,1 0 1,0 0-1,0-1 1,-1 1-1,1-1 1,0 0-1,-1 0 0,5-2 1,-3 0-8,-1 0 0,0 0 0,0 0 0,-1 0 0,1 0 0,-1-1 0,1 0 0,-1 1 0,0-1-1,-1 0 1,1 0 0,-1 0 0,1 0 0,-1 0 0,0 0 0,0-7 0,2-10 4,-2-1-1,-1-22 1,0 23 39,0 18-30,0 0 0,0 0 1,-1 0-1,1 0 0,-1-1 1,0 1-1,0 0 0,0 0 1,0 0-1,0 0 0,0 1 1,-1-1-1,0 0 0,1 0 1,-1 1-1,0-1 0,0 1 1,-4-4-1,1 3 7,1 0 0,0 1 1,-1-1-1,1 1 0,-1 0 1,0 0-1,0 0 0,0 0 1,0 1-1,-9-1 0,4 1 3,-1 0 0,0 1 0,1 0 1,-1 1-1,0 0 0,1 1 0,-1 0 0,1 0 0,0 1 0,0 1 0,-10 4 0,-71 49-23,73-45-23,13-3-2032,4-8 1713,1-1 0,0 1 0,0-1-1,-1 0 1,1 1 0,0-1 0,0 1-1,0-1 1,0 1 0,0-1 0,0 1-1,0-1 1,0 1 0,0-1 0,0 1-1,0-1 1,0 1 0,0-1 0,0 1-1,0-1 1,1 1 0,-1-1 0,0 1 0,0-1-1,0 0 1,1 1 0,-1-1 0,0 1-1,1-1 1,-1 0 0,0 1 0,1-1-1,15 1-7093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235 52 4370,'0'0'20303,"-7"-8"-18366,2 1-1589,3 5-253,1-1 0,-1 1 1,0-1-1,0 1 1,0-1-1,-1 1 0,1 0 1,0 0-1,-1 0 0,0 1 1,1-1-1,-1 0 1,0 1-1,0 0 0,0 0 1,0 0-1,0 0 0,0 0 1,0 0-1,0 1 1,-4-1-1,-12 1 239,-50 2 58,64-1-344,0 0-1,-1 0 1,1 1-1,0-1 1,0 1-1,0 0 1,0 0-1,0 1 1,0-1-1,-5 6 1,8-7-41,1 1 1,0 0 0,-1-1-1,1 1 1,0 0 0,0 0 0,1 0-1,-1 0 1,0 0 0,0 0 0,1 0-1,-1 0 1,1 0 0,0 0-1,0 0 1,0 0 0,0 0 0,0 0-1,0 0 1,1 3 0,-1 0-14,1 0 0,0 0 0,1 0 0,-1 0 0,1 0 0,0 0 0,3 5 0,10 13 53,2-1-1,0-1 0,30 28 1,-20-22 145,27 37 1,-31-35-73,-2 2-1,25 49 1,-40-68-99,-1 1 1,0-1-1,-1 1 1,-1 0-1,0 0 1,0 0-1,-1 0 1,-1 1-1,0-1 1,-2 24-1,0-34-3,1 0-1,-1 0 0,0-1 1,0 1-1,0 0 1,-1 0-1,1-1 0,0 1 1,-1-1-1,0 1 1,0-1-1,1 0 1,-1 0-1,-1 0 0,1 0 1,0 0-1,0 0 1,-1 0-1,1-1 0,-1 1 1,1-1-1,-1 0 1,0 0-1,0 0 1,1 0-1,-1 0 0,0 0 1,0-1-1,0 0 1,0 1-1,0-1 0,0 0 1,0 0-1,0-1 1,0 1-1,1-1 1,-1 1-1,0-1 0,0 0 1,0 0-1,1 0 1,-1 0-1,0-1 0,1 1 1,-1-1-1,1 1 1,0-1-1,-1 0 1,1 0-1,0 0 0,0 0 1,-2-3-1,-1-5-32,-1 0 0,1 0-1,1-1 1,0 1 0,0-1-1,1 0 1,1 0 0,-3-15-1,2-11-107,1-43 0,2 73 101,1 1 0,-1-1 0,2 0 1,-1 1-1,1-1 0,-1 1 0,2 0 0,-1-1 0,1 1 0,0 0 0,0 0 1,1 1-1,0-1 0,0 1 0,0-1 0,0 1 0,1 1 0,0-1 0,8-5 1,3-4-649,0 1 0,1 1 0,29-16 0,-36 23-495,1 0 1,-1 1-1,13-3 0,-12 5-1167,-1 0 0,1 0 0,18 1 0,9 1-4924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281 27 5603,'0'0'16802,"-22"-6"-14718,4 0-1548,-1 1 0,-35-5 0,51 10-482,0 0-1,0 0 0,-1 1 1,1-1-1,0 1 0,0 0 1,0-1-1,0 1 0,0 1 1,0-1-1,1 0 0,-1 1 0,0-1 1,0 1-1,-3 3 0,0 1 52,1-1-1,-1 2 0,1-1 0,-5 8 1,2-3 49,-6 9 209,0 0 1,-15 30-1,26-44-289,0 0 0,0 1 1,1-1-1,0 1 0,0 0 0,1 0 1,-1 0-1,1-1 0,1 1 0,0 0 0,0 0 1,0 0-1,2 12 0,-1-17-74,0 0 0,1 0 0,-1 0 0,1 0 0,-1-1 0,1 1 0,-1 0 0,1-1 0,0 1 0,0-1 0,0 0 0,0 0 0,0 0 0,0 0 0,0 0 0,0 0 0,0 0 0,0 0 0,1-1 0,-1 0 0,0 1 0,0-1 0,1 0 0,-1 0 0,4 0 0,5 0-17,1 0 0,-1 0-1,23-4 1,-29 2 6,0 1 1,0-1-1,0 0 1,0-1 0,0 1-1,0-1 1,0 0-1,-1 0 1,0 0 0,0-1-1,1 1 1,-2-1 0,7-7-1,2-6-14,-1 1 0,13-26 0,-4 7 0,-20 34 42,1 0-1,-1 0 1,1 0 0,-1 0 0,1 0-1,-1 0 1,1 0 0,0 0-1,-1 1 1,1-1 0,0 0-1,0 0 1,0 1 0,0-1-1,-1 0 1,3 0 0,-1 16 667,-1 3-633,4 325 2231,-6-216-5185,-1-163-5891,-6 23 204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8340,'0'0'12059,"13"0"-9637,-5 1-2123,-1 0 0,1 0 0,-1 0-1,1 1 1,-1 1 0,0-1 0,0 1 0,0 0 0,0 0 0,0 1-1,-1 0 1,0 0 0,1 1 0,7 8 0,-3-3-105,-1 0 1,-1 0 0,0 2-1,0-1 1,-1 1 0,-1 0 0,7 15-1,-11-20-110,-1 0-1,0 1 0,0 0 1,0 0-1,-1-1 1,0 1-1,-1 0 1,0 0-1,0 0 0,-2 14 1,1-17-49,0 0 0,0 0 1,0 0-1,0 0 0,-1-1 1,0 1-1,0-1 0,0 1 0,0-1 1,-1 0-1,1 0 0,-1 0 1,0 0-1,-1 0 0,1 0 0,-1-1 1,-6 6-1,-12-5-620,19-5-797,14 1 617,1-1 829,1 1 0,0 0 0,0 1 0,0 1 0,0 0 0,-1 1 0,1 0 0,-1 1 0,19 8 0,-9-2 472,-18-8-410,1 0 0,0 1 0,-1-1-1,0 1 1,8 5 0,-10-6-90,-1 0 1,1 0-1,-1-1 0,0 1 1,0 0-1,0 0 0,0 0 1,0 0-1,0 0 0,0 0 1,0 1-1,-1-1 0,1 0 1,-1 0-1,0 0 1,0 1-1,0 3 0,1-4 7,-1 1-1,0 0 1,-1-1 0,1 1-1,0 0 1,-1-1-1,1 1 1,-1-1-1,0 1 1,0-1 0,0 1-1,0-1 1,-1 1-1,-1 2 1,-1-1 0,-1 0 1,0 0-1,0 0 0,0 0 1,-8 4-1,-16 10 104,-58 25 0,73-37-557,1-1-1,-2-1 1,1 0-1,0-1 1,-1 0-1,-27 0 0,41-4 103,0 1 0,0-1 0,1 0 0,-1 0 0,1 0 0,-1 1 0,0-1 1,1 0-1,0 0 0,-1 0 0,1 0 0,-1 0 0,1 0 0,0 0 0,0 0 0,0 0 0,-1 0 0,1 0 0,0 0 0,0 0 0,1 0 0,-1 0 0,0 0 0,1-2 0,4-30-6469,19 2 447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261 43 5394,'0'0'17969,"-9"-7"-15918,5 4-1851,-1-2 51,-1 1 1,0 0-1,0 0 1,0 0-1,-8-2 1,11 5-195,1 0 0,-1 0-1,0 0 1,0 0 0,0 1 0,0-1 0,0 1 0,1 0 0,-1 0-1,0 0 1,0 0 0,0 1 0,0-1 0,0 1 0,0 0 0,1 0-1,-1 0 1,0 0 0,0 0 0,-3 2 0,-10 11 3,0 0 0,0 2 0,1-1 0,1 2 0,1 0 0,1 0 0,-15 27 0,25-42-55,1 0 0,0 0 0,-1 0 0,1 0 0,0 0 0,0 0 0,0 1 0,1-1 0,-1 0 0,1 1 0,-1-1-1,1 1 1,0-1 0,-1 1 0,1-1 0,1 0 0,-1 1 0,0-1 0,0 1 0,1-1 0,0 0 0,1 5 0,0-4-8,0-1 0,0 0 0,0 0 0,0 0 0,0-1 0,0 1 0,1-1 0,-1 1 0,1-1 0,-1 1 0,1-1 0,-1 0 0,1 0 0,0-1 0,-1 1 0,6 0 1,5 1-15,0-1 0,0-1 1,0 0-1,0 0 1,0-1-1,-1-1 0,19-5 1,-21 3-56,0 0-1,-1 0 1,0-1 0,0-1-1,0 1 1,-1-1 0,1-1-1,-2 0 1,1 0 0,-1 0-1,0-1 1,0 0 0,-1-1-1,0 1 1,-1-1 0,0 0-1,0-1 1,5-15 0,-9 22 1000,-1 15 329,0 9-1052,-1 0 0,-1 0 0,0-1-1,-8 29 1,-48 203 1396,47-188-1439,3 0 0,1 65 0,7-124-208,-1-45-14769,-3 16 5494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207 0 6131,'0'0'13937,"-23"26"-12403,3-5-1143,5-6-67,1 0-1,0 2 1,1-1 0,1 2 0,0 0 0,2 0 0,0 1 0,-13 34-1,14-23 98,0-1 0,2 1-1,1 0 1,2 0 0,1 1-1,1 0 1,2-1-1,5 54 1,-3-74-384,1-1-1,-1 0 1,1 1-1,1-1 1,0 0-1,0-1 1,1 1-1,0-1 1,0 1 0,1-2-1,10 13 1,-11-15-39,0 0 0,0 0 1,1 0-1,-1-1 0,1 0 1,0 0-1,1 0 1,-1-1-1,0 0 0,1 0 1,0-1-1,-1 1 0,1-1 1,0-1-1,0 0 1,12 1-1,-16-2 5,-1 0 0,0-1 1,0 1-1,0-1 0,0 1 0,1-1 1,-1 0-1,0 0 0,0 0 0,0 0 0,0 0 1,-1-1-1,1 1 0,0 0 0,0-1 0,-1 0 1,1 1-1,-1-1 0,0 0 0,1 0 1,-1 0-1,0 0 0,0 0 0,0 0 0,0 0 1,0 0-1,-1 0 0,1 0 0,-1 0 1,1-1-1,-1-2 0,3-11 117,-1 0 0,-1-1 0,-2-21 0,1 21-20,0 13-72,-1 1 0,1-1 0,-1 0 0,0 0 0,0 1 0,0-1 0,0 1 0,-1-1 0,1 1 0,-1-1 1,0 1-1,0 0 0,0 0 0,-1 0 0,1 0 0,-1 0 0,0 1 0,0-1 0,1 1 0,-2-1 0,1 1 0,0 0 0,0 0 0,-1 1 0,1-1 0,-1 1 0,-5-2 0,4 1-12,0 1 1,-1-1-1,1 1 0,-1 0 0,1 1 0,-1-1 0,0 1 0,1 0 0,-1 1 0,1-1 0,-1 1 0,0 0 1,1 1-1,0-1 0,-1 1 0,1 0 0,0 0 0,-6 4 0,8-4-431,-18 12-509,16-7-4104,29-4-16618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26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 9 10373,'0'0'17629,"-27"-3"-16687,-84-2-168,106 5-689,0 0 1,1 0-1,-1 1 1,0 0-1,0 0 1,1 0-1,-1 0 1,1 1-1,-1 0 0,1 0 1,0 0-1,0 0 1,0 1-1,0 0 1,0-1-1,0 1 1,1 1-1,-1-1 1,1 1-1,0-1 1,0 1-1,-4 7 1,5-4-81,0 0 1,1 1-1,0-1 0,0 0 1,1 1-1,-1-1 0,2 0 1,-1 1-1,1-1 0,0 0 1,1 1-1,0-1 0,0 0 1,4 9-1,9 12-5,35 48 0,-35-54-4,0 0 1,-2 0 0,20 45 0,-30-62 7,-1 2 1,0-1-1,0 0 1,-1 0 0,0 1-1,0-1 1,0 0-1,-1 1 1,0-1-1,0 1 1,-1-1 0,0 0-1,-2 10 1,1-13 27,1 1 1,-1 0 0,0 0-1,-1 0 1,1-1 0,-1 1-1,1-1 1,-1 0 0,0 0-1,0 0 1,-1 0-1,1 0 1,0-1 0,-1 0-1,0 1 1,0-1 0,1-1-1,-1 1 1,0 0 0,-7 1-1,-3 0 11,1-1-1,-1 0 1,0-1-1,0 0 1,-18-2-1,6 1-30,21 0-101,1-1 0,-1 1 0,1-1 0,-1 0 0,1 0 0,0-1 0,-1 1 0,1-1 0,0 0 1,-6-4-1,8 5 2,0 0 1,0-1 0,0 1 0,0-1 0,0 1 0,1-1 0,-1 0 0,1 0-1,-1 0 1,1 0 0,-1 0 0,1 0 0,0 0 0,0 0 0,0 0-1,0-1 1,1 1 0,-1 0 0,0-1 0,1 1 0,-1-4 0,2 5-512,0-1 0,1 0 0,-1 1 0,0-1-1,0 0 1,1 1 0,-1 0 0,1-1 0,-1 1 0,1 0 0,-1 0 0,1-1 0,0 1 0,0 1 0,0-1 0,-1 0 0,1 0 0,0 1 0,0-1 0,2 0 0,3-1-1458,28-12-7748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7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11957,'0'0'8111,"-3"26"-5118,1-11-2505,-14 159 4171,7 26-1263,9-199-3447,1-2-56,5-4 58,0 0-1,-1 0 1,0-1-1,0 0 1,-1 1-1,6-10 0,12-14-19,7-6 16,72-78-387,-94 105 377,1 1 0,0 1 0,1-1 0,0 1 0,0 1 0,13-7 0,-22 12 60,1 0 0,-1 0 0,1 0 0,0 0 0,-1 0 0,1 0 0,-1 0 0,1 0 0,0 0 0,-1 0 0,1 0-1,-1 0 1,1 0 0,0 0 0,-1 1 0,1-1 0,-1 0 0,1 1 0,-1-1 0,1 0 0,-1 1 0,1-1 0,-1 0-1,1 1 1,-1-1 0,0 1 0,1-1 0,-1 1 0,0-1 0,1 1 0,-1-1 0,1 2 0,7 18 136,18 107 1445,-6-22-517,-19-98-1181,0-7-27,-1 0 0,1 0 0,-1 0 0,0 0 0,1 0 0,-1 0 0,1-1 0,-1 1 0,1 0 0,-1 0 0,0 0 0,1 0 0,-1-1 0,0 1 0,1 0 0,-1 0 0,0-1 0,1 1 0,-1 0 0,0-1 0,1 1 0,-1 0 0,0-1 0,0 1 0,1 0 0,-1-1 0,0 1 0,0-1 0,0 1 0,0-1 0,6-19-5317,4-6-2915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8452,'0'0'12125,"11"5"-10721,5 3-745,-1 0-1,0 0 1,0 1 0,17 15 0,-28-21-502,1 1 0,0 1 0,-1-1 0,0 1 0,0-1 0,0 1 0,-1 0 0,1 0 0,-1 1 0,-1-1 0,1 1 0,-1-1 0,0 1 0,0 0 0,0 0 0,-1 0 0,1 12 0,-1-7 77,-2-1 1,1 1-1,-2-1 0,1 1 1,-1-1-1,-6 17 0,6-22-203,0-1 0,-1 1 0,1-1 0,-1 1 0,0-1 0,0 0 0,0-1 0,-1 1 0,1 0 0,-1-1 0,0 0 0,0 0-1,0 0 1,0 0 0,-1 0 0,-5 1 0,-34 15-1509,100-21 986,-18 1 764,54 5-1,-90-4-236,0 0 0,0 1 0,-1-1 1,1 1-1,0-1 0,0 1 0,-1 0 0,1 0 1,0 0-1,-1 0 0,1 0 0,0 0 0,-1 0 0,0 1 1,1-1-1,-1 0 0,0 1 0,2 1 0,-1 1 38,0 0-1,0 0 0,0 0 0,-1 0 0,1 0 0,-1 0 1,1 8-1,0 2 132,-1 1 0,-1-1 1,0 1-1,-3 14 1,1-18-131,-1 0-1,0-1 1,0 0 0,-1 1 0,-1-1 0,0-1 0,0 1 0,-1-1 0,0 0 0,-1 0 0,-13 14 0,8-11-51,0 0 0,-1 0 0,0-1 0,-1-1 0,0-1 0,-29 16 0,42-25-87,0 1 0,0-1 0,1 1-1,-1-1 1,0 1 0,0-1 0,1 0 0,-1 1 0,0-1 0,0 0-1,0 0 1,0 1 0,0-1 0,1 0 0,-1 0 0,0 0-1,0 0 1,0 0 0,0 0 0,0-1 0,0 1 0,1 0 0,-1 0-1,0-1 1,-1 1 0,1-2-326,1 1-1,-1-1 1,1 0 0,0 1-1,-1-1 1,1 1-1,0-1 1,0 0-1,0 1 1,0-1 0,0-2-1,0-5-473,1 2-290,-1-1 0,1 1-1,0-1 1,0 1-1,1 0 1,0 0 0,1-1-1,-1 1 1,7-10-1,21-38-7470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9412,'0'0'13401,"22"5"-12051,72 12-80,-80-16-1004,1 0-1,-1 0 1,15-2-1,-23 0-233,-1 1 0,0 0 0,0 0 0,0 0 0,1 1 0,-1-1 0,0 1 0,0 0 0,9 4 0,-13-4 0,0 0 0,0 0 0,-1 0 0,1 0 0,-1 0 0,1 0 0,-1 0 0,1 0 0,-1 0 0,0 0 0,0 0 0,1 0 0,-1 0 1,0 0-1,0 0 0,0 0 0,0 2 0,-1 26 926,1-21-898,-2 19 477,-2 1 0,0-1 0,-2 0-1,-1 0 1,-14 35 0,13-37-351,-10 26-27,3 1-1,2 1 0,2 0 0,3 1 1,-3 87-1,11-76-158,0-64 0,1-1 0,-1 1 0,0-1 0,0 0 0,0 1 0,0-1 0,0 1 0,0-1 0,0 1 0,0-1 0,0 1 0,0-1 0,0 0 0,-1 1 0,1-1 0,0 1 0,0-1 0,0 1 0,0-1 0,-1 0 0,1 1 0,0-1 0,-1 0 0,1 1 0,0-1 0,0 0 0,-1 1 0,1-1 0,-1 0 0,1 1 0,0-1 0,-1 0 0,-7-3 0,8 3 0,-11-33-2997,-7-52-11862,13 58 7856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8212,'0'0'15583,"7"5"-13772,374 233 5350,-374-232-7136,-5-5-41,-1 1 1,1 0-1,0-1 1,0 1-1,0-1 1,0 0-1,0 0 1,0 0-1,0 0 0,0 0 1,0 0-1,1 0 1,-1-1-1,5 1 1,-7-1-369,0-1 1,0 1-1,-1-1 1,1 0 0,0 1-1,0-1 1,0 1-1,-1-1 1,1 1-1,0-1 1,-1 1-1,1-1 1,-1 1-1,1-1 1,0 1-1,-1-1 1,1 1-1,-1 0 1,1-1 0,-1 1-1,1 0 1,-2-1-1,1 0-216,-17-16-8244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1 1457,'0'0'6227,"-52"0"-6227,47 0-1921,1 0 256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305 238 3954,'0'0'13345,"-2"-5"-11168,-18-48 4576,13 31-5470,-2 1 0,-13-27 0,19 42-1207,-1 0 0,0 0-1,0 1 1,0-1 0,-1 1 0,0 0 0,0 0-1,0 0 1,-1 1 0,0 0 0,-11-7 0,10 7 59,0 1 1,0 0-1,-1 1 1,1 0 0,0 0-1,-16-2 1,21 4-109,-1 0 1,0 0-1,1 0 0,-1 0 1,1 1-1,-1-1 0,1 1 1,-1-1-1,1 1 0,-1 0 1,1 0-1,0 0 0,-1 0 1,1 1-1,0-1 0,0 0 1,0 1-1,0 0 0,0 0 1,0-1-1,0 1 0,1 0 1,-1 0-1,-1 4 0,-5 8-14,0 1-1,2 0 0,0 1 1,1-1-1,0 1 1,-4 31-1,6-20-10,0 1 1,2-1-1,4 41 0,-3-66-4,0-1 0,1 1 0,-1 0 0,0-1 0,1 1 0,-1-1 0,1 1 0,-1-1-1,1 1 1,0-1 0,-1 1 0,1-1 0,0 1 0,0-1 0,0 0 0,0 1 0,0-1 0,1 0-1,-1 0 1,0 0 0,1 0 0,-1 0 0,0 0 0,1 0 0,2 0 0,1 1-12,1-1 0,-1 0 0,0 0 0,1-1 0,-1 1 0,7-2 0,-8 1 1,0 0 8,-1-1 0,1 1-1,-1-1 1,1 0 0,-1 0 0,0-1 0,0 1 0,0-1 0,0 0 0,0 1-1,0-1 1,0-1 0,0 1 0,-1 0 0,1-1 0,-1 1 0,3-5-1,7-7 6,-1-1-1,9-18 0,-9 14 19,13-25-13,-24 44-5,1 0 0,-1 0 1,0 0-1,0 0 0,0-1 1,0 1-1,1 0 0,-1 0 0,0 0 1,0 0-1,0 0 0,0 0 1,1 0-1,-1 1 0,0-1 0,0 0 1,0 0-1,0 0 0,1 0 1,-1 0-1,0 0 0,0 0 0,0 0 1,0 0-1,0 0 0,0 0 1,1 1-1,-1-1 0,0 0 0,0 0 1,0 0-1,0 0 0,0 0 0,0 0 1,0 1-1,0-1 0,1 0 1,-1 0-1,0 0 0,0 0 0,0 1 1,0-1-1,0 0 0,0 0 1,0 0-1,0 0 0,0 1 0,0-1 1,0 0-1,0 0 0,0 0 1,0 0-1,-1 1 0,5 15-16,-2-11 6,8 54 77,-2 0-1,1 110 1,0 6 32,-5-110-99,-4-45 0,1 0 0,1 0 0,1 0 0,10 35 0,-13-49-35,0-16-2402,-1 1 0,0 0-1,0-1 1,-4-10-1,-1-11-8791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0 4530,'0'0'21223,"-3"20"-19483,-9 134 1224,3-16-1432,0 63-2843,9-312-9318,0 54 2826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5026,'0'0'16384,"25"4"-14717,82 11-413,-98-15-1063,0 2 0,0 0-1,0 0 1,0 0 0,-1 1-1,1 0 1,-1 1 0,0 0-1,0 0 1,12 9 0,-19-12-136,1 19 2855,-2-11-2624,-3 50 672,-15 88-1,1-24-524,-2 338 189,19-457-1313,0-8-745,0-8-1096,-1-1 1,-1 1-1,0 0 0,-1-1 0,-5-13 0,-9-23-8190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2321,'0'0'22106,"156"45"-19048,-108-32-1362,-1-1-735,-9 8-593,0-20-288,-10 6-80,-4 0-192,-5-6-1217,-5 0-2993,5-6-6147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213 0 4194,'0'0'21410,"-4"22"-19161,1-9-1935,-3 18 286,-2 0 1,-1-1-1,-18 42 1,-68 103 239,55-104-808,20-26-5,19-43-43,41 10-112,-7-7 258,0-1 0,0-2 1,56-4-1,-20 0-88,-26 2-161,11 0-494,-18 0-7862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9636,'0'0'7935,"-1"20"-5926,-3 302 5463,4-113-5164,1-195-86,5-6-7898,-6-9 4979,1 1-1,0 0 1,0 0 0,-1 0 0,1-1-1,0 1 1,0-1 0,-1 1-1,1 0 1,0-1 0,-1 1-1,1-1 1,-1 1 0,1-1 0,0 0-1,-1 1 1,0-1 0,1 0-1,0 0 1,8-7-5885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07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8356,'0'0'16717,"13"9"-14754,3 1-1418,-8-6-323,-1 0 1,1 0-1,-1 1 0,0 0 0,-1 1 0,1 0 0,-1 0 1,-1 0-1,11 13 0,-6-1-5,0-1 0,-1 1 0,-1 0 0,-1 1 0,-1 0 0,0 0 0,6 38 0,-10-41-105,-1-1-1,0 1 1,-1 0 0,0-1-1,-1 1 1,-1-1 0,-1 0-1,0 1 1,-1-1-1,-10 25 1,-2-6-112,-2-2 0,-2 0 0,0-1 0,-33 38 0,41-51-1706,8-26-3813,-4-6-2879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46.0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76 1 4082,'0'0'18101,"24"22"-15326,72 77-694,-92-94-1940,0 0 1,0 1-1,-1 0 0,0-1 0,0 1 1,0 0-1,0 0 0,-1 1 0,0-1 1,-1 0-1,1 1 0,-1-1 1,-1 1-1,1-1 0,-1 1 0,-1 9 1,1 5 215,1 156 1510,-1-172-1836,0 0 1,0 0-1,-1 0 0,0 0 1,0 0-1,0 0 0,0 0 1,-1 0-1,0 0 0,0 0 1,0-1-1,-1 1 0,-3 4 0,4-6-16,-1 0-1,1-1 0,-1 1 0,0-1 1,0 0-1,0 0 0,0 0 0,0 0 1,0 0-1,-1-1 0,1 1 0,0-1 1,-1 0-1,1 0 0,-1 0 0,1-1 0,-1 1 1,0-1-1,-4 0 0,1 1-15,1-1 0,0 0-1,-1-1 1,1 1 0,0-1 0,0 0 0,0-1-1,-1 1 1,2-1 0,-1-1 0,0 1-1,-8-5 1,0-2-29,-12-7-36,25 15 57,0 1 0,0-1 0,0 0-1,0 1 1,0-1 0,0 0 0,0 0 0,1 0-1,-1 0 1,0 0 0,1 0 0,-1 0 0,0 0-1,1 0 1,0 0 0,-1 0 0,0-3 0,1 3-90,0 0-100,1 1 177,-1-1-1,0 0 1,0 1-1,0-1 1,0 0-1,1 1 1,-1-1-1,0 0 0,1 1 1,-1-1-1,0 0 1,1 1-1,-1-1 1,1 1-1,-1-1 1,1 1-1,-1-1 1,2 0-1,4-2 31,1 0 1,0 1-1,0 0 0,0 0 0,1 0 1,-1 1-1,0 0 0,1 0 0,-1 1 1,1 0-1,-1 0 0,0 1 1,1 0-1,7 2 0,-4 0 37,0 0 0,0 1 1,0 0-1,0 0 0,-1 1 0,1 1 1,-2 0-1,13 9 0,102 99 753,-49-55-745,-70-54-125,-4-4-406,-2-10-3780,-6-14-2649,-9-8-6429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56.2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10757,'0'0'8660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8:24.1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388 1 28246,'-387'1066'0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8:26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11 1889,'0'-1'16285,"0"-8"-5619,1 16-10456,0-1 1,0 1-1,0-1 1,1 1-1,0-1 1,0 1 0,0-1-1,1 0 1,5 9-1,40 56 890,-15-24-618,150 278-294,32 49-136,-198-346-52,0 0 0,-2 1 0,16 41 0,-29-65 0,0 0 0,0 0 0,1-1 0,0 1 0,0-1 0,6 8 0,-2-2 0,-30-10 0,-70-18 0,-1 3 0,-1 5 0,-104 3 0,-69-5 0,211 11 0,-11 1-1454,31 0-5240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8:19.0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 1825,'0'0'18299,"-4"0"-16013,-12 0-261,13 0-368,6 2-603,12 7-785,0-1 1,1 0-1,0-1 1,1-1-1,-1-1 1,1 0-1,1-1 1,24 3 0,19-1-185,67-3 0,-128-3-78,1 0 0,-1 1 0,0-1 0,1 0 1,-1 0-1,0 1 0,1-1 0,-1 0 1,0 1-1,1-1 0,-1 1 0,0-1 0,0 0 1,0 1-1,1-1 0,-1 1 0,0-1 0,0 1 1,0-1-1,0 1 0,0-1 0,0 0 1,0 1-1,0-1 0,0 1 0,0-1 0,0 1 1,0-1-1,0 1 0,-1 18 289,1-17-285,-3 15 213,-1 0 0,-1 0 0,0 0 0,-15 31 0,-3 8 270,4-2-317,2 1 1,2 0 0,3 1-1,-7 85 1,15-58-178,-2-112-1871,-13-31-5092,15 50 5299,-5-17-6503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8:19.3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9780,'0'0'15031,"128"13"-12501,-76 0-914,-5-1-623,5 1-417,-5 0-176,-4 0-272,-5-7-96,-10 7 0,-4-13-64,-10 6-48,-9-6-848,4 0-1169,0 0-3394,1-6-3217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8:19.5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9925,'0'0'12501,"0"108"-9940,10-31-672,-1 6-528,-4 6-353,4 1 65,1-14-497,-1-5-272,-4-14-256,0-12-48,-1-20-176,-4-12-1360,-19-13-9766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05.4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355 1 3185,'0'0'17419,"-19"1"-13321,14 2-3833,1 0 0,0 0 0,0 0 0,1 1 0,-1 0 0,1 0 0,0 0 0,-4 5 0,-9 11 98,-53 51 614,24-27-621,2 3-1,2 1 0,-38 58 0,78-104-359,0 0 0,1 0 0,-1 0-1,0 0 1,1 0 0,-1 0-1,1 0 1,0 1 0,0-1 0,0 0-1,0 0 1,0 0 0,0 0-1,0 0 1,1 0 0,-1 0 0,1 0-1,-1 0 1,1 0 0,0 0 0,0 0-1,0 0 1,0 0 0,0 0-1,0-1 1,1 1 0,2 2 0,5 6-47,1 0 1,0 0 0,15 10 0,-5-4 18,-16-12-117,0 0-1,1-1 1,0 1-1,0-1 0,0 0 1,0 0-1,0-1 1,0 1-1,1-1 1,0 0-1,-1-1 1,1 1-1,0-1 0,-1-1 1,1 1-1,0-1 1,9 0-1,-12 0-319,-1-1 0,1 1 0,0-1-1,0 0 1,-1 0 0,1 0 0,0 0-1,-1 0 1,1-1 0,-1 1 0,0-1 0,1 0-1,-1 0 1,0 0 0,0 0 0,0 0-1,0 0 1,-1 0 0,1 0 0,0-1-1,-1 1 1,0-1 0,1 1 0,0-5 0,5-18-7354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06.9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0 347 11205,'0'0'11856,"10"-1"-10770,165-2 3255,-113 4-3742,114-12 0,312-77-255,-403 73-311,192-27 112,-66 21 90,-14-3 77,530-14 686,-321 28-780,8 0-297,-42-2 258,6-1-91,-311 13-67,987-26 104,-582 14-2,-210 5-13,290-6 119,-257 11-229,330 5 0,-186 46 0,-397-42 0,46-2 0,-37-4 0,330 19 0,-302-14 0,303 34 0,-219-28 0,-137-8 0,227 31 0,-176-27 0,59 2 0,-104-3 0,26-1 0,40-6-1227,-89 3-247,-8 5-7539,-1-6 6921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07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2369,'0'0'10109,"4"0"-5913,16 0-1437,98 3 5323,-91-1-7734,-1 1 1,1 2-1,-1 0 0,37 14 0,75 20-113,-43-19-86,-54-11-121,44 4 0,21 4 2,-65-4-25,-33-9-3,1-1-1,0 0 1,0-1 0,0 0 0,15 2 0,-20-4-219,-1 1 1,0-1 0,0 1-1,1 0 1,-1 0 0,0 0-1,0 0 1,0 1 0,0-1-1,2 3 1,-24-11-20119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0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7972,'0'0'20953,"143"21"-20280,-102-21-401,-10 0-128,-5 0-144,-6 0-529,-9 0-1680,-11 13-3169,0 15-3586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08.2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350 0 5923,'0'0'16935,"2"1"-15971,48 31 681,-30-21-1479,-1 2 1,0 0-1,0 1 0,-1 0 0,-1 2 1,21 23-1,-37-36-102,1-1 1,-1 0-1,0 0 1,0 1-1,0-1 0,-1 0 1,1 1-1,0-1 1,-1 1-1,0-1 0,0 1 1,1-1-1,-1 1 1,-1-1-1,1 0 1,0 1-1,-1-1 0,1 1 1,-1-1-1,0 1 1,1-1-1,-3 4 1,-1 1 119,1-1 0,-1 0 1,0 0-1,0 0 0,0 0 0,-9 7 1,-19 16 284,-1-1 0,-2-1 0,0-3-1,-46 25 1,49-33-1164,-60 22 0,68-30-1632,-1-1 0,-51 7 0,22-11-6338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09.3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4626,'0'0'20695,"-3"24"-19206,-17 156 1360,18-106-1990,2-48-737,-1 1-1,-5 29 1,5-47 382,1-6-3318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09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 9236,'0'0'12385,"1"31"-10681,3 220 2909,-5-153-3220,3 125 333,-2-217-1715,1-1 0,0 1 0,0-1 0,0 0 0,1 1 0,3 9 0,-4-14-22,0 1 0,-1-1 1,1 1-1,0-1 0,0 1 1,0-1-1,0 1 0,0-1 1,1 0-1,-1 0 0,0 1 1,1-1-1,-1 0 1,1 0-1,-1-1 0,1 1 1,-1 0-1,1 0 0,-1-1 1,1 1-1,0-1 0,-1 1 1,1-1-1,3 1 0,-4-2-30,0 1-1,0 0 1,0-1-1,0 1 1,0-1-1,0 1 1,0-1-1,0 0 1,0 1-1,0-1 1,0 0-1,-1 1 1,1-1-1,0 0 1,0 0-1,-1 0 0,1 0 1,-1 0-1,1 0 1,0 0-1,0-2 1,10-27-240,-9 25 256,2-7 5,-1 0 0,0 0-1,-1 0 1,0-1 0,-1 0 0,0 1-1,-1-1 1,0 1 0,-3-15-1,3 25 72,-1-1-1,0 1 1,0 0-1,0 0 0,0-1 1,-1 1-1,1 0 0,-1 0 1,1 0-1,-1 0 1,0 1-1,1-1 0,-1 0 1,0 1-1,0-1 0,0 1 1,0 0-1,-1-1 0,1 1 1,0 0-1,0 1 1,-1-1-1,1 0 0,0 0 1,-5 0-1,-6-1-144,-1 1 0,0 0 0,-20 1 1,17 0-1087,16 0 835,-1 0 0,0 0 1,1 0-1,-1 0 0,0 1 0,1-1 0,-1 0 1,1 1-1,-1-1 0,1 1 0,-1-1 0,-1 2 1,3-2-126,-1 1 0,1-1 1,-1 1-1,1-1 1,-1 1-1,1 0 1,0-1-1,-1 1 1,1-1-1,0 1 1,-1 0-1,1-1 1,0 1-1,0 0 1,0-1-1,0 1 1,0 0-1,-1-1 1,2 2-1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10.1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251 16 11717,'0'0'15896,"-21"-4"-14570,1 0-1093,0 1 0,-31-1 0,47 4-208,0 1 0,-1 0-1,1 0 1,0 0 0,0 0 0,0 1 0,1-1 0,-1 1 0,0 0 0,1 1 0,-1-1 0,1 1 0,-1-1 0,1 1 0,0 0 0,0 0 0,1 0 0,-1 1 0,-2 3 0,-3 3 49,-1 0-27,1 0 0,0 1 0,-10 18 0,16-24-65,-1-1 0,1 1 0,1 0 0,-1 0 0,1 0 0,0 0 0,0 0 0,0 0 0,0 0 1,1 1-1,0-1 0,1 7 0,-1-11-1,1 1 1,-1-1-1,1 1 1,0-1-1,-1 0 1,1 1-1,0-1 1,0 0-1,0 0 1,0 0-1,0 1 1,0-1-1,0 0 0,0 0 1,1-1-1,-1 1 1,0 0-1,1 0 1,-1 0-1,0-1 1,1 1-1,-1-1 1,1 1-1,-1-1 1,1 0-1,-1 1 1,1-1-1,1 0 1,51 1-491,-40-2 290,76 1-341,-88 1 557,0-1 1,0 0-1,0 1 1,0-1-1,0 1 1,0-1-1,0 1 0,0 0 1,0 0-1,0 0 1,0 0-1,-1 0 0,1 1 1,0-1-1,-1 0 1,1 1-1,-1-1 1,1 1-1,-1 0 0,0-1 1,1 1-1,0 4 1,3 2 92,-1 1 1,0 0 0,3 15-1,-5-19-14,5 31 266,-1 0-1,-1 0 1,-2 0 0,-2 0 0,-3 39 0,1-5-2783,2-76-2492,5-4 2300,-2 5 245,18-25-8913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10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1056,'0'0'20546,"0"18"-18398,0-11-1895,1 94 3353,13 110-1,-11-193-3484,0 3-61,1 0 1,8 27-1,-11-46-196,-1-2 50,1 0 0,-1 0 1,0 0-1,0 0 0,0 0 1,1 0-1,-1 0 0,0 0 1,0 0-1,0 0 0,1 0 1,-1 0-1,0 0 1,0 0-1,0 0 0,1 0 1,-1 0-1,0 0 0,0-1 1,0 1-1,0 0 0,1 0 1,-1 0-1,0 0 0,0 0 1,0-1-1,0 1 0,0 0 1,1 0-1,-1 0 0,0 0 1,0-1-1,0 1 0,0 0 1,0 0-1,0 0 0,0-1 1,0 1-1,0 0 0,0 0 1,0-1-1,0 1 1,0 0-1,0 0 0,0 0 1,0-1-1,0 1 0,0 0 1,0 0-1,0 0 0,0-1 1,-1 1-1,1 0 0,0 0 1,0 0-1,0-3-208,5-74-9513,4 11 2817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10.9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7603,'0'0'13303,"25"10"-11727,142 51 484,-157-58-1906,1 1-1,-1 0 1,12 8-1,-19-11-94,0 1 0,0 0 0,0 1 0,0-1 0,-1 1-1,1-1 1,-1 1 0,0 0 0,0 0 0,0-1-1,0 2 1,0-1 0,0 0 0,1 5 0,2 14 500,-1 2 1,-1-1 0,-2 0 0,0 0 0,-3 35 0,1-4 176,1 383 1684,5-378-2458,-5-58-418,-1-11-1790,-2-6-161,-1 1 1,0 0-1,-10-21 1,-12-31-7585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11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7780,'0'0'17880,"146"57"-16408,-94-44-719,0 6-561,-9-6-192,-5 0-1313,-10-1-4081,-9 1-5251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11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176 0 5282,'0'0'13708,"-9"19"-11614,-7 17-857,1 0 0,2 1 0,2 1 0,-13 71-1,22 2-192,2-77-871,0-24-149,1 0 0,0 0 0,0 0 0,1 0 0,0 0 0,1-1 0,0 1 0,1-1 0,0 1 0,0-1 0,10 15 0,-10-19-23,-1 0 0,1-1 0,0 1 0,1-1 0,-1 0 0,1 0 0,0 0 0,0 0 0,0-1 0,0 0 0,1 0 0,-1-1 0,1 1 0,-1-1 0,1 0 0,0-1 0,0 0 0,0 1 0,0-2 0,11 1 1,-12-1-12,0-1 1,0 0-1,0-1 1,0 1-1,-1-1 1,1 0-1,0 0 0,-1 0 1,0-1-1,1 0 1,-1 1-1,0-2 1,0 1-1,-1 0 1,1-1-1,-1 0 1,1 1-1,2-6 1,-1 3 17,-1 0-1,0 0 1,0-1-1,-1 1 1,1-1-1,-2 0 1,1 0-1,-1 0 1,0 0-1,0 0 1,-1-1-1,1-8 1,-1 3-20,-3-21 748,2 33-684,0 0 0,-1-1 0,1 1 0,-1 0 0,1 0 0,-1 0 1,0 0-1,1 0 0,-1 0 0,0 0 0,0 0 0,0 1 0,0-1 1,1 0-1,-1 0 0,0 1 0,0-1 0,-1 0 0,1 1 0,0-1 1,0 1-1,0-1 0,0 1 0,0 0 0,-1 0 0,0-1 0,-23-3 341,0 1-1,0 2 0,-29 0 1,41 2-387,0 1-1,1 0 1,-1 0 0,0 1 0,1 1 0,-1 0 0,1 1 0,-12 6 0,24-11-12,-12 6-74,0 1 1,-19 15-1,10 2-2558,19-22 1816,1 0-1,0 0 1,0 0-1,0 1 0,0-1 1,1 0-1,-1 1 1,1-1-1,-1 0 0,1 5 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0.3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11349,'0'0'16344,"185"-13"-15432,-114 7-784,-14 6-128,-10 0-352,-19 0-1265,-14 6-2064,-14 7-978,0 0-1215,-19-1-209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0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147 0 816,'0'0'20466,"-17"8"-18209,-50 26-382,65-32-1779,-1 0-1,1 0 1,0 0-1,0 1 1,0-1 0,0 1-1,1-1 1,-1 1-1,0 0 1,1-1-1,0 1 1,0 0-1,0 0 1,0 0-1,0 0 1,1 0-1,-1 0 1,1 1-1,0-1 1,0 0 0,0 0-1,0 0 1,1 0-1,0 5 1,0-3-9,0 0-64,0 0 0,0-1 1,0 1-1,1-1 0,0 1 0,0-1 0,0 0 1,1 0-1,-1 0 0,1 0 0,0 0 0,0-1 1,0 1-1,1-1 0,-1 0 0,6 4 0,10 6 23,0 0 0,25 12 0,-11-7 6,-21-11-45,0-1-4,-1 1 1,1 0-1,-1 1 0,-1 0 0,1 1 0,-1 0 0,-1 0 0,13 17 0,-20-24 26,-1 1 0,0 0 1,0-1-1,0 1 0,0 0 0,0 0 0,0 0 1,-1 0-1,1 0 0,-1 0 0,0 0 0,0-1 0,0 1 1,-1 0-1,1 0 0,-1 0 0,1 0 0,-1 0 0,0 0 1,0 0-1,0-1 0,0 1 0,-1 0 0,1-1 1,-1 1-1,0-1 0,1 0 0,-1 1 0,0-1 0,-1 0 1,-3 3-1,-9 4 101,0 0 0,-1-2 1,0 0-1,0 0 0,0-2 1,-27 6-1,13-5-254,0-2-1,-57 1 1,86-5 49,0 0-1,1 1 1,-1-1 0,1 0 0,-1-1 0,0 1 0,1 0 0,-1 0-1,1 0 1,-1 0 0,0 0 0,1-1 0,-1 1 0,1 0 0,-1 0-1,1-1 1,-1 1 0,1 0 0,-1-1 0,1 1 0,-1-1 0,1 1-1,-1 0 1,1-1 0,0 1 0,-1-1 0,1 1 0,0-1 0,-1 0-1,1 1 1,0-1 0,0 1 0,0-1 0,-1 0 0,5-22-3402,-1 17 2262,-1 1 0,1-1 0,1 1 0,7-10 0,28-29-6260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0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7091,'0'0'20282,"-21"139"-18858,21-98-784,0 1-415,0-1-225,0-6-225,0-14-1087,0-7-1585,16-14-12679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0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360 1 8324,'0'0'9444,"-14"32"-6296,-94 231 2807,94-229-5395,2 0-1,2 1 1,1 1-1,1-1 1,2 2 0,2-1-1,0 50 1,4-84-559,0 0 0,0 1 0,0-1 1,0 1-1,1-1 0,-1 0 1,1 1-1,-1-1 0,1 0 0,0 0 1,0 1-1,0-1 0,0 0 0,0 0 1,0 0-1,1 0 0,-1 0 1,1 0-1,-1-1 0,1 1 0,0 0 1,0-1-1,0 1 0,-1-1 0,1 0 1,1 1-1,-1-1 0,0 0 0,0 0 1,0-1-1,1 1 0,-1 0 1,0-1-1,1 1 0,-1-1 0,0 0 1,1 0-1,3 0 0,0-1-29,0 0-1,0 0 0,0 0 0,0-1 1,0 0-1,-1 0 0,1 0 1,-1-1-1,1 0 0,-1 0 1,0 0-1,0-1 0,8-7 1,4-6-184,-1-1 0,-1-1 1,13-22-1,-22 32 132,0-1 0,-1 0-1,0-1 1,-1 0 0,0 1 0,0-1-1,-1-1 1,2-16 0,-5 27 93,0 0 1,0-1-1,0 1 0,0 0 1,0-1-1,0 1 0,0-1 1,-1 1-1,1 0 0,0-1 1,-1 1-1,1 0 1,-1 0-1,1-1 0,-1 1 1,0 0-1,0 0 0,1 0 1,-1 0-1,0 0 1,0 0-1,0 0 0,0 0 1,0 0-1,0 0 0,-1 0 1,1 1-1,0-1 0,0 0 1,-1 1-1,1-1 1,0 1-1,-2-1 0,-5-1 133,0 1-1,0 0 1,0 1-1,-14 0 1,9 0-88,-3 1 11,0 0-1,-1 1 1,1 0-1,0 2 0,-18 6 1,-75 33-436,18-5-7139,63-30-204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1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323 79 3121,'0'0'12841,"-25"-13"-9509,-84-38-512,102 48-2513,0 1 0,-1-1 0,1 1-1,0 1 1,-1-1 0,0 1 0,1 1 0,-1-1-1,1 1 1,-9 1 0,-5 0 461,8-1-235,8 0-328,-1-1-1,0 1 1,1 1-1,-1-1 0,0 1 1,-10 3-1,15-4-187,0 0 0,0 1 0,1-1 1,-1 1-1,0-1 0,0 1 0,0 0 0,1-1 0,-1 1 0,0 0 0,0-1 0,1 1 0,-1 0 0,1 0 1,-1 0-1,1 0 0,-1-1 0,0 3 0,1-1-18,0-1 1,-1 1-1,1 0 1,0 0-1,0 0 1,0 0-1,1 0 1,-1 0-1,0 0 1,1 0-1,-1 0 0,1-1 1,0 3-1,3 4-1,1-1-1,-1 0 0,1 0 0,0-1 0,1 1 0,0-1 1,0-1-1,0 1 0,0-1 0,10 6 0,15 15 109,-8-5-32,-1 1 0,-1 1 0,-1 0-1,18 29 1,-31-40-47,0 0 0,0 1-1,-2 0 1,1 0-1,-2 1 1,0-1-1,0 1 1,-1 0 0,-1 0-1,0 0 1,-1 16-1,-1-28-4,0 0-1,0-1 0,0 1 1,0-1-1,-1 1 0,1 0 1,0-1-1,-1 1 0,0-1 1,1 1-1,-1-1 0,0 1 0,0-1 1,1 0-1,-1 1 0,0-1 1,0 0-1,-1 0 0,1 0 1,0 1-1,0-1 0,-1 0 1,1-1-1,0 1 0,-1 0 0,1 0 1,-1-1-1,1 1 0,-1 0 1,1-1-1,-1 0 0,-2 1 1,-5 0 114,-1 0 1,0 0 0,1-1 0,-16-1-1,3 0-18,1 1-38,-34-1 44,52 1-117,0 0 0,0-1 1,0 1-1,0-1 0,0 0 0,0 0 0,0 0 0,0-1 0,0 1 1,1 0-1,-1-1 0,0 0 0,-4-3 0,6 1-10,-1 1-1,1 0 0,0-1 1,0 1-1,0-1 0,0 1 1,1-1-1,0 1 0,-1-1 1,1 1-1,0-1 0,1 1 1,-1-1-1,1 1 0,-1-1 1,1 1-1,0-1 1,2-4-1,5-3-27,0 0 0,0 0 1,1 1-1,0 0 0,1 1 0,0-1 0,1 2 1,11-8-1,-7 5 33,8-7-62,2 1 0,0 1 0,1 1 0,32-12-1,-35 18-2414,1 1 0,45-10 0,-17 11-5230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2.0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303 16 9828,'0'0'9754,"-22"-3"-6531,3-1-2637,10 2-385,0 0 1,0 0-1,0 1 1,0 0-1,0 1 0,0 0 1,0 0-1,0 1 1,-1 0-1,1 1 0,0 0 1,1 0-1,-1 1 1,-9 3-1,7 0 175,-1 1 0,1 0 0,1 1 0,-1 0 0,-13 13 0,21-17-322,-1-1 0,1 1 0,0-1 0,0 1 0,0 0 0,0 0 1,1 1-1,0-1 0,0 0 0,0 1 0,0-1 0,1 1 0,-1 0 1,1 0-1,0-1 0,1 1 0,-1 0 0,1 6 0,0-9-57,1 0-1,0 0 0,-1 0 1,1 0-1,0 0 1,0 0-1,0 0 0,1 0 1,-1 0-1,0 0 1,1-1-1,-1 1 0,1 0 1,-1-1-1,1 0 1,0 1-1,0-1 0,0 0 1,-1 0-1,1 0 1,0 0-1,0 0 0,1 0 1,-1-1-1,0 1 1,0-1-1,4 1 0,8 1-23,0 0 0,0-1-1,18-1 1,-20 0-32,0 0-90,0 0 0,1-1 0,-1 0 0,-1-1 0,1 0 0,0-1 0,0-1 0,-1 1 0,0-2 0,0 0 0,0 0 0,0-1 0,10-7 0,-14 7 100,-7 5 51,1 0 0,0 1 0,-1-1 0,1 1 0,0-1 0,-1 0 0,1 1 0,0-1 1,0 1-1,0 0 0,-1-1 0,1 1 0,0 0 0,0-1 0,0 1 0,1 0 1078,-4 45-185,-2 1 1,-13 55-1,-6 57 781,17-76-2997,-7-80-5781,3-2-306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3.0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7876,'0'0'12813,"19"18"-11412,65 60-198,-75-69-924,0 0 0,-1 1-1,0 0 1,-1 0 0,0 1 0,0 0-1,7 18 1,-12-23-84,0 0-1,0 0 1,-1 0-1,1 0 1,-2 1 0,1-1-1,-1 0 1,0 1-1,0-1 1,0 0 0,-1 1-1,0-1 1,-3 9 0,2-10-95,0 0 1,-1-1-1,0 1 1,0-1-1,0 0 1,0 0-1,-1 0 1,1 0-1,-1 0 1,0-1-1,0 1 0,0-1 1,-1 0-1,1-1 1,-1 1-1,0-1 1,0 0-1,1 0 1,-1 0-1,-10 1 1,14-3-98,8 2-1105,8 2 1081,1 1 1,-1 0 0,0 1 0,0 1-1,-1 1 1,0 0 0,-1 0 0,1 2-1,12 12 1,-23-20 29,-1 0 1,0 0-1,0 0 1,0 1-1,0-1 0,-1 1 1,1 0-1,-1 0 1,0-1-1,0 1 0,0 0 1,0 0-1,0 0 1,0 0-1,-1 0 0,1 0 1,-1 0-1,0 0 1,0 0-1,0 0 0,0 1 1,-1-1-1,1 0 0,-1 0 1,0 0-1,-2 5 1,1-3 29,-1 1 0,0-1 1,0 0-1,-1 0 0,1 0 1,-1 0-1,0-1 0,0 1 1,-1-1-1,1 0 0,-11 6 1,4-3-77,0-2 0,0 1 0,-1-1 0,0-1 0,1 0 0,-2-1 0,1 0 0,-16 1 0,24-4-356,-1 1 0,1-1 1,-1-1-1,0 1 0,1 0 0,-1-1 1,1 0-1,-1 0 0,1-1 0,0 1 0,-5-3 1,6 2-262,1 1 0,0-1 0,-1 0 1,1 0-1,0 0 0,0 0 1,0 0-1,0 0 0,1 0 0,-1-1 1,1 1-1,-1-1 0,1 1 1,0-1-1,0 0 0,0 1 0,0-1 1,0 0-1,0-3 0,0-19-8510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33.4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231 26 2225,'0'0'22264,"-10"-7"-20466,9 7-1776,-2-2 23,1 0 1,-1 0-1,0 0 0,0 0 1,0 1-1,0-1 1,0 1-1,0 0 1,0 0-1,0 0 0,-1 0 1,1 1-1,0-1 1,-1 1-1,1 0 1,0 0-1,-1 0 0,1 1 1,0-1-1,0 1 1,-1-1-1,1 1 0,0 0 1,0 0-1,0 1 1,0-1-1,0 1 1,-4 2-1,-10 6 90,-42 30 504,54-36-569,0 0 0,0 1 0,1-1 0,0 1-1,-1 0 1,1 0 0,1 0 0,-6 10 0,8-13-77,0-1-1,1 1 1,-1 0 0,1-1-1,-1 1 1,1 0-1,-1 0 1,1 0-1,0 0 1,0-1 0,0 1-1,0 0 1,0 0-1,0 0 1,0 0-1,1-1 1,-1 1 0,1 0-1,-1 0 1,1-1-1,0 1 1,1 3-1,0-3 1,1 0 0,-1 1-1,0-1 1,1 0 0,-1 0-1,1 0 1,0 0 0,0-1-1,0 1 1,0-1-1,0 0 1,3 1 0,7 2-148,1-1 1,0 0 0,0-1-1,0-1 1,15 0 0,1-1-463,0-1 1,58-10 0,-88 11 662,1 0 0,-1 0 0,0 0 0,1 0 0,-1 0 0,1 0 0,-1 0 0,1 0 0,-1 0-1,0 0 1,1 1 0,-1-1 0,1 0 0,-1 0 0,0 0 0,1 0 0,-1 1 0,0-1 0,1 0 0,-1 0 0,0 1 0,1-1 0,-1 0 0,0 1 0,1-1 0,-1 0 0,0 1 0,0-1 0,0 0 0,1 1 0,-1-1 0,0 1 0,0-1 0,0 0-1,0 1 1,0-1 0,0 1 0,0-1 0,0 1 0,0-1 0,0 1 0,0 24 390,0-16-116,0 21 329,-1 1 0,-6 31-1,5-52-666,0-1 0,0 1 0,-1 0-1,-1-1 1,0 1 0,0-1-1,0 0 1,-1 0 0,-1-1 0,-7 10-1,10-14-73,-40 41-4075,39-42 2300,1 0 1,-1 0 0,-1 0-1,1-1 1,-8 4 0,0-4-12504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3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24 4690,'0'0'19697,"7"-4"-18013,6 0-1390,-1 0 0,1 1 1,0 0-1,0 1 0,0 0 1,0 1-1,14 1 0,106 7 598,-84-3-902,-26-3-152,38 4-963,-57-4 386,0 0 1,0 0-1,-1 0 1,1 0-1,-1 1 1,1-1-1,3 3 0,-4 2-6024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4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 1 11253,'0'0'14076,"-8"19"-12795,-50 138 431,55-150-1702,1 0-1,1 0 0,-1 0 1,1-1-1,1 1 0,-1 0 1,1 10-1,0-16-68,35 0-432,-1 0 427,58 11 0,-86-11 77,73 21 78,-72-20-92,0 1 1,0 0-1,-1 0 0,1 0 0,-1 1 0,0 0 1,0 0-1,0 1 0,6 5 0,-11-7 70,1 0 0,0 0 0,0 0 0,-1 0-1,0 0 1,0 1 0,0-1 0,0 0 0,0 1 0,0-1-1,-1 1 1,0-1 0,0 1 0,0-1 0,0 1-1,-1 6 1,0-6 20,1 0 0,-1 0 0,0 0 0,0 0 0,-1 0 0,1-1 0,-1 1-1,0 0 1,0-1 0,0 1 0,0-1 0,-1 1 0,-3 3 0,1-3-41,1-1 0,-1 0 0,0 0 1,0-1-1,0 0 0,0 0 0,-1 0 1,1 0-1,-1-1 0,1 0 0,-9 1 0,-7 0 133,-37-3-1,22 0 12,35 1-191,-68-3 225,62 2-226,1 0 1,-1-1-1,0 1 1,1-1 0,-1 0-1,1-1 1,0 0 0,-9-5-1,7-4-1394,7 10 579,1 0 1,-1 0-1,1 0 1,0 1 0,0-1-1,0 0 1,0 0 0,0 0-1,0 1 1,1-1-1,-1 0 1,1-2 0,7-9-6744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4.7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10181,'0'0'13721,"0"11"-12478,-9 171 2970,-1 27-2682,10-89-1339,0-119 35,-6-5-6567,-1 2-2685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5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 6147,'0'0'14334,"21"0"-13141,-3 0-844,-5-1-73,-1 1 1,1 0 0,0 1-1,-1 0 1,1 1 0,-1 1-1,1 0 1,17 7 0,-18-5-61,-1 0 1,0 0-1,0 1 1,0 1 0,-1 0-1,0 0 1,9 10-1,-14-13-70,-1 0-1,0 1 0,-1 0 1,1 0-1,-1 0 1,0 0-1,0 0 1,-1 1-1,0-1 0,0 1 1,0-1-1,0 1 1,-1 0-1,0 0 0,0 0 1,0 10-1,-1-9-15,0-1-1,-1 1 1,1 0-1,-1 0 1,-1 0-1,1-1 1,-1 1-1,0-1 1,-1 1-1,-4 9 1,6-15-156,0 0 0,1 0 0,-1 0 0,1 1 0,0-1 0,-1 0 0,1 0 0,0 1 0,0-1 0,0 0 0,0 1 0,0-1 0,0 0 0,0 1 0,0-1 0,1 0 0,-1 0 1,0 1-1,1-1 0,-1 0 0,1 0 0,-1 0 0,1 0 0,0 1 0,-1-1 0,1 0 0,0 0 0,0 0 0,0 0 0,0-1 0,0 1 0,0 0 0,1 1 0,5 2-24,0 0-1,0 0 1,1 0-1,10 3 0,4 2 8,13 5-10,-29-12 45,0 0 1,0 0-1,0 1 1,-1-1-1,1 1 1,-1 0 0,1 1-1,-1-1 1,0 1-1,0 0 1,-1 0 0,8 9-1,-11-12 34,0 1 0,-1 0 0,1-1 1,-1 1-1,1 0 0,-1-1 0,1 1 0,-1 0 0,0 0 0,0-1 0,0 1 0,0 0 0,0-1 0,-1 1 1,1 0-1,0 0 0,-1-1 0,1 1 0,-1 0 0,0-1 0,1 1 0,-1-1 0,0 1 0,0-1 1,0 1-1,0-1 0,0 0 0,0 1 0,-1-1 0,1 0 0,-3 2 0,-4 4 144,-1-1-1,0-1 0,0 1 1,-10 4-1,11-7-151,-23 12 115,-1-2 0,-1-1 1,0-2-1,-48 9 1,80-18-287,0-1 1,1 0 0,-1 1-1,0-1 1,0 0 0,0 0 0,1 0-1,-1 0 1,0 0 0,0 0-1,0 0 1,1 0 0,-1 0 0,0 0-1,0 0 1,1-1 0,-1 1-1,0 0 1,0 0 0,1-1 0,-1 1-1,0-1 1,1 1 0,-1 0-1,0-1 1,1 0 0,-1 1 0,1-1-1,-1 1 1,1-1 0,-1 1-1,0-2 1,0-1-691,1 1-1,0-1 0,-1 1 1,1-1-1,0 1 0,0-1 1,1 1-1,-1-1 1,1 1-1,0-4 0,7-18-7946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5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6 992,'0'0'25017,"-8"-5"-24825,12 5-241,0 0 0,0 0-1,0 0 1,0 0 0,0 1-1,0 0 1,0-1-1,-1 2 1,8 1 0,158 59-1856,-166-61 1811,-2-1 86,0 0 1,-1 0-1,1 0 0,0 1 1,0-1-1,-1 0 0,1 0 1,0 1-1,-1-1 0,1 0 1,0 1-1,0-1 0,-1 1 1,1-1-1,-1 1 0,1-1 1,-1 1-1,1-1 0,-1 1 1,1-1-1,-1 1 0,1 0 1,-1-1-1,1 1 0,-1 0 1,0 0-1,0-1 0,1 1 1,-1 0-1,0 0 0,0-1 1,0 2-1,0-1 163,-1 13 1584,-1-7-1507,0-1 0,-1 0-1,0 0 1,-1 0 0,1 0-1,-8 8 1,-7 12 347,-20 45 107,3 3 0,3 0-1,4 2 1,-23 93 0,45-139-594,2 1 0,1-1 0,1 1 1,2 35-1,0-24-68,0-41-59,0-34-1851,0-28-4627,0 22-633,0 6-1552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0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12598,'0'0'7438,"0"21"-4981,0 125 1956,0-133-3928,-1-5-220,1 1 0,0-1 1,0 1-1,4 15 1,-4-23-270,0 0 0,1 0 0,-1 1 0,0-1 0,1 0 0,-1 0 0,1 0 0,-1 0 0,1 0 0,0 1 0,0-1 0,-1 0 0,1-1 0,0 1 0,0 0 0,0 0 1,0 0-1,0 0 0,0-1 0,0 1 0,0 0 0,0-1 0,1 1 0,-1-1 0,0 1 0,0-1 0,0 0 0,1 0 0,-1 1 0,0-1 0,1 0 0,-1 0 0,0 0 0,0 0 0,1 0 1,-1-1-1,0 1 0,0 0 0,3-1 0,2-2-189,1 1-1,-1-1 1,0 0 0,0 0 0,-1-1 0,1 0-1,-1 0 1,7-6 0,42-45-1328,-20 19 448,-27 28 781,-3 4 156,0-1-1,0 1 1,1 0-1,-1 0 1,1 0 0,0 1-1,0-1 1,0 1-1,1 0 1,6-2-1,-11 10 596,-1 10 154,1 0-1,1 0 1,0 0-1,1 0 1,1 0-1,0 0 1,1-1 0,0 0-1,15 26 1,-19-39-668,1 1 0,-1-1 0,1 1 0,0-1 0,0 1 1,-1-1-1,1 0 0,0 0 0,0 0 0,0 0 0,0 0 0,1-1 1,-1 1-1,0-1 0,0 1 0,4 0 0,40-2-6661,-26 0-538,6 1-4589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6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10741,'0'0'16055,"156"58"-14726,-99-45-433,-15-1-399,-9-5-449,-9-1-48,-10 0-193,0-6-1199,-9 7-2066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48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738 3 1713,'0'0'18622,"-3"-2"-16915,2 2-1628,0 0-1,0 0 1,0 0-1,0 0 1,0 0 0,0 0-1,0 0 1,0 0-1,0 0 1,0 0-1,0 0 1,0 1 0,0-1-1,0 0 1,0 1-1,0-1 1,0 1-1,0-1 1,1 1 0,-1 0-1,0-1 1,0 1-1,0 0 1,1-1-1,-1 1 1,0 0 0,1 0-1,-2 1 1,-18 34 1397,8-11-533,-106 139 1453,23-34-1689,-33 67-440,-98 141-249,200-299-12,-42 80-1,53-98-312,45-21 470,495 19 886,4 0-1121,-522-19 72,-5 0 843,-2-9-585,0-8-228,1-51 191,-3-1 1,-21-127-1,10 134-221,-35-96 0,37 130 0,-1 0 0,-2 1 0,0 1 0,-2 0 0,-31-39 0,32 46 0,1-2 0,2 1 0,-12-24 0,-5-11 0,25 50 1,3 3-2,0 0 0,-1 0 0,1 1 0,0-1 0,0 0 0,1 0 0,-1 0 0,0 0 0,1 0 0,-1 0 0,1-4 0,0 5-183,17 1-15669,-15 0 13429,21 0-10558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52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110 0 1489,'0'0'21020,"-2"5"-19390,-7 36-344,2 1 0,1-1 0,0 51 0,-2 28-651,-10 27-368,-20 212 573,37-319-571,-8-39 30,8-1-416,1-14-1527,-3-7-3055,2-37-1,1 42 1638,0-22-7474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53.2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63 8612,'0'0'13475,"9"-1"-11965,280-31 2979,-118 14-4141,-55 8-256,166 8 0,-196 11-123,-77-7 27,0 0 1,0 0-1,0 1 0,-1 0 0,1 0 0,15 9 0,-21-11 11,0 0 0,0-1-1,0 1 1,0-1 0,0 0 0,0 0 0,0 0 0,4-1 0,-3 1 8,8 0-13,-1-1-1,0 1 0,0 0 0,0 1 1,0 0-1,-1 1 0,1 0 1,0 1-1,18 7 0,-24-8 156,-1 0 6,0 0-1,0-1 0,0 1 0,0-1 1,0 0-1,0 0 0,0-1 0,0 1 1,6-1-1,-10 27 1054,0 43-1141,5 202 548,-1-208-482,3 0 0,20 78 0,-7-71-141,8 37 0,-28-108 0,0 0 0,0 1 0,0-1 0,0 1 0,1-1 0,-1 0 0,0 1 0,0-1 0,0 0 0,0 1 0,0-1 0,0 1 0,0-1 0,0 0 0,-1 1 0,1-1 0,0 1 0,0-1 0,0 0 0,0 1 0,0-1 0,-1 0 0,1 1 0,0-1 0,0 0 0,-1 1 0,1-1 0,0 0 0,0 0 0,-1 1 0,1-1 0,0 0 0,-1 0 0,1 0 0,0 1 0,-1-1 0,1 0 0,0 0 0,-1 0 0,1 0 0,-1 0 0,1 0 0,0 0 0,-1 0 0,1 0 0,0 0 0,-1 0 0,-18-4 0,17 3 0,-100-9 0,-176 5 0,165 6 0,-358 30 0,265-12 0,124-18-56,81-1-491,4 0-1459,42-1-8439,-12-4 1025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55.47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947 256 1521,'0'0'8876,"-2"-17"-7428,-5-52 73,7 65-985,-1 0-1,1 0 1,-1 0-1,0 1 1,0-1-1,0 0 1,-1 0 0,0 1-1,1-1 1,-1 1-1,-4-6 1,-1-2 721,3 4-891,-1 0 1,0 0-1,0 0 1,-1 1-1,1-1 1,-1 1-1,-1 1 1,1-1-1,-1 1 0,0 0 1,0 0-1,-1 1 1,1 0-1,-1 1 1,0-1-1,0 1 1,-13-2-1,-8-1 74,1 3-1,-1 0 0,-53 3 1,45 0-415,25 0-25,0 1 0,0 0-1,0 1 1,0 0-1,0 1 1,1 0-1,-1 1 1,1 0 0,-22 12-1,19-8 2,1 2 0,0-1 0,0 2 0,1-1 0,1 2 0,-18 20 0,-1 11 87,2 2 0,1 1 0,-32 78 0,21-44 200,6-12-113,-43 127 0,63-154-109,2 0 1,2 0-1,2 1 0,-2 73 0,8-106-63,0 23 38,4 39 0,-2-59-29,0-1 0,1 0 0,0-1 0,1 1 0,0 0 0,0-1 0,8 12 0,2 3 1,-8-13 9,1 0 0,0 0 0,15 17 1,-17-24-21,1 2-1,0 0 0,0 0 0,0-1 0,1 1 1,0-2-1,1 1 0,-1-1 0,1 0 0,0 0 0,0-1 1,0 0-1,1-1 0,11 4 0,8 0 7,-2 0 19,-1-1 0,1-2 1,0 0-1,28 0 0,-21-4 21,-17 1-28,-1 0-1,1-1 1,-1-1-1,1-1 1,-1 0 0,1-1-1,-1-1 1,16-5-1,12-13-19,-1-1-1,-1-1 0,50-42 1,-73 50 13,-1 0 0,-1-2 0,-1 0 0,16-24 0,-18 25-1,5-7-10,3-4 3,-1 0 0,30-58-1,-17 10 51,-3 0 0,37-154 1,-64 210-28,0 0 0,-2 0 0,-1-25 0,0 21 86,-2 13-72,1-1-1,-1 1 0,-1 0 1,0 0-1,-1 0 0,0 1 0,-11-21 1,-3-9 70,-34-91-13,50 127-263,-1 0 0,-1 1 0,1-1 0,0 1 0,-1 0 0,0 0 0,1 0 0,-1 0 0,-1 0 0,1 1 0,0 0 0,0 0 0,-1 0 0,1 0 0,-1 1 0,-6-2 0,-22 3-5770,8 0-2915,-2 0-3018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56.8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294 3 7876,'0'0'15479,"-10"-1"-14044,2 0-1155,-1 0-1,0 1 1,1 0-1,-1 1 1,0 0 0,1 1-1,-1 0 1,1 0-1,-14 5 1,-6 7 58,0 0 1,1 2-1,1 1 0,-44 37 0,70-53-343,-1-1 0,1 1 0,-1 0-1,1-1 1,-1 1 0,1 0-1,-1-1 1,1 1 0,0 0 0,0 0-1,-1-1 1,1 1 0,0 0-1,0 0 1,0 0 0,0-1 0,0 1-1,0 0 1,0 0 0,0 0-1,0-1 1,0 1 0,0 0 0,0 0-1,1 0 1,-1-1 0,0 1-1,1 0 1,-1-1 0,0 1 0,1 0-1,-1-1 1,1 1 0,-1 0-1,1-1 1,-1 1 0,2 0 0,27 24-263,-21-19 251,38 28 60,1-2 1,79 40 0,-123-71-1330,10 4 3796,-3-3-4887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58.19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3 411 5539,'0'0'13547,"-2"-11"-11599,2 10-1896,1 0 1,0 0-1,-1 1 1,1-1-1,0 0 1,0 1-1,0-1 1,-1 1-1,1-1 1,0 1-1,0 0 1,0-1-1,0 1 1,0 0-1,0-1 1,0 1 0,0 0-1,0 0 1,0 0-1,0 0 1,0 0-1,2 0 1,6-1 307,53-15 1652,-3 1-1325,0 2 1,64-6-1,163-25 2,-64 6-265,-55 24-319,67-10-88,-194 17-11,247-41 60,-194 37-43,102 0 0,-137 11-21,592-19 87,-371 10-174,0-1 92,58-8 44,-175 12 29,195 2 92,-16 1 456,-13 2-436,76-5-74,-116-9 44,25-2-47,695-4 1,-695 23 24,-116-4-126,223 5 44,-92 20 20,273 23-105,-468-38 20,-24-3 9,-47 0-7,195 27-38,-39 15 59,-207-44 1177,-36-33-31712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58.5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76 1 13014,'0'0'6960,"23"8"-5409,2 2-1125,19 6 400,48 27 0,-63-28-10,52 37-1,-69-43-643,0 1 0,-1 1-1,0-1 1,-1 2 0,0-1-1,11 18 1,-19-26-144,-1 0 0,1 0-1,-1 0 1,0 1 0,0-1 0,0 0-1,0 1 1,-1-1 0,1 0-1,-1 1 1,0-1 0,0 1 0,0-1-1,-1 0 1,1 1 0,-1-1 0,0 0-1,1 1 1,-3 2 0,0 2 119,0-1 1,-1 0-1,0 0 1,0-1-1,0 1 1,-11 11-1,-172 161 1693,177-170-1815,1-1-100,-1-1-1,0 0 1,0 0-1,0-1 1,-1-1-1,1 0 1,-24 8-1,20-9-1409,0-1-1,-1 0 0,-18 1 0,-14-3-5832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04.5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0 7523,'0'0'20295,"19"0"-19196,-8 1-990,0 0 0,0 1-1,-1 0 1,1 0 0,19 8-1,54 27 412,-49-20-318,-33-16-175,1 0-1,-1 0 0,1 0 1,-1 0-1,1 1 1,-1-1-1,0 1 0,0-1 1,0 1-1,0 0 1,0 0-1,0 0 1,0 0-1,-1 0 0,1 1 1,-1-1-1,1 0 1,-1 1-1,0-1 0,0 1 1,0-1-1,0 1 1,-1 0-1,1-1 0,-1 1 1,1 0-1,-1 0 1,0-1-1,0 1 0,0 0 1,0-1-1,-1 1 1,1 0-1,-2 3 0,-1 3 118,-1 0 0,0 0-1,0 0 1,-1 0 0,0-1-1,-1 0 1,0 0 0,-9 9-1,-1-2-110,-1 0-1,0 0 0,-1-2 1,-1 0-1,0-1 0,-1-1 1,-41 16-1,58-26-32,2-1 0,1 0 0,-1 1 0,1-1 0,-1 0 0,1 0 0,-1 0 0,0 1 0,1-1 0,0 0 0,-1 1 0,1-1 0,-1 0 0,1 1 0,-1-1 0,1 0 0,0 1 0,-1-1 0,1 1 0,0-1 0,-1 1 0,1-1 0,0 1 0,0-1 0,-1 1 0,1-1 0,0 1 0,0-1 0,0 2 0,0-2 0,0 0 0,0 1 0,0-1 0,0 0 0,0 1 0,0-1 0,0 0 0,0 0 0,0 1 0,0-1-1,0 0 1,0 0 0,1 1 0,-1-1 0,0 0 0,0 0 0,0 1 0,0-1 0,1 0 0,-1 0 0,0 1 0,0-1 0,1 0 0,-1 0 0,0 0 0,0 0 0,1 1 0,-1-1 0,0 0 0,0 0-1,1 0 1,-1 0 0,0 0 0,1 0 0,-1 0 0,0 0 0,1 0 0,-1 0 0,0 0 0,0 0 0,1 0 0,-1 0 0,0 0 0,1 0 0,-1 0 0,0 0 0,1-1 0,1 1-9,59-8-130,-50 6 120,-1 0 0,0 0 0,1 1 1,-1 1-1,0-1 0,1 2 0,-1-1 0,17 4 0,-24-2 14,-1-1 0,1 0-1,-1 1 1,0-1 0,1 1 0,-1 0 0,0 0 0,0 0 0,0 0 0,-1 0 0,1 0-1,0 1 1,-1-1 0,1 0 0,-1 1 0,0-1 0,0 1 0,0 0 0,0-1 0,0 1-1,-1 0 1,1 4 0,1 1 34,-1 0 0,-1-1 0,1 1 0,-2 0 0,1 0 0,-1-1 1,-2 11-1,2-14-19,-1 0 0,-1 1 0,1-1 0,-1-1 0,1 1 0,-1 0 0,0-1 0,-1 1 0,1-1 0,0 0 0,-1 0 0,0 0 0,-7 4 0,-57 28 55,53-28-725,0 0 0,0-1 0,0-1 0,-1-1-1,0 0 1,-19 2 0,34-11-3878,2-17-2823,3-9-2179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05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10837,'0'0'11920,"11"0"-11570,300 0 71,-317 27 2618,-1-13-2704,-1 0 1,-1-1 0,0 0-1,-11 12 1,-24 36 995,30-34-1063,1 0 1,2 0-1,1 1 0,1 1 0,-7 38 1,-14 151 633,28-201-821,-8 238 384,10-254-499,1-1 1,-1 0 0,0 1-1,0-1 1,0 0 0,0 1-1,0-1 1,0 1 0,0-1 0,0 0-1,0 1 1,0-1 0,0 1-1,0-1 1,0 0 0,0 1-1,0-1 1,-1 1 0,1-1 0,0 0-1,0 1 1,0-1 0,0 0-1,-1 1 1,1-1 0,0 0-1,0 1 1,-1-1 0,1 0 0,0 0-1,-1 1 1,1-1 0,0 0-1,-1 0 1,1 0 0,0 1-1,-1-1 1,1 0 0,-1 0 0,1 0-1,0 0 1,-1 0 0,1 0-1,-1 0 1,1 0 0,0 0-1,-1 0 1,1 0 0,-1 0 0,1 0-1,0 0 1,-1 0 0,1 0-1,0 0 1,-1-1 0,1 1-1,-1 0 1,1 0 0,0 0 0,-1-1-1,1 1 1,0 0 0,0 0-1,-1-1 1,1 1 0,0 0-1,0-1 1,-1 1 0,1-1-1,-21-21-3936,2-16-6424,9 14 3644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1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1665,'0'0'22346,"-26"194"-19401,21-97-912,0 14-736,-5 7-161,-1-14-719,6-14-369,5-35-48,0-27-192,0-21-577,0-14-3713,5-35-208,11-13-2017,-6-21-2497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05.6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4498,'0'0'16258,"11"3"-12363,143 57 3002,-121-46-6650,0 1 0,-1 2 0,39 27 0,6 2-16,11 13-231,-48-31 0,-35-23-345,-16-9-726,-24-12-3463,28 14 2643,-21-11-8452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2.5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5939,'0'0'20220,"0"6"-19116,-9 306 2703,8-197-3425,1-114-398,0-28-2393,0 8 806,0 7-760,0 0-1,0 1 1,1-1-1,5-18 1,6-13-5753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2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1 8004,'0'0'8217,"0"23"-5589,-19 287 3598,4-9-2325,15-288-3828,1-1-1,0 1 1,0-1-1,2 1 1,-1-1 0,1 0-1,7 17 1,-8-25-75,-1-1 0,1 1 1,0 0-1,0-1 0,1 0 0,-1 1 1,1-1-1,-1 0 0,1 0 0,0 0 1,0-1-1,0 1 0,1-1 0,-1 0 1,1 0-1,-1 0 0,1 0 0,0 0 1,-1-1-1,1 0 0,0 1 0,0-1 1,0-1-1,0 1 0,0-1 0,5 1 1,-5-2-11,0 1 0,0-1 1,-1 1-1,1-1 0,0 0 1,0 0-1,-1-1 0,1 1 1,-1-1-1,1 0 0,-1 0 1,1 0-1,-1 0 0,0 0 1,0-1-1,0 0 0,-1 1 1,1-1-1,-1 0 0,1 0 1,-1-1-1,0 1 0,0 0 1,0-1-1,1-3 0,1-4 9,0 0-1,0 1 0,-1-1 0,-1 0 0,0-1 1,0 1-1,-1-20 0,-1 27 39,0 1 0,-1 0 0,1-1 0,-1 1 0,0 0 0,0 0 0,0-1 0,0 1 0,-1 0 1,1 0-1,-1 0 0,0 1 0,0-1 0,0 0 0,0 1 0,0-1 0,-1 1 0,1 0 0,-1-1 0,1 1 0,-1 0 0,0 1 0,0-1 0,0 1 0,0-1 0,0 1 0,-7-2 0,5 1 23,0 1 0,-1 0-1,1 0 1,-1 0-1,1 1 1,-1-1 0,1 1-1,-1 1 1,0-1 0,1 1-1,-1 0 1,1 0-1,0 1 1,-1-1 0,1 1-1,-9 5 1,-32 17-1520,44-23-478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3.4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10 9156,'0'0'9951,"-22"-3"-6101,-72-3-977,91 6-2769,-1 0 0,1 0 0,0 0-1,-1 0 1,1 0 0,0 1 0,0-1-1,-1 1 1,1 0 0,0 0 0,0 1-1,0-1 1,0 0 0,0 1 0,0 0-1,1 0 1,-1 0 0,0 0 0,1 0-1,0 0 1,-1 1 0,1-1 0,0 1-1,0 0 1,-2 3 0,-2 3 93,-3 2-44,1 0 0,1 1-1,0 0 1,0 0 0,1 0-1,1 1 1,0 0 0,0 0-1,2 1 1,-1-1 0,2 1-1,-2 18 1,4-31-155,0 0 0,0-1-1,0 1 1,0 0 0,1 0 0,-1 0-1,0-1 1,0 1 0,0 0-1,1 0 1,-1-1 0,0 1 0,1 0-1,-1 0 1,1-1 0,-1 1 0,1 0-1,-1-1 1,1 1 0,0-1 0,-1 1-1,1-1 1,-1 1 0,1-1 0,0 1-1,0-1 1,-1 0 0,1 1 0,0-1-1,0 0 1,0 1 0,29 0-109,-20-1 89,3 0-50,1 0 0,0-2 1,0 1-1,-1-2 0,1 0 1,-1 0-1,0-2 0,0 1 1,0-2-1,0 1 0,-1-2 1,0 0-1,11-9 1,1-1-119,19-11-18,-42 28 211,-1-1 0,0 1 0,1 0 0,-1 0-1,0 0 1,1 0 0,-1 0 0,0 0 0,1 0 0,-1 0 0,0 0 0,1 0-1,-1 0 1,0 1 0,1-1 0,-1 0 0,0 0 0,1 0 0,-1 0 0,0 0-1,0 1 1,1-1 0,-1 0 0,0 0 0,1 0 0,-1 1 0,0-1 0,0 0 0,0 0-1,1 1 1,-1-1 0,0 0 0,0 1 0,0-1 0,0 0 0,0 1 0,1-1-1,-1 0 1,0 1 0,0-1 0,0 0 0,0 1 0,0-1 0,0 0 0,0 1-1,0-1 1,0 0 0,0 1 0,0-1 0,7 44 471,-2 0 0,-1 0 0,-5 84 0,0-48-185,1 45-48,0-70-3094,-10-65-5193,1-12-1092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3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1 4978,'0'0'15647,"0"28"-13430,0-2-1512,-6 169 3747,-3-106-2674,-2 24-316,8-37-3578,3-133-5880,0 8 443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4.1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11733,'0'0'7921,"24"5"-6555,10 3-955,102 17 846,-126-24-1099,1 1 0,0 0 0,-1 1 0,1 0 1,19 9-1,-27-10-6,1 0 0,0 1 0,0-1 0,-1 1 0,0 0 0,1 0 0,-1 0 0,0 0 0,0 0-1,-1 1 1,1 0 0,-1-1 0,0 1 0,0 0 0,0 0 0,0 0 0,-1 0 0,2 5 0,5 36 724,-1 0 0,-3 1-1,-1 48 1,-1-54-526,-2 81 281,4 66 98,-3-148-747,-1-37-140,0-13-2139,-2-58-5693,-10 15-1102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4.2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11589,'0'0'15784,"142"76"-15080,-104-69-544,-5-7-160,10 0-912,-1 0-3843,10 0-4049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4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199 0 5859,'0'0'15708,"-20"30"-14208,2-4-1054,1-2 61,0 2-1,1 0 1,2 1 0,0 0 0,2 1 0,-10 35-1,11-18 124,2 0 0,1 1-1,3 0 1,2 1 0,2-1-1,6 57 1,-5-97-627,1 0 1,1 1 0,-1-1-1,1 0 1,0 0 0,0 0-1,1-1 1,0 1 0,0 0-1,0-1 1,1 0 0,0 0-1,0 0 1,0 0 0,0-1-1,1 1 1,0-1 0,0 0-1,0-1 1,0 1 0,0-1-1,1 0 1,0 0 0,-1-1-1,1 1 1,0-1 0,0-1-1,1 1 1,-1-1-1,0 0 1,0 0 0,1-1-1,-1 0 1,13-1 0,-14-1-31,1 1 1,-1-1-1,1 0 1,-1 0-1,0-1 1,1 0-1,-1 0 1,0 0-1,-1 0 1,1-1-1,-1 0 1,1 0-1,-1 0 1,-1 0-1,1-1 1,0 0-1,-1 1 1,0-1-1,5-11 1,-4 9 39,-1 0 1,0-1-1,0 1 1,0-1 0,-1 1-1,0-1 1,0 0 0,-1 0-1,0 0 1,-1 0 0,0 0-1,0 0 1,0 0 0,-4-14-1,4 21 14,-1-1 0,0 1 0,0 0 0,0-1 0,0 1 0,0 0 0,0 0 0,0 0-1,0 0 1,-1 0 0,1 0 0,0 0 0,-1 0 0,1 0 0,0 1 0,-1-1 0,1 1 0,-1-1-1,1 1 1,-1-1 0,0 1 0,1 0 0,-1 0 0,-2-1 0,-47 1 476,33 1-417,11-1-39,-1 1 1,1-1-1,0 2 0,0-1 0,-1 1 1,1 0-1,0 0 0,1 1 0,-1 0 1,0 0-1,1 1 0,-8 5 0,-33 30-1908,17-9-5054,12-11-754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5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4 3586,'0'0'19766,"-6"0"-16600,4 0-3041,5 0 986,63-2-831,-30 0-204,0 2 1,0 1-1,0 2 0,50 10 1,-83-12-74,0 0 1,0-1 0,1 1 0,-1 0-1,0 1 1,0-1 0,-1 1 0,1-1-1,0 1 1,0 0 0,-1 0 0,1 0-1,-1 0 1,0 0 0,1 1 0,-1-1-1,0 1 1,0-1 0,-1 1 0,3 3-1,-2 2 149,0 0 0,0 1 0,-1-1 0,0 1 0,-1-1-1,0 15 1,0-20-74,0 3 21,0 23 419,0 0 0,-2-1 0,-11 56 1,-2-28-284,-36 160 490,47-208-778,4-7-393,-7-48-13979,-10 11 3081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5.9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1 800,'0'0'22267,"123"70"-19610,-66-57-640,-10-1-817,0-5-575,-9 6-465,-9-7-160,4 0-16,-5 1-1409,10-1-2753,4 1-240,1-7-7043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1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9877,'0'0'12234,"24"-3"-12119,3 0-51,-6-1-8,-1 1 0,1 2 0,0 0 0,-1 1 0,33 4 0,-48-3 35,0 0 0,-1 0-1,1 0 1,0 1 0,0-1-1,-1 1 1,1 0-1,-1 1 1,0-1 0,1 1-1,-1 0 1,0 0 0,-1 0-1,1 1 1,0-1-1,-1 1 1,0 0 0,0 0-1,0 0 1,0 0 0,-1 0-1,0 1 1,0-1-1,0 1 1,0-1 0,-1 1-1,1 0 1,-1 0 0,0 0-1,-1 0 1,1 0-1,-1 9 1,0-5 183,0-2-73,1 1 1,-1-1-1,0 1 1,-1 0-1,0-1 1,0 1-1,0-1 1,-1 1-1,0-1 1,-1 0-1,0 0 1,0 0-1,0 0 1,-1 0-1,-5 7 1,-25 28 402,-78 73 1,90-94-627,21-20-138,0 1 1,0-1 0,0 0-1,-1 0 1,1 0 0,0 0-1,-1 0 1,1 0 0,-1 0-1,1-1 1,-1 1-1,1 0 1,-1-1 0,1 1-1,-1-1 1,0 0 0,1 1-1,-4-1 1,4-6-2776,0-3 1208,1 1-85,0 0 0,0 0 0,1 0 1,-1 0-1,4-10 0,17-34-9657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6.1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2513,'0'0'12854,"-5"121"-8116,5-63-1808,5 6-273,9-7-400,0-12-1169,0 0-463,-9-20-529,4-6-96,-9-6-112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7.9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9044,'0'0'18649,"19"-6"-18473,19 12-80,0 1 576,9-1-416,-4-6-192,-5 0-64,0 0-464,-15 0-1457,-9 0-2113,-9 7-1824,-5-1-1810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8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1 8852,'0'0'15252,"-12"19"-13632,-39 64-460,49-79-1135,0-1 0,0 1 0,0 0 0,1 0 1,-1 0-1,1 0 0,0 1 0,0-1 0,0 0 0,1 1 0,0-1 0,-1 0 0,2 1 0,-1-1 0,0 0 0,1 0 0,0 1 0,0-1 0,0 0 0,0 0 0,1 0 0,0 0 0,-1 0 0,1 0 0,1 0 1,-1-1-1,1 1 0,-1-1 0,6 6 0,4 1 38,1-1 1,0 0-1,0-1 1,0-1-1,1 0 1,20 7 0,-5-1-36,-1 0-31,49 26-29,-75-38 32,0 1-1,0-1 0,0 0 1,0 1-1,0-1 0,-1 1 1,1-1-1,-1 1 0,1 0 1,-1 0-1,0 0 1,1 0-1,-1 0 0,0 0 1,0 0-1,-1 0 0,1 0 1,0 0-1,-1 0 0,1 1 1,-1-1-1,0 0 1,1 1-1,-1-1 0,0 0 1,-1 0-1,1 1 0,0-1 1,-1 0-1,1 0 1,-1 1-1,0-1 0,-1 3 1,-1 2 67,0-1 1,0-1 0,-1 1-1,0 0 1,0-1 0,0 0-1,-1 0 1,1 0 0,-1 0-1,-7 4 1,0 0-7,1-2 0,-2 0-1,1 0 1,-1-1 0,0-1 0,0 0-1,-1 0 1,1-2 0,-1 1 0,0-2-1,0 0 1,-23 0 0,36-2-137,0 0 0,0 0 0,0 0 0,0 0 0,1 0 0,-1-1 1,0 1-1,0 0 0,0-1 0,1 1 0,-1 0 0,0-1 0,0 1 0,1-1 0,-1 1 0,0-1 1,1 1-1,-1-1 0,0 0 0,1 1 0,-1-1 0,1 0 0,-1 1 0,1-1 0,0 0 0,-1 0 1,1 0-1,0 1 0,-1-1 0,1 0 0,0 0 0,0 0 0,0 0 0,-1 1 0,1-1 0,0 0 1,0 0-1,1 0 0,-1 0 0,0 0 0,0 1 0,0-1 0,1-2 0,0-2-701,0 0 0,1 1 0,-1-1 0,1 0 0,0 0 0,1 1 0,3-7 0,32-33-5405,19-6-480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8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265 0 7619,'0'0'3477,"-10"30"781,-1 2-3323,-57 171 4781,48-133-2816,-15 85 0,31-125-2376,1 1 0,1 0 0,1 0 0,5 36 0,-3-64-521,-1 0 0,1-1 0,0 1 0,0-1 1,0 0-1,1 1 0,-1-1 0,0 0 1,1 0-1,0 0 0,-1 0 0,1 0 1,0 0-1,0 0 0,0 0 0,0-1 0,1 1 1,-1-1-1,0 1 0,0-1 0,1 0 1,-1 0-1,1 0 0,-1-1 0,1 1 0,0 0 1,-1-1-1,1 0 0,0 1 0,-1-1 1,1 0-1,-1-1 0,1 1 0,0 0 1,-1-1-1,1 1 0,0-1 0,-1 0 0,1 0 1,-1 0-1,0 0 0,4-2 0,1-2-65,0-1-1,-1 1 1,1-1-1,-1 0 1,-1-1-1,1 1 1,-1-1-1,0 0 1,-1 0-1,0-1 1,0 0 0,0 1-1,-1-1 1,0 0-1,-1-1 1,1 1-1,-2 0 1,2-15-1,-3 21 90,0 0 0,0 0-1,-1 0 1,1 0 0,-1 0 0,1 1-1,-1-1 1,0 0 0,1 0 0,-1 1-1,0-1 1,0 0 0,0 1 0,-1-1-1,1 1 1,0 0 0,0-1 0,-1 1-1,1 0 1,-1 0 0,1-1 0,-1 1-1,0 1 1,1-1 0,-1 0 0,0 0-1,0 1 1,0-1 0,1 0 0,-1 1-1,-3-1 1,-8-1 83,1 1 0,0 0 0,-23 2 0,19-1-96,-8 0-30,12-1-60,0 0 0,0 2 0,0-1 0,0 1 0,1 1 0,-1 0 0,-15 6 0,11-4-803,2 0-2432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9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191 92 2753,'0'0'21517,"-15"-15"-19151,-50-44-776,63 57-1542,0 0-1,0 0 0,0 1 1,-1-1-1,1 1 0,0 0 1,-1 0-1,1-1 0,-1 2 1,1-1-1,-1 0 1,1 0-1,-1 1 0,0 0 1,1-1-1,-1 1 0,0 0 1,0 0-1,1 0 0,-1 1 1,0-1-1,1 1 0,-1-1 1,1 1-1,-1 0 0,1 0 1,-5 2-1,4-1-2,1 0 0,-1 1 0,0-1 0,1 1-1,-1-1 1,1 1 0,0 0 0,0 0 0,0 0 0,0 0 0,1 0-1,-1 0 1,1 1 0,0-1 0,-2 7 0,2-3-53,0 0 0,1 0 1,0 0-1,0 0 0,1 0 0,0 0 1,0 0-1,0 0 0,1 0 1,0 0-1,0-1 0,1 1 0,0-1 1,4 7-1,6 8-52,1-1-1,27 32 1,-3-6 23,-19-21 53,0 0-22,26 45 1,-40-61 17,-1 1-1,0-1 1,0 1 0,-1-1 0,0 1 0,-1 0 0,0 0-1,-1 0 1,1 14 0,-2-24-5,-1 1 1,1-1-1,0 1 0,0-1 1,0 0-1,-1 1 0,1-1 0,0 0 1,0 1-1,-1-1 0,1 0 1,0 1-1,-1-1 0,1 0 1,0 0-1,-1 1 0,1-1 0,-1 0 1,1 0-1,0 0 0,-1 0 1,1 1-1,-1-1 0,1 0 1,0 0-1,-1 0 0,1 0 0,-1 0 1,1 0-1,0 0 0,-1 0 1,-20 0 153,13-1-89,-8 2 14,5-1-24,1 0-1,-1 0 1,0-1-1,0-1 1,-14-3-1,22 4-55,0 0-1,0 0 1,0-1 0,0 1 0,0-1-1,0 0 1,0 0 0,1 0 0,-1 0-1,1 0 1,-1-1 0,1 1 0,0-1-1,0 0 1,0 1 0,0-1 0,1 0-1,-1 0 1,1 0 0,0 0-1,0 0 1,-1-4 0,0 1-34,1 0 0,0 0 1,0 0-1,1 0 0,-1-1 0,1 1 1,1 0-1,-1 0 0,1 0 0,0 0 1,1 0-1,-1 0 0,1 0 0,0 1 1,0-1-1,1 1 0,0-1 0,0 1 1,0 0-1,1 0 0,0 0 1,-1 0-1,2 1 0,7-7 0,14-12-173,1 2 0,2 0-1,0 2 1,40-19 0,-2 9-3033,2 7-3643,-17 10-1044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29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345 18 1505,'0'0'14812,"-26"-4"-10693,-86-10-1395,105 14-2510,1 0 1,-1 1-1,0-1 0,1 1 1,0 1-1,-1-1 0,1 1 1,0 0-1,-1 1 0,1-1 1,1 1-1,-11 7 0,5-2 287,0 1 0,1 0 0,-17 20 0,17-17-174,5-7-240,1-1 1,0 1-1,0 1 1,0-1-1,1 0 0,-1 1 1,1 0-1,1 0 1,-1 0-1,1 0 0,0 0 1,0 0-1,1 1 1,0-1-1,0 1 1,0 9-1,1-14-90,0 0 1,0 0-1,1 0 0,-1-1 1,0 1-1,1 0 1,-1 0-1,1-1 0,-1 1 1,1 0-1,0-1 0,0 1 1,0-1-1,0 1 1,0-1-1,0 1 0,0-1 1,1 0-1,-1 1 0,2 0 1,0 0-6,1 0 0,0 0 0,-1 0 0,1 0 0,0-1 1,0 0-1,0 0 0,7 2 0,6-2-40,0 1 1,1-2-1,21-2 0,-33 1 29,5 0-110,0 0 0,0-2 1,0 1-1,0-1 0,13-6 0,1 0-301,-25 8 422,1 1 0,-1 0 0,1 0 0,-1-1 0,1 1 0,-1 0 0,1 0 0,-1 0 0,1 0 0,-1 0 0,1-1 0,0 1 1,-1 0-1,1 0 0,-1 0 0,1 1 0,-1-1 0,1 0 0,-1 0 0,1 0 0,0 0 0,-1 0 0,1 1 0,-1-1 0,1 0 1,-1 0-1,1 1 0,-1-1 0,0 0 0,1 1 0,-1-1 0,1 1 0,-1-1 0,0 0 0,1 1 0,-1-1 0,1 2 0,1 23 115,-3-15-19,1-6-54,1 34 644,-2 1 0,-1 0 1,-2 0-1,-13 51 0,11-66-623,3-12-181,0-1-1,0 1 1,-1-1-1,0 0 1,-1 0 0,-1 0-1,1-1 1,-10 12-1,12-19-615,1-1 0,-1 0 1,0 0-1,0 0 0,0-1 0,0 1 0,0-1 0,0 0 0,0 1 0,0-1 0,-7 1 1,-17 4-8538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0.2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1 7459,'0'0'13393,"23"13"-11224,7 3-1385,104 62 1879,-125-72-2491,0 0 0,-1 0 1,1 1-1,-2-1 0,14 16 0,-18-18-135,-1-1 0,0 0 0,0 1 0,0-1-1,0 1 1,-1 0 0,1-1 0,-1 1 0,0 0 0,0 0 0,-1 0 0,1 0 0,-1 0 0,0 0 0,0 0 0,0 0-1,0 0 1,-2 4 0,1-4 6,0-1 0,-1 1 0,0-1 0,0 1 0,0-1 0,0 0 0,0 0 1,-1 0-1,1 0 0,-1 0 0,0 0 0,0-1 0,0 0 0,0 1 0,0-1 0,-1 0 0,-4 2 0,-7 3 9,-1 1 0,-24 6 0,25-10-60,7-1-101,0-1 0,1 1 1,-1 0-1,-12 7 0,19-9-278,1 1 235,1 0 0,-1 0 1,1 0-1,-1 0 0,1 0 0,0 0 0,0 0 0,0 0 0,0 0 0,1-1 1,-1 1-1,0 0 0,1-1 0,-1 1 0,1-1 0,2 3 0,37 25 276,-19-15-158,-9-5 273,-1 1-1,-1 0 1,0 1-1,0 0 1,16 23-1,-23-27-97,0 1-1,0 0 1,0 0 0,-1 0-1,0 0 1,-1 0 0,0 1-1,0-1 1,-1 1 0,0 0 0,-1 13-1,1-18-74,-1-1 0,0 1 0,-1-1 0,1 1 0,-1-1 0,1 0 0,-1 1 0,0-1 0,0 0 0,-1 1 0,1-1 0,-1 0 0,1 0 0,-1 0 0,0 0 0,-4 4 0,3-4-35,-1 0 0,1-1 1,-1 0-1,0 0 1,1 0-1,-1 0 0,0-1 1,0 1-1,0-1 0,0 0 1,0 0-1,0-1 1,-7 1-1,-5 1-67,0-1-1,1-1 1,-1 0 0,0-1-1,-31-6 1,40 5-232,0 0 0,1 0 0,-1-1 1,1 0-1,-1-1 0,1 1 0,0-1 0,0 0 0,0-1 1,1 1-1,0-1 0,0 0 0,0 0 0,0-1 0,-5-7 1,8 10-261,0-1 0,0 1 1,0 0-1,1-1 0,-1 1 1,1-1-1,0 0 0,0 1 1,0-1-1,0 0 0,1 1 1,-1-1-1,1 0 0,0 0 1,0 0-1,1 1 0,-1-1 1,1 0-1,0 0 1,-1 1-1,2-1 0,-1 0 1,0 1-1,1-1 0,0 1 1,4-7-1,35-27-8303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0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382 24 6227,'0'0'16247,"-22"-7"-14216,12 4-1835,4 1-105,-1-1 1,0 1-1,0 0 0,0 1 0,0-1 0,0 1 0,-1 1 0,1-1 0,0 1 0,0 1 0,0-1 1,0 1-1,-1 1 0,1-1 0,0 1 0,1 0 0,-1 1 0,0-1 0,1 2 0,-1-1 0,-9 7 1,-16 13 279,-54 44 533,78-60-793,0 1 1,0 0-1,0 1 0,1-1 1,1 1-1,-1 1 0,-5 10 1,12-19-114,-1 0 0,1 0 1,-1 0-1,0 0 0,1 0 0,0 0 1,-1 0-1,1 0 0,-1 0 1,1 0-1,0 0 0,0 0 0,0 0 1,0 0-1,0 0 0,0 0 0,0 0 1,0 0-1,0 0 0,0 1 1,0-1-1,1 0 0,-1 0 0,0 0 1,1 0-1,-1 0 0,1 0 0,-1-1 1,1 1-1,0 0 0,-1 0 0,1 0 1,0 0-1,-1-1 0,1 1 1,0 0-1,0-1 0,0 1 0,0 0 1,0-1-1,0 1 0,0-1 0,0 0 1,0 1-1,0-1 0,0 0 0,2 1 1,6 0-60,1 0 1,0 0 0,-1-1-1,17-2 1,-4 1-17,-2 0-208,0-1 0,1-1 0,-1-1 0,-1-1 0,1 0 0,-1-1-1,24-12 1,-25 12-192,-18 6 479,1 0 0,-1 0 1,0 0-1,0 0 0,1 0 0,-1 0 1,0 0-1,0 0 0,1 0 0,-1 0 1,0 0-1,0 0 0,1 0 0,-1 0 1,0 0-1,0 0 0,1 1 0,-1-1 1,0 0-1,0 0 0,0 0 0,1 0 1,-1 1-1,0-1 0,0 0 0,0 0 1,0 0-1,1 1 0,-1-1 0,0 0 1,0 0-1,0 1 0,0-1 1,0 0-1,0 0 0,0 1 0,0-1 1,0 0-1,0 0 0,0 1 0,0-1 1,0 14 205,0-12-135,0 84 2283,-17 129-1,14-189-2613,1-9 522,-1 0 1,0 0 0,-8 24 0,9-37-456,0 0 0,0 0 0,0 0 0,0 0 0,-1 0 0,1 0 0,-6 4 0,6-6-178,0 0 0,0 0-1,0-1 1,0 1-1,-1-1 1,1 1 0,-1-1-1,1 0 1,-1 0-1,1 0 1,-1 0 0,0 0-1,-3 0 1,-18 0-8000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0.9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11429,'0'0'11990,"171"0"-9829,-110 0-1073,-9 0-688,-9 0-384,-20 0-32,-8 0-1600,-11 0-2658,-4 6-3538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1.3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0 12886,'0'0'14217,"-3"21"-13718,-2 8-329,0-8-43,2 1 0,1-1 0,1 31 0,1-46-133,1 0 1,0 0 0,0 0 0,1-1 0,0 1-1,0 0 1,0-1 0,0 1 0,1-1 0,0 0-1,0 0 1,1 0 0,-1 0 0,1 0 0,0-1-1,0 0 1,1 0 0,4 4 0,12 8-258,0-1 0,43 22 0,-51-29 145,16 6-122,-22-11 177,-1-1 0,-1 1 0,1 0 1,0 0-1,-1 1 0,1-1 1,-1 1-1,0 0 0,0 1 1,0 0-1,-1-1 0,0 1 1,6 9-1,-9-12 129,0 0-1,-1-1 1,1 1-1,-1 0 1,1-1 0,-1 1-1,0 0 1,1 0-1,-1 0 1,0-1 0,0 1-1,0 0 1,-1 0 0,1 0-1,0-1 1,-1 1-1,1 0 1,-1-1 0,0 1-1,1 0 1,-1-1-1,0 1 1,0-1 0,0 1-1,0-1 1,0 1 0,0-1-1,-1 0 1,1 1-1,0-1 1,-3 2 0,-13 5 31,-1-1 1,0 0-1,0-2 1,-1 0-1,-23 4 1,2-5-104,-62 1 0,98-5-144,0 0 0,0-1 0,0 1 0,0 0 0,0-1 0,0 0 0,0 0 0,0-1 0,0 1 0,0-1 0,0 1 0,1-1 0,-1 0 0,-6-5 0,8 4-343,0 1 0,0 0 0,0-1 0,0 0 0,0 1 0,1-1-1,-1 0 1,1 0 0,-1 0 0,1 0 0,0 0 0,0 0 0,0-4 0,-1-19-6777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1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 8228,'0'0'12694,"-26"152"-10101,26-90-192,-5 7-400,0-6-833,-5-8-399,5-6-353,0-1-352,-6 1-64,1-15-112,5 8-993,0-21-864,5-7-2048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1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124 0 9444,'0'0'13260,"-3"24"-10659,-26 164 1249,-16 116-1153,45-300-2862,-2 22 547,2-25-483,0 0 0,0-1 0,0 1 0,0 0 1,0 0-1,0-1 0,-1 1 0,1 0 0,0 0 1,0-1-1,-1 1 0,1 0 0,0-1 0,-1 1 1,1 0-1,-1-1 0,1 1 0,-1 0 0,1-1 1,-1 1-1,0 0 0,0-2-312,0 1 0,0-1 0,0 0 1,0 0-1,0 0 0,0 0 0,0 0 0,0 0 0,0 0 1,1 0-1,-1 0 0,1-1 0,-2-1 0,-5-9-4065,-10-11-4726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2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469 0 11461,'0'0'13542,"-29"25"-12301,-11 7-859,-135 123 986,2 19-306,137-127-678,22-28-125,14-19-258,0 1 0,-1-1-1,1 0 1,0 0 0,0 0 0,0 0 0,0 1 0,0-1-1,0 0 1,0 0 0,0 0 0,-1 1 0,1-1-1,0 0 1,0 0 0,0 1 0,0-1 0,0 0 0,0 0-1,0 0 1,0 1 0,0-1 0,0 0 0,0 0-1,1 0 1,-1 1 0,0-1 0,0 0 0,0 0 0,0 0-1,0 1 1,0-1 0,0 0 0,0 0 0,1 0-1,-1 0 1,0 1 0,0-1 0,0 0 0,0 0 0,1 0-1,-1 0 1,0 0 0,0 0 0,0 0 0,1 1-1,-1-1 1,0 0 0,0 0 0,0 0 0,1 0 0,64 16 150,2-2 0,-1-3 0,1-3 0,79-1 0,-113-6-690,32-1-1760,-61 0 1666,0 0 0,0-1 0,0 1 0,-1-1 0,1 0 0,0 0 0,-1-1 0,1 1 0,-1-1 0,1 0 0,-1 0 0,4-3 0,1-3-6439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2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0 8788,'0'0'16584,"-48"141"-14023,48-90-1057,0-7-383,0-5-609,0-14-304,0 1-192,0-13-16,0 6-160,0-6-1312,0-7-1426,10 0-4209,13-6-3122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33.0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144 1 9812,'0'0'15661,"19"23"-13404,58 78-707,-73-96-1412,-1 1 1,1 0-1,-1 0 0,0 0 0,0 0 0,-1 0 1,0 0-1,0 1 0,-1-1 0,0 0 1,0 1-1,0 0 0,-1-1 0,1 1 1,-2 0-1,1-1 0,-3 13 0,1-7 39,1-5-152,-1-1 0,0 0-1,0 1 1,0-1 0,-1 0-1,0 0 1,0-1 0,-1 1-1,1-1 1,-1 1 0,0-1-1,-1 0 1,1-1 0,-1 1-1,0-1 1,0 0 0,-1 0-1,1 0 1,-1-1 0,0 0 0,-9 4-1,0-1 11,-1 0 0,1-1 0,-1 0 0,0-2-1,0 0 1,-1 0 0,-26-1 0,42-2-49,1 0-1,-1 0 1,0-1 0,0 1 0,1 0-1,-1-1 1,0 1 0,0 0-1,1-1 1,-1 1 0,0-1-1,1 1 1,-1-1 0,1 1 0,-1-1-1,1 0 1,-1 1 0,1-1-1,-1 0 1,1 1 0,0-1-1,-1 0 1,1 0 0,0 1 0,-1-1-1,1 0 1,0 0 0,0 1-1,0-1 1,0 0 0,0 0 0,0 0-1,0 1 1,0-1 0,0 0-1,0 0 1,0 0 0,1 0-1,12 0-409,16 2 415,0 2-1,1 2 0,38 10 1,-34-6 21,0-3 0,47 5 0,48-10-3235,-79-1-2719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10:37.8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84,'19'-1,"-1"-1,0 0,1-2,-1 0,20-8,17-3,6 1,1 2,1 4,0 2,0 3,76 6,-130-3,-1 1,1 1,-1 0,0 0,0 0,0 1,13 6,-3 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0:43.3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697 112 7668,'0'0'19131,"-12"-10"-18019,-40-29-180,7 12 855,41 24-1685,-1 1 1,1-1-1,-1 1 1,1-1-1,-1 1 1,0 1-1,0-1 1,0 1-1,-7-2 1,-52-2 486,8 0-186,53 4-398,0 0-1,0 1 1,0-1-1,0 1 1,0-1 0,0 1-1,0 0 1,0 0-1,0 0 1,0 1 0,0-1-1,-1 1 1,1 0 0,0-1-1,1 1 1,-1 1-1,0-1 1,0 0 0,0 1-1,1-1 1,-1 1 0,1 0-1,-1 0 1,1 0-1,-4 4 1,-69 94-5,-83 116 0,143-192 0,2 1 0,0 1 0,2 1 0,0-1 0,2 2 0,1-1 0,2 1 0,-4 30 0,4 17 0,5 104 0,3-76 0,-1-86 0,0-1 0,1 1 0,1-1 0,1 0 0,0 0 0,1 0 0,1 0 0,0-1 0,1 0 0,1 0 0,0-1 0,15 19 0,-15-21 0,1-1 0,1-1 0,-1 0 0,2 0 0,-1-1 0,1 0 0,1-1 0,0 0 0,0-1 0,0 0 0,1-1 0,0 0 0,0-1 0,0-1 0,16 4 0,2-3 0,0 0 0,40-1 0,-61-4 0,-1 0 0,1-1 0,0 0 0,0-1 0,-1 0 0,1 0 0,-1-1 0,1-1 0,-1 1 0,0-2 0,13-7 0,71-60 0,-51 38 0,-32 26 0,-1 0 0,0 0 0,0-1 0,-1 0 0,0-1 0,0 0 0,-1 0 0,-1-1 0,0 1 0,6-14 0,10-30 0,-10 28 0,-1-1 0,-1 0 0,-1 0 0,-1-1 0,-2-1 0,5-40 0,-10-102 0,-2 94 0,1 68 0,0 0 0,-1 1 0,-1-1 0,1 1 0,-1 0 0,-1-1 0,0 1 0,0 0 0,0 0 0,-1 1 0,0-1 0,-1 1 0,1 0 0,-9-9 0,12 14 0,-64-81 0,55 72 0,-1 1 0,1-1 0,-2 2 0,1 0 0,-15-9 0,-5-6 0,26 19 0,0 1 0,0 0 0,-1 0 0,1 0 0,-1 1 0,-9-5 0,-17-2-1047,19 7-604,1-1 0,0-1 0,-12-6 0,11 5-3264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44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308 25 6915,'0'0'18451,"0"-4"-16997,0 3-1402,0 0-1,0 0 0,0 1 0,0-1 0,0 0 1,0 0-1,0 1 0,0-1 0,0 0 1,-1 0-1,1 1 0,0-1 0,0 0 1,-1 0-1,1 1 0,0-1 0,-1 0 1,1 1-1,-1-1 0,1 1 0,-1-1 0,1 1 1,-1-1-1,1 1 0,-1-1 0,0 1 1,1-1-1,-1 1 0,0-1 0,-1 1 1,0-1 20,1 1-1,-1 0 1,0 0 0,0 1 0,0-1 0,0 0 0,0 0 0,0 1 0,0-1 0,1 1 0,-1 0 0,-2 1 0,-6 3 90,1 0 0,0 1 1,1 0-1,-14 12 0,-3 6 128,1 2-1,1 0 0,1 1 1,-30 49-1,43-59-192,0 0 0,1 1 0,1 0 0,1 0 0,0 0 0,1 1 0,2 0-1,-1 0 1,2 0 0,0 20 0,2-24-87,0-1-1,2 1 0,-1 0 0,2-1 1,0 0-1,0 0 0,2 0 0,10 23 1,-10-27-9,0-1 0,1-1 0,0 1 0,0-1 1,1 0-1,0 0 0,1-1 0,0 0 0,0 0 0,0-1 1,1 0-1,18 9 0,-17-11-1,0-1 0,0 0 0,0 0 0,0-1 0,1-1 0,-1 0 0,1 0 0,-1-1 0,1 0 0,-1-1 0,1 0 0,-1 0 0,20-7 0,-27 7 0,1-1 0,-1-1 0,0 1 0,0 0 0,0-1 0,0 0 0,0 1 0,0-1 0,-1 0 0,0 0 0,1-1 0,-1 1 0,0 0 0,-1-1 0,1 0 0,0 1 0,-1-1 0,0 0 0,0 1 0,1-8 0,-1 5 0,0 1 0,-1 0 0,0 0 0,0 0 0,0 0 0,0 0 0,-1 0 0,0 0 0,0 0 0,0 0 0,0 0 0,-1 0 0,0 0 0,0 0 0,-5-7 0,2 5 0,-1 1 0,0 0 0,0 1 0,0-1 0,-1 1 0,0 0 0,0 1 0,0-1 0,0 1 0,-1 1 0,1-1 0,-1 2 0,-13-4 0,6 2 0,0 1 0,0 1 0,-1 1 0,1 0 0,0 1 0,-23 3 0,34-2 0,0 0 0,1 0 0,-1 0 0,1 0 0,-1 1 0,1 0 0,-1-1 0,1 1 0,0 0 0,0 0 0,0 1 0,0-1 0,-3 4 0,-30 40 0,25-30 0,1-10-7494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54.7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322 213 1008,'0'0'9205,"5"-18"-6866,18-57 28,-22 71-1877,1-1 0,-1 1-1,0-1 1,0 1 0,-1-1 0,1 1 0,-1-1 0,0 1 0,-1-8-1,0-3 885,1 13-1214,0-1 0,-1 1 0,1 0 0,-1 0 0,1 0 1,-1-1-1,0 1 0,0 0 0,0 0 0,0 0 0,0 0 0,0 0 0,-1 1 0,1-1 0,-1 0 0,1 0 0,-1 1 0,0-1 1,1 1-1,-1 0 0,0-1 0,0 1 0,0 0 0,0 0 0,0 0 0,0 0 0,0 1 0,-1-1 0,1 0 0,0 1 1,0 0-1,-3-1 0,-5 0 58,0 0 0,0 0 1,0 1-1,-1 1 0,1-1 1,-13 4-1,9 0-157,0 1 0,0 1 0,1 0 0,-1 1 0,1 0 0,1 1 0,-1 0 1,2 1-1,-1 0 0,1 1 0,0 1 0,1-1 0,1 2 0,-1-1 0,2 1 0,-13 22 0,19-30-35,1 0 1,-1 0-1,1 0 0,0 0 1,0 0-1,0 0 0,0 8 1,1-11-26,0 0 0,0 0 1,0 0-1,0 0 0,1 0 0,-1 0 1,0 0-1,1 0 0,-1 0 0,1 0 1,-1 0-1,1 0 0,-1 0 0,1-1 1,0 1-1,-1 0 0,1 0 0,0-1 1,0 1-1,-1 0 0,1-1 0,0 1 1,0-1-1,0 1 0,0-1 0,0 1 1,0-1-1,0 0 0,0 1 1,0-1-1,0 0 0,0 0 0,0 0 1,0 0-1,1 0 0,19 2-32,0 0 0,0-2-1,0 0 1,0-1 0,0-2 0,-1 0 0,1-1 0,-1-1-1,0-1 1,0 0 0,0-2 0,28-15 0,-46 22 23,0 0 1,-1 0-1,1 0 0,0 0 1,0 1-1,0-1 1,0 1-1,0-1 1,0 1-1,3-1 1,-4 1-33,-1 5-40,9 67 726,-3 1 0,-6 108-1,-1-79-523,1-101-175,0-13-12638,0-1 6565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55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1 4514,'0'0'13011,"-3"20"-10516,0 5-1706,-9 109 2754,8-50-1476,-3 137 973,7-220-3430,0-5-623,0-19-1110,1-53-10014,3 26-170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55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12774,'0'0'11635,"26"8"-10654,4 2-769,139 42 515,-162-51-676,0 1-1,0 0 0,1 1 0,-1 0 0,10 5 0,-14-6-9,0 1 0,0-1 0,0 1 0,-1 0-1,1 0 1,-1 0 0,1 0 0,-1 0 0,0 0-1,0 0 1,-1 1 0,1-1 0,1 6 0,2 9 317,-1 1 1,-1 0-1,-1 0 1,0 0 0,-1 0-1,-3 28 1,1-4 76,-1-4 11,-2 1 0,-9 39-1,6-40-165,1 0 0,0 42 0,6-23-197,0-57-137,0-15-3046,-6-24-2831,-9 0-3510,-6 6-2743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1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309 1 10277,'0'0'16778,"-8"5"-15756,-45 42-581,3 2 0,-68 84 0,103-114-192,-23 35 0,35-48-231,-1 0 0,1 0-1,0 1 1,0-1 0,1 1-1,0 0 1,0-1 0,0 1-1,0 13 1,2-19-30,0 0 1,0 0-1,0 0 1,0 0-1,1 0 0,-1 0 1,0 0-1,0 0 1,1-1-1,-1 1 0,1 0 1,-1 0-1,1 0 0,-1 0 1,1-1-1,0 1 1,-1 0-1,1-1 0,0 1 1,-1 0-1,1-1 0,0 1 1,0-1-1,0 1 1,-1-1-1,1 1 0,0-1 1,0 0-1,0 0 0,0 1 1,0-1-1,1 0 1,35 2-154,-26-3 134,11 1-52,-1-1-1,0-1 1,0-1-1,0-1 1,0-1-1,33-12 1,-40 11-171,-1 0 1,1-1 0,-2 0 0,1-1 0,-1-1 0,0 0-1,-1 0 1,0-1 0,-1-1 0,17-20 0,-25 29 205,1-3-104,0 1-1,0 0 1,1 0 0,0 0 0,0 0 0,4-3 0,-6 6 19,-1 5 295,0-1 0,-1 1 0,1 0 0,-1-1 0,0 1 0,0 0 0,0-1 1,-2 8-1,1 5-7,1-11-340,1 1 0,0 0-1,0-1 1,1 1 0,0-1 0,-1 1 0,2-1 0,-1 0 0,1 0 0,0 0 0,6 9-1,9 16-3181,-17-28 3130,-1-1-166,1 1 0,-1-1 0,1 1 0,0-1 0,0 1 0,0-1 0,-1 0 0,1 1 0,1-1 0,-1 0 0,0 0 0,0 0 0,0 0 0,0 0 0,1 0 0,-1 0 0,0 0 0,1-1 0,-1 1 0,1 0 0,2 0 0,15 0-7702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55.7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11013,'0'0'15463,"127"64"-13862,-79-51-561,-1 0-655,-9 0-209,9-1-144,-14 1-32,0 0-769,-4-7-495,-11 7-3010,-3-7-1681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56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5651,'0'0'14385,"0"18"-12115,0 371 5502,0-287-7687,0-100-859,6-24-8075,3-8 2219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1:56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228 0 7668,'0'0'11645,"-1"24"-9548,1-19-1928,-3 51 2378,-13 84 1,2-64-1001,3 1 0,-1 113 1,11-160-1356,0-9-96,1 0 0,1-1 0,6 37-1,-6-52-98,0 0 0,1-1 0,-1 1 0,1 0 0,0-1 0,0 1-1,0-1 1,1 0 0,-1 0 0,1 0 0,0 0 0,1 0 0,-1-1 0,0 1-1,1-1 1,0 0 0,0 0 0,0 0 0,0-1 0,0 1 0,7 2 0,-9-4-18,1 0 1,0-1 0,0 1-1,-1-1 1,1 1 0,0-1 0,0 0-1,0 0 1,-1 0 0,1 0-1,0-1 1,0 1 0,-1-1-1,1 0 1,0 0 0,0 0 0,-1 0-1,1 0 1,-1 0 0,1-1-1,-1 1 1,0-1 0,0 0 0,1 1-1,-1-1 1,0 0 0,-1 0-1,3-3 1,5-6-75,-2 0 1,0-1-1,0 0 0,7-17 0,-10 21 48,1-4 11,0 0 1,-1-1 0,0 0 0,-1 0-1,0 0 1,-1 0 0,0-1 0,-1-23-1,-2 35 66,1 0 0,-1 1 0,1-1 0,-1 0 0,0 1 0,0-1 0,1 1 0,-1-1 0,0 1 0,-1-1-1,1 1 1,0-1 0,0 1 0,-1 0 0,1 0 0,0 0 0,-1 0 0,1 0 0,-1 0 0,0 0 0,1 0 0,-1 1 0,0-1 0,1 0-1,-1 1 1,0 0 0,0-1 0,-2 1 0,-6-2 99,-1 0-1,0 1 1,-14 0-1,1 1-57,-8-1 206,-34 5 0,56-2-225,-1-1 0,0 2 0,1 0 1,-1 0-1,1 1 0,-20 10 0,5 4-52,21-14 0,0-1 0,0 0 0,0 0 0,0 0 0,0 0 0,0-1 0,-1 0 0,1 0 0,-1 0 0,0 0 0,-5 1 0,6-3-29,4 0-307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12:01.5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0,'4'0,"11"0,12 0,6 0,1 0,0 0,4 0,-2 0,-1 0,-2 5,-3 1,-1-1,3 0,1-2,-6-1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7.1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1 109 1969,'0'0'4914,"127"-58"-4882,-79 33-32,-6-1-2929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7.3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26 1072,'0'0'6740,"161"6"-5940,-109-6-800,10-6-368,9-7-785,0 0-2112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2:43.8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8708,'0'0'19155,"3"0"-18328,14 0-63,7 0 43,0 0 1,34 6-1,27 5-362,161-2 1,-204-6-3414,-30-1 589,0-1-1,23-1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2:44.3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52 4434,'0'0'20551,"1"-1"-20396,-1 1 0,0-1-1,1 1 1,-1-1 0,1 1 0,-1-1 0,1 1 0,-1 0 0,1-1-1,-1 1 1,1 0 0,0-1 0,-1 1 0,1 0 0,-1 0 0,1 0 0,0-1-1,-1 1 1,2 0 0,322-13 3172,-99-5-2953,-176 17-292,-40-9 334,-1 7-8777,11 3 1217,12 0-2237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7.6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1185,'0'0'6002,"137"39"-3953,-94-39-1424,4 0-273,5 0-352,5 0-208,9-19-1681,5-1-2065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3:17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1 496,'0'0'5907,"160"44"-2914,-103-31-576,9 0-2048,5-7 191,10-6-560,13 0-1137,10 0-1728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2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 12422,'0'0'7827,"-87"124"-5618,71-75-112,6-8-320,10 8-817,0-14-367,0-1-369,0-6-224,26-7-48,-1-1-1137,11-20-1808,0 0-1553,5 0-2866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2:44.7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78 464,'0'0'23456,"10"1"-20828,28 1-1078,1 0 1,64-7-1,84-20-705,-1-1-506,260 13 44,-425 13-382,-16-1-1,-4-4-147,34 4-9294,30 0-4134,-23-4 6276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2:45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 3169,'0'0'16597,"22"0"-13819,155 0 2966,165-12-3106,-235 11-2368,-108-1-200,8-3-4193,32-7-8144,-4 5 785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28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383 33 2993,'0'0'22640,"0"-6"-21021,0-9-774,0 4 2296,4 11-2183,-2 1-876,-11 6-63,-81 54 14,3 4 0,-104 99 0,191-164-45,-1 1 0,0-1 0,0 1 0,0 0 0,0-1 0,1 1 0,-1 0 0,0 0 0,1-1 0,-1 1 0,1 0 0,-1 0 0,1 0 0,-1 0 0,1 0 0,0 0 0,-1 0 0,1 0 0,0 0 0,0 0 0,-1 0 0,1 1 0,1-1 1,0 0-1,1-1 1,-1 1 0,0-1-1,0 1 1,0-1 0,1 1 0,-1-1-1,0 1 1,0-1 0,1 0-1,-1 0 1,0 0 0,3 0 0,198 3 283,-109-5-208,97 2 213,-154 0-5615,-4 0-5771,-53 0 2195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28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10293,'0'0'16487,"-14"153"-14582,9-95-672,5-7-561,0-6-512,0-1-160,0-5-128,0-7-800,0 0-1906,5-20-2720,4-5-3058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29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12998,'0'0'7534,"28"4"-5392,-11-1-1748,18 2 490,-1 1 1,0 1-1,0 3 1,33 13-1,-51-17-572,-1 1 1,0 1-1,0 1 1,-1 0-1,0 1 1,-1 0-1,18 18 1,-25-22-267,0 1 0,0 0 0,-1 0 0,-1 0 0,1 1 0,-1 0 0,0 0 0,-1 0 0,0 0 0,0 0 0,0 1 0,-1-1 0,-1 1 0,0 0 0,1 15 0,-2-14 8,0 0-1,0 0 1,-1 0 0,0-1-1,-1 1 1,-5 16 0,5-22-40,0 0 0,0 0 0,-1 0 0,1 0 0,-1-1 1,0 1-1,0-1 0,-1 0 0,1 0 0,0 0 0,-1 0 1,0-1-1,0 1 0,0-1 0,0 0 0,-8 3 0,2-2-14,0 1 0,-1-2 0,1 0 0,-1 0 0,0-1 0,0 0 0,1-1-1,-1 0 1,0-1 0,0 0 0,0 0 0,1-2 0,-1 1 0,1-1 0,0-1-1,-1 1 1,2-2 0,-1 1 0,0-2 0,1 1 0,-16-14 0,91 24 104,12 4-35,36 7-1317,-110-15 525,1 0 0,-1 1 0,1-1 1,-1 1-1,1 0 0,-1 0 1,6 5-1,12 12-8649,-8-5-3290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29.5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10549,'0'0'15273,"16"8"-15046,27 11 10,2-1-1,77 18 1,-82-28-195,-6-2-20,43 13-1,-77-18-20,1 0-1,0 1 0,0-1 1,0 0-1,-1 0 1,1 1-1,0-1 0,-1 0 1,1 1-1,-1-1 0,0 1 1,1-1-1,-1 1 1,0-1-1,0 1 0,0-1 1,0 0-1,0 1 0,0-1 1,-1 1-1,0 2 1,1 6 89,0 12 447,0 0-1,-2 0 1,0 0 0,-1 0-1,-10 32 1,2-18-129,-2-2-148,3 0-1,0 1 1,3 1 0,0-1 0,0 40-1,6-75-438,1 0-1,-1 0 0,1 0 0,-1 0 1,1 0-1,-1-1 0,1 1 0,-1 0 1,1 0-1,0 0 0,-1-1 0,1 1 0,-1 0 1,1 0-1,-1-1 0,1 1 0,0 0 1,-1-1-1,1 1 0,0 0 0,-1-1 1,1 1-1,0-1 0,0 1 0,-1-1 1,1 1-1,0 0 0,0-2 0,-13-22-5390,-1-12-4283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29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14311,'0'0'14086,"165"64"-13094,-118-51-607,-4 0-369,-10-7-16,0 7-609,-4 0-2288,4-13-3362,0 6-3233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9:29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1 880,'0'0'22443,"-14"147"-19146,9-84-1408,5-5-1121,0-1-592,0-12-176,0-7-240,-5-12-2129,5-7-4354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55.5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2721,'0'0'304,"123"0"481,-71 0-785,0 0-2497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07:56.1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65 6707,'0'0'4290,"160"-20"-4290,-112 8-448,9-1-817,-1 0-2304,1 7-753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2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4370,'0'0'19641,"41"28"-19369,-36-28-272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2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0 328 7171,'0'0'15162,"27"-26"-13657,84-87-734,-99 101-576,-1 0-1,0-1 1,-1 0 0,15-25 0,-18 25-6,-4 8 50,-1 0 0,1 0 1,-1 0-1,0 0 0,-1 0 0,1-1 0,-1 1 1,0-1-1,-1 1 0,1-1 0,-1 1 1,-1-8-1,1 12-193,0 0-23,0 1 0,0-1 0,0 1 0,-1-1 0,1 0 0,0 1 0,-1-1 0,1 1-1,0-1 1,-1 1 0,1-1 0,-1 1 0,1 0 0,0-1 0,-1 1 0,1-1 0,-1 1 0,1 0 0,-1 0 0,0-1 0,1 1 0,-1 0 0,1 0 0,-1-1 0,1 1 0,-1 0 0,0 0 0,1 0-1,-1 0 1,0 0 0,1 0 0,-1 0 0,1 0 0,-1 0 0,0 0 0,1 1 0,-1-1 0,1 0 0,-1 0 0,1 0 0,-1 1 0,1-1 0,-2 1 0,-1 0-16,0 0-1,0 0 1,0 0 0,0 1 0,0-1 0,0 1-1,0 0 1,1 0 0,-4 2 0,-11 15 119,1 0 0,0 1-1,-24 42 1,33-51 17,1 1-1,1 1 0,0-1 0,1 1 1,0-1-1,1 1 0,0 0 0,1 1 1,0 19-1,2-30-140,0-1 0,1 1 0,0 0 0,-1 0 0,1 0 0,0-1 0,0 1 0,1 0 0,-1-1 0,1 1-1,-1-1 1,1 1 0,0-1 0,0 0 0,0 0 0,0 0 0,0 0 0,0 0 0,1 0 0,-1 0 0,5 2 0,5 2-9,1 0 0,-1 0 1,16 4-1,24 5-355,1-1 0,55 6 0,-81-13-46,-5-1-2146,-8-5-4665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2:56.6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920 218 608,'0'0'12393,"-4"-5"-10411,-31-39 3901,25 29-3943,-1 1 0,0 0 0,-23-21 0,24 27-1630,-8-7 236,0 1-1,-27-15 1,37 25-463,0 0 0,0 1-1,0 0 1,0 0 0,0 1 0,-1 0 0,1 1-1,-1 0 1,-14-1 0,-106 2 357,116 3-440,1 0 0,0 0 0,0 1 0,0 0 0,1 1 0,-1 1 0,1 0 0,1 0 0,-16 12 0,0 1 9,1 2 0,1 1 0,1 0 1,-26 33-1,1 4-9,36-43 2,0 0 8,0 0-1,1 0 1,1 2 0,-13 28-1,-1 13 98,14-40-66,2 1 0,1 0 0,0 1 0,2 0 0,-6 36-1,3 18 36,-2 41 97,9-48-91,3 81 65,1-135-147,0 1 0,1-2 0,1 1 0,0 0 0,1-1 0,0 0 0,1-1 0,1 1 0,0-1 0,12 14 0,-3-6 0,25 25 0,-30-34 0,-6-6 0,1 0 0,0 0 0,0-1 0,0 0 0,12 4 0,-1 0 0,114 56 0,-126-62 0,1 0 0,-1 0 0,1-1 0,-1 0 0,1 0 0,0 0 0,0-1 0,-1 0 0,1 0 0,7-2 0,38 2 0,-34 3 0,-1 0 0,1-1 0,0-1 0,0-1 0,-1 0 0,1-2 0,33-6 0,-23 1 0,-21 6 0,-1-1 0,1 1 0,-1-1 0,0-1 0,0 1 0,9-5 0,53-26 0,-56 25 0,1 0 0,-1-1 0,19-18 0,22-16 0,-46 37 0,0-1 0,-1 0 0,0 0 0,0 0 0,-1-1 0,0 0 0,5-10 0,13-17 0,-13 17 0,-1 1 0,-1-1 0,-1-1 0,0 1 0,8-38 0,-13 39 0,0-1 0,-1 1 0,0-1 0,-4-24 0,1-7 0,3 15 0,0 20 0,0-1 0,-1 1 0,-1 0 0,0 0 0,-1-1 0,-5-17 0,-5 0 0,6 13 0,0 1 0,-13-22 0,-4-1 0,-2 0 0,-55-67 0,74 101 0,3 4 0,0-1 0,0 1 0,0 0 0,-1 0 0,1 0 0,-5-3 0,-25-21 0,33 27-50,-1-1 0,1 1 0,-1-1 0,0 1 0,1 0 0,-1-1 0,1 1 0,-1 0 0,0-1 0,1 1 0,-1 0 0,0 0 0,0-1 0,1 1 0,-1 0 0,0 0 0,1 0 0,-2 0 0,-11-2-3687,1-3-5855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2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36 1489,'0'0'13198,"0"-7"-11413,0-1-3812,0-13 16820,0 40-12022,-2 5-2646,0-1 1,-2 0-1,-9 34 0,5-26 3,-4 40 1,5 206-129,7-255 0,0-47-1543,-1 19 78,0-1 1,1 0-1,0 1 1,0-1 0,1 1-1,-1-1 1,2 0 0,-1 1-1,1-1 1,0 1 0,0 0-1,5-11 1,12-3-9699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2.8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1 10293,'0'0'13806,"-8"25"-12429,-4 9-987,-17 47 1342,-20 99 1,37-124-1158,3 1 0,2 0 0,2 103-1,5-156-570,1 0-1,0 0 1,0 0-1,0-1 1,1 1-1,-1 0 1,1-1-1,0 1 1,0-1-1,0 1 1,1-1-1,-1 0 1,1 0-1,0 0 1,0 0-1,0-1 1,0 1-1,0-1 1,0 0-1,1 1 1,-1-2-1,5 3 1,-2-1-1,-1-1 0,1 0 0,0 0 0,0 0 0,-1-1 0,1 0 0,0 0 0,0-1 0,0 1 0,0-1 0,0-1 0,0 1 0,0-1 0,0 0 0,7-2 0,-10 1 0,1 0 1,-1 0 0,0 0-1,1-1 1,-1 1 0,0-1-1,0 0 1,0 0 0,-1 0-1,1 0 1,2-4 0,27-46 46,-21 34-56,9-26-105,-18 41 145,-1 1 0,0-1 1,0 1-1,-1 0 0,1-1 0,-1 0 0,0 1 0,0-1 0,0 1 1,0-1-1,0 1 0,-2-5 0,-1 4 15,-1 1 0,0 0 0,1 0 0,-1 0 0,0 1 0,-1-1-1,1 1 1,0 0 0,-1 0 0,1 0 0,-9-1 0,0-1-49,0 2 0,-1 0 0,1 0 0,-1 1 0,1 1 0,-1 0 0,0 1 0,1 0 0,0 1 0,-1 1 0,1 0 0,0 1 0,0 0 0,0 1 0,1 0 0,0 1 0,0 1 0,0 0 0,1 0 0,0 1 0,0 0 0,1 1 0,-14 15 0,10-10-293,20-12-4422,10 3-1135,-1-4-2053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3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6659,'0'0'15108,"0"10"-13688,0 207 5138,0 7-4072,0-218-2448,0 0 0,1 0 0,0-1 0,0 1 1,3 7-1,3 23 125,-7-35-115,0-35-1739,-1-1-749,1 4-3189,3-36 1,9 4-4292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4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7780,'0'0'14734,"22"2"-13322,7 0-1047,-9-1-119,0 1-1,0 1 1,0 1-1,25 7 0,-21-4-2,0 1-1,-1 1 0,0 1 1,0 1-1,23 16 0,-45-26-54,0 0-1,1 0 0,-1 1 0,0-1 1,0 1-1,0-1 0,0 1 0,0-1 1,-1 1-1,1 0 0,0-1 0,-1 1 1,1 0-1,-1-1 0,0 1 1,1 0-1,-1 0 0,0-1 0,0 1 1,0 0-1,0 0 0,-1 0 0,0 2 1,-12 46 240,11-43-303,-25 75-1,3 2 1,4 1-1,4 0 1,4 1-1,-3 139 1,15-193-125,-3-56-2660,-7-22-6171,4 21 697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4.5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4706,'0'0'17875,"3"1"-16130,19 8 384,32 18 1,-1 0-672,164 68 1266,-174-76-2724,-42-19-35,-1 0 0,0 0-1,1 1 1,-1-1 0,0 0 0,1 0 0,-1 0 0,1 0-1,-1 0 1,0 0 0,1 0 0,-1 1 0,1-1-1,-1 0 1,1-1 0,-1 1 0,0 0 0,1 0 0,-1 0-1,1 0 1,-1 0 0,0 0 0,1 0 0,-1-1-1,1 1 1,-1 0 0,0 0 0,1 0 0,-1-1 0,0 1-1,1 0 1,-1-1 0,0 1 0,0 0 0,1-1-1,-1 1 1,0 0 0,0-1 0,0 1 0,1 0 0,-1-1-1,0 0 1,0-15-4097,-1 12 2198,1-14-6702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6.6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243 232 4610,'0'0'11851,"0"-19"-9357,1-9-1608,0-5 1556,-4-47 1,2 77-2233,0-1 0,0 0 0,0 1 0,-1-1 0,0 1 0,1 0 0,-1-1 0,-1 1 0,1 0 0,0 0 0,-1 0 0,1 1 0,-1-1 0,0 0 0,0 1 0,0 0 0,0 0 0,0 0 0,-1 0 0,1 0 0,-1 1 0,1-1 0,-1 1 0,1 0 0,-1 0 0,0 0 0,-3 0 0,2 0-146,0 0 0,0 0 0,0 1 0,1-1 0,-1 1 0,0 0 0,0 1-1,0-1 1,0 1 0,1 0 0,-1 0 0,0 0 0,1 1 0,-1-1 0,1 1 0,-1 0 0,1 1-1,0-1 1,0 1 0,0 0 0,-5 4 0,2 4-61,-1 0 1,2 1-1,-1 0 0,2 0 1,0 1-1,0-1 0,1 1 1,1 0-1,0 0 0,0 1 1,2-1-1,0 1 0,0-1 1,1 1-1,3 17 0,-3-29-10,1 0 0,-1 0-1,1 0 1,0 0 0,0 0 0,0 0-1,0 0 1,0-1 0,1 1-1,-1 0 1,0-1 0,1 1-1,-1-1 1,1 0 0,0 1-1,-1-1 1,1 0 0,0 0 0,0 0-1,0 0 1,0 0 0,0 0-1,0-1 1,0 1 0,0-1-1,0 1 1,0-1 0,3 0-1,11 2-36,0-1-1,29-2 0,-23 1 13,-14 0 2,0-1 0,0 1 1,0-1-1,-1-1 0,1 1 1,0-1-1,-1 0 0,0-1 1,1 0-1,-1 0 1,0-1-1,0 0 0,-1 0 1,1 0-1,-1-1 0,0 0 1,0 0-1,7-9 1,-11 12 36,-1 1-5,-1 0 0,1 0-1,0 0 1,0 0 0,-1 0 0,1 1 0,0-1 0,0 0 0,0 0 0,0 1-1,0-1 1,0 1 0,0-1 0,0 1 0,3-1 1152,-6 32-1090,-2-1 1,-1 0-1,-1 0 0,-18 50 0,-10 52 69,26-74-133,3-1 0,3 98 0,2-62 0,-1-81 0,-2-7 0,2-9 0,-2-3 0,2 2-157,1-10-10302,0 3-471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3:38.9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501 67 3057,'0'0'21392,"-7"-11"-19117,-25-32-527,30 42-1661,1 0 0,-1 0 0,1-1-1,-1 1 1,0 0 0,0 1 0,1-1 0,-1 0 0,0 0 0,0 1 0,0-1 0,0 1 0,0-1 0,0 1 0,0 0 0,0 0 0,0 0 0,0 0 0,0 0-1,-3 1 1,-33 14 725,38-15-811,-21 13 104,0 1 1,0 1-1,2 0 0,0 2 0,1 0 0,0 1 1,2 1-1,0 1 0,1 0 0,1 1 0,1 1 1,1 0-1,-18 45 0,25-50-102,1 0 0,0 1 0,2-1 0,0 1-1,1 0 1,0 0 0,2 0 0,0-1 0,1 1 0,4 20 0,-3-30-16,1-1 0,-1 1 0,1-1 0,1 1 0,-1-1 0,1 0 0,0-1 0,1 1 0,0-1 0,0 0 0,0 0 0,0-1 0,1 0 0,0 0-1,0-1 1,1 0 0,-1 0 0,1 0 0,0-1 0,0 0 0,0-1 0,0 0 0,0 0 0,0 0 0,16-1 0,-17 0 8,-1-1 0,0 1 0,0-2-1,0 1 1,0-1 0,1 0 0,-1 0-1,0 0 1,0-1 0,-1 0 0,1-1 0,0 1-1,-1-1 1,1 0 0,-1 0 0,0-1 0,0 1-1,0-1 1,8-8 0,-8 6 38,0 0 1,1 0-1,-2 0 0,1-1 0,-1 0 1,0 0-1,0 0 0,4-12 1,-7 15-22,0 1 0,0 0 0,0 0 1,-1-1-1,1 1 0,-1 0 1,0-1-1,0 1 0,0-1 1,0 1-1,-1 0 0,1-1 1,-1 1-1,0 0 0,0 0 1,0-1-1,0 1 0,-1 0 0,1 0 1,-1 0-1,0 0 0,0 1 1,-3-5-1,-2 0-12,0 1 0,0 0 0,0 0 0,0 0 0,-1 1 0,0 0 0,0 1 0,0 0 0,-13-4 0,8 4 0,-1 1 0,0 0 0,0 1 0,-1 0 0,-21 1 0,23 1 0,0 1 0,-1 0 0,1 0 0,0 2 0,0 0 0,0 0 0,0 1 0,1 0 0,-1 1 0,1 1 0,0 0 0,1 1 0,-1 0 0,2 0 0,-1 1 0,1 1 0,0 0 0,0 0 0,-9 13 0,9-3 0,10-21-284,9-30-7022,4 3-2040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13:45.29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1 110,'0'-2,"0"1,1 0,-1-1,1 1,0-1,-1 1,1 0,0 0,0-1,0 1,0 0,0 0,0 0,0 0,0 0,0 0,2-1,25-15,-24 15,14-8,0 0,0 2,1 0,0 1,0 1,0 1,1 0,0 2,0 0,36 0,150 23,-121-9,-34-1,-43-8,0 0,0 0,0-1,0 0,0 0,0-1,0 0,1 0,-1-1,10-2,1-2,-1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13:48.1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0 138,'3'-3,"-1"0,0 0,0 0,1 1,0-1,-1 1,1 0,0 0,0 0,0 0,6-2,1-1,1 1,0 0,0 0,0 2,18-3,-16 2,1 1,-1-1,23-10,-2 0,0 1,43-8,-62 16,16-1,0 1,1 2,-1 0,39 5,-9-2,-38-1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3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50 6307,'0'0'10832,"-15"20"-8482,4-6-2123,-21 26 1894,-39 67 0,63-95-1676,1 1 0,0 0 0,1 0 0,1 1 0,0 0 0,0 0 0,2 0 1,0 0-1,0 1 0,2-1 0,-1 23 0,3-35-422,-1 1 0,1 0 0,-1-1 0,1 1 0,0-1 0,0 1 0,1-1 0,-1 1 0,0-1 0,1 0 1,-1 1-1,1-1 0,0 0 0,0 0 0,0 0 0,0 0 0,0-1 0,0 1 0,0 0 0,1-1 0,-1 0 0,1 1 0,-1-1 0,1 0 1,-1 0-1,1-1 0,4 2 0,7 1-14,0-1 0,0 0 0,0-1 0,15-1 0,-22-1-21,1 1-1,-1-1 1,0-1 0,1 1 0,-1-1 0,0-1 0,0 1-1,0-1 1,-1 0 0,1-1 0,-1 0 0,1 0 0,-1 0 0,0-1-1,-1 1 1,1-2 0,-1 1 0,0 0 0,0-1 0,3-7-1,4-5-65,0 0-1,-2-1 0,-1 0 0,0-1 0,11-38 0,-14 30 45,-2 0-1,0-1 0,-2 0 1,-1-35-1,-2 61 68,1 1 0,0-1 0,-1 0 1,1 0-1,-1 0 0,0 0 0,0 1 0,0-1 0,0 0 0,-1 1 1,1-1-1,-1 1 0,1 0 0,-1-1 0,0 1 0,0 0 0,0 0 1,0 0-1,0 0 0,-1 0 0,1 1 0,-1-1 0,1 1 1,-1-1-1,1 1 0,-1 0 0,-4-1 0,0-1 87,0 1 0,-1 1 0,0-1-1,1 1 1,-1 1 0,1-1 0,-1 1 0,0 0-1,-14 3 1,19-2-121,0 1 0,0-1-1,0 1 1,0-1-1,0 1 1,0 0 0,0 0-1,0 0 1,1 1-1,-1-1 1,-2 4 0,2-2-27,0-1 0,-1 0 0,1-1 1,0 1-1,-1 0 0,-4 2 1,5-3 884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6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303 45 3794,'0'0'21001,"-12"-7"-19283,-43-23-426,52 29-1211,1 0 0,-1-1 1,0 2-1,0-1 0,0 0 0,-1 0 1,1 1-1,0 0 0,0-1 0,0 1 1,0 1-1,0-1 0,0 0 0,0 1 1,-1-1-1,1 1 0,0 0 0,1 0 1,-1 0-1,0 1 0,0-1 0,0 1 1,1-1-1,-1 1 0,-3 3 0,-2 2-33,0 1 0,1 1 1,0-1-1,1 1 0,-8 14 0,8-14-3,-6 11 58,2 1 1,0 0-1,1 0 0,1 0 0,1 1 1,1 1-1,1-1 0,1 1 0,1 0 0,1 0 1,1 0-1,4 43 0,-2-57-81,1-1 1,1 1-1,0-1 0,0 0 0,0 0 1,1 0-1,0 0 0,1-1 0,-1 1 0,1-1 1,1-1-1,0 1 0,0-1 0,0 1 1,0-2-1,1 1 0,0-1 0,0 0 0,11 5 1,-8-4-22,1 0-1,0-1 1,0 0 0,1-1 0,0 0 0,-1-1 0,1 0-1,0-1 1,0 0 0,0-1 0,1 0 0,-1-1 0,16-2-1,-25 1 2,-1 1-1,0-1 0,1 0 0,-1-1 0,0 1 0,0 0 1,0-1-1,0 1 0,0-1 0,0 0 0,0 1 1,0-1-1,-1 0 0,1 0 0,-1 0 0,1-1 1,-1 1-1,0 0 0,0 0 0,0-1 0,0 1 1,1-5-1,1-4 57,0-1 1,-1 0-1,2-17 1,-4 27-56,1-6 31,0 0-1,-1-1 1,0 1-1,0 0 1,-3-11 0,2 16-21,0 0 1,0 0-1,0 0 1,-1 0-1,1 0 1,-1 1-1,0-1 1,0 0-1,0 1 1,0 0-1,0-1 1,0 1-1,-1 0 1,1 0-1,-1 0 1,1 0-1,-4-1 1,-1 0-13,1 1 0,-1 0-1,0 0 1,0 0 0,0 1 0,0 0-1,-1 0 1,1 1 0,0 0 0,-11 1 0,-1-1-2,13 1 1,1-1 0,-1 1 0,0 0 0,1 0 0,-1 1 0,1 0 0,0 0 0,0 0 0,-1 0 0,-5 5 0,-48 36 0,28-17 0,23-21 2,2 0-11,-1 0-1,1 1 0,0 0 1,0 0-1,1 0 1,-1 0-1,-5 11 0,10-15-521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7.2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300 131 3121,'0'0'11542,"-14"-18"-8752,-47-57-410,59 72-2160,-1 0-1,1 0 1,-1 0 0,0 0-1,0 1 1,0-1 0,-1 1-1,1 0 1,0 0 0,-1 0-1,0 0 1,1 1 0,-1-1-1,0 1 1,0 0 0,0 0-1,0 1 1,0-1 0,0 1 0,0 0-1,0 0 1,0 0 0,-6 1-1,-10 0 779,15 0-880,0 0 1,0 0-1,0 0 1,0 1-1,0 0 1,1 0-1,-1 0 1,1 1-1,-1-1 1,1 1 0,0 0-1,0 0 1,0 1-1,0-1 1,1 1-1,0-1 1,-1 1-1,1 1 1,0-1-1,1 0 1,-3 6-1,1-4-70,1-1 0,0 1 0,1 0 0,-1 0 0,1 0 0,0 0 0,1 0 0,0 1 0,-1-1 0,2 0 0,-1 1 0,1-1 0,0 1 0,1-1 0,-1 0 0,4 12 0,-4-16-45,1-1 1,0 1-1,0-1 1,0 1 0,0-1-1,1 1 1,-1-1-1,0 0 1,1 1 0,-1-1-1,0 0 1,1 0 0,0 0-1,-1 0 1,1 0-1,-1-1 1,1 1 0,0 0-1,0-1 1,-1 1-1,3-1 1,40 4-2,-42-4-3,9 0-28,0 1 1,-1-2 0,1 1 0,-1-1 0,1-1 0,-1 0 0,0-1-1,0 0 1,0 0 0,17-9 0,36-30-398,-27 16 44,-19 20 219,-17 6 162,1 0 1,-1 0 0,1 0 0,-1 0-1,0 0 1,1 1 0,-1-1 0,1 0-1,-1 0 1,0 1 0,1-1 0,-1 0-1,0 0 1,1 1 0,-1-1 0,0 0-1,0 1 1,1-1 0,-1 0 0,0 1-1,0-1 1,0 1 0,1-1 0,-1 0 0,0 1-1,1 34 238,-2-20-118,-13 397 3291,9-323-3309,-4-121-4142,5 1-959,3-7-4058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7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3249,'0'0'17312,"0"18"-15377,0 20-803,-1 42 2132,16 140-1,8-103-2257,-22-107-1019,-1-7-139,1-10-6461,6-4 3836,-1 2 78,3-15-4347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8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5795,'0'0'8558,"0"26"-5068,-9 379 7155,9-388-10408,1 0 1,0 0 0,1 0-1,1 0 1,1 0 0,0 0-1,11 26 1,-13-38-232,1 0 0,-1 0 0,1 0-1,0 0 1,1 0 0,-1 0 0,1-1 0,0 0 0,0 0 0,0 0 0,1 0 0,0 0-1,-1-1 1,1 0 0,0 0 0,0-1 0,1 1 0,-1-1 0,1 0 0,-1 0 0,1-1-1,-1 0 1,1 0 0,0 0 0,10 0 0,-14-1-29,1 0 0,-1-1 0,1 1 0,-1 0 1,0-1-1,0 0 0,1 1 0,-1-1 0,0 0 0,0 0 0,0 0 0,0-1 0,0 1 1,0 0-1,0-1 0,0 1 0,-1-1 0,4-3 0,-2 1-20,0-1-1,0 0 1,0 0-1,0 0 1,-1-1-1,1 1 0,1-9 1,0-3-57,-1-1 0,0 1 0,-1-1 0,-1-20 0,0 22 76,-1 8 11,1 0 0,-2 0-1,1 0 1,-3-11 0,3 17 24,-1 0-1,0 0 1,1 0 0,-1 1 0,0-1-1,0 0 1,0 1 0,0-1 0,0 0-1,0 1 1,0-1 0,0 1 0,-1 0-1,1-1 1,-1 1 0,1 0 0,-1 0-1,1 0 1,-1 0 0,0 0 0,1 0-1,-1 1 1,-3-2 0,-3 1 73,1-1 0,0 2 1,-1-1-1,1 1 0,-1 0 1,1 1-1,-1 0 0,1 0 0,0 0 1,-1 1-1,1 0 0,0 0 1,0 1-1,0 0 0,-9 6 1,-10 6-17,2 2 1,-36 30-1,44-34-61,12-11-516,0 2 648,-1 0 0,1 0 0,0 0 0,0 0 0,-5 6 0,4 2-3603,4 1-5539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8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86 0 3650,'0'0'15297,"-8"18"-13413,-8 21-304,1 1 0,3 1 0,-13 64 0,19-37 79,3 76-1,3-139-1621,0-3-30,0 0-1,0 1 1,0-1 0,0 0 0,0 0 0,1 1 0,-1-1 0,1 0 0,0 0 0,-1 0 0,1 0 0,0 0 0,0 0 0,0 0-1,1 0 1,-1 0 0,0 0 0,3 1 0,3 7-5,-2-32-2696,4-34-5569,-7 6 1132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9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9412,'0'0'2610,"21"-1"404,144-4 855,92 5 546,-255 0-4283,-1 1 0,0-1 0,0 1 0,-1-1 0,1 1 0,0-1 1,0 1-1,0 0 0,0 0 0,0-1 0,-1 1 0,1 0 0,0 0 0,-1 0 0,1 0 0,0 0 0,-1 0 0,1 0 0,-1 0 1,0 0-1,1 0 0,-1 0 0,0 0 0,0 0 0,0 0 0,1 0 0,-1 0 0,0 1 0,0-1 0,-1 0 0,1 1 0,-1 50 1551,0-42-1333,-2 14 123,-1 0-1,-12 43 1,1-10-45,-5 35-97,3 1 0,5 1 0,0 129-1,12-222-476,-9-15-5043,-20-24-6355,10 13 2926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49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8436,'0'0'9780,"147"70"-6482,-86-31-385,1-1-608,-1 0-624,-9-6-689,-5 0-223,-18-6-337,-15-13-336,-4-7-96,-34-12-8708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4:56.53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0,'5587'0'0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8.3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 9156,'0'0'17928,"2"0"-16404,14 0-799,1-1 1,-1-1 0,1 0-1,19-5 1,-9 2-624,0 0 0,0 3 0,0 0-1,32 2 1,-43 0-91,-15 0-139,9 0-7541,11-2 2388,10-9-2119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8.6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38 1088,'0'0'20845,"17"-2"-18948,35-5-789,172-16 1388,-171 25-2746,-11-1 1697,-13-1-3413,-5-1-3190,0-2-4454,2-2-224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3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6227,'0'0'14502,"-2"24"-11852,2-17-2427,-3 33 996,-2-1 1,-15 64-1,12-67-688,1 1 0,1-1 0,3 1 0,0 38 0,3-71-531,0 0-1,1 1 1,-1-1-1,1 1 1,0-1 0,0 0-1,0 0 1,0 0-1,1 1 1,0-1-1,-1 0 1,2-1 0,-1 1-1,0 0 1,1-1-1,0 1 1,-1-1-1,1 0 1,1 0 0,-1 0-1,0 0 1,1 0-1,-1-1 1,1 0 0,8 4-1,-5-3-322,1 0 0,0 0 0,0-1 0,0 0 0,12 1 0,-7-3-1182,-1 1-1,0-1 0,14-2 0,3-8-2706,5-14-1834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8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3602,'0'0'9956,"104"6"-9956,-56-19-1088,13 1-3138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9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52 4466,'0'0'13046,"151"-26"-11637,-108 20-1313,13 0 32,1-1-128,0 7-16,4 0-721,1-6-1872,-5 6-976,4 0-2914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9.2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 5683,'0'0'14286,"9"0"-12594,229-13 1056,-31-3-2239,-156 14-2436,5 1-3814,2 1-5279,-53 0 7015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19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5891,'0'0'12429,"9"1"-10292,113 7 2963,77-9-3994,-72-1-861,-62 2-34,-52 0-3760,1 0-3838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0.0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9957,'0'0'12987,"6"0"-12056,725 0 3217,-685 1-4107,1 1 0,-1 3 0,83 18-1,-121-21-276,-4-1 27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0.4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9220,'0'0'11584,"27"0"-10418,183 0 811,-186 0-1763,279-12 1197,-31 4-1134,-193 9-218,-71-2-65,1 1-1,-1 1 1,0-1 0,0 1-1,0 1 1,0-1 0,16 7-1,-22-7-369,-2 4-4205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1.1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8036,'0'0'12515,"16"0"-11197,158 10 1822,-38 0-2014,-79-6-985,0 3 0,79 19 1,-88-18-123,-22-9-2136,-3-8-4338,-1-8 3432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1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3858,'0'0'13411,"4"0"-11356,205 8 5132,106 22-5723,-16-16-1010,-298-14-598,10 0-13582,6 0 4033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2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5523,'0'0'13803,"29"2"-11781,-1 0-1593,157 7 1789,-22-11-759,247 9-936,-355 0-288,-54-7-1027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2.8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7 80,'0'0'17224,"-14"-6"-22923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4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7523,'0'0'16245,"1"1"-16182,-1-1-1,0 0 0,1 1 1,-1-1-1,0 0 1,1 0-1,-1 0 0,1 1 1,-1-1-1,0 0 1,1 0-1,-1 0 0,1 0 1,-1 0-1,1 0 1,-1 0-1,1 0 0,-1 0 1,0 0-1,1 0 1,-1 0-1,1 0 0,-1 0 1,1 0-1,-1 0 1,0 0-1,1-1 0,-1 1 1,1 0-1,-1 0 1,0-1-1,1 1 0,-1 0 1,0 0-1,1-1 1,-1 1-1,0 0 1,1-1-1,-1 1 0,0-1 1,106-77 574,-106 77-634,1 0 0,0 1 0,-1-1 0,1 0 0,0 1 0,-1-1 0,1 1 0,0-1 0,0 1 0,0-1 0,0 1 0,-1 0 0,1-1 0,0 1 0,0 0 0,0 0 0,0 0 0,0 0 0,0-1 0,0 1 0,0 1 0,0-1 0,0 0 0,0 0 0,0 0 0,-1 0 0,1 1 0,0-1 0,0 0 0,0 1 0,0-1 0,0 1 0,-1-1 0,1 1 0,0-1-1,0 1 1,-1-1 0,1 1 0,0 0 0,-1 0 0,1-1 0,-1 1 0,1 0 0,0 1 0,1 4 123,0-1 0,0 1 0,-1 1 0,0-1 0,1 10-1,0-5 144,2 42 789,-3 74-1,-1-68-600,-5-10-252,5-47-151,0-12-1591,0 6 793,1-1-1,-1 1 0,1-1 1,1 1-1,-1 0 0,1-1 1,0 1-1,-1 0 1,5-5-1,13-30-7411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3.3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4 9524,'0'0'17206,"0"0"-17161,0 0 0,0 0 1,0-1-1,0 1 1,0 0-1,0 0 1,0 0-1,0 0 1,0 0-1,0 0 0,0 0 1,0-1-1,0 1 1,0 0-1,0 0 1,0 0-1,0 0 1,0 0-1,0 0 0,0 0 1,0 0-1,0 0 1,-1-1-1,1 1 1,0 0-1,0 0 1,0 0-1,0 0 1,0 0-1,0 0 0,0 0 1,0 0-1,-1 0 1,1 0-1,0 0 1,0 0-1,0 0 1,0 0-1,0 0 0,0 0 1,-1 0-1,1 0 1,0 0-1,0 0 1,0 0-1,0 0 1,0 0-1,0 0 0,0 0 1,-1 0-1,1 0 1,0 0-1,0 0 1,0 0-1,0 0 1,0 1-1,0-1 0,-3 6 49,1 0-1,1 0 0,-1 1 1,1-1-1,0 0 0,0 1 0,1-1 1,0 1-1,0-1 0,1 7 0,-1 4 90,0 547 1898,0-561-2812,-16 12-10488,13-10 8658,-20 19-7755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3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7123,'0'0'15226,"-1"7"-12665,-3 70 1693,4 51-2395,0-61-1713,0-56-102,1 0-1,1-1 1,2 14 0,3 24 752,-2-40-7204,-4 5-14,3 11-1875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4.1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7619,'0'0'14927,"0"6"-12771,0 85 4214,0 71-5118,0-159-1193,0-3-68,1-1 0,-1 1 0,0-1 0,1 1 0,-1-1 0,1 1 0,-1-1 0,0 0 0,0 1 1,1-1-1,-1 1 0,0-1 0,0 0 0,0 1 0,1-1 0,-1 0 0,0 1 0,0-1 0,0 0 0,0 1 0,0-1 0,-1-1 0,1-47-5049,-4 24-3332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6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3121,'0'0'16480,"0"8"-14175,0 187 8400,0-107-9284,0 11-6092,0 4-9651,0-59 1764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6.4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8420,'0'0'16149,"0"8"-14735,0 480 3620,0-486-4231,-9 23-25036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19:26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0 9861,'0'0'15028,"0"23"-13521,0 363 2610,0-87-3149,-5-333-7576,-4-8 2400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01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 1 6211,'0'0'19107,"20"5"-17573,-1-1-1207,-2-1-11,1 1-1,-1 1 1,0 0 0,-1 1 0,0 1 0,22 12-1,-34-15-236,0-1 0,0 1 0,-1 0-1,1 1 1,-1-1 0,0 0-1,0 1 1,0 0 0,-1 0-1,0 0 1,0 0 0,0 0 0,0 0-1,-1 0 1,0 1 0,0-1-1,0 0 1,0 6 0,0 13 266,-1 1 0,-4 36 0,3-57-320,0 7 10,-1-1 0,-1 1-1,0-1 1,0 1 0,-1-1-1,0 0 1,-10 16 0,11-20-28,-1-1 0,1 0 0,-1 0 0,1 0 0,-1-1 0,-1 1 0,1-1 0,-1 0 0,1 0 0,-1-1 0,0 0 0,-1 1 0,1-2 0,0 1 0,-7 2 0,-2-4 11,13-1-66,29 0-1269,-21 0 1303,-1 0 1,0 0 0,0 1-1,0 0 1,0 0 0,0 1-1,-1 0 1,1 0 0,0 0 0,-1 0-1,9 6 1,-11-6 30,0 0 0,-1 0 0,1 1 0,-1-1 0,1 1 0,-1 0 0,0 0 0,0-1 0,0 1-1,0 1 1,-1-1 0,1 0 0,-1 0 0,0 1 0,0-1 0,0 0 0,0 1 0,-1-1 0,1 1 0,-1-1 0,0 5 0,-1-4 44,1 0 0,-1-1 0,0 1 0,-1 0 0,1-1 0,-1 1 0,1-1 0,-1 0 0,0 0 1,0 1-1,0-1 0,-1-1 0,1 1 0,-1 0 0,0 0 0,0-1 0,-5 4 0,-10 7 93,-35 19 0,42-26-139,2-2-57,0 0 1,0-1-1,-1 0 0,1-1 1,0 0-1,-1 0 0,0-1 1,1 0-1,-1-1 0,-18-1 1,2 0-942,25 1 744,0 0 0,0 0 0,-1-1 0,1 1 0,0-1 0,0 1 0,0-1 0,0 1 0,0-1 0,0 0 0,0 1 0,0-1 0,0 0 0,0 0 0,0 0 0,0 0 0,0 0 0,1 0 0,-1 0 0,0 0 0,1 0 0,-1 0 0,1 0 0,-1 0 0,1-1 0,0 1 0,-1 0-1,1 0 1,0-1 0,0 1 0,0 0 0,0-2 0,-1-3-1152,1 1 0,0 0 0,0 0 0,1 0 0,-1 0 0,1 0 0,2-6 0,16-27-9526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02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6355,'0'0'20740,"20"14"-19916,-1-2-824,1 0 0,1-1 0,-1-1 0,25 8 0,-44-18-1,1 1-1,0 0 0,0-1 1,-1 1-1,1 0 0,-1 0 1,1 1-1,-1-1 0,0 0 1,1 0-1,-1 1 0,0-1 0,0 0 1,0 1-1,0 0 0,0-1 1,0 1-1,0-1 0,0 1 1,-1 0-1,1 0 0,0-1 0,-1 1 1,0 0-1,1 0 0,-1 0 1,0-1-1,0 4 0,-1 2 113,0-1-1,0 1 1,0-1-1,-1 0 1,-4 11-1,4-14-57,-16 46 655,-34 108 937,40-106-1288,2 0 0,3 1 0,-2 85 0,9-94-275,-2-25-47,2 1 1,0-1-1,1 0 0,1 0 1,0 0-1,1 0 0,2 0 1,7 23-1,3-8-35,-11-27-21,-3-4-169,-9-11-2742,-36-35-6277,20 14-833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02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9828,'0'0'17630,"19"11"-16008,-1 1-1305,13 8 416,2 0 0,57 24 0,-18-19-210,52 21-273,-114-39 691,-8-3-3279,-2-4 1913,-1 1-1,0-1 1,0 0 0,1 0 0,-1 1 0,0-1-1,0 0 1,0 0 0,1 0 0,-1 0 0,0 0 0,0 0-1,0 0 1,1 0 0,-1 0 0,0 0 0,0 0-1,-1-1 1,-16-4-7949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21:13.0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56,'4'-5,"16"-1,8 0,5 1,9 1,3 2,-2-3,-4-2,-4 2,-3 0,-3 2,-2 1,0 2,-1-1,0 1,-1 1,1-1,-4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4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9780,'0'0'13372,"17"6"-11499,54 21-131,-68-26-1593,0 1-1,0-1 1,0 1-1,0 0 1,0 0 0,-1 1-1,1-1 1,-1 0 0,0 1-1,1 0 1,-1-1-1,0 1 1,-1 0 0,1 0-1,0 0 1,-1 0 0,0 0-1,1 1 1,-1-1-1,0 0 1,0 7 0,4 6 308,1 13-244,0 0 0,-2 0 0,-1 1 0,-1-1 0,-3 37 0,1-38-122,0-15-39,-1-1 1,-1 0 0,0 1 0,0-1-1,-1 0 1,-7 16 0,-34 64 406,23-50-383,18-33-52,3-8-31,0 1-1,0-1 1,0 0-1,-1 0 1,1 0 0,0 0-1,-1 1 1,1-1-1,0 0 1,-1 0-1,1 0 1,-1 0-1,0 0 1,1 0 0,-1 0-1,0 0 1,0 0-1,1-1 1,-1 1-1,0 0 1,0 0 0,0-1-1,0 1 1,0 0-1,0-1 1,0 1-1,-2 0 1,2-1-994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17.0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 9060,'0'0'16552,"17"-7"-15635,1-3-618,-11 6-183,0 0 1,0 1 0,1 0 0,0 0 0,-1 0-1,1 1 1,0 0 0,0 1 0,0 0-1,0 0 1,11 0 0,13 1 106,-10-1-27,0 1 0,26 3 1,-43-2-177,1 0 0,-1 0 1,0 1-1,1-1 0,-1 1 1,0 0-1,0 0 0,0 1 1,0 0-1,-1-1 0,1 2 1,-1-1-1,8 8 0,-9-8 9,-1 0-1,0 0 0,0 1 0,-1-1 1,1 1-1,0-1 0,-1 1 0,0-1 1,0 1-1,0 0 0,-1 0 0,1 0 0,-1-1 1,0 1-1,0 0 0,0 0 0,-1 6 1,0-3 45,-1-1 0,1 1 0,-1-1 0,0 0 0,-1 1 0,0-1 0,0 0 0,0 0 0,-4 5 0,-3 3 4,-1 0 0,0-1 0,-1-1 0,0 0 0,-1-1 0,0 0 0,-26 16 0,122-26-1521,-78-1 1440,0 0 1,0 0-1,1 0 1,-1 1-1,0 0 1,0 0-1,7 2 1,-10-2 14,-1 0 1,1 0 0,0 0 0,-1 1 0,1-1 0,-1 1-1,0-1 1,1 1 0,-1-1 0,0 1 0,0-1 0,0 1-1,0 0 1,0 0 0,0 0 0,-1-1 0,1 1 0,-1 0-1,1 0 1,-1 0 0,1 0 0,-1 4 0,0 2 58,1 0 0,-2 0 0,1 0 0,-1 0 0,0 0 0,-1 0 0,1-1 0,-2 1 0,1 0 0,-1-1 0,0 0 0,-1 1 0,0-1 0,-8 11 0,9-13-99,-1 0 0,0 0 0,0-1 1,-1 1-1,1-1 0,-1 0 0,0 0 1,0-1-1,-1 1 0,1-1 0,-1 0 0,0-1 1,1 1-1,-1-1 0,0 0 0,0-1 1,-1 1-1,1-1 0,-12 0 0,16 0-238,0-1 0,-1 0-1,1 0 1,0 0-1,-1-1 1,1 1-1,0-1 1,0 1 0,-1-1-1,1 0 1,0 1-1,0-1 1,0 0 0,0-1-1,0 1 1,0 0-1,-2-3 1,2 2-405,0-1 0,1 1 0,-1-1 0,1 0 0,0 0-1,0 0 1,0 0 0,0 0 0,0 0 0,1 0 0,0 0 0,-1 0 0,1-4 0,-1-31-10940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17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3698,'0'0'17869,"23"7"-16351,78 21-160,-84-23-1076,-1 0 1,0 2-1,-1-1 0,1 2 0,-1 0 0,-1 1 1,1 0-1,14 14 0,-24-19-176,-1 0 0,0 1 0,0-1 0,-1 1 0,1 0 0,-1 0 0,0 0 0,0 0 0,-1 1 0,1-1 0,-1 1-1,-1 0 1,1-1 0,-1 1 0,0 0 0,0 0 0,0 0 0,-1 0 0,-1 11 0,-1 9 237,-2-1 0,-1 1-1,-10 32 1,5-22-87,-7 40 246,2 1 0,4 0 0,-2 124 1,12-143-473,0-30-30,1 0 0,1 0-1,9 54 1,-9-75-75,-1-6-368,-2-9-1766,-21-42-6317,5 13 26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17.7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7684,'0'0'18968,"123"58"-16631,-71-33-992,-4 1-321,-6-7-415,-9 0-337,-9-6-160,-1 0-96,-13-13-16,-1 6-656,-4-6-5203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21:21.84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55,'19'-2,"0"0,35-8,-19 2,7 1,3-2,0 1,70-1,258 11,-350-2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38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0 10213,'0'0'11413,"21"10"-9463,136 58 1102,-147-63-2882,1 1 1,-1 0-1,0 0 0,-1 1 0,1 0 0,-1 1 1,-1 0-1,13 15 0,-16-16-48,0-1-1,-1 1 1,0 0-1,0 0 1,-1 0-1,0 1 1,0-1-1,-1 1 1,0 0-1,0-1 1,-1 1 0,0 0-1,0 11 1,0 7 313,0-15-228,-1 0 0,0 1 0,-3 17 0,2-26-181,0 0-1,0 1 1,0-1 0,0 0-1,0 0 1,-1 0 0,1 0-1,-1 0 1,0 0 0,0 0-1,0-1 1,0 1 0,-1-1-1,1 1 1,-1-1-1,-3 3 1,-5 0-67,0 0-1,0 0 1,0-1-1,0-1 1,0 1-1,-1-2 1,0 0-1,0 0 1,1-1-1,-23-1 1,51 0-81,0 0 0,-1 1 1,1 1-1,0 1 0,21 6 1,-33-8 119,0 1 0,-1 0 1,1 0-1,0 0 1,-1 1-1,0-1 0,1 1 1,-1 0-1,0 0 1,-1 1-1,1-1 1,-1 1-1,1 0 0,-1 0 1,0 0-1,0 0 1,-1 1-1,1-1 0,-1 1 1,0-1-1,0 1 1,-1 0-1,2 5 1,-1-1 49,0-1 0,-1 1 0,0 0 1,-1 0-1,0-1 0,0 1 1,-1 0-1,0 0 0,0-1 0,-4 13 1,2-15-13,1 0 1,-1 0-1,-1 0 0,1 0 1,-1-1-1,0 1 1,0-1-1,0 0 1,-1 0-1,0 0 1,0-1-1,0 0 0,-1 0 1,-7 4-1,1-1 2,-1 0 0,0-1 0,0-1 0,-1 0 0,0-1 0,0-1 0,-19 3 0,9-3-131,0-1 0,-1-2-1,-33-3 1,55 3 12,-28-7-286,30 7 219,0-1 0,0 1-1,0-1 1,0 0 0,0 0 0,0 1-1,0-1 1,1 0 0,-1 0-1,0 0 1,0 0 0,1 0 0,-1 0-1,1 0 1,-1 0 0,1 0-1,-1 0 1,1 0 0,-1-1-1,1 1 1,0 0 0,0 0 0,0 0-1,0-1 1,0-1 0,0-6-1509,-1 3 270,1 0 1,0 0 0,1 0-1,-1 1 1,4-12-1,15-20-6155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38.6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11669,'0'0'12083,"18"2"-11077,4 1-756,258 38 717,-279-41-922,0 1 0,0-1 1,0 1-1,0-1 1,0 1-1,0 0 1,0-1-1,0 1 1,-1 0-1,1 0 1,0 0-1,0-1 0,-1 1 1,1 0-1,0 0 1,-1 0-1,1 0 1,-1 0-1,1 0 1,-1 0-1,0 1 1,1-1-1,-1 0 0,0 0 1,0 0-1,0 0 1,0 0-1,0 0 1,0 1-1,0-1 1,0 0-1,0 0 1,0 0-1,-1 0 0,1 0 1,-1 2-1,-17 50 1598,12-39-1657,-21 61 383,4 1 1,2 1-1,4 0 0,4 1 0,-4 84 0,16-129-375,1-17-25,0 0 0,-1 0 0,-1 0 0,-1 0 0,-5 20 0,7-34-178,0 0 1,0 0-1,0 0 1,0 0-1,0-1 0,0 1 1,0 0-1,-1-1 1,1 1-1,-3 1 1,3-2-233,1-1 1,-1 1-1,1-1 1,-1 0-1,0 1 1,0-1-1,1 0 1,-1 1-1,0-1 1,0 0-1,1 0 1,-1 0 0,0 0-1,0 0 1,1 0-1,-1 0 1,0 0-1,0 0 1,1 0-1,-3-1 1,-6-4-7847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1:38.8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8932,'0'0'17384,"137"45"-16488,-99-26-735,-5 0-161,5 7-321,-10-1-2384,1 7-2737,-20-6-4419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21:45.6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81,'15'-1,"1"0,-1-2,24-5,-3 0,112-17,1 7,268 1,-312 24,179 36,-138-17,259 7,-344-30,61 9,23 0,-130-11,0 0,-1 0,0 2,1 0,-1 0,0 2,15 6,-14-3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10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332 3 10773,'0'0'21514,"4"-1"-21101,-4 1-410,1-1-1,-1 1 0,0 0 1,1 0-1,-1 0 0,1 0 1,-1-1-1,0 1 0,1 0 0,-1 0 1,1 0-1,-1 0 0,1 0 1,-1 0-1,0 0 0,1 0 1,-1 0-1,1 0 0,-1 0 1,1 1-1,-1-1 0,0 0 1,1 0-1,-1 0 0,1 0 1,-1 1-1,0-1 0,1 0 0,-1 1 1,0-1-1,1 0 0,-1 0 1,0 1-1,1-1 0,-1 1 1,0 1-5,0 0 1,0 0 0,-1 0 0,1 0-1,0 0 1,-1 0 0,0 0-1,1 0 1,-1-1 0,0 1 0,0 0-1,-2 3 1,-21 30 1,-1-2 0,-49 53 0,-9 10 0,45-46 0,-34 41 0,67-86 0,3-3 0,0 0 0,0 0 0,0 0 0,1 0 0,-1 0 0,1 1 0,-1-1 0,1 0 0,0 1 0,-1 2 0,1 2 0,1-7 0,0 1 0,0-1 0,0 1 0,0-1 0,1 1 0,-1-1 0,0 1 0,0-1 0,0 1 0,1-1 0,-1 1 0,0-1 0,1 1 0,-1-1 0,1 1 0,-1-1 0,0 0 0,1 1 0,-1-1 0,1 0 0,-1 1 0,1-1 0,-1 0 0,1 0 0,-1 1 0,1-1 0,-1 0 0,1 0 0,-1 0 0,1 0 0,0 0 0,-1 0 0,1 0 0,-1 0 0,1 0 0,0 0 0,1 0 0,66 8 0,-1-3 0,101-5 0,-156-1-25,1 0 1,-1-1-1,1-1 1,-1 0-1,0 0 0,0-1 1,-1-1-1,19-9 1,-30 13-494,1 0 0,-1 0 1,1 0-1,-1 1 1,0-1-1,1 0 1,-1 0-1,0 0 0,0 0 1,0 0-1,0 0 1,0 0-1,0 0 0,0 0 1,0 0-1,0 0 1,-1-2-1,1 1-1507,0-16-5317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11.1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0 10005,'0'0'15044,"-6"19"-13569,-9 30-272,3 0 1,1 1-1,-6 83 0,19-45-426,-1-53-1057,-4 60-1,3-95-145,1 0 0,0-1-1,0 1 1,0 0 0,-1 0 0,1 0 0,0-1-1,0 1 1,-1 0 0,1-1 0,0 1-1,-1-1 1,1 1 0,0 0 0,-1-1-1,1 0 1,-1 1 0,1-1 0,0 1 0,0-2-1,7-17-4898,2-11-827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10453,'0'0'15615,"18"0"-15108,39 1 135,12 0 614,118-10-1,-164 2-918,-4 1-885,-5 5-3283,-13 1 3444,-1 0 0,1 0 0,-1 0 0,1 0 0,0 1-1,-1-1 1,1 0 0,-1 0 0,1 0 0,-1 1 0,1-1 0,-1 0-1,1 1 1,-1-1 0,1 1 0,-1-1 0,0 0 0,1 1-1,-1-1 1,0 1 0,1-1 0,-1 1 0,0-1 0,1 1-1,-1-1 1,0 1 0,0 0 0,0-1 0,1 1 0,-1-1 0,0 1-1,0-1 1,0 2 0,1 12-9991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11.8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1 720,'0'0'20951,"20"23"-17477,65 80-942,-77-92-2219,-1 0 0,0 0 1,-1 0-1,0 1 0,-1 0 1,0 0-1,4 17 0,-3-8 65,4 22 63,-2 0 0,-2 1 0,-2 0 1,-2 79-1,-2-121-441,-1 1 0,1 0 0,0-1 0,-1 1 0,1-1 0,-1 1 0,0-1 0,0 0 0,0 1 0,0-1 0,0 0 0,0 0 0,-1 1 0,1-1 0,-1 0 0,0 0 0,1 0 0,-1-1 0,0 1 0,0 0 0,0-1 0,0 1 0,-1-1 0,1 0 0,0 0 0,0 0 0,-1 0 0,1 0 0,-1 0 0,-3 0 0,-7 2 0,-1-1 0,0 0 0,1-1 0,-20-1 0,23 0 0,4-1 0,1 1 0,-1-1 0,1 0 0,-1-1 0,1 1 0,-1-1 0,1 0 0,0 0 0,0-1 0,0 0 0,0 0 0,0 0 0,1 0 0,-1-1 0,1 0 0,0 1 0,0-2 0,1 1 0,-1 0 0,1-1 0,0 0 0,0 1 0,-3-8 0,5 10-1,1 1 0,-1-1 0,1 0 1,-1 0-1,1 0 0,0 0 0,0 0 0,0 0 0,0 0 1,0 0-1,0 0 0,0 0 0,1 1 0,-1-1 0,1 0 1,-1 0-1,1 0 0,0 0 0,1-2 0,0 1-3,1 0 1,-1 0-1,1 0 0,-1 1 0,1-1 0,0 1 1,0-1-1,0 1 0,6-3 0,0 1-5,1-1 0,0 2 0,0-1 0,0 1 1,0 1-1,16-2 0,-14 2 18,0 1 0,1 1 0,-1 0 0,0 1 0,16 3 0,-21-2-3,0 0 0,0 0-1,-1 1 1,1 0 0,0 0 0,-1 1-1,0 0 1,0 0 0,0 0-1,5 6 1,112 85-6,-113-88-379,-8-6 216,-1-1 1,1 2-1,-1-1 0,1 0 0,-1 0 1,1 0-1,-1 1 0,0-1 0,0 1 1,1-1-1,-1 1 0,1 2 1,-2-3-90,0 0 1,0-1-1,0 1 1,0 0-1,0-1 1,0 1 0,0 0-1,0-1 1,-1 1-1,1 0 1,0-1 0,0 1-1,-1-1 1,1 1-1,0-1 1,-1 1 0,1-1-1,-1 1 1,1-1-1,-1 1 1,1-1 0,-1 1-1,1-1 1,-1 0-1,1 1 1,-2-1 0,-13 10-4983,-8-3-4341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45.7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2161,'0'0'21679,"15"-1"-19729,-9 0-1811,128-3 3556,-116 4-3410,-1 2 0,1-1-1,0 2 1,-1 0 0,1 2-1,24 8 1,-34-9-253,-1-1 1,0 1-1,1 1 0,-1-1 1,-1 1-1,1 0 0,-1 1 1,0 0-1,0 0 0,-1 0 1,1 0-1,-1 1 0,-1 0 1,1 0-1,-1 0 0,-1 1 0,1 0 1,-1-1-1,0 1 0,-1 0 1,0 0-1,0 0 0,-1 1 1,0-1-1,-1 0 0,0 14 1,0-11 7,0 1 1,0 0-1,-2-1 1,-2 16-1,2-21-33,0-1-1,0 0 0,-1 0 0,1 0 0,-1-1 1,0 1-1,-1 0 0,1-1 0,-1 0 1,0 0-1,-5 5 0,-1-2-6,0 1 0,0-2 0,-1 1 0,0-1 0,0-1 0,-1 0 0,1-1 0,-1 0 0,0-1 0,0 0 0,-1-1 0,-15 2 0,40-4 0,0 1 0,0 1 0,1 0 0,-1 1 0,0 0 0,-1 1 0,1 1 0,-1-1 0,0 2 0,0 0 0,0 0 0,-1 1 0,0 0 0,0 0 0,-1 1 0,0 1 0,12 13 0,-20-21 0,0 1 0,1 0 0,-1 0 0,0 0 0,0 0 0,0 0 0,0 0 0,0 0 0,-1 0 0,1 1 0,0-1 0,-1 0 0,0 0 0,0 1 0,1-1 0,-1 0 0,0 0 0,-1 1 0,1-1 0,0 0 0,-1 0 0,1 1 0,-2 1 0,1-1 0,-1 0 0,0-1 0,1 1 0,-1-1 0,0 0 0,0 0 0,-1 0 0,1 0 0,0 0 0,-1 0 0,1 0 0,-1-1 0,1 1 0,-1-1 0,0 0 0,-5 2 0,-10 3 0,-1-1 0,-1-1 0,1-1 0,-1-1 0,1 0 0,-1-1 0,1-2 0,-1 0 0,-35-6 0,37 4-129,-18-6-777,35 8 842,0 1 0,0-1 0,0 1 1,0-1-1,0 0 0,0 0 0,0 1 0,0-1 0,0 0 0,0 0 0,0 0 0,1 0 0,-1 0 0,0 0 0,1 0 0,-1 0 0,1 0 0,-1-1 0,1 1 0,-1 0 0,1 0 1,0 0-1,0-1 0,-1 1 0,1-3 0,0-4-1437,0 5 742,0 0 1,0 0-1,0 0 1,0 0-1,0 0 1,1 0-1,-1 0 1,1 0-1,0 1 1,2-6-1,24-28-8085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46.4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219 168 9284,'0'0'14089,"-3"-21"-11968,-13-68-365,15 86-1632,0 1 1,0-1-1,0 0 1,0 0-1,0 0 1,0 0-1,-1 1 1,0-1 0,1 1-1,-1-1 1,0 1-1,0 0 1,0 0-1,-1 0 1,1 0-1,0 0 1,-1 0-1,1 0 1,-1 1-1,0-1 1,1 1-1,-1 0 1,0 0-1,-4-1 1,-1 1 93,1 0 0,-1 0 1,0 1-1,1 0 0,-1 0 0,-10 2 1,17-2-213,-2 1 10,-1 0-1,1 0 1,-1 0-1,1 0 1,0 1-1,-1-1 1,1 1-1,0 0 1,0 0-1,0 0 0,0 0 1,1 1-1,-1-1 1,0 1-1,1-1 1,0 1-1,0 0 1,0 0-1,0 0 1,0 0-1,0 1 1,1-1-1,-2 6 1,-1 2-11,1 1 0,0-1 0,1 1 1,0-1-1,1 1 0,0 13 0,1-22-9,0-1 0,0 0 0,0 0 0,0 0-1,1 0 1,-1 1 0,1-1 0,-1 0 0,1 0 0,0 0-1,0 0 1,-1 0 0,2 0 0,-1 0 0,0-1-1,3 4 1,-1-2-4,-1-1 0,2 0-1,-1 0 1,0-1 0,0 1-1,1 0 1,-1-1 0,0 0-1,1 0 1,4 1 0,-2 0-42,0-1 0,0 1 1,1-1-1,-1 0 0,0-1 1,1 0-1,-1 0 0,0 0 1,1-1-1,-1 1 0,0-2 1,1 1-1,-1-1 0,0 0 1,0 0-1,0 0 0,-1-1 1,1 0-1,0 0 0,-1-1 1,0 1-1,0-1 0,0 0 1,0-1-1,5-6 0,-3-4 695,-7 32 274,-12 213-692,0 3-102,12 24-125,0-260-382,0-14-4251,-1-3-4460,-3-4-6957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3.7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11077,'0'0'18582,"22"0"-18102,-2 0-315,28 0 442,51 6 0,-44-2-190,-36-3-360,0 0-1,0 1 1,-1 1-1,19 6 0,-35-9-45,-1 1-1,1 0 1,0 0-1,-1-1 1,1 1-1,-1 0 1,0 1-1,1-1 1,-1 0-1,0 0 1,0 0-1,0 1 1,0-1-1,0 1 1,0-1-1,0 1 1,0-1-1,0 1 1,-1 0-1,1-1 1,-1 1-1,1 0 1,-1 2-1,2 43 288,-3-30-306,1 3 11,1 35-2,-2 0 0,-3 0 1,-14 70-1,11-96-1,2-10 0,0-1 0,2 1 0,-2 30 0,3-45-191,-1-8-420,-3-10-2117,-6-16-3112,2-8-2862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3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7587,'0'0'19657,"14"0"-18757,8 0-306,0 2 0,0 1 0,39 10 1,-26-3-298,1-1 0,0-2 0,1-1 0,56 1 1,-46-2-1173,-20 2-7884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4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7571,'0'0'16789,"0"25"-14964,-6 388 4680,3-303-6567,-15-109-2494,-14-4-1616,-13-13-6761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5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180 101 2993,'0'0'19780,"-8"-15"-17253,-25-46-518,31 59-1910,1 0 1,0 1-1,-1-1 1,1 0-1,-1 1 0,0-1 1,1 1-1,-1-1 1,0 1-1,0 0 1,0 0-1,0 0 1,0 0-1,0 0 1,0 0-1,0 1 1,0-1-1,0 1 1,-1-1-1,1 1 1,0 0-1,0 0 1,0 0-1,-1 0 1,1 0-1,0 1 1,0-1-1,-4 1 1,-6 1 99,9-2-176,0-1 1,0 1 0,0 1-1,1-1 1,-1 0 0,0 1 0,0-1-1,1 1 1,-1 0 0,0 0-1,1 0 1,-1 0 0,1 1-1,-1-1 1,1 1 0,-1-1 0,-2 4-1,3-2-9,0-1-1,0 2 1,1-1-1,-1 0 1,1 0-1,0 0 1,0 1 0,0-1-1,0 0 1,0 1-1,1-1 1,-1 1-1,1-1 1,1 7-1,-1-3-10,1 0 0,-1-1 0,2 1 1,-1 0-1,1-1 0,0 0 0,0 1 0,1-1 0,0 0 0,0 0 0,0 0 0,1 0 0,5 5 1,7 8 15,1 0 0,25 20 0,-1 0-5,-32-31-12,86 97 18,-84-92-12,-1 0 0,0 1 1,-1 1-1,-1 0 0,-1 0 1,8 21-1,-14-34 14,4 21-32,-5-23 24,0 1-1,1-1 0,-1 1 0,0-1 0,0 1 0,0-1 0,0 1 1,0 0-1,-1-1 0,1 1 0,0-1 0,0 1 0,0-1 0,0 1 0,0-1 1,-1 1-1,1-1 0,0 1 0,-1-1 0,1 1 0,0-1 0,-1 1 1,1-1-1,0 0 0,-1 1 0,1-1 0,-1 0 0,1 1 0,-1-1 1,1 0-1,-1 0 0,1 1 0,-1-1 0,0 0 0,-3 1 55,-13 3 73,0-1 0,0 0 1,0-2-1,-1 0 0,1 0 0,-33-5 1,46 2-141,-1 0 1,1 0-1,-1 0 1,1-1-1,0 1 1,0-1 0,0 0-1,1 0 1,-1 0-1,1-1 1,0 1-1,0-1 1,0 0 0,0 0-1,0 0 1,-1-5-1,-4-5-2,1 0 0,0-1-1,-6-22 1,10 23 1,0 1 0,0 0 0,1-1 0,0-26 0,2 34 0,0 0 0,1 0 0,-1 0 0,2 0 0,-1 0 0,0 0 0,1 0 0,0 0 0,1 0 0,-1 1 0,1-1 0,0 1 0,5-6 0,5-5-319,0 1-1,2 1 1,0 0-1,0 1 1,2 1 0,19-12-1,-24 17-90,0 1 1,0 0-1,1 1 0,0 0 0,0 1 0,0 1 0,1 0 0,-1 1 0,1 0 0,15 1 1,13 1-5722,-4 0-3276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5.4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275 0 11797,'0'0'16979,"-26"3"-15728,5-1-1070,12-2-145,0 0 0,0 1 0,0 0 0,0 0 0,0 1 0,1 0 0,-1 1 0,1 0 0,-1 0 0,1 1 0,0 0 0,0 0 0,1 1 0,-1 0 0,1 1-1,-10 9 1,14-12-34,-45 53 435,44-51-399,2-1 1,-1 0-1,0 1 1,1 0 0,0-1-1,0 1 1,0 0 0,1 0-1,0 0 1,0 0 0,-1 10-1,2-14-42,0 0-1,1 1 0,-1-1 1,0 1-1,1-1 1,-1 0-1,1 1 0,-1-1 1,1 0-1,0 1 1,0-1-1,-1 0 0,1 0 1,0 0-1,0 0 1,0 0-1,0 0 0,1 0 1,-1 0-1,0 0 1,0 0-1,0-1 0,1 1 1,-1 0-1,0-1 1,1 1-1,-1-1 0,0 0 1,1 1-1,-1-1 1,3 0-1,6 2-50,0-1 1,0 0-1,14-1 0,-15 0-8,3-1-56,-1 0 0,0 0 0,0-1 0,0 0 1,0-1-1,0-1 0,-1 1 0,21-11 0,-24 10 50,-1 0-1,1 0 1,-1 0-1,0 0 0,-1-1 1,1 0-1,-1-1 1,0 1-1,0-1 1,0 0-1,-1 0 0,0 0 1,0-1-1,4-10 1,-7 15 354,-4 39 531,4 62 0,1-39-364,7 80 846,-2-73-2765,-4 2-7518,-3-62 373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6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5699,'0'0'19643,"11"0"-17106,318 13 497,-318-13-3317,35 2-801,-19 9-3963,-26-11 4694,-1 0 0,1 1 0,-1-1 0,1 1-1,-1-1 1,1 1 0,-1-1 0,0 1 0,1-1-1,-1 1 1,0-1 0,1 1 0,-1 0 0,0-1 0,0 1-1,0-1 1,1 1 0,-1 0 0,0-1 0,0 1-1,0 0 1,0-1 0,0 1 0,0 0 0,0-1 0,0 1-1,-1-1 1,1 1 0,0 0 0,0-1 0,0 1-1,-1-1 1,0 2 0,-10 16-7448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6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1 4258,'0'0'20089,"-8"8"-18200,5-5-1751,0 1-48,0-1-1,-1 1 0,1-1 1,0 1-1,1 0 0,-1 0 1,1 0-1,0 1 0,0-1 1,0 0-1,0 1 0,1-1 0,0 1 1,0 0-1,0-1 0,0 8 1,1-3-24,0-1 0,1 0 0,0 1 0,0-1 1,1 0-1,0 0 0,1 0 0,-1 0 0,2 0 0,-1-1 1,1 1-1,0-1 0,0 0 0,1 0 0,0-1 0,1 1 1,-1-1-1,1 0 0,12 10 0,146 113 78,-160-127-136,0 1 0,0 0 0,-1 1 0,1-1 0,-1 0 0,0 1 0,0 0 0,-1 0 0,1 0 0,-1 0 0,0 0 0,0 1 0,0-1 0,0 1 0,-1-1 0,0 1 0,0-1 0,0 1 0,0 9 0,-1-13 10,0 0 0,-1-1-1,1 1 1,-1 0 0,1 0-1,-1 0 1,1-1 0,-1 1-1,1 0 1,-1 0 0,0-1-1,0 1 1,1-1 0,-1 1-1,0-1 1,0 1 0,0-1-1,1 1 1,-1-1 0,0 0-1,0 1 1,0-1 0,0 0-1,0 0 1,-2 0 0,-27 5 259,28-5-248,-10 2 14,-1-1 1,1 0-1,0-1 1,0 0-1,0-1 1,-1-1-1,1 1 1,0-2-1,1 0 1,-1 0-1,0-1 1,-14-7-1,-64-49 3,49 31-225,40 29 44,1 0 1,0 0-1,0-1 0,-1 1 0,1 0 0,0 0 1,0-1-1,0 1 0,-1 0 0,1 0 1,0-1-1,0 1 0,0 0 0,0-1 1,0 1-1,0 0 0,-1-1 0,1 1 1,0 0-1,0-1 0,0 1 0,0 0 1,0-1-1,0 1 0,0 0 0,0 0 0,0-1 1,1 1-1,-1 0 0,0-1 0,0 1 1,0 0-1,0-1 0,0 1 0,0 0 1,1-1-1,-1 1 0,0 0 0,0 0 1,0-1-1,1 1 0,-1 0 0,0 0 1,0 0-1,1-1 0,-1 1 0,0 0 1,1 0-1,-1 0 0,0 0 0,1 0 0,-1-1 1,22-10-4375,-16 9 3397,30-17-5750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7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0 8564,'0'0'16311,"-88"159"-14438,63-103-848,4-15-129,1 1-624,9-14-272,1-1 0,5-6-528,5-7-1041,0 0-1600,0-7-1121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2:56.9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14054,'0'0'13745,"0"25"-12336,0 165 592,3-168-1804,0-1-1,1 1 1,1-1 0,1 1 0,16 35-1,-9-24-250,-13-31-256,4-2-1152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2:23:08.38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1,'883'0,"-861"0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3:18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6707,'0'0'18008,"23"3"-15945,148 24 436,-82-9-1954,-16-4 1881,-25-6-4206,-6-3-3843,-1-4-5266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3:18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0 5106,'0'0'14615,"-4"22"-12265,3-16-2171,-7 44 1833,-3 70-1,7 69-455,3-187-1559,1-1 1,0 0 0,0 0-1,0 0 1,0 1-1,0-1 1,0 0 0,1 0-1,-1 0 1,0 0-1,1 0 1,-1 1-1,1-1 1,-1 0 0,1 0-1,-1 0 1,1 0-1,0 0 1,-1 0 0,2 1-1,0-1-25,0-1 0,0 1 0,0-1 0,-1 1 0,1-1 0,0 0 0,0 1-1,0-1 1,0 0 0,3-1 0,2 1-20,53-2 84,-28 1 152,0 1 0,37 4 0,-66-3-142,1 0 0,0 0 0,0 0 0,-1 1-1,1-1 1,-1 1 0,1 0 0,-1 0 0,0 0 0,1 0 0,-1 1 0,0-1 0,-1 1 0,1 0 0,0-1 0,-1 1 0,0 1 0,1-1 0,-1 0 0,0 1-1,-1-1 1,1 1 0,1 3 0,0 4 157,1 1 0,-2-1-1,1 1 1,-2 0 0,1-1-1,-2 18 1,0-26-163,0 0 0,0 1 0,-1-1 0,1 0 0,-1 0 0,0 1 0,0-1-1,0 0 1,0 0 0,-1 0 0,1 0 0,-1 0 0,0-1 0,0 1 0,0 0 0,-3 2 0,0-1 19,0 1 0,0-1-1,0-1 1,0 1 0,-1-1 0,0 0 0,-11 4-1,1-2-7,0 0 0,0-2 0,-1 0-1,1 0 1,-29-1 0,25-1-74,10-1-204,0 1 1,0-2-1,-18-2 0,26 3 114,0 0 0,0-1 1,0 1-1,0-1 0,0 0 0,0 0 0,1 1 0,-1-1 0,0-1 0,0 1 1,1 0-1,-1 0 0,1-1 0,-1 1 0,1 0 0,0-1 0,-1 0 0,1 1 0,0-1 1,0 0-1,0 1 0,0-1 0,-1-4 0,1-1-800,-1 1 0,1-1 0,1 0 0,-1 0 0,1 0 1,1 0-1,-1 0 0,1 0 0,0 0 0,4-11 0,-1 9-743,1 0 1,0 1-1,0 0 0,8-9 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3:18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209 0 10949,'-9'19'4215,"-32"75"1824,-31 107 0,57-147-5155,3 0 0,2 0 0,2 1 0,0 62 0,8-97-748,-1 1 5,1-1 0,1 1 0,1-1 0,9 39 0,-10-54-140,1 0 1,0 1-1,0-1 0,1 0 1,0-1-1,0 1 1,0 0-1,0-1 0,1 1 1,-1-1-1,1 0 1,0 0-1,1-1 0,-1 1 1,1-1-1,-1 0 1,1 0-1,0 0 0,0-1 1,0 0-1,0 0 1,10 2-1,-8-1-32,0-1-1,0-1 1,0 1 0,1-1 0,-1-1 0,0 1-1,1-1 1,-1-1 0,0 1 0,1-1-1,-1 0 1,0-1 0,0 0 0,0 0 0,0-1-1,0 1 1,0-1 0,-1-1 0,1 1-1,-1-1 1,0-1 0,0 1 0,-1-1-1,1 0 1,-1 0 0,7-9 0,-5 6-22,0 0 0,-1-1 1,0 0-1,-1 0 0,0-1 1,0 1-1,-1-1 0,4-15 1,-7 22 79,0 1 1,-1-1-1,1 0 1,-1 0-1,0 0 1,1 0-1,-1 0 1,-1 0-1,1 0 1,0 0-1,-1 0 1,1 0-1,-1 0 1,0 0-1,0 1 1,0-1 0,-1 0-1,1 1 1,0-1-1,-1 1 1,0-1-1,0 1 1,1-1-1,-1 1 1,-1 0-1,1 0 1,0 0-1,0 0 1,-1 1-1,1-1 1,-1 1-1,0-1 1,-5-1-1,0 0 44,-1 1 0,0 0 0,0 1 0,-1-1 0,1 2 0,0-1 0,-18 3 0,-1-2-25,13 2-46,-1-1 0,1 2 0,0 0 0,0 1 0,0 0 0,0 1 0,1 1 0,0 1 0,0-1 0,0 2 0,-17 13 0,11-4-2840,19-17 2576,1 1-1,-1 0 1,0-1-1,1 1 1,-1 0 0,0 0-1,1-1 1,-1 1 0,1 0-1,-1 0 1,1 0-1,0 0 1,-1 0 0,1 0-1,0-1 1,0 1-1,-1 0 1,1 0 0,0 0-1,0 0 1,0 0-1,0 0 1,0 0 0,1 1-1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3:34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51 2801,'0'0'18403,"10"-8"-16847,-4 3-1283,-3 1-66,1 1 0,0 0-1,-1-1 1,1 2 0,0-1-1,0 0 1,1 1-1,-1 0 1,1 0 0,-1 0-1,1 0 1,-1 1 0,1 0-1,0 0 1,0 0-1,0 0 1,0 1 0,-1 0-1,1 0 1,7 1 0,-4 2 1,1 0 1,-2 0 0,1 1 0,0 0-1,-1 0 1,1 0 0,12 12 0,44 43 484,-60-55-629,0 1-1,-1-1 1,1 1-1,-1-1 0,4 9 1,-6-11-41,0 0-1,0-1 1,0 1 0,-1 0-1,1 0 1,-1-1 0,0 1 0,1 0-1,-1 0 1,0 0 0,0 0-1,0 0 1,0-1 0,0 1 0,-1 0-1,1 0 1,0 0 0,-1-1 0,0 1-1,1 0 1,-2 2 0,-4 4 76,0-1 0,0 0-1,-1 0 1,1 0 0,-2-1 0,-12 10 0,-53 27 110,59-35-448,23-8-523,10-1 683,15 0-42,-15 0 90,-1 1-1,27 3 0,-43-2 37,0-1 0,0 1-1,1 0 1,-1-1 0,0 1 0,0 0 0,0 0 0,0 1 0,0-1-1,0 0 1,0 1 0,0-1 0,0 1 0,-1-1 0,1 1 0,-1 0-1,1 0 1,1 2 0,-1 0 18,0 1 0,0-1 1,-1 0-1,1 1 0,-1-1 0,0 1 0,0 0 0,0 8 0,0-5 47,-1 0 1,0 0-1,-1 0 0,0 0 0,0 1 0,-1-1 1,0 0-1,0-1 0,-1 1 0,-4 8 0,4-11-41,0 0 0,-1 0 0,1 0 0,-1-1 0,-1 0 0,1 1 0,-1-1 0,1 0 0,-1-1 0,0 1 0,0-1 0,-1 0 0,1-1 0,-1 1 0,1-1 0,-1 0 0,0 0 0,-6 0 0,-9 1-328,-1 0 1,1-2 0,-39-3 0,12 1-1431,47 1 1579,0 0 1,0 0 0,0 0 0,0 0 0,0 0 0,0 0 0,0 0 0,0 0 0,0-1 0,-1 1 0,1 0 0,0-1-1,0 1 1,0-1 0,0 1 0,1-1 0,-1 1 0,0-1 0,0 0 0,0 1 0,0-1 0,1 0 0,-2-1 0,1-1-538,0 0 1,0 1 0,0-1 0,1 0 0,-1 0-1,1 1 1,0-1 0,0-6 0,0-27-7262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3:35.6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305 9 7267,'0'0'18230,"-20"-2"-16117,6 0-1799,8 1-231,0 0-1,0 0 0,0 0 1,-1 1-1,1-1 0,0 1 1,0 1-1,0 0 0,0-1 1,0 2-1,0-1 0,0 1 1,0 0-1,0 0 0,0 0 1,1 1-1,0 0 1,-1 0-1,1 1 0,-9 7 1,-62 70 491,67-71-483,1 1 0,0 0 1,1 1-1,0-1 1,1 1-1,-6 16 0,11-26-92,0 1-1,0-1 0,0 1 0,1-1 0,-1 1 0,1 0 0,0-1 1,0 1-1,0 0 0,0-1 0,0 1 0,1 0 0,-1-1 0,2 5 0,-1-6-5,0 1 0,-1-1 0,1 1 0,0-1 0,1 1 0,-1-1 0,0 0-1,0 0 1,1 1 0,-1-1 0,0 0 0,1 0 0,-1 0 0,1 0 0,0-1-1,2 2 1,6 1-22,0-1 1,1-1-1,-1 0 0,0 0 0,0-1 0,12-1 0,-1 1 47,-11 0-71,-1-1 0,1 0 0,0 0 0,-1-1 0,1 0 0,-1-1 0,1 0 0,-1-1 0,0 0 1,12-7-1,-15 8-5,0-1 0,0-1 0,0 1 0,-1-1 1,0 0-1,0-1 0,0 1 0,-1-1 0,0 0 0,0 0 1,0 0-1,-1 0 0,1-1 0,-2 1 0,3-9 1,-1 4 181,-4 9 364,0 3 137,-2 25 69,0 205-185,5 255 791,6-321-1300,-5-137 0,-4-42-676,-1 1 0,-1-1 0,0 0 0,-7-19 0,-5-12-5917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3:45.9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10741,'0'0'16792,"0"19"-16600,0-6-112,0-6-80,0 5-272,5 1-2418,-1-7-2480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4:35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262 0 3105,'0'0'15263,"-21"20"-12341,-70 69-633,81-79-1882,0 2 0,0-1 1,1 1-1,0 1 0,1 0 1,1 0-1,-11 26 0,4-9 89,0 2-100,1 0 1,-11 49-1,23-80-389,1 0 0,-1 0 1,1 0-1,0 0 0,-1 0 0,1 0 0,0 1 0,0-1 0,0 0 0,0 0 0,0 0 0,0 1 0,0-1 0,0 0 0,0 0 0,1 0 0,-1 0 0,0 1 0,1-1 0,-1 0 0,1 0 1,-1 0-1,1 0 0,0 0 0,-1 0 0,1 0 0,0 0 0,0 0 0,0-1 0,-1 1 0,1 0 0,0 0 0,0-1 0,0 1 0,2 0 0,2 0-10,0 1-1,1-2 1,-1 1-1,0-1 1,1 0-1,9 0 1,2-1 59,51 0 129,1-4-1,-1-2 1,96-24 0,-147 27-954,64-13-33,-54 13-3310,0 3-4513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4:35.6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0 11733,'0'0'16200,"-23"173"-14792,18-109-511,5-1-353,0-11-336,0-14-208,0-6-208,0-13-1121,5-6-1280,4-13-3377,1 0-3267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7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8052,'0'0'12045,"-2"26"-9324,-10 82-501,9-85-1201,-1 0 1,-10 30-1,4-17 373,9-29-1322,1-6-196,10-4-682,16-13 279,8-5 63,2 1-1,0 2 0,0 2 0,61-19 0,-96 34 489,1 1 1,0-1-1,0 1 1,0-1-1,0 1 0,0 0 1,0 0-1,0 0 0,0 0 1,-1 0-1,1 0 0,0 1 1,0-1-1,0 1 0,0-1 1,0 1-1,0-1 1,-1 1-1,1 0 0,0 0 1,-1 0-1,1 0 0,-1 0 1,1 1-1,-1-1 0,2 2 1,0 1 188,0 1 1,-1 0 0,1 0 0,-1 0-1,0 0 1,-1 0 0,2 8 0,1 2 67,2 5 227,0 1-1,-2 0 1,3 34 0,-8-55-582,1 1 0,0 0 0,0 0 0,1 0 0,-1 0 0,0 0 0,0 0 0,0-1 0,0 1 0,1 0 0,-1 0 0,0 0 0,1 0 0,-1-1 1,1 1-1,-1 0 0,1 0 0,-1-1 0,2 2 0,17 2-7127,-3-4-45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24:35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11205,'0'0'10429,"22"19"-6689,71 67-1275,-84-78-2272,-2 1 0,1 0 0,-1 0 0,-1 1 0,0-1 0,0 2 0,0-1 0,-2 1 0,6 14 0,-6-6-11,0 0 1,-1 0 0,0 34-1,-2-47-155,-1 1 0,0 0-1,0-1 1,-1 1 0,0-1-1,0 1 1,0-1 0,-1 0-1,0 1 1,0-1 0,0 0-1,-1 0 1,0 0 0,0-1-1,-1 1 1,0-1 0,1 1 0,-2-1-1,1-1 1,-1 1 0,1 0-1,-1-1 1,-1 0 0,1 0-1,-1-1 1,1 1 0,-1-1-1,-7 2 1,3-1-50,-1 0-1,1-1 1,-1-1-1,1 0 1,-1 0 0,0-1-1,0 0 1,-15-2-1,21 1-3,0 0 0,1 0 0,-1-1 0,0 0 0,0 0 0,1 0 0,-1 0 0,0-1 0,1 1 0,0-1 0,-1-1 0,1 1-1,0-1 1,0 1 0,0-1 0,0 0 0,1 0 0,-1-1 0,1 1 0,-4-6 0,6 9 21,1-1 0,0 1 0,0 0 0,-1-1 0,1 1 0,0 0 0,0 0 0,-1-1 0,1 1 1,0 0-1,0-1 0,0 1 0,0 0 0,0-1 0,0 1 0,0-1 0,-1 1 0,1 0 0,0-1 0,0 1 0,0 0 0,0-1 0,0 1 0,1 0 0,-1-1 0,0 1 1,0-1-1,0 1 0,0 0 0,0-1 0,0 1 0,1 0 0,-1-1 0,0 1 0,0 0 0,0 0 0,1-1 0,-1 1 0,0 0 0,1 0 0,-1-1 0,0 1 0,0 0 1,1 0-1,-1 0 0,1-1 0,18 1-131,-12 0 150,33 2-284,1 1 1,-1 3-1,0 1 0,-1 2 0,46 16 0,-18-3-4875,-5-7-4328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7:14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1 4386,'0'0'16458,"-2"4"-15060,-1 12-412,0 0 0,1 0 1,0 1-1,2-1 0,1 30 0,0-8-105,-1-25-838,1 0-1,1 0 1,0-1 0,1 1-1,0 0 1,1-1 0,6 15-1,-9-26-215,-1 0 0,0 0-1,0-1 1,1 1-1,-1 0 1,1-1-1,-1 1 1,1 0-1,-1-1 1,1 1-1,-1 0 1,1-1-1,0 1 1,-1-1-1,1 1 1,0-1-1,-1 1 1,1-1-1,0 0 1,0 1 0,-1-1-1,1 0 1,0 0-1,0 1 1,0-1-1,-1 0 1,1 0-1,0 0 1,1 0-1,0-1-534,-1 1 0,1-1 0,0 0 0,-1 0 0,1 1 0,-1-1 0,1 0 0,-1-1 0,1 1 0,-1 0 0,0 0 0,1-1 0,0-1 0,22-28-7922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7:14.5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1 912,'0'0'21098,"0"129"-19001,-5-94-960,-10-1-993,5 7-144,-11 6-2482,1 8-4785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7:15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5795,'0'0'18968,"0"109"-17447,0-81-721,0 6-239,5-14-497,0 1-64,0-8-32,0 1-881,5 0-1568,-5-14-1761,15 0-3890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7:15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0 10549,'0'0'15559,"-5"130"-15303,0-82-256,0 13-832,-5-6-2530,-1-1-4962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8:00.7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14 2785,'0'0'0,"0"-13"-960,0 26 544,0-6-913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8:02.5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293 0 1505,'0'0'1969,"-136"82"-1361,121-68-64,0 6-240,-11 7-304,-4 14-32,0 0-448,-11 0-2081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4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10853,'0'0'13430,"0"19"-11987,0 127 137,9-38-1465,-3-49-217,-6-52-516,4 28 421,4-25-3570,-7-10 3299,0 0 0,-1 0 1,1 0-1,0 0 0,-1 0 1,1 0-1,0-1 0,-1 1 0,1 0 1,0 0-1,-1 0 0,1-1 1,0 1-1,-1 0 0,1 0 1,-1-1-1,1 1 0,0-1 1,-1 1-1,2-2 0,12-15-11455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4.9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1 448,'0'0'24043,"0"129"-24043,-5-81-608,-10 7-2770,-6-7-4993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5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5378,'0'0'17833,"0"150"-16153,0-122-447,0-1-369,0-7-431,0 1-385,0-7-48,0-8-417,0 1-1343,0 0-1634,5-7-2657,10 0-2144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7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10165,'0'0'7827,"-7"20"-5847,-8 32-379,-19 102-1,-35 251 3877,11-77-3161,54-276-1864,4-26-3510,17-89-911,19-86-6277,-20 30 999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5.7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8420,'0'0'11541,"5"150"-9460,-5-102-784,0 0-1297,0 0 0,-5-14-1473,-6 0-3297,-9-14-4963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6.5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2657,'0'0'16250,"1"9"-12571,8 44 188,-7-32-3413,1-1-1,0 0 0,2 0 1,1 0-1,0-1 1,11 22-1,-16-40-514,0 1 1,0-1-1,0 1 1,0 0-1,0-1 1,0 0-1,1 1 1,-1-1-1,0 0 1,1 0-1,0 0 0,1 2 1,15 0-8083,-5-3 812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6.6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13638,'0'0'12822,"36"109"-12822,-36-82-464,0 0-1697,-5 8-3346,-10-8-6930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7.6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4578,'0'0'16117,"9"2"-12910,-6 2-2994,-1-1 1,0 1 0,0-1 0,0 1-1,-1 0 1,1 0 0,-1 0 0,0 0-1,0 0 1,0 0 0,0 6-1,2 7 395,31 146 2054,-31-154-3163,4-7-7216,0-7-323,-3-1 6965,6-23-7230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0:27.9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5651,'0'0'16370,"8"11"-14489,1 0-1424,-4-4-195,1 0 0,-1 0-1,0 1 1,-1-1-1,0 1 1,0 0-1,0 1 1,3 11 0,24 118 2381,-27-115-3150,1 44 1,-5-107-7271,0 8-1601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0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10885,'0'0'11973,"21"5"-10190,9 0-1192,4 2 461,53 17-1,120 32 1233,-188-50-2167,-18-6 14,-5 69 488,-3 0 0,-3-1 0,-30 106 1,11-51-197,24-97-423,-15 50 0,19-68-24,1-7-211,-11-11-3823,-14-44-7528,10 15 2213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0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8516,'0'0'19817,"157"89"-18841,-112-75-447,-4-1-353,-1 1-128,-4 0-48,-1-1-657,5-6-1407,-4-7-2371,4 0-1999,1 0-4483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0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10421,'0'0'10100,"-16"123"-6994,11-75-785,0 0-896,5 0-945,0-1-480,0-6-144,0-7-1601,0-6-1777,0-15-3409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1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2017,'0'0'23739,"96"7"-22363,-50 0-863,-1 0-305,1-1-208,-6 1-112,-9 0-1105,-11 0-2545,-10 0-3409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1.8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0 6659,'0'0'18891,"-3"18"-17349,-1 7-1151,1-8-171,0 1 1,1 0-1,1 22 1,2-38-220,-1 1-1,1-1 1,-1 1 0,1-1-1,0 1 1,0-1 0,0 1-1,0-1 1,0 0 0,0 1-1,1-1 1,-1 0 0,1 0-1,0 0 1,-1 0 0,1 0-1,0 0 1,0-1 0,0 1-1,1-1 1,-1 1 0,4 1 0,7 3-139,0 0 0,27 8 0,-21-7-38,34 9-260,-42-14 353,1 1-1,-1 0 0,0 1 1,-1 0-1,1 1 0,-1 0 1,0 1-1,0 0 0,17 14 1,-25-19 120,-1 1-1,0-1 1,1 1 0,-1-1 0,0 1-1,0 0 1,0 0 0,0-1 0,0 1 0,0 0-1,-1 0 1,1 0 0,-1 0 0,1 0-1,-1 0 1,0 0 0,0 0 0,0 0-1,0 0 1,0 0 0,0 0 0,0 0 0,-1 0-1,1 0 1,-1 0 0,1 0 0,-1 0-1,0 0 1,0 0 0,-2 3 0,-2 3 180,-1-1 1,0 1 0,0-1-1,-1 0 1,-8 7 0,8-8-127,-10 11 300,-1-2-1,-32 22 1,43-32-317,-1-1 0,0 0 0,1-1 0,-1 0 1,-1 0-1,1 0 0,0-1 0,-1 0 0,1-1 0,-17 1 1,21-2-131,0-1 0,1 0 0,-1 0 0,0 0 1,0 0-1,1 0 0,-1-1 0,1 0 1,-1 0-1,1 0 0,0 0 0,0 0 1,0 0-1,0-1 0,0 0 0,0 0 0,1 1 1,-1-2-1,-3-5 0,2 2-684,-1 0-1,1 0 1,1 0-1,0-1 1,0 0-1,0 1 1,1-1-1,-2-12 1,2-22-5674,2-4-2432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8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10517,'0'0'6979,"27"5"-5597,0 1-893,-2-2 10,0 2 1,0 0 0,-1 2 0,42 19 0,-57-22-290,1-1 1,-1 2-1,0 0 1,-1 0-1,1 0 0,-1 1 1,0 0-1,-1 1 1,0 0-1,11 15 0,-15-18 9,-1 0-1,1 0 0,-1 1 1,0-1-1,0 0 1,0 1-1,-1 0 0,0-1 1,0 1-1,-1 0 0,1 0 1,-1-1-1,-1 1 0,1 0 1,-1 0-1,0 0 0,0-1 1,0 1-1,-1-1 0,0 1 1,-3 6-1,0-4-75,1 0 0,-1-1 0,0 1 0,-1-1 0,0 0 0,0 0 0,0-1 0,-11 8 0,-65 44 258,49-37-328,-43 24 58,68-41-231,0 0 0,0 0 0,-1-1 1,0 0-1,1-1 0,-1 0 1,-17 1-1,25-3-735,6-18-4775,13-2 2502,-5 8 311,23-35-6079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2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116 0 9268,'0'0'4400,"-5"30"599,-34 213 1596,32-172-4402,4 128 0,3-190-2182,1 0-1,0 0 1,0 0-1,1 0 0,1 0 1,-1 0-1,1 0 1,1-1-1,0 1 1,0-1-1,0 0 1,1 0-1,0-1 0,1 0 1,0 1-1,0-2 1,0 1-1,1-1 1,0 0-1,0 0 1,1-1-1,-1 0 0,1 0 1,0-1-1,1 0 1,-1 0-1,1-1 1,0 0-1,-1-1 1,1 0-1,0 0 0,1-1 1,-1 0-1,11 0 1,-18-1-24,0 0 1,-1 0-1,1-1 0,0 1 1,-1 0-1,1-1 1,0 1-1,-1-1 0,1 1 1,-1-1-1,1 0 1,-1 1-1,1-1 0,-1 0 1,0 0-1,1 0 1,-1 0-1,0-1 0,0 1 1,2-2-1,-1 0-2,-1 0 1,1 0-1,0 0 0,-1-1 0,0 1 1,0-1-1,0 1 0,0-1 0,0-3 1,1-7 27,-2-1 0,0 1 0,-3-26 0,2 34 8,0 0 0,-1 0 0,0 0 0,0 0 0,0 1 0,-1-1 0,1 0 1,-1 1-1,-1 0 0,1-1 0,-1 1 0,0 1 0,0-1 0,-1 1 1,1-1-1,-1 1 0,0 0 0,0 1 0,0-1 0,-7-3 0,4 3 9,0 1-1,0-1 1,-1 1-1,1 1 1,-1 0-1,1 0 1,-1 0-1,0 1 1,0 0-1,1 1 0,-1 0 1,0 0-1,0 1 1,-9 2-1,13-1-99,-1 0-1,1 0 0,0 1 0,-1-1 1,1 1-1,1 0 0,-1 1 0,0-1 1,1 1-1,-1 0 0,-3 5 1,2-2-1014,0 0 0,1 0 0,0 0 0,0 0 0,1 1 0,-6 13 0,8-12-5825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2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3 10277,'0'0'15233,"-16"-1"-14155,-48 0-451,61 1-575,-1 0-1,1 1 0,0 0 1,0 0-1,0-1 1,0 2-1,1-1 1,-1 0-1,0 1 0,0-1 1,1 1-1,-1 0 1,1-1-1,-1 1 1,1 1-1,0-1 0,0 0 1,0 0-1,0 1 1,0 0-1,0-1 1,1 1-1,-1 0 0,1-1 1,0 1-1,0 0 1,0 0-1,-1 6 1,1-4-17,0 1-1,1-1 1,0 0 0,0 1 0,0-1 0,1 0 0,-1 1-1,1-1 1,1 0 0,-1 0 0,1 0 0,0 0 0,0 0 0,4 7-1,12 14 120,32 34 0,-29-37-33,32 47 0,-37-44-27,-1 1 0,13 32 0,-23-45-15,0 0 1,-1 0 0,0 0 0,-1 0 0,-1 0 0,1 27-1,-3-30 11,-3 18 558,3-28-625,-1 0-1,0 0 0,0 0 1,0 0-1,1 0 0,-1 0 1,0 0-1,0 0 0,0 0 1,0-1-1,-1 1 0,1 0 1,0-1-1,0 1 0,0-1 1,-1 1-1,1-1 0,0 1 1,-3-1-1,-8 3 56,0-1 0,0 0 0,0-1 0,-1 0 0,1-1 0,0 0 0,-14-3 0,23 2-65,-1 0 0,1 0 0,-1 0 0,1 0 0,0-1 0,-1 0 0,1 1 0,0-1 0,0 0 0,0-1 0,1 1 0,-1 0 0,0-1 0,1 0 0,0 1 0,-1-1 0,1 0 0,0 0 0,0 0 0,1-1 0,-1 1 0,-1-6 0,1 4-18,0-1 1,0 0-1,1 0 0,0 0 1,0-1-1,0 1 1,1 0-1,0 0 1,0 0-1,1-1 1,-1 1-1,1 0 0,3-8 1,-1 7-15,0 0 1,1 0-1,0 1 1,0 0-1,1 0 1,-1 0-1,1 0 1,1 1-1,5-6 0,59-44-48,-58 47-114,2 0 1,-1 0 0,1 1-1,0 1 1,0 0 0,1 1 0,21-4-1,36-2-2750,3 5-3290,-6 5-2228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3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0 10629,'0'0'12037,"-27"16"-10108,-85 56-165,106-68-1617,1 0 1,0 1-1,0-1 0,0 1 1,0 0-1,1 1 0,0-1 1,0 1-1,0 0 1,1 0-1,0 0 0,0 0 1,-3 9-1,1-3 84,3-7-158,0 1 0,0-1 1,1 0-1,0 0 0,0 1 0,0-1 0,0 11 0,1-14-74,0-1-1,0 0 0,0 0 0,1 1 0,-1-1 0,0 0 0,1 0 0,-1 1 0,1-1 0,0 0 0,-1 0 0,1 0 1,0 0-1,0 0 0,-1 0 0,1 0 0,0 0 0,0 0 0,0 0 0,0 0 0,0-1 0,1 1 0,-1 0 1,0-1-1,0 1 0,0-1 0,1 1 0,-1-1 0,0 1 0,0-1 0,1 0 0,-1 0 0,3 0 0,7 2-40,-1-1-1,1-1 0,0 0 0,0 0 0,-1-1 0,1-1 1,0 0-1,-1 0 0,1-1 0,-1 0 0,0-1 1,0 0-1,0 0 0,-1-1 0,1-1 0,-1 1 0,0-1 1,-1-1-1,9-8 0,-17 15 39,14-12-208,-1-1 0,-1-1 1,16-22-1,-27 46 1207,-3 28-444,-1-2 0,-2 1 1,-2 0-1,-16 49 0,-3 22-1664,21-100-1180,0-7-2614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4.1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4530,'0'0'15020,"11"2"-13608,0 1-1052,0 0 0,0 0 1,0 1-1,-1 0 1,1 0-1,-1 2 0,0-1 1,-1 1-1,1 0 1,10 11-1,-12-8-162,0 0-1,0 0 0,-1 1 1,-1 0-1,0 0 1,0 1-1,-1 0 0,0 0 1,-1 0-1,0 1 1,-1-1-1,0 1 1,-1 0-1,0 0 0,-1 0 1,-1 0-1,0 0 1,-1 15-1,0-22-137,0 1-1,0-1 1,0 1-1,-1-1 1,0 1-1,0-1 1,0 0-1,0 0 1,-1 0-1,0 0 1,0 0-1,-1-1 1,1 1-1,-1-1 1,0 0-1,0 0 1,0 0-1,-1-1 1,1 1-1,-1-1 1,-10 5-1,4-3-75,0 0 0,-1 0 0,0-1-1,0-1 1,0 0 0,0-1 0,0 0 0,-24 0-1,34-2-175,15 0-1497,3 0 1598,0 0 0,0 2 0,-1-1-1,1 2 1,23 6 0,-35-8 93,-1 1-1,1-1 1,0 0 0,-1 1 0,0 0 0,1 0-1,-1 0 1,0 0 0,0 1 0,0-1-1,0 1 1,0-1 0,-1 1 0,1 0-1,-1 0 1,0 1 0,0-1 0,0 0 0,0 1-1,-1-1 1,1 1 0,-1-1 0,0 1-1,0 0 1,0 0 0,0-1 0,-1 1-1,1 7 1,-1-6 40,0 0 1,-1 1-1,1-1 0,-1 1 0,0-1 1,0 0-1,0 0 0,-1 0 0,0 0 1,0 0-1,-3 5 0,3-7-17,0 0 0,-1-1-1,1 1 1,0-1 0,-1 1-1,0-1 1,0 0 0,1 0 0,-1-1-1,0 1 1,0 0 0,-1-1-1,1 0 1,0 0 0,0 0 0,-1 0-1,1 0 1,-7 0 0,-67 0-319,51-1-434,25 0 590,0 0 0,0 0 0,0 0 0,0 0 0,0 0 0,0 0 0,1 0 0,-1-1-1,0 1 1,0 0 0,0-1 0,0 1 0,0-1 0,0 1 0,1 0 0,-1-1 0,0 0 0,0 1 0,1-1 0,-1 0 0,0 1 0,1-1 0,-1 0 0,1 0 0,-2-1 0,2 1-196,-1-1 0,1 0 0,-1 0 0,1 0 0,0 0 1,-1 0-1,1 0 0,0 0 0,0 0 0,1 0 0,0-3 1,0 0-550,0 0 0,0 1 1,1-1-1,0 1 1,0-1-1,0 1 1,0-1-1,1 1 1,4-6-1,26-17-6993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4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313 0 7876,'0'0'13627,"-25"3"-11965,4-3-1374,12 0-204,0 0 0,-1 1 0,1 0-1,0 0 1,0 1 0,0 0 0,0 0 0,0 1 0,1 0 0,-1 1 0,1 0 0,0 0 0,0 1 0,0 0-1,-13 11 1,9-4 105,-46 44 739,51-49-759,1 0 0,1 0 0,-1 1 0,1 0 0,1 0 0,-6 12 0,9-19-173,1-1 0,0 1 0,0 0 0,0-1 1,-1 1-1,1-1 0,0 1 0,0 0 0,0-1 0,0 1 0,0 0 0,0-1 0,0 1 0,1 0 1,-1-1-1,0 1 0,0 0 0,0-1 0,1 1 0,-1-1 0,0 1 0,1 0 0,-1-1 0,0 1 1,1-1-1,-1 1 0,1-1 0,-1 1 0,1-1 0,-1 0 0,1 1 0,-1-1 0,1 1 0,-1-1 1,1 0-1,-1 0 0,1 1 0,0-1 0,-1 0 0,1 0 0,0 0 0,-1 0 0,1 1 0,0-1 0,34 1-87,-29-1 113,11-1-63,-1 0 1,1 0 0,-1-2-1,0 0 1,1-1 0,-2-1-1,1 0 1,-1-1-1,1 0 1,-2-2 0,1 0-1,-1 0 1,0-1 0,-1-1-1,22-20 1,-35 29 65,0 1 1,0 0-1,0 0 1,0-1-1,1 1 1,-1 0-1,0 0 0,0 0 1,0-1-1,0 1 1,1 0-1,-1 0 1,0 0-1,0-1 0,0 1 1,1 0-1,-1 0 1,0 0-1,0 0 1,1-1-1,-1 1 1,0 0-1,0 0 0,1 0 1,-1 0-1,0 0 1,1 0-1,-1 0 1,0 0-1,0 0 0,1 0 1,-1 0-1,0 0 1,0 0-1,1 0 1,-1 0-1,0 0 0,1 1 1,-1-1-1,0 0 1,0 0-1,1 0 1,-1 0-1,0 0 0,0 1 1,0-1-1,1 0 1,-1 0-1,0 0 1,0 1-1,0-1 1,1 0-1,-1 0 0,0 1 1,0-1-1,0 0 1,0 0-1,0 1 1,0-1-1,0 0 0,0 0 1,0 1-1,0-1 1,0 0-1,0 0 1,0 1-1,0-1 0,0 0 1,0 1-1,0 28 218,0-19-94,0 58 762,2-8-338,-3 1 0,-3-1 1,-13 70-1,-15 13-781,30-133-1508,0-25-10019,2 6 10979,0-24-9766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4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9284,'0'0'15928,"111"0"-14328,-60 0-799,-6 0-481,-4 0-320,-11 7-224,-10-7-1505,-4 7-2017,-6 0-2016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5.4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12534,'0'0'14204,"0"21"-12964,-9 149 369,8-89-2548,1-80 881,0-1-1,1 0 1,-1 1 0,0-1 0,0 1 0,1-1 0,-1 0 0,0 1 0,1-1-1,-1 0 1,0 1 0,1-1 0,-1 0 0,1 1 0,-1-1 0,1 0-1,-1 0 1,0 1 0,1-1 0,-1 0 0,1 0 0,-1 0 0,1 0-1,-1 0 1,1 0 0,-1 0 0,1 0 0,0 0 0,17 1-326,-16-1 255,167 7-340,-162-7 506,0 0 0,0 0 0,0 1 0,0 0 0,-1 1 0,1-1 0,0 1 0,-1 0 0,1 1 0,-1 0 0,0 0 0,0 0 0,0 1 0,0-1 0,-1 2 0,0-1 0,1 0 0,5 9 0,-5-7 94,-1 2 0,-1-1 0,0 1 0,0-1 1,0 1-1,-1 0 0,0 1 0,0-1 0,-1 0 0,0 1 1,-1-1-1,0 1 0,0 0 0,-1 9 0,0-14-63,1 0-1,-1 0 1,-1 0-1,1 0 1,-1 0-1,1 0 1,-1-1-1,0 1 1,0 0-1,-3 4 0,3-6-39,-1 0-1,0-1 0,1 1 1,-1 0-1,0-1 0,0 0 1,0 1-1,0-1 0,0 0 1,0 0-1,0 0 0,0-1 1,-1 1-1,1 0 0,0-1 1,0 1-1,-1-1 0,1 0 1,-4 0-1,-89 2 393,55-3-330,28 1-98,-1-1 1,1 0 0,0-1 0,0-1 0,0 0 0,0 0-1,0-1 1,1-1 0,0 0 0,0 0 0,0-1-1,-12-9 1,20 13-86,1 0-1,0 0 0,0 0 1,0 0-1,0-1 0,0 1 1,0 0-1,1-1 1,-1 0-1,1 1 0,0-1 1,0 0-1,0 0 0,0 1 1,0-1-1,0-5 0,0 5-370,1 0 0,0-1 0,0 1 0,0-1 0,0 1 0,1 0 0,0 0-1,-1-1 1,1 1 0,0 0 0,0 0 0,1 0 0,-1 0 0,1 0-1,0 0 1,-1 0 0,1 0 0,0 1 0,1-1 0,-1 1 0,3-3 0,32-18-6937,15-3-3751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5.7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6771,'0'0'19313,"4"22"-17763,-1-6-1247,4 14 342,-2 1 0,1 62 0,-6 163-1144,0-253-1790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6.3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339 0 7171,'0'0'17101,"-28"25"-15281,-92 83-577,82-73-782,11-12-36,2 1-1,1 1 0,-27 34 0,27-30-93,22-24-323,2-3-12,0-1-1,1 0 1,-1 0-1,0 0 1,0 0-1,1 1 0,-1-1 1,1 0-1,-1 0 1,1 0-1,-1 0 1,1 0-1,0 0 0,-1 0 1,1 0-1,0-1 1,0 1-1,0 0 1,0 0-1,0-1 1,0 1-1,0 0 0,0-1 1,0 1-1,1 0 1,32 9 112,-24-8-68,25 5 122,-1-1 0,61 2 0,74-8 27,-71-2-936,-93 2-67,14-1-298,-10-5-8293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6.5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11317,'0'0'15687,"-5"171"-13510,0-110-928,5-6-593,0-7-384,0-14-272,0-14 0,0 1-624,0-14-849,5-1-1904,0-6-2418,16 0-4369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27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12 4194,'0'0'22311,"-5"-2"-20254,4 1-1960,0 0 0,-1 0 0,1 0 0,-1 0 0,1 0 0,-1 1-1,1-1 1,-1 0 0,1 1 0,-1-1 0,0 1 0,0 0-1,1 0 1,-1-1 0,0 1 0,1 0 0,-1 1 0,0-1 0,0 0-1,1 0 1,-1 1 0,0-1 0,1 1 0,-1-1 0,1 1 0,-1 0-1,1-1 1,-1 1 0,1 0 0,-1 0 0,1 0 0,-2 2 0,-12 10 2,8-8-77,1 0-1,0 1 1,1 0 0,-1 0-1,-5 9 1,6-9-13,1 1-1,-1-1 1,1 1-1,1 0 1,-1 1-1,1-1 1,1 0 0,-1 1-1,1 0 1,0-1-1,1 1 1,0 0-1,0 10 1,1-15-8,-1 2-1,1-1 0,0 1 0,0-1 1,0 1-1,0 0 0,1-1 0,0 1 1,0-1-1,0 1 0,1-1 0,-1 1 1,1-1-1,0 0 0,0 0 0,1 0 1,-1 0-1,1 0 0,3 4 0,80 71 61,-1-2 16,-76-67-80,0 0 1,-1 0-1,0 0 1,-1 1-1,0 1 1,7 16-1,-12-22 1,0 0 0,0 0-1,-1 0 1,0 0-1,0 0 1,-1 0 0,1 7-1,-1-10 11,0 0 1,-1-1-1,1 1 0,0-1 0,-1 1 0,1-1 0,-1 1 1,0-1-1,1 0 0,-1 1 0,-1-1 0,1 0 0,0 1 1,0-1-1,-1 0 0,0 0 0,1 0 0,-1 0 0,-2 2 0,-7 2 21,1 0-1,-2 0 1,1-1-1,0-1 0,-1 0 1,0-1-1,-23 5 0,2-4 54,-58-1-1,90-3-172,0 0-1,0 0 1,0 0 0,-1 0-1,1-1 1,0 1 0,0 0 0,0-1-1,0 1 1,0-1 0,0 1-1,0-1 1,0 1 0,0-1-1,0 0 1,0 0 0,0 1-1,1-1 1,-1 0 0,0 0-1,0 0 1,1 0 0,-1 0 0,1 0-1,-1 0 1,1 0 0,-1 0-1,1 0 1,0 0 0,-1-2-1,0 0-422,1 0-1,0 0 0,-1-1 1,1 1-1,0 0 0,1 0 1,-1-1-1,0 1 0,1 0 1,0 0-1,1-4 0,11-19-7414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8884,'0'0'15143,"0"138"-13142,0-76-384,-5-6-641,-16-1-288,11-6-447,-5-15-225,10 1-32,0-14-353,5-7-1103,0-1-1490,10-13-8851,10 0-433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07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10149,'0'0'11674,"26"14"-8960,84 46-481,-104-56-2075,0 0 0,0 0 0,0 1 0,0-1 0,-1 1 0,0 1 0,0-1 0,0 1 0,-1-1 0,1 1 0,-2 1 0,1-1 0,-1 1 0,6 12 0,-6-5 30,-1-1 1,0 1-1,0-1 0,-1 1 1,-2 21-1,1-10 84,0-6-19,-1 1-1,-6 38 1,6-52-198,-1 0 0,1-1 0,-1 1 0,0 0 0,-1 0 0,0-1 0,0 0 0,0 1-1,0-1 1,-1 0 0,0-1 0,0 1 0,0-1 0,-6 6 0,7-9-24,0 1 0,0-1 0,0 1 0,0-1 0,0 0 0,0 0 0,-1 0 0,1-1-1,0 1 1,-1-1 0,-5 0 0,-41-3 240,47 3-270,-6-2-1,0-1 0,1 0 0,-1 0 0,1-1 0,-1 0 0,1 0 0,0-1 0,1 0 0,-1-1 0,1 1 0,0-1 0,1-1 0,-1 1 0,1-1 0,-6-9 0,11 16 0,1-1 0,-1 0 0,0 0 0,0 1 0,1-1 0,-1 0 0,1 0 0,-1 0 0,1 0 0,-1 0 0,1 0 0,-1 0 0,1 0 0,0 0 0,0 0 0,-1 0 0,1 0 0,0 0 0,0 0 0,0 0 0,0-1 0,0 1 0,1 0 0,-1 0 0,0 0 0,0 0 0,1 0 0,-1 0 0,0 0 0,1 0 0,-1 0 0,1 0 0,0 1 0,-1-1 0,1 0 0,0 0 0,1-1 0,0 0 0,0 1 0,0 0 0,1-1 0,-1 1 0,1 0 0,-1 0 0,1 0 0,0 1 0,4-2 0,12 1 0,0 0 0,0 1 0,0 1 0,0 0 0,0 2 0,0 0 0,0 1 0,0 1 0,-1 1 0,30 13 0,71 35-16,-116-48-1120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2:21.51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878 227 7027,'0'0'20772,"-15"-21"-19611,-45-63-158,57 80-889,0-1 0,-1 1 0,1 0 0,-1 0 0,0 0-1,0 0 1,0 1 0,-1-1 0,1 1 0,-1 0 0,1 1 0,-9-4 0,-6-3 235,5 1-241,0 0 1,-1 1-1,0 1 0,0 0 0,-1 1 0,1 0 1,-1 2-1,-23-4 0,-15 4-108,45 1 0,-1 1 0,0 0 0,1 0 0,-1 1 0,0 1 0,1-1 0,-1 2 0,0-1 0,1 1 0,-1 1 0,-9 3 0,4 1 0,0 1 0,1 0 0,0 1 0,0 1 0,1 0 0,0 1 0,-19 21 0,3 1 0,13-16 0,0 2 0,1 0 0,1 0 0,1 1 0,1 1 0,-11 24 0,10-12 0,-57 153 0,61-158 0,2 1 0,2 0 0,0 0 0,-1 53 0,5-25 0,-1-21 0,6 55 0,-1-82 0,1 0 0,0-1 0,0 1 0,1-1 0,0 0 0,1 0 0,-1 0 0,14 12 0,-5-4 0,-4-3 0,0-1 0,2-1 0,-1 0 0,1 0 0,1-1 0,15 10 0,28 14 0,-13-7 0,-30-19 0,-1 0 0,1-1 0,0 0 0,15 4 0,-15-6 0,0-1 0,1-1 0,0 0 0,-1-1 0,1 0 0,16 0 0,157 11 0,172-13 0,-346-1 0,-1-1 0,1 0 0,-1-1 0,15-5 0,21-4 0,-13 2 0,-29 8 0,0 0 0,0 0 0,1 1 0,-1 0 0,10-1 0,-5 1 0,-1 0 0,1-1 0,-1 0 0,13-5 0,8-1 0,4-1 0,-1-2 0,49-23 0,-72 27 0,0-1 0,0 0 0,-1-1 0,0 0 0,-1-1 0,0 0 0,-1 0 0,9-14 0,8-22 0,-10 17 0,-12 22 0,0-1 0,0 1 0,-1 0 0,0-1 0,0 0 0,-1 1 0,1-16 0,-3-61 0,0 38 0,1 31 0,-1 0 0,0 0 0,-7-30 0,2 16 0,-14-43 0,11 38 0,7 28 0,1-1 0,-1 1 0,0-1 0,-1 1 0,1 0 0,-1 0 0,-1 0 0,-3-6 0,2 5 0,0-1 0,1 0 0,-6-14 0,8 16 0,-1 0 0,1 0 0,-1 1 0,0-1 0,-1 1 0,1 0 0,-1 0 0,-8-8 0,-25-29 0,-2 6 0,30 26 0,-1 0 0,0 1 0,-1 0 0,-19-12 0,-22-8 0,28 14 0,0 2 0,-28-12 0,14 10 0,18 6 0,-1 2 0,0 0 0,-38-8 0,-112-5 0,55 13 0,85 4 0,-58 4 0,48 0 0,17-1-3026,17 0-607,16 0-1279,2 0-8136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3:03.09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0,'3'1,"0"-1,0 1,0 0,0 0,0 0,0 0,5 3,13 4,19-1,-1-2,2-2,42-2,73 7,-32 3,170-5,-193-7,-80 2,0 2,-1 0,1 0,-1 2,31 12,-17-6,-6-4,0-2,29 3,-30-5,0 2,34 9,-30-6,1 0,0-2,64 3,101-10,-79-1,-68 0,59-11,46-1,-62 15,68-2,-138-3,-5-2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6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375 187 5987,'0'0'3625,"-16"-19"1212,-56-64-960,65 74-3012,-1 0 0,1 1 0,-1 0 0,-1 0 0,0 1 0,0 0 0,-18-10 1,21 15-522,1-1 1,-1 2-1,0-1 1,0 1-1,0 0 1,0 0-1,0 1 1,0-1-1,0 2 1,0-1-1,0 0 1,0 1-1,-8 2 1,6-1-229,1 0 0,0 1 1,1-1-1,-1 1 0,0 1 1,1-1-1,-1 1 0,-8 8 1,11-10-77,1 1 1,0 0-1,0 0 1,0 1-1,0-1 0,0 0 1,1 1-1,-1 0 1,1 0-1,0 0 1,0 0-1,1 0 1,-1 0-1,1 0 0,-2 8 1,2-5-30,1 0 1,-1 0 0,1 0-1,1 0 1,-1-1 0,1 1-1,0 0 1,1 0-1,0-1 1,0 1 0,0-1-1,1 1 1,-1-1-1,2 0 1,-1 0 0,1 0-1,0-1 1,0 1-1,8 7 1,52 50 23,-29-30-12,37 45-1,-64-67-13,0-1 0,-1 1 0,0 0-1,0 1 1,-1 0 0,-1 0 0,0 0-1,-1 1 1,4 15 0,-7-19 3,0 1-1,0-1 0,-2 18 1,0-5 43,1-21-48,0 0 0,0 1 0,0-1 0,-1 0 0,1 0 0,-1 0 0,1 0 0,-1 0-1,1 0 1,-1 0 0,0 0 0,1 0 0,-1 0 0,0 0 0,0 0 0,1 0 0,-1 0 0,0-1-1,0 1 1,0 0 0,0-1 0,0 1 0,0-1 0,0 1 0,-1-1 0,1 1 0,0-1-1,0 0 1,0 0 0,0 1 0,-2-1 0,-43 3 259,37-4-251,5 1-15,0-1 0,0 0 0,-1 0 0,1-1 0,0 1 0,0-1 0,0 0 0,0 0 0,1-1 0,-1 1 0,0-1 0,1 1 0,0-1 0,-1 0 0,1-1 0,1 1 0,-1 0 0,-4-7 0,-4-6 0,1-1 0,-15-31 0,17 32 0,2 0 0,0-1 0,0 1 0,2-1 0,0 0 0,1-1 0,0 1 0,1-28 0,2 44 0,0 0 0,0 0 0,1 0 0,-1-1 0,0 1 0,1 0 1,-1 0-1,1 0 0,-1 0 0,1 0 0,0 0 0,-1 0 0,1 0 0,0 0 0,0 1 0,0-1 0,0 0 0,-1 0 0,1 1 1,0-1-1,0 1 0,2-2 0,29-11-3,-18 7-4,1 0-48,117-44-2044,-113 45 261,-1 1 0,38-4 0,-5 7-4148,-5 1-2362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7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289 0 10773,'0'0'14804,"-28"17"-13539,-91 61-281,107-70-792,0 1-1,1 1 1,1 0 0,0 0-1,0 1 1,1 0 0,-14 22-1,12-16 2,4-7-78,4-7-90,0 0-1,1 1 1,-1 0-1,1 0 1,0-1 0,0 1-1,0 1 1,1-1-1,-1 0 1,1 0-1,0 1 1,0-1-1,0 7 1,1-11-36,0 1 1,0 0-1,0-1 0,1 1 0,-1-1 1,0 1-1,0 0 0,1-1 0,-1 1 1,0-1-1,1 1 0,-1 0 0,1-1 1,-1 1-1,0-1 0,1 0 0,-1 1 1,1-1-1,-1 1 0,1-1 0,0 0 1,-1 1-1,1-1 0,-1 0 1,1 0-1,0 1 0,-1-1 0,1 0 1,0 0-1,-1 0 0,2 0 0,24 2-163,-21-3 148,3 1 14,-1 0 1,0-1-1,1-1 1,-1 1-1,0-1 1,0 0-1,0-1 1,0 0-1,0 0 1,-1 0-1,1-1 1,-1 0-1,10-8 1,3-5-86,-1 0 1,28-35-1,-10 10-114,-36 42 225,0-1 1,0 1-1,1 0 0,-1-1 0,0 1 0,0 0 0,0-1 1,1 1-1,-1 0 0,0-1 0,0 1 0,1 0 1,-1 0-1,0-1 0,1 1 0,-1 0 0,0 0 0,1-1 1,-1 1-1,0 0 0,1 0 0,-1 0 0,1 0 1,-1 0-1,0 0 0,1 0 0,-1 0 0,0 0 0,1 0 1,-1 0-1,1 0 0,-1 0 0,0 0 0,1 0 1,-1 0-1,1 0 0,-1 0 0,0 0 0,1 0 0,-1 1 1,0-1-1,1 0 0,-1 0 0,0 0 0,1 1 1,-1-1-1,0 0 0,0 1 0,1-1 0,-1 0 0,0 0 1,0 1-1,1-1 0,-1 0 0,0 1 0,0-1 1,0 1-1,0-1 0,0 0 0,1 1 0,-1-1 0,0 0 1,0 1-1,0-1 0,0 1 0,0 0 0,2 35 154,-2-27-45,-5 476 2598,1-416-3561,4-67-244,0-29-21131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7.7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66 56 1985,'0'0'17749,"-11"-9"-15692,-37-28-419,42 30-401,7 5-803,10 3-342,-9-1 106,93 20 1873,-2 0-1111,-79-18-854,0-1-67,0 2-1,25 6 1,-36-8-20,-1 0 0,1 0-1,0 0 1,-1 0 0,1 0 0,-1 1-1,0-1 1,1 1 0,-1 0 0,0-1 0,0 1-1,0 0 1,0 0 0,0 0 0,-1 1-1,1-1 1,-1 0 0,1 1 0,-1-1-1,0 1 1,1 2 0,4 30 419,-1 0 1,-3 0-1,0 1 1,-3-1-1,-4 40 1,0-36-75,-16 65 0,12-72-509,2 1 1,2-1-1,-2 47 0,7-78-933,-1-5-2777,-9-41-8239,1 12 1495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7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6403,'0'0'16936,"167"41"-15224,-116-20-687,-6-14-497,1 6-464,-6 1-64,1-7-1488,-1 0-1458,-4-7-2384,-6 0-1938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8.1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8100,'0'0'13110,"-10"130"-10053,5-76-704,-5 8-864,0-7-865,10-1-512,0-13-112,0 0-608,0-7-1489,0-13-2337,-5-8-2865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8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7251,'0'0'18217,"101"-7"-16825,-45 0-543,-1 7-273,1 0-448,-21 0-128,-9 0-496,-11 0-1729,-15 14-1633,0 6-3105,0 1-3842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9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107 0 5811,'0'0'16901,"-9"25"-14503,-29 82-394,32-92-1648,2 0 0,-1 1 0,2 0 0,0 0 0,1-1 0,1 1 0,1 27 0,0-7-134,0-35-224,11 6-620,-1-3 589,0 0 0,1-1 0,-1 0 0,1-1 0,-1 0 0,21 1 0,22 4 72,-39-4-10,6 1-37,0 1 0,0 1 0,-1 0 1,25 13-1,-39-17 28,-1 0 1,0 1-1,0-1 0,0 1 1,0 0-1,0 0 0,-1 0 1,0 1-1,1-1 1,-1 1-1,0 0 0,-1 0 1,1 0-1,-1 0 0,0 1 1,0-1-1,0 1 0,0-1 1,-1 1-1,0-1 1,0 1-1,0 0 0,0 0 1,-1 5-1,0-7 17,0 0 0,0-1-1,0 1 1,0-1 0,0 1 0,-1 0 0,1-1-1,-1 1 1,0-1 0,0 0 0,0 1 0,0-1 0,-3 4-1,2-3-7,-1-1-1,1 0 1,-1 0 0,0 0-1,0 0 1,0 0-1,0-1 1,0 1 0,0-1-1,-5 2 1,-9 2 53,0 0 0,0-1 1,0-1-1,0 0 1,-31 0-1,37-3-57,0-1 0,0 1 0,0-2 0,0 0 0,0 0 0,0-1 0,0 0 0,0-1 0,-18-9 0,13 4-35,7 4-71,1 1-1,-1-2 0,1 1 1,0-1-1,0 0 0,-12-13 0,19 17-579,1 1 154,0 0 1,0 0 0,1-1-1,-1 1 1,0 0 0,1 0-1,-1 0 1,1-1 0,0 1-1,-1 0 1,1 0 0,0 0-1,0 0 1,0 0 0,-1 0-1,1 0 1,0 1 0,0-1-1,0 0 1,2 0 0,25-14-4581,-23 13 3844,38-13-7558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8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1 8500,'0'0'15223,"-3"2"-13924,-20 16-851,1 1 0,1 0 0,1 2-1,1 0 1,1 2 0,-25 38 0,41-58-440,1 0 0,-1 0 0,0 0 1,1-1-1,-1 2 0,1-1 0,0 0 0,0 0 1,0 0-1,0 0 0,1 1 0,0-1 0,-1 0 0,1 4 1,0-6-23,0-1 1,1 0-1,-1 1 0,0-1 1,0 1-1,0-1 1,1 1-1,-1-1 1,0 0-1,0 1 1,1-1-1,-1 0 0,0 1 1,1-1-1,-1 0 1,0 1-1,1-1 1,-1 0-1,1 0 1,-1 1-1,0-1 1,1 0-1,-1 0 0,1 0 1,-1 0-1,1 0 1,-1 1-1,1-1 1,-1 0-1,1 0 1,-1 0-1,1 0 1,21 0-198,-13-1 127,0 2-76,1-1 0,-1 0 0,1-1 0,-1 0 0,1 0 1,-1-1-1,0 0 0,0 0 0,0-1 0,0-1 0,0 0 0,0 0 0,-1 0 0,15-12 1,95-84-1669,-118 99 1831,1 0 0,0 1 0,-1-1-1,1 0 1,0 1 0,0-1 0,0 0 0,0 1 0,0-1-1,0 1 1,0-1 0,0 1 0,0 0 0,0-1 0,3 1 1950,-4 8-454,-6 143 473,6-148-2347,0 0 1,1 0 0,-1 0 0,0-1 0,1 1 0,-1 0 0,1 0 0,0-1-1,2 5 1,-3-6 59,1 0 0,-1-1 0,1 1 0,0 0 0,0 0 0,-1-1 0,1 1-1,0-1 1,0 1 0,0 0 0,0-1 0,0 0 0,0 1 0,-1-1 0,1 1 0,0-1-1,0 0 1,0 0 0,0 0 0,0 0 0,1 1 0,-1-1 0,0-1 0,0 1 0,0 0-1,0 0 1,0 0 0,0 0 0,0-1 0,0 1 0,0 0 0,1-2 0,22-9-8161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29.4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11397,'0'0'15255,"0"164"-13958,-10-103-273,5-13-463,0-7-289,5-14-272,0 1-16,0-15-32,0-6-785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30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6963,'0'0'14866,"8"-1"-13426,187-5 3970,-146 6-8010,-49 0 2148,12 2-2286,-9 0-887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30.5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137 1 6211,'0'0'8927,"-8"19"-5929,8-19-2993,-13 29 1359,2 0-1,1 1 0,1 0 1,-6 38-1,10 65 1489,5-109-2508,16-27-386,-10 0 63,1 0 0,-1 1 1,0 0-1,1 0 0,0 0 1,-1 0-1,1 1 0,0 1 1,0-1-1,12 1 0,11-1 38,-22 0-19,1 0 1,-1 1 0,0 0-1,1 0 1,-1 1 0,0 0 0,11 4-1,-11-3 27,-1 1 1,0 1-1,1-1 0,-2 1 0,1 1 0,0-1 0,-1 1 0,8 7 0,-11-8-10,0-1 1,0 1-1,0 0 1,-1 0 0,1 0-1,-1 0 1,0 0-1,0 1 1,0-1-1,-1 1 1,0-1 0,0 1-1,0 0 1,0-1-1,-1 1 1,1 5 0,-1 5 89,0-7 6,0 1 0,0-1 0,-1 1-1,-2 11 1,2-17-121,0 0 0,0 1 0,-1-1 0,1 0 0,-1-1 0,0 1 1,0 0-1,0 0 0,0-1 0,0 1 0,0-1 0,-1 1 0,1-1 0,-1 0 0,-2 2 0,-4 1 11,1-1-1,0 0 1,-1 0-1,0-1 1,1 0 0,-1 0-1,-1-1 1,-15 2-1,-8-1 113,-38-3 0,39 0-69,27 0-93,1 0 0,-1-1 1,0 0-1,0 0 0,0 0 0,0 0 0,0-1 0,1 0 0,-1 0 0,1 0 0,-1-1 0,1 1 1,0-1-1,0 0 0,0 0 0,0-1 0,1 1 0,-1-1 0,1 0 0,-3-4 0,4 5-393,0 0-1,0-1 1,1 1-1,0 0 1,-1 0-1,1-1 0,1 1 1,-1-1-1,0 1 1,1-1-1,-1-3 1,1 6 4,0 0 1,1 0 0,-1 0 0,0 0-1,0 0 1,0 0 0,1 0 0,-1 0-1,0 0 1,1 0 0,-1 0 0,0 0-1,1 1 1,0-1 0,-1 0-1,1 0 1,-1 1 0,1-1 0,0 0-1,0 0 1,-1 1 0,1-1 0,0 1-1,0-1 1,1 0 0,25-13-7032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31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480 1 4738,'0'0'17365,"-15"22"-15929,4-6-1130,-95 158 2752,68-99-1311,-36 103-1,63-144-1548,0 1 1,3 1-1,1-1 0,1 1 0,-1 59 0,7-71-158,-1-12-17,1 0 0,0 0 0,0 1 0,1-1 0,1 0-1,0 0 1,1-1 0,0 1 0,0 0 0,2-1 0,8 18 0,-11-26-17,0 0 1,0 0-1,0-1 0,1 1 0,-1-1 1,1 1-1,0-1 0,0 0 1,0 0-1,0 0 0,0 0 1,0-1-1,0 1 0,1-1 1,-1 0-1,7 2 0,2-1 47,1-1 1,0 1-1,16-2 0,-27 0-43,-1 0 0,1-1 0,0 1 0,-1-1 0,1 1 0,-1-1 0,1 1 0,-1-1 0,1 0-1,-1 0 1,0 0 0,1 0 0,-1 0 0,0 0 0,0 0 0,0 0 0,0 0 0,0-1 0,2-2 0,16-31 282,-12 21-236,-4 5-56,0 0 0,-1-1 0,0 1 0,0 0 0,-1-1 0,0 1 0,-1-1 0,0 0 0,-2-13 0,1-7 0,0 28 0,1 0 0,-1 0 0,1 0 0,-1 0 0,0 0 0,0 0 0,0 0 0,0 1 0,0-1 0,0 0 0,0 0 0,-1 1 0,1-1 0,0 1 0,-1-1 0,0 1 0,1 0 0,-1-1 0,0 1 0,0 0 0,1 0 0,-1 0 0,0 1 0,0-1 0,-3 0 0,-7-4 0,0 2 0,-23-4 0,7 3 0,-52 2 0,66 2 0,8 1 0,-1 0 0,0 1 0,0 0 0,1 0 0,-1 1 0,1-1 0,0 1 0,0 1 0,0-1 0,-9 8 0,-31 15 0,30-18 47,12-6-84,0 0 0,-1 0 0,1-1 0,0 1 0,0-1 0,-1 0 0,1 0 0,-7 1 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3:54.80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1256 268 9092,'0'0'8116,"-14"-20"-5659,-46-60-549,56 73-1513,0 1 1,-1 1-1,1-1 1,-1 1 0,0-1-1,-1 2 1,1-1 0,-1 0-1,-10-5 1,-3-2 546,2 3-362,1 1 1,-1 0 0,0 1-1,-1 1 1,-21-4 0,-29-11 310,47 14-658,0 1-1,0 1 1,-1 2-1,-35-3 1,-94 5 376,76 2-471,60 0-137,0 1 0,0 0 0,0 1 0,0 0 0,0 1 0,1 1 0,0 1-1,0 0 1,0 0 0,0 1 0,1 1 0,1 0 0,-1 1 0,-12 12 0,-15 17-2,1 1 0,-51 67 0,73-86 1,0 4 0,0 1 0,2 1 0,1 0 0,1 1 0,1 0 0,-11 36 0,16-31 0,1 0 0,2 1 0,1-1 0,1 1 0,3 33 0,-1-29 0,1-23 0,0 0 0,1-1 0,0 1 0,1-1 0,1 0 0,0 0 0,1 0 0,0 0 0,1-1 0,0 0 0,1 0 0,0 0 0,1-1 0,1 0 0,11 12 0,3 0 0,1-1 0,1-1 0,1-2 0,1 0 0,37 19 0,4-3 0,84 28 0,-49-22 0,-62-25 0,1-2 0,1-2 0,0-2 0,88 10 0,179-11 0,-254-9 0,-45-1 0,-1 0 0,0 0 0,0-1 0,0 0 0,0-1 0,-1 0 0,1-1 0,14-7 0,7-6 0,33-25 0,-8 6 0,-42 26 0,0 0 0,0-1 0,-1 0 0,0-1 0,-1-1 0,-1 0 0,0-1 0,0 0 0,-2 0 0,0-1 0,0-1 0,-2 1 0,0-1 0,0-1 0,5-21 0,-8 21 0,1 1 0,-2-1 0,0-1 0,-1 1 0,-1-22 0,-1 15 0,1 9 0,0 1 0,-2 0 0,0-1 0,0 1 0,-1 0 0,-1 0 0,0 0 0,-1 0 0,-8-18 0,0 9 0,-1 2 0,-1-1 0,-1 2 0,-1 0 0,-1 0 0,0 2 0,-2 0 0,0 1 0,-31-21 0,-14-6 0,-75-49 0,21 31 0,88 42 0,27 18 0,1 0 0,-1 0 0,0 0 0,1 0 0,-1 1 0,0-1 0,0 1 0,0 0 0,0 0 0,0 0 0,-5-1 0,-26-2-236,-17-2-3717,25-6-4696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29.5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24 9428,'0'0'17158,"22"-4"-15963,72-13-358,-88 16-766,0 0-1,-1 1 0,1 0 0,0 0 0,0 0 0,0 1 0,0 0 0,0 0 1,0 1-1,-1-1 0,1 1 0,0 1 0,-1-1 0,0 1 0,1 0 0,-1 0 1,0 0-1,-1 1 0,1-1 0,7 9 0,-3-4 50,-5-4-49,0 1 0,0-1 0,0 1 0,-1 0-1,0 0 1,0 1 0,0-1 0,-1 1 0,1-1 0,-1 1 0,-1 0 0,1 0-1,0 6 1,-1-7-32,0 0 0,-1 0-1,1 0 1,-1-1 0,0 1-1,-1 0 1,1 0 0,-1 0 0,0 0-1,0-1 1,0 1 0,-1 0-1,1-1 1,-1 1 0,0-1 0,-1 1-1,-2 3 1,0-2 8,0 0-1,0 0 1,0-1-1,-1 0 1,0 0 0,0-1-1,0 1 1,-1-1-1,1-1 1,-1 1 0,0-1-1,0 0 1,0-1-1,0 0 1,-1 0 0,-10 2-1,18-4-50,-1 1 0,1-1-1,0 1 1,0-1 0,0 1-1,0-1 1,0 1 0,0 0-1,0-1 1,0 1 0,0-1-1,0 1 1,0-1 0,0 1-1,0-1 1,1 1 0,-1 0-1,0-1 1,0 1 0,1-1-1,-1 0 1,0 1 0,1 0-1,15 8-154,-1-1-1,1-1 0,21 6 1,-18-6 201,35 17-1,-44-18-32,0 0 0,-1 1 0,0 0 0,0 0 0,12 14 0,-18-18 10,0 1 0,0 0 0,0 0 1,0 1-1,-1-1 0,0 0 0,0 1 0,0 0 1,0-1-1,-1 1 0,0 0 0,0 0 0,0 0 1,0 8-1,-2-12-10,0 0 0,0 0 0,0-1 0,0 1 0,1 0 0,-1 0 0,-1-1 0,1 1 0,0-1 0,0 1 0,0-1 0,0 1 0,0-1 1,0 0-1,0 1 0,-1-1 0,1 0 0,0 0 0,0 0 0,-2 0 0,-35 3 180,32-2-176,-135 3-13,122-4 0,0-2 0,1 0 0,-1-1 0,0-1 0,-26-9 0,9-1 0,36 13-197,-1 0 1,1 1-1,-1-1 0,0 1 1,1-1-1,-1 0 0,1 0 0,0 1 1,-1-1-1,1 0 0,0 0 1,-1 1-1,1-1 0,0 0 1,0 0-1,0 0 0,-1 0 0,1 1 1,0-1-1,0 0 0,0 0 1,1 0-1,-1 0 0,0 1 1,0-1-1,0 0 0,1 0 1,-1 0-1,0 1 0,1-1 0,-1 0 1,1-1-1,14-12-6849,13-6-3508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0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209 1 9236,'0'0'8353,"-19"19"-5599,14-13-2583,-8 6 143,0 1 1,1 0-1,1 1 1,0 0-1,1 1 1,0 0 0,2 1-1,0-1 1,0 2-1,-6 21 1,-3 24 789,3 0 1,3 1-1,2 0 1,4 1-1,2 87 1,3-145-1075,0 0 1,1 0 0,0-1 0,0 1-1,0 0 1,1-1 0,0 1 0,0-1-1,0 1 1,1-1 0,0 0-1,0 0 1,0 0 0,0 0 0,1-1-1,0 1 1,0-1 0,9 8 0,-7-8-31,1 0 0,1 0 1,-1 0-1,0-1 1,1 0-1,0 0 1,0-1-1,-1 0 1,1-1-1,1 1 0,-1-2 1,14 1-1,-11-1 4,-3 1-31,0-1-1,0-1 1,0 1 0,1-1-1,-1-1 1,11-2-1,-16 2 20,-1 1 0,0 0-1,0 0 1,1-1 0,-1 1-1,0-1 1,0 0-1,0 1 1,0-1 0,-1 0-1,1 0 1,-1 0 0,1 0-1,-1-1 1,1 1-1,-1 0 1,0-1 0,0 1-1,0 0 1,-1-1 0,1 0-1,-1 1 1,1-1-1,-1 1 1,0-5 0,1 5 2,0-8 63,-1-1 0,1 0 0,-2-13 0,0 21-31,1 0-1,-1 0 1,0 0-1,1 0 1,-1 0-1,0 0 1,-1 1-1,1-1 1,0 0-1,-1 1 1,0-1-1,1 1 1,-1 0 0,0-1-1,0 1 1,-5-4-1,0 1 12,0 1 0,0-1 0,0 1 0,-1 0 0,0 1 0,0 0 0,0 0 0,0 1 0,0 0-1,-16-2 1,18 3-21,0 1 0,0 1 0,0-1 0,0 1-1,0 0 1,1 0 0,-1 0 0,0 1 0,1 0-1,-1 0 1,1 1 0,-1 0 0,1 0 0,0 0-1,0 0 1,-5 6 0,-45 50-280,54-58 50,0 0 0,0 0 0,1 0 1,-1 0-1,0 0 0,1 1 0,-1-1 0,1 0 1,-1 0-1,1 1 0,0-1 0,-1 3 0,1-4-87,0 1-1,0-1 1,0 1-1,0-1 1,0 0-1,0 1 1,0-1 0,0 1-1,0-1 1,1 1-1,-1-1 1,0 1-1,0-1 1,0 0-1,1 1 1,-1-1-1,0 1 1,0-1-1,1 0 1,-1 1-1,0-1 1,1 0-1,-1 1 1,0-1-1,1 0 1,20 7-8207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0.9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334 159 2673,'0'0'16184,"-9"-19"-13738,-28-61-333,36 77-1959,0 1 1,0-1-1,-1 0 1,1 1-1,-1-1 0,0 1 1,0 0-1,0-1 0,0 1 1,0 0-1,0 0 1,-1 1-1,1-1 0,-1 0 1,1 1-1,-1-1 1,1 1-1,-4-1 0,-4-2 357,6 1-399,-1 1 0,1 0-1,0 0 1,-1 1 0,0-1-1,1 1 1,-1 0 0,0 1-1,0-1 1,1 1 0,-1 0-1,0 0 1,0 0-1,0 0 1,1 1 0,-1 0-1,0 0 1,1 0 0,-1 1-1,1 0 1,-1 0 0,1 0-1,0 0 1,0 0 0,0 1-1,-5 4 1,-4 6-58,0 1-1,1 1 1,1-1-1,1 2 1,-11 19-1,16-26 14,1 0 0,0 0-1,0 0 1,1 0-1,1 1 1,-1-1 0,1 1-1,1 0 1,0 0-1,0 0 1,2 19 0,-1-28-67,1 0 1,-1 0 0,0 0 0,1 0 0,0-1 0,-1 1 0,1 0-1,-1 0 1,1 0 0,0-1 0,-1 1 0,1 0 0,0-1 0,0 1-1,0-1 1,-1 1 0,1-1 0,0 1 0,0-1 0,0 0 0,0 1-1,0-1 1,0 0 0,0 0 0,0 1 0,0-1 0,0 0 0,1 0-1,37-1-27,-26 1 14,-9 0 8,15 0-15,-1-1 0,20-2-1,-32 1 11,0 1-1,0-1 0,0 0 0,-1 0 0,1 0 0,0-1 1,-1 0-1,1 0 0,8-7 0,1-3-35,-3 5 5,-1-1 0,0-1 0,16-19-1,-27 29 48,0 0 0,0 0 0,1 0 0,-1 0 0,0 0-1,0 0 1,1 0 0,-1 1 0,0-1 0,0 0 0,1 0-1,-1 0 1,0 0 0,0 0 0,1 0 0,-1 0 0,0 1-1,0-1 1,0 0 0,1 0 0,-1 0 0,0 0 0,0 1-1,0-1 1,0 0 0,1 0 0,-1 0 0,0 1 0,0-1-1,0 0 1,0 0 0,0 1 0,0-1 0,0 0 0,0 0-1,0 1 1,0-1 0,0 0 0,0 0 0,0 1 0,0-1-1,0 0 1,0 0 0,0 1 0,0-1 0,7 29 186,2 30 393,-1 95 7,-6-92-325,13 88 0,-7-99-267,-6-31 0,2 1 0,11 40 0,-14-56-88,-1-65-10207,0 26-388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1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4930,'0'0'16877,"-2"4"-14966,-1 5-1541,1 0 1,-1 0 0,2 1 0,-1-1-1,1 1 1,1-1 0,0 14 0,-1 15 560,-5 200 2410,7-169-3184,3-37-15,2-16-1478,4-9-4150,-3-12-689,0-10 2649,-5 10 1704,12-39-6606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2.3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97 1 7780,'0'0'7926,"0"26"-5405,-10 444 6347,9-439-8355,1 8 130,1 0-1,9 64 1,-8-93-604,0 0 0,1 0 0,0 0 0,1 0 0,0 0 0,0 0 0,1-1 0,0 0 0,1 0 0,0 0 0,0-1 0,1 0 0,0 0-1,15 12 1,-17-17-42,0 0 0,0 0-1,0 0 1,0 0-1,1-1 1,0 0-1,8 2 1,-11-3-17,-1 0 1,1-1-1,-1 0 1,1 1-1,-1-1 1,1 0-1,-1 0 1,1 0-1,0-1 1,-1 1-1,1-1 1,-1 1 0,1-1-1,-1 0 1,0 0-1,1 0 1,-1 0-1,0 0 1,0-1-1,1 1 1,1-3-1,1-2-8,0 0 1,-1-1-1,0 0 0,0 1 0,-1-1 0,0-1 1,0 1-1,0 0 0,-1-1 0,0 1 0,1-12 0,-1 2 17,0 0-1,-1 0 0,-1 0 1,-3-26-1,3 40 30,-1 0 0,1 0 0,-1 0 0,1 0 0,-1 0 0,0 0-1,0 0 1,0 0 0,-1 0 0,1 0 0,0 1 0,-1-1 0,0 1 0,0-1 0,0 1 0,0 0 0,0-1 0,0 1-1,-1 0 1,1 0 0,-1 1 0,1-1 0,-1 0 0,0 1 0,1 0 0,-1-1 0,0 1 0,0 0 0,0 1-1,0-1 1,0 0 0,0 1 0,0 0 0,-6 0 0,3-1 33,0 1 1,0-1-1,1 2 0,-1-1 1,0 0-1,1 1 0,-1 0 1,0 1-1,1-1 0,-1 1 1,1 0-1,0 1 0,-1-1 0,1 1 1,0 0-1,-7 6 0,-88 60 84,50-37-230,43-24-2633,12-4-2281,16-2-3833,-19-2 8494,31 0-12383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9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5619,'0'0'16391,"-93"139"-14454,63-98-400,14-6-65,6 0-751,0-8-513,10 1-208,0 0-112,0-8-112,15-6-1617,16-7-2017,5-7-3569,0 0-4547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2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0 8260,'0'0'11509,"-4"23"-9489,0-2-1519,-4 20 1401,-5 80 1,12-103-1403,2 248 4010,8-211-4662,-5-54-1491,-2-5-2101,2-21-1181,1-14-2350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3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10725,'0'0'6072,"22"-6"-4162,8-2-1334,3-2 430,59-7 0,-85 16-871,6-2 140,1 2 1,0-1 0,0 2-1,25 1 1,-37 0-191,0 0 0,0 0 1,0 0-1,0 0 0,0 0 0,0 0 1,0 1-1,0-1 0,-1 1 1,1-1-1,0 1 0,-1 0 0,1 0 1,-1-1-1,0 1 0,0 0 1,1 0-1,-1 0 0,-1 1 0,1-1 1,0 0-1,0 0 0,-1 0 1,1 3-1,2 9 810,-1-1 1,2 25-1,-2 240 2300,-3-149-2658,-4 83-379,4-212-237,1 0-1,-1 0 1,1 0 0,0 0 0,-1 0 0,1 0 0,-1 0-1,1-1 1,-1 1 0,1 0 0,-1 0 0,1 0-1,0-1 1,-1 1 0,1 0 0,-1-1 0,1 1 0,0 0-1,-1-1 1,1 1 0,0 0 0,0-1 0,-1 1 0,1-1-1,0 1 1,0 0 0,0-1 0,-1 1 0,1-1 0,0 0-1,-21-66-7102,2 15-210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3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8420,'0'0'17640,"147"-7"-15671,-87 7-1201,1 7-528,0 0-208,-1 7-32,-4 6-1969,5-13-2433,-1 0-3985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4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6 352,'0'0'20612,"8"-1"-19176,9-2-673,1 2 0,-1 0 1,29 3-1,-37-1-587,-1 0-1,0 1 1,-1 0-1,1 0 1,0 1-1,0 0 1,-1 0-1,0 1 1,0-1-1,0 2 1,9 6-1,-10-5-115,0-1 0,-1 1 0,1 0 0,-2 1 0,1-1 0,-1 1 1,0 0-1,0 0 0,0 0 0,-1 0 0,-1 1 0,1-1 0,-1 1 0,0 0 0,-1 0 0,1 15 0,-1-16 0,-1-1 1,-1 0-1,1 1 1,-1-1-1,0 0 1,0 1-1,-1-1 0,0 0 1,0 0-1,-1 0 1,1 0-1,-1-1 1,0 1-1,-1-1 1,1 0-1,-1 0 0,0 0 1,-1 0-1,1 0 1,-1-1-1,-8 6 1,8-6-26,2-2-5,1 0 1,-1 0-1,0-1 0,0 1 0,0-1 1,0 1-1,0-1 0,-1 0 0,1 0 1,0 0-1,-1 0 0,1-1 0,-7 1 1,10-1-159,2 2 22,1 0 1,0 0 0,0 0 0,0 0-1,1 0 1,-1-1 0,0 0 0,1 1-1,6 0 1,13 7 104,-2 1 4,-9-4 30,1 0 0,-1 1 0,15 10 0,-22-12-15,0-1 1,-1 1 0,1 0 0,-1 0 0,0 0-1,0 0 1,-1 1 0,0-1 0,0 1-1,3 7 1,-2 0 19,0 0-1,-1 0 0,0 0 1,-1 1-1,1 16 0,-3-24-2,0 1 0,0 0-1,0-1 1,0 1 0,-1 0-1,0-1 1,-1 1 0,0-1-1,0 1 1,0-1 0,0 0-1,-6 9 1,5-11-8,-1-1 0,1 0 0,-1 1 0,0-2 0,1 1 0,-1 0 0,-1-1 0,1 1 0,0-1 0,0-1 0,-1 1 0,1 0 0,-1-1 0,0 0 0,1 0 0,-1 0 0,-6-1-1,-11 1 140,0-1 0,-32-3-1,41 1-152,5 2-141,0-1-1,0-1 0,0 0 0,1 0 1,-1 0-1,1-1 0,-1 0 0,-11-6 1,16 7 23,0 0 1,0 0-1,1-1 1,-1 1-1,0-1 1,1 1-1,0-1 1,-1 0-1,1 0 1,0 0-1,1 0 1,-1 0-1,0 0 1,1 0 0,0-1-1,0 1 1,0-1-1,0 1 1,0-1-1,1 1 1,-1-1-1,1-3 1,0-5-1271,1 0 0,0 0 0,1 1 1,0-1-1,1 1 0,7-21 1,22-35-8508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4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10517,'0'0'15916,"14"2"-15347,45 7 46,64 1 0,-62-12-540,-34 0-97,1 2-1,41 5 1,-68-5 11,0 0 0,0 0 0,0 1 0,0-1 0,0 0 0,0 1 0,0-1 0,0 1 0,0-1 0,0 1 0,-1 0 0,1-1 0,0 1 0,0 0 0,-1 0 0,1-1 0,-1 1 0,1 0 0,0 0 0,-1 0 0,1 0 0,-1 0 0,0 0 0,1 0 0,-1 0 0,0 0 0,0 0 0,1 1 0,-1 31 43,-1-20 169,0-5-46,-1 0 0,0 0 1,0 0-1,-1 0 0,0-1 0,0 1 0,-1-1 0,0 1 0,0-1 0,-1 0 0,-8 9 0,-11 20 239,-2 15-40,3 0 0,2 2 0,2 0 1,-17 79-1,29-91-241,2 1 1,1-1-1,3 47 1,1-86-306,1 19 631,0-21-584,-1 1 0,0 0 1,0-1-1,0 1 1,0-1-1,1 1 0,-1 0 1,0-1-1,1 1 0,-1-1 1,0 1-1,1-1 0,-1 1 1,1-1-1,-1 1 1,1-1-1,-1 0 0,1 1 1,-1-1-1,1 0 0,-1 1 1,1-1-1,-1 0 0,1 0 1,0 1-1,-1-1 1,1 0-1,-1 0 0,1 0 1,1 0-1,-2 0-138,1 0 0,-1-1 0,1 1 0,-1 0 0,1-1 0,-1 1-1,1 0 1,-1-1 0,0 1 0,1-1 0,-1 1 0,1-1 0,-1 1 0,0-1 0,1 1 0,-1-1 0,0 1 0,0-1-1,0 0 1,1 1 0,-1-1 0,0 1 0,0-1 0,0 0 0,0 1 0,0-1 0,0-1 0,1-17-6950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34.6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13110,'0'0'16103,"156"96"-14438,-120-82-1009,-6-8-511,-10 8-145,1-14-753,-1 0-1648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4:37.91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0,'5'0,"7"0,10 0,21 5,9 2,14-1,15 3,4 1,1-2,2-1,-10-4,-9 0,-6-2,-9-1,-9 0,-12 4,-6 2,-9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4:43.6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0,'3385'227'0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4:46.5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0 115,'0'0,"1"-1,-1 1,0-1,1 0,-1 1,0-1,1 1,-1-1,1 0,-1 1,1 0,-1-1,1 1,-1-1,1 1,0-1,-1 1,1 0,0 0,-1-1,1 1,0 0,-1 0,2 0,22-6,-16 5,96-18,133-6,-78 11,276 3,-272 13,-137-4,0 0,37-9,-35 5,52-3,-24 8,-32 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23.4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222 131 144,'0'0'11619,"-4"-3"-10560,1 0-784,3 1-205,-1 1 1,0 0-1,1 1 1,-1-1-1,0 0 1,0 0-1,0 0 0,0 0 1,0 1-1,0-1 1,0 0-1,0 1 1,0-1-1,-1 1 1,1-1-1,0 1 0,0 0 1,0-1-1,-1 1 1,1 0-1,-2 0 1,-3-9 2394,6 8-2087,-1 0 0,1 0 0,-1 0 0,1 0 0,-1 0 0,1 0 0,-1 0 0,1 0 0,-1 0 0,0 0 0,0 1 0,0-1 0,1 0 0,-1 0 0,0 1 0,0-1 0,0 0 0,0 1 0,0-1 0,0 1 0,0-1 0,-2 1 0,-53 0 4794,-50 0-8428,102-2 3610,13-3 663,12-2-555,99-12-142,-99 15-242,0 1 0,27 0 0,4-1 11,-21 0-41,110-7 283,-96 11-222,-44 0 96,-1-1-440,0 0 0,0 1 0,1-1-1,-1 0 1,0 0 0,0 0 0,0 0-1,0 0 1,0 1 0,-1-1-1,1 0 1,0 0 0,0 0 0,0 0-1,-1 1 1,1-1 0,-1 0-1,1 0 1,0 0 0,-2 0 0,-1 0-595,0 0 0,0 1 1,0-1-1,0 1 0,0 0 0,0 0 1,-1 0-1,-3 0 0,-2 1-1907,-12-1-5213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19.5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0 381 8708,'0'0'13892,"29"-20"-12110,97-66-702,-95 63-810,-1 0-1,51-53 1,-61 56-217,-15 14 48,-1 1 0,1 0 0,-1-1 1,0 0-1,0 0 0,-1-1 0,0 1 0,0-1 0,0 1 0,1-9 0,-3 13-26,-1 0-1,1 0 0,-1 0 0,0 0 1,0 1-1,0-1 0,0 0 0,0 0 1,0 0-1,0 0 0,-1 0 0,1 0 1,-1 1-1,1-1 0,-1 0 0,0 0 1,0 1-1,1-1 0,-1 0 0,0 1 1,-1-1-1,1 1 0,0-1 0,0 1 1,-1 0-1,1-1 0,-1 1 0,1 0 1,-1 0-1,1 0 0,-1 0 0,0 0 1,1 0-1,-1 1 0,0-1 0,0 1 1,0-1-1,0 1 0,1-1 0,-5 1 1,-1-1-60,0 1 1,0 0 0,0 0-1,0 1 1,0 0-1,0 0 1,0 1 0,0-1-1,1 2 1,-1-1-1,0 1 1,1 0 0,0 0-1,0 0 1,0 1 0,0 0-1,0 1 1,1-1-1,0 1 1,0 0 0,-8 10-1,4-5 52,1 1-1,0 0 0,1 1 0,0 0 1,0 0-1,2 1 0,-1 0 0,2 0 1,0 0-1,-3 17 0,5-19 16,0 0 1,1 1-1,0-1 1,1 1-1,0-1 0,1 0 1,4 20-1,-4-26-62,1-1 0,0 1 0,0-1 0,0 1-1,0-1 1,1 0 0,0 0 0,0 0 0,0 0 0,0 0 0,1-1 0,-1 0-1,1 1 1,0-1 0,0 0 0,0-1 0,1 1 0,-1-1 0,9 3 0,3 1-91,1-1 1,0-1 0,0 0 0,1-1 0,-1-1 0,1-1-1,-1-1 1,1 0 0,22-4 0,-31 3-343,-1-1-1,1 0 1,-1-1-1,0 1 1,8-6 0,27-7-5396,-19 8-1720,-11 0-2206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24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3458,'0'0'15751,"1"7"-14788,3 7 6,0 1 1,1-1-1,9 18 1,13 42 1795,-23-53-2293,-1 0 0,0 0-1,-2 42 1,-1-53-315,0-9-144,-1 0 0,1 1 0,-1-1 0,1 0 1,-1 0-1,1 0 0,-1 0 0,0 0 1,1 0-1,-1 0 0,0 0 0,0 0 0,0 0 1,0 0-1,0 0 0,0-1 0,0 1 1,0 0-1,0-1 0,0 1 0,0-1 0,-1 1 1,1-1-1,0 1 0,-2-1 0,-33 6 407,35-6 22,9 0-706,59-1 65,-24-1 207,66 7-1,-105-5-1,0 1 0,1 0 0,-1 0 0,0 1 0,0-1 0,0 1 0,0 0-1,0 0 1,-1 0 0,1 1 0,0-1 0,-1 1 0,0 0 0,0 0 0,0 0 0,0 0 0,0 1 0,0-1-1,-1 1 1,0 0 0,0-1 0,0 1 0,0 0 0,0 0 0,-1 0 0,2 8 0,1 8 168,0 1 0,-2-1 0,0 1 0,-2 25 0,0-37-91,-1-7-62,1-1-1,-1 1 1,1 0 0,-1-1 0,0 1-1,0 0 1,0-1 0,0 1 0,0-1-1,0 0 1,0 1 0,0-1 0,-1 0 0,1 0-1,0 1 1,-1-1 0,1 0 0,-3 1-1,-37 20 220,24-13-162,4-3 9,0-1 1,0-1-1,-1 0 0,1 0 0,-1-2 1,0 0-1,1 0 0,-1-1 0,-23-1 0,33 0-80,-14 0 57,-1 0 0,0 0-1,0-2 1,1 0 0,-1-2 0,-31-9 0,34 8-57,13 4-14,-1 0-1,1-1 1,-1 1-1,1-1 1,0 1-1,-6-5 1,2 1 1691,-1-2-9933,8 7 7937,0-1 1,0 1-1,0 0 0,0 0 0,3-2-3117,-3 1 3118,1 1-1,-1 0 0,0 0 0,1 0 1,-1 0-1,0 0 0,0 0 1,1 0-1,-1 0 0,0 0 0,1 0 1,-1 0-1,0 0 0,1 0 0,-1 0 1,0 0-1,1 0 0,-1 1 1,1-1-1,13 0-7340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25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 7 2113,'0'0'13830,"-10"-6"-1568,9 16-11951,0 1-1,0-1 1,-2 1 0,-3 13 0,-3 7 34,-1 23 395,-5 101 0,11 35 443,5-215-1183,1-1 0,2 1 0,10-37 0,4-31 0,-7-124 0,-13 264 0,-17 89 0,-1 22 0,11-37-59,9-120-354,0-20-12716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28.9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14 1088,'0'0'18011,"-7"-2"-14857,2 1-3495,-15-5 5153,20 3-2265,14 2-1980,175 1 1059,-148 0-6578,0 0-5595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29.4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163 2 6099,'0'0'17450,"-8"0"-15753,4 0-1508,3-1-142,0 1 0,0 0-1,-1 0 1,1 0 0,0 0-1,0 0 1,0 0 0,0 0-1,-1 0 1,1 0 0,0 0-1,0 1 1,0-1 0,0 0-1,0 1 1,-1-1 0,1 1-1,0 0 1,0-1 0,0 1-1,0 0 1,1-1 0,-1 1-1,0 0 1,0 0 0,0 0-1,1 0 1,-1 0 0,0 0-1,1 0 1,-1 0 0,1 0-1,-1 0 1,1 0 0,-1 0-1,1 0 1,0 1 0,0-1-1,0 0 1,-1 0 0,1 0-1,0 2 1,-9 309 3402,9-311-3358,27-1-518,143 0 379,-165 0 59,0 0 0,0 0-1,0 1 1,-1-1 0,1 1-1,0 0 1,0 1 0,-1-1-1,1 1 1,-1 0 0,0 0-1,1 0 1,-1 1 0,0-1-1,0 1 1,0 0 0,-1 0-1,1 1 1,-1-1 0,0 1-1,0-1 1,0 1 0,0 0-1,0 0 1,-1 1 0,0-1-1,0 0 1,0 1 0,-1-1-1,1 1 1,-1 0 0,0 0-1,1 9 1,-2-9 52,0 0 0,0 0-1,0 0 1,-1 0 0,0 1-1,0-1 1,0 0 0,0 0-1,-1 0 1,0-1 0,0 1-1,0 0 1,-1-1 0,1 1 0,-1-1-1,0 0 1,0 0 0,-1 0-1,-7 7 1,2-3-17,-1 0 0,0 0 0,0-1-1,-1-1 1,1 1 0,-2-2 0,1 1 0,-1-2-1,1 0 1,-1 0 0,0-1 0,-19 3 0,-15 0-33,-94-1 0,139-4-134,-1-1 1,1 0 0,0 0 0,-1 0 0,1 0 0,-1 0-1,1 0 1,-1-1 0,1 1 0,0 0 0,-1-1-1,1 1 1,0-1 0,-1 0 0,1 1 0,0-1-1,0 0 1,-2-1 0,3 1-251,-1-1 0,0 0-1,0 0 1,1 0 0,-1 0-1,1 0 1,0 0 0,0 0-1,0 0 1,0 0 0,0-4 0,0 2-330,1 0 1,-1 0-1,1 0 1,0 0 0,0-1-1,0 2 1,1-1-1,0 0 1,-1 0 0,1 0-1,1 1 1,-1-1-1,0 1 1,1-1 0,0 1-1,4-4 1,32-34-8118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30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307 1 5186,'0'0'13817,"0"2"-11834,-1 2-1680,0 1 1,0 0 0,0-1 0,-1 0 0,0 1 0,0-1 0,0 0 0,0 0-1,-1 0 1,1 0 0,-1 0 0,-4 3 0,-10 18 772,-25 45 620,4 2 0,-57 150 0,89-199-1583,1 0 0,1 0 0,0 1 1,2 0-1,2 47 0,0-67-107,0 4-2,1-1 0,1 0 0,-1 1 1,1-1-1,1 0 0,-1 0 0,1 0 0,0 0 0,1 0 0,0-1 0,0 1 0,0-1 0,1 0 1,0-1-1,0 1 0,10 7 0,-9-7-8,1 0 0,0 0-1,0-1 1,1-1 0,0 1 0,-1-1 0,2 0 0,-1-1 0,0 0 0,1 0 0,-1-1 0,1 0-1,0 0 1,10 0 0,-13-2-5,-2 0 6,0 1 0,0-1-1,1 0 1,-1 0-1,0-1 1,0 1-1,0-1 1,1 0 0,-1 0-1,0 0 1,0 0-1,0-1 1,0 0-1,-1 0 1,1 0 0,0 0-1,-1 0 1,1-1-1,5-5 1,-2 0 11,0 0-1,-1 0 1,0-1 0,0 0 0,-1 0-1,0-1 1,-1 0 0,0 1 0,4-16-1,-4 6 41,0-1-1,-2 0 1,0 1-1,-2-22 1,0 39-39,0-1 1,0 1-1,-1-1 1,1 1 0,-1-1-1,0 1 1,0 0-1,1 0 1,-2-1-1,1 1 1,0 0 0,0 0-1,-1 0 1,1 0-1,-1 0 1,0 0-1,1 0 1,-1 1 0,0-1-1,0 1 1,0-1-1,0 1 1,0 0-1,0 0 1,-1 0 0,1 0-1,0 0 1,-1 0-1,1 0 1,-4 0-1,-8-2 24,0 1-1,0 1 1,0 0-1,-15 1 0,25 0-26,-13 1 12,1 0 0,-1 2 0,1 0 0,0 1 1,-1 1-1,2 0 0,-1 1 0,1 1 0,0 1 0,0 0 0,0 0 1,2 2-1,-1 0 0,-12 12 0,21-18-667,1 0 1,0 1-1,0-1 1,1 1-1,-1 0 1,-2 6-1,5-9 254,0 0 0,0 1 1,0-1-1,1 0 0,-1 1 1,1-1-1,-1 1 0,1-1 0,0 0 1,0 1-1,0-1 0,0 1 0,1-1 1,-1 0-1,0 1 0,1-1 0,1 3 1,4 1-5444,7-5-866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31.1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326 98 6051,'0'0'9983,"-22"-16"-7200,-74-48-433,93 62-2171,0 0 0,0 0 0,-1 1 0,1-1 0,0 0 0,0 1 0,-1 0 0,1 0 0,-1 0 0,1 0 0,-1 1 0,0-1 1,1 1-1,-1 0 0,-6 1 0,-4-1 688,10 1-705,0-1-1,-1 1 0,1 0 0,0 0 0,-1 0 1,1 0-1,0 1 0,0-1 0,0 1 1,0 0-1,0 1 0,0-1 0,1 1 0,-1-1 1,1 1-1,-6 6 0,2-1-67,2-1 0,-1 1 0,1 0 0,0 0 0,0 1 0,1-1 0,-4 11 0,5-11-30,1 0 0,-1 1 0,1 0-1,1-1 1,-1 1 0,1 0 0,1 0 0,0 0 0,0-1 0,1 1 0,0 0 0,3 11 0,-1-9 2,1 0-1,1 0 1,0-1 0,0 0-1,1 0 1,0 0-1,0-1 1,15 17 0,150 157 715,-167-177-729,1 0-1,-1 0 0,-1 1 1,1 0-1,-1 0 0,0-1 1,-1 2-1,1-1 1,-1 0-1,-1 0 0,1 1 1,-1-1-1,-1 1 0,0-1 1,0 13-1,-1-17-27,1 0-1,-1 1 1,0-1-1,0 0 1,0 0-1,0 0 1,-1 0 0,1 0-1,-1 0 1,0 0-1,1-1 1,-1 1-1,-1-1 1,1 1-1,0-1 1,-1 0 0,1 1-1,-1-1 1,1 0-1,-1-1 1,0 1-1,0-1 1,0 1-1,0-1 1,0 0 0,0 0-1,-1 0 1,1 0-1,0-1 1,0 1-1,-1-1 1,1 0-1,0 0 1,0 0 0,-1 0-1,1-1 1,0 1-1,0-1 1,-1 0-1,1 0 1,0 0-1,0 0 1,0-1 0,0 1-1,0-1 1,-3-2-1,1 0-27,-1-1 0,1 0-1,0 0 1,1-1 0,-1 0-1,1 1 1,0-1 0,1-1-1,-1 1 1,1 0 0,0-1-1,1 0 1,0 0 0,0 1-1,-2-15 1,4 16-1,0-1 1,1 1-1,-1-1 1,1 1-1,0-1 1,1 1-1,0 0 1,-1 0 0,2 0-1,-1 0 1,6-9-1,-1 4 14,1 1 0,0 1 1,0-1-1,15-10 0,1-2-121,46-28 0,-58 43-332,0-1 1,0 2-1,1 0 0,0 0 1,0 1-1,21-4 0,-3 5-4311,61 0 0,-79 3 3092,33 0-5636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31.6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395 2 12102,'0'0'10444,"-21"0"-8592,12 0-1678,0-1-58,1 1-1,-1 0 1,1 0-1,-1 1 0,1 0 1,-1 1-1,1 0 1,0 0-1,0 1 1,0 0-1,0 0 1,0 1-1,1 0 0,-1 1 1,1-1-1,-12 12 1,-149 158 2341,164-170-2387,0 0 1,-1 0-1,2 1 0,-1-1 0,0 1 1,1 0-1,0 0 0,0 0 1,1 1-1,-1-1 0,1 1 1,0-1-1,1 1 0,-1 0 1,1 0-1,-1 9 0,3-14-73,-1 0-1,0 0 0,1 0 1,-1 0-1,1 0 1,-1 0-1,1-1 1,-1 1-1,1 0 0,0 0 1,-1-1-1,1 1 1,0 0-1,0-1 0,-1 1 1,1-1-1,0 1 1,0-1-1,0 1 1,0-1-1,0 0 0,0 1 1,0-1-1,0 0 1,0 0-1,0 0 1,0 0-1,0 0 0,0 0 1,0 0-1,1 0 1,46 0-24,-29-1 45,-8 0-6,1 0 0,-1-1-1,0-1 1,0 0 0,0 0-1,-1-1 1,1-1 0,-1 0-1,0 0 1,0-1 0,0 0-1,-1 0 1,0-1 0,12-13-1,-6 6 6,0-1-1,-1-1 0,-1 0 0,0-1 0,-2 0 0,0-1 0,11-23 1,-15 31 1260,-3 20-793,-4 33-462,-1-30 147,-1 37-1,-18 92 0,1-16-58,12-28-110,-4 42 0,10-127-56,1-11-467,0-23-10637,0 1 1833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32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72 5987,'0'0'17093,"11"-7"-16093,-1 1-719,1 0 1,-1 0-1,1 2 0,1-1 0,-1 1 0,1 1 0,22-4 0,30-2 497,-27 3-571,0 2 0,0 1-1,0 2 1,38 3 0,-75 3 70,0 9-17,1 30 715,-3 1 0,-8 54 1,-9-4-675,1-10-14,4 0 1,-4 126-1,16-198-329,-2-16-94,-1-7-478,-12-53-5391,4-1-4227,9 41 5656,-2-18-5786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32.6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6467,'0'0'16063,"8"4"-13560,17 10-733,1-1 1,53 17 0,216 59-37,-278-83-2002,49 14-347,-33-17-2615,0-7-4247,-9-7 114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5:32.9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1 10965,'0'0'11725,"-1"25"-9177,-3 175 1417,-1 167-524,5-366-3868,-5-22-11944,0-5 3122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0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37 5811,'0'0'16196,"-12"14"-14184,-8 10-1197,1 2 1,1 0-1,-19 38 1,31-52-543,-1 0 1,2 1-1,0 0 1,0 1-1,2-1 1,-1 1-1,2-1 1,0 1 0,0 0-1,1 0 1,2 23-1,0-33-253,0-1 0,0 1 0,0-1 0,0 1 0,1-1 0,-1 0 0,1 1-1,0-1 1,0 0 0,0 0 0,0 0 0,1 0 0,-1-1 0,1 1 0,0-1 0,-1 1 0,1-1-1,0 0 1,1 0 0,-1-1 0,0 1 0,0 0 0,1-1 0,-1 0 0,1 0 0,4 1-1,9 1-15,0 0 0,0-1 0,0-1 0,20 0 0,-33-1-8,6-1-55,0 0 1,-1-1 0,1 0 0,0 0 0,-1-1-1,1 0 1,-1-1 0,0 0 0,0 0 0,-1-1 0,1 0-1,11-10 1,0 0-70,-2-2 1,0 0-1,29-36 0,-38 41 90,0 0-1,0 0 0,-1-1 0,-1-1 0,-1 1 0,0-1 1,0 0-1,-1-1 0,-1 1 0,-1-1 0,0 0 0,-1 0 1,0 0-1,-1 0 0,-1 0 0,0 0 0,-3-16 0,3 30 68,-1-1 1,1 1-1,-1-1 0,0 0 0,0 1 0,1 0 0,-1-1 0,0 1 0,0-1 1,0 1-1,-1 0 0,1 0 0,0 0 0,0 0 0,-1 0 0,1 0 0,0 0 1,-1 0-1,1 0 0,-1 0 0,1 1 0,-1-1 0,0 1 0,1-1 0,-1 1 1,1 0-1,-1-1 0,-2 1 0,-8-1 154,-1 0 0,-23 3-1,16-2-70,2 0-47,9-1-24,-1 1 0,1 0-1,-1 1 1,1-1-1,-1 2 1,1-1 0,0 1-1,0 1 1,0 0 0,-17 7-1,15-3 83,1-1 1,-1 2-1,1-1 0,-11 12 0,18-16-385,1 0 0,0 0-1,-1 0 1,1 0 0,0 1-1,1-1 1,-1 0-1,-1 5 1,2-6-501,1 1 0,-1-1 0,1 0 0,-1 1 0,1-1 0,0 1 0,0-1 0,0 1 0,1-1 0,-1 1 0,1-1 0,-1 1 0,2 3 0,2 1-6131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6:02.90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1,'0'5,"5"1,11 1,18-3,7 0,12-2,6-6,-2-1,-1-2,-5 2,-6 2,-2 0,-3 2,-3 0,-8 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06.9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6035,'0'0'17562,"6"0"-15881,30 0 444,205 6 729,-117-5-2930,-72-1-2146,-46 4-1130,-6-3 2669,0 0-1,1 0 0,-1 0 1,0 0-1,0 0 0,0 0 1,0 1-1,0-1 0,0 0 1,0 0-1,0 0 0,0 0 1,-1 0-1,1 0 0,0 0 0,-1 0 1,1 0-1,-1 0 0,1 0 1,-2 1-1,-19 12-5676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07.3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0 5218,'0'0'15690,"-11"22"-14238,-33 70-327,41-86-933,1 1 0,0 0 0,0-1-1,0 1 1,1 0 0,0 0-1,0 0 1,1 0 0,0 0-1,2 13 1,-1 1 157,-1-4-109,-1-11-166,1 0-1,0 1 1,1-1-1,1 12 0,-1-17-67,-1 1 0,1-1 0,0 1 0,-1-1 0,1 0 0,0 1 0,0-1 0,0 0 0,0 1 0,0-1 1,0 0-1,0 0 0,0 0 0,0 0 0,0 0 0,1 0 0,-1-1 0,0 1 0,1 0 0,-1-1 0,1 1 0,-1-1 0,3 1 0,52 11 66,-39-9 8,1 1-1,0 0 1,-1 1-1,20 9 0,-11-3-27,-21-9-47,1 0 0,-1 0 1,0 1-1,1-1 0,-1 1 0,0 0 1,-1 1-1,1-1 0,-1 1 1,1 0-1,3 5 0,4 6 31,-10-13 7,0 0 1,0 0 0,0 0 0,-1 0 0,1 0 0,-1 0 0,0 1 0,0-1 0,0 1 0,0-1 0,0 1-1,0-1 1,-1 1 0,1-1 0,-1 1 0,0 0 0,1-1 0,-2 4 0,2 4 64,-1-8-54,0 0 1,1 0-1,-1 0 1,0 0-1,0 0 1,0 0 0,-1 0-1,1 0 1,0-1-1,-1 1 1,1 0-1,-1 0 1,0 0 0,1 0-1,-1 0 1,0-1-1,0 1 1,0 0-1,0-1 1,-1 1 0,1 0-1,0-1 1,-1 0-1,1 1 1,-1-1-1,1 0 1,-1 0 0,0 0-1,-3 2 1,-4 2 72,0-1 1,0 0 0,-1 0-1,0-1 1,0 0 0,0-1 0,-11 2-1,-10-2 86,-33 0-1,57-2-202,-1 0 20,0-1 0,0 0-1,0 0 1,-14-4 0,20 4-133,0 1 0,0-1-1,0 0 1,0 1 0,0-1 0,0 0 0,0-1 0,0 1-1,0 0 1,0 0 0,1-1 0,-1 1 0,1-1 0,-1 0-1,1 1 1,-1-1 0,1 0 0,0 0 0,0 0 0,0 0 0,-1-2-1,1-1-988,0-1-1,0 1 1,1 0-1,-1 0 1,1-1-1,0 1 1,1 0-1,0-1 1,-1 1-1,2 0 1,1-8-1,18-20-6462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07.6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9556,'0'0'15832,"61"144"-14328,-56-117-783,-5 0-545,0-6-96,0 6-80,0-20-256,0 0-849,0 6-1344,0-6-1089,5 7-2256,5-1-2306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08.1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7171,'0'0'15757,"8"0"-13532,172 12 1343,-107-5-3326,-64-6-583,-1 0 0,0 0 1,1 0-1,-1 1 1,15 6-1,-20-5-2953,-4 6 1675,-16-5-10382,-11 2 2076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08.5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0 4162,'0'0'15135,"-5"25"-13062,1-9-1695,-32 161 3790,33-158-3712,-4 51 1401,8-69-1855,-1 0 0,1-1 1,0 1-1,0 0 0,-1-1 0,1 1 0,0-1 1,0 1-1,0-1 0,0 0 0,0 1 0,0-1 1,0 0-1,0 1 0,0-1 0,0 0 0,0 0 1,1 0-1,29 4-6,-24-3 9,12 0 8,-1-1 0,19-2 0,-27 1-6,1 0 0,-1 0 0,0 1 0,0 1 1,1-1-1,-1 2 0,0-1 0,0 2 0,0-1 1,0 1-1,10 5 0,-17-6 16,1 0-1,-1 1 1,0-1-1,0 1 1,-1 0 0,1 0-1,0 0 1,-1 1 0,0-1-1,0 0 1,0 1-1,0 0 1,0-1 0,-1 1-1,0 0 1,1 0 0,0 7-1,0 6 122,0-1 0,-1 1 0,-1 17-1,-1-14-85,1-18-43,0-1 0,-1 0 0,1 1 0,-1-1 0,1 1 0,-1-1 0,1 0 0,-1 0 0,0 1 0,0-1 0,1 0 0,-1 0 0,0 0 0,0 0 0,0 0 0,-1 0 0,1 0 0,0 0 0,0 0 0,0 0 0,-1-1 0,1 1 0,-2 0 0,-39 15 427,29-12-294,-1-1-123,0-1 0,1 0-1,-1-1 1,0 0-1,-18-2 1,8 1-1024,23-1 780,1 1-1,0-1 1,-1 1-1,1-1 1,-1 1 0,1-1-1,-1 1 1,1-1-1,0 0 1,0 1-1,-1-1 1,1 0-1,0 1 1,0-1 0,0 0-1,-1 1 1,1-1-1,0 0 1,0 1-1,0-1 1,0 0-1,0 1 1,1-2 0,-1-24-4103,0 20 2542,3-24-4964,14-8-2375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09.0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228 1 8244,'0'0'12731,"-11"30"-11157,-4 7-946,-2 5 433,2 1-1,-15 65 1,20-45 233,2 0 0,3 103 0,5-161-1297,0 1 1,0-1 0,0 1 0,1-1 0,0 1 0,0-1 0,1 1 0,-1-1 0,1 0 0,1 0 0,-1 0 0,1 0 0,-1 0 0,1 0 0,1-1 0,-1 1 0,1-1 0,-1 0 0,1 0 0,0 0 0,1-1 0,-1 1 0,1-1 0,-1 0 0,1 0 0,0-1 0,0 0 0,8 3 0,-10-4 8,-1-1 0,1 0 0,-1 0 0,1 0 0,-1 0 0,1 0 0,-1-1 0,1 1 1,-1-1-1,0 0 0,1 0 0,-1 0 0,0 0 0,1 0 0,-1 0 0,0 0 0,0-1 0,0 1 0,0-1 0,0 1 0,0-1 1,-1 0-1,1 0 0,0 0 0,-1 0 0,0 0 0,2-3 0,1-1 10,0-1 0,-1-1 0,1 1 0,-2 0 0,1-1 0,-1 1 1,2-12-1,-3 17 2,-1-1 0,0 1 0,1 0 0,-1-1 0,0 1 0,0-1 1,0 1-1,-1-1 0,1 1 0,0-1 0,-1 1 0,-1-4 0,1 5 25,-1-1-1,1 0 0,-1 0 1,1 1-1,-1-1 0,0 1 1,0 0-1,0-1 1,0 1-1,-3-1 0,-12-10 262,13 9-236,0 0 0,0 1 0,0-1 0,-1 1 0,1 0 0,0 0 0,-1 0 0,1 0 0,-1 1 0,0 0 0,0 0 0,-6-1-1,-1 2-26,-43 3 193,51-2-223,0 0 0,-1 1 0,1-1 0,1 1 1,-1-1-1,0 1 0,0 1 0,1-1 1,-1 0-1,-5 6 0,7-7-335,0 1-1,0-1 1,0 1-1,0-1 1,0 0 0,-1 0-1,1 0 1,0 0 0,-1 0-1,1-1 1,0 1-1,-1-1 1,1 1 0,-1-1-1,1 0 1,-1 0 0,1 0-1,-5-1 1,-3 1-1389,-4 0-6418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6:12.66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48,'8'0,"-1"1,0 0,0 1,12 3,13 3,101 11,140 1,137-18,-297-2,-13 0,295-8,-294 1,184-36,-228 31,0 3,0 3,73 0,-103 6,0-2,34-5,-34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4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323 35 2289,'0'0'15079,"-23"-6"-12651,-74-17-729,90 21-1406,0 1 0,-1 0-1,1 0 1,0 1 0,0-1-1,0 2 1,-1-1 0,1 1-1,0 0 1,0 0 0,0 1 0,-11 4-1,13-3-159,0 0 0,-1 0 0,1 0 0,0 1-1,0-1 1,1 1 0,-1 1 0,1-1 0,0 1 0,0-1-1,1 1 1,-5 6 0,2 1-47,1 0-1,0 0 1,1 0-1,0 0 0,1 1 1,0-1-1,1 1 1,0 0-1,1 0 1,1 0-1,1 20 1,0-26-70,0-1-1,0 0 1,1 0 0,0 0 0,0 0 0,1 0-1,0 0 1,0-1 0,0 1 0,0-1 0,1 0 0,6 7-1,7 6 33,37 31 0,-7-8 0,4 4-23,18 19-13,-62-57-15,-1 1 0,1 0 0,-1 0 0,-1 1 0,0 0 0,8 18 0,-11-23 59,-1 0-1,1 0 1,-1-1-1,0 1 1,0 0-1,-1 0 1,1 0 0,-1 0-1,0 1 1,0-1-1,0 0 1,-1 0-1,0 0 1,-1 7-1,0-8 5,1-1 0,0 0 0,-1 0 0,1 0 0,-1 0 0,0 0-1,1 0 1,-1-1 0,0 1 0,0-1 0,0 1 0,0-1 0,-1 0 0,1 1 0,0-1 0,-1 0-1,1-1 1,0 1 0,-1 0 0,1-1 0,-1 1 0,1-1 0,-4 0 0,-4 2 40,-1-1 1,1-1-1,0 0 0,0 0 1,0-1-1,0 0 1,0-1-1,0 0 1,0 0-1,0-1 0,1-1 1,-1 0-1,-9-5 1,7 2-44,0 0 0,0-1 1,1 0-1,0-1 0,-18-19 0,27 25-63,-1 0-1,1-1 0,0 1 0,0-1 0,0 1 0,0-1 0,0 0 1,1 0-1,0 0 0,-1 0 0,2 0 0,-1 0 0,0 0 0,1 0 1,0 0-1,0 0 0,0 0 0,0 0 0,1 0 0,-1 0 0,1 0 1,0 0-1,0 0 0,1 0 0,2-5 0,5-10-46,1 1 1,1-1-1,1 2 0,0 0 0,1 0 1,1 1-1,1 1 0,20-17 0,-30 28-219,0 1 1,0 1-1,0-1 0,0 1 0,0 0 0,1 0 0,-1 0 0,1 1 1,-1 0-1,1 0 0,0 0 0,-1 1 0,1 0 0,8 1 0,28-4-3139,-22 0 1867,2-1-3013,39-1 0,-4 5-3254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4.6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287 75 7684,'0'0'15017,"-14"-15"-13224,3 4-1424,0 0 0,0 1-1,-20-14 1,29 23-338,1 1 0,-1-1 0,1 1 0,-1-1 0,1 1 0,-1 0-1,0 0 1,1 0 0,-1 0 0,1 0 0,-1 0 0,1 0 0,-1 0 0,0 0 0,1 1-1,-1-1 1,1 1 0,-1-1 0,1 1 0,0 0 0,-1-1 0,1 1 0,0 0 0,-1 0-1,1 0 1,0 0 0,-2 2 0,-29 36 248,24-27-198,3-6-46,-65 88 516,62-82-414,1 0 0,0 1 1,1-1-1,0 2 0,1-1 1,-3 15-1,7-27-136,1 0 0,-1 0 0,1 1 0,-1-1 0,1 0 0,0 0-1,0 1 1,0-1 0,0 0 0,0 0 0,0 1 0,0-1 0,0 0 0,0 1 0,1-1 0,-1 0-1,1 0 1,-1 0 0,0 1 0,1-1 0,0 0 0,-1 0 0,1 0 0,0 0 0,0 0 0,-1 0-1,1 0 1,0 0 0,0 0 0,0-1 0,0 1 0,0 0 0,0 0 0,0-1 0,1 1 0,0 0-1,2-1-14,-1 1 0,1-1 0,0 0 0,-1 0 0,1 0 0,0 0 0,-1-1 0,1 1 0,-1-1 0,1 0 0,-1 0 0,5-2 0,8-5-71,-1-1 1,0-1-1,0 0 0,-1 0 1,19-19-1,2-2-181,-35 31 264,1-1 1,-1 1-1,1 0 0,-1-1 1,1 1-1,0-1 0,-1 1 1,1 0-1,-1-1 1,1 1-1,0 0 0,-1 0 1,1 0-1,0-1 0,0 1 1,-1 0-1,1 0 0,0 0 1,-1 0-1,1 0 0,0 0 1,0 0-1,-1 0 0,1 1 1,0-1-1,0 1 0,1-1 15,-1 1 0,0 0-1,0 0 1,0 0-1,0 0 1,0 1-1,0-1 1,0 0-1,-1 0 1,1 1-1,0-1 1,0 3-1,13 52 646,-12-41-391,9 37 552,7 99 0,-16-61-5266,4-100-5499,-1-8 1171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0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10885,'0'0'6446,"-12"24"-3957,1 0-1973,-63 136 2532,62-133-2376,2 0 1,0 1-1,2 1 0,1-1 1,2 1-1,0 0 0,0 36 1,5-64-700,0 0 0,1 0 1,-1 1-1,0-1 1,0 0-1,0 0 1,1 0-1,-1 0 0,1 0 1,-1 0-1,1 0 1,-1 0-1,1 0 1,-1 0-1,1 0 0,0 0 1,0 0-1,-1 0 1,1 0-1,0-1 1,0 1-1,0 0 0,0-1 1,0 1-1,2 0 1,0 1-241,0-1-1,1 0 1,-1 0 0,1-1 0,-1 1 0,1-1 0,-1 1 0,7-1 0,-2-1-930,0 0 0,-1 0 1,1 0-1,-1-1 0,1 0 1,-1 0-1,1-1 0,7-3 0,20-20-8161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5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17 2289,'0'0'19166,"-2"-3"-16447,1 2-2610,1 1 0,0 0 0,-1 0 0,1-1 0,-1 1 0,1 0 0,0 0 0,-1-1 0,1 1 1,0 0-1,0-1 0,-1 1 0,1-1 0,0 1 0,0 0 0,-1-1 0,1 1 0,0-1 0,0 1 0,0 0 0,0-1 1,0 1-1,0-1 0,0 1 0,0-1 0,0 1 0,0-1 0,0 1 0,0 0 0,0-1 0,0 1 0,0-2 0,19 7 2382,-1 1-3109,7 2 699,1-1-1,48 6 1,14 0-43,-86-13 4,-2 17 177,-2 15-72,-2 1 1,-1-1-1,-14 50 0,-7 43 737,13 12-349,12-117-3656,2-9-3415,-11-32 301,-9-5-688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5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9380,'0'0'14055,"135"42"-12887,-89-35-527,-4 7-561,5 14-80,-1-21-545,1 7-767,10-7-2498,-5 0-2353,5-7-3921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5.7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5442,'0'0'14871,"-5"133"-12598,5-70-480,0 0-496,0 0-481,0-13-560,0-15-256,5-14-528,6 0-1873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7.0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1319 232 2049,'0'0'6771,"-7"-14"-5437,-26-43 181,32 54-1250,-1 0-1,0 1 0,1-1 1,-1 1-1,0-1 1,0 1-1,0 0 0,0 0 1,0 0-1,-1 0 0,1 0 1,-1 0-1,1 1 0,-1-1 1,0 1-1,1 0 1,-1 0-1,-5-2 0,-8-3 943,-63-39 3206,62 35-3755,-1 1 0,-1 0 0,1 2 0,-1 0 0,0 1 0,-26-4 0,6 4 290,0 2 1,-49 2-1,77 1-867,-1 1 1,1 1 0,-1 0-1,1 0 1,0 1-1,-1 1 1,1 0-1,-16 7 1,-83 37 304,58-26-66,-23 10 9,48-17-252,0 2-1,1 1 1,0 1 0,2 1 0,0 1-1,1 1 1,1 1 0,1 1 0,1 1-1,1 1 1,2 1 0,-21 38 0,-6 22 0,-37 79 83,76-150-160,1-1 0,0 1 0,1 0 0,0 0 0,2 0 0,-1 0 0,2 1 0,1 14 0,-1-10 0,1-11 0,0 0 0,0 0 0,0 0 0,1 0 0,1 0 0,0-1 0,0 1 0,7 12 0,5 7 0,22 28 0,-26-38 0,5 3 0,0 1 0,1-2 0,1 0 0,0-1 0,2-1 0,0-1 0,1 0 0,1-2 0,1 0 0,0-2 0,0 0 0,46 16 0,-22-12 0,-32-10 0,0-2 0,1 0 0,16 3 0,37 1 0,1-3 0,0-3 0,89-8 0,-133 2 0,-1 0 0,0-2 0,1-1 0,-2-1 0,1 0 0,-1-2 0,0-2 0,-1 0 0,0-1 0,-1-1 0,24-18 0,-11 0 0,-1-2 0,39-47 0,-45 48 0,-5 2 0,-1 0 0,18-36 0,-33 54 0,0-2 0,-1 1 0,0-1 0,0 0 0,-2 0 0,0-1 0,-1 1 0,3-30 0,-3-108 0,-5 87 0,2 53 0,1-18 0,-7-46 0,4 66 0,0-1 0,-1 1 0,0-1 0,0 1 0,-1 0 0,-1 0 0,-10-17 0,9 17 0,-2-2 0,1 0 0,-1 1 0,-1 0 0,0 0 0,-1 1 0,-11-10 0,-128-93 0,136 104-9,-1 1 0,-1 0 0,0 1 0,0 1-1,-31-9 1,18 6-277,-18 1-3620,19 5-659,-14-8-6584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9.6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6403,'0'0'15724,"5"0"-14870,192 11 3267,11-1-3549,-199-10-551,-9 1-25,1-1 0,0 1-1,-1 0 1,1-1-1,-1 1 1,1 0 0,-1-1-1,0 1 1,1 0-1,-1 0 1,0-1 0,1 1-1,-1 0 1,0 0-1,0-1 1,0 1 0,0 2-1,1-1-4,7 47 615,-2 1-1,-2-1 0,-5 99 1,-1-57-42,2 73-908,-16-167-4259,0-9-105,-4-8-2592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39.9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7796,'0'0'16220,"18"13"-14648,2 3-1163,-10-8-239,1-1 0,-1 0-1,1 0 1,0-1 0,0-1-1,1 0 1,0 0 0,13 3 0,27 11 449,-28-10-420,41 11-1,62 14-389,-45-8-2667,-70-22 682,0-1 0,0-1 0,20 1 0,-10-1-3028,4 0-5211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40.2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5507,'0'0'17255,"-11"134"-15318,1-71-448,5 21-176,0-14-257,-1-7-448,6 0-544,0-28-64,0-7-96,0-14-1008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6:49.26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31,'207'1,"230"-3,-246-12,28-1,-125 15,-57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53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327 131 7571,'0'0'19633,"-21"-16"-18299,-66-52-357,79 62-829,-1 1 0,1 0 0,-1 0 1,0 0-1,0 1 0,-1 1 0,1 0 1,-1 0-1,0 1 0,0 0 0,0 0 0,0 1 1,0 1-1,0-1 0,0 2 0,-16 1 0,-14 0-213,38 8-60,2-5 105,1 0 0,-1 0-1,1 0 1,0 0 0,1 0 0,-1-1 0,1 1 0,0 0 0,0-1-1,1 1 1,4 7 0,4 3 38,1-1 1,13 13-1,4 3 4,21 26 42,-24-28-35,0 1 1,31 48 0,-50-66-17,-1 1-1,0 0 0,0 1 0,-1-1 0,-1 1 1,0 0-1,-1 1 0,0-1 0,-1 0 0,0 28 1,-2 9 542,-17-50-310,4 0-245,0 0 0,0-1 0,-1 0 0,1-1 0,1-1 0,-15-4 0,22 5 0,1 1 0,0-1 0,0-1 0,0 1 0,0 0 0,0-1 0,1 0 0,-1 0 0,1 0 0,0 0 0,0-1 0,0 1 0,0-1 0,0 0 0,1 0 0,0 0 0,-1 0 0,2 0 0,-1-1 0,0 1 0,-1-7 0,1 0 0,0 1 0,0 0 0,1-1 0,0 1 0,1-16 0,0 23 0,1 0 0,-1 0 0,0 0 0,1 0 0,0 0 0,0 0 0,0 0 0,0 0 0,0 1 0,0-1 0,1 0 0,-1 1 0,1-1 0,0 1 0,0 0 0,0-1 0,0 1 0,0 0 0,0 0 0,1 0 0,-1 0 0,1 1 0,2-2 0,38-12 0,-33 12 0,0 0 0,-1 0 0,13-7 0,4-3-491,1 2 0,1 0 0,32-7 0,-47 15 235,-2 0-1089,0 0 1,0 1-1,20-1 0,11 7-10860,-22 1 3740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6:54.7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380 57 6915,'0'0'14425,"0"-9"-11933,-2-28-502,1 36-1929,1 0-1,0 1 0,-1-1 1,1 0-1,0 1 0,-1-1 1,1 1-1,-1-1 0,1 1 0,-1-1 1,1 1-1,-1-1 0,1 1 1,-1 0-1,0-1 0,1 1 0,-1 0 1,0-1-1,1 1 0,-1 0 1,0 0-1,1 0 0,-1-1 0,0 1 1,-1 0-1,-20 1 555,16-1-375,-17 0-13,1 1 0,0 1 0,0 1 0,0 1 1,-27 8-1,35-7-197,0 0 0,1 1 0,-1 1 0,1 1 0,1-1 0,0 2 0,0 0 0,-19 18 0,27-23-22,0 1 1,0-1 0,1 1-1,0-1 1,0 1 0,0 0-1,1 0 1,0 0-1,0 1 1,0-1 0,0 0-1,1 1 1,0-1 0,0 1-1,0 0 1,1-1 0,0 1-1,0 0 1,0-1-1,2 9 1,-1-13-9,0 1 0,0-1 0,0 0-1,0 0 1,0 0 0,0 1 0,1-1 0,-1-1 0,0 1 0,1 0-1,-1 0 1,0 0 0,1-1 0,-1 1 0,1-1 0,-1 1-1,1-1 1,2 1 0,30 4 11,-33-5-11,18 2-3,0-2 0,0 0-1,-1-1 1,1-1 0,-1 0 0,1-2-1,-1 0 1,0-1 0,0-1 0,-1 0-1,0-2 1,0 0 0,24-15 0,-27 15-7,-13 8 11,0-1 0,0 1 0,-1 0 0,1-1 0,0 1 1,0-1-1,-1 1 0,1-1 0,0 1 0,-1-1 0,1 1 1,-1-1-1,1 0 0,0 1 0,-1-1 0,1 0 1,-1 0-1,0 1 0,1-2 0,-1 1 30,1 0-1,-1 0 1,0 0 0,1 1-1,-1-1 1,0 0 0,1 0-1,-1 1 1,1-1 0,-1 0-1,1 1 1,0-1 0,-1 0-1,1 1 1,-1-1 0,1 1-1,0-1 1,0 1 0,-1-1-1,1 1 1,1-1 0,-1 1 13,-1 0 0,1 0 0,-1 1 0,1-1 0,-1 0 0,0 0 0,1 0 0,-1 0 0,1 1 0,-1-1 0,0 0 0,1 1 1,-1-1-1,0 0 0,1 0 0,-1 1 0,0-1 0,0 0 0,1 1 0,-1-1 0,0 1 0,0-1 0,0 0 0,1 1 0,-1-1 0,0 1 0,0-1 1,0 1-1,0-1 0,0 0 0,0 1 0,0-1 0,0 1 0,0-1 0,0 1 0,0-1 0,0 1 0,0 0 0,-4 48 67,-1-1 0,-22 91 0,22-117-105,-1 12-6,2 0 0,0 40 0,-4 36 0,4-68 0,3 73 0,1-61 0,-1-43 0,-3-9 0,3-2-23,0 0 0,0 0-1,0 0 1,0 0 0,0-1 0,1 1 0,-1 0-1,0-1 1,0 1 0,0 0 0,0-1 0,0 1-1,1-1 1,-1 1 0,0-1 0,0 0 0,1 1 0,-1-1-1,1 0 1,-2-1 0,-1-1-749,-13-4-3171,-4 6-4813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78 8516,'0'0'14727,"8"-3"-14767,47-24 86,-23 11 162,35-13-1,-66 29-211,-1-1 1,1 1-1,-1 0 0,1 0 0,0 0 1,-1-1-1,1 1 0,0 0 0,-1 0 0,1 0 1,-1 0-1,1 0 0,0 0 0,-1 0 1,1 0-1,0 0 0,-1 0 0,1 1 0,-1-1 1,1 0-1,0 0 0,-1 0 0,1 1 1,-1-1-1,1 0 0,-1 1 0,1-1 0,-1 1 1,1-1-1,-1 0 0,1 1 0,-1-1 1,1 1-1,-1-1 0,0 1 0,1 0 0,-1-1 1,0 1-1,0-1 0,1 1 0,-1-1 1,0 1-1,0 0 0,0-1 0,0 1 0,0 0 1,0-1-1,0 1 0,0 0 0,0 0 0,1 5 21,4 16 599,-1-1-1,-2 1 0,0 0 1,-1 1-1,-4 35 1,2 0 424,0-41-738,0-13-247,1 0 0,-1 1 0,1-1 0,1 0 0,-1 0 0,0 0 0,3 7 0,-3-11-94,0 1 0,0-1 0,0 0-1,0 1 1,0-1 0,0 1 0,1-1 0,-1 0 0,0 1 0,0-1 0,0 1 0,1-1 0,-1 0 0,0 1 0,1-1 0,-1 0 0,0 0 0,1 1 0,-1-1 0,0 0 0,1 0 0,-1 1 0,0-1 0,1 0 0,-1 0 0,1 0 0,-1 0 0,1 0 0,-1 0 0,0 0 0,1 1 0,12-10-3115,6-20-5311,-5 2-955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7:04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7764,'0'0'13176,"1"5"-11644,2 18 31,2 15 901,12 44 0,-14-63-2382,0 0 1,0 1 0,-2-1-1,-1 21 1,0-39-195,0 10-674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7:04.6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3265,'0'0'13500,"3"11"-11512,4 57 2438,-1 125 1,-6-184-4354,0 22 420,0-30 61,0-3-3099,0-15-13007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7:05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6835,'0'0'13212,"-1"12"-12028,-8 336 6462,9-340-7516,0-7-119,0 0 0,0 0 0,0 1-1,0-1 1,0 0 0,0 0-1,0 0 1,1 0 0,-1 1-1,1-1 1,-1 0 0,1 0-1,-1 0 1,1 0 0,-1 0 0,1 0-1,0 0 1,0 0 0,-1 0-1,2 0 1,-1 1-27,-1-12-2588,2-35-6421,7 23 1891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7:05.9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4290,'0'0'15431,"0"119"-13334,5-63-144,0-7-208,0-14-561,-5 1-672,6-15-480,-6 0-32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7:08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183 133 6243,'0'0'13854,"-15"-20"-11752,-50-61-330,39 53-364,12 24 300,10 4-1356,4 0-29,-11 2-59,8 4-261,0-1-1,0 0 1,0 1-1,1 0 1,0 0-1,0-1 1,0 1-1,1 0 1,-1 10-1,-1 58 137,3-56-108,1-10-14,0 1 1,0-1-1,0 0 0,1 0 1,0 0-1,1-1 0,0 1 1,0 0-1,1-1 1,5 9-1,9 11 42,29 34 0,-29-39-38,24 38 1,-36-49 33,-1 0 0,-1-1 0,0 2 0,0-1 0,-1 0 0,-1 1-1,0-1 1,0 1 0,-1 0 0,-1 0 0,-1 19 0,1-30-39,0 1-1,0 0 1,0-1-1,-1 1 1,1-1-1,-1 1 1,1-1-1,-1 1 1,1-1-1,-1 1 1,0-1-1,0 1 1,0-1-1,0 0 1,0 1-1,0-1 1,0 0-1,0 0 1,0 0-1,0 0 1,-1 0-1,1 0 1,0 0-1,-1 0 1,1 0-1,-1-1 1,1 1-1,-1-1 1,1 1 0,-3 0-1,-6 0 92,1 1 1,0-1-1,0 0 1,-12-1-1,16 0-20,1 0-64,0 1 1,0-1-1,0 0 0,0-1 1,0 1-1,0 0 1,1-1-1,-1 0 1,0 0-1,0 0 1,1 0-1,-1-1 1,0 0-1,1 1 1,-1-1-1,1-1 1,0 1-1,0 0 1,0-1-1,0 1 1,0-1-1,1 0 1,-1 0-1,1 0 1,-1 0-1,1-1 0,0 1 1,0-1-1,-1-4 1,0 2-26,0 0 1,1-1-1,0 0 0,0 0 1,1 1-1,-1-1 0,1 0 1,1 0-1,-1 0 0,1 0 1,1 0-1,-1 0 0,1 0 1,1 0-1,-1 0 0,1 0 1,0 0-1,0 1 0,1-1 1,0 1-1,0-1 0,1 1 1,5-7-1,74-80-92,-70 81-74,0 1 0,1 0 0,0 1 0,1 0 0,20-9 0,-14 10-1326,1 0-1,0 1 1,29-6-1,-35 10-2208,1 2 0,31-2-1,-12 4-5521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7:09.4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25 2945,'0'0'20546,"-14"-6"-19058,6 3-1313,3 1-119,1-1 1,-1 1-1,0 0 0,0 1 1,0-1-1,0 1 0,0 0 1,0 0-1,0 1 0,0-1 1,0 1-1,0 1 1,0-1-1,0 0 0,0 1 1,0 0-1,0 0 0,0 1 1,0 0-1,-9 3 0,-10 10 217,0 0-1,0 2 0,2 0 0,0 2 0,1 0 0,1 1 0,-28 37 0,45-53-256,1-1 0,0 1 0,0 0 0,0 0-1,1 0 1,-1 0 0,1 0 0,0 0 0,0 0-1,1 1 1,-1-1 0,1 5 0,0-7-15,0 0 1,0 0 0,1 0-1,-1 0 1,1 0 0,-1-1-1,1 1 1,0 0-1,-1 0 1,1-1 0,0 1-1,0-1 1,0 1-1,0 0 1,1-1 0,-1 0-1,0 1 1,1-1 0,-1 0-1,1 0 1,-1 0-1,1 0 1,-1 0 0,1 0-1,0 0 1,-1 0 0,4 0-1,9 3-6,0-2 0,0 0 0,0 0 0,1-1 0,-1-1 0,0-1 0,0 0 0,1 0 0,-1-2 0,0 0 0,-1 0 0,1-1-1,0-1 1,-1 0 0,0-1 0,-1 0 0,1-1 0,16-12 0,-7 2-80,-1 0 0,0-1 1,-2 0-1,20-25 0,-36 40 79,3-4 3,0 0 0,0 0 0,1 1 0,7-6 0,-14 13 216,1 0 0,-1 1 0,1-1 0,0 0 0,-1 0 0,0 0 0,1 0 0,-1 1 0,0-1 0,0 0 0,1 0 0,-1 1 0,0-1 0,0 0 0,0 0 0,0 1 0,-1 1 0,0 29-320,-22 67 507,12-61-192,-5 43 0,9 0-208,3 91 0,4-133 0,-4-3 0,2-35-161,0-7-408,-4-18-2315,4 17 666,-8-27-7957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7:14.34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1 148,'82'-1,"-1"-4,128-23,-49-5,241-41,-335 69,-40 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0.824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345 13 1825,'0'0'18630,"3"-2"-16485,0 0-1377,6-5-107,0 5 3539,-12 24-3434,-2-12-609,0 0-1,0 0 1,-1 0 0,-1-1 0,0 0 0,-15 16 0,-55 45 87,74-68-239,-15 14 30,-1-1 1,-1-1-1,-28 15 0,38-24-16,-1 0 0,1-1-1,-1 0 1,0 0 0,0-2-1,-1 1 1,1-2 0,0 1-1,-13-1 1,22-1-8,23 10-540,37 38 525,-3 3 0,-1 2 0,54 71 0,-101-116-478,0 0 0,0 0-1,1-1 1,12 9 0,-20-16 298,1 0 0,-1 0 0,0 0 0,1 0 1,-1-1-1,0 1 0,0 0 0,1 0 0,-1 0 0,0-1 1,0 1-1,1 0 0,-1 0 0,0-1 0,0 1 0,0 0 1,0-1-1,1 1 0,-1 0 0,0 0 0,0-1 0,0 1 1,0 0-1,0-1 0,0 1 0,0 0 0,0-1 0,0 1 1,0 0-1,0-1 0,0 1 0,0 0 0,0-1 1,0 1-1,0 0 0,0-1 0,0-20-3242,0 18 2318,0-34-6989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1.074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46 9636,'0'0'14343,"141"0"-12982,-87 0-321,-1 0-336,10 0-415,-10-6-145,-4-1-144,-10 1-16,-10-1-337,-5 0-1247,-4 7-1362,-15-6-2000,-5-1-1649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1.291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0 80,'0'0'24203,"146"0"-22826,-107 0-673,9 0-512,-4 0-192,5 0-64,-6 0-1329,-9 0-1888,-9 0-3682,-6 0-5507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0 11333,'0'0'13654,"19"14"-11647,57 44-713,-72-56-1184,-1 0 0,0 0 1,1 1-1,-1-1 0,-1 1 1,1 0-1,0 0 1,-1 0-1,1 0 0,-1 0 1,0 0-1,0 1 0,0-1 1,0 1-1,-1-1 1,2 6-1,1 3 33,-1 1-59,-1 0 1,0 0-1,-1 0 0,0 0 0,-1 0 0,0 1 1,-1-1-1,-5 23 0,-4 3 260,-2 1-1,-2-2 1,-35 70 0,5-12-17,19-42-327,-57 94 0,74-131-1205,8-15 895,-1-1 1,1 0-1,-1 0 0,1 1 0,-1-1 0,1 0 0,-1 0 1,1 0-1,-1 1 0,0-1 0,0 0 0,0 0 1,0 0-1,0 0 0,0-1 0,0 1 0,0 0 0,0 0 1,0 0-1,0-1 0,0 1 0,0-1 0,-1 1 0,1-1 1,0 1-1,0-1 0,-1 0 0,1 0 0,0 1 1,-1-1-1,1 0 0,0 0 0,-3-1 0,-6 1-10345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1.623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0 11125,'0'0'9007,"25"1"-7233,9 0-1257,5 0 350,57 9 1,-86-9-748,0 1 1,0 0-1,0 0 1,0 1-1,0 1 1,-1-1-1,1 2 1,-1-1-1,0 1 1,-1 0-1,1 1 1,-1 0-1,0 1 1,0-1-1,-1 1 0,0 1 1,0 0-1,-1 0 1,0 0-1,0 0 1,-1 1-1,0 0 1,0 0-1,-1 1 1,-1-1-1,1 1 1,-1 0-1,-1 0 1,0 0-1,1 12 1,-1 9 193,0 0 0,-2 0 0,-6 39 0,4-51-258,-2-1-1,-1 1 1,0-1 0,-1-1-1,-1 1 1,-13 25 0,14-33-624,2-1 809,-1-1 0,0 1 0,-1-1 1,-9 10-1,-9-1-2836,21-16 1395,-1 0-1,1 0 1,-1 0-1,1 0 1,-1 0 0,0-1-1,-4 0 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2.107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58 1 10629,'-4'27'4959,"3"-19"-4485,-8 54 3522,-1 86 0,10-138-3564,-1 4 169,1 0 0,1-1-1,1 1 1,4 22 0,-5-33-555,0 0 0,0-1 1,0 1-1,0 0 0,0-1 0,1 1 1,-1 0-1,1-1 0,0 0 0,-1 1 0,1-1 1,0 0-1,1 0 0,-1 0 0,0 0 0,0-1 1,1 1-1,-1 0 0,1-1 0,0 0 0,-1 0 1,1 0-1,0 0 0,0 0 0,-1 0 0,1-1 1,4 1-1,-1 0-36,-1 0 1,1-1 0,0 0-1,-1 0 1,1 0-1,-1-1 1,1 1-1,-1-1 1,1-1 0,-1 1-1,1-1 1,-1 0-1,0 0 1,0-1-1,0 1 1,0-1 0,-1 0-1,1 0 1,-1-1-1,0 0 1,1 1 0,-2-1-1,1-1 1,0 1-1,-1 0 1,0-1-1,3-5 1,0-1 34,-1 1 0,0-1 0,-1 0 0,0 0 0,-1-1 0,0 1-1,-1-1 1,0 1 0,0-1 0,-2 0 0,1 0 0,-2 0 0,1 1 0,-4-17 0,3 22 23,-1 1-1,1-1 1,-1 1 0,0 0 0,0 0 0,-1 0 0,1 0-1,-1 0 1,0 0 0,-1 1 0,1-1 0,-1 1-1,0 0 1,0 0 0,0 1 0,0-1 0,-1 1 0,0 0-1,1 0 1,-1 0 0,0 1 0,0-1 0,-1 1-1,1 1 1,0-1 0,-1 1 0,1 0 0,-1 0 0,1 0-1,-1 1 1,-8 0 0,3 0 85,0 1 1,0 0-1,0 0 0,1 1 1,-11 4-1,16-5-269,0 1 0,0 0-1,0 0 1,0 0-1,1 1 1,-1 0 0,1 0-1,0 0 1,0 0 0,0 1-1,0-1 1,-3 6 0,32-23-15539,7-10 6637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2.611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0 1777,'0'0'21015,"5"27"-18806,56 314 3449,4 40-4478,-63-367-1173,1 4-8,1 1 0,7 24 1,8-87-486,-14 28 411,1 1-1,0-1 1,1 2-1,1-1 1,0 1-1,17-21 1,-22 31 61,1-1 1,0 1-1,0 0 1,0 0-1,1 1 1,-1-1 0,1 1-1,0 0 1,-1 0-1,2 1 1,-1 0-1,0-1 1,0 2 0,1-1-1,-1 0 1,1 1-1,-1 0 1,1 1-1,0-1 1,-1 1-1,1 0 1,10 2 0,-13-1 22,0 0 1,-1 0 0,1 0-1,-1 0 1,1 0 0,-1 1-1,1 0 1,-1-1 0,0 1-1,0 0 1,0 0-1,0 0 1,0 0 0,0 0-1,-1 1 1,1-1 0,-1 0-1,0 1 1,1-1 0,-1 1-1,0 0 1,0-1 0,-1 1-1,1 0 1,0 5 0,2 8 64,-1 0 0,-1 0 0,0 18 0,-1-30-61,0 2 13,-1 1 1,0 0-1,0-1 0,0 1 1,0-1-1,-1 1 0,0-1 1,-1 0-1,1 0 1,-1 0-1,-1 0 0,1-1 1,-1 1-1,0-1 0,0 0 1,0 0-1,-1 0 0,0 0 1,0-1-1,0 0 1,0 0-1,-1 0 0,1-1 1,-1 0-1,-8 4 0,-1-1-74,0-1-1,1 0 1,-1-1-1,-1-1 1,1 0-1,0-1 1,-1-1-1,0 0 1,-26-3-1,39 2-100,1 0 0,-1-1 0,1 1 0,-1-1 0,1 1 0,-1-1 0,1 0 0,0 0 0,-1 0 0,1 0 0,0 0 0,0-1 0,0 1 0,0-1 0,0 1 0,0-1 0,0 0 0,0 0 0,1 0 0,-1 0 0,-1-2 0,1-1-783,0 1 1,1-1-1,-1 1 0,1-1 0,0 0 1,0 0-1,0 0 0,1 1 1,0-10-1,0-19-8054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3.128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16 368 7988,'0'0'3377,"23"-11"1175,-2 2-3550,-8 3-594,0 1-1,0-2 1,0 1 0,-1-2 0,0 0-1,-1 0 1,0-1 0,0 0 0,15-18-1,-19 19-38,0 0-1,0-1 1,-1 0-1,0-1 1,0 1 0,-1-1-1,0-1 1,-1 1-1,-1 0 1,1-1-1,-1 0 1,-1 0-1,2-17 1,-5 26-214,1-1-1,0 1 1,-1 0-1,0-1 1,0 1-1,1-1 1,-1 1 0,0 0-1,-1 0 1,1 0-1,0 0 1,-1 0-1,1 0 1,-1 0 0,0 0-1,1 0 1,-1 1-1,0-1 1,0 1-1,0-1 1,0 1 0,-1 0-1,1 0 1,0 0-1,0 0 1,-1 0-1,1 0 1,0 0-1,-1 1 1,1 0 0,-5-1-1,2 0-80,0 1 1,0-1-1,0 1 0,0 0 0,0 0 0,-1 1 1,1-1-1,0 1 0,0 0 0,0 1 0,1-1 1,-1 1-1,0 0 0,0 0 0,-5 4 0,-2 6-37,0 0 0,1 1 0,0 0-1,1 0 1,0 1 0,2 1 0,-1-1-1,2 1 1,0 1 0,1-1 0,0 1-1,-5 27 1,10-41-53,1 1 0,-1-1 0,1 0-1,-1 1 1,1-1 0,0 0 0,0 1 0,0-1 0,0 0-1,1 1 1,-1-1 0,0 0 0,1 0 0,0 1 0,-1-1 0,1 0-1,0 0 1,0 0 0,1 0 0,-1 0 0,0 0 0,1 0 0,-1 0-1,1 0 1,-1-1 0,1 1 0,2 1 0,2 0-89,-1-1-1,1 0 1,-1-1 0,1 1 0,0-1-1,0 0 1,-1-1 0,1 1 0,11-2-1,-6 1-190,-2 1-232,-1 0-1,1-1 1,0-1-1,-1 1 1,1-1 0,-1-1-1,1 0 1,-1 0-1,0 0 1,1-1-1,-1 0 1,-1-1 0,12-6-1,5-11-2616,0 0 0,-2-2 0,0 0 1,-2-2-1,27-40 0,-18 24 1453,-28 41 1877,-1-1 0,0 1 0,0 0 0,1-1 0,-1 1 0,0-1 1,1 1-1,-1 0 0,0-1 0,1 1 0,-1-1 0,1 1 0,-1 0 0,1 0 0,-1-1 1,0 1-1,1 0 0,-1 0 0,1 0 0,-1-1 0,1 1 0,0 0 0,-1 0 0,1 0 1,-1 0-1,1 0 0,-1 0 0,1 0 0,-1 0 0,1 0 0,-1 0 0,1 0 0,-1 1 1,1-1-1,-1 0 0,1 0 0,-1 0 0,1 1 0,-1-1 0,1 0 0,-1 1 1,0-1-1,1 0 0,-1 1 0,1-1 0,-1 0 0,0 1 0,1-1 0,-1 1 0,0-1 1,0 1-1,1-1 0,-1 1 0,0-1 0,0 1 0,0-1 0,0 1 0,1 0 0,11 36 3608,-11-32-3039,10 41 2618,-7-24-2464,1 0 0,2 0 1,0-1-1,1 0 0,0-1 1,23 37-1,-30-56-905,0 1 1,0 0-1,0-1 0,0 1 1,1-1-1,-1 0 0,1 1 1,-1-1-1,1 0 0,-1 0 0,1 0 1,0 0-1,-1 0 0,1 0 1,0-1-1,4 2 0,-5-2-5,0 0 0,0 0 0,1 0 0,-1 0-1,0-1 1,1 1 0,-1 0 0,0-1 0,0 1-1,1-1 1,-1 0 0,0 1 0,0-1 0,0 0 0,0 1-1,0-1 1,0 0 0,0 0 0,1-1 0,4-6-8,-1 0 1,1 0 0,-2-1 0,1 0-1,4-12 1,1 0 121,27-56-93,-20 38-481,24-37 0,-3 25-3717,-31 44 2445,0 0 0,1 0 1,0 1-1,9-6 0,21-9-11266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3.423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1 264 9764,'0'0'11235,"24"-25"-9989,76-83-328,-93 101-828,-1 0 1,0 0-1,0-1 1,-1 0-1,5-11 1,-8 15 127,-1-1 0,0 1 0,0 0 0,-1 0 0,1-1 0,-1 1 0,0-8 0,0 7 144,0 4-256,0 0-1,0 0 1,0 0 0,0 0-1,-1 0 1,1 0 0,0 0-1,0 0 1,-1 0 0,1 0-1,0 0 1,-1 0 0,1 0-1,-1 0 1,1 0 0,-1 0 0,0 1-1,1-1 1,-1 0 0,0 0-1,1 1 1,-1-1 0,0 0-1,0 1 1,0-1 0,0 1-1,1-1 1,-1 1 0,0-1 0,0 1-1,-2 0 1,-35-2 1868,23 2-1349,14 1-607,0-1-1,0 0 0,1 0 1,-1 0-1,0 1 0,0-1 1,1 0-1,-1 1 1,0-1-1,1 1 0,-1-1 1,0 1-1,1-1 0,-1 1 1,1-1-1,-1 1 1,1-1-1,-1 1 0,1 0 1,-1-1-1,1 1 1,0 0-1,-1-1 0,1 1 1,0 0-1,0 0 0,-1-1 1,1 1-1,0 0 1,0 0-1,0 0 0,0 1 1,0 33 41,0-24-27,1-6-22,0 0 1,0 1 0,0-1-1,1 0 1,-1 0 0,1 0 0,1-1-1,-1 1 1,1 0 0,-1-1 0,1 1-1,1-1 1,-1 0 0,0 0 0,1 0-1,0-1 1,0 1 0,0-1 0,0 0-1,1 0 1,-1 0 0,7 2 0,4 3-271,1 0 0,1-2 0,-1 1 0,1-2 0,26 5 0,66 3-7672,-59-12-890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4.156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187 57 6611,'0'0'16626,"-15"-10"-13979,-46-29-724,60 38-1865,-1 0 0,1 0 0,0 0 0,-1 1 0,1-1 0,-1 1 0,1-1 0,0 1 0,-1-1 0,1 1 0,-1 0 0,1 0 0,-1-1 0,0 1 0,1 0 0,-1 1 0,1-1 0,-1 0 0,1 0 0,-1 1 0,1-1 0,-1 0 0,1 1 0,0 0 0,-1-1 0,-1 2 0,0 1-9,1-1 0,0 1 0,0-1 0,0 1-1,0 0 1,0-1 0,1 1 0,-3 5 0,0 1 74,1-4-108,1 0-1,-1 1 0,1-1 1,0 1-1,0 0 1,1-1-1,0 1 0,0 0 1,0 0-1,1 0 0,-1 0 1,2 0-1,-1 0 1,2 6-1,-1-3-18,2-1-1,-1 0 1,1-1 0,1 1 0,-1 0 0,1-1-1,1 0 1,-1 0 0,8 9 0,45 53 126,54 70 25,-107-132-128,1 0-1,-1 0 0,-1 0 0,1 1 1,-1-1-1,0 1 0,-1 0 0,0 0 1,0-1-1,-1 2 0,0-1 0,0 15 1,-1-21 9,-1 0 1,1 0-1,-1 0 1,0-1 0,0 1-1,0 0 1,0 0-1,0-1 1,0 1-1,0-1 1,0 1 0,-1-1-1,1 1 1,0-1-1,-1 0 1,1 0-1,-1 0 1,0 1 0,1-2-1,-1 1 1,0 0-1,0 0 1,0 0-1,-2 0 1,-58 17 340,43-13-332,-2-1-338,1 0 0,-1-1 0,1-1 0,-34-2 0,50 0 91,3 0 82,0 0 1,0 0-1,1 0 1,-1 0 0,0 0-1,1 0 1,-1 0-1,0-1 1,1 1-1,-1 0 1,0 0-1,1-1 1,-1 1 0,0 0-1,1-1 1,-1 1-1,1-1 1,-1 1-1,1-1 1,-1 1-1,1-1 1,-1 1 0,1-1-1,-1 0 1,1 1-1,0-1 1,-1 1-1,1-1 1,0 0-1,0 1 1,0-1 0,-1 0-1,1 1 1,0-1-1,0-1 1,0-1-785,0 0 1,0 0 0,0 0 0,1 0-1,-1 0 1,1-1 0,0 1-1,2-5 1,21-35-12063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4.358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58 0 11429,'0'0'9333,"-53"131"-5652,48-92-1072,5 1-1280,0-7-849,10-7-480,24-7-144,9-19-144,11 0-1137,4-19-576,15-40-160,-5-7-3601,-5-6 383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4.725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19 1 11813,'0'0'8930,"-2"24"-5979,-1 4-2132,-10 137 3238,13-158-3927,0 309 1819,0-314-1979,0 1 1,0 0 0,1-1 0,-1 1 0,1 0-1,0-1 1,-1 1 0,1-1 0,2 4-1,-3-6-5,0 0 0,0 1 0,1-1 0,-1 0 0,0 0 0,0 1 0,1-1 0,-1 0 0,0 0-1,1 1 1,-1-1 0,0 0 0,1 0 0,-1 0 0,0 0 0,1 0 0,-1 1 0,0-1-1,1 0 1,-1 0 0,1 0 0,-1 0 0,0 0 0,1 0 0,-1 0 0,1 0 0,-1 0-1,0 0 1,1-1 0,-1 1 0,0 0 0,1 0 0,-1 0 0,0 0 0,1-1 0,3-2-315,0 0 1,0-1-1,0 0 1,-1 0-1,0 0 0,5-7 1,-2 3 283,-2 2-14,10-14-180,2 1 0,27-27 0,-38 41 295,0 1-1,0 0 1,0 0-1,1 0 1,0 0 0,-1 1-1,1 0 1,1 0-1,-1 1 1,0-1-1,1 2 1,-1-1 0,1 1-1,13-2 1,-18 4 31,-1 0 0,1-1 1,0 1-1,0 0 0,-1 0 1,1 0-1,0 0 0,-1 1 1,1-1-1,-1 0 0,0 1 1,1-1-1,-1 0 0,0 1 1,0 0-1,0-1 0,0 1 1,0 0-1,0 0 1,0-1-1,-1 1 0,1 0 1,0 2-1,16 59 1621,-14-49-1213,4 11-56,16 61-518,-20-82-945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4.957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85 13974,'0'0'9917,"3"22"-7252,11 72-875,-11-80-1470,0 0 1,0 0-1,6 14 0,-7-24-307,-1-1 1,1 1 0,0-1-1,0 0 1,0 1-1,1-1 1,-1 0-1,1 0 1,0 0 0,0-1-1,5 5 1,-7-7-35,0 1 0,0-1 0,0 1 1,0-1-1,0 1 0,0-1 1,0 0-1,0 1 0,1-1 0,-1 0 1,0 0-1,0 0 0,0 0 0,0 0 1,1 0-1,-1 0 0,0-1 1,0 1-1,0 0 0,0-1 0,0 1 1,0-1-1,1 1 0,-1-1 0,0 1 1,0-1-1,0 0 0,-1 1 1,1-1-1,0 0 0,1-1 0,23-30-107,-22 26 149,15-20-71,-1-1 0,-2-1 1,-1 0-1,13-36 0,-16 24-3623,-3-2-3573,-7 28-1449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5.341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205 1 14615,'0'0'10610,"-24"15"-8729,-78 55-579,95-64-1203,-1 1 0,2 0 0,-1 1 0,1-1 0,1 1 0,-1 1 0,1-1 1,1 1-1,-1 0 0,2 0 0,-1 0 0,1 0 0,0 1 0,1-1 0,0 1 0,1 0 1,0-1-1,1 1 0,0 16 0,0-24-109,0 0 1,-1 0 0,1 0-1,0 0 1,0 0-1,1 0 1,-1 0-1,0 1 1,1-1 0,-1 0-1,1 0 1,0 0-1,0-1 1,0 1-1,0 0 1,0 0 0,0 0-1,0 0 1,0-1-1,1 1 1,-1-1-1,3 3 1,0-3-42,1 1 0,-1-1 0,1 0 1,-1 0-1,1 0 0,-1-1 0,1 1 0,0-1 0,7-1 0,-5 1-48,1-1-1,0 0 1,-1 0-1,1-1 1,-1 0-1,1-1 0,-1 1 1,0-1-1,0-1 1,0 1-1,-1-1 1,11-8-1,5-6-786,1-2-1,19-23 1,22-18-4402,-62 60 4977,0 0 1,0 0 0,0 1-1,0-1 1,0 1 0,0-1-1,1 1 1,-1 0-1,0 0 1,0 0 0,1 0-1,-1 0 1,4 1 0,7 0-3981,8-1-3734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4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459 40 11013,'0'0'16578,"-23"-7"-15564,-77-21-142,94 27-806,0 0-1,0 0 0,-1 0 0,1 1 0,0 0 0,-1 0 0,1 1 0,0-1 0,0 1 0,0 1 0,-1-1 0,-9 5 0,5-1 11,1 1 1,0 0 0,1 1 0,-15 11 0,6-3 38,1-2-39,1 0 0,0 2 1,1 0-1,1 0 0,0 1 0,1 1 0,-13 22 1,21-31-66,1 1 0,0-1 0,1 1 0,-1 0 0,1-1 0,1 1 1,0 1-1,0-1 0,1 0 0,0 0 0,1 1 0,0-1 0,0 0 1,1 1-1,0-1 0,1 0 0,0 0 0,0 0 0,4 9 0,4 2-11,0 0-1,1-2 0,22 29 1,-20-29 14,0 1 0,0 0 0,14 35 0,-17-27 107,-1-1 0,-1 2 0,-2-1 1,0 1-1,-2 0 0,0 36 0,-4-63-138,0 0 0,0 0 0,-1-1-1,1 1 1,-1 0 0,1 0 0,-1 0-1,1 0 1,-1 0 0,1 0 0,-1-1-1,0 1 1,1 0 0,-1-1 0,0 1-1,0 0 1,0-1 0,1 1 0,-1-1-1,0 1 1,-1 0 0,-19 7-353,17-7 225,1 0 1,0 0 0,0-1-1,0 1 1,0-1 0,0 0-1,0 0 1,-1 0-1,1 0 1,0-1 0,0 1-1,0-1 1,0 1 0,0-1-1,-5-2 1,6 1-209,0 1 1,0-1-1,1 1 1,-1-1-1,0 0 1,0 0-1,1 0 0,-1 0 1,1 0-1,0 0 1,0 0-1,-1 0 0,1-1 1,1 1-1,-1 0 1,0-1-1,0 1 1,1-1-1,0 1 0,-1-5 1,-1-45-8071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5.693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1 9188,'0'0'16648,"3"20"-14743,13 69-894,-15-83-979,0 0 0,1 0 1,-1-1-1,1 1 0,1 0 1,-1-1-1,1 1 0,0-1 0,0 0 1,1 0-1,-1 0 0,6 4 1,-8-8-74,0 1 1,1-1 0,0 0-1,-1 0 1,1 0-1,0-1 1,0 1 0,-1 0-1,1-1 1,0 1 0,0-1-1,0 1 1,0-1 0,0 0-1,-1 0 1,1 0 0,0 0-1,0 0 1,0 0-1,0-1 1,0 1 0,0-1-1,-1 1 1,1-1 0,0 0-1,0 1 1,-1-1 0,1 0-1,0 0 1,-1 0-1,1-1 1,-1 1 0,3-2-1,40-44-483,-38 40 479,0 0 0,1-1 0,-1 2-1,1-1 1,0 1 0,1 0 0,0 1-1,0 0 1,8-5 0,-14 10 68,0-1 0,-1 0 0,1 1 0,0 0 0,-1-1 0,1 1 0,0 0 0,-1 0 0,1 0 0,0 0 0,0 0 0,-1 0 0,1 0 0,0 1 0,-1-1 0,1 1 0,0-1 0,-1 1 0,1 0 0,-1-1 0,1 1 0,-1 0 0,3 2 0,1 1 222,-1 1-1,0-1 1,0 1-1,-1 0 1,5 7-1,7 9 322,-11-16-1072,20 21 2161,-12-22-5370,-11-4 3257,-1 0 1,1 0-1,-1 0 0,1-1 1,-1 1-1,1 0 1,-1-1-1,0 1 0,1 0 1,-1-1-1,1 1 1,-1-1-1,0 1 0,1-1 1,-1 1-1,0 0 1,1-1-1,-1 0 0,0 1 1,0-1-1,0 1 1,1-1-1,-1 1 0,0-1 1,5-22-11151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6.007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1 4434,'0'0'15498,"0"20"-12942,0 362 4578,0-368-7087,1 27 16,-1-40-70,0 1 0,0-1 1,0 0-1,0 1 0,0-1 1,1 0-1,-1 1 1,1-1-1,-1 0 0,1 1 1,-1-1-1,1 0 0,0 0 1,0 0-1,-1 0 0,1 1 1,0-1-1,0 0 1,0-1-1,2 3 0,-2-3-17,-1 0 0,1 0 0,0 1 0,0-1 0,0 0 0,-1 0-1,1 0 1,0 0 0,0 0 0,0 0 0,0 0 0,-1 0 0,1 0 0,0 0 0,0-1-1,0 1 1,-1 0 0,1 0 0,0-1 0,0 1 0,-1-1 0,1 1 0,0 0 0,-1-1 0,1 1-1,0-1 1,-1 0 0,1 1 0,-1-1 0,2-1 0,12-24-103,-11 19 89,22-41 0,3 0 1,1 2 0,3 1-1,36-40 1,-21 40-2271,-43 41 893,0 1 0,1 0-1,-1 1 1,1-1 0,8-2-1,-7 4-5072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6.204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1 10501,'0'0'13846,"78"118"-12453,-49-92-1201,0-6-192,0-7-80,-5 0-336,-4-7-1601,-1 1 160,-4-7-4354,-1 0-1008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1:16.608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1 258 9941,'0'0'12387,"18"-20"-11379,61-65-240,-69 74-601,-1-1 0,0 0 0,-1-1 0,8-14 0,-13 21 79,-1-1 1,1 1-1,-1 0 1,-1-1-1,1 1 0,-1-1 1,0 1-1,0-11 0,-2 16-167,1 1 0,0-1-1,-1 0 1,1 1-1,-1-1 1,1 1-1,-1-1 1,1 1-1,-1-1 1,0 1-1,1-1 1,-1 1-1,1 0 1,-1-1 0,0 1-1,1 0 1,-1-1-1,0 1 1,0 0-1,1 0 1,-1 0-1,0 0 1,0-1-1,1 1 1,-1 0 0,0 0-1,1 1 1,-1-1-1,0 0 1,-1 0-1,-24 6 505,23-3-569,-1 0 1,2 0-1,-1 0 0,0 0 1,1 1-1,-1 0 1,1-1-1,0 1 1,1 0-1,-1 0 0,0 0 1,1 0-1,-1 7 1,-1 2 48,1 0 1,0-1-1,0 18 1,2-17 34,-1-8-66,1 0-1,0 0 1,0 1 0,0-1-1,0 0 1,1 0-1,0 0 1,0 0 0,0 0-1,1 0 1,0-1-1,0 1 1,0 0 0,0-1-1,1 1 1,-1-1-1,6 6 1,-2-2 9,1-1 0,0-1 0,0 1 1,1-1-1,-1-1 0,1 1 0,0-1 0,1 0 0,-1-1 0,1 0 1,17 5-1,-15-7-509,0 0 0,1 0 0,-1-1 0,0-1-1,1 1 1,12-3 0,10-6-4059,-4-9-2252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4.736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1 8452,'0'0'12587,"8"24"-10322,1 0-1715,6 19 775,16 74-1,-28-96-992,1-1 1,1 0 0,2 0-1,-1 0 1,14 25-1,-20-44-325,1 0 0,-1 0-1,1-1 1,-1 1 0,1 0 0,0 0-1,-1 0 1,1 0 0,0-1-1,0 1 1,-1 0 0,1-1-1,0 1 1,0 0 0,0-1 0,0 1-1,0-1 1,0 0 0,0 1-1,0-1 1,0 0 0,0 1 0,0-1-1,0 0 1,0 0 0,0 0-1,0 0 1,0 0 0,0 0-1,0 0 1,0 0 0,0-1 0,0 1-1,0 0 1,2-1 0,0-1-5,0 0 1,0 0-1,0 1 1,0-2-1,-1 1 1,1 0 0,-1-1-1,1 1 1,-1-1-1,3-4 1,37-65 147,-31 51-246,0 1 0,1 1 0,1 0-1,0 0 1,2 2 0,25-26 0,-37 41 73,-1 0 0,0 1 0,0-1 0,0 1 1,1 0-1,-1 0 0,1 0 0,-1 0 0,1 0 0,0 0 0,-1 0 1,1 1-1,-1 0 0,1-1 0,0 1 0,0 0 0,-1 0 0,1 1 1,0-1-1,-1 0 0,1 1 0,0 0 0,-1-1 0,1 1 0,-1 0 0,1 0 1,-1 1-1,0-1 0,1 0 0,-1 1 0,0 0 0,0-1 0,2 3 1,7 6 16,-2 1-1,1 0 1,-1 1 0,13 23 0,-13-22 56,10 18 220,-10-15-97,1 0 0,1 0-1,0-1 1,25 25 0,-35-39-172,-1-1-1,0 0 1,1 0-1,-1 0 1,1 1-1,-1-1 1,1 0-1,-1 0 1,1 0-1,-1 0 1,1 0-1,0 0 1,-1 0 0,1 0-1,-1 0 1,1 0-1,-1 0 1,1 0-1,-1 0 1,1 0-1,-1 0 1,1-1-1,-1 1 1,1 0-1,-1 0 1,1-1-1,-1 1 1,0 0-1,1-1 1,-1 1 0,1 0-1,-1-1 1,0 1-1,1-1 1,-1 1-1,0 0 1,0-1-1,1 1 1,-1-1-1,0 1 1,0-1-1,0 1 1,1-1-1,-1 1 1,0-1-1,0 1 1,0-1 0,0 1-1,0-1 1,0 0-1,6-31 136,-6 30-115,0 0-1,4-20 142,-2 0 1,0 0-1,-2 0 1,0 0 0,-5-33-1,4 52-127,0 1-1,0-1 0,-1 0 0,1 1 1,-1-1-1,1 1 0,-1-1 1,0 1-1,0-1 0,0 1 1,0 0-1,0 0 0,0 0 0,0 0 1,-1 1-1,1-1 0,-1 1 1,0-1-1,1 1 0,-1 0 0,0 0 1,0 0-1,0 0 0,-4 0 1,-7-2 221,-1 2 0,0 0 0,-24 1 1,22 0-157,-85 0 30,99 0-316,1 1 0,-1-1 0,1 1-1,0 0 1,-1-1 0,1 1 0,0 0-1,0 1 1,-1-1 0,1 0 0,0 1 0,0-1-1,1 1 1,-1-1 0,-2 3 0,-23 29-12267,24-28 8959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5.101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20 9828,'3'20'6038,"0"-1"-4515,0 7 426,1 0 0,1-1-1,2 1 1,11 27-1,-18-51-1880,1-1-1,0 1 0,0 0 0,0 0 0,0-1 1,0 1-1,0-1 0,0 1 0,0-1 0,1 1 1,-1-1-1,1 0 0,-1 0 0,1 0 0,-1 0 1,1 0-1,0 0 0,2 1 0,-3-2-63,1 0-1,-1 0 0,0 0 1,1 0-1,-1-1 0,0 1 1,0 0-1,0-1 0,1 1 1,-1-1-1,0 1 0,0-1 0,0 1 1,0-1-1,0 0 0,0 0 1,0 0-1,0 1 0,0-1 1,0 0-1,-1 0 0,1 0 1,0 0-1,-1 0 0,1-1 1,0 1-1,-1 0 0,1 0 1,-1-2-1,18-35 55,-10 19-259,0 1 1,2 0 0,0 0-1,0 1 1,2 0 0,0 1 0,21-21-1,-31 34 152,1 1-1,0 0 1,0 0-1,0 0 1,0 0-1,0 1 0,0-1 1,0 1-1,0 0 1,1 0-1,-1 0 1,0 0-1,1 1 1,-1-1-1,1 1 1,-1 0-1,0 0 0,1 0 1,5 2-1,-4-1 60,0 0 0,0 1 0,-1 0 0,1 0 0,-1 1 0,0-1 0,1 1 0,-1 0 0,0 0 0,-1 0 0,1 0 0,6 8 0,22 30 1612,28 47 0,2 4-48,-49-77-980,-11-15-846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5.50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10 1 1793,'0'0'12518,"-10"150"-7892,10-58-1489,0 6-192,0-6-511,10-7-962,5-26-783,-1-19-529,-4-14-160,-5-20-16,0-6-625,-1 0-1504,-4-19-1440,0-21-1346,0-19-2656,0-6-3282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5.92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1 7475,'0'0'14404,"27"8"-13048,92 30-487,-33-4-107,-76-29-656,0 1-1,-1 0 0,1 1 1,8 8-1,-14-12 6,-1 1-1,1 0 1,-1 1-1,0-1 1,0 0 0,0 1-1,-1 0 1,1 0 0,-1-1-1,0 1 1,-1 1 0,1-1-1,-1 0 1,0 0-1,0 1 1,-1-1 0,1 0-1,-1 1 1,-1-1 0,1 0-1,-1 1 1,1-1 0,-2 0-1,1 0 1,0 0-1,-1 0 1,0 0 0,0 0-1,-1 0 1,0 0 0,-3 4-1,-4 3 35,0-1-1,-1 0 1,0-1 0,-21 14-1,35-22-286,1 0 1,-1-1-1,1 0 0,-1 1 0,1-1 1,0 0-1,6 0 0,-6 0 126,37 7 2,-25-6 19,-1 1 1,0 0 0,-1 2 0,16 5 0,-25-7-2,0-1 0,0 1 0,-1 0 0,1 0 1,-1 0-1,0 1 0,0-1 0,0 1 0,-1 0 0,1 0 0,-1 1 0,0-1 0,0 1 0,0-1 0,3 10 0,-3-5 96,0 0-1,0 0 0,-1 0 1,-1 0-1,1 1 1,-2-1-1,1 0 0,-1 1 1,-2 12-1,2-17-32,-1 1 0,0-1 0,0 0 0,-1 0 0,1 1 0,-1-1-1,0-1 1,0 1 0,-1 0 0,0 0 0,0-1 0,0 1 0,0-1 0,0 0 0,-1 0 0,0-1 0,-6 6 0,3-5-7,-1 1 0,1-2 0,-1 1 0,0-1 0,0 0 0,-1 0 0,1-1 0,-12 1 0,-24 1-1441,-1-3-4877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6.137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0 13558,'0'0'12646,"107"13"-12646,-78-6-176,-10-1-3762,-14 8-3809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6.333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1 6147,'0'0'21354,"5"124"-19754,0-97-895,5-8-497,-5-6-192,-1-6-16,1 0-1265,5-1-2481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1 119 14967,'0'0'12213,"133"0"-10660,-76 0-736,-6-14-593,5 0-160,-10 14-64,1-14-913,-1 7-1232,-5-14-2305,-5 0-2321,-11-6-6211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6.67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0 2257,'0'0'23187,"7"22"-20832,21 71-861,-23-77-1143,1 1-1,12 22 0,-16-35-334,1 0-1,0 1 1,0-1-1,1 0 1,-1 0-1,1-1 1,0 1-1,-1-1 1,6 3-1,-7-5-64,-1 0 0,1 0 0,-1 0 0,1 0 0,0 0 0,-1-1 0,1 1 0,0-1 0,0 1-1,0-1 1,-1 0 0,1 1 0,0-1 0,0 0 0,0 0 0,-1-1 0,1 1 0,0 0 0,0-1 0,0 1 0,-1-1-1,1 1 1,0-1 0,-1 0 0,1 1 0,-1-1 0,1 0 0,0 0 0,-1 0 0,0-1 0,1 1 0,-1 0 0,1-2-1,6-6-261,-1 0 0,0 0-1,-1-1 1,8-13 0,3-6-87,-16 28 415,0 0-1,0 0 1,0 0 0,0 0-1,0 0 1,0 0-1,0 0 1,0 0-1,1 0 1,-1 0 0,0 1-1,1-1 1,-1 1-1,0-1 1,1 1 0,-1-1-1,1 1 1,-1 0-1,1 0 1,-1-1-1,1 1 1,-1 0 0,1 1-1,-1-1 1,1 0-1,-1 0 1,1 0-1,1 2 1,4 0 236,1 2-1,-1-1 1,0 1 0,9 6-1,7 4 325,-11-8-778,1-1-1,-1 0 0,1-1 1,0 0-1,20 3 0,-18-6-3447,-1 0 0,27-2 0,6-4-7340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6.985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166 1 8244,'0'0'12181,"-21"24"-8163,-63 82-1307,78-97-2402,0 0-1,0 1 1,1-1 0,0 1 0,1 1 0,0-1-1,1 1 1,-3 13 0,1-4 180,4-14-339,-2 2-6,1-1 0,1 1-1,-1 0 1,1 0 0,0 11 0,1-18-144,0 0 0,1 1 0,-1-1 0,0 0 0,0 1 1,1-1-1,-1 0 0,1 0 0,-1 1 0,1-1 0,0 0 1,-1 0-1,1 0 0,0 0 0,0 0 0,0 0 0,0 0 1,0 0-1,0 0 0,0 0 0,0 0 0,0 0 1,0-1-1,0 1 0,0 0 0,1-1 0,-1 1 0,0-1 1,0 0-1,1 1 0,-1-1 0,0 0 0,1 0 0,-1 0 1,0 0-1,1 0 0,1 0 0,3 0-38,0 0-1,0-1 0,0 0 1,0 0-1,0-1 1,0 1-1,0-1 1,0 0-1,-1-1 0,1 1 1,-1-1-1,0 0 1,6-5-1,2-3-217,0-1 0,-1 0 0,13-16 1,-12 13-433,0 1 1,23-20-1,-35 33 670,0 0 0,0 1 0,0-1 0,0 0 0,0 1 0,0-1 0,0 1 0,0-1 0,0 1 0,1 0 0,-1-1 0,0 1 0,0 0 0,0 0 0,0 0 0,1 0 0,-1 0 0,0 0 0,0 0 0,0 0 0,0 0 0,0 1-1,1-1 1,-1 0 0,0 1 0,0-1 0,0 1 0,0-1 0,0 1 0,0 0 0,0-1 0,1 2 0,3 3 287,-1-1-1,0 1 1,0 0-1,-1 0 1,4 6 0,2 3 502,-7-12-704,2 9 10,-4-10-752,-20 6-18248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7.202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1 13302,'0'0'15351,"0"124"-15271,10-104-80,5 0-1216,-1-14-3074,6-6-3218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7.368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1 6499,'0'0'20617,"63"118"-19544,-48-92-737,-1 0-320,6 0-16,-11 0-2033,1-6-4226,0-7-6723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7.84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14 2961,'-1'-1'22173,"3"14"-21437,6 22-228,2 1 0,1-2 0,2 1 0,1-1-1,20 33 1,-31-62-503,-3-4-4,1 1-1,0-1 1,-1 0-1,1 0 1,0 0-1,0 0 1,0 0 0,0 0-1,0 0 1,0 0-1,0-1 1,0 1-1,0 0 1,0 0-1,2 0 1,-2 0 257,2-4-147,-1 0 0,0-1 0,0 1 0,-1-1 0,1 1 0,-1-1 0,1 1 0,0-8 1,2 1-15,11-34-251,24-59 838,-35 93-1139,1 1 1,1-1-1,-1 2 0,1-1 1,1 0-1,-1 1 1,1 0-1,9-7 0,-14 14-337,0 0-1,0 0 1,0 0-1,0 0 1,0 1 0,0-1-1,0 0 1,0 1-1,0 0 1,0-1-1,0 1 1,0 0-1,5 0 1,-7 0 502,20 0-12473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18.149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0 441 1281,'0'0'12811,"26"-26"-9458,86-89-984,-87 91-1585,-1-1 0,-1-1 0,-2-1 0,31-50 0,-47 69-389,-1-1 1,0 1-1,-1-1 1,0 0-1,-1 0 1,0-1 0,0 1-1,-1 0 1,0-1-1,0-10 1,-1 19-344,0 1 0,0-1 0,-1 1 0,1-1 0,0 1 0,0 0 0,0-1 0,-1 1 0,1-1 0,0 1 0,-1-1 0,1 1 0,0 0 0,-1-1 0,1 1 0,0 0 0,-1-1 0,1 1 0,-1 0 0,1-1 0,0 1 0,-1 0 0,1 0-1,-1 0 1,1-1 0,-1 1 0,1 0 0,-1 0 0,1 0 0,-1 0 0,1 0 0,-1 0 0,1 0 0,-1 0 0,-22 4 786,20-1-796,0-1 0,0 0 0,0 1 0,0-1 1,0 1-1,1 0 0,-1 0 0,1 0 0,-1 0 0,1 1 0,0-1 0,1 1 0,-3 3 0,-17 55 177,19-52-147,-4 11 100,2 1-1,1-1 0,1 1 0,1 0 0,2 37 1,-1-55-167,1 0-1,-1 0 1,1 0 0,0 0 0,0 0 0,0-1 0,1 1 0,-1 0 0,1-1 0,0 1 0,0-1 0,0 0 0,1 0 0,-1 0-1,1 0 1,0 0 0,-1 0 0,1-1 0,0 1 0,1-1 0,-1 0 0,0 0 0,1 0 0,-1 0 0,1 0 0,0-1 0,-1 0 0,1 0-1,4 1 1,10 1-48,-1 0-1,1-1 0,-1-1 0,1-1 1,22-2-1,-31 1-366,-1 0 0,1-1 0,0 0 0,-1 0 0,0-1 0,13-6-1,-8 3-2353,-1-1-1,24-18 0,-9-1-6103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20.657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425 75 5491,'0'0'9204,"-25"-11"-5301,-82-34-803,95 41-2565,-2 0-1,1 1 1,0 0-1,-1 1 1,0 1-1,1 0 1,-1 1 0,-16 1-1,-6 0 524,29-1-893,1 0 0,-1 1 0,1 0 0,0 0 0,0 0 0,-1 1 0,1 0 0,0 0 0,1 0 0,-10 5 0,12-5-122,0 0-1,0 1 1,0-1-1,1 0 0,-1 1 1,1 0-1,-1 0 0,1-1 1,0 1-1,0 0 1,0 1-1,1-1 0,-1 0 1,1 1-1,-1-1 1,1 0-1,0 1 0,0-1 1,1 1-1,-1 4 1,0 3-28,0-1 1,0 1-1,1-1 1,1 1 0,0-1-1,0 1 1,1-1 0,0 1-1,1-1 1,0 0 0,1 0-1,0-1 1,1 1 0,7 11-1,64 86 23,126 138-1,-194-236-43,0 1 1,12 19-1,-18-27 12,-1 1 0,1-1 0,-1 0-1,0 1 1,0-1 0,0 0 0,-1 1-1,1 0 1,0-1 0,-1 1 0,0-1-1,0 1 1,1 0 0,-1-1 0,-1 1-1,1-1 1,0 1 0,-1 0 0,1-1-1,-2 4 1,-11 3 175,-9-4-33,0 0-1,-1-1 1,1-1-1,-1-1 1,-43-3-1,49 1-111,10 0-30,-1 0 1,1-1 0,0 0-1,0-1 1,0 1-1,0-1 1,0-1-1,0 1 1,1-1-1,-11-6 1,14 7-314,-1 0-1,1-1 1,0 0-1,-1 0 1,1 0-1,1 0 1,-1 0-1,-3-6 1,4 6-556,0 0 1,1 0-1,-1-1 0,1 1 1,0 0-1,0-1 0,0 0 1,1 1-1,-1-1 0,1-6 1,0-15-7473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21.019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1 10293,'0'0'8294,"1"26"-5036,1 19-1926,-1 2 576,7 50 1,-7-88-1711,1 0 0,0-1 1,0 1-1,1-1 0,0 1 0,0-1 1,1 0-1,0 0 0,0-1 0,1 1 1,0-1-1,10 11 0,-11-14-190,0 0 0,0-1 0,0 0 0,0 0 0,1 0 0,-1 0-1,1-1 1,0 0 0,0 0 0,0 0 0,0 0 0,0-1 0,0 0-1,0 0 1,1 0 0,-1-1 0,0 1 0,0-2 0,1 1 0,-1 0 0,0-1-1,7-1 1,-8 0-30,0 1 1,0-1-1,0 0 0,0 0 0,-1 0 0,1 0 0,0-1 0,-1 0 0,0 1 1,1-1-1,-1-1 0,-1 1 0,1 0 0,0-1 0,3-6 0,3-5-185,-1-1 0,9-22 0,-15 33 162,-2 3 29,4-5-6,-1 0-1,-1-1 0,1 1 1,-1-1-1,0 0 1,-1 1-1,0-1 1,0-8-1,-1 15 231,1 16 630,1 5-724,-1-8 5,0 0-1,0-1 0,1 1 0,1-1 0,0 1 1,0-1-1,1 0 0,1 0 0,7 13 0,-11-22-387,1-1-1,-1 0 1,0 0-1,1 0 1,-1 0-1,0 0 1,1 0-1,-1-1 1,1 1-1,0-1 0,-1 1 1,1-1-1,0 1 1,1-1-1,22 3-7881,-5-3-1470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21.222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103 1 12005,'0'0'13799,"-93"137"-11766,84-97-593,9-8-559,0-19-641,4 1-224,21-8-16,4-6-144,19 0-352,6-20-1473,14-12-1985,-5-21-2529,0 7-3682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21.77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36 1 10997,'0'0'13331,"-6"29"-11466,1-4-1461,-3 14 213,1 1 1,3 0-1,0 41 1,3-43-127,2 50 114,-1-82-598,1 1 0,0 0 0,0-1 0,1 0 0,0 1 0,0-1 0,1 0 0,-1 0 0,1 0 0,5 6 1,-7-10-44,-1-1 1,1 1 0,0-1 0,1 1 0,-1-1 0,0 0 0,0 1 0,1-1 0,-1 0 0,0 0 0,1 0 0,-1 0-1,1 0 1,0 0 0,-1 0 0,1-1 0,0 1 0,-1-1 0,1 1 0,0-1 0,0 0 0,-1 1 0,1-1 0,0 0-1,0 0 1,0 0 0,-1 0 0,1-1 0,0 1 0,0 0 0,-1-1 0,4 0 0,1-3-193,1 0 0,-1-1 1,0 1-1,0-1 0,0 0 0,6-9 1,20-14 164,-30 26 52,1 1 0,0-1 0,-1 1-1,1-1 1,0 1 0,0 0 0,-1 0 0,1 0 0,0 1 0,0-1 0,0 1-1,0-1 1,0 1 0,0 0 0,0 0 0,0 1 0,0-1 0,0 0 0,0 1 0,0 0-1,0 0 1,0 0 0,0 0 0,-1 0 0,1 0 0,0 1 0,-1-1 0,1 1-1,3 3 1,32 44 657,-30-38-352,-1 0 1,2 0-1,-1-1 0,1 0 1,1-1-1,0 0 1,0 0-1,22 13 0,-28-20-287,1 0 0,-1-1 0,1 0 0,0 0 0,-1 0 0,1 0 0,0-1 1,-1 1-1,1-1 0,0-1 0,0 1 0,-1-1 0,1 1 0,0-2 0,-1 1 0,1 0 0,-1-1 0,1 0 0,-1 0 0,0 0 0,0 0 0,8-6 0,3-4 20,-1-1 1,0 0-1,0-1 0,13-19 1,-23 28-9,11-13-82,-1 0 0,-1-1 0,12-23 0,-20 32 100,0 0 0,-1 0 0,-1-1 0,0 1-1,0-1 1,-1 0 0,0 0 0,0-22 0,-3 33 54,1 0-1,-1 0 1,0 0 0,0 0 0,0 0 0,0 0 0,0 0 0,1 0 0,-1 0-1,0 0 1,0 0 0,0 0 0,1 1 0,-1-1 0,0 0 0,-1 2-1,-5 4-46,0 0 0,1 1-1,0 0 1,0 0 0,0 1 0,1 0-1,0 0 1,1 0 0,-6 14-1,6-14-42,2-4-1,-1 1 0,1 0 0,0 1 0,0-1 0,0 0 0,1 1 0,0-1 0,0 1 0,0-1 0,1 1 0,0-1 0,0 1 0,0-1 0,1 1 0,0-1 0,0 1 0,0-1 0,0 1 0,1-1 0,0 0 0,0 0 0,1 0 0,-1 0 0,1 0 0,7 8 0,1-2 0,0-1 0,1-1 0,0 1 0,1-2 0,0 0 0,1 0 0,-1-2 0,1 1 0,1-2 0,18 6 0,-4-4 0,0-1 0,0-1 0,1-2 0,41 0 0,-70-3-97,0 0 0,1 1 0,-1-1 1,0 0-1,0 0 0,0 0 0,0 0 0,1 0 1,-1 0-1,0 0 0,0-1 0,0 1 0,0 0 0,0-1 1,0 1-1,1-1 0,-1 1 0,0-1 0,0 1 0,0-1 1,0 0-1,-1 1 0,1-1 0,0 0 0,0 0 0,0 0 1,0 1-1,-1-1 0,1 0 0,-1 0 0,1 0 0,0 0 1,-1-1-1,0 1 0,1 0 0,-1 0 0,0 0 0,1 0 1,-1 0-1,0 0 0,0-1 0,0 1 0,0-2 0,1-27-6415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2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6467,'0'0'20393,"-1"8"-19035,0 1-1310,-33 478 4453,34-354-4501,0-146-353,0 8-402,-1 0-1,1 0 1,1 1 0,-1-1 0,0 0 0,1 1 0,0-1 0,0 1-1,1-1 1,-1 1 0,5-8 0,8-9-7742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5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7395,'0'0'10453,"-10"166"-6851,10-90-849,-5-7-160,5-6-1120,0-8-897,0-20-576,0-8-256,0-6-1793,0-14-3185,15 0-5347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27.612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160 119 4210,'0'0'20847,"-1"-14"-18513,-5-43-661,0 45-1050,-1 16-139,-2 8-272,2 1-1,0 0 1,-10 25 0,9-20-114,-3 9 61,2 0 0,0 0 0,2 1 0,1 0 0,1 1 0,2-1 0,-1 49 0,4-70-144,1-1 0,-1 1 0,1 0 0,0-1 0,0 1 0,1-1 0,0 1-1,0-1 1,1 0 0,0 0 0,0 0 0,0 0 0,1 0 0,-1-1 0,1 1 0,8 6 0,-6-6-6,1 0 1,-1-1 0,1-1-1,1 1 1,-1-1-1,1 0 1,0-1 0,-1 1-1,2-2 1,-1 1 0,0-1-1,15 2 1,-16-3-10,0 0 0,1 0 0,-1-1 0,1 0 0,-1 0 0,1-1 0,-1 0 0,0 0 0,1 0 0,-1-1 0,0-1 0,0 1 0,0-1 0,0 0 0,0 0 0,-1-1 0,0 0 0,0 0 0,0-1 0,0 0 0,0 0 0,-1 0 0,0 0 0,0-1 0,0 0 0,-1 0 0,0 0 0,3-8 0,0 2 0,-1-1 0,-1 0 0,0 0 0,0 0 0,-2 0 0,1-1 0,0-17 0,2-99 0,-6 116 0,0 1 0,-1 1 0,0-1 0,0 1 0,-1 0 0,-1-1 0,0 1 0,-10-23 0,11 30 0,-1 0 0,0 0 0,0 0 0,0 1 0,0-1 0,-1 1 0,0 0 0,0 0 0,0 0 0,0 0 0,-1 1 0,0-1 0,1 1 0,-1 1 0,0-1 0,0 0 0,-1 1 0,1 0 0,-11-2 0,-22-2 0,0 2 0,-70 1 0,98 3 4,0 1 1,0 1-1,-18 4 0,17-3-21,0-1 0,0 0-1,0 0 1,-13-1 0,24 0-357,0 0 0,0-1 0,0 1 0,0 0 0,0-1 0,0 1 0,1-1 0,-1 1 0,0 0 0,0-1 0,0 1 0,1-1 1,-1 1-1,0 0 0,0-1 0,1 1 0,-1-1 0,1 1 0,-1-1 0,0 1 0,1-1 0,-1 0 0,1 1 0,0 0 0,16 11-8232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27.952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201 0 1617,'0'0'22463,"-12"19"-21134,-79 134 638,72-117-1204,2 2 1,-26 76 0,38-93-567,0 0 0,2 0 0,0 0 0,1 0 0,1 1 0,1-1 1,5 34-1,-4-49-189,0-1 0,1 1 1,0-1-1,0 1 0,1-1 1,-1 0-1,1 0 0,0 0 1,1 0-1,-1-1 0,1 1 1,0-1-1,0 0 0,0 0 1,0 0-1,1 0 0,0-1 1,0 0-1,0 0 0,0 0 1,0-1-1,0 0 0,11 4 1,4-1-29,0 0 1,0-1-1,0 0 0,0-2 1,33 0-1,-46-2-221,1 0 0,0-1 0,-1 0 0,1 0-1,-1 0 1,1-1 0,-1 0 0,0-1 0,1 0-1,-1 0 1,-1 0 0,1-1 0,0 0 0,-1 0-1,0 0 1,0-1 0,0 0 0,-1-1 0,1 1-1,-1-1 1,7-11 0,-6 9-1091,0 0 0,-1 0 0,0 0 0,-1 0 0,0-1 0,4-14 0,-1-15-5760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34.377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93 1 5202,'0'0'14919,"-7"22"-12824,-54 245 3590,48-169-4229,1 168 1,12-260-1450,0 0 1,1 0-1,0 0 0,0 0 1,0 0-1,0 0 0,1 0 0,0 0 1,0-1-1,1 1 0,-1-1 1,1 1-1,7 8 0,-7-10-26,0-1 0,1 0 0,-1 0 0,1 0 0,-1-1 0,1 1 0,0-1 0,0 0 0,0 0 0,0 0 0,0 0 0,1-1 0,-1 0 0,0 1 0,1-2 0,-1 1 0,1-1 0,7 1 0,-8-1-32,-1-1 0,1 1 0,-1-1 0,1 0 0,-1 0 0,1 0-1,-1 0 1,1-1 0,-1 1 0,0-1 0,0 0 0,6-4 0,32-33-417,-21 18 181,-5 6 56,34-28-791,-46 40 955,1 1 1,-1 0 0,1 0 0,0 0 0,0 0 0,0 0 0,0 1 0,0 0 0,1 0-1,-1 0 1,0 0 0,5 0 0,-7 2 57,0-1 1,0 1-1,0-1 0,0 1 0,0 0 0,0 0 1,0 0-1,0 0 0,-1 0 0,1 0 1,0 0-1,-1 0 0,1 1 0,-1-1 1,1 1-1,-1-1 0,0 1 0,1 0 0,1 2 1,21 43 545,-16-29-24,-6-15-416,0 0-1,0 1 1,0-1 0,0-1 0,0 1-1,0 0 1,1 0 0,0-1-1,-1 0 1,5 3 0,-6-4-88,0-1 1,0 1 0,0-1-1,1 0 1,-1 0-1,0 1 1,0-1 0,0 0-1,1 0 1,-1 0 0,0 0-1,0-1 1,1 1 0,-1 0-1,0 0 1,0-1-1,0 1 1,0-1 0,1 1-1,-1-1 1,0 1 0,0-1-1,0 0 1,0 1-1,0-1 1,0 0 0,-1 0-1,1 0 1,0 0 0,0 0-1,-1 0 1,1 0 0,0 0-1,0-1 1,5-8 76,0 0 1,0 0-1,-1 0 1,-1-1-1,0 1 1,0-1-1,-1 0 1,2-14-1,-1-2 22,-1 0 0,0-35 0,-4 56-66,1 0 1,-1 0 0,0 0 0,0 1-1,0-1 1,-1 1 0,0-1 0,0 1-1,-1-1 1,1 1 0,-1 0 0,0 0-1,-1 0 1,1 1 0,-8-9 0,8 11 7,1 0 0,-1-1 0,0 1 0,0 0 0,0 0 0,0 0 0,0 1 0,-1-1 0,1 1 0,0 0 1,-1 0-1,1 0 0,-1 0 0,1 0 0,-1 1 0,0 0 0,1 0 0,-1 0 0,1 0 0,-1 0 0,0 1 0,1-1 0,-1 1 1,1 0-1,-1 0 0,1 1 0,-5 1 0,-5 6-21,0 0 1,1 0-1,0 1 0,-19 21 1,-2 1-25,-8 1-6,28-24-120,1 0-1,1 1 1,-1 1-1,-12 15 1,22-22-239,0 1 1,-1-1-1,1 0 1,1 1-1,-1-1 1,-1 8-1,2-10-22,1-1-1,0 1 0,-1 0 0,1 0 1,0 0-1,0-1 0,0 1 0,0 0 1,0 0-1,0 0 0,0-1 0,1 1 1,-1 0-1,1 0 0,-1-1 0,1 1 1,0 0-1,-1-1 0,1 1 0,2 2 1,-1-3-192,0 0 1,0 0-1,0 0 1,0-1 0,0 1-1,0 0 1,0-1 0,0 1-1,0-1 1,0 0-1,3 0 1,41 1-8388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34.982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347 0 10981,'0'0'8190,"-22"27"-5508,-72 94-260,77-98-1564,1 0-1,1 2 1,-12 27-1,20-38-531,4-8-224,0 0-1,0 1 0,1-1 0,-1 1 0,1-1 0,1 1 0,-1-1 1,1 1-1,1 0 0,-1 9 0,2-15-103,-1 0 0,1-1 0,0 1 0,0 0 0,-1-1 0,1 1 0,0 0 0,0-1 0,0 1 0,0-1 0,-1 1 0,1-1 0,0 0 0,0 1 0,0-1 0,0 0 0,0 0 0,0 0 0,0 0 0,0 0 0,0 0 0,0 0 0,0 0 0,0 0 0,2 0-1,31-2-48,-27 0-10,0 0 1,0 0-1,0-1 1,0 0-1,-1 0 1,1-1-1,-1 1 1,0-1-1,0-1 1,-1 1-1,1-1 1,-1 0-1,0 0 1,0-1-1,5-6 0,10-16-826,31-52 0,-38 56 592,-1-1 0,15-48-1,-20 33 5077,-7 934-2206,0-867-2575,-6 47 0,5-67 0,0 1 0,-1-1 0,0 1 0,0-1 0,0 0 0,-1 0 0,-1 0 0,1-1 0,-1 1 0,0-1 0,-6 8 0,6-11 0,0 0 0,0 0 0,0 0 0,-1-1 0,1 1 0,-1-1 0,0 0 0,1-1 0,-1 1 0,0-1 0,0 0 0,-7 1 0,-62 3 0,64-4 0,0-1 0,1 0 0,-1-1 0,0 0 0,1 0 0,-1-1 0,1 0 0,-1 0 0,1-1 0,0-1 0,0 0 0,0 0 0,0 0 0,-9-8 0,11 7-17,0 0 0,0 0 0,0-1 0,1-1 0,0 1 0,0-1 0,0 0 0,1 0 0,0 0 0,-4-9 0,6 8-70,0 0-1,1 0 0,0 0 1,1 0-1,0 0 1,0-1-1,0 1 0,1 0 1,1-1-1,-1 1 1,3-11-1,-1 8-586,1 0-1,0 0 1,1 1-1,0 0 1,0 0-1,1 0 1,9-14-1,52-65-9733,-64 87 9975,59-69-12490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35.71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42 0 8868,'0'0'16349,"-5"22"-14959,-23 125 1313,24-118-2170,1 0-1,2 0 0,0 0 1,5 30-1,-4-58-520,0 0 0,0 0 0,0-1-1,0 1 1,0 0 0,0 0 0,0-1 0,1 1 0,-1 0 0,0 0 0,1-1-1,-1 1 1,0 0 0,1-1 0,-1 1 0,1-1 0,-1 1 0,2 0-1,8-4 345,7-20-153,-1-5-196,22-43-5,53-70 0,-90 140-2,0 0 0,0 1 0,0-1 0,0 0 0,0 1 0,0-1 0,1 1 0,-1-1 0,0 1 0,0-1 0,0 1 0,0 0 0,1 0 0,-1-1 0,0 1 0,0 0 0,1 0 0,-1 0 0,0 0 0,0 1 0,2-1 0,24 9 0,-15-1 0,0 1 0,0 0 0,-1 1 0,-1 0 0,1 0 0,-1 1 0,-1 1 0,0-1 0,-1 2 0,0-1 0,-1 1 0,0 0 0,-1 1 0,-1-1 0,0 1 0,-1 0 0,0 0 0,2 22 0,-4-14-865,0-8-2115,-2-37-592,0 12-2284,0 3-2273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2:36.460"/>
    </inkml:context>
    <inkml:brush xml:id="br0">
      <inkml:brushProperty name="width" value="0.035" units="cm"/>
      <inkml:brushProperty name="height" value="0.035" units="cm"/>
      <inkml:brushProperty name="color" value="#156082"/>
    </inkml:brush>
  </inkml:definitions>
  <inkml:trace contextRef="#ctx0" brushRef="#br0">1 6 6739,'0'0'16923,"0"0"-16804,0-1 0,0 1 1,0 0-1,0 0 1,0 0-1,0 0 0,0-1 1,0 1-1,0 0 1,0 0-1,0 0 0,0-1 1,0 1-1,0 0 1,0 0-1,0 0 0,0 0 1,0 0-1,0-1 1,0 1-1,0 0 0,1 0 1,-1 0-1,0 0 1,0 0-1,0-1 0,0 1 1,0 0-1,1 0 1,-1 0-1,0 0 0,0 0 1,0 0-1,0 0 1,1 0-1,-1 0 0,0 0 1,0 0-1,0 0 1,0 0-1,1 0 0,-1 0 1,0 0-1,0 0 1,0 0-1,0 0 0,1 0 1,-1 0-1,0 0 1,0 0-1,0 0 0,0 0 1,1 0-1,-1 0 1,0 0-1,0 0 0,41 27 341,-2 1 0,0 2 0,-3 2 0,50 54 0,-76-74-460,-2 1 0,1 0 0,-2 1 0,0 0 0,-1 0 0,0 0 0,-1 1 0,0 0 0,-1 0 0,2 19 0,-1 19 0,0 87 0,-5-134 0,-1 3 0,1 0 0,-2-1 0,1 1 0,-1 0 0,0-1 0,-1 0 0,-4 11 0,-33 56 0,16-32 0,6-10 0,-33 43 0,49-73 0,1-1 0,0-1 0,-1 1 0,1-1 0,-1 0 0,1 1 0,-1-1 0,0 0 0,1 0 0,-1 0 0,0 0 0,0 0 0,0 0 0,-3 1 0,5-2 0,-1 0 0,1 0-1,0 0 1,-1 0 0,1 0 0,0 0-1,-1 0 1,1 0 0,0 0 0,-1 0-1,1 0 1,-1 0 0,1 0 0,0 0 0,-1 0-1,1 0 1,0 0 0,-1-1 0,1 1-1,0 0 1,-1 0 0,1 0 0,0-1-1,0 1 1,-1 0 0,1 0 0,0-1 0,0 1-1,-1 0 1,1 0 0,0-1 0,0 1-1,0 0 1,-1-1 0,1 1 0,0 0-1,0-1 1,0 0 0,0 1-10,-24-26-5552,10 7-1295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06.5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 6371,'0'0'12918,"-1"19"-11360,0-4-1141,0 9 382,1-1 1,0 0-1,8 43 1,1-9 698,-3 1 1,-2 75-1,-4-132-1717,10-17-11334,-9 10 9287,8-24-5802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07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4818,'0'0'14751,"28"2"-12785,91 4-683,-109-6-1164,0 1-1,0 0 0,0 1 1,-1 0-1,1 0 0,0 1 1,-1 0-1,0 1 1,1 0-1,-1 0 0,-1 1 1,1 0-1,12 10 0,-18-12-8,0-1 1,0 1-1,-1 0 0,1 0 0,0 0 0,-1 0 0,0 0 0,0 1 1,0-1-1,0 0 0,-1 1 0,1 0 0,-1-1 0,0 1 1,0 0-1,0 0 0,0 0 0,-1-1 0,0 1 0,1 0 0,-2 0 1,1 0-1,0 0 0,-1 0 0,1 0 0,-1-1 0,0 1 1,-3 6-1,0 0 58,0 0 1,-1 0-1,0 0 1,-1-1-1,0 0 1,0 0-1,-1-1 1,0 0-1,-9 9 1,6-8-103,1-1 0,-1 0 0,-1-1 0,0 0-1,0 0 1,-18 7 0,24-10-32,13-2-94,18 0-94,-21-1 158,28 2 8,46 10-1,-67-10-3,0 0 0,0 1-1,-1 0 1,1 1 0,-1 1 0,0 0 0,11 7 0,-20-11-5,1 0 1,-1 0-1,0 0 1,0 1-1,0-1 1,0 1 0,0-1-1,0 1 1,-1 0-1,1 0 1,-1 0-1,0 0 1,0 0 0,0 0-1,1 3 1,1 49 133,-3-47-113,0-6 3,-1 0 0,0 0 1,1 0-1,-1-1 0,0 1 0,0 0 0,0 0 0,0-1 0,-1 1 0,1 0 0,0-1 0,-1 0 0,1 1 0,-1-1 0,1 0 0,-1 0 0,0 1 0,1-1 0,-1 0 0,0-1 0,0 1 0,0 0 0,0-1 0,0 1 1,-3 0-1,-6 2 37,0 0 0,0-1 1,-14 1-1,-4-1-31,-42-2 1,63 0-226,0-1 1,-1-1-1,1 1 0,0-1 1,0 0-1,0-1 1,1 0-1,-1 0 1,-12-8-1,18 10-64,0 0 1,1 0-1,-1-1 0,1 1 0,-1 0 1,1-1-1,0 1 0,0-1 0,0 1 1,-1-1-1,1 1 0,1-1 0,-3-3 1,2-18-8259,5 4 596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07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8868,'0'0'17592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07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123 1 11941,'0'0'17982,"-15"11"-17208,6-5-691,2-2-47,0 0-1,1 1 1,0 0-1,0 0 1,0 0 0,1 0-1,0 1 1,0 0 0,0 0-1,1 1 1,0-1 0,0 1-1,1 0 1,-1 0 0,-2 9-1,2 0 46,0 0 0,1 0-1,1 0 1,0 0 0,1 19-1,1-30-68,1 1-1,-1 0 1,1-1 0,0 1-1,0-1 1,1 1-1,0-1 1,0 0 0,0 1-1,0-1 1,1 0-1,0 0 1,0-1 0,0 1-1,1-1 1,-1 1-1,1-1 1,6 5 0,1-1-36,1-1 1,0 0 0,0-1 0,0 0-1,0-1 1,1 0 0,0-1 0,0-1-1,0 0 1,1 0 0,17 0-1,-14-2-1947,1-1 1,26-3-1,-16-4-4446,2-5-3377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5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10885,'0'0'13046,"-11"24"-11045,-4 6-1458,3-8-131,1 1-1,1 0 1,1 1 0,-8 37-1,14-46-151,0 1-1,1-1 1,1 1 0,1 0-1,2 28 1,-1-43-260,-1 0 0,1-1-1,-1 1 1,1 0 0,-1 0-1,1-1 1,0 1 0,-1 0-1,1-1 1,0 1 0,0 0 0,-1-1-1,1 1 1,0-1 0,0 0-1,0 1 1,0-1 0,0 0-1,-1 1 1,1-1 0,0 0 0,0 0-1,0 0 1,0 0 0,0 0-1,0 0 1,0 0 0,0 0 0,1 0-1,30-4-89,-28 3 59,1-1 0,0 0-1,-1 0 1,1 0-1,-1 0 1,0-1 0,0 0-1,0 1 1,0-2-1,0 1 1,-1 0 0,1-1-1,3-5 1,4-7-200,0 0 1,10-23 0,22-31-694,-42 68 1162,-2 7-97,1-1 1,0 1 0,1-1 0,-1 0 0,1 1 0,0-1 0,0 0 0,0 1-1,1-1 1,-1 0 0,1 0 0,0 0 0,0 0 0,1-1 0,-1 1-1,5 4 1,4-5-2514,-9-3 1387,1 0-1,-1 0 1,1 0-1,-1 0 1,1-1-1,-1 1 0,0-1 1,1 1-1,-1-1 1,0 0-1,3-1 1,15-21-5736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07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1201,'0'0'26572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0.1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 1 8324,'0'0'11312,"-8"18"-9407,5-9-1708,-5 9 115,2 0-1,0 0 1,1 1 0,1 0 0,0 0 0,0 21-1,4-40-301,-2 28 505,2-1 0,1 0 0,1 1 1,8 42-1,-9-64-485,1 0 0,0 0-1,0 0 1,0 0 0,1 0 0,0 0 0,0 0 0,1-1 0,-1 0-1,1 1 1,0-1 0,1-1 0,-1 1 0,1-1 0,0 1-1,0-1 1,0-1 0,0 1 0,1-1 0,0 0 0,-1 0-1,1 0 1,0-1 0,1 0 0,9 2 0,-6-2-10,0-1 0,0 0 0,0 0 0,12-2 0,-19 1-7,0 0 1,1-1-1,-1 1 0,0-1 0,0 0 1,0 0-1,0 0 0,0 0 0,0 0 1,0-1-1,-1 1 0,1-1 0,0 0 1,-1 0-1,1 0 0,-1 0 0,3-3 1,1-4 84,-1 0 1,1 0-1,-2 0 0,1-1 1,-1 0-1,-1 0 1,0 0-1,0 0 1,1-13-1,0-11 256,-2-54 0,-2 86-350,0-8 28,-1 0 0,-1-1 0,0 1 0,0 0 0,-1 0 1,0 0-1,-1 0 0,0 0 0,-1 1 0,0 0 0,0 0 0,-1 0 0,0 0 0,0 1 0,-1 0 0,0 0 0,-1 1 0,-8-7 0,10 12 83,1 0 0,-1 0-1,0 0 1,0 1 0,0 0 0,0 0 0,0 1 0,0-1 0,0 1 0,0 1 0,-9 0 0,-7 0 10,17 0-123,-1-1 0,1 1-1,0 0 1,0 0 0,0 0 0,-1 1-1,1 0 1,1 0 0,-1 0-1,0 0 1,-7 6 0,-18 8-121,23-15-351,1 1 1902,3-1-4027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0.5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103 1 8052,'0'0'11125,"-83"151"-9220,68-86 96,11 1-17,4-1-143,0-6-688,29-13-561,5-7-304,0-12-176,5-14-96,-6-7-16,1-6-224,-4 0-1136,-1 0-2162,0-19-1600,-5 6-3314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0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7459,'0'0'6889,"1"27"-3202,1-1-2703,14 143 4032,-9-122-3510,-4-20-949,1 0 1,2-1-1,9 30 0,-15-56-559,0 0 0,0 1 0,0-1 0,0 1 0,0-1 0,0 1 0,0-1 0,1 1-1,-1-1 1,0 1 0,0-1 0,0 1 0,0-1 0,1 1 0,-1-1 0,0 0 0,1 1 0,-1-1 0,0 1 0,1-1 0,-1 0 0,0 1-1,1-1 1,-1 0 0,1 0 0,-1 1 0,0-1 0,1 0 0,-1 0 0,1 0 0,-1 1 0,1-1 0,-1 0 0,1 0 0,-1 0 0,1 0 0,-1 0-1,1 0 1,-1 0 0,1 0 0,-1 0 0,1 0 0,-1 0 0,1-1 0,-1 1 0,1 0 0,-1 0 0,0 0 0,1-1 0,-1 1 0,1 0-1,-1 0 1,1-1 0,-1 1 0,0 0 0,1-1 0,-1 1 0,0 0 0,1-1 0,-1 1 0,0-1 0,1 0 0,17-32-221,-15 28 184,9-20 0,1 1 0,1 0 0,1 1 0,1 1 0,1 1 1,26-26-1,-41 46 44,-1-1 0,0 1 1,1 0-1,-1 0 0,1 0 1,-1 0-1,1 0 0,0 0 1,-1 0-1,1 0 0,0 1 1,0-1-1,0 1 0,-1-1 1,1 1-1,0 0 0,0 0 1,0 0-1,0 0 0,0 0 1,0 0-1,-1 0 0,1 0 1,0 1-1,0-1 0,0 1 1,0 0-1,-1-1 0,1 1 1,0 0-1,-1 0 0,1 0 1,-1 0-1,3 2 1,2 3 153,1 1 0,-1 0 0,0 0 0,0 1 0,6 11 0,-4-8 84,86 133 1158,-89-135-1294,-3-5-5178,-1-29-17551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1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8788,'0'0'7470,"0"28"-4356,0-7-2426,0 35 1805,10 76 0,-7-108-1730,1 17 179,3 1 1,14 48 0,-18-79-960,1-1 0,0 1 0,0-1 1,1 0-1,1 0 0,0 0 0,0-1 1,0 0-1,1 0 0,1-1 1,-1 1-1,2-2 0,12 11 0,-19-16-215,1 0 0,-1-1 0,1 1-1,0 0 1,0-1 0,0 0 0,0 0-1,0 0 1,0 0 0,0 0 0,0 0-1,0-1 1,0 0 0,0 1 0,1-1-1,-1 0 1,0-1 0,0 1 0,0 0 0,0-1-1,0 0 1,4-1 0,0-2-638,0 0 1,0-1-1,0 0 1,-1 0-1,0 0 1,10-11 0,24-20-115,-32 32 7632,3 3-4320,6-4-2473,-6 0 392,-1-1-1,-1 0 1,1-1-1,-1 0 1,0-1 0,14-15-1,-23 22-132,1 0 0,-1 0 0,1 0 0,-1 0 1,0 0-1,1 0 0,-1 0 0,0 0 0,0 0 0,0 0 0,1 0 0,-1 0 0,0-1 0,-1 1 0,1 0 0,0 0 1,0 0-1,0 0 0,-1 0 0,1 0 0,0 0 0,-1 0 0,1 0 0,-1 0 0,1 0 0,-1 0 0,0 0 0,1 0 0,-1 1 1,0-1-1,1 0 0,-1 0 0,-2 0 0,-27-20 447,24 19-566,0-1 1,-1 1 0,1 0 0,-1 1 0,1 0 0,-1 0 0,0 0 0,0 1-1,1 0 1,-1 0 0,0 1 0,1-1 0,-1 1 0,0 1 0,1 0 0,-1 0-1,1 0 1,0 0 0,0 1 0,-1 0 0,-5 4 0,12-6-332,-1 0 1,1 0-1,0 0 0,-1 1 1,1-1-1,0 0 0,0 0 1,-1 0-1,1 0 1,0 0-1,0 0 0,0 0 1,0 1-1,0-1 0,1 0 1,-1 0-1,0 1 1,3 6-5560,9 4-1028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1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103 1 12486,'0'0'7731,"-14"24"-5114,0-1-1991,4-8-186,1 0 1,0 0-1,1 1 1,1 0-1,1 1 0,0-1 1,-6 34-1,11-47-339,-1 11 223,0 0-1,0 0 1,2 0 0,0 17 0,0-29-317,0 0 0,0 0 0,0 0 0,1 0 0,-1 0 1,1 0-1,-1 0 0,1 0 0,0 0 0,0 0 0,0 0 0,0 0 0,0 0 0,0 0 0,0-1 0,0 1 0,1 0 0,-1-1 0,1 0 0,-1 1 0,1-1 0,0 0 1,0 1-1,-1-1 0,1 0 0,0 0 0,0-1 0,0 1 0,0 0 0,0-1 0,0 1 0,0-1 0,0 1 0,0-1 0,4 0 0,-2 0-21,1-1 0,0 1 0,0-1 0,0 0-1,-1 0 1,1-1 0,-1 1 0,1-1 0,-1 0 0,1 0-1,-1-1 1,0 1 0,0-1 0,0 0 0,0 0 0,-1-1-1,6-4 1,3-7-191,-1 0 0,-1-1 0,12-21 0,-2 3-315,19-30-395,-30 56 885,-8 18 1476,2 53-143,13 68-1,-1-3-369,-10-63-574,2 16-192,-3-1 1,-7 85 0,3-161-161,0-1 0,-1 1 0,0 0 0,0-1 0,0 1 0,0-1 0,-1 1 0,1-1 0,-1 0 0,0 1 0,0-1 0,0 0 0,0 0 0,-1 0 0,1-1 0,-1 1 0,-3 2 0,1-2 2,0 0-1,1 0 1,-1 0-1,0-1 0,0 0 1,-1 0-1,1 0 1,0-1-1,-1 0 1,-9 1-1,7-1-120,-1-1-1,1 0 0,0 0 0,0-1 1,0 0-1,0-1 0,0 1 0,0-1 0,0-1 1,1 0-1,-1 0 0,1 0 0,-1-1 1,1 0-1,-11-9 0,11 7-305,1-1 0,0 0 1,1 0-1,0 0 0,0 0 0,0-1 1,1 0-1,0 0 0,1 0 0,0 0 0,0-1 1,-2-8-1,1-5-2100,2 1 0,0-1 0,2-40 0,4-16-5358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2.2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5346,'0'0'10851,"7"23"-6511,-5-15-3990,7 26 1389,2 0 0,2 0-1,18 34 1,-28-61-1466,-2-5-238,0 0 1,0 0 0,0 0-1,0-1 1,0 1 0,0-1-1,1 1 1,-1-1 0,1 1-1,-1-1 1,1 0-1,-1 0 1,1 1 0,-1-1-1,1 0 1,0-1 0,0 1-1,3 1 1,-4-2-47,0 0 1,0 0-1,-1 0 1,1 0-1,0 0 1,0 0-1,-1 0 1,1 0 0,0-1-1,0 1 1,-1 0-1,1 0 1,0-1-1,-1 1 1,1-1-1,0 1 1,-1 0-1,1-1 1,-1 0-1,1 1 1,0-1-1,-1 1 1,1-1-1,-1 1 1,0-1-1,1 0 1,-1 1-1,0-1 1,1-1-1,1-1-64,18-23-87,6-11-407,38-39 1,-55 67 341,0 0 0,1 0 0,0 1 1,0 0-1,1 1 0,0 0 1,1 1-1,22-9 0,-33 14 224,0 1-1,0 0 1,0-1-1,0 1 1,0 0 0,0 0-1,0 0 1,0 0-1,0 0 1,0 0-1,0 0 1,0 0 0,0 0-1,0 0 1,0 1-1,0-1 1,0 0-1,0 1 1,0-1 0,0 1-1,0-1 1,0 1-1,-1-1 1,1 1-1,0 0 1,0-1 0,-1 1-1,1 0 1,0-1-1,-1 1 1,1 0 0,0 0-1,-1 0 1,1 0-1,0 1 1,1 5 134,0-1 1,0 1 0,0 0 0,1 10-1,1 4 487,5 13 414,4 13 377,1 0 1,29 63 0,-32-94-1358,-10-24-466,-1 4 106,14-84-6986,-4 30-1619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2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12342,'0'0'14742,"117"151"-13285,-88-99-400,-10 7-385,1 13-16,-11-6-288,-9 6 161,0 0-305,-5-13-192,-14-7-32,-10-12-288,0-14-1905,-5-6-5955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6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10229,'0'0'10978,"2"28"-9721,-1-12-975,1 26 872,2 1 1,17 70-1,-10-62-296,14 44 153,-22-85-958,0-1 0,1 0 1,1 0-1,-1 0 0,2-1 0,-1 1 0,10 10 1,-14-18-57,0 0 1,0 0 0,0 0 0,0 0 0,0 0-1,0 0 1,0-1 0,1 1 0,-1 0 0,0-1-1,0 1 1,1-1 0,-1 1 0,0-1-1,1 0 1,-1 0 0,0 1 0,1-1 0,-1 0-1,1 0 1,-1 0 0,0 0 0,1-1-1,-1 1 1,0 0 0,1 0 0,-1-1 0,0 1-1,1-1 1,-1 1 0,0-1 0,0 0-1,0 1 1,1-1 0,0-1 0,4-3-20,0 0 1,-1-1 0,1 0-1,8-11 1,-8 8 0,-5 8 18,8-10-52,1 0 1,0 0-1,19-15 0,-27 24 37,0 1-1,0-1 0,0 0 1,1 1-1,-1-1 0,0 1 0,1 0 1,-1 0-1,1 0 0,-1 0 1,1 0-1,0 0 0,-1 1 1,1 0-1,0-1 0,-1 1 1,1 0-1,0 0 0,-1 0 1,1 0-1,0 1 0,-1-1 1,1 1-1,0 0 0,-1 0 1,1 0-1,-1 0 0,5 2 1,1 4 17,0 1 1,-1-1 0,0 1-1,8 11 1,-11-13 10,0 0 0,0 0 0,1-1 0,0 1 0,0-1 0,0-1 0,0 1 0,1-1 0,0 0 0,0 0 0,0 0 0,7 2 0,-12-6-9,-1 0-1,1 0 1,-1 0 0,1 0 0,-1 1 0,0-1 0,1-1 0,-1 1-1,1 0 1,-1 0 0,1 0 0,-1 0 0,1 0 0,-1 0 0,1 0-1,-1-1 1,1 1 0,-1 0 0,0 0 0,1-1 0,-1 1 0,1 0 0,-1-1-1,0 1 1,1 0 0,-1-1 0,0 1 0,0 0 0,1-1 0,-1 1-1,0-1 1,0 1 0,1-1 0,-1 1 0,0-1 0,0 1 0,0 0-1,0-1 1,0 1 0,0-1 0,0 1 0,0-1 0,0 1 0,0-1 0,0 1-1,0-1 1,0 1 0,0-1 0,0 1 0,-1-1 0,1 1 0,0-1-1,-1 0 1,1-2 22,7-41 295,-4 26-200,-1 0 0,0-20 0,-2-130 69,0 167-552,2 21-9491,6-1 932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6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 11781,'0'0'13302,"20"0"-13366,-6 0-1936,11 0-4211,-6-13-7780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5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11429,'0'0'3970,"0"31"323,0 29-2688,11 366 7296,-11-423-8867,18 126 1332,-15-116-1275,0 0 0,1 0 0,0-1 0,1 0 0,0 0 1,1 0-1,12 17 0,-18-28-101,0-1 0,0 1 0,0 0 0,1-1 0,-1 1 0,0-1-1,1 1 1,-1-1 0,1 1 0,-1-1 0,1 1 0,-1-1 0,0 1 0,1-1 0,0 0 0,-1 1 0,1-1 0,-1 0 0,1 1 0,-1-1 0,1 0 0,0 0 0,-1 1 0,1-1 0,0 0 0,-1 0 0,1 0-1,0 0 1,-1 0 0,1 0 0,-1 0 0,1 0 0,0 0 0,-1 0 0,1 0 0,0-1 0,-1 1 0,1 0 0,0 0 0,-1-1 0,1 1 0,-1 0 0,1-1 0,-1 1 0,1 0 0,-1-1 0,1 1 0,-1-1 0,1 0 0,14-30-750,-13 25 760,8-19-185,2 1-1,0 0 1,1 1 0,21-27-1,-30 43 110,1 1-1,0 0 0,0 0 0,1 0 0,0 1 1,0 0-1,0 0 0,1 0 0,-1 1 1,1 0-1,0 0 0,0 1 0,0 0 1,1 0-1,-1 0 0,1 1 0,0 1 1,14-3-1,-21 4 95,0 1 0,0-1 0,0 0 0,-1 1 0,1-1 0,0 0 0,0 1 1,0-1-1,-1 1 0,1-1 0,0 1 0,-1-1 0,1 1 0,0 0 0,-1-1 0,1 1 0,-1 0 1,1-1-1,-1 1 0,1 0 0,-1 0 0,1-1 0,-1 1 0,0 0 0,0 0 0,1 0 0,-1 0 1,0 0-1,0-1 0,0 1 0,0 0 0,0 1 0,0 39 1261,0-26-847,-1-10-344,0 0 0,0 0 1,-1 0-1,1 0 0,-1 0 1,0 0-1,0 0 0,-1 0 1,0-1-1,1 1 0,-1-1 1,-7 8-1,-51 49 408,48-49-422,-28 22-125,40-32-408,1-13-7078,0-7-69,0-9-4133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6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102 1 13958,'0'0'14439,"-77"111"-13623,62-52-159,5-7-225,10-12-208,0-1-144,10-6-80,19-7 0,5-6-32,-5-7 16,1-7-352,-1-6-865,5 0-1664,0 0-2818,9-6-5522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7.4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 1 9780,'0'0'3295,"-10"19"464,-4 9-2726,2 0 0,1 1 0,0 0 0,-7 41 0,13-40 1,1 1 0,1 0 0,2-1 0,1 1-1,5 42 1,-4-68-976,0-1 0,0 0-1,1 1 1,-1-1-1,1 0 1,0 0 0,0 0-1,1 0 1,-1 0 0,1 0-1,0-1 1,0 1 0,0-1-1,0 0 1,1 0-1,-1 0 1,1 0 0,0-1-1,0 1 1,0-1 0,0 0-1,0 0 1,7 1 0,-6-1-43,0-1 1,0 0 0,0 0 0,1 0 0,-1-1-1,0 0 1,1 0 0,-1 0 0,0-1 0,0 1 0,1-1-1,-1-1 1,0 1 0,0-1 0,0 1 0,0-2-1,0 1 1,-1 0 0,1-1 0,4-4 0,3-3 11,-1-1-1,0 0 1,-1-1 0,0-1 0,-1 1 0,0-1-1,-1-1 1,-1 0 0,0 0 0,0 0 0,-2-1 0,0 0-1,-1 0 1,0 0 0,-1 0 0,-1-1 0,0 0-1,-1-20 1,-1 30-10,-1 0-1,0 1 1,0-1-1,0 0 1,-1 1-1,1-1 1,-1 1-1,-1 0 1,1 0-1,-1 0 1,0 0-1,0 0 1,0 0-1,-1 1 1,0 0-1,1-1 1,-9-5-1,6 5 45,0 1 0,0-1 0,0 2 0,0-1 0,-1 1 0,0 0 0,1 0 0,-1 0 0,0 1-1,0 0 1,0 1 0,-1 0 0,-12-1 0,-86 2-160,105 0-456,1 2 189,29 2-23052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7.6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1 5907,'0'0'10052,"-29"131"-6162,19-46-784,5 7-289,5-7-608,0 0-1057,30-19-623,8-14-433,1-12-96,0-21 0,-5-6-16,0-13-849,-5 0-1856,-5-19-3746,1-14-2721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8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11397,'0'0'7924,"-1"26"-4976,0-5-2410,0 8 125,1-1 0,1 0 0,1 1-1,7 31 1,12 20 958,-19-75-1572,0 1-1,1 0 1,0 0 0,0-1 0,0 0 0,1 1 0,-1-1 0,1 0 0,0-1 0,7 7 0,-10-10-67,1 0 0,-1 0 1,1 0-1,-1 0 1,1 0-1,0 0 0,-1 0 1,1-1-1,0 1 1,0-1-1,-1 1 0,1-1 1,0 0-1,0 0 1,0 1-1,-1-1 0,1-1 1,0 1-1,0 0 0,0 0 1,-1-1-1,1 1 1,0-1-1,0 1 0,-1-1 1,1 0-1,0 1 1,-1-1-1,1 0 0,-1 0 1,3-2-1,2-3-179,0 0-1,0-1 1,0 1-1,-1-1 1,6-9-1,-8 12 122,20-35-511,-16 26 352,0 0 0,1 1-1,0 1 1,1-1 0,15-14 0,-24 26 257,1-1 1,-1 1 0,1-1 0,-1 1 0,1 0 0,0-1 0,-1 1 0,1 0 0,0 0 0,-1-1 0,1 1 0,-1 0-1,1 0 1,0 0 0,0 0 0,-1 0 0,1 0 0,0 0 0,-1 0 0,1 0 0,0 0 0,-1 0 0,1 1-1,0-1 1,-1 0 0,1 0 0,-1 1 0,1-1 0,0 0 0,-1 1 0,1-1 0,-1 1 0,1-1 0,-1 1 0,1-1-1,-1 1 1,1-1 0,-1 1 0,1 0 0,15 28 1236,-12-19-820,21 44 1730,-20-40-2340,1 0 1,0-1-1,15 23 0,-20-35-394,1-1-1,-1 1 1,0 0-1,0 0 1,1-1 0,-1 1-1,0 0 1,1-1-1,-1 1 1,1-1 0,-1 0-1,1 0 1,-1 1-1,0-1 1,1 0 0,-1 0-1,1 0 1,-1-1-1,1 1 1,1 0 0,7-1-3532,17 1-6377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8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4594,'0'0'15298,"16"0"-12670,51 1-363,-62-1-2015,0 1 1,0 0-1,0 0 1,0 0-1,0 1 1,0-1-1,-1 1 1,1 0 0,-1 1-1,1-1 1,-1 1-1,0 0 1,0 0-1,0 0 1,0 0-1,3 5 1,5 3 132,-8-7-334,1 1 0,-1 0 0,0 0-1,0 0 1,-1 0 0,0 0 0,0 1 0,0 0 0,0-1 0,-1 1 0,0 0 0,0 0 0,-1 1 0,0-1-1,0 0 1,0 0 0,-1 1 0,0 10 0,-1-6-11,0 1 1,-1-1-1,0 0 0,0 1 1,-1-1-1,-1 0 0,0-1 1,0 1-1,-8 11 0,12-21-40,0-1 0,-1 0 0,1 1-1,0-1 1,0 0 0,0 1 0,0-1-1,-1 0 1,1 1 0,0-1-1,0 0 1,0 1 0,0-1 0,0 0-1,0 1 1,0-1 0,0 1 0,0-1-1,0 0 1,0 1 0,0-1-1,0 1 1,0-1 0,0 0 0,1 1-1,-1-1 1,0 0 0,0 1 0,0-1-1,1 0 1,-1 1 0,0-1-1,15 5-3,29-5 88,-32 0-53,6-2-593,0 0 0,-1-1 0,0 0 0,31-11 1,1-1-7047,-7 8-1573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18.7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1 8196,'0'0'16754,"18"15"-15105,11 8-1017,2 2 301,45 45-1,-67-60-755,0 1 0,-1 0-1,0 1 1,0-1 0,-2 2 0,1-1 0,-1 1 0,7 24-1,-7-15-55,-2 0-1,0 0 0,-1 0 1,0 40-1,-4-51-79,-1 0-1,0 0 1,0 0-1,-1-1 1,0 1 0,-1-1-1,0 1 1,-1-1 0,0 0-1,-1-1 1,0 1-1,0-1 1,-1 0 0,0-1-1,-16 16 1,7-9-377,-1-1 0,-34 23 1,32-25-1418,-2-1 0,-27 12 0,5-9-6280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0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71 1617,'0'0'16341,"-13"-10"-14247,-44-30-368,52 36-1474,-1 2 0,0-1 0,0 1 0,-1-1 0,1 2-1,0-1 1,-1 1 0,1 0 0,-1 0 0,1 1 0,-1 0 0,0 0 0,1 0 0,-9 2 0,-16 0 1033,30-2-1268,1 0 1,-1 0 0,1 0 0,-1 0-1,1 0 1,-1 0 0,1 0 0,-1 0-1,1 0 1,-1 0 0,1 0 0,-1 1-1,1-1 1,-1 0 0,1 0 0,-1 0-1,1 1 1,-1-1 0,1 0 0,0 1-1,-1-1 1,1 0 0,-1 1 0,1-1-1,0 0 1,-1 1 0,1-1 0,0 1-1,-1-1 1,1 1 0,0-1 0,0 1-1,0-1 1,-1 1 0,1-1 0,0 1-1,0 2-12,0-1-1,1 0 0,-1 0 1,1 0-1,-1 0 1,1 0-1,0 0 0,-1 0 1,1-1-1,2 3 1,3 6-28,0 0 0,1-1 0,8 9 0,28 29 139,79 88 299,-99-107-326,-1 2 0,35 62 0,-51-79 9,-1 0 0,0 1 0,-1 0 0,-1 0-1,0 0 1,-1 0 0,0 0 0,-1 0 0,-1 18 0,0-30-59,0 1 1,0-1-1,0 0 1,-1 0-1,1 0 1,-1 0-1,1 0 1,-1 0-1,0 0 0,0-1 1,0 1-1,0 0 1,0 0-1,0-1 1,0 1-1,-1 0 1,1-1-1,-3 3 0,0-1-1,0-1-1,0 1 0,0-1 1,0 0-1,-1 0 0,1 0 1,0-1-1,-6 2 0,-7 0-17,0 0 1,0-1-1,-27-1 0,44-1-22,-8 0-113,1 0 0,0 0 0,0 0 1,-1-1-1,1-1 0,-12-3 0,17 5-82,0-2 1,0 1-1,0 0 0,0 0 1,0 0-1,1-1 0,-1 1 1,1-1-1,-1 0 0,1 1 1,0-1-1,-1 0 1,1 0-1,0 0 0,0 0 1,0 0-1,0 0 0,1 0 1,-1 0-1,0 0 0,1 0 1,0 0-1,-1 0 0,1-1 1,0 1-1,0 0 0,1-3 1,0-27-4748,7-1-2321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0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18 212 6947,'0'0'9076,"22"7"-6074,71 24-993,-88-30-1849,-1 1-1,1-1 1,0-1 0,0 1 0,-1-1 0,1 1 0,0-1 0,0-1 0,0 1 0,-1-1 0,1 1 0,0-1 0,-1-1 0,9-2 0,-10 2-35,1 0 1,-1 0-1,0 0 1,0-1-1,0 1 1,0-1 0,0 0-1,0 0 1,-1 0-1,0 0 1,1 0-1,-1-1 1,0 1-1,2-6 1,-2 3 32,0 1 1,0-1-1,-1 1 1,0-1-1,0 0 0,0 0 1,-1 0-1,0 1 1,0-1-1,0 0 0,-1 0 1,0 0-1,0 0 1,0 1-1,-1-1 0,1 1 1,-2-1-1,1 1 1,0-1-1,-6-6 0,3 5-38,-1 1 0,-1 0 0,1 0-1,-1 0 1,0 1 0,-1 0-1,1 0 1,-1 1 0,0 0 0,0 0-1,0 1 1,0 0 0,-1 1-1,1-1 1,-1 2 0,0-1-1,0 1 1,1 0 0,-1 1 0,0 0-1,0 1 1,-10 1 0,16-1-156,-1 0 0,0 0 0,1 1 0,-1 0 1,1-1-1,0 1 0,0 0 0,-1 0 0,1 1 0,1-1 1,-1 1-1,0-1 0,-2 5 0,4-7-171,1 0 0,0 1 0,-1-1 0,1 1 0,0-1-1,-1 1 1,1-1 0,0 0 0,0 1 0,0-1 0,-1 1 0,1-1 0,0 1 0,0-1-1,0 1 1,0 0 0,0-1 0,0 1 0,0-1 0,0 1 0,0-1 0,0 1 0,0-1-1,0 1 1,1-1 0,-1 1 0,0-1 0,0 1 0,0-1 0,1 1 0,-1-1-1,0 0 1,1 1 0,-1-1 0,0 1 0,1-1 0,-1 0 0,0 1 0,1-1 0,-1 0-1,1 1 1,-1-1 0,1 0 0,20 7-5873,7-6-2162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1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0 992,'0'0'20439,"0"4"-19209,13 36 1067,17 41 0,-10-29-1499,-16-41-689,-1-1-56,0-1 0,1 0-1,1 0 1,5 9 0,-9-16-42,0 0 0,1 0 1,0-1-1,-1 1 0,1 0 0,0 0 0,0-1 0,0 1 1,0-1-1,0 0 0,0 0 0,0 1 0,1-1 0,-1-1 1,0 1-1,0 0 0,1 0 0,-1-1 0,1 0 0,-1 1 1,4-1-1,-3 0 46,0-1 0,0 0 0,1 0 0,-1 0 0,0 0 0,0 0 1,0-1-1,0 1 0,-1-1 0,1 0 0,0 0 0,0 0 0,-1 0 0,0 0 0,1-1 1,-1 1-1,0-1 0,2-2 0,7-10 108,-2 0 0,10-17 0,-14 23-88,2-6-75,0 0 1,-1-1-1,8-28 1,-4 5-6174,-5 18-1251,-1 14-1945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1.4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2785,'0'0'17598,"2"0"-16179,204-3 3938,2 0-7755,-189 4-1116,-7 4-4431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7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11397,'0'0'15687,"154"14"-15238,-118-14-321,0 0-128,-10 0-737,-11 0-1280,0 0-1568,-9 0-1842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1.6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7379,'0'0'12406,"-5"118"-9445,5-66-463,15 7-786,-6-6-655,6-1-481,-1-19-432,-4-1-144,-5-18 0,0-8-32,0 1-432,0-7-3250,-1 0 305,1 0-2194,5-20-1648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1.8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2785,'0'0'23099,"116"0"-21691,-77 0-831,-5 0-481,0 0-96,-5 0-368,0 0-1841,-5-7-2177,1-6-4530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2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9188,'0'0'14487,"-10"137"-12646,10-104-1009,0-7-608,10 0-192,-6 1-32,6-1-96,0-6-560,-5-1-1169,4-6-624,-4-13-2609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2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0 330 10645,'0'0'3956,"19"-22"-1144,111-132 262,-124 147-2777,5-7 29,-1 0 0,13-21 0,-22 33-77,1-1 0,0 0 1,-1 0-1,0 0 0,1 0 1,-1 0-1,0-1 0,-1 1 1,1 0-1,-1 0 0,1-1 1,-1 1-1,0 0 0,0-1 1,-1 1-1,1 0 0,0-1 1,-1 1-1,-1-5 0,1 7-142,0 0 0,0 0-1,0 0 1,0 0 0,0 0 0,0 0-1,0 0 1,-1 0 0,1 0 0,0 0-1,0 0 1,-1 1 0,1-1 0,0 1-1,-1-1 1,1 1 0,-1-1 0,1 1-1,-1 0 1,1 0 0,0 0 0,-1 0-1,1 0 1,-1 0 0,-1 0 0,0 0-64,1 1 0,-1-1 1,1 1-1,-1-1 0,1 1 1,0 0-1,-1 0 0,1 0 1,0 0-1,0 0 0,0 0 1,0 1-1,0-1 0,-4 3 1,-3 9-6,1 0 0,-1 1 0,2 0 0,0 0 0,1 1 0,0-1 0,1 1 0,1 1 0,0-1 0,1 0 0,1 1 0,0 0 0,1 0 0,1-1 0,2 24 0,-1-36-60,-1 0-1,1-1 1,0 1 0,0-1-1,0 1 1,0-1-1,0 0 1,1 1 0,-1-1-1,1 0 1,-1 0-1,1 0 1,0 0 0,0 0-1,0 0 1,0 0-1,0-1 1,0 1 0,1-1-1,-1 0 1,0 1 0,1-1-1,-1 0 1,1 0-1,-1-1 1,1 1 0,0 0-1,-1-1 1,6 1-1,4 0-255,1 0 0,-1-1 0,0 0 0,1 0 0,17-4 0,-20 1-411,0 1 0,-1-1-1,1-1 1,12-6-1,36-23-6678,-4-1-671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2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 7668,'0'0'10025,"6"18"-7026,12 34-608,2-2 1,38 71-1,-57-120-2380,-1 0 1,1 0-1,-1 0 1,1 0-1,-1-1 1,1 1-1,-1 0 0,1 0 1,0-1-1,0 1 1,-1 0-1,1-1 0,0 1 1,0-1-1,0 1 1,-1-1-1,1 1 0,0-1 1,0 0-1,0 1 1,0-1-1,0 0 0,0 0 1,0 0-1,0 1 1,0-1-1,0 0 1,1-1-1,-1 1 98,0-4 11,0 0 1,0 0-1,1 0 0,-1 0 0,1 0 0,0 0 1,3-3-1,1-4 39,21-38 132,65-84-1,-87 126-563,0 0-1,0 0 0,1 0 0,0 1 0,1 0 1,0 0-1,10-7 0,-1 12-6959,-2 1 286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3.0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68 238 6195,'0'0'9919,"16"-22"-7945,47-71-637,-54 81-889,-1-1 1,10-23-1,-16 31-126,-1 0 1,0 0-1,1 0 0,-2 0 0,1 0 0,-1 0 0,1-6 0,-2 11-220,1-1 0,0 0 0,0 0 0,-1 0 0,1 1 0,0-1 0,-1 0 0,1 0 0,-1 1 0,1-1 0,-1 1 0,1-1 0,-1 0 0,0 1 0,1-1 1,-1 1-1,0-1 0,1 1 0,-1-1 0,0 1 0,0 0 0,1-1 0,-1 1 0,0 0 0,0 0 0,0-1 0,1 1 0,-1 0 0,0 0 0,0 0 0,0 0 0,0 0 0,-1 0 0,-31 2 854,31-2-825,-3 2-90,0-1-1,1 1 0,-1 0 0,0 0 0,1 1 0,0-1 0,-1 1 1,1 0-1,0 0 0,0 0 0,1 1 0,-1-1 0,1 1 1,0 0-1,0 0 0,0 0 0,-3 7 0,-3 4 121,1 0 0,0 1 0,-9 28-1,13-26 73,0 0 0,0 0 0,2 1 0,1-1 0,0 29 0,1-44-212,0 1-1,0 0 1,1 0-1,0 0 0,-1 0 1,1-1-1,0 1 1,1 0-1,-1 0 0,1-1 1,-1 1-1,1-1 0,0 0 1,0 0-1,1 1 1,-1-1-1,5 4 0,-2-3-6,0 0-1,0-1 0,1 1 0,-1-1 1,1-1-1,0 1 0,0-1 0,0 0 1,0 0-1,6 1 0,9 0-58,-1 0-1,1-2 1,0 0-1,0-2 1,36-5-1,-44 4-203,-1-1 0,0 0 0,-1-1-1,1-1 1,-1 0 0,1 0-1,-1-1 1,12-9 0,-3 1-2738,26-24 0,-5-3-6289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23.4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8676,'0'0'6993,"2"22"-2165,-1-10-4156,2 29 1860,15 68 0,-12-77-1329,31 118 1500,-36-148-2697,0 0 0,-1 1 0,1-1 1,0 0-1,0 0 0,1 0 0,-1 0 0,0 0 0,2 2 0,-2-4-18,0 1 0,-1-1 0,1 0 0,-1 1 0,1-1 0,0 0 0,-1 0 0,1 1 0,0-1-1,-1 0 1,1 0 0,0 0 0,-1 0 0,1 0 0,0 0 0,-1 0 0,1 0 0,0 0 0,-1-1 0,1 1 0,0 0 0,-1 0 0,1-1 0,0 1 0,-1 0-1,1-1 1,-1 1 0,1 0 0,-1-1 0,1 1 0,-1-1 0,1 1 0,-1-1 0,1 1 0,-1-1 0,1 1 0,-1-1 0,0 1 0,1-2 0,12-15-178,-1 0 0,11-21 0,-12 19 158,0 1 1,20-24-1,-26 37 24,3-4-40,0 0 0,0 0 1,1 1-1,10-7 0,-17 14 43,0-1-1,0 1 0,0 0 0,0 0 1,0 0-1,0 0 0,0 0 0,1 0 1,-1 1-1,0-1 0,0 1 0,1-1 1,-1 1-1,0 0 0,0 0 0,1 0 1,-1 0-1,0 0 0,1 1 0,-1-1 1,0 1-1,0-1 0,1 1 0,-1 0 1,0 0-1,0 0 0,0 0 1,2 1-1,17 18 320,-1 0-1,-1 0 1,-1 2 0,19 29-1,-17-24 8,-7-7-1539,-22-35-6686,-9-15 167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0.0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6307,'0'0'20940,"0"0"-20873,-1 0 1,1 0-1,0 0 0,-1 0 1,1 0-1,0 0 0,-1 0 1,1 1-1,-1-1 0,1 0 0,0 0 1,0 0-1,-1 0 0,1 1 1,0-1-1,-1 0 0,1 0 0,0 1 1,0-1-1,-1 0 0,1 1 1,0-1-1,0 0 0,0 1 1,-1-1-1,1 0 0,0 1 0,0-1 1,0 0-1,0 1 0,0-1 1,0 0-1,0 1 0,0-1 1,0 1-1,0-1 0,0 0 0,0 1 1,0 0-1,-2 14 239,0-1 0,1 1-1,1 0 1,2 22 0,-1 7 310,-1 190-101,10-254-8535,-6-13-261,-3-11-4351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0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10341,'0'0'12736,"24"-1"-11578,159-4 1937,-172 5-2949,1 0 0,-1 1 0,1 0 0,-1 1 0,0 0 0,16 6-1,-23-7-111,-1 1 1,0-1-1,0 1 0,0 0 0,0-1 0,0 1 0,0 1 0,0-1 0,0 0 0,-1 1 0,1-1 0,-1 1 0,0 0 0,0 0 0,0 0 0,0 0 0,0 0 0,-1 0 0,1 0 0,-1 1 0,0-1 1,0 0-1,0 1 0,0 6 0,0-3 100,0-1 0,-1 1 0,0 0 0,0-1-1,-1 1 1,0 0 0,0-1 0,0 1 0,-4 9 0,3-12-98,0-1-1,0 1 0,0-1 0,-1 1 1,0-1-1,0 0 0,0 0 1,0 0-1,0-1 0,0 1 0,-1-1 1,1 0-1,-1 0 0,0 0 1,1 0-1,-6 1 0,-3 2 36,-1-1 0,1-1 0,-1 0 0,0-1 0,0 0 0,0-1 0,-23-1 1,48 8-273,61 19 123,-61-24 75,0 1 1,0 0-1,0 1 1,-1 0-1,1 1 1,-1 0-1,0 1 0,-1 0 1,18 16-1,-24-19 13,0 0 0,0 0 0,-1 0 0,0 0 0,0 1-1,0-1 1,0 1 0,-1 0 0,0 0 0,0 0 0,0 0-1,0 0 1,-1 1 0,0-1 0,0 0 0,0 1-1,-1-1 1,0 7 0,0-11 5,-1 0 0,1 0 0,0 0-1,-1 0 1,1 0 0,-1 0 0,1 0 0,-1 0-1,1 0 1,-1 0 0,0 0 0,0 0 0,1-1-1,-1 1 1,0 0 0,0-1 0,0 1 0,0 0-1,0-1 1,1 1 0,-1-1 0,0 1 0,0-1-1,-1 0 1,1 1 0,0-1 0,0 0 0,0 0 0,0 0-1,0 0 1,0 0 0,-1 0 0,-48 1 299,33-2-220,-18 2-3,23 0-71,0 0 0,0-1-1,0 0 1,0-1 0,0 0 0,0-1-1,1-1 1,-22-6 0,28 6-86,0 0 1,0 0-1,0 0 1,0-1-1,1 0 1,-1 0-1,-4-6 1,8 9-152,0 0 1,0 0-1,1 0 1,-1 0-1,0 0 1,1 0-1,-1-1 1,1 1-1,-1 0 1,1 0-1,0-1 1,-1 1-1,1 0 1,0-1-1,0 1 1,0-3-1,0 3-215,1 0 0,-1-1-1,1 1 1,0 0-1,-1-1 1,1 1-1,0 0 1,0 0-1,0 0 1,0 0-1,0 0 1,0 0-1,0 0 1,0 0-1,0 0 1,0 0 0,0 0-1,1 1 1,1-2-1,28-11-8875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0.7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13302,'0'0'16328,"0"7"-16248,0-1-513,5 1-1439,10 6-3203,4-7-3425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7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9716,'0'0'11094,"0"131"-8549,0-82-592,0-8-353,6-6-767,-6-14-577,5-14-256,0-7-4722,0-21-5459,0-14 1393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1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173 0 12246,'0'0'18051,"-22"14"-17400,-73 51-150,90-61-454,0 0 1,1 0-1,0 1 1,0 0-1,0-1 0,0 2 1,1-1-1,0 0 1,0 1-1,0-1 0,0 1 1,1 0-1,0 0 1,1 0-1,-2 8 0,1 0 44,2 0-1,0 0 1,0 0-1,4 22 1,-4-36-91,1 6 12,1 1 1,-1-1-1,1 0 0,0 0 0,1 0 0,0-1 0,0 1 1,0 0-1,0-1 0,1 0 0,0 0 0,0 0 0,1 0 0,-1-1 1,1 0-1,0 0 0,0 0 0,0 0 0,0-1 0,1 0 1,0 0-1,10 4 0,1-1-303,1 0 0,-1-1 0,1-1-1,0-1 1,0 0 0,35-1 0,-18-2-7822,-17 0 3428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3.3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240 8 2225,'0'0'6971,"-6"-1"-5295,2 0-1913,-40-5 8691,16 13-2716,13 5-5025,3 5-405,2 0 1,0 1 0,0 0 0,2 1-1,0 0 1,2 0 0,0 1-1,1-1 1,0 1 0,2 1 0,1-1-1,0 0 1,2 36 0,2-48-286,-1-1 0,1 0 0,1 0 0,-1-1 0,1 1 1,0 0-1,0-1 0,1 0 0,0 1 0,0-1 0,1-1 1,-1 1-1,1-1 0,1 0 0,6 6 0,-4-5-12,0 1 1,0-1-1,1 0 0,0 0 0,1-1 0,-1-1 0,1 1 1,0-2-1,0 1 0,10 1 0,-17-5 4,0 1-1,0-1 1,0-1 0,0 1-1,0 0 1,0-1 0,0 1-1,0-1 1,0 0 0,-1 0-1,1 0 1,0 0-1,-1-1 1,1 1 0,-1-1-1,1 0 1,-1 1 0,0-1-1,1 0 1,-1 0-1,0-1 1,0 1 0,-1 0-1,1-1 1,2-3 0,3-5 62,-1-2 0,0 1 0,0-1 0,3-13 0,-4 12-31,-1 1 1,-1-1-1,0 0 0,-1 0 1,0 0-1,-1-22 1,-1 29 7,-1 0 0,0 0 0,0 0 0,0 0 0,-1 1 0,0-1 0,-1 0 0,0 1 0,1 0 0,-2-1 0,1 1 1,-1 0-1,0 1 0,0-1 0,-7-5 0,-11-12 103,-35-25 0,49 41-139,-1 1-1,-1 0 1,1 0 0,-1 1 0,0 0-1,0 1 1,-16-4 0,22 7-18,-1 0 0,1 1 0,-1 0 0,1 0 0,-1 0 0,1 1 0,-1-1 0,1 1 0,0 0 0,-1 0 0,1 1 0,0-1 0,0 1 0,0 0 0,0 0 0,0 0 0,0 1 0,1-1 0,-6 6 0,-19 10 0,26-17-149,1 0 0,0 0 0,0 0-1,0 0 1,0 0 0,-1 0 0,1 0 0,1 0 0,-1 0-1,0 0 1,0 0 0,0 1 0,1-1 0,-1 0 0,0 1-1,1-1 1,0 1 0,-1-1 0,1 0 0,0 1 0,-1-1 0,1 1-1,0-1 1,0 2 0,7 34-7081,-6-34 6496,8 24-7406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3.6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0 9012,'0'0'12846,"-13"27"-11331,-42 93-23,47-103-1113,2 0-1,0 0 1,0 1 0,2 0 0,0 1 0,1-1 0,1 0 0,1 1-1,2 29 1,-1-19 61,0-25-409,0 1 0,0-1 0,1 1 0,0-1 0,-1 0 0,1 1-1,1-1 1,-1 0 0,1 0 0,0 1 0,0-1 0,0 0 0,0-1 0,1 1-1,-1 0 1,4 3 0,-1-3-27,0 1 0,1-1-1,-1 0 1,1-1 0,0 1-1,-1-1 1,2 0 0,-1-1 0,0 0-1,7 2 1,6 0-420,1-1 1,-1-1-1,1 0 0,-1-2 1,24-2-1,8 1-6105,-14 1-277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3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2289,'0'0'22672,"-3"22"-21245,0 1-992,-2 20 727,1 53 0,3-52-300,-1-25-526,2 0 0,0 1 0,2-1 0,3 22 0,-4-34-312,0-5 274,5-4-5195,3-5-3454,4-5 1994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4.3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8324,'0'0'14369,"21"5"-11226,69 22-798,-80-24-2065,-1 2 0,1-1 0,-1 1 0,0 1 0,-1 0-1,1 0 1,-1 0 0,0 1 0,0 0 0,11 15 0,-4-5 72,9 8-165,0 1 0,-2 1 0,21 35-1,-36-49-148,0 0-1,-1 0 0,-1 0 0,0 1 0,-1 0 0,0-1 0,-1 2 0,0-1 0,-2 0 0,1 23 0,-2-25-37,-2-1 0,1 1 0,-1-1 0,-1 0 0,0 1 0,0-1 0,-1-1 0,-1 1 0,0 0 0,-12 18 0,8-16 0,-1 1 0,0-2 0,-1 1 0,-1-1 0,0-1 0,0 0 0,-17 11 0,25-20-15,1 1-535,-1 0-1,0-1 0,1 1 1,-1-1-1,0 0 0,-1 0 1,1-1-1,0 1 0,-1-1 1,-4 1-1,-11-1-5575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5.8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7523,'0'0'16053,"-7"21"-14650,3-8-1147,-4 11 205,1 0 0,1 0 1,2 1-1,-3 33 0,6-36-81,-1-3 35,2 0 1,2 23-1,-2-37-362,1 0 0,0 0-1,0-1 1,0 1-1,1 0 1,0-1 0,-1 0-1,2 1 1,-1-1 0,0 0-1,1 0 1,0 0 0,6 7-1,-4-7-42,0 0-1,1 0 1,-1 0 0,1 0-1,0-1 1,0 0-1,1 0 1,-1-1 0,1 0-1,-1 0 1,1 0-1,0-1 1,-1 0-1,1 0 1,0 0 0,13-2-1,-15 1-16,-2 0-28,-1 1 0,1-1-1,0 0 1,0 0-1,0-1 1,-1 1 0,1-1-1,0 1 1,0-1-1,-1 0 1,1 0 0,-1 0-1,1 0 1,-1 0 0,1-1-1,3-2 1,-5 2 20,1 1 0,-1 0 0,0-1 0,1 1 1,0 0-1,-1 0 0,1 0 0,0 0 0,-1 0 0,1 0 0,0 0 1,0 1-1,0-1 0,0 0 0,0 1 0,0 0 0,0 0 0,0-1 1,0 1-1,0 0 0,3 1 0,-2 0-10,1 1-1,-1 0 1,0-1-1,0 1 1,0 0-1,-1 1 1,1-1-1,0 1 1,-1-1-1,1 1 1,2 4 0,29 40 59,12 14 233,-45-60-263,0 0 0,0 0 0,1 0 0,-1 0 0,0 0 0,0-1 0,0 1-1,1 0 1,-1-1 0,0 1 0,1-1 0,-1 1 0,1-1 0,-1 0 0,0 0 0,1 1 0,-1-1 0,1 0 0,-1 0 0,1 0 0,-1-1 0,0 1 0,1 0-1,-1-1 1,1 1 0,-1 0 0,0-1 0,1 0 0,-1 1 0,0-1 0,0 0 0,1 1 0,-1-1 0,0 0 0,0 0 0,0 0 0,0 0 0,1-2-1,4-4 46,0 1-1,0-1 0,-1-1 1,9-13-1,-7 6 3,0 0 1,-1 0-1,0 0 0,-1-1 1,-1 0-1,4-27 1,-4-4 380,-2-50 0,-2 94-363,1 0-1,-1-1 1,-1 1-1,1 0 1,0-1-1,-1 1 1,1 0-1,-1 0 1,0 0-1,0-1 1,-1 1-1,1 0 1,0 0-1,-1 1 1,0-1-1,0 0 0,0 0 1,0 1-1,0-1 1,0 1-1,-1 0 1,1 0-1,-4-3 1,4 5 116,-3-7 6,1 1-191,0 5-48,3 1-283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6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8676,'0'0'19241,"34"14"-18889,-20-14-224,1 6-80,-5 1-48,-1-1-272,6-6-993,-1 7-1904,1-1-2146,4-6-4241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6.3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0 6035,'0'0'20943,"-13"21"-19516,-41 69-352,47-76-900,1-1 0,0 1-1,1 1 1,1-1 0,0 0 0,1 1-1,1 0 1,0 0 0,1 0 0,0 0-1,2 16 1,-1-12-73,0-10-88,1-1 1,-1 0 0,2 1-1,-1-1 1,1 0 0,0 0-1,1 0 1,0 0 0,0 0-1,1 0 1,0-1 0,6 9 0,-7-11-21,0-1 1,1 0-1,-1 0 1,1-1-1,0 1 1,0-1 0,1 0-1,-1 0 1,1 0-1,-1 0 1,1-1 0,0 0-1,0 0 1,0 0-1,0-1 1,0 0 0,1 0-1,-1 0 1,0 0-1,7-1 1,50-5-2165,-3-10-4784,-24 2-1175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36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 9236,'0'0'11277,"-9"18"-8982,8-16-2222,-9 18 704,1 0-1,1 1 1,1 0-1,1 1 1,-6 36 0,8-26 15,1-1 0,2 1 1,6 63-1,-5-90-772,1 0 0,0 0 0,1 0 0,-1 0-1,1-1 1,0 1 0,0-1 0,1 1 0,-1-1 0,1 0 0,0 1-1,0-2 1,1 1 0,-1 0 0,1-1 0,-1 1 0,1-1 0,0 0-1,1 0 1,-1-1 0,0 1 0,1-1 0,-1 0 0,1 0 0,0 0-1,0-1 1,0 0 0,-1 0 0,1 0 0,0 0 0,0-1 0,1 0-1,-1 0 1,0 0 0,0-1 0,0 0 0,0 1 0,-1-2 0,1 1-1,0-1 1,0 1 0,-1-1 0,1-1 0,4-2 0,0-1 7,-1 0-1,0-1 1,0-1 0,-1 1 0,0-1 0,0 0 0,-1-1-1,0 1 1,0-1 0,8-19 0,-8 15-19,-1-1 1,0 1-1,-1-1 1,-1 0-1,0 0 1,-1-1-1,1-24 1,-2 16 15,0 16-9,-1-1 0,0 0 0,0 0-1,0 0 1,-1 0 0,0 0 0,-1 0 0,0 1 0,0-1 0,0 0 0,-7-11-1,6 13 11,-1 1 0,-1-1 0,1 1 0,-1 0 0,1 0 0,-2 1 0,1-1 0,0 1-1,-1 0 1,0 1 0,0-1 0,0 1 0,0 0 0,0 1 0,-1-1 0,1 1 0,-1 0 0,1 1-1,-1 0 1,0 0 0,0 0 0,0 1 0,-10 1 0,-61-1-73,78 0-88,0 1-1,-1-1 1,1 0 0,-1 1-1,1-1 1,0 1-1,-1-1 1,1 1 0,0-1-1,-1 1 1,1-1 0,0 1-1,0 0 1,-1-1-1,1 1 1,0-1 0,0 1-1,0-1 1,0 1 0,0 0-1,0-1 1,0 1 0,0 0-1,0 0 1,0 23-6247,1-17 1878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2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473 140 8468,'0'0'15668,"-10"-20"-13523,-38-61-517,46 78-1544,0 0 1,0 1 0,-1-1-1,1 1 1,-1-1-1,1 1 1,-1 0 0,0 0-1,0 0 1,0 0 0,0 1-1,0-1 1,0 1-1,0 0 1,0 0 0,-1 0-1,1 0 1,0 0-1,-1 1 1,1-1 0,-1 1-1,-5 0 1,-2 0 127,-14-2 20,0 2 0,0 0 0,1 2 0,-39 7-1,54-7-227,-1 0 0,1 1 0,-1 0 0,1 1 0,0 0-1,0 0 1,1 1 0,-1 0 0,1 1 0,0 0-1,1 0 1,-1 0 0,1 1 0,-9 12 0,14-16 2,1 1 1,0 0 0,-1 0-1,1 0 1,1 0 0,-1 0 0,1 0-1,-1 0 1,1 0 0,0 0-1,1 0 1,0 5 0,-1 7-1,1-12-3,0 0-1,-1 1 1,1-1 0,1 0-1,-1 0 1,1 0-1,-1 0 1,1 0 0,0 0-1,1 0 1,-1-1 0,1 1-1,4 5 1,49 44 40,-37-35-24,120 118 66,-132-128-78,1 1 0,-2-1 0,1 1 0,-1 0 0,0 0 0,-1 1 0,0 0 0,0 0 0,-1 0 0,-1 0 0,0 1 0,0 0 0,-1-1 0,0 1 0,-1 0 0,0 0 0,-1 11 0,0-21 6,-1 0 0,1 0 0,0 0 0,-1 0 0,0 0 0,1 0 0,-1 0 0,1 0 0,-1 0 0,0 0 0,0-1 0,1 1 0,-1 0 0,0-1 0,0 1 0,0 0 0,0-1 0,0 1 0,0-1 0,0 1 0,0-1 0,-2 1 0,-23 7 138,6-6-64,0-1 0,-37-1 0,22-1-73,27 1-18,0-1-1,0 0 1,0 0-1,0 0 1,0-1-1,0 0 1,0-1-1,1 0 1,-1 0-1,1 0 1,0-1-1,0 0 1,0-1-1,-11-9 1,14 10-237,0 0 0,1 1 0,-1-2 0,1 1-1,0 0 1,1-1 0,-1 1 0,1-1 0,0 0 0,0 0 0,0 0 0,0 0 0,1 0 0,0 0 0,0 0 0,1-1-1,-1 1 1,1 0 0,0 0 0,1-1 0,-1 1 0,1 0 0,2-10 0,1 7-1130,0-1 0,0 1 0,0-1 0,1 1 0,1 1 0,-1-1 0,1 1 0,13-13 0,28-26-9664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8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8468,'0'0'3025,"6"117"1825,4-27-1648,0 21-481,0 7 32,-5 0-415,-5-28-818,11-14-591,-1-27-529,-5-22-400,0-20 32,0-7-64,-5-34-3250,0-15-639,0-13-2354,0-8-4146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2.5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8644,'0'0'3530,"0"21"1002,0 135 2357,0-145-6292,0 0 0,1 0 1,0 0-1,1 0 0,0-1 1,0 1-1,8 18 0,-8-25-553,0-1 0,0 1-1,0 0 1,1-1 0,-1 0-1,1 1 1,0-1 0,0 0-1,0 0 1,1-1 0,-1 1-1,1 0 1,-1-1 0,1 0-1,0 0 1,0 0 0,0-1-1,0 1 1,0-1 0,0 0-1,0 0 1,0 0 0,6 0-1,-3-1-47,-1 1-1,1-1 0,0 0 1,-1-1-1,1 1 0,0-2 0,-1 1 1,1 0-1,-1-1 0,0 0 1,1-1-1,-1 0 0,0 0 0,10-6 1,-6 1-61,0-1 1,-1 0 0,0 0 0,0-1 0,-1 0-1,12-19 1,14-36-21,-34 134 1864,2-21-984,-2-47-815,0 1-1,0-1 0,1 0 0,-1 1 0,0-1 0,1 1 0,-1-1 1,1 0-1,0 0 0,-1 1 0,1-1 0,0 0 0,0 0 0,0 0 1,0 0-1,0 1 0,0-2 0,0 1 0,0 0 0,0 0 0,1 0 1,-1 0-1,0-1 0,0 1 0,1 0 0,-1-1 0,0 0 0,1 1 1,-1-1-1,1 0 0,-1 1 0,2-1 0,9 1-1065,0 0 1,0 0-1,14-2 0,-7 0-1473,22 1-3286,-6 0-793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2.8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121 0 6051,'0'0'16298,"-18"21"-14617,-55 70 232,69-86-1686,0 1 1,1 1 0,-1-1 0,1 0-1,1 1 1,-1-1 0,-2 14 0,4-16-150,1-1 0,0 0 0,-1 0 1,1 0-1,1 1 0,-1-1 0,0 0 1,1 0-1,0 0 0,-1 0 0,1 0 1,1 0-1,1 4 0,-1-3-50,1-1 0,0 1-1,0-1 1,0 0 0,0 0 0,0 0-1,1-1 1,-1 1 0,1-1 0,0 0-1,0 1 1,0-2 0,0 1 0,0 0-1,0-1 1,0 0 0,0 0 0,1 0-1,-1-1 1,7 1 0,1 1-180,0-1 0,1 0 0,0-1 0,-1 0 0,1-1 1,-1-1-1,1 0 0,-1 0 0,0-1 0,0-1 0,0 0 0,15-7 1,-12 2-1720,-1 0 0,0 0 0,25-23 0,-5-1-4492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3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6467,'0'0'13993,"0"21"-11477,10 292 4794,-9-286-7038,-1-4-169,0 0 0,2 0 0,1-1 0,10 42 0,-12-62-117,-1-1 1,1 1-1,0-1 0,-1 0 1,1 1-1,0-1 0,0 1 1,0-1-1,0 0 0,0 0 1,0 0-1,0 0 0,0 1 1,2 0-1,-3-2-22,1 0 0,0 0 0,-1 1 0,1-1 0,0 0 0,-1 0 0,1 0 0,0 0 0,0 0 0,-1 0 0,1 0 0,0 0 0,-1 0 0,1 0 0,0 0 0,-1 0 0,1-1 0,0 1 1,-1 0-1,1 0 0,1-2 0,2-1-152,0 0 0,0-1 0,0 1 1,-1-1-1,1 0 0,3-7 1,1 1 397,2-1-246,-1 1 0,2-1 0,-1 2 0,1 0 0,18-12 0,-27 20 43,-1 1 0,0-1 0,1 1 0,-1-1 0,1 1 0,-1 0 0,1-1 0,-1 1 0,1 0 0,-1 0 0,1 0 0,-1 0 0,1 0 0,-1 0 0,0 1 0,1-1 0,-1 0 0,1 1 0,-1-1 0,1 1 0,-1-1 0,0 1 0,0 0 0,1 0 0,-1-1 0,1 2 0,29 31 832,-21-20-624,1 0-127,3 3 47,-1 0 1,20 31-1,-32-45-139,-1-1-1,1 1 1,0-1 0,0 1 0,0-1-1,0 1 1,0-1 0,1 1-1,-1-1 1,0 0 0,1 0 0,-1 0-1,1 0 1,-1 0 0,1 0-1,-1 0 1,1 0 0,0-1 0,-1 1-1,1-1 1,0 1 0,-1-1-1,1 0 1,0 1 0,0-1 0,0 0-1,-1 0 1,1 0 0,0 0-1,0-1 1,0 1 0,1-1 0,10-5-62,-1 0 0,0-2 0,0 1 0,0-1 0,-1-1 0,0 0 0,13-15 0,3 0 60,-15 12 5,0 1-1,0-2 1,-1 0 0,-1 0-1,15-24 1,-24 36 45,0 0 0,0-1 0,0 1 0,0 0-1,-1-1 1,1 1 0,0-1 0,-1 1 0,1-1 0,-1 0 0,0 1 0,1-1 0,-1 1 0,0-1-1,0 0 1,0 1 0,0-1 0,0 1 0,0-1 0,-1 0 0,1 1 0,-1-1 0,1 1 0,-1-1-1,1 1 1,-1-1 0,-1-1 0,1 2 15,0 0-1,-1 0 1,1 0-1,0 0 1,-1 0-1,0 1 1,1-1-1,-1 0 1,1 1-1,-1-1 1,0 1-1,1 0 1,-1-1-1,0 1 1,1 0-1,-1 0 1,0 0-1,1 0 1,-1 1-1,0-1 1,0 0-1,1 1 1,-3 0-1,-4 3-39,0 0 0,0 1 0,1 0 0,0 0 0,0 0 1,0 1-1,1 0 0,-1 1 0,1-1 0,1 1 0,-1 1 0,1-1 0,-4 9 0,7-11-16,-1 1 0,1-1 0,0 1-1,0 0 1,0 0 0,1 0 0,0 0 0,0 0 0,1 1 0,-1-1 0,1 0-1,1 0 1,-1 0 0,1 0 0,2 8 0,-2-10-3,1-1 1,-1 1-1,1-1 0,0 0 1,0 0-1,0 0 1,0 0-1,0 0 0,1 0 1,0-1-1,-1 1 0,1-1 1,0 1-1,0-1 1,0 0-1,0 0 0,1-1 1,-1 1-1,0-1 0,1 1 1,-1-1-1,1 0 1,-1 0-1,1-1 0,0 1 1,4-1-1,4 1-306,0 0 0,0-1 0,1-1 0,-1 0 0,0-1 0,0 0 1,0-1-1,0 0 0,0-1 0,-1 0 0,15-8 0,2-4-2230,0-2-1,48-40 1,-41 31-6289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4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1 9380,'0'0'16181,"-2"19"-15103,-11 169 2822,9-127-3030,15-63-713,15-11-54,-1-2-1,24-18 0,23-14-110,-46 32-39,-19 10 29,0 0 0,0 1 0,1 0 0,0 0 0,0 1 0,0-1 0,0 2 0,0-1 0,1 1 0,10-1 0,-1 27 321,-12-15-137,-3-4-99,0 0-1,0 1 1,0-1-1,-1 1 1,0-1-1,2 9 0,9 19 147,-7-18-2052,-19-30-3225,6 7 2717,-12-17-7804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5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2753,'0'0'26154,"11"2"-24194,5 3-1701,0 0-1,0-1 0,1-1 1,-1-1-1,1 0 0,24-1 1,-16 0-168,199 1-91,-105-3 0,-124 1-2946,-14 0-10193,5 0 1980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6:46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25 4834,'-3'2'22757,"1"11"-21492,3 34-149,1 0 0,10 47 0,21 155-553,-33-241-563,0-5 0,0 1 0,0-1 0,1 1 0,-1-1 0,1 0 0,0 1 0,0-1 0,0 0 0,0 0 0,0 0 0,3 4 0,0-27 0,-3-58 0,1 27 0,-2 0 0,-3 0 0,-11-63 0,-25-48 0,40 170 0,0 0 0,-1 1 0,0-1 0,-1 12 0,1 18 0,4 4 0,12 51 0,-2-22 0,5 21 0,-15-85 0,0-6-312,-4-23-5227,-4-8 57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7:06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8404,'0'0'12974,"-15"20"-10931,-2 1-1356,7-10-308,1 1 0,0-1 0,1 2 0,1-1 0,0 1 0,0 0 0,1 0 0,-5 20 0,3 0 247,2-1-1,1 1 1,2 1-1,2-1 0,0 0 1,6 42-1,-3-58-579,0 1 0,2-1 0,0-1-1,0 1 1,2 0 0,0-1 0,1 0-1,0-1 1,2 1 0,-1-1 0,2-1 0,0 0-1,1 0 1,0-1 0,1 0 0,1-1-1,0-1 1,27 20 0,-39-31-288,0 1 1,1 0-1,-1 0 1,1 0-1,-1-1 1,0 1-1,1-1 1,0 1-1,-1-1 1,1 1-1,-1-1 1,1 0-1,-1 0 1,1 0-1,-1 0 1,1 0-1,0 0 1,-1 0-1,1-1 1,-1 1-1,1 0 1,-1-1-1,1 1 1,-1-1-1,1 0 1,-1 0-1,0 1 0,1-1 1,-1 0-1,0 0 1,0 0-1,1 0 1,-1 0-1,0-1 1,1-1-1,13-27-6126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7:06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11029,'0'0'4834,"0"22"-373,0 140 1118,0-139-4251,5 42 0,-4-57-1194,1-1 1,0 1 0,0 0 0,1 0-1,0-1 1,0 0 0,1 1-1,9 12 1,-13-20-131,0 1-1,0-1 1,1 1 0,-1-1-1,0 0 1,0 1 0,1-1-1,-1 0 1,0 1 0,1-1-1,-1 0 1,0 1-1,1-1 1,-1 0 0,1 0-1,-1 1 1,0-1 0,1 0-1,-1 0 1,1 0 0,-1 0-1,1 0 1,-1 0 0,1 1-1,-1-1 1,1 0 0,-1 0-1,1 0 1,-1 0 0,0-1-1,1 1 1,-1 0 0,1 0-1,-1 0 1,1 0 0,-1 0-1,1-1 1,-1 1 0,0 0-1,1 0 1,-1-1 0,0 1-1,1 0 1,-1 0-1,0-1 1,1 1 0,-1-1-1,0 1 1,1 0 0,-1-1-1,0 1 1,0 0 0,1-1-1,-1 0 1,13-29 124,-10 20-84,5-8 26,10-25-31,46-81-1,-63 122-44,-1 1-1,1 0 1,0-1 0,0 1-1,0 0 1,-1 0 0,1 0-1,1-1 1,-1 1-1,0 0 1,0 0 0,0 1-1,0-1 1,1 0-1,-1 0 1,0 1 0,3-2-1,-3 2 6,1 1-1,-1-1 1,0 1-1,0-1 0,0 1 1,0 0-1,0-1 1,0 1-1,0 0 1,0 0-1,0 0 1,0 0-1,0 0 0,0 0 1,-1 0-1,1 0 1,0 0-1,-1 0 1,1 0-1,-1 0 0,1 2 1,21 44 829,-2 2 0,26 94 0,-35-105-687,4 17-141,-14-50-171,-1-4-768,-1-15-4954,-3-4-2231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7:06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6643,'0'0'17720,"22"10"-15068,71 33-670,-78-36-1828,0 1-1,0 0 1,0 1-1,-1 1 1,-1 0-1,1 1 1,-2 1 0,0 0-1,0 0 1,-1 2-1,0-1 1,-2 1-1,1 0 1,11 26-1,-11-15 31,-2 1-1,-1 0 0,0 0 1,-2 0-1,-1 1 0,-1 0 1,-2 47-1,-1-65-183,-1 1 0,0-1 0,-1 1 0,0-1 0,-1 0 0,1 0 0,-2 0 0,-4 10 0,-6 8 0,-21 29 0,14-23 0,2-6 0,17-27 100,-1-8-327,-1-12-4387,-1-16-8589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37:11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99 1217,'0'0'0,"194"-98"-1041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8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0 400,'0'0'21450,"164"0"-20345,-102 0-561,-6 0-416,-10 0-128,-5 0-1761,-20 0-3810,-6 0-4929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2.9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258 1 2193,'0'0'7958,"-7"19"-3801,5-12-3811,-8 24 1269,-2 0 1,-31 59-1,19-48-583,-5 9 130,-1-2 1,-50 61-1,60-89-906,20-20-213,0-3 77,1-14-209,0 1-1,2 0 1,0 0 0,0 0 0,2 0-1,0 1 1,11-23 0,1 3-425,40-60 0,-48 82 475,0 0 1,17-18-1,-23 28 55,0-1 0,0 0 0,0 1 0,0 0 0,0 0 0,0 0 0,1 0-1,-1 0 1,1 0 0,-1 1 0,1 0 0,0 0 0,0 0 0,-1 0 0,5 0-1,-6 1 12,-1 0 0,0 1 0,1-1 0,-1 0 0,0 1 0,1-1 0,-1 1 0,0 0 0,0-1 0,0 1 0,0 0 0,1 0 0,-1 0 0,0 0 0,0-1 0,0 1 0,-1 1 0,1-1 0,0 0 0,0 0 0,0 0 0,-1 0 0,2 2 0,12 36 697,-10-25-319,16 51 1103,-11-33-703,24 57 1,-32-86-804,1 1 1,-1-1-1,1 0 0,0 0 0,0 0 1,0 0-1,0 0 0,0-1 0,1 1 1,-1-1-1,1 1 0,0-1 0,0 0 1,-1 0-1,2 0 0,-1 0 1,0-1-1,0 1 0,0-1 0,1 0 1,-1 0-1,1 0 0,-1 0 0,1 0 1,-1-1-1,1 0 0,-1 0 0,5 0 1,-1-1 6,0-1 1,-1 0-1,1 0 1,-1-1 0,1 0-1,-1 0 1,0 0-1,-1-1 1,1 0 0,0 0-1,-1 0 1,0-1 0,8-8-1,43-56-109,-2-2-1,76-133 1,-130 203 0,7-9-3218,-7 10 3220,0 0 0,0 0 0,0 0-1,0 1 1,0-1 0,0 0-296,0 0 296,1 0 0,-1 0-1,0 0 1,0 0 0,0 0-1,0 0 1,0 0 0,0 0-1,0 0 1,0 0 0,1 0-1,-1 0 1,0 0 0,0 0-1,0 0 1,0 0 0,0 0 0,0 0-1,0 0 1,1 0 0,-1 0-1,0 0 1,0 0 0,0 0-1,0 0 1,0 0 0,0 0-1,0 0 1,0 0 0,0 0-1,1 0 1,-1-1-295,0 1 294,0 0 1,0 0 0,0 0 0,0 0-1,0 0 1,0 0 0,0 0-1,0 0 1,0-1 0,0 1-1,0 0 1,0 0 0,0 0-1,0 11-8016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3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0 230 8628,'0'0'6211,"29"-7"-3474,-1 2-2197,-10 2-263,1-1 0,0 0 0,-1-2 0,0 0 0,-1-1 0,1-1 0,-1 0 0,18-13 0,-16 9 20,-1 0-1,-1-1 1,0-1-1,-1-1 1,0 0 0,26-35-1,-35 34 550,-6 12 1512,-5 4-1197,0 1-1105,0 0 0,0 1 0,-1-1 0,1 1 0,0 0 0,0 0-1,1 0 1,-1 0 0,0 1 0,1 0 0,-1-1 0,1 1 0,0 0 0,0 1 0,-5 6 0,-40 58 265,41-58-152,1 1 0,1 0 1,0 0-1,-4 13 0,7-21-137,1 0 0,1 1 1,-1-1-1,0 0 0,1 1 1,-1-1-1,1 1 0,0-1 0,0 1 1,1-1-1,-1 1 0,1-1 1,0 0-1,-1 1 0,1-1 0,1 0 1,-1 1-1,0-1 0,4 4 1,0-1 1,0-1-1,1 0 1,0 0 0,0 0 0,0-1 0,1 0 0,0-1 0,-1 1 0,1-1 0,0 0 0,8 2-1,2 0-33,1-1 0,-1 0-1,31 2 1,-34-5-63,53 0-904,-62-2 631,-1 1 1,1-1-1,-1 0 1,1 0-1,-1-1 1,0 1-1,1-1 1,-1 0-1,0 0 1,0 0-1,0-1 1,3-2-1,23-31-5690,-5-4-2666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3.4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 3298,'0'0'24235,"-5"124"-23675,5-111-480,0-6-80,-5-7-3138,-5 0-351,-4-7-2578,9-19-9268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3.5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 93 2385,'-122'-72'21882,"122"65"-19113,5 7-2625,10 0-144,14 0 0,10 0-832,9 0-1985,6-7-4050,4 1-5363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3.9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12118,'0'0'4076,"-3"22"582,0-5-3917,-3 16 343,2-1 0,1 1 0,3 59 0,0-91-1081,0 0 0,1 0 0,-1 0 0,0 0 0,0 0 0,1 0 0,-1 0 0,1 0-1,-1 0 1,0 0 0,1 0 0,0-1 0,-1 1 0,1 0 0,0 0 0,-1 0 0,1-1 0,0 1 0,0 0 0,0-1 0,0 1-1,-1 0 1,1-1 0,0 1 0,0-1 0,0 0 0,0 1 0,0-1 0,0 0 0,0 0 0,0 1 0,0-1 0,1 0-1,-1 0 1,0 0 0,0 0 0,0 0 0,0-1 0,0 1 0,0 0 0,0 0 0,1-1 0,5-1-11,-1 0 0,0 0 1,0-1-1,0 1 1,0-1-1,7-5 0,46-36-546,-31 23-291,46-28 1,-73 48 864,0 0 0,0 1 0,0-1 0,0 0 0,1 1 0,-1-1 0,0 0 0,0 1 0,0 0 0,0-1 0,1 1 0,-1 0 0,0-1 0,0 1 0,1 0 0,-1 0 0,0 0 0,1 0 0,-1 0 0,0 1 0,0-1 0,1 0 0,-1 0 0,0 1 1,0-1-1,0 1 0,0-1 0,1 1 0,-1 0 0,0-1 0,0 1 0,0 0 0,0 0 0,0 0 0,1 1 0,0 2 283,0 1 1,0 0-1,0-1 0,0 1 0,-1 0 1,0 0-1,1 7 0,1 4 437,22 59 2665,-17-52-2902,-7-19-319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0:11.4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561 175 7700,'0'0'12253,"-4"-19"-10380,-16-61-182,20 79-1604,0-1 0,-1 1 0,1 0 0,-1-1 0,0 1 0,1 0 0,-1 0 0,0-1 0,0 1 0,1 0 0,-1 0 0,0 0 0,0 0 0,0 0 0,-1 0 0,1 0-1,0 0 1,0 0 0,0 1 0,-1-1 0,1 0 0,0 1 0,-1-1 0,1 1 0,0 0 0,-1-1 0,1 1 0,-1 0 0,1 0 0,-1 0 0,1 0 0,-2 0 0,-6-1 405,-21-3 19,-1 0 0,0 3 0,0 0 1,-46 5-1,68-3-488,1 1-1,-1-1 1,1 2 0,-1-1 0,1 1 0,0 0 0,0 0-1,1 1 1,-1 0 0,-13 10 0,10-5-17,1 1-1,0-1 1,0 1-1,1 1 1,0 0 0,-8 14-1,1 2 2,2 1 1,1 0-1,1 1 0,1 0 0,-8 39 0,8-7 48,2 1-1,3 0 0,4 115 0,3-104-4,-1-48-31,1-1 0,1 1 0,1 0-1,12 47 1,-10-59-16,0 0-1,0 0 0,1 0 1,1-1-1,0 0 0,1 0 1,0-1-1,1 0 0,0-1 1,16 15-1,-11-12 0,1-1 1,1-1-1,0-1 0,0 0 1,1-1-1,0-1 0,1 0 1,0-2-1,0 0 0,0 0 1,1-2-1,-1-1 0,1 0 1,33 0-1,-9-2 24,-23 0-9,-1 0-1,1-1 1,-1-1 0,0-1 0,0-1-1,1-1 1,33-11 0,-21 3 45,-1-2 0,-1-2-1,-1 0 1,0-2 0,37-31 0,-57 41-10,-2-1 1,1 0-1,-1 0 1,-1-1-1,0 0 1,0 0-1,-1-1 1,0 1-1,-1-1 1,4-16-1,-1 1 37,-1 0 0,-2 0 0,2-38 0,-4 32-43,-1 0 0,-1-1 0,-2 1-1,-1 0 1,-2 0 0,-12-47 0,-1 29 55,-2 1 1,-2 2-1,-43-69 1,51 94-59,-1 0 0,-2 2 0,1 0-1,-2 0 1,-1 2 0,0 0 0,-1 1 0,-43-26 0,41 31-43,0 2 0,-1 1 0,-46-12 0,53 15-34,-4-1-519,-1 3-5269,8-2-1188,-12-12-6799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0:30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0 162 496,'0'0'1681,"146"-42"112,-69 14-1089,-9 7-432,-1 7-224,-10 0-32,-5 7-16,-10 0 0,-11 0 0,-5 7 64,0 0 144,5-7-144,5 7-64,11-7-64,5 0-1328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3:37.9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0 208,'0'0'2081,"-11"20"-752,11-19-1330,0-1 1,0 0 0,0 0-1,0 0 1,0 1 0,-1-1-1,1 0 1,0 0 0,0 0-1,0 1 1,0-1 0,-1 0-1,1 0 1,0 0 0,0 0-1,0 1 1,0-1-1,-1 0 1,1 0 0,0 0-1,0 0 1,-1 0 0,1 0-1,0 0 1,0 0 0,-1 0-1,1 0 1,0 0 0,0 0-1,-1 0 1,1 0 0,0 0-1,0 0 1,-1 0 0,1 0-1,0 0 1,0 0 0,-1 0-1,0 3-20,-11 12-457,1 4 447,3-11-10,4-5-38,2 4-1677,2-1 814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3:46.4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1761,'0'0'6675,"5"0"-7219,1 0-1393,-1 0-1393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3:45.0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77 5811,'0'0'7571,"-5"4"-5428,5-4-2130,0-1-1,0 1 1,0 0-1,0 0 0,0 0 1,1 0-1,-1 0 1,0 0-1,0 0 0,0 0 1,0 0-1,0 0 1,0 0-1,0 0 0,0 0 1,1 0-1,-1 0 0,0 0 1,0 0-1,0 0 1,0 0-1,0 0 0,0 1 1,0-1-1,0 0 1,0 0-1,1 0 0,-1 0 1,0 0-1,0 0 1,0 0-1,0 0 0,0 0 1,0 0-1,0 0 1,0 0-1,0 1 0,0-1 1,0 0-1,0 0 0,0 0 1,0 0-1,0 0 1,0 0-1,0 0 0,0 0 1,0 1-1,0-1 1,0 0-1,0 0 0,0 0 1,0 0-1,0 0 1,0 0-1,0 0 0,0 0 1,0 1-1,0-1 1,0 0-1,0 0 0,0 0 1,0 0-1,27 1 194,-11-1-136,0 1 0,0-2 0,0 0 1,0-1-1,20-5 0,47-26 45,-19 5-2551,-22 15-3767,-30 12-1342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8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11317,'0'0'9028,"0"166"-6066,0-124-705,10-8-1073,0-6-1024,-5-21-160,1-7-480,4 0-2193,-5 0-2225,0-28-3554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3:46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1809,'0'0'0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08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5346,'4'0'18066,"9"0"-16333,-2 1-1272,0 0 0,0 1 0,0 0 0,-1 0 0,1 2 0,19 7 1,-2 3-14,34 20 0,-58-32-420,14 9 134,-1 0 0,0 1 0,-1 0 0,21 21 0,-33-28-110,0-1 1,0 0 0,-1 1-1,0 0 1,0 0-1,0 0 1,-1 0 0,1 0-1,-1 1 1,0-1 0,-1 1-1,1-1 1,-1 1-1,0 0 1,-1-1 0,1 1-1,-1 0 1,0 0-1,-1-1 1,-2 12 0,2-11-10,-2-1 0,1 0 1,-1 0-1,1 0 0,-2 0 0,1 0 1,0 0-1,-1-1 0,0 1 1,0-1-1,0 0 0,-1-1 1,1 1-1,-1-1 0,0 0 1,-8 5-1,-1-1 24,0 0 1,0-1 0,0-1-1,-1 0 1,-17 3-1,-1-7 64,33-1-168,32-1-542,13-6 575,-9 2 29,57-3-1,-86 8-21,-1 0 0,0 0 0,0 1 0,1 0 0,-1 0 0,0 1 0,0-1 1,0 1-1,0 1 0,10 4 0,-13-4 2,1 0 1,-1-1 0,0 1 0,0 0 0,0 0 0,0 1 0,-1-1-1,1 1 1,-1-1 0,0 1 0,0 0 0,0 0 0,0 0 0,-1 0-1,1 0 1,-1 0 0,1 4 0,0 6 73,0 0-1,0 0 1,-1 0 0,-2 24 0,1-33-61,0 0 1,-1 0 0,0 0 0,0 0 0,-1 0 0,1 0 0,-1-1 0,0 1 0,0 0 0,0-1 0,-1 0-1,0 1 1,0-1 0,0 0 0,0 0 0,-5 4 0,3-4-19,0 0 0,0 0 0,-1 0 0,1-1 0,-1 1 0,0-1 0,0-1 0,0 1 0,-1-1 0,1 0 0,0 0 0,-1-1 0,1 0 0,-1 0 0,0-1 0,-7 0 0,-98 0-856,112 0 726,-1 0 0,1 0 1,0 0-1,-1 0 0,1 0 1,0 0-1,-1 0 0,1 0 1,0 0-1,-1 0 0,1 0 1,0-1-1,0 1 0,-1 0 1,1 0-1,0 0 0,-1-1 0,1 1 1,0 0-1,0 0 0,0-1 1,-1 1-1,1 0 0,0 0 1,0-1-1,0 1 0,0 0 1,-1-1-1,1 1 0,0 0 1,0-1-1,0 1 0,0 0 1,0-1-1,0 1 0,0 0 1,0-1-1,0 1 0,0 0 1,0-1-1,0 1 0,0 0 1,0-1-1,0 1 0,1-1 1,-1-3-1670,0-16-6645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6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3105,'0'0'15861,"4"23"-13367,34 137 892,-17-57-871,-15-68-1931,1 0 1,14 41 0,-17-70-497,-4-5-56,0-11-3231,-2-14-888,-10-8-3487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4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5811,'0'0'15105,"3"0"-13864,2 2-997,0-1 1,1 1-1,-1 0 0,0 1 1,0-1-1,0 1 1,-1 0-1,1 0 0,-1 0 1,0 1-1,1-1 0,4 8 1,4 0 174,8 7 123,-1 0-1,-1 1 1,-1 2-1,0 0 1,16 26-1,-27-34-455,1 0 0,-2 0 0,1 1 0,-2-1 0,0 1 0,-1 1-1,0-1 1,-1 1 0,-1 0 0,1 29 0,-2-36-29,-1 1 0,-1 0 0,0 0 0,0 0-1,-1 0 1,-5 15 0,6-21-39,0 0-1,-1 0 0,0-1 1,1 1-1,-1 0 0,0-1 0,0 1 1,-1-1-1,1 1 0,0-1 1,-1 0-1,0 0 0,1 0 1,-1 0-1,0-1 0,0 1 1,0-1-1,0 0 0,0 0 0,0 0 1,-5 1-1,0 0-21,0-1 0,0 0 0,-1 0 0,1-1 1,-1 0-1,1 0 0,0-1 0,-1 0 0,1 0 0,0-1 0,0-1 0,0 1 0,0-1 0,-11-5 0,18 6-41,51-4-190,96 2-314,-49-1-4170,-47 2-1015,9 2-4143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22.9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2321,'0'0'16536,"0"2"-15667,-2 196 3246,5 218-1872,1-352-2071,16 76 0,-19-137-257,0-7-151,1-18-589,0-34-1497,-3-34-5773,-3 48 1746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23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2 5234,'0'0'10736,"31"0"-9133,198 0 404,-187 0-1896,62-2 192,0 6 1,142 22-1,-218-22-230,-21-4-29,-1 1-1,1 0 0,0 0 0,-1 1 1,1 0-1,-1 0 0,10 5 0,-14-4 260,-1 1-1,0 0 1,0 0-1,0 0 1,0 0 0,-1 0-1,1 0 1,-1 0-1,0 0 1,0 0-1,-1 0 1,0 5-1,0 7 181,2 136 749,6-1 1,32 182-1,-35-315-1220,2 20 1084,-19-38-264,-32 0-749,-353 12 680,109-8-2923,164-6 206,97 5-3166,-3 8-2870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7.8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279 0 4626,'0'0'7929,"-19"22"-4920,-117 133 937,25-17-403,110-137-3518,0 0 1,0 0-1,0 0 0,0 0 0,0 0 0,0 0 0,1 0 1,-1 0-1,0 0 0,1 1 0,-1-1 0,1 0 0,-1 0 1,1 1-1,0-1 0,-1 0 0,1 1 0,0-1 1,0 0-1,0 1 0,0-1 0,0 1 0,0-1 0,0 0 1,1 1-1,-1-1 0,1 0 0,-1 0 0,0 1 0,1-1 1,0 0-1,-1 0 0,1 0 0,0 1 0,0-1 0,-1 0 1,1 0-1,0 0 0,0 0 0,2 1 0,2 1-8,0 1 0,0 0-1,1-1 1,0 0 0,0-1 0,-1 1-1,10 2 1,19 2 212,0-2 0,0-1 0,0-1 0,1-2 0,40-4 0,1 1-181,-15 3-217,17 1-1356,-28-6-2776,-36-2-450,-11 0-3261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8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8612,'0'0'7860,"0"112"-4323,0-60-1728,0-6-464,0-7-385,5 1-672,0-14-288,-5 7-32,0-1-880,0-12-1826,5 0-2720,5-14-3474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8.4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9925,'0'0'5877,"0"24"-2972,-10 200 2679,7-176-4805,2-17-836,0-58-678,1 12 636,0-1 0,0 0-1,2 1 1,0-1 0,1 1 0,0-1 0,1 1 0,1 0 0,0 1 0,1-1-1,1 1 1,14-22 0,-21 35 116,1 1 0,-1-1-1,1 1 1,0-1 0,-1 1 0,1-1 0,0 1-1,-1 0 1,1-1 0,0 1 0,0 0-1,-1 0 1,1-1 0,0 1 0,0 0-1,-1 0 1,1 0 0,0 0 0,0 0-1,0 0 1,-1 0 0,1 0 0,0 1 0,0-1-1,0 0 1,-1 0 0,1 1 0,0-1-1,-1 0 1,1 1 0,1 0 0,19 15 428,23 35 714,-4-4 229,55 80 0,-48-62-1265,-45-56-2973,-2-8 2533,0-1 0,0 0 0,-1 0 0,1 1 0,-7 2-8241,-10-3-3965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38.5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86 11013,'0'0'12182,"141"-40"-12182,-93 14-1297,-4 7-4562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8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10261,'0'0'11701,"154"21"-9892,-87-21-529,-11 0-783,-4-14-497,-11-7-513,-11 7-1856,-4 1-1728,-16-1-1858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0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6659,'0'0'14743,"146"-6"-14167,-103 6-528,-9 0-48,-4 0-576,-11 0-1329,-9 0-1553,-10 6-591,0 1-2162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0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0 6675,'0'0'13652,"-18"25"-11830,-57 83-379,73-105-1362,-1 1-1,1 0 1,0 0-1,0 1 1,0-1 0,0 0-1,1 1 1,0-1-1,0 1 1,0-1 0,0 1-1,1-1 1,-1 1-1,1 0 1,0-1-1,2 9 1,0 1 115,-2-11-176,0 0-1,1 1 1,0-1 0,0 0-1,0 0 1,0 0 0,0 1-1,1-1 1,-1-1 0,1 1-1,0 0 1,0 0-1,0 0 1,0-1 0,0 1-1,1-1 1,-1 0 0,1 0-1,3 3 1,6 2-44,-1-1 1,1 0-1,21 7 1,-11-5 4,6 2 5,44 9 1,-53-15-88,-1 0 0,0 1 0,-1 1 0,1 1 0,-1 1 1,22 12-1,-37-18 98,0-1 0,0 1 0,0 0 0,-1 0 0,1 0 0,-1 0 0,1 0 0,-1 1 0,0-1 0,1 0 0,-1 1 0,0-1 0,-1 1 0,1-1 0,0 1 0,-1-1 0,1 1 0,-1-1 0,0 1 0,0-1 0,0 1 0,0 0 0,-1-1 0,0 4 0,1 6 102,-1-10-75,1 0 1,-1 0-1,0 0 1,0 0 0,0 0-1,0 0 1,0 0-1,0-1 1,-1 1 0,1 0-1,-1-1 1,1 1-1,-1-1 1,1 0 0,-1 1-1,0-1 1,0 0-1,0 0 1,0 0 0,-2 1-1,-4 2 80,1-1 0,-1 0-1,-16 5 1,-2-5 275,-1-1 1,1-1 0,-52-6 0,70 5-339,-6-1-28,0 0 0,0-1 0,0-1 0,1 0 0,-16-6 0,28 9-137,0-1 0,0 0-1,0 1 1,0-1 0,0 0 0,0 0 0,0 0 0,1 1-1,-1-1 1,0 0 0,0 0 0,1 0 0,-1 0 0,1 0-1,-1 0 1,1-1 0,0 1 0,-1 0 0,1 0 0,0 0 0,0-1-1,-1 0-451,1 0-1,0 1 0,0-1 0,0 1 0,0-1 0,0 1 1,1-1-1,-1 0 0,0 1 0,1-1 0,-1 1 0,1 0 1,0-1-1,1-2 0,18-14-6117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1.1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143 1 5811,'0'0'14854,"-9"23"-13778,-56 164 2451,-1 108 776,66-295-4309,-1 0 0,1 1 0,0-1 1,0 1-1,0-1 0,-1 1 0,1-1 1,0 1-1,0-1 0,0 1 0,0-1 0,0 1 1,0-1-1,0 1 0,0-1 0,0 0 0,0 1 1,0-1-1,0 1 0,0-1 0,1 1 0,-1-1 1,0 1-1,0-1 0,0 1 0,1-1 0,-1 0 1,0 1-1,0-1 0,1 1 0,-1-1 1,0 0-1,1 1 0,-1-1 0,1 0 0,-1 1 1,0-1-1,1 0 0,-1 0 0,1 0 0,-1 1 1,1-1-1,-1 0 0,1 0 0,-1 0 0,1 0 1,26-9-96,-3 1 100,25 1-171,1 2-1,-1 2 1,1 2-1,0 3 1,67 11-1,-116-13-24,1 0 0,-1 1 0,1-1 0,-1 0 0,0 0 0,1 0 0,-1 0 0,1 0 0,-1 0-1,0 0 1,1 0 0,-1-1 0,0 1 0,1-1 0,-1 1 0,0-1 0,2 0 0,-2 0-299,0 0 0,-1-1 0,1 1 0,-1 0 0,1 0 0,-1-1 0,1 1 0,-1 0 0,0-1 0,1 1 0,-1 0 0,0-1 0,0 1 1,0-1-1,0-2 0,0-21-7844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1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9941,'0'0'9908,"0"151"-7475,0-99-768,0 1-577,5-8-559,0-5-449,5-7-80,-5-7-817,4-7-1952,-4-12-3250,5-7-4738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1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4866,'0'0'8772,"0"125"-4690,0-66-1489,0-7-528,5-12-624,5-8-817,-10-5-512,9-21-112,-9 1-80,5-7-896,0-13-6788,-5-14 385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2:41:42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3682,'0'0'15073,"24"4"-13736,80 11 56,-96-14-1227,0 0 1,1 1-1,-1 0 1,0 1 0,-1-1-1,1 1 1,0 1 0,-1 0-1,0 0 1,0 0 0,0 1-1,0 0 1,-1 0 0,1 1-1,-1 0 1,9 11 0,-13-14-117,0 1 1,0-1 0,0 1-1,0 0 1,0-1 0,-1 1-1,1 0 1,-1 0-1,0 0 1,-1 0 0,1 0-1,0 0 1,-1 0 0,0 0-1,0 0 1,0 0-1,-1 0 1,0 0 0,1 0-1,-1 0 1,0 0 0,-1 0-1,1-1 1,-1 1-1,0 0 1,0-1 0,0 1-1,0-1 1,0 0 0,-1 1-1,0-1 1,1 0-1,-1-1 1,0 1 0,-1 0-1,1-1 1,0 0-1,-1 0 1,-6 3 0,3-2 103,-1 0 0,0-1 0,0 0 0,0 0 0,0-1 0,0 0 0,-9-1 0,17 0 767,30 0-1111,-11 1 185,-1 0 0,0 1 0,29 6 0,-40-6 1,1 0 0,-1 1-1,1-1 1,-1 1 0,0 1 0,0 0-1,0 0 1,0 0 0,-1 1 0,12 9 0,-16-11 37,0 0 1,0 0 0,0 1 0,-1-1 0,1 0 0,-1 1 0,0-1 0,1 1 0,0 5-1,-5-7 36,1 0-1,0 0 0,0 0 0,-1 0 0,1-1 0,-1 1 0,1-1 1,-1 1-1,0-1 0,-3 1 0,-21 7 307,1-1 0,-43 7-1,19-5 210,47-9-691,0 0 1,0 0-1,0-1 1,-1 1-1,1-1 1,0 0-1,-1 0 1,1 0-1,0 0 1,0 0-1,-1-1 1,1 0-1,0 1 1,0-1-1,0 0 1,-5-3-1,-7-8-4693,0-6-4261,6 5-2477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25.9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655 1 3249,'0'0'12948,"-6"0"-10766,2-1-1825,0 1-1,0 0 1,0 1-1,0-1 1,0 1-1,0-1 1,0 1-1,0 1 1,0-1-1,1 0 1,-1 1-1,0 0 1,1 0-1,-1 0 1,-5 5-1,-24 25 757,-40 51 1,28-29-582,5-6-377,3 2 0,2 1 0,2 2 0,2 2 1,-26 65-1,-7 16-150,39-88-27,2 1 1,2 2 0,-27 101 0,42-131-16,4-13-1,-1-1 1,2 1 0,-1-1-1,1 1 1,0 0-1,1 12 1,0-17-8,47-2-1330,-31 1 1479,1-2 0,-1 0 0,1 0 1,26-6-1,-3 0 31,0 1 1,1 2 0,76 4 0,-40 1-92,-59-2-45,20-1-2,0 2-1,65 10 1,-53-5 16,-39-5-16,0 0 0,0 1-1,20 5 1,4-1-20,-31-6 19,1 0 1,-1 1-1,0-1 1,1 1-1,-1 0 1,5 2-1,15 1-13,-21-4 16,0 0-1,0 0 0,0 1 0,-1-1 0,1 1 1,0-1-1,-1 1 0,1 0 0,4 2 0,-3-1 69,1 0-1,-1 0 0,1 0 0,0-1 0,-1 0 0,1 0 1,0 0-1,0 0 0,0-1 0,-1 0 0,1 0 1,9-1-1,9 1 122,-23-5 191,-1-5-307,0 0 0,-1 1 0,-1-1 1,1 1-1,-2-1 0,1 1 0,-9-15 1,-11-31 72,-13-50-136,5-2-1,-28-168 1,56 260 23,0-1-1,-1 1 0,-1 0 1,-13-28-1,-5-14 20,16 40-53,2 3-7,0 0 0,-5-25 0,4 19 19,4 16 4,1 0 0,-1 0 0,1 0 0,0 0 0,0 0 0,1-1 0,0 1 0,-1-6 0,-1 5 189,0 2-861,1-3-3230,17 6-8891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5.5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28 2209,'0'0'14503,"-1"-4"-12628,0 0-1238,-6-11 246,-4 10 4531,11 17-3477,0 32-1193,9 249 1767,-8-253-2215,-1-36 197,0-20-8754,0 9 1945,0-5-5615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6.8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257 0 5923,'0'0'15444,"-18"28"-14790,-110 175 706,89-146-701,-30 47 1943,69-103-2583,-1 0 1,1-1-1,0 1 1,-1 0-1,1-1 1,0 1-1,0 0 1,0-1-1,-1 1 1,1 0-1,0 0 1,0-1-1,0 1 1,0 0-1,0 0 1,0-1-1,0 1 1,1 0-1,-1-1 1,0 1-1,0 0 1,0 0 0,1-1-1,-1 1 1,0 0-1,1-1 1,-1 1-1,1-1 1,-1 1-1,1-1 1,-1 1-1,1 0 1,-1-1-1,1 0 1,-1 1-1,1-1 1,0 1-1,-1-1 1,1 0-1,0 1 1,-1-1-1,1 0 1,0 0-1,-1 1 1,1-1-1,1 0 1,44 7 111,-36-7 48,209 3 804,-119-5-755,-13-5-1783,-68 4-2146,-15-15-10615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7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8740,'0'0'9412,"-6"126"-7011,6-70-400,0 7-48,0-14-352,0-13-897,0-1-512,6-7-192,4 0-32,-5-21-528,0 7-1249,1-14-1472,-1 0-2514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8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10757,'0'0'10869,"-21"146"-8884,16-77 64,5 7-817,0-20-559,0-8-561,0-6-112,16-15-1057,-1-13-2192,5-14-2306,6 0-2737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7.2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4834,'0'0'8164,"21"119"-5203,-16-63-223,6-7-385,-1-7-673,-5-6-719,5-8-737,-4-14-224,-1-7-320,0-7-1825,-5-21-18409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7.7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5491,'0'0'13814,"18"8"-12248,-6-2-1336,9 2 136,-1 2 1,0 0 0,-1 1 0,0 1 0,17 14-1,-32-22-292,0 0-1,0 1 1,-1-1-1,0 1 0,0-1 1,0 1-1,0 0 0,-1 0 1,0 0-1,0 0 1,0 1-1,1 5 0,-2-8 5,-1 1-1,1-1 0,-1 1 0,0-1 0,0 0 0,0 1 1,0-1-1,0 1 0,-1-1 0,0 0 0,0 1 0,1-1 1,-2 0-1,1 0 0,0 0 0,-1 1 0,1-1 0,-1-1 1,0 1-1,-4 4 0,-6 4 113,-1 0 0,-18 10 1,23-16-119,6-4-70,34 1-863,-10 1 889,-1 1 1,0 0-1,0 2 1,32 13-1,-48-17 21,0 0 0,-1 1 0,1-1 0,0 1 0,-1 0 0,0 0 0,0 0 0,0 1 0,0-1 0,0 1 0,-1 0 0,0 0 0,1 0 0,-1 1 0,-1-1 0,1 1 0,-1-1 0,0 1 0,0 0 0,0 0 0,-1 0 0,1 0 0,-1 0 0,-1 0 0,1 8 0,0-12 1,-1 0-1,0 1 0,0-1 1,-1 1-1,1-1 1,0 0-1,0 1 0,-1-1 1,1 0-1,-1 1 0,1-1 1,-1 0-1,1 0 0,-1 1 1,0-1-1,0 0 0,0 0 1,0 0-1,1 0 0,-1 0 1,0 0-1,-1 0 1,1 0-1,0-1 0,0 1 1,-3 1-1,-1 0 62,0-1 1,0 0-1,-1 1 0,1-2 1,-10 1-1,-8 2 41,-19 1-468,-62-1 0,90-3-330,14-12-6859,8-13 2151,15-1-454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8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6611,'0'0'14588,"9"13"-13033,-6-9-1385,63 85 3006,-58-77-2988,0 1 0,0 0 0,-1 0-1,-1 0 1,-1 1 0,0-1 0,0 1 0,-1 1 0,-1-1-1,0 1 1,-2-1 0,1 1 0,-2 0 0,0-1 0,0 1 0,-4 20-1,3-29-121,-1-1 1,1 1-1,-1-1 0,0 1 0,0-1 0,0 0 0,-1 0 0,-5 7 0,7-9-97,-1-1 0,1 0 1,-1 0-1,0 0 0,0 0 1,0 0-1,0 0 0,0-1 0,-1 1 1,1-1-1,0 1 0,-1-1 1,1 0-1,-1 0 0,0 0 0,1 0 1,-1 0-1,0-1 0,1 1 0,-4 0 1,66-3-271,-16 1 387,49 5 1,-90-4-70,-1 0 0,1 1 0,0 0 0,-1-1 0,1 1 0,-1 0 0,1 0 0,-1 0 1,1 1-1,-1-1 0,0 1 0,0-1 0,0 1 0,0 0 0,0-1 0,0 1 0,0 0 0,0 0 1,-1 1-1,1-1 0,-1 0 0,0 1 0,1-1 0,-1 0 0,0 1 0,0-1 0,-1 1 0,1 0 1,0-1-1,-1 1 0,0 0 0,0-1 0,0 1 0,0 0 0,0-1 0,0 1 0,0 0 0,-1-1 1,0 1-1,1-1 0,-1 1 0,0 0 0,-2 2 0,0 1 44,0 0 0,-1 0 0,0 0 1,-1-1-1,1 1 0,-1-1 0,0 0 0,-9 7 0,-53 32 178,15-11-142,49-30-141,-2 1-17,0 0 0,0 0-1,-1-1 1,1 0 0,-1 0-1,0 0 1,1 0 0,-1-1 0,0 0-1,-1 0 1,1 0 0,0-1-1,-12 1 1,17-4-340,1 1 0,-1-1-1,0 1 1,1-1 0,-1 1 0,1-1-1,-1 1 1,1-1 0,0 0 0,0 1 0,-1-1-1,1 0 1,1 1 0,-1-1 0,0 1-1,1-4 1,-1-1-1294,3-21-4228,15-1-925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9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7 7587,'0'0'12502,"-4"-7"-6086,14 7-5844,23 0 1221,50 6 1,-74-5-1680,0 1 1,0 0-1,-1 0 1,1 1 0,0 0-1,-1 1 1,0-1-1,0 2 1,0-1-1,11 9 1,-15-9-83,0 0 0,-1 0 0,0 0 0,0 1 1,0-1-1,0 1 0,-1 0 0,0 0 0,0 0 0,0 0 0,0 0 0,-1 0 0,0 0 1,1 10-1,0 4 78,-2 0 1,-2 33 0,1-45-109,0 0 1,-1 0-1,-1 0 0,1 0 1,-1 0-1,0 0 1,-1 0-1,1-1 1,-1 0-1,-1 0 1,1 0-1,-1 0 0,0-1 1,-8 8-1,-12 8-5,-51 35-1,75-55 4,-6 3 0,0 1 0,-1-1 0,0 0 0,0-1 0,0 0 0,-12 3 0,10-1-13,45-5-144,-19 1 156,131 6 362,-74-2-2650,0-3-6652,-55-2 548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39.9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4130,'0'0'14868,"4"0"-12963,209 0 6761,-140 0-13009,0 0-9576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40.5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317 0 3185,'0'0'15325,"-8"23"-13380,-28 77-414,32-89-1214,1 1 0,0-1 0,1 1 0,0 0 0,1 0 0,0-1 0,1 1 0,2 16-1,-1 8 52,-1-34-353,0-1-1,0 0 1,0 1 0,0-1-1,0 0 1,0 1-1,1-1 1,-1 0 0,0 1-1,1-1 1,-1 0-1,1 1 1,-1-1 0,1 0-1,0 0 1,-1 0-1,1 0 1,0 0 0,0 0-1,0 0 1,0 0-1,0 0 1,0 0-1,0 0 1,0 0 0,0-1-1,0 1 1,0 0-1,1-1 1,0 1 0,4 0 58,-1 0 1,1 0-1,0-1 1,0 0-1,-1 0 1,7-1-1,10 0 217,170 1 956,-190 1-1188,0 0 0,0 0 0,0-1 0,0 1 0,-1 1 0,1-1 0,0 0 1,0 0-1,-1 1 0,1-1 0,0 1 0,-1-1 0,1 1 0,-1 0 0,0-1 0,0 1 1,0 0-1,0 0 0,2 3 0,15 41 1328,-14-25-1009,0 0 0,-2 0 0,-1 0 0,-1 22 0,0-21-176,0-19-193,0 1-1,-1-1 1,1 0 0,-1 1 0,0-1-1,0 0 1,0 0 0,0 0-1,0 1 1,-1-1 0,1 0 0,-1-1-1,0 1 1,0 0 0,0 0 0,-3 3-1,0-2 11,0 0-1,-1 0 0,1 0 1,-1 0-1,0-1 0,1 0 1,-14 4-1,2-1 9,0-2-1,-1 0 1,0-1 0,1-1-1,-29 1 1,-156-3-26,197-1 0,0-1 0,0 1 0,0-1 0,0 0 0,0 0 0,0-1 0,1 1 0,-1-1 0,1 0 0,-6-5 0,-7-7-1802,0 2-1,-29-17 1,41 27 1132,-39-19-7195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41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403 0 1921,'0'0'20105,"-18"14"-18443,14-11-1576,-15 12 209,1 0 0,0 0 1,1 2-1,1 0 0,-24 34 0,-32 70 1142,-12 16-382,54-90-722,20-29-106,-1-1 0,-1 0 0,-17 17-1,25-30-151,4-4-73,0 0 1,0 0 0,0 0-1,1 0 1,-1 0-1,0 0 1,0 0 0,0 0-1,0 0 1,0 1-1,0-1 1,0 0 0,1 0-1,-1 0 1,0 0 0,0 0-1,0 0 1,0 0-1,0 1 1,0-1 0,0 0-1,0 0 1,0 0-1,0 0 1,0 0 0,0 1-1,0-1 1,0 0-1,0 0 1,0 0 0,0 0-1,0 0 1,0 0 0,0 1-1,0-1 1,0 0-1,0 0 1,0 0 0,0 0-1,0 1 1,28-1-91,3 1 159,0-2 0,51-8 0,73-15-41,-127 21-2467,1 2 1,33 2 0,-15 0-1036,-41-3-1944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41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9364,'0'0'9573,"-31"175"-7845,20-111 65,6 6 176,0-7-560,0-14-561,5-7-640,0-7-208,0-21-80,0 0-1200,0 7-1570,5-21-2272,0 7-2257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42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1 470 3217,'0'0'17563,"2"-5"-16023,6-14-792,-1 0 0,-1-1 0,-1 0 1,4-23-1,0 1-416,8-49-69,-13 59-237,3 0 0,0 1-1,22-55 1,-14 64-71,-15 21 51,1 0 1,0 1-1,-1-1 0,1 1 1,-1-1-1,1 1 0,0-1 1,0 1-1,-1-1 0,1 1 1,0 0-1,0-1 0,-1 1 1,1 0-1,0 0 0,0-1 1,0 1-1,0 0 0,-1 0 1,1 0-1,0 0 0,0 0 0,0 0 1,0 0-1,0 1 0,-1-1 1,1 0-1,0 0 0,0 1 1,0-1-1,0 1 0,6 5 181,-1 1 0,0 0 0,-1 1-1,0-1 1,0 1 0,0 0-1,-1 0 1,0 0 0,-1 1 0,4 12-1,5 8 329,58 160 793,-33-86-1210,-31-76-119,-6-26-150,-3-12-5567,-11-12 946,-11 1-2779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42.4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7171,'0'0'14727,"78"0"-14295,-42 0-432,0 0-256,1 0-3698,-1-14-4305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7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11797,'0'0'10072,"25"-4"-9165,81-12-334,-104 15-533,1 1 0,-1-1-1,0 1 1,1 0-1,-1 0 1,0 0-1,0 0 1,1 0 0,-1 0-1,0 1 1,0-1-1,1 1 1,-1 0 0,0 0-1,0 0 1,0 0-1,0 0 1,0 0 0,0 0-1,0 0 1,0 1-1,-1-1 1,1 1-1,0 0 1,-1-1 0,1 1-1,1 3 1,-1 0 80,-1 0-1,0-1 1,0 1 0,0-1 0,-1 1-1,0 0 1,1 0 0,-2-1 0,0 7 0,1 4 233,0-5-218,-1 0 0,1 1-1,-2-1 1,1 0 0,-1 0 0,-1 0-1,0 0 1,0 0 0,-1 0 0,0-1-1,-1 0 1,0 0 0,0 0-1,-1 0 1,0-1 0,-1 0 0,-7 8-1,-6 8 18,20-23-173,0 0 0,-1 0 1,1 0-1,0 0 1,0-1-1,-1 1 1,1 0-1,0 0 1,0 0-1,0 0 1,0 0-1,0-1 1,0 1-1,1 0 1,-1 0-1,0 0 1,0 0-1,1 0 1,-1-1-1,1 2 0,1 1-18,1-1 0,0 1 0,0-1 0,0 1 0,0-1 0,0 0 0,1 0 0,-1 0 0,1-1 0,-1 1 0,1-1 0,4 1 0,68 18 195,-57-16-132,-1 0 0,0 1 0,-1 1 0,1 1-1,18 9 1,-34-14 1,0-1 1,0 1-1,0-1 1,0 1-1,0 0 0,0-1 1,-1 1-1,1 0 0,-1 0 1,1 1-1,-1-1 0,0 0 1,0 0-1,0 1 0,0-1 1,0 0-1,0 1 0,-1-1 1,1 1-1,-1-1 0,1 1 1,-1-1-1,0 1 0,0-1 1,0 1-1,-1 0 0,1-1 1,-1 1-1,1-1 0,-1 0 1,0 1-1,0-1 1,0 1-1,-2 3 0,-2 3 146,0 1-1,-1-1 1,0 0-1,-1 0 1,0-1 0,-14 14-1,5-7-71,-1-1 1,0 0-1,-1-1 0,0-2 1,-1 0-1,-1 0 0,0-2 1,-33 11-1,53-19-177,-1-1 0,1 0 0,-1 1 0,1-1 0,-1 0 1,1 0-1,-1 0 0,1 1 0,-1-1 0,0 0 0,1 0 0,-1 0 1,1 0-1,-1 0 0,0 0 0,1 0 0,-1 0 0,1 0 0,-1 0 0,0 0 1,1-1-1,-1 1 0,1 0 0,-1 0 0,1 0 0,-1-1 0,1 1 0,-1 0 1,1-1-1,-1 1 0,1 0 0,-1-1 0,1 1 0,0-1 0,-1 1 1,1-1-1,-1 1 0,1-1 0,0 1 0,0-1 0,-1 1 0,1-1 0,0 1 1,0-1-1,0 0 0,-1 1 0,1-1 0,0 1 0,0-1 0,0 0 1,0 1-1,0-1 0,1 0 0,-1-3-690,1 1 1,0 0-1,0-1 1,0 1-1,1 0 1,-1 0-1,1 0 1,-1 0-1,4-3 1,26-28-8830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2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11573,'0'0'13703,"21"14"-13639,-16-14-64,0 7-1025,0 0-1104,0 14-1344,6 0-1714,-6-1-287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10645,'0'0'8156,"-14"23"-5286,-48 77-605,51-81-882,-15 35 0,24-48-1131,0 1 0,0 0 0,1 0 0,0 0 0,0 0 0,0 11 0,9-19-807,-3-3 311,1 0-1,-1 0 0,0 0 0,8-9 0,1-2-203,62-68-2284,-75 83 2734,-1 0 0,0-1 0,1 1 1,-1 0-1,0 0 0,0 0 0,1 0 0,-1 0 1,0 0-1,1 0 0,-1 0 0,0 0 0,1 0 1,-1 0-1,0 0 0,0 0 0,1 1 0,-1-1 1,0 0-1,1 0 0,-1 0 0,0 0 0,0 0 1,1 1-1,-1-1 0,0 0 0,0 0 0,0 0 1,1 1-1,-1-1 0,0 0 0,0 0 0,0 1 1,0-1-1,1 0 0,-1 0 0,0 1 0,0-1 1,0 0-1,0 0 0,0 1 0,0-1 0,7 16 244,-7-15-229,13 45 2532,15 88 1,-28-130-2506,0-1 0,1 1 1,0 0-1,0-1 1,0 1-1,0 0 0,0-1 1,1 1-1,0-1 0,2 5 1,-3-30-3369,-1-13-2596,0-11-4314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48.1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718 494 576,'0'0'6096,"0"-7"-6058,0-20-125,0 6 4995,0 20-4073,0-20 3166,-1 16-3781,0 0-1,0 1 0,0-1 0,-1 0 0,1 0 0,-1 1 0,-4-7 0,-5-14-59,0-4 134,0 0 0,-25-41 0,26 51 62,-32-37 138,16 14-238,23 37-165,-1-1-1,0 1 1,0 0 0,0 1 0,-1-1-1,1 1 1,-1 0 0,-1 0 0,1 0-1,-10-5 1,3 1 13,2 3 24,-1 1 1,1 0-1,-1 0 1,0 1-1,-15-3 1,16 4 58,-78-5 1419,72 5-1309,0 0 1,0 1-1,0 1 1,0 1-1,-23 3 0,32-2-235,1 0 0,-1 0 0,1 1 0,0 0 0,0 0 0,0 1 0,0 0 0,0 0 0,1 0 0,0 0 0,0 1 0,0 0 0,0 0 0,1 0 0,0 1 0,-7 10 0,-50 139-85,54-132 3,1 1 0,2 0 0,0 0 0,-1 47 1,4-2-6,2 70-67,0-118 80,2 0 1,0 0 0,2 0-1,10 31 1,-14-49 11,58 140-78,-49-124 62,0 0 0,2-1 0,0-1 1,1 0-1,19 20 0,-28-33 4,1-1 1,-1 1-1,1-1 1,-1 0 0,1-1-1,0 1 1,0-1-1,0 0 1,1 0-1,4 2 1,61 8-74,-53-10 94,1 1 0,19 5 0,-8-2 21,0-1 0,0-1 0,1-2 1,-1-1-1,40-4 0,4 1 2,-70 2-22,-1-1-1,1 1 1,0-1-1,0 0 1,0 0-1,0 0 1,-1 0 0,1 0-1,0-1 1,-1 0-1,7-4 1,32-31 208,0 1-89,-37 32-114,0-1 1,0 1-1,-1-1 1,1 0 0,-1 0-1,0-1 1,0 1-1,-1-1 1,1 0 0,2-7-1,23-70 308,-25 72-286,5-25 41,-2-1 0,-1 0 0,-2-1 0,-1 1 0,-2-1 0,-5-45 0,1 67-42,0 0-1,-7-21 0,-1-5-18,8 34 82,1-1 0,-2 0 0,1 1 0,-1-1 0,-1 1 0,0 0 0,0 0 0,0 1 0,-1-1 0,0 1 0,0 1 0,-1-1 0,0 1 0,0 0 0,0 1 0,-1-1 0,0 1 0,-11-5 0,8 3 147,2 1-2969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50.4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 6 1601,'-5'-6'27284,"5"727"-24896,-1-721-2396,-3 0-8,3 0-67,-14-18-7726,9 7 5123,1-1 0,1 0 0,0 0 0,-3-13 0,2 3-3175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51.7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 30 2801,'0'0'16832,"7"0"-8070,35 0-8781,-1 0 253,5 1 6,0-2-1,78-12 0,-59 4-211,0 3 0,123 5 0,-96 2-19,-9-1 560,-83 28-305,3 30-53,14 84 0,-1-20 61,26 201 61,-32-142-237,-10-180 766,-17-1-334,-47 0-528,-254-6 0,270 6 0,35 1 0,-1 0 0,1-2 0,-1 0 0,-14-2 0,2-2 0,0 1 0,-52 1 0,-21 3-2322,-52 0-6502,126 0-1160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52.77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234 0 6499,'0'0'12219,"-1"4"-11253,-15 20-306,-1 0 1,-36 40 0,51-62-626,-111 119 1795,108-114-1733,4-5-45,0 1 0,-1-1 0,1 0 0,-1 0 0,0 0 1,0 1-1,0-1 0,0-1 0,0 1 0,0 0 1,-5 2-1,9 17 73,4-13-103,1-1-1,-1 0 0,1-1 1,1 1-1,-1-1 0,1-1 1,0 1-1,0-1 0,0-1 1,10 4-1,2 0-106,-1-2 0,1 0 0,0-1 1,37 4-1,3-7-8839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53.97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0 509 7155,'0'0'9919,"9"-3"-8424,263-91 3480,-177 66-4432,252-64 368,-262 81-711,-54 8-81,46-11 0,-10-2 66,60-17 686,2 3-228,-45 13-349,-68 14-168,1 1 0,23-1 0,-2 1-11,153-29 200,-4 1-40,47 1 93,-55 9-293,62 6 50,-177 9-97,-34 4-15,41-8-1,-9 0 29,0 3 0,1 3 0,74 5 0,-30 0-13,-48-3-27,5 1-3,67 7 1,-26 0-29,-48-1 16,-25-3 21,44 10 0,-49-8-11,35 3 0,-42-7 9,-1 2 1,0 0-1,1 1 1,20 7-1,-28-7 6,-1-1 0,0-1 0,1 0 0,0 0 0,0-1 0,-1 0 0,17-2 0,-16 1-8,25 7-11,-35-7 1114,1 0-2394,-2 0 1002,-1 0 0,0 0-1,0-1 1,1 1 0,-1 0 0,3-4-5439,-3 3 5439,0 1 0,0 0 0,0-1 0,0 1-1,0 0 1,0 0 0,-1-1 0,1 1-1,0-13-6790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54.3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141 1 9556,'0'0'8591,"21"9"-7153,149 66 1225,-162-71-2290,1 0 1,-1 0-1,0 1 1,-1 0-1,1 0 1,-1 1-1,0 0 1,9 10-1,-15-14-237,-1 1 0,1-1-1,-1 0 1,0 1 0,0-1 0,1 1 0,-2-1-1,1 1 1,0-1 0,0 1 0,-2 2 0,2-1 43,-2 3-38,1 1 1,-1-1-1,-1 0 1,1 0-1,-1 0 0,-1 0 1,1 0-1,-6 6 1,-39 51 554,31-44-456,-92 117 435,55-87-1105,11-12-730,30-25-908,0 0 1,-1-1-1,-18 11 0,-5-1-6976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4:59.6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3970,'0'0'14374,"26"26"-11639,78 90-921,-97-109-1608,-1 0-1,0 0 1,-1 1-1,0-1 1,0 1 0,0 1-1,-1-1 1,0 1-1,-1-1 1,4 17-1,-2-5 199,2 1 32,-2 1-1,-1 0 0,0 1 0,-2-1 0,-1 1 1,0-1-1,-6 41 0,4-56-396,-1 0-1,-1 0 1,1 0-1,-1 0 1,-1 0-1,1-1 1,-1 0-1,0 1 1,0-1-1,-1-1 1,0 1 0,0-1-1,0 0 1,-1 0-1,1 0 1,-1-1-1,-1 0 1,1 0-1,0 0 1,-1-1-1,0 0 1,0 0 0,0-1-1,0 0 1,0 0-1,0 0 1,0-1-1,-9 0 1,2-1 120,0 0 1,-26-4-1,35 2-150,0 1-1,0-1 1,0 0 0,0 0-1,0 0 1,0-1 0,1 0-1,-1 0 1,1 0 0,-5-5-1,-6-3-19,12 9-7,1 1-1,-1-1 1,1 0 0,-1 0 0,1 0-1,0 0 1,0 0 0,0 0 0,0-1-1,0 1 1,0 0 0,1-1 0,-1 0-1,1 1 1,0-1 0,0 0 0,0 0-1,0 0 1,0 0 0,0-3 0,1 5 8,0 0 1,0 1-1,0-1 1,0 0-1,1 0 0,-1 1 1,0-1-1,1 0 1,-1 1-1,0-1 1,1 0-1,-1 1 1,1-1-1,-1 1 1,1-1-1,-1 0 1,1 1-1,-1-1 1,1 1-1,-1-1 1,1 1-1,0 0 1,-1-1-1,1 1 1,0 0-1,0-1 1,-1 1-1,2 0 1,26-5-18,-17 4 9,15-4 11,49-1-1,-65 6 14,0 1 0,0-1 0,0 2 1,0 0-1,0 0 0,0 1 0,-1 0 0,12 5 0,-3 1 37,0 1-1,-1 1 0,-1 0 1,0 2-1,0-1 0,22 26 1,-31-31-36,0 0 0,1-1 0,0 0 0,0 0 0,10 5 0,-12-5-319,7 5 913,-13-11-779,0 0 0,0 0 0,0 0 0,0 1-1,1-1 1,-1 0 0,0 0 0,0 0 0,0 0 0,1 0-1,-1 1 1,0-1 0,0 0 0,0 0 0,1 0 0,-1 0-1,0 0 1,0 0 0,1 0 0,-1 0 0,0 0 0,0 0-1,1 0 1,-1 0 0,0 0 0,0 0 0,1 0 0,-1 0-1,0 0 1,0 0 0,1 0 0,-1 0 0,0 0 0,0 0-1,0 0 1,1 0 0,-1-1 0,0 1 0,0 0-1,1-12-7035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0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5426,'0'0'14426,"9"22"-11958,-7-15-2246,14 34 1778,20 84 1,-23-63-494,5 85 1,-13-104-1247,-1-36-221,-3-6-77,0-3-1183,13-26-5535,-3 2-1454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1.2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1 6307,'0'0'14823,"-6"14"-13532,-116 221 2081,71-156-2249,50-77-1116,0 1-1,1 0 0,-1-1 0,1 1 0,0 0 1,0 0-1,0-1 0,0 1 0,0 0 1,1 0-1,1 4 0,2-3 5,0 0 0,0 0 0,1 0 0,-1-1 0,1 0 0,0 0 0,0 0 0,1 0 0,-1-1 0,0 0 0,1 0 0,-1 0 0,1-1 0,6 1 0,16 3 101,45 1 0,-60-5-109,29 0-70,0-1-1,0-3 1,58-9-1,-8-9-7289,-85 16 1290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1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9925,'0'0'12165,"0"119"-9764,0-63-576,0-7-688,0-7-561,0 0-464,10-14-112,1-7-224,-6-7-1185,5 0-1904,1 0-2210,-6 0-4674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9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5939,'0'0'17672,"-5"146"-15767,-1-98-1073,1-13-448,5-14-384,0-7-432,0-7-1649,11-21-11461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1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21 2897,'0'0'8596,"-15"0"-8724,4 0-592,1-14-945,-1 7-1985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1.9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9941,'0'0'11709,"0"27"-10589,0 185 2186,0 75-1431,0-361-10113,0 14-1102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2.4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5394,'0'0'12174,"23"-1"-10939,8-1-664,85-2 1801,-114 4-2291,0-1-1,0 2 1,0-1 0,0 0 0,0 0-1,0 0 1,0 1 0,0-1-1,0 1 1,0 0 0,0 0 0,0-1-1,0 1 1,0 1 0,-1-1-1,1 0 1,0 0 0,-1 0 0,3 3-1,-3-2 52,1 1-1,0 0 1,-1 0 0,0 0-1,0 0 1,0 0-1,0 1 1,0-1 0,0 0-1,-1 0 1,1 6-1,-1 4 61,1 0-1,-2 0 1,0 0-1,0 0 1,-1 0 0,-1-1-1,0 1 1,0 0-1,-2-1 1,1 0-1,-2 0 1,1 0-1,-13 17 1,16-27-190,-19 37 73,21-39-82,-1 1 1,1 0-1,-1 0 0,1-1 1,0 1-1,-1 0 0,1 0 0,0-1 1,0 1-1,-1 0 0,1 0 1,0 0-1,0 0 0,0-1 1,0 1-1,0 0 0,0 0 0,0 0 1,0 0-1,0-1 0,1 1 1,-1 0-1,0 0 0,0 0 1,1-1-1,-1 1 0,1 0 0,-1 0 1,1-1-1,-1 1 0,1 0 1,-1-1-1,1 1 0,-1-1 0,1 1 1,0 0-1,-1-1 0,1 0 1,0 1-1,1 0 0,105 29 90,-100-27-67,1 1 0,-1-1-1,-1 1 1,1 0 0,0 1 0,-1 0-1,0 0 1,0 0 0,0 1 0,-1-1 0,0 1-1,0 1 1,8 12 0,-8-9 57,-1-1 0,1 1 0,-2 0-1,1 0 1,-1 0 0,-1 0 0,0 0 0,0 1 0,-1 19 0,-1-28-36,-1-1 0,1 1-1,-1-1 1,0 1 0,0-1 0,1 0 0,-1 1 0,0-1 0,0 0 0,-1 0 0,1 1 0,0-1 0,0 0-1,0 0 1,-1 0 0,1 0 0,-1-1 0,1 1 0,-1 0 0,1-1 0,-1 1 0,1-1 0,-1 1 0,1-1 0,-1 0-1,0 1 1,-1-1 0,-54 8 696,51-8-680,-113 1-90,118-1-184,-1 0 0,0 0 0,1 0 0,-1-1 0,0 1 0,1-1 1,-1 1-1,1-1 0,-1 0 0,1 0 0,-1 1 0,1-1 0,0 0 0,-1 0 0,1 0 0,0-1 0,0 1 1,-1 0-1,1 0 0,0-1 0,0 1 0,1 0 0,-1-1 0,0 1 0,0-1 0,1 1 0,-1-1 1,1 0-1,-1 1 0,1-1 0,0 0 0,-1-2 0,1-1-711,-1 1 0,1-1 0,0 0 0,0 0-1,1 0 1,-1 1 0,1-1 0,0 0 0,0 1 0,1-1 0,2-5 0,18-24-6797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3.0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5523,'0'0'15828,"5"0"-14507,2 0-1125,0 1 0,0 0 0,0 1 0,0-1 0,0 1 0,0 1 0,-1-1 0,1 1 0,-1 1 0,1-1 0,-1 1 0,0 0 0,-1 0 0,1 1 0,-1-1 0,0 1 0,0 1 0,0-1 0,0 1 0,-1-1 0,0 1 0,-1 1 0,1-1 0,-1 0 0,0 1 0,-1 0 0,1-1 0,-2 1 0,1 0 0,-1 0 0,1 11 0,0 2-28,-1 0 0,-1 0 1,-1 0-1,-6 37 0,6-51-141,-1-1-1,1 0 1,-1 0 0,0 0-1,-1 0 1,1 0 0,-1-1-1,0 1 1,0-1-1,0 1 1,-1-1 0,0 0-1,0 0 1,0-1 0,0 1-1,0-1 1,-1 0 0,1 0-1,-1 0 1,0-1 0,0 0-1,-7 3 1,1 1-17,10-5-8,0 0-1,-1 0 1,1-1-1,0 1 1,-1 0-1,1-1 1,-1 1-1,1-1 0,-1 1 1,1-1-1,-1 1 1,-2-1-1,3 0-49,9 0-232,164 0 459,-169 0-155,1 0 1,-1 0-1,1 0 1,-1 0-1,1 1 0,-1 0 1,0-1-1,1 1 1,-1 1-1,0-1 0,1 0 1,-1 1-1,0 0 1,0-1-1,0 1 0,-1 0 1,1 1-1,0-1 1,-1 0-1,1 1 1,-1-1-1,0 1 0,0 0 1,0 0-1,0 0 1,0 0-1,-1 0 0,2 5 1,1 5 109,-1 0 0,-1 0 0,0 0 0,-1 0 0,0 27 1,-1-37-109,-1 1 1,1-1 0,-1 0 0,1 1 0,-1-1 0,0 0 0,0 0 0,-1 0 0,1 0 0,-1 0 0,1 0 0,-1 0 0,0 0-1,0 0 1,-1-1 0,1 1 0,0-1 0,-1 0 0,1 0 0,-1 1 0,0-2 0,0 1 0,0 0 0,0 0 0,0-1 0,0 0-1,0 0 1,0 0 0,-6 1 0,-8 2-275,-1-1 0,1 0 0,-1-2 0,-24 0 0,41-1 80,0 0-1,1 0 0,-1 0 0,0 0 1,1 0-1,-1 0 0,1 0 0,-1-1 1,0 1-1,1 0 0,-1 0 0,1-1 1,-1 1-1,1 0 0,-1-1 0,1 1 1,-1-1-1,1 1 0,-1-1 0,1 1 1,0 0-1,-1-1 0,1 1 0,0-1 1,-1 0-1,1 1 0,0-1 0,-1 0 1,-3-24-10853,4 22 9178,-1-29-11566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4.1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251 75 2721,'0'0'10725,"2"-17"-7838,2-8-3068,-4 22 949,1 0-1,0 0 0,-1 0 0,1 0 1,-1 0-1,0 0 0,0 0 0,-1-5 0,-8 13 2765,-12 25-2172,-169 309 473,182-323-1739,1 1 0,0-1 0,-7 33 0,13-48-95,1 0 0,-1 0 1,1 0-1,0 0 0,0 1 1,0-1-1,-1 0 0,1 0 1,0 0-1,1 0 1,-1 0-1,0 0 0,0 1 1,0-1-1,1 0 0,-1 0 1,0 0-1,1 0 0,-1 0 1,1 0-1,-1 0 0,1 0 1,0 0-1,-1 0 0,1 0 1,0 0-1,0-1 0,-1 1 1,1 0-1,0 0 0,0-1 1,0 1-1,0-1 0,0 1 1,2 0-1,3 1 6,0-1 0,0 0-1,0 0 1,0 0 0,10-1 0,1 1 32,14 2 19,0-2-1,-1 0 0,1-2 1,0-2-1,-1-1 0,53-13 0,5-11-1213,-86 27 900,-1 0-1,1 0 0,-1 0 0,1 0 0,-1 0 0,1 0 0,-1 0 0,0-1 0,1 1 0,-1-1 0,0 1 0,0-1 0,0 1 0,0-1 0,0 1 0,-1-1 1,1 0-1,0-2 0,3-12-4439,-3-10-2212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4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9012,'0'0'8900,"0"133"-6515,-5-70-32,5 14-304,0-21-352,0 0-768,0-14-737,0 0-192,5-28-128,0 7-1121,5-7-1552,-10-7-2434,0 7-3393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4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0 479 5923,'0'0'16034,"3"-9"-14255,68-318 1497,-42 189-3190,-29 138-87,0 0 0,0 0 1,0 0-1,0-1 0,0 1 0,0 0 1,0 0-1,0 0 0,0-1 0,0 1 1,0 0-1,0 0 0,0 0 1,0 0-1,0-1 0,0 1 0,0 0 1,1 0-1,-1 0 0,0 0 0,0 0 1,0-1-1,0 1 0,0 0 1,0 0-1,0 0 0,1 0 0,-1 0 1,0 0-1,0 0 0,0 0 0,0-1 1,1 1-1,-1 0 0,0 0 1,0 0-1,0 0 0,0 0 0,1 0 1,-1 0-1,0 0 0,0 0 0,0 0 1,1 0-1,-1 0 0,8 8 10,5 14 86,-12-21-77,28 57 718,-3 1 0,-3 2 1,18 68-1,-33-82-1209,-12-31-3720,-1-15-497,-4-1-3071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4.9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10293,'0'0'16295,"83"56"-15911,-46-56-384,15 0-96,5-14-2913,5-21-4130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5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4 3410,'0'0'18645,"-3"0"-15992,7 0-2310,53-2 1456,-21 1-1309,0 1 0,0 1 0,41 8 1,-64-7-240,-5-1-778,-1 1 0,1 0 0,-1 0 1,1 1-1,7 3 0,-13-5 44,0 0 1,0 0 0,-1 1-1,1-1 1,0 1 0,0-1 0,-1 1-1,1 0 1,-1 0 0,0 0-1,1 0 1,-1-1 0,0 2-1,0-1 1,0 0 0,0 0-1,-1 0 1,1 0 0,-1 0-1,1 1 1,0 2 0,-1 18-6804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05:05.8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119 1 8644,'0'0'14417,"-1"24"-12789,-8 371 2846,40-394-4733,300-8 342,-328 7-68,-1 0 0,0 1 0,1-1 0,-1 1 0,0-1 0,1 1 1,-1 0-1,0-1 0,0 1 0,0 0 0,0 1 0,0-1 0,0 0 1,0 1-1,0-1 0,0 1 0,-1-1 0,1 1 0,-1 0 0,1 0 1,-1 0-1,1 0 0,-1 0 0,0 0 0,0 0 0,0 0 0,0 0 1,-1 0-1,1 1 0,-1-1 0,1 3 0,2 10 245,-1 0 0,-1 0 0,-1 28 0,-1-24 16,1-10-198,-2 0-1,1 0 1,-1-1-1,-1 1 0,0-1 1,0 1-1,0-1 1,-1 0-1,0 0 0,-1-1 1,0 1-1,0-1 1,0 0-1,-10 9 0,-1 0 52,0-1 0,-1 0 0,0-1 1,-32 19-1,43-29-124,0-1 0,0-1 0,0 1 0,0-1 0,-1 0 0,1-1 1,-1 1-1,1-1 0,-1-1 0,0 1 0,1-1 0,-1 0 1,1-1-1,-1 1 0,0-1 0,1-1 0,-1 1 0,1-1 0,0 0 1,0-1-1,-1 1 0,2-1 0,-1 0 0,-9-7 0,0-1 1,1 0-1,0-1 1,0 0 0,2-1-1,-1-1 1,2 0-1,-20-30 1,10 8-1867,-2-4-3751,4 18-2634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29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0 784,'0'0'20218,"21"153"-17881,-16-119-496,5-13-1009,-10 7-832,5-28-16,0 14-1825,-5-7-2305,0 6-3745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37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67 6675,'0'0'3338,"-2"27"-372,-1 6-2221,-18 139 2115,-30 41 3137,50-210-5826,0 1 0,-1-1 0,1 0 0,0-1 0,-1 1 0,0 0 0,1 0 0,-1-1 0,0 1 0,-1-1-1,1 1 1,-4 2 0,6-5-117,0-11-113,-4-93-1055,1 51 860,2 0 0,7-56-1,-4 93 225,1 0 0,0 1-1,1-1 1,0 1 0,2 0-1,-1 0 1,2 1-1,0 0 1,1 0 0,0 0-1,14-16 1,-20 27 29,0 1 1,0-1-1,1 1 1,-1 0-1,0 0 1,1 0-1,-1 0 1,1 1-1,0-1 1,0 0-1,4-1 0,-5 3 17,-1 0-1,1 0 0,0 0 0,0 0 0,0 0 0,-1 0 0,1 0 1,0 0-1,-1 1 0,1-1 0,0 1 0,0-1 0,-1 1 0,1 0 0,-1-1 1,1 1-1,-1 0 0,1 0 0,-1 0 0,1 0 0,-1 1 0,2 1 0,4 4 156,0 1 0,-1 0 0,0 1 0,-1-1 0,0 1 0,0 0-1,-1 0 1,5 15 0,21 84 1311,-26-88-1241,32 168 1085,-36-207-1629,1 0 0,1-1 0,0 1 0,2 0 0,0 0 0,1 0 0,8-18 0,-1 2-19,2 2 0,1 0 0,33-53 1,-45 82 304,0-1 0,1 1 1,-1 0-1,1 0 1,0 1-1,8-7 1,-11 9 37,0 1 1,0-1-1,0 0 1,0 1-1,0-1 0,0 1 1,0-1-1,0 1 1,0 0-1,1-1 1,-1 1-1,0 0 1,0 0-1,0 0 0,1 0 1,-1 0-1,0 0 1,0 0-1,1 0 1,-1 0-1,0 1 0,0-1 1,0 1-1,0-1 1,1 0-1,-1 1 1,0 0-1,0-1 1,0 1-1,0 0 0,0-1 1,0 1-1,-1 0 1,1 0-1,0 0 1,0 0-1,0 1 1,10 14 365,-1 1 1,-1 0-1,0 1 1,-2 0 0,8 23-1,20 101 1097,-30-115-1156,-1 1 0,-1 42 0,-3-16-2294,0-17-2195,0-43-2250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38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1 295 7780,'0'0'12728,"23"-15"-11570,-23 15-1158,96-68 824,-90 63-753,-1 0-1,0 0 1,0-1-1,-1 0 1,1 0-1,-1 0 1,-1 0-1,1-1 1,-1 1-1,0-1 1,0 0-1,-1 0 1,0 0 0,0 0-1,1-10 1,0 2 46,-1 1 163,0 1 1,-1-1-1,0-20 0,-1 25 109,-2 8-251,0 1 0,0-1 0,1 1 0,-1 0 0,0-1 0,0 1 0,0 0 0,1 0 0,-1 0 0,0 1 0,0-1 0,0 0 0,1 1-1,-1-1 1,0 1 0,-1 0 0,-2 3-78,2 1 0,-1-1 0,0 1 0,1 0 0,0 0 0,0 0 0,0 0 0,1 1 0,-3 8 0,-15 54 95,18-60-85,-2 8 86,1-1 0,-2 26 1,5-38-138,-1 0 0,1 1 1,1-1-1,-1 0 0,0 1 0,1-1 1,-1 0-1,1 0 0,0 1 0,0-1 1,0 0-1,1 0 0,-1 0 0,1 0 1,0 0-1,-1-1 0,1 1 0,3 2 1,2 0-12,-1 0 0,1-1 0,1 0 0,-1-1 1,0 1-1,1-1 0,0-1 0,-1 0 0,1 0 1,0 0-1,14 0 0,-5 0-285,-1-2-1,0 0 1,0 0 0,32-7-1,-26 0-1344,-1 0-1,1-2 1,-2 0 0,22-14-1,-35 20 888,56-32-8151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38.6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203 329 2513,'0'0'18035,"-12"2"-16266,6-2-1549,2 0-116,0 0 0,0 1 0,0-1 0,-1 1 0,1 0 1,0 0-1,0 0 0,0 1 0,1-1 0,-1 1 0,0 0 0,1 0 0,-1 1 1,1-1-1,-1 1 0,1-1 0,0 1 0,-5 6 0,-14 24 450,1 2 1,2 0-1,-16 42 0,33-72-412,0 1-1,0 0 0,0 0 1,1 0-1,0 0 1,0 0-1,0 0 0,1 11 1,1-16-142,-1 0 0,1 0 0,0 0 1,0 0-1,0 0 0,0 0 0,0-1 1,0 1-1,0 0 0,0 0 0,0-1 0,0 1 1,0-1-1,0 1 0,0-1 0,1 1 1,-1-1-1,0 0 0,0 0 0,0 0 0,1 1 1,-1-1-1,0 0 0,0 0 0,1-1 1,1 1-1,40-1-105,-36-1 84,0 0-1,0 0 1,0-1 0,0 0-1,0 0 1,-1-1 0,1 1-1,-1-1 1,0-1 0,0 1-1,0-1 1,-1 0 0,1-1-1,-1 1 1,-1-1 0,1 0-1,6-11 1,0-1-111,-2 1 1,0-2-1,-1 1 0,0-1 1,6-30-1,-3-10-370,-2-1 0,-4 0 0,-3-106 0,-2 113 2900,0 56-1502,0 357 1009,1-328-1847,2 0 0,1 0-1,1-1 1,2 0 0,11 33 0,-17-61-65,0-1 0,0 1 0,1-1 0,-1 0 0,1 0 0,-1 1 0,1-1 0,0 0-1,3 3 1,6 7-133,-10-11-329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41.6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7347,'0'0'17251,"3"0"-16488,178 0 1606,-120 0-5561,0 0-5509,-50 0 1812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41.8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7027,'0'0'13334,"0"133"-11125,0-84-592,15-14-833,-9 0-543,14-7-241,-9-7-305,9-7-1808,-4-14-2561,10 0-3377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42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1 9812,'0'0'3840,"-10"22"378,-34 73-1236,38-83-2432,1 0 0,0 0 0,1 1-1,0-1 1,1 1 0,0-1 0,1 1-1,1 0 1,0 0 0,1 20 0,0-28-462,0-4-89,1 0-1,-1 0 1,1-1-1,-1 1 1,0 0-1,1 0 1,0 0-1,-1 0 1,1-1-1,-1 1 1,1 0-1,0-1 1,0 1-1,-1 0 1,1-1-1,0 1 1,0-1-1,0 1 0,0-1 1,-1 0-1,1 1 1,0-1-1,0 0 1,0 1-1,0-1 1,0 0-1,0 0 1,0 0-1,2 0 1,0 0-51,0 0 0,0 1 0,-1-2 0,1 1 0,0 0 0,0 0 0,0-1 1,0 0-1,0 1 0,-1-1 0,1 0 0,2-2 0,6-5-140,-1 0 0,0-1 0,0-1 0,-1 0 0,-1 0 0,0 0 0,0-1 0,10-19 0,14-18-929,-32 48 1151,0 0 1,0-1-1,0 1 1,1 0-1,-1 0 1,0 0-1,0-1 1,0 1-1,0 0 1,0 0-1,1 0 1,-1 0-1,0 0 1,0 0-1,0-1 1,1 1 0,-1 0-1,0 0 1,0 0-1,0 0 1,1 0-1,-1 0 1,0 0-1,0 0 1,0 0-1,1 0 1,-1 0-1,0 0 1,0 0-1,1 0 1,-1 0-1,0 0 1,0 0-1,0 0 1,1 0-1,-1 0 1,0 0-1,0 1 1,0-1-1,1 0 1,-1 0-1,0 0 1,0 0-1,0 0 1,1 1-1,6 10 366,-1-2 216,23 18 245,-16-26-5671,-8-1 968,9 0-2512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2:42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10037,'0'0'10773,"2"20"-8647,-1 7-1312,1 7 565,0-1 0,13 54 0,-15-84-1328,1-1 0,0 1 0,0-1-1,0 1 1,0-1 0,0 1-1,1-1 1,-1 0 0,1 0 0,2 4-1,-3-6-73,0 1 1,0 0-1,0-1 0,0 1 0,-1-1 0,1 1 0,0-1 1,0 1-1,0-1 0,0 0 0,0 1 0,0-1 1,0 0-1,0 0 0,1 0 0,-1 0 0,0 0 0,0 0 1,1 0-1,2-1-78,-1-1 1,1 1 0,-1-1 0,0 0-1,1 0 1,-1 0 0,0 0-1,0-1 1,-1 1 0,1-1-1,0 0 1,-1 1 0,0-1-1,3-4 1,5-7-21,-2 2-110,0 1-1,1 0 1,1 0-1,-1 1 1,17-13-1,-25 22 247,-1 1 0,1 0-1,0-1 1,-1 1 0,1-1 0,0 1 0,-1 0-1,1 0 1,0-1 0,0 1 0,-1 0-1,1 0 1,0 0 0,0 0 0,-1 0 0,1 0-1,0 0 1,0 0 0,0 0 0,-1 0 0,1 0-1,0 0 1,-1 1 0,1-1 0,0 0-1,0 1 1,-1-1 0,1 0 0,0 1 0,-1-1-1,2 2 1,13 19 1163,-9-10-609,19 26 468,-3 1 0,20 44 0,-34-67-829,4 2 12,-11-16-331,-1 0 1,1 0 0,0 0 0,0 0 0,-1 0 0,1 0 0,0 0 0,-1 0-1,1 0 1,-1 0 0,1 0 0,-1 0 0,0 1 0,0-1 0,1 1 0,-4-37-8841,-10 3-776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3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0 248 1665,'0'0'12680,"0"-5"-10690,0-14 139,0 15-66,0 7-302,0 10-1003,1-1 1,0 1 0,1-1 0,0 1 0,1-1 0,8 22 0,-10-30-711,1-1 1,-1 1-1,1-1 0,0 1 1,0-1-1,0 0 0,1 1 0,-1-1 1,1 0-1,-1 0 0,1-1 1,0 1-1,0-1 0,1 1 0,-1-1 1,0 0-1,1 0 0,-1-1 1,1 1-1,0-1 0,0 1 0,-1-1 1,1 0-1,0-1 0,0 1 1,6 0-1,-6-1-52,-1 0 0,1 0 1,-1-1-1,1 1 0,-1-1 0,1 0 1,-1 0-1,1 0 0,-1 0 0,0 0 1,1-1-1,-1 0 0,0 0 0,0 1 1,0-2-1,0 1 0,-1 0 0,4-4 1,0-1-18,0-1 0,-1-1 1,0 1-1,-1-1 1,6-14-1,-3 6-24,-2 1-1,0-1 1,-1 0 0,0 0-1,-2 0 1,0-1 0,0 1-1,-2 0 1,0-1 0,-1 1-1,-1-1 1,-5-19 0,5 32 43,1 1 0,-1-1 1,-1 1-1,1 0 0,0 0 1,-1 0-1,0 0 0,0 1 1,-6-7-1,7 9 41,1-1 0,0 1 0,0 0 0,-1 0 0,1 0 1,-1 0-1,1 0 0,-1 1 0,1-1 0,-1 0 0,0 1 0,1-1 0,-1 1 0,0-1 0,1 1 0,-1 0 1,0 0-1,0 0 0,1 0 0,-1 0 0,0 0 0,1 0 0,-1 1 0,0-1 0,0 0 0,1 1 0,-1 0 1,1-1-1,-1 1 0,-1 1 0,-3 3 37,0 1 0,1 0 1,0 0-1,0 1 0,1-1 1,-1 1-1,-3 10 0,1-5-35,-5 7-31,2 0 0,1 0-1,0 0 1,1 1 0,1 1 0,-6 28 0,13-48-80,-1 1-1,1-1 1,0 0-1,0 0 1,0 0-1,0 1 1,0-1-1,0 0 1,0 0-1,0 1 1,0-1-1,0 0 1,1 0-1,-1 0 1,1 2-1,0-2-135,1-1 1,-1 0-1,0 1 0,1-1 1,-1 0-1,0 1 1,0-1-1,1 0 0,-1 0 1,1 0-1,-1 0 1,0 0-1,0-1 0,1 1 1,0-1-1,13-2-1316,-1-1 0,-1-1 0,1 0 1,-1-1-1,0-1 0,0 0 0,-1 0 0,22-19 0,19-15-9694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3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 1 11013,'0'0'11203,"-7"31"-9998,-24 125 1795,-13 205 0,44 33-1820,2-361-1320,2 0 1,1-1 0,2 1 0,15 46-1,-21-75-129,-1-3 128,0 0-1,1 0 1,-1 0-1,0 0 1,0 1 0,1-1-1,-1 0 1,1 0-1,-1 0 1,1 0 0,-1 0-1,1 0 1,0-1-1,0 1 1,-1 0 0,1 0-1,0 0 1,0-1-1,0 1 1,0 0 0,1 0-1,-1-6-4166,-6-16 1037,-16-23-3989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3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1 155 13254,'0'0'10613,"130"-35"-8660,-63 7-1409,0 7-544,-4-7-1024,-6 6-3234,0 1-5267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31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2673,'0'0'13841,"0"6"-9354,3-5-1101,39-1-996,203-6 1861,-135 5-4398,-110 0-75,1 1 0,-1-1 1,1 1-1,-1-1 0,1 1 1,-1-1-1,0 1 0,1-1 1,-1 0-1,0 1 0,1-1 1,-1 1-1,0-1 0,0 0 1,0 1-1,1-1 0,-1 0 0,0 1 1,0-1-1,0 0 0,0 1 1,0-1-1,-1-1 0,1-24-7826,0 20 4993,0-9-7144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4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8052,'0'0'16247,"140"14"-15078,-73-7-481,-4-7-128,-1 0-400,-10 0-160,-11 0-560,-9 0-1937,-17 0-865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4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7587,'0'0'12358,"-16"147"-9300,11-77-177,5 7-864,0-13-977,0-1-800,0-14-240,0-28-288,0-7-1345,0-42-20649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4.5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8036,'0'0'5752,"2"27"-187,16 185 1542,-9-111-4950,17 151-960,-24-215-1477,-1-37 207,-1 0 0,1 0 0,-1 0 0,1 0 0,-1 0 0,1 0 0,0 0 0,-1-1 0,1 1 0,-1 0 0,1 0 0,-1-1 0,1 1 0,-1 0 0,0-1 0,1 1 0,-1 0 0,1-1 0,-1 1 1,0-1-1,1 1 0,-1-1 0,0 1 0,1-1 0,-1 1 0,0-1 0,0 1 0,0-1 0,1 1 0,-1-1 0,0 0 0,6-10-310,53-93-1960,-50 89 2199,1 1-1,0 0 0,1 1 1,0 0-1,15-11 0,-25 23 168,0 0-1,0 1 1,0-1-1,0 1 1,1-1-1,-1 1 0,0-1 1,0 1-1,1 0 1,-1-1-1,0 1 1,1 0-1,-1 0 0,0 0 1,0 0-1,1 0 1,-1 0-1,0 1 1,1-1-1,-1 0 0,0 1 1,0-1-1,1 0 1,-1 1-1,0 0 1,0-1-1,0 1 0,0 0 1,0-1-1,0 1 1,0 0-1,0 0 1,1 1-1,4 4 348,0 1-1,0 0 1,8 12-1,-8-10 112,21 28 1083,42 52-540,-59-74-1253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4.8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0 140 11829,'0'0'10106,"6"26"-6931,19 83-987,-21-90-1839,-3-15-202,-1 1 0,1 0 1,0-1-1,1 1 0,-1-1 0,1 0 1,0 1-1,0-1 0,0 0 1,5 8-1,-7-12-157,0 0 0,1 0 0,-1 0 0,0 0-1,0 0 1,0 0 0,0 0 0,0 0 0,0 1 0,0-1 0,0 0 0,1 0 0,-1 0 0,0 0 0,0 0 0,0 0 0,0 0 0,0 0 0,1 0 0,-1 0 0,0 0 0,0 0-1,0 0 1,0 0 0,0 0 0,1 0 0,-1 0 0,0 0 0,0 0 0,0 0 0,0 0 0,0 0 0,0 0 0,1 0 0,-1 0 0,0 0 0,0 0 0,0 0 0,0 0-1,0-1 1,0 1 0,1 0 0,-1 0 0,0 0 0,0 0 0,0 0 0,0 0 0,0 0 0,0 0 0,0-1 0,0 1 0,0 0 0,0 0 0,0 0 0,0 0 0,0 0 0,0-1-1,0 1 1,0 0 0,0 0 0,0 0 0,0 0 0,0 0 0,0-1 0,2-18-329,1-1-1,0 1 1,1 0 0,1 0 0,1 0-1,1 1 1,0 0 0,2 0-1,0 1 1,20-30 0,-21 37-94,0 1 0,1 0 0,0 0 1,0 1-1,21-14 0,-20 16-741,0 0 1,1 0-1,0 1 0,0 0 0,23-5 1,13 1-3680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5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0 302 4514,'0'0'16808,"25"-13"-15394,82-46-446,-98 53-864,0 0 0,0-1 1,-1 0-1,0-1 0,0 0 0,-1 0 0,0 0 0,0-1 0,-1 0 0,0-1 1,0 1-1,4-12 0,1 0 28,-8 14-50,0 0 0,-1 0 1,0 0-1,0 0 0,0 0 0,-1 0 0,0-1 0,0 1 1,-1 0-1,0-13 0,0 19-68,-1 1 72,0 0-1,0 0 1,1 0-1,-1 0 1,0 0 0,0 0-1,0 0 1,1 0-1,-1 0 1,0 0 0,0 1-1,1-1 1,-1 0 0,0 0-1,0 1 1,1-1-1,-1 1 1,0-1 0,1 0-1,-1 1 1,0 0-1,-10 11 71,1 0-1,1 0 1,0 1-1,0 0 1,1 1-1,1-1 0,1 2 1,0-1-1,0 1 1,2 0-1,-6 26 0,9-32-76,0-1 0,0 0 0,1 1 1,0-1-1,0 0 0,1 1 0,0-1 0,5 15 0,-5-18-65,1-1 1,0 1 0,1-1-1,-1 0 1,1 0 0,-1 0-1,1 0 1,1 0 0,-1-1-1,0 1 1,1-1 0,0 0-1,0 0 1,0 0-1,0 0 1,5 1 0,3 2 24,0 0-1,1-2 1,-1 1 0,1-2 0,1 0 0,18 2-1,81 0-695,-93-5 314,-7 0-546,0-1 0,0 0 0,0-1 0,19-5 0,-25 5-229,1-1 0,-1 0 0,0 0 0,0 0 0,0-1 0,0-1 0,-1 1 0,7-6-1,17-19-9115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5.4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1 212 12614,'0'0'10594,"23"-10"-8873,2 1-1285,-3 2-186,0-2 1,-1 0 0,0-2-1,-1 0 1,21-16-1,-24 15-209,0-1 0,-1-1 1,-1 0-1,18-21 0,-32 34-46,0 0 1,-1 0-1,1 0 1,0 0-1,-1 0 1,1 0-1,-1 0 0,1 0 1,-1 0-1,0 0 1,1 0-1,-1 0 1,0 0-1,0 0 1,0-1-1,1 1 1,-1-2-1,-1 3 14,1-1 1,0 1-1,-1-1 0,1 1 1,0-1-1,-1 1 0,1-1 1,0 1-1,-1-1 0,1 1 1,-1 0-1,1-1 0,-1 1 1,1-1-1,-1 1 0,1 0 1,-1 0-1,1-1 0,-1 1 1,0 0-1,1 0 0,-1 0 1,0 0-1,-4-1 46,1 1 0,-1 0 0,0 0 1,1 0-1,-1 0 0,-7 3 0,7-2-7,0 1 0,1 0 0,-1 0 0,1 0-1,-1 1 1,1-1 0,0 1 0,0 0 0,0 0 0,0 1 0,1-1 0,-1 1 0,1 0 0,0-1-1,0 2 1,0-1 0,1 0 0,-1 0 0,-1 6 0,0 0 127,0 1-1,0-1 1,1 1 0,1 0 0,0 0-1,0 0 1,0 19 0,3-25-122,0 1 1,0 0 0,0 0-1,0 0 1,1-1-1,0 1 1,1 0 0,-1-1-1,1 0 1,0 0 0,0 0-1,0 0 1,1 0 0,0 0-1,0-1 1,0 0-1,1 0 1,-1 0 0,1 0-1,0-1 1,0 0 0,10 5-1,-3-2-53,1 0 0,0 0 0,0-2 0,0 0 0,0 0 0,1-1 0,0-1-1,-1 0 1,16 0 0,-23-2-298,1 0-1,0-1 1,0 0 0,-1 0-1,1 0 1,-1-1-1,1 0 1,-1 0-1,9-4 1,-11 3-456,0 1 0,-1 0 0,1-1-1,-1 0 1,0 0 0,1 0 0,-2 0 0,1 0 0,0-1 0,2-4-1,13-37-12848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6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1985,'0'0'24779,"47"0"-24154,-32 0-449,-4 0-176,-1 0-48,1 7-1857,-6-7-2929,5 7-5843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6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10229,'0'0'18216,"0"-7"-18216,0 0-2849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7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1 8724,'0'0'9828,"25"20"-7362,82 66-57,-89-71-1382,0 1 0,29 34 1,-40-40-736,0 1 0,-1-1 0,0 1 0,-1 0 0,5 15 0,-6-13-134,-1 1 0,0-1 0,-1 0 0,-1 1 0,0 0 1,-2 16-1,1-18-81,0-11-70,0 1-1,0-1 0,0 0 0,-1 1 0,1-1 0,-1 0 0,1 1 1,-1-1-1,1 0 0,-1 0 0,0 1 0,0-1 0,1 0 0,-1 0 0,0 0 1,0 0-1,0 0 0,0 0 0,-1 0 0,1 0 0,0-1 0,0 1 0,0 0 1,-1-1-1,1 1 0,0-1 0,-1 1 0,-1 0 0,-41 6-132,41-7 106,-12 1-304,-1 0-1,1-2 0,-1 0 0,1 0 0,0-2 0,-1 0 0,1 0 1,1-2-1,-1 0 0,0 0 0,1-1 0,-25-15 0,26 13 45,8 5 303,19 7 114,34 12 459,-31-10-241,-1 0-1,34 5 1,-39-9-409,10 1 91,-1-1 0,23 0 0,-38-2-464,0 0-1,0 0 1,0-1 0,0 0 0,0 0 0,0 0 0,0-1 0,-1 0 0,1 1 0,0-2-1,-1 1 1,0 0 0,1-1 0,3-3 0,20-27-8284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7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1 140 8388,'0'0'13686,"161"-70"-13750,-115 35-2001,-9 21-2961,-1-7-4867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31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11365,'0'0'9116,"0"31"-6386,0 207 2024,-1-195-4107,2 0 1,2-1-1,2 1 1,2-1-1,1 0 1,20 56 0,-22-84-596,0 0 0,0-1 0,14 21 0,-18-31-48,0 1-1,1-1 0,0 0 1,0 0-1,-1 0 1,2 0-1,-1-1 0,0 1 1,0-1-1,1 0 0,0 0 1,-1 0-1,1 0 1,0-1-1,0 1 0,0-1 1,8 1-1,-4-1-3,-1 0 0,1-1 0,0 0 0,0 0 0,0-1 0,0 0 0,0 0 0,0-1 0,0 0 0,-1-1 0,1 1 0,-1-1 0,0-1 0,0 1 0,14-10 0,-7 2 2,14-9-31,45-24 0,-61 34-978,-10-1-6753,-2 10 7000,0-6-7329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7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2225,'0'0'13958,"0"25"-9785,2 78-1956,-2-97-2061,0 0 0,1 0 0,0 0 1,0 0-1,0-1 0,1 1 0,0 0 0,0-1 0,0 1 0,0-1 0,1 0 1,0 0-1,5 7 0,-5-10-207,-1 1 0,1-1 0,0 0 0,0 0 0,0 0 0,0 0 0,0 0 0,0-1 0,0 1 0,1-1-1,-1 0 1,0 0 0,1 0 0,-1-1 0,1 1 0,-1-1 0,8 0 0,-9 0-49,0 0-1,0 0 1,0-1 0,0 1-1,0-1 1,0 1-1,0-1 1,0 0 0,0 0-1,0 0 1,-1 0-1,1 0 1,0 0 0,0-1-1,-1 1 1,1 0-1,-1-1 1,0 0 0,1 1-1,-1-1 1,0 0-1,0 1 1,0-1 0,0 0-1,1-2 1,-1 1-39,1 1 0,-1-1 0,1 1 0,0-1 0,-1 1-1,1 0 1,0 0 0,1 0 0,-1 0 0,0 0 0,0 0 0,5-2 0,-7 4 143,1 0 0,0 0 0,-1 0-1,1 0 1,0 0 0,0 0 0,-1 0 0,1 0-1,0 0 1,0 0 0,-1 0 0,1 0-1,0 1 1,-1-1 0,1 0 0,0 1 0,-1-1-1,1 0 1,0 1 0,-1-1 0,1 1-1,-1-1 1,1 0 0,-1 1 0,1 0 0,0 0-1,14 20 944,-10-14-592,2 3 135,0 1 188,1-1 1,1 1 0,18 16-1,-25-25-742,1 0-1,-1 0 0,1 0 1,0 0-1,0-1 0,0 1 1,0-1-1,0 1 0,0-1 1,0 0-1,1 0 0,-1-1 1,0 1-1,1-1 0,-1 1 1,0-1-1,1 0 0,-1-1 1,0 1-1,1 0 0,4-2 1,-1-1-569,-1 0 0,0 0 1,0-1-1,0 0 0,0 0 0,-1 0 1,1-1-1,-1 0 0,0 0 1,0 0-1,-1 0 0,5-8 1,32-47-5411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8.1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10501,'0'0'6387,"0"189"-3154,5-84-1072,11 21 80,-1 21-416,1 14-720,-6-7-561,1-27-496,-1-29-48,-5-35-400,5-28-401,-10-28-879,-10-28-4435,-11-21-1937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8.2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9092,'0'0'13975,"155"28"-13975,-97-35-1041,9-21-3137,0-7-2689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8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6243,'0'0'12446,"-23"21"-10269,-68 70-870,87-88-1271,1 1 0,0-1 1,0 1-1,1 0 0,-1 0 0,1 0 0,-1 0 1,1 0-1,1 0 0,-1 0 0,1 1 1,-1-1-1,1 1 0,0-1 0,1 1 1,-1 0-1,1-1 0,0 1 0,0 0 1,0-1-1,1 1 0,0-1 0,1 8 1,-1-12-45,-1 1 0,0 0 0,0-1 0,1 1 0,-1-1 0,1 1 0,-1 0 0,0-1 0,1 1 0,-1-1 0,1 1 0,-1-1 0,1 0-1,-1 1 1,1-1 0,0 0 0,-1 1 0,1-1 0,-1 0 0,1 1 0,0-1 0,-1 0 0,1 0 0,0 0 0,0 0 0,7 2-94,1 0 0,-1-1 0,0 0 0,1-1-1,-1 0 1,1 0 0,-1-1 0,0 0 0,1 0-1,-1-1 1,0 0 0,0-1 0,0 0 0,0 0-1,-1 0 1,12-7 0,4-5-576,-1-1 1,-1-1 0,36-35-1,-52 46 504,-3 4 143,-1 0 1,1 0 0,0 0 0,0 0 0,0 1 0,0-1-1,0 0 1,1 1 0,-1 0 0,0-1 0,1 1-1,-1 0 1,0 0 0,1 0 0,0 1 0,-1-1 0,4 0-1,-5 2 121,0-1 0,0 1-1,0 0 1,0-1 0,0 1-1,0 0 1,0 0 0,-1 0-1,1 0 1,0 0 0,0 0-1,-1 0 1,1 0 0,-1 0 0,1 0-1,-1 0 1,1 0 0,-1 0-1,0 0 1,1 0 0,-1 1-1,0-1 1,0 1 0,2 3 401,7 34 2065,12 31 1110,-20-68-3720,-1-12-2485,-1 6 1768,1 1 0,-1-1 0,0 1 0,0-1 0,0 1 0,0 0-1,0-1 1,-1 1 0,0 0 0,0 0 0,0 0 0,0 0 0,0 0 0,-4-4 0,-16-21-11605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8.7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8788,'0'0'12646,"-5"147"-10357,5-112-1249,0 0-944,0-21-96,10 0-768,0-14-1985,11 0-2898,5-21-720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8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3410,'0'0'20889,"78"147"-19400,-57-112-1233,-6 7-256,6-14-1265,-10-7-2512,-1-14-4563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9.1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10293,'0'0'4002,"-5"119"656,5-35-2465,0 7 144,0 7-384,0-21-897,0-14-1056,0-21-16,0-21-848,0-63-20618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9.3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9764,'0'0'13591,"16"126"-11286,-11-70-1009,0 0-511,-5-7-481,6-7-304,-1-7-48,0-14-608,0 0-1169,0-7-961,0-7-1600,6-7-1248,-1 0-1970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9.7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2961,'0'0'5907,"0"8"-5339,0 19-674,0-18 5523,0 3 5840,0-11-11215,0 0 1,1 1-1,-1-1 1,1 0-1,-1 0 1,1 1-1,0-1 1,-1 0-1,1 0 0,0 0 1,0 0-1,0 0 1,-1 0-1,1 0 1,0 0-1,0-1 1,0 1-1,1 0 1,-1 0-1,0-1 0,0 1 1,0-1-1,1 1 1,-1-1-1,0 1 1,0-1-1,1 0 1,-1 0-1,3 0 1,42 4 157,-44-4-188,31 0-215,30 0 499,-20 0-4703,-38 2-1353,-4 10-2372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09.9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6915,'0'0'13830,"0"140"-12245,10-112-720,1 0-689,4 14-176,1-28-593,-1 0-2336,6-7-3570,10-7-4674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4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0 10741,'0'0'19401,"-9"3"-17987,7-3-1339,-3 1 0,-1 0-1,1 1 1,0-1 0,1 1 0,-1 0 0,0 1 0,0-1 0,1 1-1,0 0 1,-1 0 0,1 0 0,0 1 0,0-1 0,-3 5 0,-7 11-73,0 1-1,1 1 1,1 0 0,1 1 0,1 0 0,0 1 0,2-1-1,-6 29 1,5-7-2,2 0-1,1 0 0,2 68 0,4-110 1,0 0 0,1-1 0,-1 1 0,1 0 0,0-1 0,-1 1 0,1-1 0,0 1 0,0-1 0,0 1 0,0-1 0,0 1 0,0-1 0,0 0 0,0 0 0,1 0 0,2 2 0,27 17 0,-25-17 0,13 7 0,-16-9 0,0 0 0,0 1 0,0-1 0,0 1 0,-1 0 0,1 0 0,0 0 0,-1 0 0,3 3 0,-4-3 0,0 0 0,0 0 0,-1-1 0,1 1 0,-1 0 0,1 0 0,-1 0 0,1 0 0,-1 0 0,0 0 0,0 0 0,0 0 0,0 0 0,-1 0 0,1 0 0,0 0 0,-1 0 0,1 0 0,-2 3 0,0-1-92,1 0-1,-1 0 1,0-1-1,0 1 1,-1 0 0,1-1-1,-1 1 1,0-1 0,0 0-1,0 0 1,0 0-1,0 0 1,-1-1 0,1 1-1,-6 2 1,3-2-299,0 0 0,0 0 0,0-1 0,0 0-1,-1 0 1,1-1 0,0 1 0,-1-1 0,-9 0 0,4-1-6156,2 0-2615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3:10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1 13190,'0'0'5909,"-17"22"-2870,-50 70-1214,56-77-1431,10-13-298,-1-1-1,1 0 1,0 1 0,0-1-1,0 1 1,0-1 0,0 1-1,0 0 1,0-1 0,1 1-1,-1 0 1,0 0-1,1-1 1,0 1 0,-1 0-1,1 0 1,0 2 0,21-5-267,-15 0 102,-1-1 0,0 0 0,0 0 0,0 0 0,0 0 0,0-1 0,-1 0 0,1 0 0,-1 0 0,0 0 0,1-1 0,4-5 0,7-9-466,20-29-1,-27 34 340,-9 13 209,1 0 0,-1-1 0,0 1 0,0 0 0,0-1-1,0 1 1,0 0 0,1-1 0,-1 1 0,0 0 0,0-1 0,0 1 0,1 0-1,-1 0 1,0-1 0,0 1 0,1 0 0,-1 0 0,0 0 0,1-1-1,-1 1 1,0 0 0,0 0 0,1 0 0,-1 0 0,0 0 0,1 0 0,-1 0-1,1 0 1,-1-1 0,0 1 0,1 0 0,-1 1 0,0-1 0,1 0-1,-1 0 1,0 0 0,1 0 0,-1 0 0,0 0 0,1 0 0,-1 0 0,1 1-1,3 10 348,-3-9-221,20 65 1011,-2 0 0,-3 1 0,-3 0 0,5 86 0,-7 280-977,-12-346-27,1-81-144,1 5 3,-1 0 0,0-1 0,-1 1 0,-1 0 0,1 0 0,-6 14 1,7-25-2,0 0 1,-1-1-1,1 1 1,0 0 0,-1-1-1,1 1 1,0 0 0,-1-1-1,1 1 1,-1 0 0,1-1-1,-1 1 1,1-1-1,-1 1 1,0-1 0,1 1-1,-1-1 1,0 0 0,1 1-1,-1-1 1,0 0 0,1 1-1,-1-1 1,0 0-1,0 0 1,1 0 0,-1 0-1,0 0 1,0 1 0,0-1-1,1-1 1,-1 1 0,0 0-1,0 0 1,1 0-1,-1 0 1,-1-1 0,0 0 13,1 1 1,-1-1-1,0 0 1,1 0-1,-1 0 0,1-1 1,-1 1-1,1 0 1,0 0-1,-1-1 1,1 1-1,-2-4 1,-3-7 0,1-1 0,0 0 0,0 0 0,1-1 0,1 0 0,1 1 1,-2-16-1,0-103 101,4 104-65,1 17-38,0-1 0,0 1 0,1 0 0,1 0 0,0 0 0,1 0 1,0 0-1,0 1 0,1 0 0,0 0 0,1 0 0,0 0 0,10-11 0,12-11-53,1 1 1,43-34-1,-32 28-139,-23 22-71,63-63-1961,-69 66 18,-1-1 0,13-22 0,0-14-6274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4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83 120 8868,'0'0'9842,"-7"20"-8623,-41 129 1095,39-117-1454,3 1 0,0-1 1,-1 50-1,7-70-674,0 0 0,1-1 0,0 1 0,1 0 0,0-1 0,5 16 0,-4-21-130,0 0-1,0 0 1,0-1 0,1 1-1,0-1 1,0 0-1,0 0 1,1 0-1,0 0 1,-1-1 0,2 1-1,8 5 1,-3-4-52,1 0 1,0 0-1,0-1 0,0-1 1,1 0-1,-1 0 1,1-2-1,0 1 1,0-2-1,0 1 1,25-2-1,-35 0 0,0-1-1,0 1 1,0-1 0,0 1-1,0-1 1,0 0-1,0 0 1,0 0 0,-1 0-1,1-1 1,0 1 0,-1-1-1,1 0 1,-1 1-1,0-1 1,1 0 0,-1 0-1,0-1 1,0 1 0,0 0-1,-1-1 1,1 1 0,1-4-1,3-7 71,0 0 0,0 0-1,5-24 1,-7 23 8,8-35 34,-2-2 1,-2 1-1,-3-1 0,-1 0 0,-3 0 1,-7-60-1,6 103-100,-1 1 0,0 0 0,0 0 0,-1 0-1,0 0 1,-1 0 0,1 0 0,-1 1 0,0-1 0,-1 1 0,0-1 0,-6-7 0,7 11 43,-1-1 1,0 0-1,1 1 1,-1 0 0,-1 0-1,1 0 1,0 1 0,-1-1-1,1 1 1,-1 0-1,0 0 1,0 1 0,1 0-1,-1-1 1,0 2-1,0-1 1,0 0 0,-8 1-1,6 0 23,0 0-1,-1 0 1,1 1 0,0 0-1,-13 3 1,16-2-82,1-1 0,0 1 0,-1 0 0,1 0-1,0 0 1,0 1 0,1-1 0,-1 1 0,0-1 0,1 1 0,0 0 0,-1 0 0,-1 4-1,-24 34-325,3 0-1,1 1 0,-37 91 0,60-129 7,0 0 0,0-1 0,1 1-1,-1 0 1,1 0 0,0 0 0,-1-1-1,2 6 1,-1-7-132,1 0 0,-1 0 0,1 1 0,0-1 0,-1 0 0,1 0-1,0 0 1,0 0 0,0 0 0,1 0 0,-1-1 0,0 1 0,1 0 0,-1 0 0,1-1-1,0 1 1,-1-1 0,1 0 0,0 1 0,3 0 0,21 12-7144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4.2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11845,'0'0'13703,"167"91"-12887,-126-76-608,1 6-128,-1-7-80,6 0-944,-11 0-1265,6-7-1457,-11 0-2241,-10-7-1696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4.5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6195,'0'0'18312,"31"0"-17704,-26 0-255,6 0-353,-6 0-160,0 0-1409,0 0-1200,0 0-2290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5.0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168 7 10261,'0'0'14233,"-23"-1"-12600,-109-5 261,132 6-1862,-1 1 0,0-1 0,0 0 0,1 1 0,-1-1 0,1 0 0,-1 1 1,0-1-1,1 1 0,-1-1 0,1 1 0,-1-1 0,1 1 0,-1 0 0,1-1 0,-1 1 0,1 0 0,0-1 0,-1 1 1,1 0-1,0-1 0,0 1 0,-1 0 0,1 0 0,0-1 0,0 1 0,0 0 0,0 0 0,0-1 0,0 1 1,0 1-1,0 35-120,1-21 120,-1 7-33,2 0 0,0 0 0,1 0 0,2 0 0,0-1 0,1 1 0,14 31 0,60 104-86,-52-110-331,32 80 0,-58-111 655,-19-20 494,-27-13-337,-66-35-1,99 42-542,7-1-5057,4 9 4720,0 0 1,1 1-1,-1-1 1,0 0-1,0 0 1,1 0-1,-1 1 1,1-1-1,-1 0 1,0 0-1,1 1 1,-1-1-1,1 0 0,0 1 1,-1-1-1,1 1 1,0-1-1,-1 1 1,1-1-1,0 1 1,-1-1-1,1 1 1,0 0-1,0-1 1,0 1-1,0 0 1,19-7-10659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5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13958,'0'0'11542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7.2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4386,'0'0'12219,"2"8"-10600,16 64 798,-3 1-1,6 83 1,-5-32-1271,-12-91-916,2 9 118,1-1 1,16 51-1,-12-54-101,-2-9-401,-13-51-2460,2 14 1314,-1 1-1,0-1 1,0 1-1,-1 0 0,-7-11 1,2 2-1448,-17-31-7129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7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8292,'0'0'4519,"29"0"-2649,173 0 801,-190 0-2349,-1 0 0,1 1 0,0 0 0,-1 1 1,22 6-1,-30-7-197,-1 0 1,1 0-1,-1 0 1,1 0-1,-1 1 0,1-1 1,-1 1-1,0 0 1,1-1-1,-1 1 1,0 0-1,0 0 0,-1 1 1,1-1-1,0 0 1,-1 1-1,1-1 1,-1 1-1,0-1 1,0 1-1,0 0 0,0-1 1,0 1-1,-1 0 1,1 0-1,-1-1 1,0 1-1,0 4 1,1 3 412,-5 62 2466,3-65-2879,-1-1 1,0 0-1,1 0 1,-2 0-1,1 0 1,-1 0-1,0 0 0,0-1 1,-5 6-1,-107 128 943,108-132-1047,0-1 1,0 0-1,-13 8 1,13-10-103,1 0 1,0 1 0,0-1 0,0 2 0,-8 8 0,13-13-665,14-3-12848,10-10 6742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7.7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7491,'0'0'11510,"114"0"-11382,-83 0-128,5 0-1761,-10 0-3618,-10 0-6562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8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9092,'0'0'15399,"0"127"-14967,0-99-400,10 0-32,0-7-576,1 0-1345,-1-7-1264,0-7-2258,1-7-2448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4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14150,'0'0'13239,"185"-34"-11479,-114 13-815,-9 7-449,-11 7-400,-15 7-96,-10 0-272,-16 0-1105,0 0-1600,-4 0-2418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8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7812,'0'0'11760,"19"24"-10370,60 74-438,-46-55-339,-22-27-450,1 0 0,20 20 0,-27-33-171,-1 1-1,1-1 0,0 1 0,-1-1 1,2-1-1,-1 1 0,0-1 1,0 0-1,1 0 0,-1 0 1,8 0-1,-6-1-143,1 0 0,0-1 0,0 0 1,-1 0-1,1-1 0,0 0 0,-1 0 0,1-1 0,-1 0 1,11-4-1,7-1 296,-20 6-104,1 0 0,-1 1 0,0-1 1,1 1-1,-1 1 0,1-1 0,-1 1 1,0 0-1,1 0 0,-1 1 0,0-1 1,5 3-1,-3-1 55,0-1 0,-1 0 0,1-1 0,0 1 0,11 0 1,-17-3-94,0 1 0,0 0 1,0 0-1,1 0 0,-1-1 1,0 1-1,0 0 0,0-1 1,1 1-1,-1-1 1,0 0-1,0 1 0,0-1 1,0 0-1,0 0 0,0 1 1,0-1-1,-1 0 0,1 0 1,0 0-1,0 0 0,-1 0 1,2-2-1,0-1 35,-1 0-1,1 0 1,-1 0-1,0 1 1,0-1 0,-1 0-1,1 0 1,-1-5-1,1 5 34,-1-1 0,0 0-1,-1 0 1,1 0-1,-1 0 1,0 0 0,0 1-1,0-1 1,0 0 0,-1 1-1,0-1 1,0 1-1,0 0 1,-5-6 0,5 7 56,0 1 0,0 0 0,0 1 1,0-1-1,-1 0 0,1 1 1,-1-1-1,1 1 0,-1 0 0,0 0 1,1 0-1,-1 0 0,0 0 0,0 0 1,1 1-1,-1 0 0,0-1 1,0 1-1,0 0 0,0 0 0,0 1 1,-5 0-1,4 1-78,0-1 0,-1 1 0,1 0 0,1 0 0,-1 1 1,0-1-1,0 1 0,1 0 0,-1 0 0,1 0 0,0 1 0,0-1 0,-2 4 0,-5 6-360,-22 34 485,30-45-634,1 1 0,-1 0 0,1 0-1,0 0 1,0 0 0,1 0 0,-1 0-1,0 6 1,1-9 279,0 0-1,0 1 1,0-1-1,0 0 1,0 0-1,0 1 1,0-1-1,0 0 0,0 1 1,0-1-1,1 0 1,-1 1-1,0-1 1,0 0-1,0 0 1,0 1-1,1-1 1,-1 0-1,0 0 1,0 1-1,1-1 1,-1 0-1,0 0 0,0 0 1,1 1-1,-1-1 1,0 0-1,1 0 1,-1 0-1,0 0 1,1 0-1,-1 0 1,0 0-1,0 1 1,1-1-1,-1 0 1,0 0-1,1 0 0,-1 0 1,0-1-1,1 1 1,-1 0-1,0 0 1,1 0-1,-1 0 1,0 0-1,1 0 1,0 0-149,18 0-7147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8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9076,'0'0'14151,"99"0"-13143,-47 0-432,0 0-368,-6 7-208,-4-7-400,-1 0-1345,-15 0-1360,-15 0-2353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8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5250,'0'0'13439,"0"22"-11889,0-16-1441,-1 17 459,2 0 0,0 0 1,2 1-1,0-2 0,2 1 0,0 0 1,11 25-1,-7-31-414,0-2 0,1 1 0,1-1 0,0-1 0,1 0 0,0 0 0,1-1 0,1-1-1,17 12 1,-27-22-596,0 0 0,0-1-1,0 1 1,0-1 0,0 0 0,0 0-1,1-1 1,-1 1 0,0-1-1,0 0 1,1 0 0,-1 0-1,5-2 1,6 2-1809,8-4-2522,2-13-2905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9.2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8612,'0'0'9957,"119"0"-9461,-72 0-224,-6 0-240,-4 0-32,-6 0-1745,-16 0-1584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29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56 288,'0'0'18601,"135"-21"-18041,-83 7-560,-11 7-32,1 0-1761,-16 0-2289,-11 7-5282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0.8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5987,'0'0'12139,"0"23"-10309,0 1-1395,6 126 1715,2 21 559,9 75-995,-14-233-1720,0 0 0,1 0-1,5 12 1,-7-19-70,10 7-3967,-11-12 3289,-1-1 1,1 1-1,0-1 0,0 1 1,0-1-1,0 0 1,0 1-1,0-1 0,0 0 1,0 1-1,0-1 0,0 0 1,0 0-1,0 0 0,0 0 1,0 0-1,0 0 1,0-1-1,0 1 0,0 0 1,0 0-1,0-1 0,2 0 1,2-4-3980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1.2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1 367 2353,'0'0'14308,"26"-12"-12630,85-41-435,-95 45-1077,0 0 1,-1-2-1,-1 0 0,0 0 0,0-2 0,-1 1 1,0-2-1,16-20 0,-25 29-144,5-6 24,-1-1 0,0 0 0,0 0 0,9-18 0,-15 24 68,1-1 0,-1 0 0,0 0 0,-1 0 0,0 0-1,0 0 1,0 0 0,0 0 0,-1-1 0,0 1 0,0 0 0,-2-10-1,1 15-25,1-1-1,-1 1 0,0 0 1,0-1-1,0 1 1,0 0-1,0 0 0,0-1 1,0 1-1,0 0 0,0 0 1,0 0-1,-1 0 0,1 1 1,0-1-1,-1 0 0,1 0 1,-1 1-1,1-1 0,-1 1 1,1-1-1,-1 1 0,1 0 1,-1 0-1,1-1 0,-1 1 1,1 0-1,-1 0 0,0 1 1,1-1-1,-1 0 0,1 0 1,-1 1-1,1-1 1,-1 1-1,1-1 0,-1 1 1,1 0-1,0 0 0,-1-1 1,1 1-1,0 0 0,0 0 1,0 0-1,-2 2 0,-1 3-40,1 0 1,-1 1-1,1-1 0,0 1 0,1 0 0,-1 0 0,1 0 1,1 0-1,-2 11 0,-1 70 620,4-76-578,1-7-73,0-1 0,0 0 0,1 0 0,-1 0 0,1 0 0,0-1 0,0 1 0,0 0 0,0-1 0,1 1 0,0-1 0,-1 0 0,1 0 0,0 0 0,1 0 0,-1 0 1,0-1-1,1 0 0,-1 1 0,7 1 0,2 3-18,1 0 1,0-1-1,0-1 1,1 0-1,16 3 1,-11-5-619,0-2 0,1 0 0,27-2 0,-3-1-4098,-25-1 92,-7-15-2073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1.4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8132,'0'0'10244,"166"21"-9363,-120-21-609,1 0-272,0 0-352,-6 0-1697,-9 0-1825,-12-7-1520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1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7187,'0'0'10789,"0"147"-8612,0-98-528,0-7-224,11 0-529,-1-14-208,-5-7-432,6-7-224,-6-7-32,0 0-208,0-7-832,0 0-3874,1 0-49,-1 0-1183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2.0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6371,'0'0'13283,"29"7"-11525,92 22-629,-106-26-865,-1 0 0,0 1 0,0 1 0,0 0 0,19 10 0,-24-10-199,-6-3-40,-1 0 1,1 0 0,-1 0-1,0 0 1,0 1 0,0-1-1,0 1 1,0 0 0,0-1-1,-1 1 1,1 0 0,-1 0-1,0 0 1,0 0-1,0 0 1,0 0 0,-1 0-1,1 0 1,-1 1 0,1-1-1,-2 5 1,2 6 116,-2 1 1,0-1-1,-4 19 1,-17 53 354,16-65-376,0 1-1,1 0 0,1 0 0,-2 35 1,5-27 46,0-19-121,1 1-1,0-1 1,3 22-1,-2-30-43,0 0 0,0 0-1,0 0 1,0 0 0,0 0-1,1 0 1,-1-1 0,1 1-1,-1 0 1,1-1 0,0 1-1,0-1 1,1 1 0,-1-1 0,0 0-1,1 0 1,-1 0 0,4 1-1,-2 0-71,0-1-1,0 0 0,0-1 1,0 1-1,0-1 0,0 1 1,0-1-1,0 0 0,1-1 1,-1 1-1,0-1 0,1 0 1,-1 0-1,6-1 0,-7 0-110,0 1-1,0-1 1,0 0 0,-1-1-1,1 1 1,0 0 0,-1-1-1,1 0 1,-1 1-1,1-1 1,-1 0 0,0 0-1,0 0 1,0 0 0,0-1-1,0 1 1,0-1-1,-1 1 1,1-1 0,1-3-1,1-3-1882,0 0 0,-1 0-1,0-1 1,3-11-1,-5-13-8828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7780,'0'0'16807,"-5"132"-13653,5-70-1281,5 0-801,0-6-368,-5 6-399,5-6-241,-5-8-64,5-6-385,-5-1-959,11-13-1602,-1-7-3024,5-8-4499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2.3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8404,'0'0'10165,"145"0"-9093,-109 0-672,6 0-352,-6-7-48,1 7-560,-1 0-1505,0 0-1297,1 0-79,-6 0-4323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2.6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7876,'0'0'9889,"18"-1"-8664,343-5 3246,-286 6-7437,-75 0 2840,0 0 0,1 0 0,-1 0 0,0 0 0,0 0 0,0 0 0,1-1 0,-1 1 0,0 0 0,0 0 0,1 0 0,-1 0 0,0 0 0,0 0 0,0 0 0,1 0 0,-1 0 0,0 1 0,0-1 0,1 0 0,-1 0 0,0 0 0,0 0 0,0 0 0,1 0 0,-1 0 0,0 0 0,0 1 0,0-1 0,0 0 0,1 0 0,-1 0 0,0 0 0,0 1 0,0-1 0,0 0 0,0 0 0,1 0 0,-1 1 0,0-1 0,0 0 0,0 0 0,0 0 0,0 1 0,0-1 0,0 0 0,0 0 0,0 1 0,0-1 0,0 0 0,0 0 0,0 0 0,0 1 0,0 1-1234,0 11-5384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2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7331,'0'0'8914,"-1"28"-6340,-3 155 1567,4-163-3788,1 0 1,1-1-1,0 1 1,2-1-1,9 29 1,-10-38-247,1 0 1,1 0-1,-1 0 0,2 0 1,-1-1-1,2 0 0,-1 0 1,1-1-1,0 0 1,1 0-1,12 10 0,-15-13-634,0-1 0,0 0-1,0 0 1,1-1-1,-1 1 1,1-1 0,0-1-1,0 1 1,0-1-1,0 0 1,0 0 0,0-1-1,1 1 1,-1-1-1,1-1 1,-1 1 0,1-1-1,10-2 1,5-4-5225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3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1 274 2561,'0'0'15877,"17"-9"-14759,4-2-938,-2-1 1,1 0 0,-2-2-1,1 0 1,-2-1 0,22-24-1,-30 29-136,0-1 0,-1-1 0,8-15-1,-14 23 19,0 0 0,0-1 0,-1 1 0,1-1 0,-1 0 0,0 0 0,-1 1 0,1-1 0,-1 0 0,0 0 0,0 1 0,0-1 0,-2-5 0,2 8-20,-1 1 0,0 0 0,1 0 0,-1 0 0,0 0 0,0 0 0,0 0 0,0 0 0,0 0 0,0 1 0,0-1 0,0 0 0,0 0 0,0 1 0,-1-1 0,1 1 0,0-1 0,0 1 0,-1 0 0,1-1 0,0 1 0,0 0 0,-1 0 0,1 0 0,-3 0 0,-38 0 1164,35 0-1055,5 1-108,0-1-1,0 1 1,0-1-1,0 1 1,0 0-1,0 0 1,0 0-1,0 0 1,1 0-1,-1 0 1,0 0-1,1 1 0,-1-1 1,1 1-1,-1-1 1,1 1-1,0 0 1,0-1-1,0 1 1,-2 3-1,-15 37 584,15-29-485,1-1-1,0 1 0,1-1 0,0 1 1,1 0-1,0-1 0,1 1 0,3 12 0,-3-21-140,1 0 0,0-1 0,0 1 0,0-1-1,0 0 1,1 0 0,0 1 0,-1-2 0,1 1 0,0 0-1,0 0 1,1-1 0,-1 0 0,0 0 0,1 0-1,-1 0 1,1 0 0,0-1 0,5 2 0,11 4-875,0-1 0,27 3 1,30-1-4775,-25-11-2453,-5-9-2612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3.7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11 6643,'0'0'17371,"-16"-2"-15811,-50-6-519,65 8-1015,1 0 1,-1 0-1,0 0 1,0 0 0,1 0-1,-1 0 1,0 0-1,1 0 1,-1 0-1,0 1 1,1-1-1,-1 0 1,1 0-1,-1 1 1,0-1-1,1 0 1,-1 1-1,1-1 1,-1 1-1,1-1 1,-1 1 0,1-1-1,-1 1 1,1-1-1,0 1 1,-1-1-1,1 1 1,0 0-1,-1-1 1,1 1-1,0 0 1,0-1-1,-1 1 1,1 0-1,0-1 1,0 2 0,1 24-47,-1-22 13,1 1-3,0 0-1,0 0 1,0 0 0,0 0-1,1 0 1,0 0-1,0-1 1,0 1 0,1-1-1,-1 1 1,4 3 0,41 49 20,-29-36-27,12 12 25,-21-24-127,0 0-1,-1 1 1,9 13 0,-14-20 110,-2 1 1,1-1-1,0 1 1,-1 0-1,1 0 1,-1-1-1,0 1 0,0 0 1,-1 0-1,1 0 1,-1 0-1,0 0 1,0 0-1,-1 6 1,0-7 38,0 0 0,0 0 0,0 0 0,-1 0 0,1-1 0,-1 1 1,0 0-1,0-1 0,0 1 0,0-1 0,0 0 0,-1 0 0,1 0 1,0 0-1,-1 0 0,0 0 0,1-1 0,-1 1 0,-4 1 0,1 0 42,0-1 1,-1 1-1,0-1 0,1 0 0,-1-1 0,0 1 0,-11 0 0,5-2 71,9 0-185,-1 0 0,1 0 0,-1 0 0,1 0 0,-1-1 0,1 0 0,-9-2 0,12 2-99,-1 0 0,1 0-1,0 0 1,-1 0 0,1-1 0,0 1 0,-1 0 0,1-1 0,0 1-1,0-1 1,0 1 0,0-1 0,1 1 0,-1-1 0,0 0 0,1 1 0,-1-1-1,1 0 1,-1 0 0,1 1 0,0-1 0,0 0 0,0-3 0,-1-31-4109,1-11-2911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4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10949,'0'0'10485,"41"0"-9957,6 0 128,10 0-15,11 0-161,-6 0-480,0 0-80,-15 0-1585,-11 0-1664,-20 0-1410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4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8580,'0'0'7475,"-26"154"-5106,26-105-688,0 7-464,0-7-401,16-7-256,10 0-239,5-14-225,0 7-96,5-14 48,6 0-96,-6 0-401,6-14-1295,4-7-1314,-4 0-2496,-1-14-2258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4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9124,'0'0'9220,"187"0"-9220,-125 0-96,16-7-2433,-10-7-2785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4.8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7828,'0'0'4946,"-11"133"-2145,11-77-288,0 0-288,0 0-896,0-7-545,11 0-480,-6 0-288,0 0-32,0-7-1024,6-7-2370,-1-14-1968,11-7-1057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5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0 346 5282,'0'0'10208,"21"-22"-7700,5-5-1875,93-105 1644,-103 113-1790,-3 6-206,-2-1 1,11-17-1,-19 26-77,0 0-1,0 0 0,-1 0 0,0-1 1,0 1-1,0-1 0,-1 1 0,0-1 1,0 1-1,1-12 0,-3 16-178,1 0 0,0 0 0,-1 1 0,1-1 0,-1 0 0,1 0 0,-1 0 1,1 0-1,-1 0 0,1 1 0,-1-1 0,0 0 0,1 1 0,-1-1 0,0 0 0,0 1 0,0-1 0,1 1 0,-1-1 0,0 1 0,0 0 0,0-1 0,0 1 0,0 0 0,0-1 0,0 1 0,0 0 0,0 0 0,0 0 0,0 0 1,0 0-1,0 0 0,-1 0 0,0 0-47,-1 0 0,1 0 0,0 1 0,-1-1 0,1 0 0,0 1 0,0-1 0,0 1 1,-1 0-1,1-1 0,0 1 0,0 0 0,0 1 0,-4 1 0,0 5 55,0 1 1,0-1-1,1 1 0,0 0 0,1 0 1,0 0-1,0 1 0,1 0 0,0-1 1,1 1-1,-2 18 0,1 3 242,1-1 1,4 51-1,-2-78-272,1 1 1,-1-1-1,1 0 1,0 0-1,-1 0 0,1 0 1,1 0-1,-1 0 1,0 0-1,1 0 1,0 0-1,-1 0 1,1-1-1,0 1 1,0-1-1,1 1 1,-1-1-1,4 3 1,-1-2-10,0 0 1,0 0 0,0 0 0,1-1-1,-1 0 1,1 0 0,-1-1 0,1 1-1,11 0 1,-7-1-438,1 0-1,-1-1 1,1-1-1,-1 1 0,1-2 1,-1 0-1,0 0 1,0 0-1,0-1 1,0-1-1,15-7 1,21-23-5277,-4-7-3135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5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0 4914,'0'0'22544,"-19"27"-21402,-57 86-278,72-107-791,1 0-1,-1-1 1,1 1 0,1 1-1,-1-1 1,1 0-1,0 1 1,0-1 0,1 1-1,0 0 1,0 0-1,0-1 1,1 1 0,0 9-1,1 2-6,-1-17-69,1 1 0,-1-1 1,1 1-1,-1-1 0,1 1 0,-1-1 0,1 0 0,0 1 0,0-1 0,0 1 0,-1-1 0,1 0 0,1 0 0,-1 0 0,0 0 0,0 0 0,0 0 0,1 0 0,-1 0 0,0 0 0,1 0 1,-1-1-1,1 1 0,-1 0 0,0-1 0,1 0 0,0 1 0,-1-1 0,1 0 0,-1 0 0,1 1 0,-1-1 0,3-1 0,2 2-75,0-1 1,0 0-1,0-1 0,0 1 0,-1-1 0,1 0 1,0 0-1,10-5 0,-6 1-119,-1-1 1,1 0-1,-1-1 0,0 0 1,-1-1-1,0 0 0,13-15 1,-4 0-1063,30-46 1,-44 61 1028,-2 6 209,0 1 0,0-1 1,0 0-1,0 1 1,0-1-1,0 1 0,0 0 1,0-1-1,1 1 0,-1 0 1,0 0-1,1 0 1,-1 0-1,1 0 0,1-1 1,5 22 2293,3 19-1073,-7-24-860,0 0 1,1 0-1,1 0 1,0-1-1,0 0 0,12 16 1,-17-28-797,3-2-2712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5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5106,'0'0'14762,"-3"6"-13439,0 4-966,0 0 0,0 0-1,1 0 1,0 0 0,1 0-1,-1 13 1,4 74 1448,-1-40-1390,-1-42-316,1-15-195,1 1 1,-1-1-1,0 0 1,0 0-1,0 0 1,1 0 0,-1 0-1,0 0 1,0 0-1,0 0 1,1 0 0,-1-1-1,0 1 1,0-1-1,0 1 1,2-1-1,56-58 2,-46 45 178,0 0 0,0 1 0,1 1 0,28-19 0,-37 28-71,12-4 388,-9 23-190,-5-9-300,37 96 473,-39-102-400,0 1 0,0-1-1,-1 0 1,1 1-1,0-1 1,0 0-1,1 0 1,-1 0 0,0 0-1,0 0 1,0 0-1,1 0 1,-1 0-1,0 0 1,1-1 0,-1 1-1,1-1 1,-1 1-1,1-1 1,-1 1 0,1-1-1,-1 0 1,1 0-1,0 0 1,-1 0-1,1 0 1,-1 0 0,1 0-1,-1 0 1,1 0-1,-1-1 1,1 1-1,-1-1 1,1 1 0,-1-1-1,2-1 1,5-1-35,0 0-1,-1 0 1,1-1 0,-1 0 0,8-7-1,26-25 47,15-11-27,-44 39 17,-10 5 13,0 1 0,1 1 0,-1-1 1,1 0-1,0 1 0,-1-1 1,1 1-1,0 0 0,0-1 1,0 1-1,0 1 0,5-2 1,-6 2 246,8 8 219,6 25 134,23 65-1,-37-90-871,-1 0-1,0-1 1,-1 1-1,1 0 0,-3 14 1,1 1-8611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6.5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0 148 7267,'0'0'14196,"13"-13"-12947,37-40-201,-48 50-917,1 1 0,-1 0 0,1-1 0,-1 0 0,0 1-1,0-1 1,0 0 0,0 0 0,-1 0 0,1-1 0,-1 1 0,0 0-1,0 0 1,0-1 0,0 1 0,0-1 0,-1-5 0,0 8-125,-1-1 1,0 1 0,1 0-1,-1-1 1,0 1-1,0 0 1,0 0 0,0 0-1,0 0 1,0 0 0,-1 0-1,1 0 1,0 0 0,0 0-1,-1 0 1,1 1-1,0-1 1,-1 0 0,1 1-1,-1-1 1,1 1 0,-1 0-1,1 0 1,-1-1 0,1 1-1,-1 0 1,1 0-1,-1 0 1,1 0 0,-3 1-1,3-1-1,0 0-1,0 0 0,0 0 0,0 1 0,1-1 1,-1 0-1,0 1 0,0-1 0,0 0 0,0 1 0,0-1 1,0 1-1,1-1 0,-1 1 0,0-1 0,0 1 1,1 0-1,-1-1 0,0 1 0,1 0 0,-1 0 1,0 1-1,-8 26 221,6 39 358,3-55-447,0-9-123,0-1 0,1 1 1,-1-1-1,0 0 0,1 1 0,0-1 0,-1 1 1,1-1-1,0 0 0,0 0 0,0 1 1,1-1-1,-1 0 0,0 0 0,1 0 0,0 0 1,-1-1-1,1 1 0,0 0 0,0-1 1,0 1-1,0-1 0,0 0 0,0 1 1,0-1-1,0 0 0,1 0 0,-1 0 0,0-1 1,6 2-1,6 1-20,1-1 1,-1-1 0,1 0-1,17-2 1,-14 1-15,-9 0-34,-1-1-1,1 0 0,0 0 0,-1-1 1,1 0-1,-1-1 0,1 0 0,13-7 1,-4 0-237,0-1 0,24-19 1,-17 14 128,-23 15 547,2 2-364,-1 1 0,0-1 0,1 1 0,-1 0 0,0 0 0,0 0 0,0 0 0,0 0 0,-1 1 1,1-1-1,-1 1 0,1 0 0,2 3 0,2 2 49,1 0-155,1 0 1,-1-1 0,2 0 0,-1-1 0,1 0-1,-1 0 1,2-1 0,-1-1 0,0 1 0,1-2-1,0 1 1,0-2 0,0 1 0,0-1-1,1-1 1,15 0 0,-20-2 21,0-1 0,0 0 0,-1 0 0,1 0 1,-1-1-1,1 0 0,-1 0 0,0-1 0,0 0 0,0 0 0,-1 0 0,11-11 1,19-12-246,-31 25 299,1-2-64,1 1 0,0 0-1,-1 0 1,11-3 0,-14 6 108,0-1-1,-1 1 1,1 0-1,0-1 0,-1 1 1,1 0-1,0 0 1,-1 0-1,1 1 1,0-1-1,-1 0 0,1 1 1,-1-1-1,1 1 1,0-1-1,-1 1 0,1 0 1,-1-1-1,1 1 1,-1 0-1,0 0 1,1 0-1,0 2 0,10 10 504,0 1 0,-2 0 0,1 1 0,9 20-1,-12-20-262,1 1-1,1-1 1,1-1-1,0 0 1,14 13-1,-25-26-342,0-1 1,0 0-1,0 0 1,1 1-1,-1-1 0,0 0 1,0 0-1,0 0 1,1 0-1,-1 1 1,0-1-1,1 0 0,-1 0 1,0 0-1,0 0 1,1 0-1,-1 0 0,0 0 1,0 1-1,1-1 1,-1 0-1,0 0 1,1 0-1,-1 0 0,0 0 1,1 0-1,-1-1 1,0 1-1,0 0 0,1 0 1,-1 0-1,0 0 1,0 0-1,1 0 1,-1 0-1,0-1 0,1 1 1,-1 0-1,0 0 1,0 0-1,0-1 0,1 1 1,-1 0-1,0 0 1,0 0-1,0-1 1,0 1-1,1 0 0,-1 0 1,0-1-1,0 1 1,0 0-1,0-1 0,0 1 1,0 0-1,0 0 1,0-1-1,0 1 1,0 0-1,0-1 0,0 1 1,0 0-1,0-1 1,0 1-1,0 0 0,0-1 1,0-30-5316,-1 19 788,1-9-4891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6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10421,'0'0'10621,"7"0"-9853,243 14 3359,-186-9-3788,-1 1-2005,-24-11-3268,-32-2-165,-6-6-2115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5:37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2305,'0'0'15090,"4"26"-11945,15 82-829,-17-101-2116,0-1 1,0 0-1,1 0 0,-1-1 1,1 1-1,1 0 0,-1-1 1,1 0-1,0 0 0,0 0 1,1 0-1,-1-1 0,1 1 1,0-1-1,0 0 0,1-1 1,-1 1-1,8 2 1,-2 1 36,4 1-67,0-1-1,1 0 0,0-2 1,0 1-1,0-2 0,18 3 1,38 11-523,-70-17 520,6 2-2742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09.7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1 7267,'0'0'19028,"-2"3"-17921,-17 30-503,-1-1 0,-28 32 0,6-7-490,-148 194 196,198-252-361,119-61 1065,-57 31-450,-37 15-452,1 2-1,0 1 1,42-10 0,-47 18-1020,54-3 0,-8 7-9370,-53 1 2605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09.9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6915,'0'0'11605,"-5"196"-8755,5-112-705,5 0-416,11 0-945,5-21-720,-6-7-64,1-7-528,-6-7-1905,-5-7-1649,-5-13-2689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0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7299,'0'0'12382,"14"21"-8882,2 3-2557,14 21 1076,28 55 0,-33-51-738,23 70 0,-40-95-1123,-1 0 0,-2 0 1,0 0-1,-2 1 0,1 34 0,-4-54-139,0-1 0,0 1 0,-1-1 0,1 1 0,-1-1 0,0 1 0,0-1-1,-1 0 1,0 1 0,1-1 0,-1 0 0,-1 0 0,1 0 0,0 0 0,-1-1 0,0 1 0,0-1-1,0 1 1,0-1 0,-1 0 0,-3 2 0,1-1 9,0-1 0,0 0-1,0 0 1,0-1 0,0 0 0,0 0-1,-1-1 1,1 1 0,-1-1 0,0-1-1,1 1 1,-1-1 0,1 0 0,-8-2 0,9 1-49,1 0 0,-1 0 0,1 0 1,0-1-1,-1 0 0,1 0 1,0 0-1,0 0 0,0-1 0,0 1 1,1-1-1,-1 0 0,1-1 1,-5-4-1,-5-7-244,1 0-1,-11-20 1,14 21 75,6 10 149,1 0 1,-1 0 0,1 0-1,0 0 1,0 0-1,0-1 1,0 1-1,1-1 1,0 1-1,0-1 1,-1-5-1,2 9-44,46 1-146,-27-2 273,0 1-1,0 2 0,0 0 1,0 0-1,0 2 0,0 1 1,-1 0-1,24 9 0,-16-1-224,-1 1-1,-1 2 1,33 25-1,-17-6-3836,-4 2-5277,-21-21-1828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2.1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2977,'0'1'20982,"0"21"-20335,15 178 3117,-17-159-3411,1-28-305,0-1-1,1 0 1,0 1-1,1-1 1,1 0-1,3 19 1,-4-31-161,-1 0 1,0 1-1,0-1 0,0 0 1,1 0-1,-1 0 1,0 1-1,0-1 0,1 0 1,-1 0-1,0 0 0,0 0 1,1 0-1,-1 1 1,0-1-1,1 0 0,-1 0 1,0 0-1,0 0 0,1 0 1,-1 0-1,0 0 1,1 0-1,-1 0 0,0 0 1,0 0-1,1 0 0,-1 0 1,0-1-1,1 1 1,-1 0-1,0 0 0,0 0 1,1 0-1,-1 0 0,0-1 1,0 1-1,1 0 0,-1 0 1,0 0-1,0-1 1,0 1-1,1 0 0,-1 0 1,0-1-1,0 1 0,0 0 1,0 0-1,0-1 1,1 1-1,3-11-2257,1 0-1,-2-1 1,4-16-1,4-25-6321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2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5859,'0'0'9874,"21"0"-8050,71 2-268,-85-2-1298,1 1 1,-1 0 0,1 0 0,-1 1-1,0 0 1,0 0 0,0 1 0,0 0-1,0 0 1,-1 0 0,1 1 0,7 6-1,-8-6 103,-5-3-262,0 1 0,0 0 0,-1 0-1,1 0 1,0 0 0,-1 0 0,1 0 0,-1 0 0,1 0-1,-1 0 1,0 0 0,0 0 0,0 0 0,0 0 0,0 0-1,-1 1 1,0 1 0,1 10 409,-11 528 3808,6-207-3767,5-284-591,0-49-243,-2-5-1559,-3-6 362,0 0-1,0 0 1,1-1 0,-4-10 0,1 1-1968,-9-22-4687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2.7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9284,'0'0'12230,"140"14"-10085,-82 0-32,-12 0-833,-4 0-719,-1 0-529,-4 0-32,-11 0-304,0-7-1745,-11 7-1825,1-7-4178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0 896,'0'0'11368,"-1"26"-5528,0 7-4263,-2 12 1569,6 81-1,25 51 1556,-7-64-3018,-19-101-1526,0 1-73,0 1 1,8 21 0,-10-34-92,0 0-1,0 0 1,1 0-1,-1 0 1,1 1 0,-1-1-1,1 0 1,-1 0-1,1 0 1,0 0-1,-1 0 1,1-1 0,0 1-1,0 0 1,0 0-1,1 1 1,1-4-451,1 1 289,0-1-1,0 1 1,0-1 0,0 0 0,-1 0 0,1 0-1,-1 0 1,1-1 0,-1 1 0,0-1 0,0 0-1,0 0 1,0 0 0,-1 0 0,5-7 0,8-7-120,-10 11 170,1 1 1,0 0 0,0 0 0,0 0 0,1 1-1,0 0 1,0 0 0,0 1 0,0 0-1,0 0 1,1 1 0,-1 0 0,1 0 0,-1 0-1,13 0 1,-19 2 134,-1 1 1,1-1-1,-1 0 0,0 0 0,1 1 1,-1-1-1,1 0 0,-1 1 0,0-1 1,1 1-1,-1-1 0,0 1 0,0-1 0,1 0 1,-1 1-1,0-1 0,0 1 0,0-1 1,1 1-1,-1-1 0,0 1 0,0-1 1,0 1-1,0-1 0,0 1 0,0-1 1,0 1-1,0 0 0,0 22 620,-1-16-396,2 9 4,-2 0 0,0-1-1,-1 1 1,0 0-1,-1-1 1,-1 1-1,0-1 1,-2 0 0,-6 15-1,0-6-84,-2 1-1,-22 31 0,36-56-199,0 0 0,-1 1 0,1-1 1,0 0-1,0 1 0,0-1 0,0 0 0,0 1 0,-1-1 0,1 0 0,0 1 1,0-1-1,-1 0 0,1 1 0,0-1 0,0 0 0,-1 0 0,1 0 0,0 1 1,-1-1-1,1 0 0,0 0 0,-1 0 0,1 1 0,0-1 0,-1 0 0,1 0 0,0 0 1,-1 0-1,1 0 0,-1 0 0,1 0 0,0 0 0,-1 0 0,1 0 0,0 0 1,-1 0-1,1 0 0,0 0 0,-1 0 0,1-1 0,-1 1 0,1 0 0,0 0 1,0 0-1,-1-1 0,1 1 0,0 0 0,-1-1 0,-6-21-2885,3-23-1999,3-9-1766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4.4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3954,'0'0'15860,"0"9"-14107,8 45 798,15 54 0,-12-63-2063,-2 0 0,-2 1 0,2 52 0,-9-21-2062,0-90-13067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4.8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93 1 1825,'0'0'17066,"27"13"-14729,86 46-384,-106-55-1765,-1 1 0,1 0 0,-1 0 0,0 0 0,-1 0-1,1 1 1,-1 0 0,0 0 0,-1 1 0,1 0 0,-1-1 0,-1 1-1,1 0 1,4 14 0,-2-5 132,5 11 30,-1 0 1,-2 1 0,-1 0-1,-1 0 1,-1 1 0,-1 0-1,-2-1 1,-3 55 0,1-76-325,-1 0 0,0 0 0,-1-1 0,0 1 0,0 0 0,0-1 0,-1 0-1,0 1 1,0-1 0,0 0 0,-1-1 0,0 1 0,0-1 0,-1 1 0,1-1 0,-1 0 0,0-1 0,-1 1 0,1-1 0,-1 0 0,0-1 0,-6 4 0,1-2-50,1 0-1,-1-1 1,0 0 0,0-1 0,0 0 0,0 0 0,-1-2-1,1 1 1,-1-1 0,1-1 0,-1 0 0,-17-3 0,22 1-79,1 0 0,-1 0 1,0-1-1,0 0 1,1 0-1,0-1 0,0 1 1,0-1-1,0-1 1,0 1-1,1-1 1,0 0-1,0 0 0,0-1 1,0 1-1,1-1 1,0 0-1,1 0 0,-1-1 1,1 1-1,-4-12 1,7 18 77,0 0-1,0-1 1,0 1 0,0 0 0,0-1 0,-1 1 0,1 0 0,0-1 0,0 1 0,0-1 0,0 1 0,0 0 0,1-1 0,-1 1 0,0 0 0,0-1 0,0 1 0,0 0 0,0-1-1,0 1 1,0 0 0,1-1 0,-1 1 0,0 0 0,0 0 0,1-1 0,-1 1 0,0 0 0,0 0 0,1-1 0,-1 1 0,0 0 0,0 0 0,1 0 0,-1-1 0,19-3-178,28 6 474,-43-2-283,20 4 63,0 1 1,0 1-1,-1 1 0,0 2 1,0 0-1,25 14 0,23 18-3644,-38-13-2552,-17-15 632,4 2-5466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5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3698,'0'0'12966,"3"7"-11182,4 9-919,0 1-1,-2-1 0,0 1 0,0 0 0,2 28 0,2 95 2361,-8-92-2537,11 75 0,-8-131-6905,1-27 1632,-3 18 626,3-12-4936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5.7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5106,'0'0'17016,"41"0"-15687,-15 0-33,16 0-335,-11 0-449,0 7-336,-5-7-176,-11 7-1345,1 0-1696,-11 7-2658,-5 0-1776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6.1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7347,'0'0'10192,"-3"21"-8045,2-18-2042,-6 43 2318,-2 81 1,9-120-2251,-1 0 2,1 0-1,1 0 1,-1 0 0,1 0-1,2 8 1,-2-12-155,1 0 1,0 1-1,-1-1 1,1 0-1,0 0 0,0 0 1,1 0-1,-1 0 0,0-1 1,1 1-1,0-1 1,5 4-1,8 5-25,1-1 1,0 0-1,37 14 1,59 14 90,-104-35-82,38 9-45,-34-10 46,-1 1-1,0 0 1,0 1-1,17 8 0,-27-11 61,0 1 0,0-1 0,0 1 0,-1-1 0,1 1 0,0-1 0,-1 1 0,1 0 0,-1 0 0,0 0-1,1 0 1,-1 0 0,0 0 0,0 0 0,0 0 0,-1 0 0,1 1 0,0-1 0,-1 0 0,0 1 0,1-1 0,-1 0-1,0 3 1,-1-4-16,0 0 0,1 1 0,-1-1 0,0 0-1,0 0 1,0-1 0,0 1 0,0 0 0,0 0 0,0 0-1,0-1 1,-1 1 0,1 0 0,0-1 0,0 1-1,0-1 1,-3 1 0,-28 10 307,27-10-259,-14 3 100,0-1 1,0-1-1,0 0 1,0-1-1,-28-3 1,-2 0-119,48 2-176,-1 0-1,1 0 0,0 0 0,0 0 1,0 0-1,0-1 0,0 1 0,0 0 1,0-1-1,0 1 0,0-1 1,0 1-1,0-1 0,0 0 0,0 1 1,0-1-1,0 0 0,0 0 1,0 1-1,1-1 0,-1 0 0,0 0 1,1 0-1,-1 0 0,1 0 1,-1 0-1,0-2 0,0-1-1909,-1-1-1,1 1 0,1-1 1,-1 1-1,1-1 1,0-6-1,0-3-6332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7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1 1393,'0'0'14550,"-8"3"-12359,3 0-1964,0-1 0,0 1 1,0 0-1,1 0 0,0 0 0,-1 1 1,1-1-1,0 1 0,1 0 1,-1 0-1,1 1 0,-1-1 1,1 1-1,1 0 0,-1-1 0,1 1 1,0 1-1,0-1 0,-3 10 1,-4 26 714,2-1 1,1 1 0,3 1-1,1 70 1,2-111-929,0 5 23,0-1-1,1 1 1,-1 0 0,1 0-1,0-1 1,0 1-1,1 0 1,0-1 0,0 1-1,0-1 1,1 0-1,-1 0 1,1 0-1,0 0 1,1 0 0,-1-1-1,1 1 1,0-1-1,0 0 1,1 0 0,-1 0-1,1-1 1,-1 0-1,1 1 1,0-2 0,1 1-1,8 3 1,6 0-23,0-1 0,0-1 0,0 0 0,0-2 0,0 0 1,40-3-1,-41 1-28,-6 0-208,-1-1 0,0-1 0,0 0 0,0 0 0,0-1 0,-1-1 0,1 0 0,18-9 0,-21 8-600,0-1 1,0 0-1,0 0 0,9-9 1,-12 9-404,-1 1 0,0-1 1,0 0-1,0-1 1,-1 1-1,4-9 0,4-19-7219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1 7892,'0'0'12800,"-16"27"-10836,-9 11-1215,-68 122 1775,80-133-2103,-12 22 438,-37 55 1,47-82-1176,1 0 1,1 1-1,-16 37 1,21-47-9284,-1-12 3996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8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 1361,'0'0'19798,"-5"7"-17837,-1 6-1425,-1 0 0,1 1 0,1-1 0,0 1 1,1 0-1,-2 15 0,-11 100 2091,5-33-1494,1-60-324,6-23-1998,0 2-3754,11-18 1710,19-16-1671,1-8-1480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8.4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4706,'0'0'15695,"2"16"-13507,7 288 4255,-9-170-6139,3-120-693,4-14-4004,-5-2 3618,-1 1-1,1-1 1,-1 1 0,1-1 0,-1 1-1,0-1 1,0 0 0,1 0 0,-1 0-1,1-2 1,8-23-6927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9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14 5074,'0'0'12755,"-1"-3"-11151,0 3-1544,1 0 1,0 0-1,0 0 1,0 0-1,-1-1 1,1 1-1,0 0 1,0 0-1,0 0 0,0-1 1,-1 1-1,1 0 1,0 0-1,0 0 1,0-1-1,0 1 1,0 0-1,0 0 1,0-1-1,0 1 0,0 0 1,-1 0-1,1-1 1,0 1-1,0 0 1,0 0-1,0-1 1,1 1-1,-1 0 1,0 0-1,0-1 1,0 1-1,0 0 0,0 0 1,0-1-1,0 1 1,0 0-1,0 0 1,1 0-1,-1-1 1,0 1-1,0 0 1,0 0-1,0 0 0,1-1 1,-1 1-1,0 0 1,0 0-1,1 0 1,17 0 1090,29 13 227,-10 0 116,48 24 0,-68-28-1259,-1 0 0,0 1-1,-1 0 1,0 2 0,15 14-1,-28-23-183,1 0-1,-1 0 0,1 0 0,-1 1 0,0-1 0,0 1 0,0 0 0,-1-1 0,1 1 0,-1 0 0,0 0 0,0 0 0,0 0 0,-1 0 1,0 0-1,1 0 0,-1 0 0,-1 0 0,1 0 0,0 0 0,-3 6 0,2-3 22,-1-1 1,0 0-1,0 0 1,-1 0-1,0 0 1,0 0-1,-1-1 1,1 1-1,-1-1 1,0 0-1,-1 0 1,-5 5-1,5-6-33,0 0-1,-1-1 1,1 1 0,-1-1 0,0 0-1,-9 3 1,4-1-2,1-1 0,0 2 0,-14 8 0,23-13-61,13-1-1081,3 0 1055,-1 0 0,0 1 0,0 0 0,1 1 0,21 7-1,-30-7 60,0 1-1,-1-1 1,1 1-1,-1 0 1,1 1-1,-1 0 1,0 0-1,0 0 1,0 0-1,-1 0 1,0 1-1,0 0 1,0 0-1,0 0 1,4 9-1,-2-4 18,0 0 0,-1 1 0,-1-1 0,1 1 0,-2 0 0,1 0 0,-2 1 0,1-1 0,-2 1-1,1 19 1,-1-28 5,-1-1 0,0 1 0,0-1 0,-1 1-1,1-1 1,0 1 0,-1-1 0,0 1 0,1-1 0,-1 1-1,0-1 1,0 0 0,-3 5 0,1-4 10,0-1 1,-1 1-1,1 0 1,-1-1-1,1 0 1,-8 4-1,5-3-32,-3 1 28,0 0-1,-1 0 1,1-1-1,-1-1 1,0 0-1,1 0 1,-17 1-1,-75-4-116,45-1-225,50 2 96,-1 0-1,0 0 0,1-1 1,-1 0-1,0 0 1,1-1-1,-1 0 0,1 0 1,-11-5-1,15 6-121,1 0-1,-1-1 0,0 1 1,1 0-1,-1-1 0,0 1 1,1-1-1,0 0 1,-1 1-1,1-1 0,0 0 1,0 0-1,-2-3 0,3 2-259,-1 0 0,0 1 0,1-1 0,0 0 0,0 0-1,-1 1 1,2-1 0,-1 0 0,0 0 0,0 1 0,1-1 0,0 0-1,1-3 1,11-16-6327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2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14 11333,'0'0'15447,"-5"-2"-14353,-12-7-392,13 6-209,4 12 62,0 41-135,3 129 630,0-146-1001,2 0 1,0-1-1,16 48 1,0-18-26,-8-28 0,-2 0 1,-1 1-1,-2 0 0,-1 0 1,4 60-1,-11-93 2,0-1 0,1 1 0,-1 0 0,0-1 0,0 1 0,-1-1 0,1 1 0,0 0 0,0-1 0,-1 1 0,1-1 0,-1 1 0,0-1 0,1 1 0,-1-1 0,0 1 0,0-1 0,0 0 0,0 1 0,-2 1 0,1-2 35,-1 0-1,1 0 1,-1-1-1,1 1 1,-1-1-1,1 0 1,-1 0-1,1 1 1,-1-2-1,-4 1 1,-13-1 32,-1 0-93,0 0 0,0-2 0,0 0 0,0-1 0,1-1 0,0-1 0,0-1 0,1-1 0,-31-16 0,49 23-153,0 0 0,0 1-1,0-1 1,0 0 0,0 0 0,0 0-1,0 0 1,0 0 0,0 0 0,0 0-1,0 0 1,1 0 0,-1 0 0,0-1 0,1 1-1,-1 0 1,1 0 0,-1-3 0,0-24-6989,2 15 2994,-1-8-9392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5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12902,'0'0'12982,"174"0"-11429,-133 0-1233,-15-7-320,-16 7-897,0 0-3185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19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8884,'0'0'12022,"0"20"-10248,0 294 3564,5-208-5151,-5-105-683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20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4 2081,'0'0'15015,"0"-1"-14917,0 1 0,-1 0 0,1 0 1,0 0-1,0-1 0,0 1 0,0 0 1,-1 0-1,1 0 0,0-1 0,0 1 0,0 0 1,-1 0-1,1 0 0,0 0 0,0 0 1,-1 0-1,1 0 0,0-1 0,0 1 0,-1 0 1,1 0-1,0 0 0,0 0 0,-1 0 1,1 0-1,0 0 0,0 0 0,-1 0 0,1 0 1,0 0-1,0 1 0,-1-1 0,1 0 1,0 0-1,0 0 0,-1 0 0,0 4 163,1-1 0,-1 0-1,1 0 1,-1 1 0,1-1 0,0 0-1,1 7 1,-1 5 452,0 65 1831,-2-16-1569,2 0-1,4 0 1,20 114 0,-19-168-942,-4-9-33,-1 0-1,1 0 1,0 0 0,-1 0 0,1 1-1,-1-1 1,1 0 0,-1 0-1,0 1 1,0-1 0,1 0 0,-1 1-1,0 1 1,0-2-344,0-22-17854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20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8964,'0'0'11002,"0"22"-9161,-4 139 979,2-132-2282,1 1-1,2-1 1,1 1 0,1-1-1,12 46 1,-13-65-536,1 0 1,1-1 0,0 0-1,0 1 1,1-2 0,0 1-1,0 0 1,1-1 0,0 0-1,1 0 1,0-1 0,0 0-1,1 0 1,-1-1 0,1 0-1,1 0 1,-1-1 0,1 0-1,18 8 1,-22-12-514,1 1 0,-1-1 0,1 0 0,-1-1 0,1 1-1,-1-1 1,10-1 0,-12 1-244,0 0-1,0-1 0,0 1 1,0-1-1,-1 0 1,1 1-1,0-1 1,0 0-1,-1 0 0,1-1 1,-1 1-1,1-1 1,-1 1-1,1-1 1,1-2-1,8-16-6634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16:20.9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392 1 10709,'0'0'14543,"-21"20"-13103,-2 1-1041,-109 113 1457,88-83-1250,2 3 1,-65 107-1,106-160-1087,-2 4-761,-8 13 4684,4-10-6877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4:01.0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613 127 3185,'0'0'14516,"1"-10"-12944,2-21-598,-2 7 3557,-1 19-2932,-3 2-1194,0 0 0,-1 0 0,0 1 0,0 0 0,0 0 0,0 0 0,-4-2 0,6 3-240,-13-5 208,-1 0 1,1 1 0,-1 1-1,0 0 1,-22-1 0,-84 0 129,120 5-503,-2 1-2,0 0 0,0 0 0,0 0 0,1 0 0,-1 1 0,0-1 0,0 1 0,1 0 0,-1 0 0,1 0 0,-6 5 0,-39 34-23,34-27 2,-3 1 15,1 0 0,-25 32 0,23-20 11,0 2 0,-16 34 0,15-27 1,11-19-6,1 1-1,1 0 1,0 1-1,-5 27 1,-7 81-15,8 130 113,12-238-86,0 0 1,2 0-1,0 0 0,1-1 1,1 1-1,1-1 1,13 26-1,2 5-10,-6-8 29,3-1 1,40 65-1,-48-89-19,0 0-1,2 0 1,0-1-1,0-1 0,1 0 1,1-1-1,0-1 1,24 16-1,-31-25-9,-1 1 0,1-1 0,0 0 0,0 0 0,0-1 0,0 0 0,17 1 0,60-3 0,-41-1 0,-26 0 0,1 0 0,-1-1 0,0-1 0,0-1 0,0 0 0,-1-1 0,1-1 0,-1-1 0,0-1 0,-1 0 0,29-19 0,-22 10 0,0-1 0,-2-1 0,0-1 0,-1-1 0,-2-1 0,32-46 0,-34 40 0,-1-1 0,-1 0 0,-1-2 0,-2 1 0,-2-1 0,0-1 0,6-50 0,-7-3 0,-4-96 0,-4 173 0,0-12 0,-2 1 0,0-1 0,-2 1 0,0 0 0,-1 0 0,0 0 0,-2 1 0,0 0 0,-1 0 0,-1 0 0,-1 1 0,0 1 0,-1 0 0,-26-29 0,-54-53 0,67 72-547,18 19-57,0 0 0,-1 0-1,1 1 1,-1 0 0,-14-9 0,19 14 367,0 0 0,0 0 0,0 0 0,-1 0 0,1 1 0,0-1 0,-1 1-1,1-1 1,-1 1 0,1 0 0,-1 0 0,1 0 0,0 0 0,-1 0 0,1 1 0,-1-1 0,1 1 0,0 0 0,-1-1 0,1 1 0,0 0 0,0 0-1,-1 0 1,1 1 0,0-1 0,-3 3 0,-20 21-11408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5.9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96,'0'0'2993,"-16"126"-2993,11-98 0,-5 7-640,10 7-849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6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0 448,'0'0'3474,"0"112"-3474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8.0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15 368,'0'0'2129,"171"0"-1745,-109 0-272,-5 0 385,0 0-497,0 0-16,-5-7-176,11 7-609,-6 0 801,0-7-1985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9.5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4018,'0'0'5058,"-5"140"-4273,0-98-577,0 0-208,0 0-16,5 0-192,0 7-705,0-7-512,0 21-175,0 0-2738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9.7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1 400,'0'0'2657,"-6"133"-3153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6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8468,'0'0'17416,"0"146"-14791,0-119-1232,0 1-641,5-7-560,0-7-192,1-7-16,-6-1-800,5-40-26125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1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1 3201,'0'0'15760,"-4"1"-14090,3-1-1609,0 1 0,-1-1 0,1 1 0,0 0 0,0 0 0,0-1 0,0 1 1,0 0-1,0 0 0,0 0 0,0 0 0,0 0 0,0 0 0,1 0 0,-1 1 0,0-1 0,1 0 1,-1 0-1,1 1 0,-1-1 0,0 2 0,0 4 103,0-1-1,0 0 1,0 1 0,1-1 0,0 7 0,1 4 313,0-1 0,2 0 1,7 27-1,-4-25-244,1 0 1,1 0-1,1-1 0,0 0 0,2-1 0,-1 0 0,2 0 0,0-1 0,23 21 0,-26-27-267,1 0-1,0-1 0,1-1 0,0 1 0,0-2 0,0 0 0,1 0 0,0-1 0,0 0 0,1-1 0,-1-1 0,1 0 0,-1 0 0,1-1 0,16 0 0,-7-1-1030,-14-1-433,0 1 0,-1-1 0,1 0 0,0-1 0,12-2 0,-3-9-5131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1.8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296 1 5763,'0'0'16983,"-93"119"-15158,67-70-592,-5 7-769,10-7-336,-5 7-128,0-14 0,5 0-624,0-7-1025,6-14-992,4 0-529,6-14-1712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2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 1 5923,'0'0'13547,"25"14"-11557,79 47-85,-97-56-1697,0 0 0,-1 0 0,1 0 1,-1 1-1,-1 0 0,1 0 0,-1 0 0,0 0 0,0 1 0,-1 0 0,0 0 0,0 1 0,-1-1 0,1 1 0,1 8 0,-1-5-23,1 8 83,-1 0 1,0 1-1,-1-1 1,-2 1-1,0 0 1,-2 24-1,1-17-119,0-16-116,-1 1 0,0-1 0,-1 1 0,0-1 0,-1 0 0,0 0 0,-1 0 0,0 0 0,0 0 0,-2-1 0,1 0 0,-1 0 0,0 0 0,-1-1 0,0 0 1,-1 0-1,0-1 0,0 0 0,-1 0 0,0-1 0,0 0 0,-14 7 0,19-12-17,0 0 0,0-1 0,-1 1 0,1-1 0,-1 0 0,1 0 0,-1-1 0,1 1 0,-1-1 0,1 0 0,-1 0 0,0-1 0,1 1 0,-1-1 0,1 0 0,-1 0 0,1-1 0,0 1 0,-1-1 0,1 0-1,0 0 1,0 0 0,0-1 0,-5-4 0,2 1-81,-1 0 0,1-1-1,1 0 1,-1 0-1,1-1 1,1 1-1,-1-1 1,1-1 0,1 1-1,-7-16 1,11 23 54,-1-1 1,1 1-1,0-1 1,0 1-1,-1 0 1,1-1 0,0 1-1,0-1 1,0 1-1,1-1 1,-1 1-1,0 0 1,0-1-1,1 1 1,-1-1-1,1 1 1,-1 0-1,1 0 1,0-1-1,0 1 1,-1 0 0,1 0-1,0 0 1,0-1-1,0 1 1,0 0-1,0 1 1,0-1-1,0 0 1,1 0-1,-1 0 1,0 1-1,0-1 1,3-1 0,3 0 14,-1-1 0,1 1 0,0 0 0,-1 0 0,13-1 0,-8 1 7,0 0 0,0 1-1,0 0 1,0 1 0,0 1-1,0-1 1,-1 2 0,1-1-1,0 2 1,0-1 0,-1 1-1,1 1 1,18 9 0,65 41 214,-58-31-9580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7.6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1 880,'0'0'3602,"167"0"-3586,-121 0 192,1 0 32,5 0-240,0 0 0,5 0-432,5 0-1521,-5 0 1345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7.8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1553,'0'0'3265,"192"0"-2865,-130 0 113,0-7-1,-5 0-496,0 0-16,1 0-1393,-12 7 929,11 0-624,-10 0-1906,5 0 2866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28.2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71 464,'0'0'843,"0"-1"-811,0-11 59,0 11 58,1-28-450,8 9-579,-4 13 482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29.7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48 295 64,'0'0'2134,"0"-21"-1421,-1 15-650,1 0 0,0 0 0,1 0 0,-1 0 0,1 1 1,1-1-1,-1 0 0,1 0 0,0 1 0,0-1 0,0 1 0,1 0 0,0-1 1,5-5 3694,-8-24-1824,-6-20 390,3 47-4044,-4-14-525,8 3 692,-12-24 20149,11 45-17783,-2 24 314,-1 1 0,-7 33 0,-2 8-132,-1 65 343,6 145 0,7-277-1461,0-30-11560,0 9 4021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30.1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7235,'0'0'12905,"3"0"-11899,36-1 568,-3 0-523,0 2 0,37 5 0,-51-3-827,0-2 0,41-2 0,-31 0-5880,0 1-8846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30.7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1 2353,'0'0'13294,"-10"0"-11010,-33 1-209,42-1-1916,-1 1-1,1-1 1,0 1-1,-1 0 0,1 0 1,0-1-1,0 1 1,-1 0-1,1 0 0,0 0 1,0 0-1,0 0 1,0 1-1,0-1 0,0 0 1,1 0-1,-1 1 1,0-1-1,0 0 0,1 1 1,-1-1-1,1 1 0,0-1 1,-1 1-1,1-1 1,0 1-1,0-1 0,0 3 1,-2 4 23,-14 63 1535,-13 141 0,29-167-1507,4-48-222,-1 0 1,0 1-1,1-1 0,0 1 0,0-1 0,0 1 0,0 0 0,0 1 0,0-1 0,7-1 1,18-8 45,4-6 72,68-24 0,-87 36-106,0 1 0,1 1 0,0 0 0,0 1-1,0 1 1,0 0 0,27 3 0,-37-1-1,-1 1 1,1-1-1,0 1 0,0 0 1,-1 1-1,1-1 0,-1 1 1,0 0-1,0 0 0,0 0 1,0 0-1,-1 1 1,1 0-1,-1-1 0,0 1 1,0 0-1,0 1 0,0-1 1,-1 1-1,4 8 0,0 0 91,-1 2-1,0-1 1,-1 0-1,0 1 1,3 29-1,-6-31 46,0-1 0,-1 1 1,0 0-1,-1-1 0,-4 20 0,3-26-80,0 0 0,0 0-1,-1 0 1,1 0 0,-1-1-1,0 1 1,-1-1 0,0 0-1,0 0 1,0 0 0,0 0-1,-1-1 1,-5 5 0,1-2 33,1-2 0,-1 1 1,0-1-1,0 0 1,-1-1-1,1 0 0,-1 0 1,0-1-1,0 0 0,-12 1 1,14-3-30,0 0 0,0-1 0,0 0 0,0 0 0,0 0 0,0-1 0,0-1 0,0 1 0,1-1 0,-1-1 0,0 1 0,1-1 0,-14-8 0,-11-10-154,-45-41 1,18 13-3868,40 36-603,2 5-2542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08.8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2913,'0'0'22707,"-5"18"-21400,2-6-1063,-3 8 161,1 0 0,1 0-1,0 0 1,0 39 0,5 26 386,-13 290 1083,9-361-1636,2-30-1645,1-43-4004,0 50 3987,0-1-301,1 0-1,0 0 0,0 0 0,1 0 1,1 0-1,4-13 0,9-19-8241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10645,'0'0'2236,"1"29"1933,-1-24-3923,15 227 6792,-6-48-2301,-1-7-2275,-4-143-2172,1-1 0,1 0 0,14 40-1,-10-46-179,-10-26-145,1 0 0,-1 0 0,1 1 0,-1-1 0,1 0 0,0 0 0,-1 0 0,1 0 0,0 0 0,0 0 0,-1 0 0,1 0 0,0 0 0,0-1 0,0 1 0,0 0 0,2 0 0,-3-5-747,-2-3 140,1 0-1,-1 0 1,0 0-1,0 0 1,-1 1-1,0-1 1,0 1-1,-1 0 1,1 0-1,-1 0 1,-1 1-1,-5-7 1,1 0-1570,-26-35-8834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09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6771,'0'0'15773,"25"22"-13514,75 75-444,-95-92-1664,1 1 1,-1 0 0,-1 0 0,1 0-1,-1 1 1,0-1 0,-1 1 0,0 0 0,0 0-1,0 0 1,-1 1 0,3 11 0,0 3 129,4 20 156,-2 0 1,-1 0-1,-3 1 1,-2 61 0,-1-101-413,0 0 0,0 0 1,-1 0-1,1 0 1,-1 0-1,1-1 1,-1 1-1,0 0 1,0 0-1,0-1 0,-1 1 1,1-1-1,-1 1 1,1-1-1,-1 1 1,0-1-1,0 0 0,0 0 1,0 0-1,0 0 1,0 0-1,-1 0 1,1-1-1,-1 1 1,1-1-1,-1 1 0,1-1 1,-1 0-1,0 0 1,0 0-1,0-1 1,1 1-1,-5 0 0,0-1 15,0 1-1,1-1 1,-1 0-1,1 0 1,-1-1-1,0 0 1,1 0-1,0-1 1,-1 1-1,1-1 0,0-1 1,0 1-1,0-1 1,-6-4-1,1 0-48,0-1 1,1 0-1,0 0 0,1-1 0,0-1 1,-11-13-1,16 16-44,0 1 0,1 0 1,-1-1-1,1 0 0,1 0 0,-1 0 1,1 0-1,0 0 0,1 0 0,0-1 1,0 1-1,0-11 0,2 17 41,0 0 0,0 0-1,0 0 1,0 0 0,0 1 0,0-1-1,0 0 1,0 0 0,0 1-1,0-1 1,0 1 0,1-1 0,-1 1-1,0-1 1,0 1 0,1 0-1,-1 0 1,0 0 0,1 0 0,1 0-1,33-3-81,0 3 85,-9-1 8,50 6 0,-67-4-2,0 2-1,0-1 1,0 1-1,0 1 1,-1-1-1,1 2 1,-1-1-1,12 9 0,-18-11-213,0 0 0,1-1-1,-1 1 1,1-1-1,-1 0 1,1 0 0,-1 0-1,1 0 1,4 0 0,20 0-10194,-17-1 297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5.8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1 2897,'0'0'11147,"0"9"-11102,-3 45-1224,-3 0 0,-23 96 0,-1 10-2300,15-62 200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6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36 1873,'0'0'2305,"0"-7"-832,0 0-1425,15 0-48,1-7-1137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6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22 880,'0'0'6932,"46"0"-7221,-30 0-495,10 0-48,-5-7 255,-1 0-63,1 7-384,0-7-1185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7.0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1 448,'0'0'128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7.2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1921,'0'0'5362,"42"0"-5074,-32 0-207,6 0-49,-1 0 0,6 0-32,5 0-16,5 0-721,16 0-1760,10-7-1553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0.1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7491,'0'0'13999,"-3"2"-12836,2 1-1019,-1-1 0,0 1 0,1-1 0,-1 1-1,1 0 1,0-1 0,0 1 0,0 0 0,0 0 0,1 0 0,-1 0 0,1 0 0,-1 0-1,1 4 1,1 55 1455,0-32-730,-1 137 1372,-5-146-2222,5-20-486,0-11-3244,0-17-1027,0-13-2119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0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34 6755,'0'0'8748,"25"-6"-7163,79-18-182,-98 23-1137,0 0 1,0 0-1,0 1 0,0-1 0,0 1 0,10 2 1,-14-2-85,0 1 0,1-1 0,-1 1 0,0 0 0,0 0 0,0-1 0,0 2 0,0-1 0,0 0 0,0 0 0,-1 0 0,4 4 0,-2-1 174,0 0 0,-1 1 1,0-1-1,1 0 1,-2 1-1,1 0 1,-1-1-1,1 1 1,-1 0-1,1 10 1,0-2-24,7 55 496,-3 0 0,-2 1 0,-9 106 0,-24 39-425,1-12-272,28-198-196,-5 38 205,5-40-276,0 0 0,-1 1 1,1-1-1,-1 0 0,0 0 0,1 0 0,-1 0 0,0 0 0,0 0 0,-1 0 1,1 0-1,0 0 0,-3 3 0,2-4-505,0-1 1,1 1-1,-1-1 0,0 0 0,1 0 1,-1 0-1,1 1 0,-1-2 1,0 1-1,1 0 0,-1 0 1,0 0-1,1-1 0,-1 1 0,1-1 1,-1 1-1,-2-2 0,-11-16-6120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0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4466,'0'0'16760,"93"28"-15432,-56-7-575,4 0-465,-5 0-288,6 0-96,-1 0-2177,6 7-3090,-5 0-4145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7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1249,'0'0'6306,"135"0"-5073,-109 0-1169,5 0 16,6 0-80,4 0-32,1 0-528,10 0-1041,-6-7-1168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8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9156,'0'0'18718,"25"-3"-18454,278-41 403,-266 40-702,0 0 0,44 3 0,-73 1 1,-7 0 32,0 1 0,-1-1-1,1 0 1,0 0-1,-1 1 1,1-1-1,0 0 1,-1 1-1,1-1 1,-1 1-1,1-1 1,-1 1-1,1-1 1,-1 1-1,1-1 1,-1 1 0,1 0-1,-1-1 1,0 1-1,1 0 1,-1-1-1,0 1 1,0 0-1,0-1 1,1 1-1,-1 0 1,0 1-1,3 22 90,-2-21-70,-1 272 1378,-10-185-1098,2-28-1597,6-22-2854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33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7 3121,'0'0'11712,"-15"-7"-1563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34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1953,'0'0'14833,"-1"10"-12138,-12 86 660,-1 101 1,6-57-2309,-8 306 194,16-445-1223,0-24-5583,0-46-2647,0 21 2359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35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6 112,'0'0'14303,"0"0"-14270,0 0 1,0 0-1,0 0 1,-1 0-1,1-1 1,0 1-1,0 0 1,0 0-1,0 0 1,0 0 0,0 0-1,0-1 1,0 1-1,0 0 1,0 0-1,0 0 1,0 0-1,0-1 1,0 1-1,0 0 1,0 0-1,0 0 1,0 0 0,0 0-1,0-1 1,0 1-1,0 0 1,1 0-1,-1 0 1,0 0-1,0 0 1,0 0-1,0-1 1,0 1-1,0 0 1,0 0 0,0 0-1,1 0 1,-1 0-1,0 0 1,0 0-1,0 0 1,0 0-1,0-1 1,1 1-1,-1 0 1,0 0-1,0 0 1,0 0 0,0 0-1,1 0 1,-1 0-1,0 0 1,0 0-1,0 0 1,8 0 342,-1 0-1,1 0 1,0 1 0,-1 0 0,1 0-1,-1 1 1,0 0 0,1 0 0,10 6-1,12 1 435,32 3 170,1-3 0,0-3 0,88-2-1,-3 0-328,21-3-412,-101-2-242,85 8-1,-131-6 5,-18-1 5,1 0 0,0 1 0,0-1-1,0 1 1,-1 0 0,1 0 0,0 1 0,-1-1-1,9 5 1,-10-6 3,11 7-10,-13-5 114,0 0 1,0 1-1,0-1 0,0 0 1,-1 0-1,1 1 0,0-1 1,-1 0-1,0 1 1,0-1-1,1 1 0,-2-1 1,1 0-1,0 1 0,0-1 1,-1 4-1,0 3 289,-1 123 1230,6 162-583,20-91-470,-15-73-444,17 188 197,-25-263-356,-1-54 38,-1-16-2989,1 13 2451,-1 1-1,0-1 1,1 0 0,-1 0 0,0 1-1,0-1 1,0 1 0,-1-1 0,1 1-1,0-1 1,0 1 0,-1 0 0,1 0-1,-1-1 1,-2 0 0,-16-7-6986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36.3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16 496,'-14'0'24291,"124"5"-21081,-71-2-2776,1-1 0,-1-2 0,69-10 1,-36 1-279,0 3 1,128 6-1,-88 1-137,-14-1-318,31 0 408,-86 0-4647,0 0-4167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1.0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298 7 3506,'0'0'13598,"0"-1"-13467,0 1 1,0 0 0,0 0-1,0-1 1,0 1 0,0 0-1,0 0 1,0-1 0,-1 1-1,1 0 1,0 0 0,0 0-1,0-1 1,0 1 0,0 0-1,0 0 1,0 0 0,-1-1-1,1 1 1,0 0 0,0 0-1,0 0 1,0 0 0,-1 0-1,1-1 1,0 1 0,0 0-1,0 0 1,-1 0 0,1 0-1,0 0 1,0 0 0,-1 0-1,1 0 1,0 0 0,0 0-1,-1 0 1,1 0 0,0 0-1,-16 9 114,1 1-1,1 1 0,0 0 1,-17 18-1,24-22-174,-36 37 338,-73 97 0,83-83-192,32-58-219,1 1-1,0 0 1,-1-1 0,1 1-1,0 0 1,0-1 0,0 1-1,-1 0 1,1 0 0,0-1-1,0 1 1,0 0 0,0 0-1,0-1 1,1 1 0,-1 0-1,0 0 1,0-1 0,0 1-1,0 0 1,1-1 0,-1 1-1,0 0 1,1-1 0,-1 1-1,1 0 1,-1-1 0,1 1-1,0 0 1,17 14 58,-1-9 66,0 0 1,0-1 0,0 0 0,1-2 0,25 3 0,93-2 884,-107-4-774,87-14 168,-111 7-2823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1.3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8740,'0'0'7961,"0"25"-6374,0 176 1167,0-136-1812,9 217 1128,-8-255-2072,-1-22-41,-1-1 0,1 1 1,0 0-1,1 0 0,0 0 0,-1 0 1,1-1-1,1 1 0,-1 0 0,1-1 1,3 8-1,-4-12-258,5 2-3043,-3-17-9587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2.3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447 2 7652,'0'0'11832,"-4"-1"-10301,1 1-1440,1-1 0,0 1 0,-1 0 0,1 0 0,-1 0 0,1 1 0,-1-1 0,1 0 0,-1 1 0,1 0 0,0-1 0,-1 1 0,1 0 0,0 0 0,0 0 0,0 1 0,-1-1 0,1 0 0,1 1 0,-1-1 0,0 1 0,0 0 0,0 0 0,1 0 0,-2 2 0,-39 46 690,3 2 0,-42 73 0,41-62-429,11-14-296,1 0-1,2 2 1,3 0-1,2 2 1,-23 87-1,41-126-123,0 1-1,0-1 0,2 1 0,0 0 0,1 18 0,23-33 349,25 1 14,-1 3 0,0 1 0,-1 3 0,80 23 0,-79-20-131,1-2 0,0-2-1,0-2 1,82-2 0,-129-3 456,-1-9-393,-3-63-113,-3 1-1,-4-1 0,-23-88 0,12 82-450,-4-19-1665,15 35-2721,9 39-793,1 2-1766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8.3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 2321,'0'0'64,"151"-7"1137,-84 7-1089,1-7 960,-6 0-896,-5 0-112,-10 0-64,0 7-624,-11 0 48,5 0-337,-4 0 817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8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22 496,'0'0'574,"25"0"170,183 0 1396,591 0-5186,-269 0 4990,-160-7-1747,-230-7-2998,-115 14 2553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19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1105,'0'0'2913,"-15"147"-2833,10-98-16,-1 0-16,6 0-48,-5 0-16,5 7-608,0 0-2402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8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10997,'0'0'17597,"-3"4"-16612,-11 19-833,0 1-1,2 0 1,1 0 0,1 1 0,1 0 0,2 1-1,0 0 1,-3 29 0,10-53-148,-5 54-82,5-52 66,0-1-1,0 1 1,1-1-1,-1 1 1,1-1 0,0 1-1,0-1 1,0 1-1,1-1 1,-1 0-1,1 0 1,0 1-1,3 3 1,49 51-132,-30-33 40,23 30 0,-44-51 109,0 0 1,-1-1 0,1 1 0,-1 0 0,0 1 0,0-1 0,-1 0-1,1 1 1,-1-1 0,0 1 0,0-1 0,0 1 0,-1-1-1,0 1 1,1-1 0,-2 1 0,1 0 0,-1-1 0,1 1 0,-1-1-1,-2 6 1,0-3 19,0 0 0,0-1 0,-1 1 0,0-1-1,0 0 1,-1 0 0,0 0 0,0-1 0,0 0 0,0 0 0,-12 8-1,10-7-214,-1-1-1,0-1 1,0 1-1,0-1 1,-1-1-1,1 1 0,-1-1 1,0-1-1,1 0 1,-1 0-1,0-1 1,-1 0-1,-9 0 1,18-1-10,-1 0 1,1 0 0,0 0 0,-1 0 0,1 0-1,0 0 1,-1-1 0,1 1 0,0 0 0,0-1-1,-1 1 1,1-1 0,0 1 0,0-1 0,0 0 0,0 1-1,0-1 1,0 0 0,-1-1 0,0 0-342,1 0 0,0-1 0,0 1 0,0-1 0,0 1 0,0-1 0,0 1 0,1-1 0,-1-3 0,-5-40-8292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2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4 6067,'0'0'13441,"-1"0"-13363,1-1 1,0 1-1,0 0 1,0 0-1,0 0 1,0-1-1,-1 1 1,1 0-1,0 0 1,0 0-1,0 0 0,-1-1 1,1 1-1,0 0 1,0 0-1,-1 0 1,1 0-1,0 0 1,0 0-1,-1 0 1,1 0-1,0 0 1,0 0-1,-1 0 1,1-1-1,0 2 1,0-1-1,-1 0 1,1 0-1,0 0 1,0 0-1,-1 0 1,1 0-1,0 0 1,0 0-1,0 0 1,-1 1-1,0 2 96,0 1 0,0 0 0,1 0 0,0 0 0,0 0 0,0 0 0,1 7 0,-1 3 128,-2 54 1133,0-36-817,2 0 1,1-1-1,7 49 1,-6-72-585,-2-6-32,0 0 0,1 0 0,-1 0-1,1 0 1,0 0 0,0 0-1,-1-1 1,1 1 0,1 0 0,-1 0-1,0-1 1,0 1 0,2 1 0,-3-3-146,1 0 0,-1 0 0,1 0 0,-1 0 1,0 0-1,1 0 0,-1 0 0,0 0 0,1 0 1,-1 0-1,1 0 0,-1 0 0,0 0 1,1 0-1,-1 0 0,0 0 0,1 0 0,-1-1 1,0 1-1,1 0 0,-1 0 0,0 0 0,1-1 1,-1 1-1,0 0 0,0-1 0,1 1 0,-1 0 1,0 0-1,0-1 0,1 1 0,-1 0 1,0-1-1,0 1 0,0-1 0,0 1 0,0 0 1,0-1-1,0 1 0,1 0 0,-1-1 0,0 1 1,0-1-1,0 1 0,0 0 0,-1-1 0,1 1 1,5-31-7213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3.2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9220,'0'0'13510,"0"126"-11477,0-70-688,0 0-513,0 7-447,0-7-225,0-7-144,0-7-32,0-14-96,0 0-817,0-7-720,0 0-1328,5-14-1505,5-7-1073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4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9188,'0'0'13262,"9"5"-12109,36 27 1079,46 39 1,-78-60-2002,-1 1-1,0 0 1,-1 0 0,0 1 0,-1 1-1,0 0 1,-1 0 0,12 28-1,-18-34-156,0 1 0,-1 0 0,0 0 0,-1 0 0,0 0 0,0 0 0,-1 15 0,-1-19-37,1 0 1,-1-1 0,0 1 0,0 0-1,0-1 1,0 1 0,-1 0 0,0-1-1,0 0 1,0 1 0,-1-1 0,1 0-1,-1 0 1,0-1 0,-5 6 0,-1-1 35,0-1 0,-1 0 1,0 0-1,0-1 1,-14 7-1,41-14-307,1 0 0,0 2 0,26 3-1,-35-2 235,-1 1 0,0-1-1,-1 1 1,1 1 0,-1-1-1,1 1 1,-1 1 0,0-1-1,0 1 1,-1 0-1,1 1 1,-1 0 0,-1 0-1,1 0 1,-1 0 0,0 1-1,0 0 1,-1 0-1,0 1 1,0-1 0,-1 1-1,0 0 1,0-1 0,-1 2-1,0-1 1,0 0 0,-1 0-1,1 10 1,-2-16 10,-1 0 0,1 0 0,-1 0 0,0 0 1,0 0-1,1 0 0,-1 0 0,0-1 0,0 1 0,-1 0 1,1-1-1,0 1 0,-1-1 0,1 1 0,-1-1 0,1 1 1,-4 1-1,-35 22 139,33-21-113,-2 1-6,-1-1 0,1 0-1,-1-1 1,1 0 0,-1-1 0,0 0 0,-12 1 0,-73 0-352,69-3-206,25 0 364,0-1 0,1 1 1,-1-1-1,0 0 0,1 1 0,-1-1 1,1 1-1,-1-1 0,1 0 0,0 0 1,-1 1-1,1-1 0,0 0 0,-1 0 1,1 1-1,0-1 0,0 0 0,0 0 0,0 0 1,-1 1-1,1-1 0,0 0 0,1 0 1,-1 0-1,0 0 0,0 1 0,0-1 1,0 0-1,1-1 0,-1-5-1035,3-26-4508,10-2-3412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4.2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12710,'0'0'4354,"-21"126"-1329,21-77-1344,0-7-32,0-7-289,0 0-559,0-7-545,0-7-240,0 0 0,0 0-16,0 0-929,0 0-1360,0-7-1376,-10 7-2978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4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1905,'0'0'15255,"0"7"-13401,0 34 27,-1 55 1617,17 130-1,-10-174-3247,-1 71-1,-1-122-1845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5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8964,'0'0'9975,"0"22"-7715,0 139 1475,0-145-3304,-1 13 743,7 52 0,-4-71-1049,0 0 1,1 0-1,0-1 0,0 1 0,1-1 0,0 0 1,1 0-1,-1 0 0,8 9 0,-5-8-84,1 1 0,0-2 1,0 1-1,1-1 0,0 0 0,0-1 0,1 0 0,0 0 0,19 9 0,-23-14-196,0-1-1,0 0 1,0 0-1,1 0 1,-1-1-1,0 0 1,1 0-1,12-1 1,-11 0-616,-1-2-1,1 1 1,0-1 0,0 0 0,-1-1 0,0 1 0,1-2 0,-1 1 0,0-1-1,11-8 1,-2 2-1267,-7 4 365,0 0 1,-1 0-1,10-9 0,0-12-4610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5.3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571 1 11925,'0'0'14039,"-171"161"-12166,119-98-705,0 0-511,5-7-337,-4 0-160,9-14-160,0 0-208,6-7-689,10-7-1184,0-14-2625,0 7-3842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7.3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8 688,'0'0'15602,"-3"-2"-13921,3 1-1615,0 1 0,0 0-1,0 0 1,-1-1 0,1 1 0,0 0 0,0 0-1,0-1 1,0 1 0,-1 0 0,1 0 0,0-1-1,0 1 1,0 0 0,-1 0 0,1 0 0,0-1-1,0 1 1,-1 0 0,1 0 0,0 0 0,-1 0 0,1 0-1,0 0 1,0-1 0,-1 1 0,1 0 0,0 0-1,-1 0 1,1 0 0,0 0 0,-1 0 0,1 0-1,0 0 1,-1 1 0,1-1 0,0 0 0,0 0 0,-1 0-1,1 0 1,0 0 0,-1 0 0,1 0 0,0 1-1,0-1 1,-1 0 0,1 0 0,0 0 0,0 1-1,-1 20 3207,1-8-3501,0 30 1607,-1 21-80,2 1 0,20 118 0,-15-142-1132,-3-33-212,2-7-1185,-4-4-1860,-1-15-1521,0-3-2400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7.7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4994,'0'0'10963,"25"27"-7685,81 88-922,-95-103-1942,-1 0 1,0 1-1,-1 0 0,0 1 0,-1-1 0,-1 2 0,0-1 1,-1 1-1,6 18 0,-4-8-79,-2-7-173,-1 0 0,0 0 0,-1 0-1,-1 0 1,-1 1 0,-1 0 0,0-1 0,-3 28 0,1-38-136,-1 0 1,1 0-1,-1 0 1,-1 0-1,1 0 1,-1-1 0,-1 1-1,1-1 1,-1 0-1,-1 0 1,1 0-1,-1-1 1,0 1-1,-1-1 1,1 0-1,-1-1 1,-1 1 0,1-1-1,-1 0 1,-13 7-1,14-9-30,0-1-1,1 0 1,-1 0 0,0-1-1,0 1 1,0-1-1,0-1 1,0 1 0,-1-1-1,1 0 1,0 0 0,0-1-1,0 0 1,0 0-1,0 0 1,0-1 0,0 0-1,1 0 1,-1 0-1,0-1 1,1 0 0,0 0-1,0 0 1,0-1-1,0 0 1,0 0 0,1 0-1,-1 0 1,1-1 0,-4-5-1,6 7-82,0 1 1,0-1-1,1 0 0,-1 0 0,1 1 0,-1-1 0,1 0 1,0 0-1,0 0 0,0 0 0,1-1 0,-1-2 1,14 5 6,1 1 151,1 2 0,0 0-1,-1 1 1,0 0 0,1 1 0,-1 0 0,-1 2 0,1-1 0,22 15 0,85 33 60,-47-22-4637,-48-20-3050,-4-8-5991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5:59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5010,'0'0'16173,"-11"5"-6777,9 0-9136,1 0-1,0-1 0,0 1 0,1 0 1,0 0-1,-1 0 0,2 7 1,-1-5-147,-5 278-113,5-277 0,0-6 0,0 1 0,0-1 0,0 1 0,0-1 0,-1 1 0,1-1 0,-1 1 0,1-1 0,-2 3 0,0 1 0,-1-5-32,2-1-272,0 3-2596,-6 62-6534,4-28 3898,-2 12-3647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9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10725,'0'0'12646,"149"-28"-9653,-87 14-1728,-6 14-497,-5-7-688,-4 7-80,-6-7-64,-11 7-1169,-4-7-1936,-10 7-2113,-6-20-3074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0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3378,'0'0'15759,"-2"11"-14001,1-2-1385,0-2-49,0 0 0,0 0 0,1 0 0,-1 0 0,2 0 0,-1 0 0,1 0-1,0 0 1,2 8 0,7 31 1400,-2 0-1,3 69 1,1 5-1063,-9-95-550,4 15 184,-2-27-269,0 5-6109,-1-3 465,0-5 4839,6 21-6374,0 8-3985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0.6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4322,'0'0'13681,"-1"21"-11870,-3 154 1578,4-37 346,-6-272-9847,1 60-147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1.4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3506,'0'0'18347,"21"-7"-14354,376 7-567,-262-7-2602,-133 7-877,9 1-1898,6-3-4998,17-11-1375,-13 6 2036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1.9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6771,'0'0'11416,"29"9"-9546,93 24-122,-72-21-462,1-3 0,54 4 0,19 2-462,-77-8-486,1-2 1,76-2-1,-93-3 82,-30 0-383,21 0-14670,-3 0 3980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2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3426,'0'0'14211,"25"1"-12308,158 5 842,142-6 1601,-290 3-3916,11 1-3413,-31-13-3564,0-3 509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2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64 7363,'0'0'7775,"25"0"-5593,154 0 1308,187 0 949,-205-14-3092,-129 7-1011,-10-2-3932,56-12-5627,-43 8 4282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3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4466,'0'0'11283,"15"0"-9901,122 0 1734,365 0 2345,-404-14-4624,-74 6-4081,21 1-5144,-15 1 1911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3.7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0 126 5410,'0'0'10619,"23"-4"-9397,5-2-748,4-1 398,0 2-1,36-2 1,114-17 1566,17-1-960,108 19-436,-296 6-1131,-11-22-10476,0 2-3071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4.5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2721,'0'0'23400,"9"0"-22359,376-3 3186,-190 0-5630,0 2-7629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5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14 2353,'-2'-1'17070,"3"1"-17036,-1 0 0,0 0-1,0 0 1,0 0-1,0 0 1,0 0-1,0 0 1,0 0 0,1 0-1,-1 0 1,0 0-1,0 0 1,0 0-1,0 0 1,0 0 0,0 0-1,0 0 1,0 0-1,0-1 1,0 1-1,1 0 1,-1 0 0,0 0-1,0 0 1,0 0-1,0 0 1,0 0-1,0 0 1,0-1 0,0 1-1,0 0 1,0 0-1,0 0 1,0 0-1,0 0 1,0 0 0,0-1-1,0 1 1,0 0-1,0 0 1,0 0-1,0 0 1,0 0-1,0 0 1,0 0 0,0 0-1,0-1 1,0 1-1,0 0 1,-1 0-1,1 0 1,0 0 0,0 0-1,0 0 1,0 0-1,0 0 1,0 0-1,0 0 1,0-1 0,-1 1-1,11-1 607,-1 0 0,0 0-1,0 0 1,18 2 0,22 0 689,270-7 1087,-242 6-2133,-76 0-293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9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5731,'0'0'14534,"0"146"-11492,0-70-161,0 7-912,0-21-913,0-6-543,0-1-497,0-20-16,0-8-1073,5-6-1440,11-7-2433,4-14-4210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5.6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7027,'0'0'10408,"-1"24"-8453,-1 19-1254,-5 110 2213,-3 37 189,3-104-2255,3-33-479,-1 51-2189,0-84-7990,0-6 1590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6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1 5859,'0'0'11103,"0"7"-9603,0 34 2226,0 66 2789,-2-91-6237,0-1-1,-5 22 1,-34 153 835,33-143-900,3-23-5,1 1 0,0 33 0,2-58-623,0 0 0,1 0 1,-1-1-1,0 1 0,1-1 0,-1 1 0,0-1 0,1 0 0,-1 0 0,1 0 0,-1 1 0,-1-3 0,-21-16-6916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8.5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318 0 4530,'0'0'18155,"0"2"-16629,-1 8-1167,-1 0-1,1 0 1,-2 0-1,1 0 1,-1 0 0,-1-1-1,0 0 1,0 0-1,-1 0 1,0 0 0,0 0-1,-1-1 1,-12 14-1,-12 10-161,-64 54-1,54-51 106,16-14-213,-35 23 0,53-38-94,5-5-115,29 0-120,-18-2 267,241 15 802,-193-14-938,-1-2 0,87-15-1,-78 6-1160,8-2-6368,-63 7 2070,-9-1-1787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8.7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9668,'0'0'11366,"-5"126"-8901,5-77-977,0-7-799,0 7-561,0-6-128,0-1-208,5 0-1761,5-7-1905,6 0-2897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9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0 9236,'0'0'11542,"-8"20"-10515,-1 0-680,4-9-140,0 0 0,1 0 0,0 1 0,1 0 0,0-1 0,1 1 0,0 0 0,1 0 0,0 13 0,1 0 303,-1-17-351,0 0 0,1 1 0,0-1 1,1 0-1,-1 1 0,2-1 0,-1 0 0,1 0 0,0 0 0,1 0 1,0 0-1,0-1 0,1 1 0,5 7 0,2-1-117,1-1 0,0 0 0,1-1 1,0 0-1,1-1 0,0-1 0,1 0 0,0-1 0,1 0 0,0-2 0,0 0 0,1 0 1,19 4-1,-27-9-498,0-1 0,0 0 0,0 0 0,0-1 1,12-1-1,-18 1-172,1-1 1,-1 1-1,1-1 1,-1 0 0,0 0-1,1 0 1,-1 0-1,0-1 1,5-2-1,14-21-6017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9.3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203 0 9396,'0'0'13639,"-83"175"-10822,57-112-960,0-7-897,5 0-496,-5-6-384,11-8-80,10-14-352,5-14-1377,0-7-1984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09.7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1905,'0'0'10938,"26"9"-6864,-1-1-3181,-2-1-92,-1 1 0,0 1 1,0 1-1,0 0 1,37 27-1,-39-22-50,0 1 0,-2 0-1,0 2 1,-1 0 0,25 34-1,-36-44-647,-1 0 0,0 1 1,0-1-1,-1 1 0,0 0 0,-1 0 0,0 0 0,0 0 0,-1 1 1,0-1-1,0 1 0,-1 0 0,-1-1 0,0 1 0,0 0 0,-1-1 0,-2 15 1,1-18-80,-1-1 0,1 0 1,-1 0-1,0 0 0,0-1 1,0 1-1,-1-1 0,1 1 1,-1-1-1,0 0 0,-1-1 1,1 1-1,-1-1 1,1 0-1,-11 5 0,5-2-40,0-1-1,0-1 0,0 0 0,-1 0 1,0-1-1,0-1 0,-13 2 1,14-3-62,0 0 0,-1-1 0,1-1 0,0 1 0,-1-2 1,-16-4-1,23 5 18,1 0 0,-1 0 0,1-1 0,0 1 0,-1-1 0,1 0 0,0 0 0,0 0 0,0 0 0,1 0 0,-1-1 0,1 1 1,-1-1-1,1 0 0,0 0 0,0 0 0,0 0 0,0 0 0,0 0 0,1-1 0,-1 1 0,0-6 0,2 8 35,0 0 0,0 0 0,0 1 1,0-1-1,0 0 0,0 1 0,1-1 0,-1 0 0,0 0 0,1 1 0,-1-1 0,0 0 0,1 1 0,-1-1 1,1 1-1,-1-1 0,1 1 0,-1-1 0,1 1 0,-1-1 0,1 1 0,-1-1 0,1 1 0,0 0 0,-1-1 1,1 1-1,0 0 0,0-1 0,-1 1 0,1 0 0,0 0 0,-1 0 0,1 0 0,0 0 0,0 0 1,-1 0-1,1 0 0,0 0 0,0 0 0,1 0 0,41 2 310,-35-1-320,26 1 32,171 12-202,-67-11-4653,-65-3-1428,0 0-2691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10.0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9748,'0'0'13767,"0"154"-11686,0-98-801,0 0-351,5-7-385,0-14-320,-5 0-192,0-14-32,0-6-64,5-8-896,1-7-5203,-1 0-224,10-29-3250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11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11253,'0'0'11597,"5"11"-10105,-1-4-1258,2 2 16,-2-1 0,0 1 0,0 0 1,0 0-1,-1 0 0,0 0 0,2 15 1,-4-23-182,2-1-16,-2 0 772,-1 0-961,0 0 131,0-1-1,-1 1 0,1 0 1,0 0-1,0 0 1,0 0-1,0-1 0,0 1 1,0 0-1,0 0 1,0 0-1,0-1 0,0 1 1,0 0-1,0 0 1,0 0-1,0-1 0,0 1 1,0 0-1,0 0 0,0 0 1,0 0-1,1-1 1,-1 1-1,0 0 0,0 0 1,0 0-1,0 0 1,0-1-1,0 1 0,1 0 1,-1 0-1,0 0 0,0 0 1,0 0-1,0 0 1,0 0-1,1-1 0,-1 1 1,0 0-1,0 0 1,0 0-1,1 0 0,-1 0 1,0 0-1,0 0 1,0 0-1,0 0 0,2 0 1847,-6-12-2813,0 12 1488,1 7-407,-2 29-39,0 42-1,0 2 424,-5 115-71,10-194-353,0-16-923,1-96-8478,3 62 1472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20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3602,'0'0'20289,"16"0"-19145,129 0 679,-36 0-1661,-109-6-3787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9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8788,'0'0'17165,"-24"25"-15620,-76 85-230,92-102-1191,1 1 0,0 0-1,1 0 1,0 1 0,0 0-1,1 0 1,-4 11 0,7-12-85,0 1 1,1-1 0,0 0 0,0 1-1,1 14 1,0-14-51,0-9 2,0 0 0,0 0 0,0 0-1,0 0 1,0-1 0,1 1 0,-1 0 0,0 0 0,0 0 0,1 0 0,-1 0 0,0-1 0,1 1 0,-1 0 0,1 0 0,-1-1 0,1 1-1,0 0 1,-1-1 0,1 1 0,0 0 0,-1-1 0,1 1 0,0-1 0,-1 1 0,1-1 0,0 0 0,0 1 0,0-1 0,0 0 0,0 1-1,30 0-482,-22-1 298,-2 0 23,0 0 0,0-1 0,-1 0 0,1 0-1,0-1 1,-1 0 0,1 0 0,-1 0 0,0-1 0,0 0-1,11-7 1,-3-1-317,0 0 0,0-1-1,11-14 1,2-1-302,-27 26 808,0 1 0,0 0 0,0-1 0,0 1 0,1 0 0,-1-1 0,0 1 0,0 0-1,1-1 1,-1 1 0,0 0 0,0-1 0,1 1 0,-1 0 0,0 0 0,1-1-1,-1 1 1,1 0 0,-1 0 0,0 0 0,1-1 0,-1 1 0,0 0 0,1 0 0,-1 0-1,1 0 1,-1 0 0,1 0 0,-1 0 0,0 0 0,1 0 0,-1 0 0,1 0 0,-1 0-1,0 0 1,1 0 0,-1 1 0,1-1 0,-1 0 0,0 0 0,1 0 0,-1 1-1,0-1 1,1 0 0,-1 0 0,0 1 0,1-1 0,-1 0 0,0 0 0,0 1 0,1-1-1,-1 1 1,0-1 0,0 0 0,0 1 0,1 0 0,3 29 2039,-2-9-1105,0-15-690,0 0 1,0 0-1,1 0 0,6 11 0,-8-17-426,-1 1-1,1-1 0,-1 1 0,0-1 0,1 1 0,-1-1 0,1 1 0,-1-1 0,1 1 1,0-1-1,-1 1 0,1-1 0,-1 0 0,1 1 0,0-1 0,-1 0 0,1 0 0,0 0 0,-1 1 1,1-1-1,1 0 0,-1 0-366,0-1 0,0 1 0,0-1 0,0 1 0,0-1 0,-1 0 0,1 1 0,0-1 0,0 0 0,-1 0 0,1 1 0,0-1 0,-1 0 0,1 0 0,-1 0 0,1 0 0,-1 0-1,1 0 1,-1 0 0,1-1 0,12-29-10428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20.8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7619,'0'0'12532,"-1"6"-11417,-4 23 1735,-19 55 1,22-80-3204,2-8-3226,-1-9-1984,-7 5-1040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22.8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1793,'0'0'12952,"-3"12"-11177,1-6-1515,-5 16 1204,1 1 0,-3 27 0,0 230 2879,9-253-2147,7-35-2473,-2 3 282,1 1 1,0-1 0,1 1-1,-1 0 1,1 1-1,10-4 1,25-16 38,-31 19-29,1 0 1,-1 1 0,0 0-1,1 1 1,-1 0 0,1 0-1,12 1 1,2 0 76,-17 0-43,0 1 1,1 0-1,-1 0 0,16 3 1,-21 0-8,1 1 1,-1-1 0,1 1 0,-1-1-1,0 1 1,-1 0 0,1 1-1,5 8 1,-3-3 158,0 1-1,0-1 1,-1 2-1,-1-1 1,0 0 0,0 1-1,-1 0 1,-1 0 0,0 0-1,-1 0 1,0 0-1,-1 0 1,0 1 0,-3 21-1,2-30-173,0 1-1,-1 0 0,1 0 1,-1-1-1,0 1 1,0-1-1,0 0 0,-1 0 1,0 0-1,1 0 0,-1 0 1,-1 0-1,1-1 1,0 1-1,-1-1 0,0 0 1,0 0-1,0 0 0,0-1 1,0 1-1,-1-1 1,1 0-1,0 0 0,-1-1 1,0 1-1,-5 0 0,-13 3 109,0-2 0,0 0 0,-1-1 0,-24-2 0,37 0-129,5-1-171,0 0 0,1 0 1,-1-1-1,0 1 0,0-1 0,1-1 1,-1 1-1,1-1 0,-1 0 0,1 0 0,0 0 1,0-1-1,1 0 0,-8-7 0,6 6-381,1 0-1,-1 0 0,0 1 0,0 0 0,-1 0 1,1 0-1,-14-4 0,9 7-8284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24.9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5026,'0'0'19276,"0"8"-17070,-2 44-1033,-11 55-1,2-15-371,6-39-428,-6 81 385,11-132-844,-2-5-855,-1-10-1476,3-49-11136,0 28 4855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25.4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6835,'0'0'14900,"17"3"-14147,241 35 3096,-230-36-3710,-17-2-110,0 1 0,0 0 0,-1 0 0,1 1 0,-1 1 0,11 3 0,-19-4 188,-1 1 0,0-1-1,0 1 1,0-1 0,-1 1 0,1-1 0,0 1 0,-1-1-1,0 1 1,1-1 0,-1 1 0,0 0 0,-1-1 0,1 1 0,-1 4-1,0 4-222,-1 25 375,-3 0-1,-1 0 1,-1-1 0,-15 43 0,7-27-159,-8 40-96,4 1 0,4 0 1,4 1-1,1 106 0,12-185-105,-2-10-27,1-1 0,-1 0 0,0 1 1,0-1-1,0 1 0,0-1 0,-1 0 0,-1 6 0,-13-17-2589,9 0 855,0-1 0,0 1 0,1-1 0,0 0 0,1-1 0,0 1 0,0-1 0,-4-17 0,5 15-648,-8-30-9168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25.8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8580,'0'0'13326,"30"15"-11173,97 52-224,-45-20-377,-60-33-948,1-2 0,37 15 0,4-1 125,98 34 271,-152-56-1029,-8-3-230,-2-14-11114,0-2 661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36.6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8 4210,'0'0'14201,"-5"-2"-9280,0-2-4725,5 3-740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36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0 1 1217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37.4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8 1217,'58'-7'18253,"-59"7"-17885,1-1-1,-1 1 0,1 0 0,-1 0 1,1 0-1,-1 0 0,1 0 0,-1 0 1,1 0-1,-1 0 0,1 0 1,-1 0-1,1 0 0,0 1 0,-1-1 1,1 0-1,-1 0 0,1 0 1,-1 1-1,1-1 0,0 0 0,-1 0 1,0 1-1,-7 24 306,0 1 0,-5 40 1,-4 138 456,13-136-817,0 130-7,-2 23-252,5-143-70,1-76 3,0 0 997,0 6-5596,0-42-10676,0-6 6159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38.7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3906,'0'0'12016,"5"1"-10554,26 6 1039,54 6 1,104-4-181,-78-6-1970,53 1 123,-87-5-148,148 19 0,-50 20-248,19 3-41,-190-41-23,14 4 51,1-2 0,-1 0 0,1-1-1,0-1 1,19-2 0,-38 24 1400,-1 17-1324,-1 0 0,-9 43 1,0-11 89,-3 106-1,15 76-36,1-103-134,-2 116 9,0-265 801,-4-1-680,1 1-1,-1-1 1,0 1 0,0-1 0,1 0 0,-1-1-1,-4 0 1,0 1-137,-44-3 90,0-2 0,-66-15 0,66 10-104,0 1-1,-69 0 0,51 9-44,-88 0 205,-179-21 1,263 13-881,-111 2 1,185-8-9479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2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6051,'0'0'13910,"4"13"-12221,9 32 773,13 80 1,-17-26-778,-4 102-1,-2-189-5381,-1-19-2725,-2-12-101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8:59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11781,'0'0'3631,"-5"28"1150,-57 425 5082,52-251-7992,10-200-1925,4-20-223,0 0 0,2 1 0,0-1 0,1 1 0,0 0 0,2 1 0,0-1 0,1 2 0,0-1 0,25-26 1,-32 39 203,0-1 0,0 1 0,0 0 0,1 1 0,0-1 0,-1 0 0,1 1 0,0 0 0,0 0 0,0 0 0,0 1 1,1-1-1,-1 1 0,0 0 0,1 0 0,-1 0 0,1 1 0,-1 0 0,5 0 0,-6 0 111,0 1-1,0-1 1,0 1 0,0 0-1,-1 0 1,1 0-1,0 0 1,-1 1-1,1-1 1,-1 1 0,1-1-1,-1 1 1,0 0-1,0 0 1,0 0 0,0 0-1,0 1 1,0-1-1,0 0 1,-1 1-1,1-1 1,-1 1 0,0 0-1,0-1 1,0 1-1,0 0 1,0 0 0,0 0-1,0 3 1,0 1 60,0 0 0,-1 1 1,0-1-1,0 0 1,0 0-1,-1 0 0,0 0 1,0 0-1,-1 0 0,0 0 1,0 0-1,0 0 1,-1-1-1,0 1 0,-1-1 1,-4 7-1,-1-1-10,0-1 1,-1 0-1,0-1 1,0 0-1,-1 0 1,-23 15-1,32-24-106,1 0 1,-1 0-1,1 0 0,-1 0 0,1 0 0,-1 0 0,0-1 0,1 1 0,-1-1 0,0 1 0,0-1 0,1 1 0,-1-1 0,0 0 0,0 0 0,0 0 0,1 0 0,-5-1 0,5 1-128,-1-1 0,1 0-1,0 0 1,0 0 0,-1 1-1,1-1 1,0 0-1,0-1 1,0 1 0,0 0-1,0 0 1,0 0 0,0-1-1,0 1 1,0 0-1,1-1 1,-2-1 0,-1-6-1132,1-1 0,0 1 0,0-1 1,1 1-1,-1-15 0,1-36-7054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2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1553,'0'0'14137,"4"22"-10930,2 12-2139,22 99 2548,-21-109-2958,1 0-1,1 0 0,1-1 0,1 0 0,1-1 0,1 0 0,1-1 0,1-1 0,33 35 0,-43-50-717,-1-1-1,1 0 1,0 0-1,1-1 0,-1 1 1,0-1-1,1 0 1,0 0-1,0-1 0,0 0 1,0 0-1,0 0 1,0-1-1,1 0 0,-1 0 1,0-1-1,1 1 1,-1-1-1,0-1 0,10-1 1,-14 1-309,-1 0 1,1 0 0,0 0-1,0 0 1,-1 0-1,1 0 1,-1-1 0,1 1-1,-1-1 1,0 1-1,1-1 1,-1 1-1,0-1 1,0 0 0,0 0-1,1-3 1,-1 4 31,10-26-6528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2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509 0 14455,'0'0'10484,"-93"147"-7682,41-77-513,0 7-1105,0-14-719,0-7-353,11-7-112,4-6-112,1-8-1057,5-14-1664,-5-7-4082,10-14-6788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3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7075,'0'0'15349,"0"11"-13775,-6 553 5333,6-564-7147,-1 0 0,0 0 0,0 0 0,0 0 0,1-1 1,-1 1-1,0 0 0,0 0 0,1-1 0,-1 1 0,0 0 0,0-1 0,1 1 1,-1-1-1,0 1 0,1-1 0,-1 1 0,1-1 0,-1 0 0,0 1 0,1-1 1,-1 0-1,-7-19-8042,7-7-2613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4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9316,'0'0'7905,"23"16"-4199,-23-16-3706,100 70 2828,-92-63-2475,0 0 1,-1 0 0,1 1-1,-2 1 1,1-1 0,-1 1-1,0 0 1,-1 0-1,0 1 1,5 14 0,-2-6 97,1 4-198,0 2 0,-2 0 0,-1 0 0,0 0 0,-2 0 0,-1 1 1,-1 0-1,-1 25 0,-1-45-247,0 0 1,0 0-1,0 0 1,-1 0-1,0 0 1,0-1-1,-1 1 1,1 0-1,-1-1 1,0 1 0,0-1-1,0 1 1,-1-1-1,1 0 1,-1 0-1,0 0 1,0-1-1,-1 1 1,1-1-1,-1 1 1,0-1-1,0 0 1,0-1-1,0 1 1,0-1-1,-8 4 1,-1-2-51,1 0 0,-1-1 0,0 0 0,1-1 0,-1 0 1,0-2-1,0 1 0,-26-3 0,33 1-6,0 0 0,0 0-1,0-1 1,0 0 0,0 0 0,-5-3-1,8 4 32,0-1 0,1 1 0,-1-1-1,1 0 1,-1 1 0,1-1 0,0 0 0,-1 0-1,1 0 1,0-1 0,1 1 0,-1 0-1,0-1 1,-2-4 0,3 1-24,11 5-136,8 3 190,1 0 0,-1 2 0,0 0 0,0 1 0,18 8 0,5 0-7,18 10-1066,-19-5-2447,-10-4-1647,1 0-1882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4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3410,'0'0'14142,"-1"28"-12320,-3 94-114,5-112-1457,0 0 0,1 0 0,0 0 0,1 0 0,0 0 0,0 0 0,1-1 0,0 0 0,1 0 0,0 0 0,0 0 0,1-1 0,0 1 0,1-2 0,0 1 0,14 12 0,-17-17-151,9 11 176,2-1-1,0-1 1,0 0-1,1-1 1,1-1 0,0 0-1,0-1 1,1-1-1,18 5 1,-30-11-622,-1-1 1,0 0 0,0-1-1,1 1 1,-1-1-1,0 0 1,1-1 0,7 0-1,-11 0 90,-1 1 0,1 0 0,0-1 0,0 0 0,0 1 0,0-1 0,0 0-1,0 0 1,-1 0 0,1 0 0,0 0 0,-1 0 0,1-1 0,-1 1 0,1-1 0,-1 1 0,0-1 0,0 1-1,1-1 1,-1 0 0,0 1 0,1-4 0,1-22-6272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4.6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281 0 11909,'0'0'14807,"-104"162"-13158,68-106-1137,4-7-400,6-7-112,1-7-256,9 0-1201,0-7-2080,1-14-2194,4 7-2208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6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 1313,'1'-1'17323,"3"-9"-7311,-1 53-8853,1 1 0,13 49 0,2 25-560,-13-75-572,14 48-1,4 20-36,-21-100-76,-1-17-201,-3-20-1050,-6-21-4173,6-4-6172,1 10-2183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6.3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8420,'0'0'13651,"2"19"-11815,8 66-5,19 134 3301,-24-191-5017,-2 1 0,0 32-1,-1-44-454,0-11-2395,-1 0-4392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0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3362,'0'0'21212,"0"4"-20076,-16 312 2650,11-176-3410,5-138-370,0-24-12962,0 2 7303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0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5218,'0'0'11286,"1"27"-8688,13 163 1094,17 47 833,-31-208-14994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0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11077,'0'0'9813,"175"-21"-7732,-109 14-801,6-7-800,-10 7-480,-11 7-384,-15 0-2257,-26 7-3858,-10 14-7459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1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7812,'0'0'12717,"13"0"-11089,-3 0-1290,1 0 1,-1 1-1,0 0 1,0 1-1,0 0 1,0 0-1,-1 1 1,1 0-1,-1 1 0,1 0 1,-1 1-1,0 0 1,-1 0-1,9 7 1,-12-7-172,0-1 0,-1 1 1,1 0-1,-1 1 0,-1-1 0,1 1 1,-1 0-1,0 0 0,0 0 1,-1 0-1,0 0 0,3 13 0,-4-14-109,0-1-1,-1 0 0,0 1 0,0-1 1,0 0-1,0 1 0,-1-1 1,1 0-1,-1 1 0,0-1 0,-1 0 1,1 0-1,-1 0 0,0 0 1,0 0-1,0 0 0,0-1 0,-1 1 1,1 0-1,-5 3 0,-8 8-27,-30 25-1,43-39-88,3 0-420,0 0 447,1 0 0,-1 0 1,0 0-1,1-1 1,-1 1-1,1-1 0,-1 1 1,1-1-1,0 1 1,-1-1-1,1 0 0,-1 0 1,1 0-1,-1 0 1,4 0-1,0 0-15,10 3 40,0 0-1,0 1 1,0 0 0,-1 1 0,0 1-1,0 0 1,22 14 0,-29-16 13,1 2 1,-1-1 0,0 1-1,0 0 1,0 0-1,-1 1 1,0-1 0,0 1-1,-1 1 1,0-1 0,0 1-1,-1 0 1,7 16 0,-10-20 16,0-1 1,0 0 0,0 1-1,0-1 1,-1 1 0,1-1-1,-1 1 1,0 0 0,0-1-1,0 1 1,-1-1 0,1 1-1,-1-1 1,0 1 0,0-1-1,-2 7 1,1-7 6,0-1 0,0 1 0,0 0-1,-1-1 1,1 0 0,-1 1 0,1-1 0,-1 0 0,0 0 0,0 0 0,1-1-1,-1 1 1,-1-1 0,-4 2 0,-8 2 53,-1-2-1,1 0 1,-1-1-1,0-1 1,-26-1-1,41 0-83,-18 1 7,9-1-33,1 1 0,-1-1 0,0-1-1,1 0 1,-1 0 0,1-1 0,0-1-1,0 1 1,0-2 0,-12-5 0,11 4-236,8 4 121,0-1 1,0 1-1,0-1 1,0 0-1,0 0 0,1 0 1,-1 0-1,1 0 1,-1 0-1,-3-6 1,5 6-373,0-1 1,0 1-1,0-1 1,0 0 0,0 1-1,1-1 1,-1 0-1,1 1 1,0-1 0,0-4-1,2-13-4749,6-1-1402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1.5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9316,'0'0'13446,"16"168"-11861,-11-126-128,0 0-577,0-7-480,-5-14-352,5 0-48,-5-14 0,5 0-336,-5 0-3169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8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779 1 2721,'0'0'27191,"-13"0"-26473,11 0-697,-1 1-1,1-1 0,0 1 1,-1 0-1,1 0 1,0 0-1,-1 0 1,1 1-1,-2 1 1,-20 7 156,23-10-79,0 0-95,-1 1 0,1 0 0,-1 0-1,1 0 1,-1 0 0,1 0 0,0 0 0,0 0 0,-1 0-1,1 0 1,0 0 0,0 1 0,-1 1 0,-1 1-3,-105 87 14,78-65-15,-42 29 1,-16 12-55,44-23-28,2 2 0,-48 68 0,-16 17-330,64-82 232,12-7-462,3-4-12785,12-19 5622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9.2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50 4994,'0'0'12659,"19"0"-10756,147 0 1229,77-11-544,9 1-2159,-194 10-426,-2 1 35,74-8 1,-100 5-33,-23 2-35,0 0-1,0 0 1,0-1-1,13-3 1,-8 2-277,3-2-54,-11-5-3707,-7 9 399,-15 0-2178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49.7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6323,'-4'5'20626,"3"5"-20229,4 2-51,1 0 1,0 0-1,0-1 1,11 20-1,7 18 235,25 81 203,71 180 20,-92-252-712,3-1 0,2-1 0,43 59-1,-72-111-86,-1-3-5,-1 0 1,1 0-1,-1 0 1,1 0-1,-1 0 1,1 0 0,0 0-1,-1 0 1,1-1-1,0 1 1,0 0-1,0 0 1,0-1-1,0 1 1,-1 0-1,1-1 1,0 1-1,0-1 1,0 0-1,1 1 1,0 0-1,1 0-2071,-9-1 971,-5 0-760,-26 0-4410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6.6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0 7587,'0'0'13932,"0"22"-12857,0 26-454,-2 13 1283,3 0 0,16 112 1,-13-157-1714,0 0 0,1 0 1,1 0-1,1 0 0,0-1 0,1 0 0,14 21 0,-18-31-232,0 0 0,0 0 0,0-1 0,0 1 0,1-1 0,0 0 0,0 0 0,0-1 0,0 1 0,1-1 0,-1 0 0,1 0 0,0-1 0,-1 0 0,1 0 0,0 0 0,1-1-1,-1 0 1,0 0 0,0 0 0,0-1 0,1 0 0,10-1 0,-14 0-183,-1 1 0,1-1 0,0 0 0,-1 0 0,1 0 0,-1 0 0,0 0 0,1 0 0,-1-1 0,0 1 0,0-1 0,1 1 0,-1-1 0,-1 0 0,1 0 0,2-3 0,1-2-1285,0-1 0,-1 1 0,5-15 0,-5 15 284,15-35-7333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6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343 0 6659,'0'0'13654,"-109"155"-11157,62-92 257,11 0-897,0-7-1025,5-7-672,5 0-160,5-14-320,5-14-737,6 0-1328,5-14-656,0-7-1665,5-14-10245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7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11301,'0'0'13043,"11"17"-11786,36 53-345,-44-66-819,0 1 0,-1 0-1,1 0 1,-1 1 0,0-1-1,0 0 1,0 1-1,-1-1 1,0 1 0,0 0-1,0-1 1,-1 1 0,0 0-1,0-1 1,-2 11-1,0 14 227,3-14-224,-1 1 0,0 0 0,-2-1 0,0 1 1,-1-1-1,-1 0 0,-5 18 0,4-23-58,-2 6 32,0-1 1,-1-1-1,-12 19 0,22-34-40,0 1 0,-1-1-1,1 0 1,0 0 0,0 1-1,0-1 1,0-1 0,0 1-1,0 0 1,0 0-1,0-1 1,0 1 0,0-1-1,3-1 1,13-5-188,0-1 0,0-1 1,-1-1-1,25-18 0,28-26-7229,-63 49 5928,24-17-8232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7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7235,'0'0'16632,"7"-1"-15343,-2 0-1166,0 0 1,0 0 0,1 1-1,-1 0 1,0 0 0,0 0-1,0 0 1,0 1-1,0 0 1,0 0 0,0 0-1,0 1 1,0 0 0,0 0-1,0 0 1,6 4 0,-4-1 5,1 0 0,-2 1 0,1 0 1,0 0-1,-1 0 0,0 1 0,-1 0 0,1 0 0,-2 0 1,1 1-1,7 16 0,-8-14-79,-1 1 0,-1 0 0,0 0 0,0-1 1,-1 2-1,0-1 0,-1 0 0,0 0 0,-2 16 0,0-19-25,0 0-1,0 1 0,0-1 1,-1 0-1,-1 0 0,1 0 1,-1-1-1,-1 1 0,-6 9 1,-7 7-89,-28 27-1,33-37-42,12-14 80,1 1 1,0-1-1,0 0 0,0 0 0,0 0 0,0 0 0,0 1 0,0-1 0,0 0 0,0 0 0,-1 0 0,1 1 0,0-1 0,0 0 0,0 0 0,0 0 0,0 1 0,0-1 0,0 0 0,0 0 0,0 0 0,1 1 0,-1-1 0,0 0 1,0 0-1,0 0 0,0 1 0,0-1 0,0 0 0,0 0 0,0 0 0,1 0 0,-1 1 0,0-1 0,0 0 0,0 0 0,0 0 0,0 0 0,1 0 0,-1 1 0,0-1 0,0 0 0,0 0 0,1 0 0,-1 0 0,0 0 0,0 0 1,0 0-1,1 0 0,-1 0 0,0 0 0,0 0 0,0 0 0,1 0 0,-1 0 0,0 0 0,26 3-328,36-7 443,-27-3-84,-20 4-9,0-1 0,0 2 0,1 0 0,-1 1 1,1 0-1,-1 1 0,18 3 0,-32-3 4,0 0 0,0 1 0,0-1 0,0 1 0,0-1 0,0 1 0,0 0 0,0-1 0,0 1 0,0 0-1,-1 0 1,1 0 0,0-1 0,-1 1 0,1 0 0,0 0 0,-1 0 0,1 0 0,-1 0 0,1 0 0,0 2 0,4 31 139,-5-25-30,-1 1-1,0-1 1,0 0-1,-1 0 1,-3 11 0,0-10-17,0 0 0,-1-1 0,0 0 0,0 0 0,-1 0 1,0 0-1,-1-1 0,-11 10 0,2-4 31,0 0 1,-1-1-1,-25 13 1,37-23-169,-1 0 1,1 0-1,-1-1 1,0-1 0,0 1-1,0-1 1,0 0 0,0 0-1,-8-1 1,14 0-58,1 0 0,-1 0-1,0-1 1,1 1 0,-1 0 0,0 0 0,0-1-1,1 1 1,-1 0 0,0-1 0,1 1 0,-1 0 0,1-1-1,-1 1 1,0-1 0,1 1 0,-1-1 0,1 0-1,0 1 1,-1-1 0,1 1 0,-1-1 0,1 0-1,0 1 1,-1-1 0,1 0 0,0 0 0,0 1 0,0-1-1,-1 0 1,1-1 0,-1-26-2555,1 21 1703,2-42-6763,6-11-6441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8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12630,'0'0'10068,"5"161"-7426,-5-105-545,0 1-913,0-8-816,-10-7-368,0-7-32,4 0-512,-4-14-2097,0-7-2530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3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10997,'0'0'18456,"5"0"-18279,5 7-177,-5 0 0,0 0-1505,1 0-3217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0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5747,'0'0'19160,"-15"152"-15990,10-103-1425,5-15-1185,0-6-464,0-7-96,0-14-32,10-7-10053,0-28 1297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0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6 1745,'0'0'15212,"0"-5"-10530,-2 227 1802,0-131-6777,1-16-6778,1-116-2990,0 14 1588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3.3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6243,'0'0'22239,"21"-6"-21889,-17 5-333,0 1 0,1-1 0,0 0 0,-1 1 0,1 0 1,-1 0-1,6 1 0,16 0 737,-35-8-845,-24 0 27,-13 0 603,46 7-510,0 0-1,-1 0 1,1 0-1,0-1 1,0 1-1,0 0 1,0 0-1,0 0 1,0-1-1,0 1 1,0 0-1,0 0 1,0 0-1,0-1 1,0 1-1,0 0 1,0 0-1,0 0 1,0-1-1,0 1 1,0 0-1,0 0 1,1 0-1,-1-1 1,0 1-1,0 0 1,0 0-1,0 0 1,0 0-1,0 0 1,1-1-1,-1 1 1,0 0-1,0 0 1,0 0-1,0 0 1,1 0-1,-1 0 1,0-1-1,0 1 1,329 0-323,-328 0-490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3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4210,'0'0'13395,"-1"21"-11719,-3 348 3777,4-332-5202,0-36-195,31-2-363,-19 0 316,-1 1 0,1 0 0,-1 0 0,1 1 0,0 1-1,-1 0 1,0 0 0,21 8 0,-18-4 207,0 1-1,-1 1 1,0 0-1,-1 1 1,15 12-1,-24-18-124,0 0 1,0 0-1,0 0 0,-1 1 1,1-1-1,-1 1 0,0-1 0,0 1 1,0 0-1,0 0 0,-1 0 0,1 0 1,-1 0-1,0 0 0,0 0 1,-1 0-1,1 0 0,-1 1 0,0-1 1,0 0-1,0 0 0,-1 1 0,1-1 1,-3 6-1,1-5-66,0 0-1,-1 0 1,1 0 0,-1 0 0,-1-1-1,1 1 1,0-1 0,-1 0 0,0 0-1,0 0 1,0 0 0,-1-1-1,1 1 1,-1-1 0,-9 4 0,5-2 4,0-1 0,1-1 0,-1 0 0,-1 0-1,1-1 1,0 0 0,-1 0 0,-15 0 0,-8-1 48,22 0-107,0 0 0,1-1 0,-1 0 0,0-1 0,0 0 0,1-1 0,-1 0-1,1-1 1,-15-5 0,19 5-249,1 0-1,-1 0 1,1 0-1,0-1 1,0 1-1,-8-10 1,11 10-422,0 0-1,0 0 1,1 0 0,-1 0 0,1 0 0,0-1-1,0 1 1,0 0 0,1-1 0,-1 1-1,1 0 1,0-1 0,0-6 0,3-10-3685,10 5-881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5.6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7603,'0'0'11910,"0"21"-10512,-25 279 4866,19-158-4114,6-131-2067,0-9-6,-1-14-3089,-3-69-5047,4 20 642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5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9893,'0'0'6453,"26"-1"-4929,155-5 933,-30 6-1481,-150 0-933,0 1 1,1-1-1,-1 0 0,0 0 1,0 1-1,1-1 1,-1 1-1,0-1 0,0 1 1,0 0-1,1-1 0,-1 1 1,0 0-1,0 0 0,0 0 1,0 0-1,0-1 0,-1 2 1,1-1-1,0 0 0,0 0 1,-1 0-1,1 0 0,0 0 1,-1 0-1,1 1 0,-1-1 1,0 0-1,1 1 0,-1-1 1,0 1-1,4 49 1724,-4-44-1629,0 33 862,0 24 497,-12 113 0,-23-15-472,21-106-761,2 0-1,3 0 0,-3 72 0,12-128-309,1 1 1,-1 0-1,0-1 0,0 1 0,0 0 0,0-1 0,0 1 0,-1 0 0,1-1 1,0 1-1,0 0 0,0-1 0,0 1 0,-1 0 0,1-1 0,0 1 0,-1-1 1,1 1-1,0-1 0,-1 1 0,1-1 0,-1 2 0,-10-6-4535,-11-21-4958,2-8-1967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6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3378,'0'0'22490,"166"42"-21049,-124-21-913,-1 0-368,-4 0-160,-1-7 0,-10 7-737,5-14-2352,-10 0-2081,10-7-3634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1.1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0 5250,'0'0'13812,"-5"23"-12241,-32 151 983,-39 271 1519,61-243-3424,13-114-3507,-11-104-813,11 8 2555,1 1-1,0-1 1,0 0-1,0-10 0,0 4-668,1-33-3455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2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35 5747,'0'0'8681,"31"-2"-7158,193-11 1252,-91 5-950,186-4-545,28 12 1060,-347 21-1259,-2 24-370,-2 0 0,-11 46 0,1-5-65,10 11-146,2-34-236,1-50-221,-25 261 959,7-91-794,3-23-122,12-124-50,2 48 0,-35-84 1210,-148-14-763,-3 0-14,136 12-441,-70-13 0,36 3-9,13-1-6,49 8-13,0 1 0,-41-1 0,-137 5-80,201 0 16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8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4722,'0'0'14375,"9"24"-11777,0-4-2033,8 20 1100,21 79 0,-28-61-909,-2 0 0,-3 1 0,-2 92 0,-3-127-1061,0-24 126,0 1 1,0 0 0,0 0-1,0 0 1,0 0-1,0 0 1,-1 0-1,1 0 1,0 0-1,0 0 1,-1 0-1,1-1 1,0 1-1,-1 0 1,1 0-1,-1 0 1,1-1-1,-1 1 1,0 0-1,0 1 1,-12 1-6423,7-3-394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8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8724,'0'0'5445,"2"22"-3073,0 0-1759,1 28 1173,12 53 1,-10-75-1044,2 0 0,1 0 0,1-1 0,1 0 0,1-1 0,25 42 0,-30-59-673,-1-1-1,2 0 1,-1 0 0,1 0-1,0 0 1,1-1 0,-1 0-1,1-1 1,1 0 0,-1 0-1,1-1 1,0 0 0,1 0-1,-1-1 1,1 0 0,0-1-1,0 0 1,0-1 0,0 0-1,0 0 1,18 0 0,-21-2-179,41-2-3124,-42 1 2053,0 0-1,0 0 0,0 0 0,0-1 0,7-3 0,9-3-4808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0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10789,'0'0'7411,"26"124"-3537,-10-41-640,-11 7-353,-5 14-1232,0-7-705,0 0-272,0-14-383,0-20-273,0-22 0,0-13-32,0-14-465,0-7-623,-5-7-4499,-11-14 129,1-21-5571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6:59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379 0 11845,'0'0'10357,"-62"161"-7476,25-91-159,1 7-1314,0-6-495,-1-8-257,6-7-384,5-14-192,6-7-80,-1-7-80,10-7-416,-4-14-833,-1 0-1680,1 0-2001,-1-7-4227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6.6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905 246 1713,'0'0'7875,"0"-7"-6984,1-8-500,0-36 1091,-1 47-1381,-1 0 0,1 0 0,-1 0 0,1 0 1,-1 1-1,0-1 0,0 0 0,-1 0 0,1 1 1,-3-5-1,-4-2 38,6 6-12,0 0 0,-1 1 0,0-1 0,0 1 0,0-1 0,0 1 0,0 0 0,-1 1 0,1-1 0,-7-3 1,-7-4 430,-8-2 175,-35-5 452,37 9-804,-44-7 0,10 8 334,-68-1 0,118 8-711,0 1-1,0 1 1,0-1-1,0 1 1,1 0-1,-1 1 1,1-1-1,-1 1 0,1 1 1,0-1-1,0 1 1,-10 8-1,-5 6 18,-34 37-1,46-45-7,-12 11 6,2 0-1,0 1 1,2 1 0,0 1-1,1 0 1,-11 27 0,-21 49 42,-22 54 659,62-131-564,0 1 0,2 0 0,0 1 0,-3 46-1,6 109 469,5-153-486,1-1-1,1 1 0,1-1 0,15 45 0,-15-58-101,2-1-1,-1 0 0,1 0 0,1-1 0,0 1 1,1-2-1,0 1 0,1-1 0,-1 0 0,2-1 1,0-1-1,14 10 0,-1-3 86,0-1-1,1-2 1,1 0 0,0-1 0,29 7-1,-14-10 139,0-1-1,0-2 0,0-1 1,78-5-1,-50 0-141,-60 0-105,0 1 1,-1-2-1,1 0 1,-1 0-1,0 0 1,1-1-1,-1 0 1,0-1-1,0 1 1,-1-2-1,12-7 1,8-9 66,41-38 0,-38 31-59,-19 17-21,0-1-1,0 0 1,-1-1-1,-1 0 1,0-1-1,-1 0 1,0 0-1,-1-1 1,-1 1-1,6-20 1,2-17-3,12-94 1,-8 39-49,-15 80 80,0-1 0,-2 1 0,-1-29 0,-1 12 95,0 33-108,0-1-1,-1 1 0,0-1 1,-1 1-1,0 0 0,0 0 1,-8-15-1,10 24-251,0-1 0,0 1 1,0-1-1,0 1 0,0 0 1,0-1-1,0 1 0,-1 0 1,1 0-1,0 0 0,-1 0 0,1 0 1,-1 0-1,1 0 0,-1 0 1,1 1-1,-1-1 0,0 1 0,1-1 1,-1 1-1,0-1 0,1 1 1,-1 0-1,0 0 0,0 0 0,-2 0 1,3 0-123,-14 0-5889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8.0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1617,'0'0'20297,"10"0"-19913,6 0-192,10-7-96,5 7-96,15 0-656,1 0-2593,0 0-3603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8.2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7700,'0'0'7987,"114"-7"-9155,-67-7-3026,5-7-5219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8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1 127 2769,'0'0'4738,"150"-77"-4866,-103 56-592,5 7-1137,5 0-928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8.6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3282,'0'0'4546,"140"-35"-6355,-129 28-1361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0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3314,'0'0'816,"150"0"2513,-67 0-1552,0 0-208,0-7-64,0-7-433,-5 0-656,-10 7-416,-22 7-176,-20 0-1585,-10 0-3729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0.6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7668,'0'0'11669,"0"63"-10437,0-28-559,0 7-577,0 14-96,-10 0-512,-1 7-2642,-4-7-3569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0.9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8644,'0'0'10917,"0"126"-10181,0-98-720,-15 0-16,9 7-976,-9 0-2530,5 7-2993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1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5987,'0'0'12726,"0"105"-11798,0-84-80,0 0-415,0-7-241,0 0-144,5-14-48,-5 7-545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2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41 304,'0'0'25017,"-1"-7"-22683,1 4-2087,-6-20 1126,6 23-1338,-1-1 0,1 0 1,-1 1-1,1-1 0,-1 1 1,1-1-1,-1 1 0,0-1 0,1 1 1,-1-1-1,0 1 0,1 0 0,-1-1 1,0 1-1,1 0 0,-1 0 1,0 0-1,0-1 0,1 1 0,-1 0 1,0 0-1,0 0 0,0 0 0,1 0 1,-1 0-1,0 0 0,0 1 0,1-1 1,-1 0-1,0 0 0,0 0 1,1 1-1,-1-1 0,0 1 0,0 0 1,-11 5 64,0 2 0,1 0 1,0 0-1,-11 11 1,3-3-96,0 1-12,0 0 1,2 0 0,0 2 0,1 0-1,0 1 1,2 1 0,0 0 0,-14 33 0,25-48 4,0 0 0,1 1 1,0 0-1,0-1 0,1 1 1,0 0-1,0 0 0,1-1 1,0 1-1,0 0 0,0 0 1,1 0-1,0 0 0,0-1 1,4 10-1,0-9-15,1-1 0,1 0 1,-1 0-1,1-1 0,0 0 0,0 0 1,1-1-1,7 4 0,-5-2-8,74 35-107,-59-30 93,0 1-1,41 27 0,-63-37 50,-1-1-1,1 1 1,-1 0-1,0 0 1,1 0 0,-1 1-1,0-1 1,-1 0 0,1 1-1,0 0 1,-1-1-1,1 1 1,-1 0 0,0 0-1,0-1 1,0 1-1,0 0 1,-1 0 0,1 0-1,-1 0 1,0 0 0,0 0-1,0 0 1,0 0-1,0 1 1,-1-1 0,1 0-1,-1-1 1,0 1-1,0 0 1,0 0 0,0 0-1,0 0 1,-1-1 0,1 1-1,-1 0 1,0-1-1,0 0 1,1 1 0,-2-1-1,1 0 1,-3 2 0,-9 11-238,-1 0 1,0-2 0,-1 0 0,-1 0 0,0-2 0,-1 0 0,0-1 0,-1 0 0,-23 7 0,41-16 11,0-1-1,-1 1 1,1-1-1,0 1 1,0-1-1,0 0 1,-1 1-1,1-1 1,0 0-1,0 0 1,-1 0-1,1 0 1,0 0-1,0 0 1,-1-1-1,1 1 1,0 0-1,0-1 1,0 1-1,-1 0 1,1-1-1,0 0 1,0 1-1,0-1 1,-1-1-1,1 0-376,0 0 0,0-1-1,0 1 1,0-1-1,1 1 1,-1-1-1,1 1 1,0-1 0,0 1-1,0-1 1,0-2-1,0-47-9098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8.0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6275,'0'0'13459,"0"26"-11346,0 166 1166,0 39-132,0-176-11099,0-93 1899,0-14-2965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8.4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0 6131,'0'0'8332,"29"18"-4917,91 59-494,-112-72-2588,0 1 0,0 0 0,-1 0 0,0 1 0,0 0 0,0 0 0,-1 1 0,0 0 0,0 0 0,-1 0 0,0 1 0,-1-1 0,0 1 0,0 0 0,3 16 0,-1-9 48,-1 5-135,0 1 0,-1-1-1,-2 1 1,0 0 0,-1 1 0,-1-1 0,-5 32-1,4-46-231,-1-1-1,1 1 1,-2-1-1,1 0 0,-1 0 1,0 0-1,-1 0 1,0-1-1,0 1 0,0-1 1,0 0-1,-1 0 0,0-1 1,-1 1-1,1-1 1,-11 7-1,11-8-46,-1 0 1,0 0-1,0-1 0,0 0 0,0 0 0,-1 0 1,1-1-1,-1 0 0,0 0 0,1-1 1,-1 0-1,0 0 0,0-1 0,0 1 1,0-1-1,0-1 0,0 0 0,-10-2 1,13 2-25,0-1 0,0-1 0,0 1 1,0 0-1,0-1 0,0 0 1,0 0-1,1 0 0,0 0 0,-1-1 1,1 1-1,1-1 0,-1 0 1,0 0-1,1 0 0,0 0 0,0 0 1,0-1-1,0 1 0,1-1 1,0 1-1,0-1 0,0 1 0,0-1 1,1 0-1,0 1 0,0-1 1,0 0-1,0 1 0,2-7 0,-1 10 75,0 0 0,0 0 0,0 0-1,0 0 1,0 0 0,0 1-1,1-1 1,-1 0 0,0 1 0,1-1-1,-1 1 1,0-1 0,1 1-1,-1 0 1,0 0 0,1 0 0,-1-1-1,1 1 1,-1 0 0,0 1-1,1-1 1,-1 0 0,0 0 0,3 1-1,3 0 55,18-2 190,-17 0-143,1 1 0,0 0 0,0 0 1,0 1-1,0 0 0,-1 1 1,1 0-1,0 0 0,12 6 0,85 35 73,-89-33-2313,-11-6-2134,-1 2-2212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8.9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7908,'0'0'14011,"-2"17"-12786,-3 35 471,1 62 0,4-97-1438,1-1 0,1 1-1,0-1 1,1 0 0,1 0 0,0 0 0,1 0 0,1-1 0,10 20 0,-7-21-111,0 0 1,1-1 0,1-1 0,0 0-1,0 0 1,1-1 0,0-1 0,1 0-1,18 11 1,-20-15-119,0 0-1,1-1 1,-1 0-1,1-1 1,1 0 0,-1-1-1,0 0 1,1-1-1,-1-1 1,1 0-1,0 0 1,18-2-1,-25-1-205,1 1-1,-1-1 0,0 0 1,0-1-1,0 0 0,0 1 1,-1-2-1,1 1 0,-1-1 0,0 0 1,0 0-1,0 0 0,0-1 1,5-7-1,25-34-3888,-10 1-3700,-13 10-984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9.1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265 0 10629,'0'0'11749,"-99"169"-9076,73-106-624,0 0-1152,0-14-641,6-7-256,4-7 0,0-14-720,1 0-1778,4-14-1711,1-7-3123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9.0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2481,'0'0'8660,"146"28"-7187,-105-28-1249,6 0 240,-1 0-464,1-7-48,0 0-976,0-7-1378,4 0-1119,1 0-2162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9.3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2817,'0'0'2305,"140"49"-1600,-88-42-209,15-7 672,-5 0-511,6 0 751,5 0-447,-6 0-961,-5-14-288,-10 0-6035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6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8 8132,'0'0'18715,"-2"-6"-16208,0 4-2305,1 7 472,1 201 1652,0 25-4353,1-236 961,-1 1 1,1-1-1,0 1 1,0-1 0,0 1-1,1 0 1,2-6-1,2-7-3886,8-15-3985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6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213 0 7860,'0'0'17231,"-7"21"-16041,1 1-893,-8 22 449,-27 57-1,13-44-159,-2-1 0,-50 69 0,79-124-582,1-1 1,-1 1-1,1-1 0,-1 1 1,1-1-1,-1 1 1,1-1-1,0 1 0,-1-1 1,1 1-1,0-1 0,-1 1 1,1 0-1,0-1 1,0 1-1,-1-1 0,1 1 1,0 0-1,0-1 0,0 1 1,0 0-1,0-1 1,0 1-1,0 0 0,0-1 1,0 1-1,0 0 0,1-1 1,-1 1-1,0-1 1,0 1-1,1 0 0,-1-1 1,0 1-1,1-1 0,0 2 1,16 3 11,-15-5-5,35 3 270,65-3-1,-40-1-72,-15-1-50,0-1 0,59-12 1,-71 9-713,0 1 0,36 1 0,-70 3-215,0 0 1,0 0 0,0 0-1,0-1 1,0 1-1,0 0 1,-1 0 0,1 0-1,-1-1 1,1 1 0,-1 0-1,1 0 1,-1-1 0,1-1-1,0-5-7523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6.6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11701,'0'0'15495,"-5"161"-14502,5-62 512,-5 6-593,5-7-192,-5-7-303,5-21-273,0-14-144,0-7-16,-5-7-513,-6-7-815,1-14-2802,-6 0-3858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9.5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6755,'0'0'9855,"0"21"-7115,0 334 6851,0-248-8889,2-99-915,7-9-4353,7-15-1209,-1-10 1061,5-8-937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2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9588,'0'0'12790,"190"-7"-9348,-108-13-1649,10-1-1121,-15 7-528,-5 7-144,-15 0-368,-21 0-2097,-11 7-2594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19.8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2369,'0'0'14786,"3"24"-11417,0-5-2661,4 22 1602,1 80 0,-9-1 362,2 130-2474,-12-272-8062,1-5-924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22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1078 197 4610,'0'0'12654,"-1"-12"-11016,-5-37-227,6 45-1143,-1 1-1,0-1 1,-1 0-1,1 1 0,-1-1 1,0 1-1,1-1 1,-2 1-1,1 0 1,0 0-1,-1 0 0,1 0 1,-1 0-1,0 0 1,0 1-1,-4-4 1,-3 0 275,1 1 1,-1 0 0,-20-7-1,14 6-63,1 1-167,0 0 1,0 1-1,-1 1 1,1 0-1,-21 0 0,-82 3 265,57 1-251,-177-1 666,227 1-966,1 0 1,-1 1 0,1 0-1,-12 4 1,-18 4 28,31-8-29,-1 0-1,1 0 1,0 1-1,0 0 1,0 1-1,0 0 1,1 0-1,0 1 1,0 0-1,0 0 0,-10 10 1,-10 4-11,25-17-16,-1 0 0,1 0 1,0 1-1,0-1 0,0 1 1,0-1-1,-3 5 1,-8 10-9,1 1 1,1 1 0,0 0-1,2 1 1,0 0 0,1 0-1,-6 23 1,-6 26 22,13-47-17,1 0 0,1 0 1,-3 24-1,4 15 3,2-1 0,6 81 0,1-119 11,0 1 0,2-1 0,13 36 1,-5-17-4,6 1 0,-5-14 4,-2 2-2,1 0 0,1-1 0,2-1 0,0 0 0,27 30 0,-28-40-6,1 0 0,0-1-1,31 22 1,14-11 24,-53-25-32,-1 0 0,1-1-1,-1 0 1,1-1 0,13 1-1,23 5-10,-31-5 6,-1 0 1,0-1 0,0-1-1,26-2 1,4 0-7,-36 2 8,-1 1 0,1-2 0,-1 1 1,1-1-1,-1 0 0,1 0 0,-1-1 0,0 1 1,0-2-1,7-2 0,16-13 2,36-15 0,-33 17 9,34-22 1,6-3-6,-18 6 0,-20 8 6,-21 19 7,-2-1-1,1-1 1,-1 0-1,-1 0 1,0-1 0,0 0-1,-1-1 1,9-14 0,-5 1 35,-2-1 1,0 0 0,-2 0-1,-1-1 1,8-44 0,-9 18 25,2-107 0,-8 104-27,1 36-10,-1 1 1,-1 0-1,-1-1 1,-1 1-1,-1 0 1,0 0-1,-1 0 1,-9-22-1,-6-8-37,5 12 0,-2 1 0,-21-37 0,26 56 0,10 13 0,-2 0 0,1 0 0,0 0 0,-1 0 0,0 1 0,1-1 0,-1 1 0,-1 0 0,1 0 0,0 0 0,-1 0 0,0 1 0,0-1 0,1 1 0,-1 0 0,-5-2 0,-24-9-1377,24 10 3,-1-1 0,1 0 0,0 0 0,0-1 0,0-1 0,0 1 1,-8-8-1,1-7-7724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04.73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723 87 5763,'0'0'15060,"0"-7"-13401,-2-22 118,2 28-1677,-1-1 1,1 1-1,-1 0 1,1 0-1,-1 0 0,0 0 1,1 0-1,-1 0 1,0 0-1,0 0 0,0 1 1,0-1-1,0 0 0,0 0 1,0 1-1,0-1 1,0 1-1,0-1 0,-1 1 1,1-1-1,0 1 1,0 0-1,0-1 0,-1 1 1,0 0-1,-5-2 342,-7-4-37,1 1 0,-1 1-1,0 0 1,0 1 0,-1 0-1,1 1 1,0 1 0,-1 0-1,-27 3 1,10-2-127,21 0-243,0 2 0,0-1 0,0 1 1,0 1-1,1 0 0,-1 0 0,1 1 0,-1 1 1,-15 9-1,-3 4-31,-51 41 0,49-31-33,1 2-1,2 1 1,-38 52 0,56-67 21,1 1 0,1 0 0,1 1 0,0-1 0,1 2 0,1-1 0,0 0 1,-2 23-1,-3 10 52,0 0 36,2 0 1,3 0 0,2 1-1,5 73 1,2-94-19,1 1 1,2 0 0,1-1 0,2-1-1,23 52 1,-28-71-56,0 1 0,0-1-1,1 0 1,1-1 0,0 1 0,0-1 0,1-1-1,0 1 1,1-1 0,0-1 0,0 0 0,1 0-1,0 0 1,1-2 0,-1 1 0,1-1 0,0-1-1,1 0 1,16 5 0,7 0-7,1-2 0,1-1 0,-1-2 0,73 0 0,-3-4 0,134-3 0,-218 1 0,-1-1 0,0-1 0,0-1 0,0-1 0,26-9 0,-38 10 0,0 0 0,0 0 0,-1-1 0,1 0 0,-1 0 0,0-1 0,-1 0 0,1-1 0,-1 1 0,-1-1 0,1-1 0,-1 1 0,9-16 0,5-12 0,-3-1 0,0 0 0,-3-1 0,-1-1 0,13-58 0,-19 44 0,-1-1 0,-3 1 0,-6-95 0,2 132 0,-1 0 0,-1 0 0,-1 0 0,0 0 0,0 0 0,-2 1 0,0 0 0,-13-23 0,-8-5 0,-43-52 0,25 36 0,33 41 0,5 5 0,-1 1 0,-1 0 0,1 1 0,-2-1 0,1 2 0,-1-1 0,-1 1 0,0 1 0,-14-9 0,10 14 0,14 3 0,0 0 0,0 0 0,0 0 0,0 0 0,1 0 0,-1-1 0,0 1 0,0 0 0,0 0 0,0-1 0,0 1 0,0-1 0,0 1 0,1-1 0,-1 1 0,0-1 0,0 1 0,1-1 0,-1 0 0,0 1 0,1-1 0,-1 0 0,0 1 0,1-1 0,-1-1 0,-6-9-1274,-1 2-3577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17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458 3 3201,'0'0'17243,"-2"-1"-14751,0 0-2196,1 1 1,-1 0-1,1-1 0,-1 1 1,1 0-1,-1 0 1,0 0-1,1 1 1,-1-1-1,1 0 0,-1 1 1,1-1-1,-1 0 1,1 1-1,-1 0 0,1-1 1,0 1-1,-1 0 1,1 0-1,0 0 0,-2 1 1,-33 29 1065,25-19-967,-97 93 382,-118 151-1,188-200-776,36-47-15,8-8-36,-3-2 16,399-20 136,-272 1-1528,-110 15 879,0 0 0,0-1 0,-1-1 0,25-13 0,-30 10-4999,-11 0-5050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17.6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6675,'0'0'22971,"-26"182"-22075,26-112-112,0-7-448,11 0-255,-1-14-81,-5 0-161,11-14-815,-6 0-833,1-14-1937,-1 0-3505,6-14-3250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18.2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6675,'0'0'13590,"-2"21"-11274,1-12-1985,-1 19 811,0 1 0,3-1 0,5 48-1,41 299 2592,-38-360-4940,-9-15 1062,1 0 0,-1 0 0,0 0 0,1 0 1,-1 0-1,0 0 0,1 0 0,-1 0 0,0 0 0,1 0 1,-1 0-1,0 0 0,1 0 0,-1 0 0,0 0 0,1 0 1,-1 0-1,0 0 0,1 0 0,-1 0 0,0-1 0,0 1 1,1 0-1,-1 0 0,0 0 0,0-1 0,1 1 0,-1 0 1,0 0-1,0 0 0,1-1 0,-1 1 0,0 0 0,0-1 0,0 1 1,0 0-1,0-1 0,1 1 0,-1 0 0,0 0 0,0-1 1,0 1-1,0 0 0,0-1 0,0 1 0,0 0 0,0-1 1,0 1-1,0 0 0,0-1 0,0 1 0,0 0 0,-1-1 0,4-26-7674,6-13-2991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18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6771,'0'0'5637,"25"21"-800,83 72-795,-92-79-3409,-1 1 0,-1 0 0,-1 1 0,0 0 0,-1 1 0,-1 0 0,-1 1 0,0 0 0,11 29 1,-14-20-280,0-1 0,-2 1 1,-1 0-1,-1 0 1,-1 50-1,-2-71-337,0 0 0,0 0-1,-1 0 1,0-1 0,0 1-1,0 0 1,-1-1 0,0 1 0,0-1-1,0 1 1,-1-1 0,0 0-1,0 0 1,0 0 0,0 0-1,-1-1 1,0 1 0,0-1 0,0 0-1,0 0 1,-1-1 0,0 1-1,1-1 1,-1 0 0,-1 0-1,1 0 1,0-1 0,-1 0-1,1 0 1,-11 2 0,2-2-98,-1 0 1,0 0 0,1-2-1,-1 0 1,0-1-1,-26-4 1,38 4 43,0 0 0,0 0 0,1 0 0,-1 0 0,0-1 0,1 1 0,-1-1 0,0 0 0,1 1 0,0-1 0,-1 0 0,1-1 0,0 1 1,0 0-1,0-1 0,1 1 0,-1-1 0,0 1 0,1-1 0,0 0 0,0 0 0,-1 0 0,2 0 0,-1 1 0,0-1 0,1 0 0,-1-1 0,1 1 0,0 0 0,0 0 0,0 0 0,0 0 0,1-4 0,0 5 46,0 0 0,0 0-1,0 0 1,0 0-1,0 0 1,0 0-1,1 0 1,-1 0 0,1 1-1,-1-1 1,1 0-1,0 1 1,-1-1-1,1 1 1,0 0 0,0 0-1,0 0 1,0 0-1,0 0 1,0 0 0,0 0-1,1 0 1,-1 1-1,0-1 1,0 1-1,4 0 1,11-3 166,-1 2-1,26 0 1,-32 1-69,10 1 30,0 0 0,0 1 0,0 1-1,0 1 1,-1 1 0,0 1 0,0 0 0,0 1-1,-1 2 1,31 17 0,-13-7-2532,-6-10-3569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14.5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 2785,'0'0'25815,"-3"1"-24340,2 0-1402,-1-1 1,1 1-1,0-1 0,0 1 0,0 0 1,0 0-1,0-1 0,1 1 1,-1 0-1,0 0 0,0 0 0,0 0 1,1 0-1,-1 0 0,0 0 0,1 0 1,-1 1-1,1-1 0,0 0 0,-1 0 1,1 0-1,0 1 0,-1 1 0,1 39 618,0-23-547,-1 91-33,3 140-123,4-205 23,-3-28-22,-3-16-5,1-7-11,-1-37-3649,0 2-3676,0 34 6001,0-28-7597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14.8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6931,'0'0'13684,"0"28"-11569,0 184 2127,0 232-69,4-435-4281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24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91 5026,'0'0'18345,"-13"-2"-16910,4 1-1338,-28-6 1860,-65-4-1,37 10-988,34-1-650,-1 2-1,-42 5 1,62-3-258,-1 2 1,1-1 0,0 2-1,-13 5 1,-16 7 57,31-13-15,-1 1 0,1 1-1,1 0 1,-1 0 0,1 1-1,-9 8 1,-19 13 192,26-20-273,1 0-1,0 2 1,1-1 0,0 1-1,-9 13 1,-37 58 94,53-77-106,-9 13 11,2 1 0,1 0 1,0 1-1,1-1 0,1 2 0,1-1 0,-5 40 0,4 4 62,3 75 1,3-113-81,0-16-3,1-1 0,0 1 0,0 0 0,1-1 0,0 1 0,1-1 0,0 0 0,0 0 0,1 0 0,0 0 0,0-1 0,7 10 0,7 6 0,1-2 0,30 28 0,-7-7 0,-19-21 0,1-1 0,1-1 0,48 27 0,-57-37 0,0-1 0,1-1 0,0-1 0,0 0 0,1-1 0,-1-1 0,34 3 0,132-2 0,-121-6 0,-55 1 0,-1-1 0,1 0 0,-1 0 0,0-1 0,0 0 0,0 0 0,0-1 0,0 1 0,8-6 0,49-36 0,-56 39 0,12-11 0,0 0 0,-1-2 0,-1 0 0,19-26 0,-27 31 0,-1-1 0,0 1 0,-1-2 0,0 1 0,-1-1 0,7-25 0,2 1 0,-13 33 0,1 1 0,-1-1 0,0 0 0,0 0 0,2-11 0,7-262 0,-11 243 0,0 23 0,-2 1 0,1 0 0,-2-1 0,0 1 0,0 0 0,-7-16 0,-2 0 0,-22-37 0,8 25 0,-1 2 0,-3 1 0,-50-50 0,79 86 0,-4-5-162,-1 0 0,1 1 0,-1 0 0,1 0 0,-2 0 0,1 1 0,0 0 0,-1 0 0,0 0 0,0 1 0,0 0 1,0 1-1,0 0 0,0 0 0,-1 0 0,-10-1 0,18 4-117,-1-1-1,1 1 1,-1-1 0,1 0 0,-1 1-1,1-1 1,0 1 0,-1 0 0,1-1 0,0 1-1,-1-1 1,1 1 0,0-1 0,0 1-1,-1 0 1,1-1 0,0 1 0,0-1 0,0 1-1,0 0 1,0-1 0,0 1 0,0 0-1,0-1 1,0 1 0,0 0 0,0-1 0,1 2-1,-1 1-1592,0 18-8119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2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11381,'0'0'13574,"0"159"-10868,0-90-1154,0 1-831,0-8-337,5-14-384,10-6-48,0-7-1569,6-8-2465,5-13-3361,-1-14-3522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1:10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9188,'0'0'17592,"17"-1"-15930,1-1-1172,-5 1-132,0 0 0,0 0-1,1 1 1,-1 1 0,22 4-1,-6-1 207,58-1-1,-58-3-282,50 6 0,-69-4-439,-10-3 83,1 1-1,-1 0 1,1 0 0,-1 0-1,0 0 1,1 0 0,-1 0-1,0 0 1,1 0 0,-1 0-1,1 0 1,-1 0 0,0 1-1,1-1 1,-1 0 0,0 0-1,1 0 1,-1 0 0,0 1-1,1-1 1,-1 0-1,0 0 1,1 1 0,-1-1-1,0 0 1,0 0 0,1 1-1,-1-1 1,0 0 0,0 1-1,5 7-1653,4-8-8764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1:10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1 12566,'0'0'10933,"-15"133"-8692,4-77-480,-4 7-513,5 0-287,-1-14-689,1-7-272,5-21 0,5-7-897,0-7-1248,10-7-9732,11-7-2466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1:11.2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12566,'0'0'8649,"27"2"-7238,185 16 1911,-137-17-2259,-46-2-846,1 1 0,-1 2 0,1 2 0,29 6 0,-58-10-186,-1 1 0,1 0 0,0 0 0,0-1 1,-1 1-1,1 0 0,0 0 0,-1 0 1,1 0-1,-1 0 0,1-1 0,-1 1 1,0 0-1,1 0 0,-1 0 0,0 0 1,1 1-1,-1-1 0,0 0 0,0 0 1,0 0-1,0 0 0,0 0 0,0 0 1,-1 0-1,1 0 0,0 0 0,-1 2 0,1 4 96,-1 16 188,0 1 0,-2-1 1,0 0-1,-8 26 0,-39 90 884,39-111-1131,-86 229 485,82-209-492,2 0-1,2 0 1,-6 77 0,17-108-294,-1 7-691,1-23 889,0-1 0,0 1 0,0-1 0,0 1 0,0-1 0,0 1 0,0-1 0,0 1 0,-1-1 0,1 0 0,0 1 0,0-1 0,-1 1 0,1-1 0,0 0 0,-1 1 0,1-1 0,0 1-1,-1-1 1,1 0 0,0 0 0,-1 1 0,1-1 0,-1 0 0,1 0 0,-1 1 0,1-1 0,0 0 0,-1 0 0,1 0 0,-1 0 0,1 0 0,-1 1 0,-1-2-365,1 0-1,0 0 1,-1 0 0,1 0-1,0 0 1,0 0 0,0 0-1,0 0 1,0 0-1,0-1 1,0 1 0,0 0-1,0-1 1,1 1 0,-1-1-1,1 1 1,-1-1-1,0-1 1,-10-31-6501,4-13-3808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1:11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3890,'0'0'24251,"166"84"-22314,-104-49-369,-4 0-575,-12-7-865,1-7-128,-21-7 0,-11 0 0,-9-7 0,-6 0 0,0 7-1377,0 0-1184,0 0-4610,-26 0-4162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2:00.1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3169,'0'0'48,"11"147"-48,-11-112-352,-21-7-2449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5.2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431 0 8900,'0'0'16624,"-17"29"-14810,-5 7-1304,-85 125 1341,-11-13-714,99-127-1054,-1-1-1,0-2 1,-2 0-1,-40 27 1,41-37 131,18-7 266,14-1-219,-5 0-280,484 0 361,-432 4-384,-45-2-774,1-1 0,0 0 0,0-1 0,20-2 0,-32 1 499,-1 1 0,1 0 1,-1-1-1,1 1 0,-1-1 0,1 0 0,-1 0 0,0 1 0,1-1 1,-1 0-1,0 0 0,0 0 0,0 0 0,0 0 0,0-1 1,0 1-1,0 0 0,0-1 0,0 1 0,0 0 0,-1-1 1,1 1-1,0-1 0,-1 1 0,1-1 0,-1 1 0,0-1 1,1-2-1,0-24-6078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5.4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9524,'0'0'13847,"-15"147"-11126,15-70-864,-5 0-657,5-7-463,0-7-289,0-14-352,5-7-96,10-7 0,-9-21-128,4 0-689,-5-14-863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6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3073,'0'0'14660,"0"11"-12232,-9 121 3457,-2 33-1861,10-84-3095,2 90-2176,-1-174 419,1 1 0,-1-1-1,1 1 1,0-1 0,0 1-1,0-1 1,0 1 0,1-1-1,1-1 1,1-4-1726,6-13-4580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6.2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11205,'0'0'12782,"3"29"-9709,1 9-2219,9 148 1955,-8-8-696,-4-50-4066,-1-132 1050,0 1-1,-1-1 0,1 1 0,-1-1 0,0 1 0,0-1 0,0 1 0,-1-1 1,-2-4-1,-11-14-7703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11.7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837 158 5410,'0'0'13313,"-16"-11"-11469,7 4-1557,-19-13 1268,-1 1 0,-44-22-1,43 29-929,0 2 1,0 0-1,-1 2 0,0 1 0,-1 2 0,1 1 0,-1 2 0,0 1 0,-63 5 0,88-2-586,-1 0 0,1 0-1,0 1 1,0 0 0,0 0-1,0 1 1,1 0 0,0 0-1,-1 0 1,1 1 0,-10 10 0,0 1-17,1 0 0,-24 34 0,20-22 16,1 0 0,2 1 0,1 1 0,1 0 0,1 1 0,2 0 0,1 1 0,2 1 0,1-1 0,1 1 0,-2 64 0,8-82-34,-1 10-2,1 0-1,1 0 0,2-1 0,0 1 0,13 45 0,0-25-1,3 0 0,37 65 0,-39-83 0,1-1 0,1 0 0,0-1 0,45 41 0,-54-58 0,0 0 0,0-1 0,1 0 0,0 0 0,0-1 0,1-1 0,0 0 0,0-1 0,0 0 0,24 4 0,2-3 0,-1-1 0,49-3 0,-74-1 0,7 0 0,0-2 0,0 0 0,-1-1 0,1-1 0,-1-1 0,0 0 0,0-2 0,0 0 0,18-10 0,-11 3 0,-1-2 0,-1 0 0,0-1 0,-1-1 0,27-30 0,-36 33 0,-1 0 0,-1-1 0,-1 0 0,16-35 0,-15 29 0,0 0 0,-2 0 0,-1 0 0,-1-1 0,-1 0 0,-1-1 0,3-27 0,-4 2 0,-4-98 0,-2 134 0,0 0 0,-1 0 0,0 0 0,-1 1 0,0 0 0,-1-1 0,0 2 0,-1-1 0,-1 1 0,-8-13 0,-5-3 0,-1 1 0,-42-42 0,42 50 0,-1 1 0,0 1 0,-1 1 0,-1 1 0,0 0 0,-1 2 0,-27-9 0,33 13 1,5 1-5,-1 1 1,0 0-1,-1 1 0,1 0 0,-1 2 0,0-1 0,-17 0 1,31 4-475,23 0-15951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3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2049,'0'0'21092,"-15"21"-19139,-46 69-208,56-85-1587,1 0 0,0 1 1,1 0-1,-1 0 0,1 0 0,1 0 1,-1 1-1,1-1 0,0 1 0,0 0 1,1-1-1,0 1 0,0 0 0,1 0 1,0 8-1,0-14-162,0 0 1,0 0 0,0 0 0,0 0-1,0 0 1,0 0 0,0 0-1,1-1 1,-1 1 0,0 0 0,1 0-1,-1 0 1,0 0 0,1-1-1,-1 1 1,1 0 0,-1 0-1,1-1 1,0 1 0,-1 0 0,1-1-1,0 1 1,-1-1 0,1 1-1,0-1 1,0 1 0,1 0 0,0 0-37,1-1 0,-1 1 1,1-1-1,-1 0 1,1 0-1,-1 0 1,1 0-1,-1 0 1,1 0-1,3-1 0,2-1-154,0 0-1,0-1 1,0 0 0,0 0-1,11-7 1,73-62-1797,-92 71 1988,1 0-1,0 1 0,0-1 1,0 0-1,-1 1 0,1 0 1,0-1-1,0 1 0,0-1 0,0 1 1,0 0-1,0 0 0,0-1 1,0 1-1,0 0 0,0 0 1,0 0-1,0 0 0,-1 0 0,1 0 1,0 0-1,0 0 0,0 1 1,0-1-1,0 0 0,0 1 0,0-1 1,0 0-1,1 2 0,0 0 132,0 0 0,0 1 0,0-1 0,0 0 0,-1 1 0,1 0 0,1 4 0,4 7 435,-4-9-450,0-1 0,0 1 0,1-1 0,-1 0 0,1 0 0,0 0 0,0-1 0,1 0 0,-1 1 0,1-1 1,-1-1-1,1 1 0,0-1 0,0 0 0,6 2 0,-8-3-355,-1-1-1,1 0 1,0 1 0,0-1-1,-1 0 1,1-1 0,0 1 0,-1 0-1,1-1 1,0 0 0,-1 1-1,1-1 1,-1 0 0,1 0 0,-1 0-1,1-1 1,-1 1 0,0-1-1,0 1 1,0-1 0,1 0 0,-2 0-1,1 0 1,0 0 0,0 0-1,-1 0 1,1 0 0,-1-1 0,1 1-1,-1 0 1,2-6 0,15-37-6999,-6-3-4639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3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502 1 7619,'0'0'20954,"-15"18"-19791,-224 321 1142,216-307-2201,-1 0 0,-2-2-1,-1 0 1,-1-2 0,-1-2-1,-46 33 1,60-44-134,15-15 28,0 0-1,0 1 1,0-1-1,0 0 0,0 1 1,0-1-1,0 0 0,0 1 1,0-1-1,0 0 1,0 1-1,0-1 0,0 0 1,0 1-1,0-1 1,0 1-1,0-1 0,0 0 1,1 1-1,-1-1 0,0 0 1,0 0-1,0 1 1,1-1-1,-1 0 0,0 1 1,0-1-1,1 0 1,23 10-212,-20-9 170,56 13 165,0-2-1,80 5 1,127-10-4517,-250-6 2837,14-1-2858,-12-4-1532,2-14-4781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3.3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7988,'0'0'9364,"0"182"-4946,0-105-1409,0 7-672,0-7-1264,0-7-833,0-13-240,0-1-672,5-14-3074,0-14-4210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3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2049,'0'0'20601,"10"126"-17015,1-42-1073,-6-7-864,0 0-545,0-21-767,0-7-273,1-21-64,-1-14-32,-5 0-545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4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5843,'0'0'9492,"26"119"-5618,-10-56-1009,-11-7-240,0 0-880,-5-7-1345,0-13-400,0-15-384,0-7-2257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4.6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475 8 8116,'0'0'8838,"-25"-1"-7069,-9-1-1175,-84-2 1744,111 4-2127,0 1-1,-1 1 1,1-1-1,0 1 0,0 0 1,0 1-1,0-1 1,0 2-1,1-1 1,-1 1-1,1 0 0,0 0 1,0 0-1,0 1 1,1 0-1,0 0 0,-7 8 1,-4 7 244,1 0 0,0 1 0,-17 36 0,14-21 203,2 1 1,2 1-1,-16 62 0,24-78-530,2 0-1,0 0 0,2 0 1,0 0-1,1 1 0,2-1 1,0 0-1,1 1 0,2-1 1,0 0-1,1-1 1,1 1-1,1-1 0,13 28 1,6 4 10,3 0 0,2-2 0,70 88 0,-85-122-91,0-1 1,0-1-1,1 0 1,1-1-1,32 18 1,-35-24-34,0-1-1,0 0 1,0-1 0,1-1-1,0-1 1,0 0 0,1-1-1,27 2 1,162-3-14,-122-3 0,-74 1 0,0 0 0,0 0 0,0-1 0,18-4 0,-24 3 0,0 0 0,0 1 0,0-2 0,0 1 0,0 0 0,-1-1 0,1 1 0,-1-1 0,1 0 0,-1 0 0,0-1 0,3-3 0,11-17 0,0 0 0,-2-1 0,-1-1 0,17-42 0,-14 25 0,-3 0 0,11-52 0,-18 46 0,-2-1 0,-1-82 0,-5 112 0,0 2 0,-2-1 0,0 0 0,-1 0 0,-1 1 0,-1 0 0,0 0 0,-14-26 0,-8-8 0,-48-65 0,60 93 0,10 16 0,1 1 0,-1 0 0,0 0 0,0 0 0,-1 0 0,1 1 0,-2 0 0,1 1 0,-1-1 0,1 2 0,-2-1 0,-15-6 0,4 2 0,0 2 0,0 1 0,-34-7 0,32 8-912,10 3-1330,1-1-1,-1 2 1,-13-1-1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6.8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5763,'0'0'14113,"-1"26"-11696,-3 180 2164,4-195-4391,-1 68 1123,4 0 0,15 93 1,-17-170-3655,-1-6 429,0-16-1495,0 8 622,0-22-5240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7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0 4706,'0'0'8399,"24"14"-4776,-1-2-2649,-10-5-418,1 0 0,-1 1 0,0 0 0,-1 1 0,0 1 0,0 0 0,-1 0 1,-1 1-1,1 0 0,8 14 0,-6-4 44,0 1 1,-1 0-1,-1 1 1,-2 0-1,0 1 1,-1 0-1,-1 0 1,-2 1-1,0 0 1,-2 0-1,-1 0 1,-1 40-1,-1-60-569,0 0-1,-1 0 1,1 0-1,-1 0 1,0-1-1,-1 1 1,1 0-1,-1 0 1,0-1-1,0 1 1,-1-1-1,1 1 1,-1-1-1,-5 6 1,2-4 2,1-1 0,-1 1 0,0-1 0,0-1 0,-1 1 0,0-1 0,1-1 0,-15 7 0,10-6-59,0-1 0,0 1 0,0-2 0,-1 0 0,1 0 1,0-1-1,-1 0 0,1-1 0,-1-1 0,1 0 0,-1 0 0,1-1 0,-12-3 0,19 3-22,-1-1-1,1 1 1,0-1-1,0 1 1,0-1-1,0-1 0,0 1 1,0 0-1,1-1 1,0 0-1,0 0 1,0 0-1,-3-4 1,0-2-38,5 9 55,1 0 1,-1 0-1,1 0 1,-1-1 0,1 1-1,0 0 1,-1 0 0,1-1-1,0 1 1,0 0-1,0-1 1,0 1 0,0 0-1,0-1 1,1 1-1,-1 0 1,0 0 0,1-1-1,-1 1 1,1 0-1,-1 0 1,2-2 0,7 1 21,1 1 0,-1-1 0,1 2-1,0 0 1,-1 0 0,12 2 0,35-1 145,37-10-49,35-3-301,-42 14-3413,-80-1 2543,-1-1-1,1 2 1,0-1-1,-1 1 1,1 0 0,-1 0-1,1 0 1,-1 1 0,0-1-1,9 8 1,17 11-8849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7.8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0 4082,'0'0'15068,"-3"3"-12806,1 0-1978,0 0-1,-1 0 0,2 0 1,-1 0-1,0 1 0,1-1 0,-1 1 1,1-1-1,0 1 0,0 0 0,0-1 1,1 1-1,-1 0 0,1 5 0,1 66 1475,0-40-985,-3 36 116,0-22-244,6 67 0,-3-103-675,1-1-1,0 1 1,1 0-1,1 0 0,0-1 1,0 0-1,1 0 1,1 0-1,0 0 1,8 11-1,-1-14-4223,-13-9 3977,1 0 0,-1 0-1,0 0 1,0 0-1,1 0 1,-1 0-1,0 0 1,0 0 0,1 0-1,-1 0 1,0 0-1,0 0 1,0 0-1,1 0 1,-1 0 0,0 0-1,0 0 1,1 0-1,-1 0 1,4-15-12513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8.0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8836,'0'0'7604,"0"148"-5219,11-85-80,9-7 128,1 0-240,5-7-608,0-14-689,0-7-400,5-7-272,-5-7-208,0 0-16,5-14-192,5 0-1441,-4 0-1424,9-35-1217,-5 7-704,-10-7-785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08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349 1 9973,'0'0'12101,"-99"119"-9972,58-49-144,-1 0-640,0-7-385,6-14-752,10-7-208,5-14-240,6-7-1281,4-14-2769,-4 0-2833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3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11669,'0'0'3919,"-6"34"1017,1-6-3883,-4 20 888,2 1-1,-2 83 1,10 98 1893,-1-225-3822,0-1 0,0 1-1,1 0 1,-1-1 0,1 1 0,0 0-1,1-1 1,-1 1 0,1-1 0,0 0-1,0 1 1,0-1 0,0 0 0,1 0 0,-1-1-1,6 7 1,-7-10-60,-1 1 0,1-1 1,0 0-1,-1 1 0,1-1 0,0 0 1,0 0-1,-1 1 0,1-1 0,0 0 0,0 0 1,-1 0-1,1 0 0,0 0 0,0 0 0,-1 0 1,1 0-1,0 0 0,0 0 0,-1-1 0,1 1 1,0 0-1,-1 0 0,1-1 0,0 1 0,-1 0 1,1-1-1,0 1 0,-1-1 0,1 1 1,-1-1-1,1 1 0,-1-1 0,1 0 0,20-23-939,-17 18 827,12-13-161,1 0 0,0 1 1,2 1-1,0 1 0,0 0 0,2 2 0,27-16 1,-45 29 297,-1 0 0,1-1-1,0 1 1,-1 0 0,1 1 0,0-1 0,0 0 0,0 1 0,-1-1 0,1 1 0,0 0 0,0 0 0,0 0 0,0 1 0,4 0 0,-5 0 55,-1 0-1,1 0 1,-1 0-1,0 0 1,1 1 0,-1-1-1,0 0 1,0 1 0,0-1-1,0 1 1,0-1 0,0 1-1,0-1 1,-1 1-1,1 0 1,0-1 0,-1 1-1,0 0 1,1 0 0,-1-1-1,0 1 1,0 0 0,0 0-1,0-1 1,0 1-1,0 2 1,0 5 199,0 13 447,-1 1 1,-4 22 0,4-37-542,-1 1 0,0-1 0,-1 0 0,0 0 0,0 0 0,-1-1 0,0 1 0,-10 13 0,6-10-14,-1 0 0,0-1-1,0 0 1,-2 0 0,1-1-1,-16 11 1,20-17-144,1 0 1,-1 0-1,1 0 0,-1 0 1,0-1-1,0 0 0,0-1 1,-1 1-1,1-1 0,0 0 0,0-1 1,-1 1-1,1-1 0,0-1 1,-1 1-1,-9-3 0,16 3-60,-1 0 0,0-1 0,0 1 0,0 0-1,0-1 1,1 1 0,-1-1 0,0 0 0,0 1 0,1-1-1,-1 0 1,0 1 0,1-1 0,-1 0 0,1 0-1,-1 1 1,1-1 0,-1 0 0,1 0 0,0 0 0,-1 0-1,1 0 1,0 1 0,-1-2 0,0-32-2460,2 23 1360,1 0 0,0 0 1,1 0-1,4-10 0,20-30-4187,4-9-397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12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972 164 4066,'0'0'11152,"-25"-17"-9274,-116-85 1283,130 96-2536,0 0 0,0 1 0,0 0 0,-1 0 0,1 2 0,-1-1 0,0 1 0,0 1 0,-16-1 0,-17 0 516,-54 4 0,31 1-533,46-2-402,-1 1 0,-24 3 0,38-2-145,1 0-1,0 1 1,-1-1 0,1 1-1,0 1 1,0 0-1,1 0 1,-13 9 0,-2 4 40,1 2 1,1 0 0,1 1 0,1 1 0,1 0 0,1 2 0,-15 26-1,10-11 31,1 1 0,2 0 0,-22 78 0,32-78-38,1 0 1,3 1-1,1-1 1,3 58-1,0-58-57,1-21-31,0 1-1,2-1 1,0 1-1,1-1 1,1 0-1,0 0 1,2-1-1,0 0 1,14 26 0,-1-11 4,0-1 1,2-1 0,46 49 0,-55-65-18,1 0-1,1-1 1,0-1-1,0 0 1,2-1 0,-1-1-1,1 0 1,1-1-1,-1-1 1,1-1 0,1-1-1,0 0 1,-1-1 0,1-1-1,1-1 1,27 1-1,2-3 22,-30 1 1,0-2-1,0 0 1,0-1-1,0-1 0,0 0 1,31-10-1,-27 4 4,0-1 0,-1-1-1,-1-1 1,0-1 0,0-1-1,-1-1 1,26-24 0,-35 27-9,0 0 0,-1-1-1,0 0 1,-1 0 0,-1-1 0,0-1 0,-1 1 0,0-1 0,-1 0 0,-1-1 0,0 1 0,-1-1 0,3-16 0,-3-1-9,-2 0 0,-2-50 0,0 34 0,0 19 0,-2 0 0,-1 1 0,-1-1 0,-13-50 0,10 60 0,0 0 0,0 1 0,-2-1 0,0 2 0,-1 0 0,-1 0 0,-24-27 0,3 7 0,-3 3 0,-1 0 0,-72-51 0,95 78-43,10 6-301,20 2-16842,8 5 1992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5.1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4898,'0'0'17011,"-1"26"-15229,-4 303 4754,6-305-6502,1 1 0,1-1 1,1 0-1,12 41 0,-9-52-1756,-6-13 1364,-1 0-1,0 1 1,1-1-1,-1 0 1,1 1-1,-1-1 1,0 0-1,1 1 1,-1-1 0,1 0-1,-1 0 1,1 0-1,-1 1 1,1-1-1,-1 0 1,1 0-1,-1 0 1,1 0 0,-1 0-1,1 0 1,-1 0-1,1 0 1,-1 0-1,1 0 1,-1 0-1,1-1 1,-1 1 0,1 0-1,-1 0 1,1 0-1,-1-1 1,1 1-1,-1 0 1,1 0-1,-1-1 1,0 1 0,1 0-1,-1-1 1,1 1-1,-1-1 1,11-17-9396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5.4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6355,'0'0'12731,"23"21"-9698,77 72-391,-91-83-2284,0-1 0,0 2 0,-1-1 0,-1 1 0,0 0 0,0 0 0,-1 1 0,9 24 0,-8-19-112,2 8 34,-1 1 1,-1 0-1,-1 0 1,-1 1-1,-2 0 1,0 0-1,-2 27 1,-1-49-263,1 1 0,-1-1 0,-1 0 0,1 0 0,-1 0 0,0 0 1,0 0-1,-1 0 0,1 0 0,-1 0 0,0 0 0,0 0 0,-1-1 1,0 1-1,1-1 0,-1 0 0,-1 0 0,1 0 0,-1 0 0,1 0 1,-1-1-1,0 0 0,0 0 0,-1 0 0,1 0 0,-1-1 0,1 1 1,-1-1-1,-7 2 0,5-1-78,-1-1 0,1 0 0,-1-1 0,1 0 0,-1 0 0,0 0 0,0-1 0,1 0 0,-1-1 0,0 0 0,-14-3 0,18 2 15,1 1 1,-1-1-1,1 1 0,0-1 1,0 0-1,0 0 0,0-1 1,0 1-1,0-1 0,0 1 0,1-1 1,0 0-1,-1 0 0,1 0 1,0 0-1,0 0 0,1-1 1,-1 1-1,1 0 0,-1-1 1,1 1-1,0-1 0,0 0 1,1 1-1,-1-1 0,1-5 1,0 8 35,-1-3-53,1 0 0,-1-1 0,1 1 1,0 0-1,0 0 0,1 0 0,1-6 0,-2 9 45,1 0 0,0 0 0,-1 0 0,1 0 0,0 0 0,0 0 1,-1 0-1,1 0 0,0 0 0,0 1 0,0-1 0,0 0 0,0 1 0,0-1 0,1 0 0,-1 1 0,0-1 0,0 1 0,0 0 0,0-1 0,1 1 0,-1 0 0,0 0 0,0 0 0,1 0 0,-1 0 0,0 0 0,2 0 1,250 19 498,-168-11-2375,0-1-3505,-27-6-2699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5.8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6227,'0'0'18664,"20"203"-16391,-9-105-784,-1-21-464,-5 0-481,6-21-432,4-21-112,-4-7-240,-6-21-1265,0-7-2369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6.0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7988,'0'0'4674,"0"119"320,0-49-1584,21 0-865,15-7-32,11-7-1665,0-7-127,0-21-465,-1-7-240,-4-14-16,-6-7-881,-5-7-1376,-5-28-1616,-5 0-3747,-11-7-5714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6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343 0 5218,'0'0'13975,"-104"126"-11590,63-63-576,-1-7-273,1-7-1247,5-7-289,4-7-1713,6-14-3314,6-21-5153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30:46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661 34 8196,'0'0'6387,"-29"-6"-4274,-96-18-315,115 23-1565,0 0 1,0 0 0,1 0-1,-1 1 1,0 1 0,0 0-1,1 0 1,-1 1 0,0 0 0,1 1-1,0 0 1,-1 0 0,1 1-1,-11 7 1,3 0 107,1 1-1,0 1 1,1 1 0,-24 27-1,10-11 348,9-10-397,0 1 1,1 2 0,1 0-1,1 0 1,1 2-1,2 0 1,0 1-1,2 0 1,0 1-1,2 0 1,1 1 0,2 0-1,-6 37 1,3 7 143,4-1 1,3 1-1,9 96 1,-3-144-360,1 0 1,1 0 0,1-1-1,2 0 1,0 0-1,1-1 1,1 0-1,1-1 1,1 0-1,1-1 1,18 22 0,-10-18 53,1 0-1,2-1 1,0-1 0,1-2 0,1 0 0,1-2 0,50 26 0,-34-23 54,76 27 0,-95-41-147,0 0 1,0-2 0,1-1 0,-1 0 0,28-1 0,-41-3-38,6 0 0,0 0 0,26-5 0,-36 4 0,-1-1 0,1 0 0,0-1 0,-1 1 0,1-1 0,-1-1 0,0 1 0,12-9 0,15-15 0,-1-1 1,-2-2-1,0-1 1,-2-1-1,26-39 1,-35 42-3,-2 0 0,0-1 0,-2-1 0,-1 0 0,-2-1 0,16-64 0,-22 57-29,-2-1-1,-1-75 0,-4 79 26,1 17 12,-1 0 1,-1-1-1,-1 1 1,-1 0-1,0 1 1,-1-1-1,-15-31 1,16 40-3,-1 1-1,0-1 1,0 1-1,-1 1 1,0-1-1,-1 1 1,0 0-1,-1 1 1,1-1-1,-1 1 1,0 1-1,-1 0 1,0 0-1,0 0 1,0 1-1,-12-4 1,-41-13-2643,-82-33-11975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9:04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77 4434,'0'0'22144,"19"0"-19175,-11 0-2822,362-14 2891,-358 13-3025,148-12 9,-159 13-100,0 0 0,-1-1 0,1 1 0,0 0 0,-1-1 0,1 1 0,0 0 0,-1-1 1,1 1-1,-1-1 0,1 1 0,-1-1 0,1 0 0,-1 1 0,1-1 0,-1 1 0,1-1 0,-1 0 0,0 1 0,1-1 0,-1 0 0,0 0 0,0 1 0,1-1 0,-1 0 0,0 0 0,0 1 1,0-1-1,0 0 0,0 0 0,0 1 0,0-1 0,0 0 0,-1-1 0,1 1-259,0-1-228,-1-8-3242,-5 3-2530,-8 0-3644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9:04.5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7924,'0'0'18011,"-1"13"-16710,-4 46 579,6 120 0,4 4-1337,-5-171-553,0-10-121,8-2-2076,-3 0-2175,-4 0 3642,0 0 0,1 0 1,-1 0-1,0-1 0,1 1 1,-1 0-1,0-1 0,1 1 1,-1-1-1,0 0 0,0 1 1,1-1-1,-1 0 0,0 0 1,1-1-1,22-17-10089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9:05.1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1 320,'0'0'18667,"20"2"-16468,64 12 138,-78-11-2038,0-1 1,0 1-1,0 1 1,0-1 0,0 1-1,-1 0 1,0 0-1,0 1 1,0 0-1,0-1 1,-1 2 0,0-1-1,0 0 1,0 1-1,0 0 1,2 7-1,-1-5-15,4 9 31,-1 1 1,-1-1-1,0 2 1,-1-1-1,-1 1 1,-1-1-1,-1 1 1,-1 0-1,0 1 1,-2 32-1,-1-41-295,0 0 0,-1 0 0,-1 0 0,1-1 0,-2 1 0,1-1 0,-2 1-1,1-1 1,-1-1 0,-1 1 0,0-1 0,0 0 0,-1 0 0,0 0 0,0-1-1,-1 0 1,0-1 0,0 1 0,-12 6 0,16-12-20,1 0 0,-1-1 0,0 1 0,1-1 0,-1 0 0,0 0 0,0 0 0,0 0 0,0-1 0,0 0 0,0 0 0,0 0 0,0 0 0,1 0 0,-1-1 0,0 0 0,0 0 0,-6-2 0,7 2 0,1 0 0,-1 0 0,1-1 0,-1 1 0,1-1 0,0 0 0,0 1 0,0-1 0,0 0 0,0 0 0,0 0 0,0-1 0,0 1 0,1 0 0,0-1 0,-1 1 0,1-1 0,0 1 0,0-1 0,0 1 0,0-1 0,1 0 0,-1 0 0,1 1 0,0-1 0,-1-3 0,2 5-3,-1-1 0,1 1 0,0-1 1,-1 1-1,1-1 0,0 1 0,0-1 0,0 1 0,0 0 1,0 0-1,0-1 0,0 1 0,0 0 0,1 0 0,-1 0 1,0 0-1,1 0 0,-1 1 0,1-1 0,-1 0 0,1 1 1,-1-1-1,1 1 0,-1-1 0,1 1 0,2-1 0,5-1-13,-1 0 0,1 1 0,16-1 0,-17 2 26,-1 0 0,0 1 0,0 0 0,0 0 0,1 0 0,-1 1 0,0 0 0,0 0 0,-1 1 1,1 0-1,-1 0 0,1 1 0,9 7 0,67 38-10,-82-48 0,4 3-77,-1 0 0,1-1 0,-1 0 0,1 0 0,0 0 0,0-1 0,0 0-1,7 2 1,-11-4-1734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3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12086,'0'0'12533,"144"21"-12053,-108-21-480,0-7-1296,-11 0-3170,-9 7-4834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9:48.9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0,'379'0,"-367"1,-1 1,1 0,-1 0,1 1,-1 1,0 0,0 0,14 8,10 4,-32-15,0 1,0-1,0 1,0-1,0 1,0 0,-1 1,1-1,-1 0,0 1,1-1,2 5,6 15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9:54.93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1,'5'0,"6"0,7 0,5 0,4 0,2 0,1 0,0 0,0 0,1 0,-1 0,0 0,-1 0,-5 5,-1 1,-6 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9:56.23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2,'115'-2,"123"5,-125 16,-81-12,-9 0,-4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49:59.1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1,'471'0,"-446"1,1 2,34 7,-31-4,39 2,-6-5,76 14,-21-3,-29-4,92 3,-78-8,-16 9,-62-9,1-1,24 1,6-6,-37-1,-1 2,0 0,1 1,25 5,-24 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0:00.85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0,'440'0,"-430"0,1 0,-1 1,0 1,1 0,-1 0,0 1,0 0,-1 0,16 9,-10-2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0:03.18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1,'647'0,"-595"3,1 2,93 22,3 1,245 0,7-30,-134 0,127 20,-192 8,206 17,-183-29,110 3,-206-19,222 4,-232 10,-89-7,0-1,1-1,-1-2,1-1,50-8,-31 0,1 2,83 1,100 18,-11 0,-214-13,0 0,0-1,0 0,0 0,9-3,-17 4,0 0,0-1,1 1,-1-1,0 1,0-1,0 0,0 1,0-1,0 0,0 0,0 1,-1-1,1 0,0 0,0 0,-1 0,2-2,-2 2,0-1,0 1,0-1,0 1,0 0,0-1,0 1,0-1,-1 1,1 0,0-1,-1 1,1 0,-1-1,0 1,1 0,-1 0,0 0,0-1,-1 0,-31-38,17 20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24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1 112,'0'0'21413,"-1"30"-19394,-3 198 2469,3-172-3259,-1-29-889,2-1-1,0 1 1,2 0 0,1-1-1,1 1 1,11 36-1,-15-63-451,0 0 0,0-1 0,0 1 0,0 0 0,0 0-1,0 0 1,0 0 0,0 0 0,0-1 0,1 1-1,-1 0 1,0 0 0,0 0 0,0 0 0,0 0 0,0 0-1,1 0 1,-1 0 0,0-1 0,0 1 0,0 0-1,0 0 1,1 0 0,-1 0 0,0 0 0,0 0 0,0 0-1,0 0 1,1 0 0,-1 0 0,0 0 0,0 0-1,0 0 1,0 0 0,1 0 0,-1 0 0,0 1 0,0-1-1,0 0 1,0 0 0,1 0 0,-1 0 0,0 0-1,0 0 1,0 0 0,0 0 0,0 1 0,0-1 0,1 0-1,-1 0 1,0 0 0,0 0 0,0 0 0,0 1-1,0-1 1,0 0 0,0 0 0,0 0 0,0 0 0,0 1-1,0-1 1,0 0 0,0 0 0,7-20-6316,-4 10 2214,11-29-8979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25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1 9476,'0'0'12219,"-6"23"-10370,-21 78-245,20-77-961,-2 0 0,-18 37 0,18-44-322,1 0 1,-6 23 0,13-38-311,0 0 0,1 0 0,-1 1 0,1-1-1,0 0 1,-1 1 0,1-1 0,0 0 0,0 1 0,1-1 0,-1 0-1,0 0 1,1 1 0,-1-1 0,1 0 0,0 0 0,0 0 0,0 0-1,0 0 1,0 0 0,0 0 0,1 0 0,-1 0 0,0 0 0,1 0-1,0-1 1,-1 1 0,1-1 0,0 1 0,0-1 0,0 0 0,2 1-1,6 3 27,1 0 0,-1-1 0,1-1 0,0 0-1,14 2 1,21 1 245,0-2 1,1-2-1,48-4 1,-12 0-1496,-82 2 926,-1 0 0,1-1 0,0 1 0,-1-1 0,1 1 0,0 0-1,-1-1 1,1 1 0,0-1 0,-1 1 0,1-1 0,-1 0 0,1 1 0,-1-1-1,0 0 1,1 1 0,-1-1 0,0 0 0,1 1 0,-1-1 0,0 0 0,1-1-1,-1 1-778,6-19-6260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8:25.3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10453,'0'0'7683,"-5"140"-4337,5-77-561,-5 7-496,0-14-1104,-1 7-721,6-7-464,0-14-64,0 0-977,0-14-2640,0-14-3138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14.0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80 5939,'0'0'18616,"-7"-5"-17036,2 0-1424,1 1 143,-1 0 1,-1-1 0,1 2 0,-1-1 0,1 0 0,-1 1 0,0 0 0,0 1 0,0-1 0,-12-2 0,-28-3 584,11 1-505,0 2 1,-49-2-1,48 7-226,21-2-130,1 2-1,0 0 1,0 1-1,-1 0 1,1 1-1,0 0 1,0 1 0,0 1-1,-15 6 1,4 3-10,1 0 1,1 1-1,-43 34 1,52-35-6,1 0 1,0 1-1,1 0 0,0 1 0,1 1 0,-15 29 1,13-18-13,1 0 1,2 1 0,1 1 0,1-1 0,1 2-1,2-1 1,1 1 0,1-1 0,2 50 0,1-56 7,0 0 0,2 0 0,1 0 0,0 0 0,2 0 0,1-1 0,16 42 0,-8-29-14,-3-7-2,2 0-1,0-1 1,1-1 0,2 0 0,23 29 0,-20-32-10,1-1 1,0 0-1,37 27 0,-48-42 16,1-1 0,-1-1 0,1 1 0,0-1 0,0-1 0,1 0 0,-1-1 0,1 0 0,0 0 0,0-1 0,0 0 0,21-1 0,320 6 70,-349-7-60,1 0 0,-1-1 1,1 0-1,-1 0 0,0 0 1,1 0-1,-1 0 0,0-1 1,0 1-1,0-1 0,6-4 1,32-29 87,-14 10-55,-10 10 1,0-2 0,-1 0 0,-1-1-1,-1 0 1,0-1 0,-2-1 0,0 0 0,-1-1 0,-1 0-1,8-24 1,-11 22-16,0 0-1,-2 0 0,0 0 1,1-35-1,-4-93 106,-2 89-110,-1 53-17,0 1 0,0-1 0,0 1 0,-1 0 0,-1-1 0,1 1 0,-1 0 0,-6-10 0,-38-61 0,29 51 0,9 15 0,-1 0 0,0 1 0,0 0 0,-1 0 0,-1 1 0,0 1 0,-15-11 0,0 3 0,-2 2 0,-43-20 0,14 17 0,38 12-155,12 5-3432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3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13350,'0'0'9621,"0"118"-6372,0-77-1952,0-13-481,0-7-752,0-14-64,5-1-944,0-6-2466,5 0-1840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15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4610,'0'0'14487,"15"77"-12839,-10-56-255,1 0-32,-1-7-721,-5-7-384,5 0-256,0 0-16,6-7-864,-1 7-2034,5-7-2656,6 0-2466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15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9204,'0'0'13398,"0"119"-13462,0-70-2401,0 0-4482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15.8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4578,'0'0'13289,"0"14"-11208,0 23-178,2-1 0,11 65 0,-8-73-1375,-4-22-537,-1-1 0,1 1 0,1-1 1,-1 1-1,1-1 0,0 0 0,0 1 0,4 6 0,-3-10-1544,9-17-15796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15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10053,'0'0'13302,"0"140"-13030,5-97-272,-5-8-1153,0 14-3953,0 0-6115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16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2225,'0'0'17688,"0"126"-15607,0-84-528,0-14-657,0 0-768,0-7-128,0-14-64,0 0-1152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1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1 2689,'0'0'20319,"-6"26"-19129,1-5-871,-7 32 837,-7 65-1,4 174 1908,18-292-6141,-1-10-239,-2-64-6930,0 26 1896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1.7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10117,'0'0'8057,"25"0"-6433,152 0 1018,-175 0-2533,1 0 1,-1 0-1,0 1 1,1-1-1,-1 1 1,0-1-1,0 1 1,1 0-1,-1 0 1,0 0 0,0 0-1,0 1 1,0-1-1,0 1 1,0-1-1,-1 1 1,1-1-1,0 1 1,-1 0-1,1 0 1,-1 0-1,0 0 1,1 0-1,0 4 1,3 5 490,-1-1 1,0 2-1,3 21 0,-3-14-177,6 26 267,-3 0 0,3 70-1,-9 95 18,-3-101-191,2-40-297,-1 10-83,14 123 0,-14-202-243,1 0-1,0 0 1,0 0-1,0 0 1,-1 0-1,1-1 1,0 1-1,0 0 1,-1 0-1,1 0 0,0 0 1,0 0-1,0 0 1,-1 0-1,1 0 1,0 0-1,0 0 1,-1 0-1,1 0 1,0 0-1,0 0 1,-1 0-1,1 0 1,0 0-1,0 0 1,-1 0-1,1 0 1,0 1-1,0-1 1,0 0-1,-1 0 1,1 0-1,0 0 1,0 0-1,0 1 0,-1-1 1,1 0-1,0 0 1,0 0-1,0 1 1,0-1-1,0 0 1,0 0-1,-1 0 1,1 1-1,0-1 1,0 0-1,0 0 1,0 1-1,0-1 1,0 0-1,0 0 1,0 1-1,0-1 1,-22-25-4580,16 17 2540,-20-25-6406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1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10213,'0'0'13382,"145"91"-11894,-93-70-703,-5 0-577,-6 0-208,1-7-112,-6 0-1857,0 0-2593,-4-14-3682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2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4402,'0'0'18579,"-2"16"-17384,0 1-849,-2 9 453,2-1 0,0 1 0,2 0 0,6 49 0,-2-57-659,2-1 1,0 0-1,1 0 0,1-1 0,0 0 1,1 0-1,1-1 0,14 17 1,-7-11 1,1-1 1,1-1 0,1-1 0,43 31 0,-57-45-243,0 0 0,1-1 0,-1 1 0,1-1 0,0-1 0,0 1 0,0-1 0,0-1 0,1 1 1,-1-1-1,0 0 0,13-1 0,-18 0-82,0 0 1,-1 0-1,1 0 1,-1 0-1,1-1 1,0 1-1,-1-1 1,1 1-1,-1-1 1,0 0-1,1 1 1,-1-1-1,1 0 1,-1 0-1,0 0 1,0 0-1,1 0 1,-1 0-1,0 0 1,0-1-1,0 1 1,0 0-1,0-1 1,0-1-1,2-2-748,-1 0-1,-1 0 0,1-1 0,-1 1 0,1 0 0,-1-8 1,1-34-7367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2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135 1 12086,'0'0'9828,"-46"119"-7411,25-49-48,0-7-608,5 0-737,6-14-735,0-14-289,5-7-48,-1-14-561,6 0-1456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4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13766,'0'0'6641,"5"30"-3859,-1-4-2205,28 192 3304,-21 210 651,-12-295-4000,-4-88-1290,5-51-253,-1-1 0,0 1-1,0-1 1,0 1 0,0 0 0,-5-12-1,-11-18-6918,-7-11-4612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2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8644,'0'0'9978,"28"5"-7011,92 18-337,-109-20-2309,1 0 0,-1 1-1,0 0 1,-1 1 0,1 0 0,-1 1 0,0 0-1,0 1 1,-1 0 0,0 0 0,0 1 0,0 0-1,-1 1 1,-1 0 0,12 16 0,-12-13-160,0 1 1,-1 0 0,0 0-1,-1 0 1,-1 1 0,0 0-1,-1 0 1,0 0 0,-1 0-1,-1 0 1,0 15 0,-1-21-114,1 3 31,-1 1 0,-1 0 0,0-1 0,0 1 0,-6 20 0,5-28-65,1 0 1,-1 0-1,-1-1 1,1 1-1,-1-1 1,1 1-1,-1-1 1,0 0-1,0 0 1,0 0-1,-1 0 1,1 0-1,-1-1 1,1 0-1,-1 0 1,0 0-1,0 0 1,-8 2-1,-7 3-60,-1-1 0,1-1 1,-1-1-1,0-1 0,-1-1 0,1 0 0,0-2 0,-36-3 0,55 3 39,0 0 0,0 0 0,0 0 0,0 0 0,0 0 1,0 0-1,-1 0 0,1-1 0,0 1 0,0 0 0,0-1 0,0 1 0,0-1 0,0 1 1,0-1-1,0 0 0,0 1 0,1-1 0,-1 0 0,0 0 0,0 1 0,0-1 0,1 0 1,-1 0-1,1 0 0,-1 0 0,0 0 0,1 0 0,0 0 0,-1-2 0,1 2-102,31-6-376,-10 0 431,69-10-212,49-8-1811,-92 18-2931,-2 1-3776,-8 5-5239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3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20 5186,'0'0'16184,"21"-4"-14295,68-10-483,-82 13-1187,0 1 1,0-1-1,1 1 1,-1 0 0,0 1-1,0 0 1,11 3-1,-14-3-112,-1 0-1,1 0 1,-1 1-1,1 0 1,-1 0-1,0 0 1,1 0-1,-1 0 1,0 1-1,0-1 0,3 5 1,-2-2 23,-1 1 0,0 0 1,0 0-1,0 0 0,0 0 1,-1 0-1,0 0 0,0 1 0,-1-1 1,0 1-1,0 0 0,0-1 1,-2 14-1,1-16-78,1 22 290,-2 0 1,-4 26-1,3-43-288,0 0-1,-1 0 1,0 0-1,0 0 1,-1-1-1,0 1 1,0-1-1,-11 15 1,10-17-38,-1 3 17,-1 0 0,0-1 0,-12 12 0,16-18-31,0 0 0,0 0 1,0 0-1,0 0 0,0-1 0,0 1 0,0-1 1,-1 0-1,1 0 0,-1 0 0,1 0 0,0-1 1,-1 1-1,-5-1 0,-2 0-103,10 0 50,23 0-619,-10 1 654,-1 1 0,1 0-1,-1 0 1,13 6 0,-19-7 17,-1 1 4,0-1 0,-1 1 0,1 0 0,-1 0 0,1 0 0,-1 0 0,0 1-1,0-1 1,0 1 0,0 0 0,-1 0 0,1 0 0,-1 0 0,1 0 0,-1 1 0,0-1 0,0 0-1,-1 1 1,1 0 0,-1-1 0,0 1 0,2 7 0,0 6 94,-1 1 1,0-1-1,-1 30 1,-1-38-51,0-3-26,-1-1 0,1 1 0,-1 0 0,0-1-1,0 1 1,-1-1 0,1 0 0,-1 1 0,-1-1 0,1 0-1,-1 0 1,0 0 0,0 0 0,0-1 0,0 1-1,-1-1 1,0 0 0,0 0 0,0 0 0,0-1-1,-9 6 1,4-4 4,0 0 0,-1 0 0,1-1 0,-1-1 0,0 0 0,0 0 0,0 0-1,-1-2 1,1 1 0,-21-1 0,24 0-82,0-1 0,1 0 0,-1 0 0,0 0 0,1-1 0,-1 0 0,1 0 0,-1-1 0,1 0-1,-1 0 1,1-1 0,0 0 0,-7-4 0,12 6-75,0 0 0,0 0 0,0 0 0,1 0 0,-1 0 1,0-1-1,1 1 0,-1 0 0,1-1 0,-1 1 0,1 0 0,-1-1 0,1 1 0,0-1 0,0 1 0,0 0 0,0-1 0,0-1 0,2-31-4158,-1 28 2967,-1 2 731,1-1 1,0 1 0,0 0-1,1 0 1,-1 0-1,1 0 1,0 1-1,0-1 1,0 0 0,0 1-1,1-1 1,-1 1-1,1 0 1,5-5-1,26-26-5837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4.7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1 896,'0'0'20119,"0"8"-17953,4 143 2817,19 73-3187,-19-202-1760,2 0 0,0-1-1,1 1 1,1-2-1,15 28 1,-21-47-1598,-4-9-2214,-10-11-4975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35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1889,'0'0'15567,"1"7"-13924,14 67 1973,-7-42-1826,5 46 0,-8 41 217,2 24-623,-5-128-1315,0 1 0,1-1 1,8 23-1,-10-36-93,-1-24-12851,0 9 6728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0:46.46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978 56 6451,'0'0'12013,"-21"-4"-10684,-64-15-224,67 16-86,0 0 1,0 1 0,1 1 0,-36 3 0,7 0-143,30-1-623,0 0 1,0 1 0,1 1 0,-1 0-1,-20 8 1,-74 34 521,20-7-468,73-31-249,1 1 0,-1 0 0,2 1 0,-1 1 0,1 0 0,1 1 0,-18 17 0,4-6-7,-6 6-14,4 12 44,2 1 0,2 1-1,-23 47 1,44-78-67,-2 3 25,2-1 0,0 1 1,0-1-1,1 1 0,1 1 1,-3 20-1,1 90 150,3-30 16,0 144 223,3-127-325,1-90-83,0 0 0,1-1 0,1 1 0,1-1 0,1 0 0,1 0 0,1-1 1,14 26-1,-15-33-14,0-1 0,1 0 0,0-1 0,1 1 0,0-2 0,1 1 0,0-2 1,20 16-1,-9-10 20,1-1 0,0-2 1,47 20-1,-62-29-18,0-1 0,1 0 1,-1-1-1,1 0 0,11 1 1,19 3 19,-13 0-7,0-1-1,43 1 0,68 9-23,-130-14-1,19 1 10,1-2 0,-1 0-1,1-1 1,-1-2-1,44-12 1,-39 6 26,-2 2-22,-1-2-1,0-1 0,33-18 1,-22 7 39,-9 5-8,49-37-1,-43 22 24,13-12 25,-43 40-83,-1 0 0,1 0-1,0-1 1,-1 0 0,0 0 0,0 0 0,-1 0-1,5-9 1,22-51 87,-20 42-78,11-19 61,-21 34-69,0 3-8,1 0 0,-1-1 0,1 1 0,0 0 0,0 0 0,4-9 0,1-11 0,2-9 0,-6 26 0,0 0 0,0 0 0,-1 0 0,1-10 0,3-60 0,5-81 0,-10 153 0,-4-83 0,3 79 0,-1-1 0,-1 1 0,0 0 0,0 0 0,-1 0 0,-6-11 0,-29-58 0,21 39 0,-2 2 0,-33-48 0,19 40 0,-1 1 0,-73-69 0,92 101 0,-1-1 0,-1 2 0,0 1 0,0 0 0,-26-11 0,36 21 0,7 1-22,0 0 0,1-1 0,-1 1 0,1-1-1,-1 1 1,1 0 0,0-1 0,-1 1 0,1-1 0,-1 1 0,1-1 0,0 1 0,-1-1 0,1 1-1,0-1 1,0 0 0,-1 1 0,1-1 0,0 1 0,0-1 0,0 0 0,0 1 0,0-1 0,0 0-1,0 1 1,0-1 0,0 1 0,0-1 0,0 0 0,0 1 0,0-1 0,1 1 0,-1-2-1,0-2-1015,0-18-7326,0-17-13128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2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332 0 2961,'0'0'18673,"-3"0"-16776,1 0-1723,0 1 1,0-1-1,0 1 0,0-1 1,0 1-1,0 0 0,0 0 1,0 0-1,1 0 0,-1 0 1,0 0-1,0 0 1,1 1-1,-1-1 0,1 1 1,-3 2-1,-24 35 943,19-25-922,-42 59 329,-3-3 0,-79 79 0,127-143-455,5-6-52,0 1 0,0 0 0,0 0-1,0 0 1,0 0 0,0 0 0,0 0-1,0 0 1,0 0 0,0 0 0,1 1-1,-1-1 1,0 0 0,1 1-1,-1-1 1,1 0 0,-1 2 0,1-2 73,4 5-282,16-1 231,1-2-1,0-1 0,1 0 1,-1-1-1,0-2 0,25-2 0,-24 1 36,17-1 16,-1-2 1,44-12 0,-23 8 1,-47 8-810,1-1 1,-1 0 0,18-5 0,-24 5 169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2.3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5651,'0'0'19320,"-4"19"-18202,-5 56 803,1 96 0,8 62-867,0-228-1165,0 1 1,0-1-1,0 1 0,1-1 1,0 1-1,0-1 1,1 0-1,0 0 0,-1 1 1,2-1-1,-1 0 0,5 7 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3.0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7587,'0'0'14631,"0"19"-12883,0 117 1637,0 100-1112,4-221-3824,5-16-2258,10-20-5520,-4-6 205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3.2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3890,'0'0'17320,"16"133"-15255,-16-77-225,0 7-223,0-7-416,0-7-801,0-14-320,0-6-80,0-15-80,0-7-688,0 0-721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4.1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681 107 2321,'0'0'15191,"-24"-16"-13350,-78-51-398,96 63-1215,-1 0 1,0 0-1,-1 0 0,-11-3 1,-8 6 794,8 3-365,8-3-395,1 1 0,-1 1 1,1 0-1,-1 0 0,1 1 0,-1 0 0,1 1 1,0 0-1,0 0 0,0 1 0,-10 6 1,-13 10 112,1 2 0,1 1 0,-46 43 0,58-47-214,2 1 0,0 0 0,1 1 0,1 0 0,1 2 0,-14 30 0,22-39-96,1-1 0,1 1-1,1 0 1,0 0 0,-2 25-1,3 74 113,2-76-155,0-22-7,0-1 0,1 0 0,1 0 0,0 0 0,1 0 0,1-1 0,0 1 0,0-1 0,2 0 0,0 0 0,0 0 0,1-1 0,12 17 0,3 2 1,1 0 0,1-2 0,56 53 0,-64-69-8,0 0-1,2-1 1,-1 0 0,2-2 0,-1 0 0,2-1-1,-1-1 1,40 11 0,-14-10 40,1-2 0,0-2 0,0-3 0,1-1-1,50-5 1,-79 0-24,0 0 1,0 0-1,-1-2 0,1 0 0,-1-1 0,26-15 0,-11 6 29,-12 5-23,0 0 0,0-1 0,-1-1 1,-1 0-1,0-2 0,-1 0 0,21-24 1,-29 29 30,-1-1 0,0 1 0,-1-1 0,0 0 0,-1-1 0,0 0 1,0 0-1,-2 0 0,1-1 0,-2 1 0,1-1 0,-2 0 0,0 0 1,1-17-1,-3-14-14,1 2 78,-2 0 1,-8-57 0,6 86-108,1 0 1,-2 1-1,1-1 1,-2 1-1,0 0 0,0 0 1,-1 1-1,-1 0 0,0 0 1,0 0-1,-1 1 1,-9-11-1,3 10-19,0 0 0,0 0 0,-1 1 0,0 1 0,-28-12 0,-8-6 0,22 13 0,0 1 0,0 2 0,-60-15 0,81 21 28,7 4-37,0 0 0,0 0-1,0 1 1,1-1 0,-1 1-1,0-1 1,0 0 0,0 1-1,0 0 1,0-1-1,0 1 1,0 0 0,0-1-1,0 1 1,0 0 0,-2 0-1,2 0-761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4.6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4018,'0'0'17096,"36"55"-15864,-31-55 17,-5-7-1537,0-14-2690,0 7-5041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6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20 9108,'0'0'14695,"-24"-5"-12257,-7-1-1712,-38-3 0,62 9-647,0 1-1,0-1 1,0 1 0,0 1 0,0-1 0,0 1 0,1 0 0,-1 1 0,1-1-1,-1 1 1,1 1 0,0-1 0,0 1 0,1 0 0,-1 0 0,1 1 0,-9 9-1,0-2 154,10-8-178,0 0 0,1-1 0,-1 1 0,1 1 0,0-1 0,0 0 0,1 1 0,-1-1-1,1 1 1,0 0 0,0 0 0,1 0 0,-1 0 0,0 7 0,0 5-21,1 1 0,2 34 0,0-44-26,0 3-1,1 1-1,0-1 1,1 0 0,0 0-1,1 0 1,0 0 0,0 0-1,9 12 1,54 79 27,-44-70-10,-12-17 18,10 15-5,29 54 0,-44-73 30,-1 1 0,-1 0 0,0 0 0,0 0 0,-1 0 0,-1 1 0,0-1 0,0 21 0,-2-30-34,0 0-1,0 0 1,-1-1 0,1 1 0,-1 0 0,1 0-1,-1-1 1,0 1 0,0-1 0,0 1 0,-1-1-1,1 1 1,0-1 0,-1 1 0,0-1-1,1 0 1,-4 3 0,1-2-3,1 0 0,-1-1 0,-1 1 1,1-1-1,0 1 0,0-1 0,-1 0 0,0-1 0,-5 2 0,-8 1-149,-1-1 0,0-1 0,-36 0 0,51-2 62,0 0-119,1-1 0,-1 1 0,1 0 0,-1-1 0,0 0 0,1 0 1,0 0-1,-1 0 0,1 0 0,0-1 0,-1 1 0,1-1 0,0 0 0,0 0 0,0 0 0,1-1 0,-1 1 0,0-1 0,1 1 0,0-1 0,-1 0 0,1 0 0,0 0 0,0 0 0,1 0 0,-1 0 0,1-1 0,0 1 0,-1-1 0,0-4 0,-1-10-2319,0 0 1,0-1-1,2 1 0,1-31 0,0 32-284,0-19-4752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4.7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0 2897,'0'0'14242,"-2"8"-12508,-2 15-639,2 0 0,0 0 0,1 1 0,4 44 0,23 95 2130,-18-119-3113,-7-41-380,5 20 967,-1-15-1889,3-5-3947,-2-24-7176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5.2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3778,'0'0'9764,"26"15"-7104,82 52-8,-93-59-2203,-2 1 1,1 1 0,-1 0-1,-1 1 1,0 0-1,0 1 1,-1 0-1,12 18 1,-18-22-235,-1 0 0,0 1 0,0 0 0,-1-1 0,0 2 0,0-1 0,-1 0 0,0 0 0,-1 1 0,0-1 0,0 0 0,-1 1 0,-2 14 1,2-20-141,-1 0 1,0 0-1,0 0 1,0 0-1,0 0 1,-1 0-1,1-1 1,-1 1-1,0 0 1,0-1-1,-1 0 1,1 1-1,0-1 1,-1 0-1,-3 3 1,0-1-4,0-1 0,-1 1 0,1-1 1,-1 0-1,0 0 0,0-1 0,-10 4 1,-2-1 20,0-2 1,0 1-1,-1-2 1,1-1 0,-28 0-1,35-1 6,-20-3 117,32 2-208,-1-1 1,0 1-1,0 0 1,0 0-1,1-1 1,-1 1-1,0-1 1,0 1-1,1-1 1,-1 1-1,0-1 1,1 1-1,-1-1 1,1 0 0,-1 1-1,1-1 1,-1 0-1,1 1 1,-1-1-1,1 0 1,0 0-1,-1 1 1,1-1-1,0 0 1,0 0-1,-1 0 1,1 0-1,0 1 1,0-1-1,0 0 1,0-1-1,1 1-20,-1 0-1,1 0 1,-1 1 0,1-1-1,0 0 1,-1 0-1,1 0 1,0 0 0,0 1-1,-1-1 1,1 0-1,0 1 1,0-1 0,0 1-1,0-1 1,0 1-1,0-1 1,0 1 0,0 0-1,0-1 1,0 1 0,0 0-1,0 0 1,0 0-1,0 0 1,0 0 0,0 0-1,0 0 1,2 0-1,44 1-97,-34-1 80,3 0 16,0 0 0,-1 0-1,1 1 1,-1 1 0,1 1 0,-1 0-1,0 1 1,28 11 0,27 20-317,-27-5-3748,-42-29 3628,0 0 0,0 0 0,0 0 0,0 0 0,-1 0 1,1 0-1,0 0 0,-1 1 0,1-1 0,0 0 0,-1 1 0,0-1 0,1 2 0,1 3-4180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5.7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3954,'0'0'13016,"-2"2"-11297,0 4-1382,0 0-1,0 0 1,0 0 0,1 1 0,0-1 0,0 0 0,0 1 0,1-1 0,0 0 0,0 1 0,2 9 0,-1 10 779,1 11-339,0 0 0,3 0 1,1 0-1,1-1 0,2 0 0,23 56 0,-30-86-846,0 1-1,0-1 1,-1 0-1,2 14 0,-3-1-8189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6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4482,'0'0'11195,"-4"24"-8215,0-1-2293,-3 11 598,2-1 1,-1 63-1,6-77-697,1 0-1,0 0 1,2-1 0,5 24 0,-6-34-487,1 0 0,0 0 0,0 0 0,1-1 0,0 0 0,0 1 0,1-1 0,0-1 0,0 1 0,0-1 0,1 0 0,7 6 1,-3-4-34,0-1 0,0-1 1,1 0-1,0 0 0,1-1 1,-1 0-1,1-1 1,0 0-1,0-1 0,0 0 1,21 1-1,-23-3-386,0-1 0,-1 0 1,1-1-1,0 0 0,0 0 0,15-5 0,-19 4-609,0 0 0,0-1 0,0 1 0,-1-1 0,1-1 0,-1 1-1,1-1 1,-1 0 0,0 0 0,7-8 0,0-3-7656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6.3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395 0 8196,'0'0'16039,"-119"168"-13462,77-112-1488,-5-7-881,6 0-208,-1-7-80,1-7-1377,15-21-2513,5-14-2577,6 0-8323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07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649 59 5859,'0'0'10543,"-23"-10"-8950,-71-27-243,89 35-1187,0 0-1,1 0 1,-1 1-1,0-1 1,-1 1 0,1 1-1,0-1 1,0 1 0,0 0-1,-10 0 1,-1 2 302,2-2-73,0 1 0,0 0 0,1 2 0,-1-1 0,1 2 0,0-1 1,0 2-1,-16 7 0,-6 6 1009,-51 37 0,75-47-1259,0-1-59,1 1 1,0 1-1,1 0 1,-1 0-1,2 1 1,0 0 0,0 0-1,0 1 1,2 0-1,-1 0 1,1 1 0,-5 14-1,-1 12 52,1 1 0,-10 63 1,15-67-4,-4 42 31,3 1-1,4 95 0,3-158-158,1 7 4,0 0 1,2 0-1,1-1 0,0 1 1,1-1-1,2 0 0,0-1 0,1 1 1,1-1-1,1-1 0,1 0 1,0 0-1,1-1 0,2-1 1,22 25-1,-19-25 17,2 0-1,0 0 1,1-2 0,1 0 0,0-2 0,1 0 0,0-1-1,1-2 1,0 0 0,0-1 0,1-2 0,1 0 0,30 4-1,-18-5 23,1-2 0,0-1-1,1-2 1,-1-1 0,0-2 0,0-2-1,49-11 1,-47 4-53,66-27 1,-95 33 9,0 0 1,-1-1 0,1 0 0,-1 0 0,-1-1 0,1-1 0,-1 0 0,0 0 0,-1 0 0,13-18 0,0-6 39,-1-1 0,-2-1 0,-2-1 0,-1-1 0,-1 0 1,-2-1-1,-2 0 0,10-74 0,-19 106-42,4-50 94,-2-66-1,-4 103-71,-1 0 0,0 0-1,-1 0 1,-1 1-1,-1-1 1,-1 1-1,-12-27 1,15 37-2,0 0 0,0 0 1,-1 1-1,0-1 1,-1 1-1,0 0 1,0 0-1,0 0 1,0 1-1,-1 0 1,-6-5-1,5 4 56,0 0 1,0 0-1,-10-14 1,6 8-22,1 2-43,0 0 1,-1 1-1,0 0 0,-13-6 1,13 7-18,-10-7-1052,11 8-2282,1 1-3799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19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1 6195,'0'0'14273,"8"1"-13112,8 2-665,0 1 0,0 1 1,-1 1-1,0 0 1,0 0-1,0 2 1,-1 0-1,0 0 1,0 2-1,-1 0 1,21 20-1,-31-26-433,0 1 0,0 0-1,0 0 1,-1 0 0,0 0 0,0 0 0,0 0 0,-1 1 0,1-1-1,-1 0 1,0 11 0,0 0 77,-1-1 0,-4 29 0,3-39-103,-1 1 0,0-1 0,0 1-1,0-1 1,-1 0 0,1 0 0,-1 0 0,0 0 0,-1 0 0,1-1 0,-1 1 0,0-1-1,0 0 1,-5 4 0,-1 0 1,1-1-1,-1 0 1,-1-1 0,1 0-1,-19 8 1,18-8-779,17-1-575,3 0 1492,65 40-326,-55-35 288,0 0 0,-1 2 0,-1 0 0,0 1 1,0 0-1,-1 1 0,20 24 0,-33-32-110,0-1 0,0 1-1,0 0 1,0-1 0,-1 1 0,0 1-1,2 8 1,-4-13 3,1 1 0,-1 0 0,1-1 0,-1 1-1,0 0 1,0-1 0,0 1 0,0 0 0,0-1 0,-1 1-1,1 0 1,-1-1 0,0 1 0,0 0 0,0-1 0,0 0-1,0 1 1,0-1 0,-1 1 0,-1 1 0,-2 0 37,0 0 0,0 0 0,0-1-1,0 0 1,-1 0 0,0-1 0,1 1 0,-1-1 0,0 0 0,0-1 0,0 1 0,-9 0 0,-11 0 167,-45-2 1,34-1-142,25 1-102,0 0-1,0-1 0,0-1 1,0 0-1,0-1 0,0 0 1,0-1-1,1 0 0,-1-1 1,1 0-1,-12-8 0,22 11-139,0 0 0,0 0 0,0-1 0,0 1 0,0-1 0,0 1 0,1-1 0,-1 1 0,1-1 0,0 0 0,0 1 0,0-1 0,0 1-1,0-1 1,0 1 0,1-1 0,-1 0 0,1 1 0,0-1 0,0 1 0,1-3 0,4-4-1205,1 0 1,1 1-1,-1 0 0,2 0 1,-1 0-1,1 1 1,0 0-1,0 1 0,1 0 1,20-9-1,35-19-8361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19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 10741,'0'0'8340,"0"20"-6310,0 365 6382,1-356-8502,-1 30 1559,-2-39-2697,2-19 1138,0-1 0,0 0-1,0 0 1,0 0 0,0 1-1,0-1 1,0 0 0,0 0-1,0 0 1,0 0-1,0 1 1,0-1 0,0 0-1,0 0 1,0 0 0,-1 0-1,1 1 1,0-1 0,0 0-1,0 0 1,0 0-1,0 0 1,0 0 0,0 1-1,-1-1 1,1 0 0,0 0-1,0 0 1,0 0 0,0 0-1,0 0 1,-1 0-1,1 0 1,0 0 0,0 0-1,0 0 1,0 1 0,-1-1-1,1 0 1,0 0 0,0 0-1,0 0 1,-1 0-1,1 0 1,0 0 0,0-1-1,-1 1 1,-12-8-6388,-3-5-4041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20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1377,'0'0'15823,"-9"21"-13238,-2 1-1781,-1 4 271,1-1 0,1 2 0,-9 36 0,-27 206 4303,42-233-5071,2 34-107,2-69-416,0-3-494,0-10-800,1-1 0,1 1 0,0 0 0,0 0 0,7-18 0,11-31-6584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20.5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11221,'0'0'11595,"28"0"-10395,-6 0-976,19 0 201,0 1-1,74 13 0,-88-10-195,1 1 67,51 16 1,-72-18-247,1-1 0,-1 2 0,0-1 0,0 1 0,0 0 0,-1 0 0,0 1 0,1 0 0,-2 0 0,1 0 0,8 10 0,-12-9 84,0 1-1,0-1 1,0 0-1,0 0 1,-1 1 0,0-1-1,-1 1 1,1-1 0,-1 1-1,-1-1 1,-1 12-1,1 10 236,0-5-105,-1-1 0,0 1 1,-2-1-1,-1 0 0,-13 38 1,-53 103 739,38-92-593,29-60-381,-144 353 799,142-340-829,0 0 0,2 1 0,0-1 0,2 1 0,1 27 0,-3-36-91,-5-18-163,-4-12-615,4 2-1183,2-1 0,0-1 0,0 1 0,-8-27-1,3-13-6225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6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4722,'0'0'12390,"185"-28"-9637,-119 21-1184,-4 7-833,5 0-480,-6 0-256,-4 0-560,-16 0-1217,-5 0-2897,-16-7-3362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20.8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11253,'0'0'12835,"26"27"-10826,6 5-1475,0 2 191,1-2 1,70 52 0,-79-67-333,17 13 332,0 1 1,56 58-1,-95-88-801,-1 1-1,1-1 1,-1 1-1,1-1 1,-1 0 0,1 1-1,0-1 1,0 0-1,-1 0 1,1 0-1,3 0 1,-4-1-154,-1 0 0,1 0 1,-1 0-1,1 0 0,-1 0 0,1 0 1,-1 0-1,1 0 0,0 0 0,-1-1 0,1 1 1,-1 0-1,1 0 0,-1-1 0,1 1 1,-1 0-1,0-1 0,1 1 0,-1 0 0,1-1 1,-1 1-1,0-1 0,1 1 0,-1-1 1,0 1-1,1-1 0,-1 1 0,0-1 0,0 1 1,0-1-1,1 1 0,-1-1 0,0 1 0,0-1 1,0 1-1,0-1 0,0 0 0,0 1 1,0-1-1,0 0 0,1-25-8723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9.9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5923,'0'0'5522,"192"7"-3521,-119-7-736,5 0-65,0-7-1200,-6 0-192,-4 0-400,-1 0-2866,-15 7-399,-10-7 351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27:09.6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0 148 3650,'0'0'7811,"109"21"-7923,-83-28-2049,-5-7-4338</inkml:trace>
  <inkml:trace contextRef="#ctx0" brushRef="#br0" timeOffset="1">747 113 4786,'0'0'7636,"177"0"-5763,-104 0 1504,4-7-928,17-7-1120,4-7-545,1 0-624,5 7-80,0-7-64,-16 14-16,-5 0-496,-16 7-977,-20 0-2048,-5 0-1746,-22 0-5201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49:05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2993,'-5'0'28686,"5"0"-28518,1 11-92,0 0 1,1 0 0,0-1-1,1 1 1,0-1 0,0 1-1,1-1 1,1 0 0,0-1 0,0 1-1,7 8 1,-11-16-73,-1-2-5,0 1-1,0-1 0,0 0 1,1 1-1,-1-1 0,0 0 1,0 1-1,0-1 1,1 0-1,-1 1 0,0-1 1,1 0-1,-1 0 1,0 1-1,0-1 0,1 0 1,-1 0-1,1 1 0,-1-1 1,0 0-1,1 0 1,-1 0-1,0 0 0,1 0 1,-1 0-1,1 0 1,-1 0-1,1 0 0,0 0-467,10 0-11910,4 0 3212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1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0 2753,'0'0'23955,"-8"28"-22848,3-11-945,-8 30 393,2 1 1,-8 71-1,-7 243 1585,24-339-2229,2-32-628,1-27-729,6-115-6412,13-3-3709,-6 70 1461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1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1 235 4274,'95'-166'3900,"-91"159"-3301,1 0 0,0 0 0,1 0 0,8-8 0,-12 14-354,-1-1-1,1 1 1,0 0-1,0 0 1,0 0 0,0 0-1,0 0 1,0 1 0,3-2-1,6-1 585,3 0-98,0 0 1,0 0-1,1 2 1,-1 0-1,1 1 1,23 2-1,2-1 248,-37-1-889,0 0 1,0 1 0,1-1-1,-1 1 1,0-1-1,0 1 1,0 0-1,0 1 1,0-1 0,-1 0-1,1 1 1,0-1-1,-1 1 1,1 0 0,-1 0-1,1 0 1,-1 0-1,0 1 1,0-1 0,0 1-1,0-1 1,0 1-1,0-1 1,-1 1 0,0 0-1,1 0 1,-1 0-1,1 4 1,3 10 433,-2-1-1,0 1 1,0 0-1,-1 19 1,-1-24-263,-1 355 3392,-30-67-2709,30-299-1019,0-1 1,0 1-1,0-1 1,0 0-1,0 1 1,0-1-1,0 1 1,-1-1-1,1 1 0,0-1 1,0 1-1,0-1 1,-1 0-1,1 1 1,0-1-1,0 0 1,-1 1-1,1-1 0,0 0 1,-1 1-1,1-1 1,-1 0-1,1 1 1,0-1-1,-1 0 1,1 0-1,-1 0 0,1 1 1,0-1-1,-1 0 1,1 0-1,-1 0 1,1 0-1,-1 0 0,1 0 1,-1 0-1,1 0 1,-1 0-1,1 0 1,-1 0-1,1 0 1,0 0-1,-1 0 0,1 0 1,-1-1-1,1 1 1,-1 0-1,1 0 1,0 0-1,-1-1 1,1 1-1,-1 0 0,1-1 1,0 1-1,-1-1 1,-7-18-4603,-6-7-2774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1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10197,'0'0'15207,"182"112"-13575,-130-91-863,0 7-369,-1-7-384,-4-7-16,0 0-1425,0-7-2865,-6-7-4082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2.1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7411,'0'0'15047,"47"175"-12197,-16-112-657,11 0-705,-1 0-351,1-14-753,-1-7-288,1-7-96,-6-21-32,-5-7-1008,0-7-961,-5-14-2513,0-21-81,-10-21-1775,-6 0-2931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2.2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0 8084,'0'0'10597,"-83"168"-6980,52-84-1232,5-7-320,5-14-1248,6-20-817,10-8-369,5-21-1824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2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11253,'0'0'14175,"17"23"-11878,57 77-755,-61-84-1106,-1 2 0,0-1 0,14 32 0,-23-41-377,-1 0 0,0 0-1,0 0 1,0 1 0,-1-1 0,-1 0-1,1 1 1,-1-1 0,-2 10-1,2-13-56,-1 0-1,0 0 1,0 0-1,0-1 0,-1 1 1,0-1-1,1 1 0,-2-1 1,1 1-1,0-1 1,-1 0-1,0 0 0,0 0 1,0-1-1,-1 1 1,1-1-1,-1 1 0,0-1 1,0 0-1,0-1 0,0 1 1,0-1-1,0 0 1,-8 3-1,-3 0-101,1 0 0,0-2 0,-1 1 1,0-2-1,0 0 0,-27-1 0,28-1 28,11 0 80,15 2-173,6 2-182,1-1 0,-1-1 0,36 0 0,-39-2-1057,0-2 1,0 0-1,-1-1 0,1 0 1,21-9-1,44-21-6877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7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12166,'0'0'10260,"-5"146"-6930,5-77-833,0-7-1152,0-6-561,0-15-736,5 1-48,10-14-800,1-1-1666,9-6-2544,-4-14-3666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3.3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5683,'0'0'20696,"18"0"-19980,-5 0-432,-1 1-1,1 1 1,-1 0-1,0 1 1,0 0-1,0 0 1,0 2-1,0-1 1,15 10-1,-19-10-223,0 1 0,0 1 0,0-1 0,-1 1 0,0 0 0,0 1 0,-1 0-1,1 0 1,-1 0 0,-1 1 0,0 0 0,0 0 0,5 12 0,-5-5 34,-2 0 1,0 0-1,0 0 1,-2 0-1,0 0 0,0 0 1,-2 0-1,0 1 1,-4 21-1,3-31-83,0-1 1,0 1-1,0-1 0,0 1 0,-1-1 0,0 0 1,-1 0-1,1 0 0,-1 0 0,0-1 0,0 0 1,0 1-1,0-1 0,-1-1 0,0 1 0,0-1 1,0 0-1,0 0 0,-10 4 0,3-2-45,-1 0 0,0-1 0,0 0 0,0-1 0,0-1 0,0 0 0,-23 0 0,35-2-41,3 0-554,89-8 152,-72 5 560,0 0-1,1 2 1,0 0-1,-1 1 1,34 5 0,-49-4-77,0 0 0,0 0 0,0 1 0,0-1 0,-1 1 0,1 0 0,0 1 0,-1-1 0,1 0 0,-1 1 0,0 0 1,0 0-1,0 0 0,0 0 0,-1 0 0,1 1 0,-1-1 0,0 1 0,3 5 0,-2-2 73,0 1-1,0-1 1,-1 1-1,-1-1 1,1 1-1,-1-1 1,0 1-1,-1 0 1,0 15 0,-1-20-65,1 0 0,-1 1 1,0-1-1,0 0 0,0 0 1,0 1-1,-1-1 1,1 0-1,-1 0 0,0 0 1,0-1-1,0 1 0,0 0 1,-4 3-1,0-1 26,0 0-1,-1 0 1,1-1-1,-1 0 1,0 0-1,-9 4 1,2-3 8,-1 0 1,0 0 0,1-2-1,-2 0 1,1 0-1,-24 0 1,37-3-49,-14 0-157,0 0 1,0-1 0,-31-6-1,41 5 93,1 0 1,-1 0-1,1 0 0,-1-1 0,1 0 1,0 0-1,0 0 0,0-1 0,0 1 1,1-1-1,0 0 0,-1-1 0,1 1 1,-3-6-1,5 8-175,1 0 0,0 1 0,0-1-1,0 0 1,1 0 0,-1 1 0,0-1 0,1 0 0,-1 0 0,1 0-1,-1 0 1,1 0 0,0 0 0,0 0 0,0 0 0,0 0 0,0 0 0,1 0-1,-1 1 1,0-1 0,1 0 0,0 0 0,-1 0 0,1 0 0,0 0 0,0 1-1,1-3 1,2-1-973,0-1 0,1 1 0,0-1-1,-1 1 1,12-8 0,24-21-5359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43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4802,'0'0'17344,"0"6"-15314,0 176 4070,0 98-5119,1-267-954,0-1 0,0 1 1,1-1-1,1 0 0,0 0 0,6 13 0,32 66 212,-35-78-196,-1-5 458,1 6-2143,-17-22-2795,9 5 3274,-1 0 0,1 0 0,0-1 1,0 1-1,0-1 0,1 0 0,-3-7 0,2 5-275,-9-22-6465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50.7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0 992,'0'0'26855,"-1"4"-25601,-2 20-866,0 0-1,1 1 1,2-1-1,2 30 1,0 8 302,-2-39-520,1 0 1,1-1-1,0 1 0,2-1 1,7 24-1,-6-42-3020,1-12 1136,7-20-628,-9 18 892,16-39-5983,6-12-3366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50.9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9396,'0'0'12438,"129"28"-10965,-87-21-625,10-7-512,-11 7-336,-4-7-64,-11 0-1200,-16 7-1282,-5 7-2432,-5-7-1921,-5 7-1841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51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1121,'0'0'20497,"-5"27"-18440,-1 2-1371,-5 25 916,-3 59 0,9-56-593,-6 96 135,12-155-1151,-1-1 1,1 1-1,0-1 1,0 1-1,0-1 1,0 1-1,0 0 1,0 0-1,1-1 1,-1 1-1,1 0 1,-1 0-1,1 0 1,0 1-1,0-1 1,0 0-1,0 1 1,0-1-1,3-1 1,3-2-65,-1 1 1,0 0-1,1 1 0,14-6 1,-8 6-43,0 1-1,0 0 1,0 1 0,1 0 0,-1 1 0,19 2-1,-27 0 126,0-1-1,-1 1 0,1 0 0,-1 0 0,1 1 0,-1-1 1,0 1-1,0 1 0,0-1 0,0 0 0,0 1 1,-1 0-1,0 0 0,0 1 0,0-1 0,0 1 1,-1 0-1,6 9 0,-2 0 100,1-1 0,-2 1 0,0 0 0,-1 1 0,0-1 0,3 18 0,-5-8 124,-1 1 0,-1 23-1,-1-46-204,0 0 0,-1 0 0,1 0 0,0 0-1,-1 0 1,0-1 0,1 1 0,-1 0 0,0-1-1,0 1 1,0 0 0,0-1 0,0 1 0,0-1-1,0 1 1,-1-1 0,1 0 0,0 1-1,-1-1 1,1 0 0,-1 0 0,0 0 0,1 0-1,-1 0 1,0 0 0,0-1 0,1 1 0,-1-1-1,0 1 1,0-1 0,0 0 0,-2 1-1,-10 1 134,0-1 0,0-1 0,-21-1 0,13 1-77,2 0-135,0 0 1,0-1-1,0-1 0,0 0 0,0-2 1,-24-7-1,29 6-470,-9-3-1520,11-1-3879,7 2-1931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52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6931,'0'0'17144,"9"-1"-14641,15-1-1442,1 1 0,-1 2 0,28 3 0,26 2-668,-42-6-2727,-28 0 1303,-8 0 881,0 0-1,1 0 0,-1 0 1,0 0-1,1 0 1,-1 0-1,0 0 1,1 0-1,-1 0 1,0 0-1,1 0 0,-1 0 1,0 1-1,1-1 1,-1 0-1,0 0 1,0 0-1,1 1 0,-1-1 1,0 0-1,0 0 1,1 0-1,-1 1 1,0-1-1,0 0 1,0 1-1,1-1 0,-1 0 1,0 0-1,0 1 1,0-1-1,0 0 1,0 1-1,0-1 1,0 0-1,0 1 0,0-1 1,0 0-1,0 1 1,0 8-5625,0-5 2008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52.8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 6323,'0'0'16415,"-10"23"-14801,-30 79 35,34-84-1326,1 1 1,1 0-1,0 0 0,1 0 0,1 0 1,1 1-1,2 28 0,0-12-294,-1-35-37,0 0 1,0 0 0,1-1-1,-1 1 1,0 0-1,1 0 1,-1 0 0,0 0-1,1-1 1,-1 1 0,1 0-1,-1-1 1,1 1-1,-1 0 1,1-1 0,0 1-1,-1 0 1,1-1-1,0 1 1,0-1 0,-1 1-1,1-1 1,0 0 0,0 1-1,0-1 1,-1 0-1,1 1 1,0-1 0,0 0-1,0 0 1,0 0-1,0 0 1,0 0 0,-1 0-1,1 0 1,0 0 0,0 0-1,0 0 1,0-1-1,0 1 1,-1 0 0,1 0-1,1-1 1,1 0-4,2 1 22,1-1 1,0 0 0,-1-1 0,1 1 0,-1-1-1,1 0 1,-1 0 0,0-1 0,0 0-1,6-3 1,-6 2-2,0 1-1,1 0 0,0 0 1,-1 1-1,1-1 0,0 1 0,0 1 1,1-1-1,-1 1 0,9-1 1,1 2 7,30 3 9,-43-2-14,-1-1 0,1 1 0,0 1 0,-1-1 0,1 0 0,-1 1 0,1-1 0,-1 1 1,0 0-1,0 0 0,1 0 0,-1 0 0,-1 0 0,4 3 0,1 4 45,0 0 1,-1 0-1,0 0 1,-1 1 0,1-1-1,-2 1 1,0 0-1,0 0 1,2 11-1,-2 8 441,0 57 0,-3-71-335,0-10-101,0-1 0,-1 1-1,1-1 1,-1 1 0,0-1 0,0 1 0,0-1-1,-1 0 1,1 1 0,-1-1 0,-4 6 0,5-8-12,-1 0 1,0 0-1,0 0 0,0 0 1,0 0-1,0 0 1,0-1-1,0 1 1,0-1-1,-1 0 1,1 1-1,-1-1 0,1 0 1,-1 0-1,1-1 1,-1 1-1,1 0 1,-1-1-1,0 0 1,1 0-1,-4 0 0,-27 1 56,14 0-64,0-1 1,0 0-1,0-2 1,-1 0-1,2-1 1,-1-1-1,-20-6 1,20 3-325,17 6 46,0 1 1,-1-1 0,1 1-1,0-1 1,-1 0-1,1 0 1,0 0 0,0 0-1,0 0 1,0 0-1,0-1 1,0 1 0,0-1-1,0 1 1,0-1-1,1 0 1,-1 0 0,1 1-1,-1-1 1,1 0-1,0-1 1,0 1 0,0 0-1,0 0 1,0 0-1,0-1 1,1 1 0,-1 0-1,1-1 1,-1-2 0,0-22-8754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16.5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15 1345,'0'0'21479,"-5"-2"-19131,-15-8-430,14 8 451,6 11-1214,-3 55-382,-20 106-1,3-28-164,5 18-608,14-151 0,1-7 0,0 0 0,0 1 0,0-1 0,0 0 0,-1 0 0,1 0 0,-1 0 0,0 0 0,0 0 0,0 0 0,0 0 0,0 0 0,0 0 0,-2 2 0,-2-3 0,0-1 0,-11-15-2679,-4-8-3047,18 19 4204,1 1 0,0-1 0,-1 1 0,1-1 0,0 0 0,-1-7 0,2-16-8072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17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1 2801,'0'0'18761,"-17"27"-17427,-53 91 280,67-110-1436,-1 0 0,1 1-1,0 0 1,1-1 0,0 1 0,1 0 0,0 0 0,0 0 0,1 0-1,0 0 1,2 18 0,0-2 254,-1-15-314,0-1 0,0 1-1,1-1 1,0 0 0,1 1-1,0-1 1,0 0 0,1-1-1,0 1 1,1 0 0,0-1-1,0 0 1,1 0 0,0-1-1,0 0 1,1 0 0,12 11-1,-9-11-101,0 0 0,0 0-1,1-1 1,0-1 0,0 1-1,0-2 1,1 0 0,-1 0-1,1-1 1,0 0 0,0-1-1,1 0 1,18-1-1,-24-1-50,5 1-491,1 0 1,-1-2 0,1 1 0,-1-1-1,0-1 1,1-1 0,-1 1 0,0-2 0,0 0-1,21-10 1,-23 8-766,-1-1-1,1 0 0,-1 0 1,-1-1-1,1 0 1,-1 0-1,12-18 0,8-22-6981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17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328 1 1713,'0'0'17144,"-140"126"-14487,93-77-272,11-7-256,-1 0-560,6-14-1105,10 0-400,11-7-64,5-14-288,5 0-1345,0 0-2193,0 0-1808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7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6515,'0'0'19446,"-17"19"-18245,-51 65-462,66-82-706,0 1 0,0 0 1,0 0-1,0 0 0,1 0 1,-1 1-1,1-1 0,0 0 0,0 1 1,0-1-1,-1 7 0,3-9-30,-1 0 0,0 0-1,0 1 1,0-1 0,0 0-1,1 0 1,-1 0 0,1 1-1,-1-1 1,1 0 0,-1 0 0,1 0-1,0 0 1,-1 0 0,1 0-1,0 0 1,0 0 0,0 0-1,0 0 1,0-1 0,1 2-1,3 1-38,1-1 0,-1 0 0,1 0 0,0-1-1,-1 1 1,1-1 0,0-1 0,10 1-1,-11 0 6,5-1-147,0 1-1,1-2 1,-1 1-1,1-1 1,-1-1-1,0 0 1,0 0-1,0-1 1,0-1-1,0 1 1,0-1-1,-1-1 1,0 0-1,0 0 1,0-1-1,-1 0 1,0-1-1,0 0 1,12-13 0,-13 12 1,-6 7 170,-1 0 0,1 0 0,-1 0 0,1 0 0,0 1 0,-1-1 1,1 0-1,0 0 0,0 1 0,0-1 0,-1 1 0,1-1 0,0 1 0,0-1 1,0 1-1,0-1 0,0 1 0,0 0 0,0-1 0,0 1 0,2 0 0,-1 5 352,14 50 816,5 17 778,-19-66-1867,1 0-1,0 0 1,0-1 0,0 1 0,1-1-1,0 0 1,0 0 0,1 0 0,7 7-1,-11-11-150,0 0-1,0-1 0,0 1 1,0 0-1,1 0 1,-1-1-1,0 1 0,0-1 1,1 1-1,-1-1 1,0 1-1,1-1 0,-1 0 1,1 0-1,-1 0 1,0 1-1,1-1 0,-1-1 1,1 1-1,-1 0 0,3-1 1,-2 0-160,1 0 1,-1 0-1,0 0 1,0-1-1,1 1 1,-1-1-1,0 0 1,0 1-1,-1-1 1,1 0-1,2-2 1,3-7-1778,0-1 0,0 1 0,8-22 0,-11 24 143,22-47-10995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1:18.4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4386,'0'0'17243,"19"6"-15293,-1-2-1502,-8-2-221,0 1 1,1 0-1,-1 0 0,0 1 0,0 0 0,-1 1 1,0 0-1,1 1 0,-2 0 0,1 0 0,8 8 1,-5 0 31,1 0 1,-2 0 0,1 1 0,-2 1 0,0-1 0,-1 2 0,-1 0 0,-1 0 0,0 0-1,-1 1 1,-1-1 0,0 2 0,-2-1 0,0 0 0,-1 1 0,0 24 0,-2-31-192,0-1 0,0 0 1,-1 0-1,-1 0 0,-4 18 1,4-25-56,1-1 0,0 0 0,-1 0 0,0 0 0,0 0 1,0 0-1,0 0 0,0 0 0,0-1 0,-1 1 0,0-1 0,1 0 1,-1 1-1,0-1 0,0 0 0,0-1 0,0 1 0,0-1 0,0 1 1,-1-1-1,1 0 0,-7 1 0,-50 8 102,56-10-120,0 0 1,-1 0-1,1 0 1,0-1-1,0 1 1,-1-1-1,1 0 1,0 0-1,0-1 1,0 1-1,0-1 0,-5-2 1,2-2-69,0 0 0,0-1 0,1 0 0,-1 0 0,2 0 0,-1-1 0,1 0 1,0 0-1,1 0 0,0-1 0,-4-9 0,8 17 57,0 1-1,0 0 1,0 0 0,0 0 0,-1-1 0,1 1-1,0 0 1,0 0 0,0 0 0,0-1-1,0 1 1,0 0 0,0 0 0,0 0-1,0-1 1,0 1 0,0 0 0,0 0 0,0-1-1,0 1 1,0 0 0,1 0 0,-1 0-1,0-1 1,0 1 0,0 0 0,0 0 0,0 0-1,0 0 1,0-1 0,1 1 0,-1 0-1,0 0 1,0 0 0,0 0 0,0 0 0,1-1-1,-1 1 1,0 0 0,0 0 0,0 0-1,1 0 1,-1 0 0,14 1-174,19 9 290,-30-9-147,130 34 135,-104-26-419,9 3-3117,55 24 0,-57-18-2435,1-9 536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03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17 7363,'0'0'18091,"2"-3"-17002,0 2-954,1-1 0,-1 1-1,1-1 1,-1 1 0,1 0 0,0-1 0,-1 2 0,1-1 0,0 0-1,0 0 1,-1 1 0,1-1 0,0 1 0,0 0 0,3 0 0,59 2 994,-40-1-871,8-2-546,-19 0-50,0 1 1,23 2 0,-17 3-4415,-2 4-4168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04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1 5442,'0'0'17811,"-1"18"-16245,-1 60 127,1 13-242,-16 99-1,6-140-1323,7-34-107,0 1 1,1-1-1,-1 24 1,4-38 381,0-3-402,0-1 0,0 0 0,0 0 0,0 1 0,0-1-1,1 0 1,-1 1 0,0-1 0,1 0 0,-1 1 0,1-1-1,0 0 1,-1 1 0,1-1 0,1-1 0,5 0 8,-1-1-1,1 1 1,0 1 0,0-1 0,0 1 0,0 0 0,0 1-1,0 0 1,11-1 0,-2 1 23,1 1-1,0 1 0,17 2 1,-31-2-20,-1-1 1,1 1 0,0 0-1,0-1 1,-1 1-1,1 1 1,0-1-1,-1 0 1,1 0-1,-1 1 1,1 0 0,-1-1-1,0 1 1,0 0-1,0 0 1,0 0-1,0 0 1,0 1 0,-1-1-1,1 1 1,-1-1-1,1 1 1,-1-1-1,0 1 1,0 0-1,1 3 1,0 6 108,0 0-1,0 0 1,-1 0 0,-2 23-1,1-14 38,-1-9-75,0 0 0,-1-1 1,0 1-1,-1 0 0,0 0 0,-1-1 0,-9 19 0,-2-1 157,-28 43-1,33-58-187,0 0 1,0-1-1,-14 13 1,21-22-43,0-1-1,-1 0 1,0 0-1,1-1 1,-1 1 0,0-1-1,0 0 1,-1 0 0,1 0-1,0 0 1,-1-1-1,1 0 1,-1 1 0,1-2-1,-8 2 1,4-2-9,0 0 0,0 0 0,0-1 0,0 0 0,0 0 0,0 0 0,0-1 0,0-1 0,0 1 0,1-1 0,-1-1 0,1 1 0,0-1 0,-8-6 0,5 3-8,-36-26-353,43 30 252,1 0 0,-1 1 0,0-1 0,1 0-1,-1 0 1,1-1 0,0 1 0,0 0 0,1-1 0,-1 1 0,-1-6 0,-1-3-6624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13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932 547 1617,'0'0'13966,"1"-7"-12616,3-148 8967,-4 121-10349,-7-17 630,3 32-276,1 12-177,1 0 1,-1 0-1,-1 0 0,0 1 0,0-1 1,0 1-1,0 0 0,-1 0 0,0 1 0,0-1 1,-7-4-1,-16-21 300,24 26-388,-1 0 0,1 1 0,-1 0 0,0 0 0,0 0 0,-8-4 0,-14-10 109,5 2-71,-42-23-1,28 18-2,25 15-84,0 1 1,-1 0 0,1 0 0,-1 1 0,0 0-1,0 1 1,-18-2 0,-4 1 63,-47 3 0,46 1-49,30 1-25,-1 0 0,1 1 0,0-1-1,-1 1 1,1 0 0,0 0 0,0 0 0,0 1 0,-4 3-1,-43 30-10,29-17 16,0 1 0,2 1-1,0 1 1,1 0 0,2 2-1,-19 29 1,22-29-8,1 2 0,0 0 0,2 0 0,1 1 0,1 0 0,2 1 0,1 0-1,0 1 1,-3 46 0,2 10 32,3 0 0,9 108-1,-2-159-27,2 0 0,1 0-1,2-1 1,2 0 0,19 53-1,-20-66 14,8 41 0,-12-47-28,-2-9 6,0 0-1,1 0 0,0 0 0,0-1 0,0 1 0,0-1 0,6 6 1,4 6-29,-5-5 24,0 0 0,0 0-1,1 0 1,1-1 0,0-1 0,0 0 0,0 0-1,1-1 1,24 14 0,37 13 74,-58-30-61,-8-2 0,0 0 1,1-1-1,-1 0 0,1 0 1,-1-1-1,1 0 1,-1 0-1,8 0 1,121 6 115,-112-7-101,1 0 0,-1-2 0,0 0 0,0-2 0,35-9 0,-42 8 18,-13 4-32,0 1 1,0-1 0,0 0 0,0 0 0,-1-1 0,1 1 0,0-1-1,0 1 1,-1-1 0,3-2 0,18-14 39,37-24 0,-4 5 30,-41 24-46,-1 0 1,0-1 0,0 0-1,-1-1 1,-1 0 0,-1-1 0,10-18-1,-8 7 162,13-40 0,-19 48-149,2-9 20,0-1 1,-2-1-1,-2 0 1,3-35 0,-3-121 266,-5 155-313,-1 16-10,0 0 0,-2 1 0,1-1 0,-2 0 0,0 1 0,-1 0 0,0 0 0,-1 0 0,-10-16 0,-10-18 0,13 29-1187,12 17 734,-1 0 0,1 1 0,-1-1 0,1 0 1,0 0-1,0 0 0,0 0 0,0 0 0,0 0 1,0-4-1,-4-8-8170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18.5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1065 268 6211,'0'0'16309,"-6"-14"-14711,-1-7-987,2 8 178,-1-1-1,-12-22 1,9 23-262,0 1 0,0 1 0,-2 0 0,1 0 0,-16-11 0,13 10-333,5 5-153,-1 1-1,0-1 1,-1 1-1,1 1 1,-1 0 0,0 0-1,0 1 1,-1 0-1,1 1 1,-15-3-1,-11 1 79,-66-2 0,17 2 48,63 3-131,1 1 0,-1 2 0,0 0-1,0 1 1,1 2 0,-1 0 0,1 1-1,0 1 1,0 1 0,1 1 0,0 0-1,0 2 1,1 0 0,-23 18 0,31-19-35,1 1 1,0 1 0,0-1 0,2 2-1,-1-1 1,1 1 0,-7 15 0,-7 10 18,-1-4-9,-50 81 124,65-99-89,1 0 1,0 1-1,1 0 1,1 0-1,-6 33 0,3 29 109,4 123-1,4-131-105,2-43-40,0-1-1,2 1 1,1-1 0,1 0-1,1 0 1,1 0 0,2-1-1,0-1 1,2 0 0,0 0-1,24 31 1,-19-27-3,-12-18-5,0-1-1,1 0 0,0-1 0,0 1 0,1-1 0,0 0 0,0-1 0,1 0 1,0 0-1,0 0 0,17 8 0,7 1 0,2-3 0,0 0 0,0-3 0,1 0 0,50 5 0,-48-11 0,1-3 0,69-6 0,-84 2 0,-1-1 0,0-2 0,0 0 0,0-1 0,-1-1 0,-1-1 0,1-1 0,-1-1 0,-1-1 0,0 0 0,-1-2 0,0 0 0,21-21 0,-18 15 0,-2 0 0,0-2 0,-1 0 0,-1-1 0,-1 0 0,-1-2 0,-1 0 0,14-34 0,-12 21 0,-2 7 0,11-41 0,-12 31 0,-8 26 0,0 0 0,-1-1 0,0 1 0,-1-1 0,0-21 0,3-144 0,-6 155 0,1 13 0,-1 1 0,-1-1 0,0 1 0,0 0 0,-1-1 0,-1 1 0,-7-22 0,-31-49 0,36 74 0,-1 0 0,0 1 0,-1 0 0,0 0 0,0 1 0,-1 0 0,-16-12 0,-5-5 0,14 13-1177,14 11 993,0-1-1,0 1 0,1-1 1,-1 1-1,0 0 0,0 0 0,0-1 1,1 1-1,-1 0 0,0 0 0,0 0 1,0 0-1,0 0 0,1 0 1,-1 0-1,0 0 0,0 0 0,0 1 1,1-1-1,-1 0 0,0 0 1,0 1-1,0-1 0,0 1 0,-14 17-8587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25.1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4034,'0'0'23923,"17"4"-23171,-2 1-563,2 0 8,-1-1-1,1-1 1,-1 0 0,1-1-1,20 0 1,163-2 678,-199 0-1062,-1-15-6877,0 3 2005,0 4-1963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25.3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3522,'0'0'16754,"-1"24"-14809,-3 175 2395,4 101-818,0-298-3973,3-12-11530,14-15 5183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26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4274,'0'0'17507,"27"13"-15120,86 46-292,-104-54-1851,1 2 0,-2-1 0,1 1 0,-1 0 0,0 1 0,0 0 0,-1 0 0,0 1 0,0 0 0,-1 0 0,0 0 1,5 14-1,-2-6 64,-4-8-206,-1 0 0,0 1 0,0-1 0,-1 1 0,-1 0 1,0 0-1,0 0 0,1 20 0,-3-24-48,0 1 0,-1-1 1,1 0-1,-1 1 0,0-1 1,-1 0-1,1 0 0,-1 0 1,-1 0-1,1 0 0,-1 0 0,0 0 1,0-1-1,-1 1 0,-4 5 1,4-6-22,0 0 0,-1-1 1,1 1-1,-1-1 1,0 0-1,0 0 0,-1-1 1,1 1-1,-1-1 0,0-1 1,0 1-1,0-1 0,0 0 1,0 0-1,0 0 0,-1-1 1,1 0-1,0 0 0,-13-1 1,10 1 4,7-1-35,1 0 1,0 0-1,0 1 0,0-1 1,-1 0-1,1 0 1,0 0-1,0-1 1,0 1-1,-1 0 1,1 0-1,0-1 1,0 1-1,0 0 1,0-1-1,-1 1 1,1-1-1,0 0 1,0 1-1,0-1 1,0 0-1,1 0 1,-1 1-1,0-1 1,0 0-1,0 0 0,1 0 1,-2-2-1,1 2-27,4 0-59,0 1 66,1-1 1,-1 0-1,0 0 0,0-1 1,0 1-1,0-1 0,5-2 0,6-4-16,1 2 39,-1 1 0,1 0 0,-1 1 0,1 1 0,0 0 0,1 1 0,-1 1 0,0 0 0,0 1 0,22 3 0,-35-2 5,1 0-1,0 1 0,0-1 0,-1 1 1,1 0-1,0-1 0,-1 1 0,0 0 1,1 1-1,-1-1 0,0 0 0,0 0 0,0 1 1,-1 0-1,1-1 0,-1 1 0,1 0 1,-1 0-1,0-1 0,0 1 0,1 5 1,3 7 34,-1 1 0,3 26 0,-4-6 28,-3 60 1,-1-42-11,1-45-52,0 1-1,-1-1 0,0 1 0,-4 15 1,4-23-11,1 1 1,-1-1-1,0 0 1,0 0 0,0 0-1,0 0 1,0-1 0,0 1-1,-1 0 1,1 0-1,0-1 1,-1 1 0,0-1-1,1 1 1,-1-1-1,0 1 1,1-1 0,-1 0-1,0 0 1,0 0 0,0 0-1,0-1 1,0 1-1,-3 0 1,-41 12-1,37-10 0,0 0 0,-1-1 0,1 1 0,-1-2 0,-11 1 0,-34 0 0,32 0 0,1-2 0,0 0 0,-28-5 0,45 4-217,1-1 0,-1 1 0,0-1 0,0 0 1,1 0-1,-1-1 0,1 1 0,0-1 0,0 0 0,0 0 0,0-1 0,-5-5 0,-2-4-2037,1 0-1,-13-21 1,20 28 1427,-13-16-9060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29.8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9364,'0'0'20103,"2"1"-19108,5 2-857,0-1 0,0-1 0,0 1-1,0-1 1,0 0 0,0-1 0,0 0 0,1 0 0,-1 0 0,8-2 0,13 0 196,333 2-37,-337 4-1881,-7-1-4580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0.1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8468,'0'0'17016,"-36"175"-15127,36-112-641,0-7-416,0-7-447,0-7-289,0 0-64,0-14-32,0 0-368,0-7-705,-5 0-1328,0-7-2081,5-7-2881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1056,'0'0'11086,"-6"21"-5265,-10 59-3090,3 1 0,4 0 1,2 92-1,5-116-2069,1-33-500,0 1 0,2-1-1,0 1 1,2 0 0,8 33 0,-10-53-168,1 0 0,0-1-1,0 1 1,1-1 0,-1 0 0,1 0 0,0 0 0,0 0 0,1 0 0,-1-1 0,1 0 0,5 5 0,-7-7-74,0 1 1,0-1-1,0 0 0,0 0 0,0 0 1,0 0-1,0 0 0,1-1 1,-1 1-1,0-1 0,0 1 0,1-1 1,-1 0-1,0 0 0,1 0 1,-1 0-1,0 0 0,0 0 0,1-1 1,-1 1-1,0-1 0,0 0 1,1 0-1,-1 1 0,0-1 0,0-1 1,0 1-1,2-2 0,3-3-151,-1-1 0,0 0-1,0 0 1,-1 0-1,0-1 1,0 0 0,-1 0-1,0 0 1,3-10 0,13-23-361,-20 41 592,1-1 0,-1 0-1,1 0 1,-1 0 0,1 1 0,-1-1 0,1 0 0,-1 1-1,1-1 1,0 1 0,-1-1 0,1 0 0,0 1 0,0 0 0,-1-1-1,1 1 1,0-1 0,0 1 0,0 0 0,0 0 0,-1-1-1,1 1 1,0 0 0,0 0 0,0 0 0,0 0 0,0 0-1,0 0 1,0 0 0,-1 0 0,1 0 0,0 1 0,0-1 0,2 1-1,17 14 391,-16-11-227,0 1 27,0-1 0,0 1 0,-1 0 1,6 9-1,-8-13-144,0 1 0,-1-1 0,1 0 1,-1 0-1,1 0 0,-1 0 1,0 0-1,0 1 0,1-1 1,-1 0-1,0 0 0,0 0 0,0 1 1,0-1-1,-1 0 0,1 0 1,0 1-1,0-1 0,-1 0 0,1 0 1,0 0-1,-1 0 0,0 0 1,1 0-1,-1 1 0,1-1 1,-1 0-1,0-1 0,0 1 0,0 0 1,1 0-1,-3 1 0,-6 4-132,0 0 0,-1 0-1,0-1 1,0 0 0,0-1 0,-1 0-1,1-1 1,-1 0 0,0-1 0,0 0-1,-15 1 1,25-3-60,0 0-1,0 0 1,0-1 0,0 1-1,1 0 1,-1 0 0,0 0-1,0 0 1,0-1-1,1 1 1,-1 0 0,0-1-1,0 1 1,1-1 0,-1 1-1,0-1 1,1 1 0,-1-1-1,1 1 1,-1-1-1,1 0 1,-1 1 0,1-1-1,-1 0 1,1 1 0,-1-1-1,1 0 1,0 0-1,-1 1 1,1-1 0,0-1-1,-2-29-5689,2 21 3641,0-30-7679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0.6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177 1 1649,'0'0'17333,"25"22"-14801,78 75-19,-99-93-2305,1 1 1,-1 0-1,0 0 1,-1 0-1,1 0 1,-1 0-1,0 1 0,0-1 1,-1 1-1,0 0 1,0 0-1,0 0 1,0 0-1,-1 0 0,0 1 1,0 6-1,1 5 259,2 19 819,1 55 0,-5-80-1103,0 1-1,-1 0 0,-1-1 1,0 1-1,-1-1 0,0 1 1,-10 22-1,9-26-154,-1 0 0,0 0 0,-1 0 0,1-1 0,-2 0 0,1 0 0,-1 0 0,0-1 0,-1 0 0,1-1 0,-1 1 0,-1-1-1,1-1 1,-1 0 0,0 0 0,0-1 0,-1 0 0,1 0 0,-1-1 0,0-1 0,0 1 0,0-1 0,0-1 0,-20 0 0,24-1-41,1 0 0,0-1 0,-1 0 0,1 0-1,0-1 1,0 0 0,0 1 0,0-2 0,0 1 0,0 0 0,1-1 0,-1 0 0,1 0 0,0-1-1,-1 1 1,2-1 0,-1 0 0,0 0 0,1 0 0,0 0 0,0-1 0,0 1 0,0-1 0,1 0-1,-1 1 1,1-1 0,1-1 0,-1 1 0,1 0 0,0 0 0,0 0 0,0-1 0,0-9-1,6 13-148,8-4 113,0 0 1,0 1 0,1 0-1,0 2 1,0-1 0,22-1-1,92-1-76,-123 6 113,1 0 0,0 1 1,-1 0-1,1 0 1,0 0-1,-1 0 1,1 1-1,-1 0 0,0 0 1,1 1-1,-1 0 1,8 5-1,-6-3 8,-1 1 0,0 0 0,0 0 0,0 0 0,-1 1 0,0 0 0,0 0 0,5 10 0,68 129 81,-77-145-164,-1 0 0,1 0 0,-1 0 0,1 0 0,-1 0-1,1-1 1,-1 1 0,1 0 0,0-1 0,-1 1 0,1 0 0,0-1 0,0 1 0,0-1-1,-1 1 1,1-1 0,0 1 0,0-1 0,0 0 0,0 1 0,0-1 0,1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1.8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394 3 7363,'0'0'16768,"-3"-1"-14895,1 0-1717,0 1 1,-1 0-1,1 0 0,0 0 1,0 0-1,0 0 1,0 0-1,0 1 0,-1-1 1,1 1-1,0-1 1,0 1-1,0 0 0,0 0 1,0 0-1,0 0 1,1 0-1,-1 0 0,-2 3 1,-39 35 450,28-24-298,-238 242 1204,249-251-1512,-1 0 0,1 0-1,0 1 1,1-1 0,0 1 0,0 0 0,-2 8-1,3-12-3,-1 3-11,16-4-2,75 9 44,92-1-1,-52-5-212,-108-4-362,69 2-1095,-46-10-2180,-40 6 2909,1 0-1,-1 0 0,1-1 1,-1 1-1,0-1 0,0 0 1,0 0-1,4-3 1,5-9-7310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2.1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10613,'0'0'12662,"-5"168"-9957,5-98-768,0-14-801,0 0-607,0-7-433,10-7-96,-5 0-465,1-7-975,-6 0-1586,0-14-1872,0 0-2497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2.4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8996,'0'0'12854,"-6"168"-10501,6-112-448,0 0-416,0-7-625,0-7-528,0-7-320,0-7-32,0-7-192,6-7-896,-6-7-1346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2.6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9428,'0'0'14295,"5"140"-12006,-5-98-864,0-7-561,0-7-736,0 0-128,0-7-896,0-7-1970,0-7-2464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3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499 42 4978,'0'0'12670,"-25"-8"-10229,-81-23-616,102 30-1752,1 1 1,-1-1-1,1 1 0,-1 0 1,1 0-1,-1 0 0,1 0 0,-1 1 1,1-1-1,-1 1 0,1 0 1,-1 0-1,1 0 0,0 0 1,-1 1-1,1-1 0,0 1 0,0 0 1,0 0-1,0 0 0,1 0 1,-1 1-1,1-1 0,-1 1 0,1 0 1,0-1-1,0 1 0,-3 5 1,-5 5 164,-19 20 62,1 1 0,2 1 0,2 1 0,1 1 0,2 1 0,2 1 0,1 1 0,2 1 0,2 0 0,2 1 0,1 1 0,3-1 0,1 1 0,-2 70 1,9-104-288,0 0 1,1 0 0,0 0 0,1 0 0,0 0 0,0-1 0,1 1 0,0-1 0,0 0 0,9 16 0,-4-13-1,0-1-1,0 1 0,1-1 1,1 0-1,0-1 0,18 13 1,-9-8 20,1-2 1,0 0 0,1-1-1,0-1 1,0-1 0,1 0-1,43 9 1,-34-13-6,-1 0 0,0-2 0,1-1 0,0-2 0,45-5 0,-65 3-25,0 0-1,-1-1 1,0-1 0,0 0-1,0 0 1,0-1 0,0 0-1,-1-1 1,0 0 0,0 0-1,-1-1 1,0 0 0,0-1-1,0 1 1,-1-1 0,0-1-1,10-16 1,2-6-4,-1 0-1,-2-2 1,25-68 0,-31 71 6,-2-1 0,-1-1-1,5-60 1,-7-97 166,-5 173-153,1 10 54,-1 1 0,0-1 0,-1 0 0,0 1 1,1-1-1,-2 0 0,1 1 0,-1-1 0,0 1 0,0 0 0,0-1 1,-1 1-1,1 0 0,-1 0 0,-1 1 0,1-1 0,-1 1 0,0-1 1,0 1-1,0 0 0,0 1 0,-1-1 0,1 1 0,-9-5 0,0 1 63,0 1 0,0 1 0,-1 0 0,1 1 0,-1 0 0,-28-3 0,-88 2-1084,120 5 721,9 0-687,3 14-6547,-2-13 7133,0-1 0,0 1 0,0 0 0,0 0 0,0 0 0,0 0 0,0-1 0,1 1 0,-1 0 0,0 0 0,0-1 0,1 1 0,-1 0 0,0 0 0,1-1 0,-1 1 0,1 0 0,-1-1 0,1 1 0,-1 0 0,1-1 0,-1 1 0,1-1 0,0 1 0,-1-1 0,1 1 0,0-1 1,0 1-1,-1-1 0,1 0 0,1 1 0,34 13-12045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3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1 7043,'0'0'9941,"-4"25"-7409,1-11-2094,-21 178 4363,18-91-2368,8 118 1,-2-215-2456,0 1 0,1-1 0,0 1 0,0-1 0,0 1-1,0-1 1,1 0 0,0 0 0,-1 0 0,2 0 0,3 6 0,-6-10-132,1 1 0,-1-1 0,1 0 0,-1 0 0,1 0 0,-1 1 0,1-1 0,-1 0 0,1 0 0,-1 0-1,1 0 1,-1 0 0,1 0 0,-1 0 0,1 0 0,0 0 0,-1-1 0,1 1 0,-1 0 0,1 0 0,-1 0-1,1 0 1,-1-1 0,1 1 0,-1 0 0,0-1 0,1 1 0,-1 0 0,1-1 0,-1 1 0,0 0 0,1-1-1,29-60-9428,-13 14 1953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3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8772,'0'0'6294,"30"2"-3250,98 11-438,-115-11-2123,1 0-1,0 2 1,-1-1 0,1 2-1,-1-1 1,0 2 0,20 11-1,-25-12-237,0 1 0,-1 0 1,0 0-1,0 1 0,0 0 0,-1 0 0,0 1 0,0 0 0,8 14 0,-10-14-97,-1 0 0,0 0 0,0 0 0,-1 0 0,0 1-1,0-1 1,-1 1 0,0-1 0,0 1 0,-2 12 0,1-16-98,0 1 0,-1-1 0,0 1 0,0-1 0,0 0 0,-1 0 0,1 0 0,-1 1 0,-1-2 0,1 1 0,-1 0 0,1 0 0,-1-1 0,-1 1 0,1-1 0,-1 0 0,-4 4 0,-1-1 0,0-1 1,0-1-1,0 1 0,-1-1 1,1-1-1,-1 0 0,0 0 1,-11 2-1,0-3 68,1 0 0,-1-1 0,-27-1 1,62 7-359,-4-3 231,0-2 1,0 1 0,1-1-1,0-1 1,-1 0 0,1 0-1,14-1 1,9 0-227,38-5 0,-64 3-172,0 0 0,1-1 0,-1 0 0,0 0 0,-1 0 0,1-1 0,7-4 0,27-22-6576,-15 2-1757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8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1 304,'0'0'24145,"1"3"-22379,3 25-845,-1-1 1,-1 0 0,-5 55 0,1-19-226,2 104 344,0-132-5925,0 0-5372,0-47 4262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8.5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166 1 10373,'0'0'12419,"-3"28"-10237,-15 93-285,14-106-1657,1 0 0,-2 0 0,0 0 0,-1-1 0,0 0 0,-2 0 0,1 0 0,-18 22 0,12-16-60,-49 50 292,61-68-448,1 3-24,0-4-4,1 0 0,-1-1 0,0 1 0,1 0 0,-1 0 1,1-1-1,-1 1 0,1 0 0,-1 0 0,1-1 0,-1 1 0,1-1 0,0 1 0,-1 0 1,1-1-1,0 1 0,-1-1 0,1 0 0,0 1 0,0-1 0,0 1 0,-1-1 0,1 0 0,0 0 1,1 1-1,28 5 7,-22-5 4,52 8-58,1-4 0,0-1 0,0-4-1,86-10 1,-101 9-3791,-46 1 3661,0 0 1,0 0-1,0 1 0,1-1 0,-1 0 0,0 0 0,0 0 0,1 0 0,-1 0 1,0 0-1,0 0 0,0 0 0,1 0 0,-1 0 0,0 0 0,0 0 0,0 0 1,1 0-1,-1 0 0,0 0 0,0 0 0,1 0 0,-1-1 0,0 1 0,0 0 1,0 0-1,0 0 0,1 0 0,-1 0 0,0 0 0,0-1 0,0 1 0,0 0 1,1 0-1,-1 0 0,0-1 0,0 1 0,0 0 0,0 0 0,0 0 0,0-1 1,0 1-1,0 0 0,0 0 0,0 0 0,1-1 0,-1 1 0,0 0 0,0-1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2113,'0'0'18713,"154"62"-17081,-93-62-815,-4 0-561,-6-20-256,-10-1-1521,-10 0-3153,-21 7-4642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8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1 11477,'0'0'9445,"-31"182"-6500,16-105-464,-1-7-704,11-7-849,0-14-576,5-14-272,0-14-80,0-7-176,0-7-672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9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7171,'0'0'15901,"0"2"-14559,0 294 5573,0-197-8765,0-2-4496,1-118 1304,4-18-1508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9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4834,'0'0'19721,"171"0"-18424,-113 7-817,-12-7-480,-9 7-96,-11 0-1633,-11 0-1952,-15 7-2802,0 0-657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39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1 7043,'0'0'15599,"-9"12"-14166,3-2-1099,0 0-1,0 0 0,1 0 1,0 0-1,1 1 1,0 0-1,1 0 1,0 0-1,1 0 1,-2 13-1,3-6 8,0 1-1,2 28 1,0-41-337,0 0-1,0 0 1,1 0 0,-1 0 0,1 0 0,1 0-1,-1-1 1,1 1 0,0-1 0,0 0 0,7 9 0,1-1-29,2 0 1,-1-1 0,2-1 0,-1 0-1,1-1 1,1 0 0,0-1 0,0-1-1,1 0 1,17 5 0,-25-10 26,0 0 1,0 0 0,0 1-1,12 7 1,-18-9 13,0-1 0,0 0 0,0 1 0,-1 0 0,1-1 1,0 1-1,-1 0 0,1 0 0,-1 0 0,0 0 0,0 0 1,1 0-1,-1 1 0,-1-1 0,1 0 0,0 0 0,0 1 0,-1-1 1,0 1-1,1 3 0,-1-2 100,-1 1 0,0-1-1,0 0 1,0 0 0,0 0 0,0 0 0,-1 0 0,0 0-1,0 0 1,0 0 0,0 0 0,0-1 0,-1 1 0,0-1-1,0 0 1,0 0 0,-4 4 0,-3 1 54,-1 0 1,0 0-1,0-1 1,-18 8-1,14-9-110,0-1 0,0-1 0,-1-1-1,1 0 1,-1 0 0,1-2 0,-1 0 0,0-1-1,0 0 1,0-1 0,-16-4 0,18 1-296,0 0 1,0-1-1,0 0 1,1-1-1,0 0 1,1-1-1,-1-1 1,-12-10-1,7 6-3118,0 0 0,-38-17 0,11 14-5426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40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720 51 2225,'0'0'15212,"-23"-8"-13264,-76-24-137,91 29-1527,0 1 0,0 0-1,0 1 1,0 0 0,0 0 0,0 1-1,-12 1 1,0-1 365,3 0-396,-1 0 0,1 1 0,-1 1 1,1 1-1,0 0 0,0 1 0,0 1 0,0 1 0,1 0 0,0 1 1,0 0-1,1 2 0,0 0 0,0 1 0,1 0 0,-16 15 0,-3 10-83,-46 61 0,64-75-54,2-1 0,0 2 0,2 0-1,0 0 1,-8 26 0,14-24-25,1 0-1,1 0 0,1 0 1,1 1-1,1-1 0,5 40 1,-2-46-26,0 0 1,1-1 0,1 1-1,13 30 1,38 64 150,-48-97-205,2 4 15,0-1 1,2 0-1,0-1 1,1 0 0,21 20-1,-23-27-9,0-1 1,1 0-1,0 0 0,1-1 0,-1-1 1,1 0-1,1-1 0,21 8 1,5-4 45,0-2 1,1-1-1,0-2 1,0-2-1,51-3 1,-76 0-56,1-2 1,-1 0-1,0-2 1,1 1-1,-2-2 1,1 0-1,0-1 0,-1 0 1,0-1-1,-1-1 1,21-15-1,-9 5-5,0-2 0,-2-1-1,-1-2 1,41-48 0,-57 62-8,0-1 0,-1 0 0,0-1-1,-1 1 1,0-1 0,-1 0 0,0 0 0,0-1 0,-1 1 0,2-17 0,-2-6 13,-2-1 0,-2-42 0,-1 60 4,0 0 0,-2 1 1,0-1-1,0 1 1,-1 0-1,-1 0 0,-1 1 1,0 0-1,-1 0 0,-1 0 1,-12-16-1,2 7 83,-1 0 1,-1 2-1,0 0 0,-2 1 1,-31-22-1,44 37 32,0 0 0,0 0 1,0 1-1,-1 1 0,1 0 0,-1 0 1,0 1-1,-17-3 0,-32 0-1000,1 5-5119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41.5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682 63 4402,'0'0'13820,"-18"-5"-11902,-56-19-475,61 21-917,0 1 0,0 0 0,0 1 0,0 0-1,0 1 1,-18 2 0,-7-1 518,24 0-835,1 1 0,0 0-1,-1 1 1,1 0 0,0 1 0,0 0-1,1 1 1,-1 1 0,1 0 0,0 1-1,-13 9 1,-4 5 58,1 1 0,-50 50 0,59-52-126,1 0 0,1 1 0,-25 39 0,36-48-116,0 1-1,0-1 1,1 1 0,0 0-1,2 0 1,-1 1 0,1-1-1,1 1 1,0 16 0,0 27 107,5 65 1,0-100-93,0 0 0,1 0 0,1 0-1,1-1 1,17 40 0,-12-37-11,1-1-1,1 0 1,0 0 0,2-2 0,1 1-1,0-2 1,2 0 0,0-1 0,1-1 0,1-1-1,0-1 1,2 0 0,41 22 0,-28-22 42,0-2 1,0-2 0,1-1-1,1-1 1,72 8 0,-37-12 4,0-3 0,82-8 1,-145 5-65,1-1 0,-1-1 0,0 0 0,0 0 0,0-1 0,0 0 0,-1 0 0,1-1 0,-1 0 0,0-1 0,0 0 0,0 0 0,7-6 0,-2-1 22,-1-1 1,-1 0-1,0 0 0,0-1 0,-1-1 1,8-16-1,4-8 5,-2-2 1,29-79-1,-41 90 1,0 0 0,-2-1 0,-1 0 0,-2 0-1,0-35 1,-3 55-38,-1-1 0,-1 1-1,0 0 1,0 0-1,-1 0 1,-1 1 0,-5-14-1,-41-70-2,27 52 0,13 26 1,0 0 0,0 0 0,-2 1 0,0 1 0,-22-21 0,5 10 0,-53-35 0,48 35 0,2-1 0,-36-37 0,25 28-3436,28 20-1903,-1-11-197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2:45.45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33,'0'-1,"0"0,0 0,1 0,-1 0,0 0,1 0,-1 1,1-1,-1 0,1 0,-1 0,1 1,0-1,-1 0,1 1,0-1,-1 1,1-1,0 1,0-1,0 1,-1-1,1 1,0 0,0-1,0 1,0 0,1 0,32-5,-28 4,443-8,-361 11,559 30,2 26,-298-25,99-11,-174-12,312 57,75 4,-56-27,-128-4,-166-25,645 51,-749-32,-182-30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3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244 1 8084,'0'0'15519,"-2"1"-13654,-15 7-1142,2 2 0,-1-1 0,1 2 0,-23 21 0,-49 56 146,82-84-828,0 1-1,0-1 1,1 1-1,0 1 1,0-1-1,0 0 1,1 1-1,0 0 1,0 0-1,0 0 1,1 0-1,0 0 1,0 1-1,0-1 1,1 1-1,-1 10 1,2-16-40,1 0 0,-1 0-1,0 0 1,1-1 0,-1 1 0,0 0 0,1 0 0,-1 0 0,1 0 0,-1-1 0,1 1 0,0 0 0,-1-1 0,1 1 0,0 0 0,-1-1 0,1 1-1,0-1 1,0 1 0,0-1 0,-1 1 0,3 0 0,23 9 23,-21-9-16,37 11 91,1-3 0,1-1 0,71 4 0,137-10 540,-145-3-447,-21 1-632,-84 0-427,-21 1-5634,10-2 4777,-30 0-5549,-3-5-2641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3.4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7507,'0'0'10325,"-5"21"-7412,-1-1-2126,-2 11 772,1 1 0,-4 48 0,2 19 1120,-7 155-1393,16-252-2954,10-23-13728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4.0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7812,'0'0'13979,"26"8"-12023,10 3-1092,36 18 1,-67-27-737,-1 0 0,0 0 0,0 1 0,0 0 0,0 0 0,0 0 0,-1 1 0,1-1 0,-1 1-1,0 0 1,0-1 0,0 1 0,-1 1 0,1-1 0,-1 0 0,0 1 0,0-1 0,-1 1 0,3 8 0,0 0 239,4 15 287,0 0 0,-2 0-1,4 50 1,-5 88 370,-5-155-995,0-1-1,-1 1 0,-1-1 1,1 1-1,-2-1 1,1 0-1,-2 0 0,1 0 1,-1 0-1,-1-1 0,0 1 1,0-1-1,0 0 0,-1-1 1,-1 1-1,0-1 1,0 0-1,-9 7 0,13-13-23,0 0 0,-1 0-1,1 0 1,-1 0 0,1-1-1,-1 1 1,1-1 0,-1 0-1,0 0 1,0 0 0,0-1-1,1 0 1,-1 1 0,0-1-1,0 0 1,0-1 0,0 1-1,0-1 1,1 0 0,-1 0-1,0 0 1,1 0 0,-1 0-1,0-1 1,1 0 0,0 0-1,-1 0 1,1 0 0,0 0-1,0-1 1,0 1 0,0-1-1,1 0 1,-1 0 0,1 0-1,0 0 1,0 0 0,0-1-1,-2-3 1,1 0-5,0 0 0,0 0 0,1-1 0,0 1 0,1-1 0,0 0 0,0 1 0,0-1 0,1 0 0,1-8 0,-1 14-5,0 1 1,1-1-1,-1 0 0,1 1 1,0-1-1,-1 1 0,1-1 0,0 1 1,0-1-1,0 1 0,0-1 1,0 1-1,1 0 0,-1 0 1,0 0-1,1-1 0,-1 1 0,0 0 1,1 1-1,2-2 0,38-19-153,-30 16 127,-2 1 9,0 1 1,0 0-1,0 1 0,1 0 0,-1 0 1,11 1-1,-16 0 13,0 1 0,1 0 0,-1 0 0,0 0 1,0 1-1,0 0 0,0 0 0,0 0 0,0 1 0,0-1 0,0 1 0,0 1 0,-1-1 0,5 3 0,5 8 37,-2 0 0,0 1 0,14 20 0,4 4 109,-21-26-101,11 13 109,38 35-1,-53-54-213,-4-5-366,-5-1-4536,-14 0 1442,-12 0-1249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8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12774,'0'0'8804,"0"131"-6323,0-96-1264,11-1-369,-1-20-592,-5-7-256,0 0-592,0-7-1425,6 0-1537,4-21-2673,6-20-2144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0.4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7940,'0'0'15444,"0"20"-13518,0 251 3562,0-220-10562,1-61 3212,0 0 0,0 0 0,0 0 1,2 0-1,-1 0 0,6-13 0,12-26-9468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0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10197,'0'0'12830,"22"8"-11622,-3-2-983,37 12 625,64 14-1,-113-31-794,1 0 24,-1 0 0,1 1 0,-1 0-1,1 0 1,10 6 0,-17-7-28,1 0 0,0 0 0,0 1 0,0-1 0,-1 0 0,1 1 0,-1 0 0,1-1 0,-1 1 0,1 0 0,-1 0 0,0 0 0,0 0 0,0 0 0,0 0 0,0 0 0,-1 0 0,1 0 0,-1 0 0,1 0 0,-1 0 0,0 1 0,0-1 0,0 3 0,0 50 852,-2-1-1,-3 1 0,-20 89 1,-18 18-410,17-71-142,-21 135 0,45-202-1008,0 1 0,3 37-1,-11-124-6764,0 15-520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1.0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11493,'0'0'14935,"151"70"-13030,-100-42-897,-4 0-255,0-7-529,-11 0-208,-10-7-32,-5-7-432,-6 0-1121,1-7-2433,0 0-3105,-6 0-4530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2.3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6099,'0'0'13062,"14"3"-12139,-4 0-662,6 0 145,-1 1 1,1 1-1,-1 1 1,0 0-1,13 8 1,-11-4 115,0 0-1,-2 1 1,27 24 0,-38-31-429,0 1 0,0-1 1,0 1-1,0 0 0,-1 1 0,0-1 0,0 0 0,0 1 1,-1 0-1,0-1 0,0 1 0,0 0 0,-1 0 0,1 0 0,-2 0 1,1 9-1,0-10 3,-1 1 1,0-1 0,0 1-1,0-1 1,-1 0 0,1 1 0,-2-1-1,1 0 1,0 1 0,-1-1-1,0 0 1,0 0 0,-1 0-1,1-1 1,-1 1 0,0-1-1,0 1 1,-1-1 0,1 0-1,-7 6 1,1-2-72,0 0 1,-1-1-1,0 0 0,0 0 1,0-1-1,-1 0 0,0-1 1,0 0-1,-1-1 0,1-1 1,-1 1-1,0-2 1,0 1-1,0-2 0,-22 1 1,33-2-53,8 1-523,48 17 535,0 3 0,56 30-1,-82-37 134,-22-11-92,0 1 0,0 0 0,-1 0 0,1 1 0,-1-1 0,0 1 0,11 12 0,-15-14 10,0-1 1,0 1-1,0 0 1,0 0-1,-1 0 1,1 1-1,-1-1 1,0 0-1,0 0 1,0 1-1,0-1 1,-1 0-1,1 1 1,-1-1-1,0 1 1,0-1-1,0 1 1,-1-1-1,1 0 1,-2 5-1,1-6-6,1-1 0,-1 1 0,0 0 0,0-1 0,0 1 0,0-1 0,-1 1 0,1-1 0,0 0 0,-1 1 0,1-1 0,0 0 0,-1 0 0,0 0 1,1 0-1,-1 0 0,-2 1 0,-2 1 59,-5 3-32,-1 0 1,0-1 0,0-1-1,0 1 1,0-2-1,0 0 1,-18 2 0,-7-1-85,-46-2 1,77-2-179,0-1 0,-1 0 0,1-1 0,0 1 0,0-1 0,-6-3 0,-17-10-5940,27 14 4468,-1-7-7349,3-5-880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2.7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8564,'0'0'11410,"0"23"-8483,0 151 2316,-2-35-2048,0-69-3359,1-2-5066,1-88-244,0-7-3648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7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944 134 7075,'0'0'14119,"-10"-13"-12945,-34-40-22,39 48-874,0-1 0,0 2 0,0-1 0,0 1 0,-1 0 0,0 0 0,0 0 0,0 1 0,0 0 0,-1 0 0,1 1 0,-1-1 0,0 1-1,1 1 1,-13-2 0,0-1 117,-1 1-29,-1 0 0,0 1 0,-38 3 1,22-1-132,22 1-176,1 1 0,-1 1 0,0 0 0,1 1 1,0 0-1,0 1 0,0 0 0,1 2 0,-1-1 1,1 2-1,-12 8 0,-12 11 151,0 1-1,-40 42 1,35-29-67,2 1 0,-52 71 0,79-94-107,1 0 1,1 0-1,0 1 0,2 1 0,0 0 0,1 0 0,1 0 0,2 1 0,-6 34 0,7-1 129,4 93 1,1-135-152,1 0 0,0-1 1,1 1-1,1-1 1,0 1-1,0-1 0,1 0 1,10 15-1,7 10 30,32 40 1,-40-59-29,4 6-15,1-2 0,1 0-1,1-1 1,1-1 0,1-1-1,0-1 1,2-1 0,0-1-1,0-1 1,2-1 0,0-2-1,0 0 1,1-2 0,0-1-1,37 6 1,-11-7-1,1-4 0,70-2 0,-93-2 0,-23 0 0,0-1 0,0-1 0,0 1 0,0-2 0,0 1 0,0-1 0,0-1 0,-1 1 0,0-1 0,0-1 0,0 0 0,10-8 0,10-9 0,47-49 0,-47 42 0,7-5 0,50-66 0,-72 78 0,-1 0 0,0 0 0,10-30 0,-19 44 0,12-27 0,-6 15 0,0 1 0,-2-2 0,0 1 0,-1-1 0,-1 0 0,-1-1 0,2-28 0,-4-26 0,0 37 0,-2 0 0,-5-46 0,2 72 0,0 1 0,0 0 0,-1 0 0,-1 0 0,0 1 0,-1-1 0,0 1 0,-10-13 0,7 6 0,8 15 0,0 1 0,0 0 0,0 0 0,0 0 0,0 0 0,-1 0 0,1 0 0,-1 0 0,0 0 0,-2-3 0,-12-10 0,1-1 0,0 0 0,-13-23 0,25 37 0,-4-16 0,7 17 0,-1-1 0,1 0 0,-1 0 0,1 1 0,-1-1 0,0 1 0,0-1 0,0 1 0,0-1 0,0 1 0,0-1 0,0 1 0,0 0 0,-1-1 0,1 1 0,0 0 0,-1 0 0,1 0 0,-1 0 0,1 0 0,-1 1 0,0-1 0,-2 0 0,-1-1-104,3 6-681,1-1-1,-1 0 1,1 1 0,0-1-1,0 0 1,0 1-1,-1 5 1,2-7-493,-5 17-6539,4-10-3257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9.0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2465,'0'0'20431,"7"-1"-19023,28-2 128,0 1-1,56 5 1,-4 0-767,136-3-50,-125 0-6968,-116 7-3054,-10 0 1803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2:59.3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8244,'0'0'13617,"0"22"-11502,0 181 1775,0-165-3415,-1-8-277,1 0 1,1 0 0,9 43 0,-9-59-191,-1-13-139,-1 12-14281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00.1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1201,'0'0'17341,"0"0"-17171,0-1-1,0 1 1,0 0 0,1 0 0,-1 0-1,0 0 1,0 0 0,1-1 0,-1 1 0,0 0-1,0 0 1,1 0 0,-1 0 0,0 0-1,1 0 1,-1 0 0,0 0 0,0 0-1,1 0 1,-1 0 0,0 0 0,1 0-1,-1 0 1,0 0 0,0 0 0,1 0 0,-1 0-1,0 0 1,0 1 0,1-1 0,-1 0-1,0 0 1,0 0 0,1 0 0,-1 1-1,0-1 1,0 0 0,0 0 0,1 0 0,-1 1-1,-2 124 1371,0-17 1323,16 154-1,-7-224-2862,-4-26 0,-1 1 0,2 23 0,-3-30 0,2-5-24,-2-1-355,-16-14-4791,-1 0-3568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05.3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1085 162 6259,'0'0'17189,"-20"-20"-15930,-64-60-184,81 76-983,-1 1-1,1 0 0,-1 0 0,0 0 0,0 0 1,0 1-1,0-1 0,0 1 0,0 0 0,-1 0 1,1 1-1,-1-1 0,1 1 0,-7-1 0,-4-1 174,-27-5 147,-1 1-1,1 3 0,-1 1 1,-48 3-1,60 0-216,23 1-171,-1 0 1,1 0-1,0 1 1,-1 0-1,1 1 1,0-1 0,0 2-1,-10 4 1,-59 39 167,39-17-41,1 0 0,-42 48 0,42-42 18,-2 6-25,1 2 0,-53 81 0,81-110-84,-1 1 0,2 0 0,1 1-1,0 0 1,1 1 0,0 0 0,2 0 0,0 0-1,1 1 1,1-1 0,-2 37 0,3 34 34,0-36 106,8 91-1,-4-133-179,1-1-1,0 1 0,1 0 0,0-1 0,1 0 0,0 0 1,1 0-1,0-1 0,8 11 0,11 17 56,-11-15-64,2-1-1,0-1 0,1-1 1,1 0-1,1-1 0,1-1 0,0-1 1,1-1-1,0-1 0,2 0 1,-1-2-1,2-1 0,-1 0 1,40 10-1,243 63-10,-281-79 0,0-2 0,27 0 0,1 0 0,-8 1 0,1-3 0,55-6 0,-82 2 0,0 0 0,0-2 0,0 0 0,-1-2 0,0 0 0,0 0 0,0-2 0,18-12 0,3-5 0,-1-1 0,43-41 0,-59 45 0,-1-2 0,-2 0 0,0-1 0,-1-1 0,23-49 0,-19 35 0,-13 24 0,-1-1 0,0 0 0,-1 0 0,-1-1 0,-1 0 0,4-30 0,-5 14 0,-2-1 0,-4-59 0,-1 71 0,0 1 0,-2-1 0,0 1 0,-2 0 0,-1 1 0,0 0 0,-2 0 0,0 0 0,-2 2 0,0-1 0,-1 1 0,-1 1 0,-30-31 0,22 32 0,-2 1 0,1 1 0,-2 1 0,0 1 0,-44-18 0,64 30 0,0 0 0,0-1 0,0-1 0,1 1 0,-1-1 0,-5-5 0,-19-15 0,7 9-613,2-1 0,0 0-1,0-2 1,2-1 0,-27-32 0,-6-17-6609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8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12230,'0'0'3137,"15"124"2370,-5-34-2466,1 14 112,-1 0-944,0-7-1008,-5-21-593,0-20-464,6-15-96,-6-13-48,-5-14-48,0-28-13894,-5-14-977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5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158 5 3762,'0'0'15081,"-5"-4"-12245,8 4-2702,-1 1-1,1 0 1,-1-1 0,1 1-1,-1 0 1,0 1-1,1-1 1,-1 0-1,0 1 1,0-1 0,0 1-1,3 2 1,30 31 1321,-20-20-816,-4-4-228,-1-1 0,0 1 0,-1 1 1,14 23-1,-19-28-244,0 1 0,-1 0 0,0 0 0,0 0 0,-1 0 1,0 0-1,0 1 0,-1-1 0,0 17 0,-1-18-64,1 5 90,-2 0 0,0 0 0,-2 11 0,2-19-155,0 0 0,0 0 0,0 0 0,-1-1 0,1 1 1,-1-1-1,0 1 0,0-1 0,0 0 0,-1 0 1,1 0-1,-1 0 0,-3 4 0,-6 2 11,0 0 1,0-1-1,-1-1 0,0 1 0,0-2 1,-1 0-1,0-1 0,0 0 0,0-1 1,0 0-1,-1-1 0,-20 1 0,59 4-704,-9-1 483,0-1 153,19 6 37,44 23 0,-69-30-17,0 0 0,0 0 0,-1 1-1,0 0 1,0 1 0,0 0-1,-1 0 1,0 1 0,11 15-1,-16-19 21,0 0 0,0 0 0,0 0 0,0 0 0,-1 0-1,0 1 1,0-1 0,0 0 0,0 1 0,-1-1 0,0 1 0,0-1-1,0 1 1,0-1 0,-1 1 0,1-1 0,-1 1 0,0-1 0,-1 0-1,1 0 1,-1 1 0,0-1 0,0 0 0,0 0 0,0-1 0,-1 1-1,1 0 1,-1-1 0,0 1 0,0-1 0,-1 0 0,-6 5 0,-2 0 27,0-1 0,-1 0 0,0-1 0,0 0 0,-1-1 0,1-1 0,-1 0 0,0-1 0,0 0 0,-1-1 0,1 0 0,-28-2 0,-61 0-963,102 0 766,0 0 0,0-1 1,0 1-1,0-1 0,0 1 1,0-1-1,1 1 0,-1-1 1,0 0-1,0 1 0,0-1 1,1 0-1,-1 1 0,0-1 1,1 0-1,-1 0 0,0 0 1,1 0-1,-1 0 0,1 0 1,0 0-1,-1 0 0,1 0 1,0 0-1,-1 0 0,1 0 1,0 0-1,0 0 0,0 0 1,0 0-1,0 0 0,0 0 1,1-1-1,-2-3-1011,2 0 1,-1 0-1,0 0 1,1 0-1,0 1 1,3-10-1,18-20-7729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6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6307,'0'0'15863,"0"175"-13510,0-105-576,0 0-336,0 0-561,0-7-240,0-7-319,0-7-257,0-7-64,0-14-337,-6-7-1359,6-14-2674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6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1 1569,'0'0'19016,"-8"16"-17223,2-4-1394,-4 9 474,0 1 1,1 1-1,-9 38 1,5-1 438,3 1 1,-4 109 0,3-121-1476,11-47-408,11-32-10472,4-10 4552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6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3602,'0'0'9340,"29"-7"-7809,97-22-202,-108 25-964,1 0 1,-1 2-1,1 0 1,28 1-1,-25 1 14,-21 0-313,0 0 0,0 0 0,0 0 0,1 1-1,-1-1 1,0 0 0,0 0 0,0 1 0,0-1 0,0 1 0,0-1-1,0 1 1,0-1 0,0 1 0,0 0 0,-1-1 0,1 1-1,0 0 1,0 0 0,0 0 0,-1-1 0,1 1 0,0 1-1,1 1 137,-1 0-1,0 0 0,0 0 1,0 0-1,0 0 0,-1 0 0,1 1 1,-1 3-1,1 8 832,-2 1 0,-3 25 1,3-36-840,-12 56 1259,-2-1 1,-39 99-1,35-107-1051,-152 437 1372,164-472-1822,6-13-37,-1 0 0,1-1 0,0 1 0,-1 0 0,2 0 0,-2 7 0,2-10-1067,0-11-5115,0-17-360,0-13-3863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7.1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11733,'0'0'12934,"140"119"-11877,-99-98-769,1-7-288,0 0-64,-6 0-1729,-5-7-2097,-5-7-2337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7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820 109 8196,'0'0'9388,"-22"-16"-6771,-72-51-1253,90 64-1203,0 0 0,1 1 1,-1-1-1,0 1 1,0 0-1,-1 0 1,1 0-1,0 1 1,-1-1-1,1 1 0,-1 0 1,1 1-1,-1-1 1,1 1-1,-1-1 1,1 2-1,-1-1 1,0 0-1,-4 2 0,-8 0 159,6 0-148,-1 1 0,0 0 0,1 0 0,0 1 0,0 1 0,0 0 0,0 0 0,-15 12 0,-3 2 452,-43 40 0,35-22-360,1 1-1,1 2 1,3 2 0,1 0-1,2 2 1,2 2 0,3 0 0,1 2-1,2 0 1,2 1 0,3 1 0,2 1-1,-8 56 1,14-41-132,3 115 0,5-143-105,1-13-21,0 1 1,1-1 0,2 1-1,0-1 1,2 0-1,1 0 1,0-1-1,2 0 1,1 0-1,24 41 1,-27-56-12,0 0 1,1 0-1,0 0 0,0-1 1,1 0-1,0-1 1,0 0-1,0-1 0,1 1 1,0-2-1,1 1 0,-1-2 1,1 1-1,0-1 1,21 4-1,7-1 15,-1-2 0,1-1-1,53-3 1,-70-1 0,0-1 0,0-1 0,-1-1-1,1-1 1,-1-1 0,0-1 0,0-1 0,0-1-1,-1 0 1,-1-2 0,1 0 0,-1-1-1,-1-1 1,25-21 0,-41 31-7,60-55 11,67-80-1,-113 117-18,0-1 0,-2 0 0,0-1 0,-1-1 0,-2 0 0,0-1-1,-1 0 1,9-36 0,-10 5 47,-2 0-1,-2 0 1,-5-84 0,0 74 12,-1 50-32,-1 0-1,0 0 1,-1 0-1,0 1 1,-1 0-1,-1-1 0,0 1 1,-11-19-1,-3-2 92,-46-62 0,38 61-79,-37-39-1,60 70-31,4 4-3,-1 1 1,1-1-1,0 1 1,-1-1-1,1 1 1,0-1-1,-1 0 1,1 1-1,-1-1 1,1 1-1,-1 0 1,1-1-1,-1 1 0,1-1 1,-1 1-1,0 0 1,1-1-1,-1 1 1,1 0-1,-1 0 1,0-1-1,1 1 1,-2 0-1,1 0-161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3.1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463 0 7347,'0'0'19743,"-7"8"-18505,-21 26-321,-89 98 761,-124 86-1336,232-211-338,1 0 0,0 1 0,1 1 0,-10 12 0,14-16 1,0 0-1,1-1 1,0 1 0,0 0 0,0 0 0,0 0-1,1 0 1,0 1 0,0-1 0,0 0 0,1 9-1,0-13-2,0 1 0,1-1-1,-1 0 1,0 0 0,1 1-1,-1-1 1,1 0-1,0 0 1,-1 0 0,1 0-1,0 0 1,0 0 0,0 0-1,-1 0 1,1 0 0,0 0-1,0 0 1,0 0 0,1-1-1,-1 1 1,0 0-1,2 0 1,33 13 78,-27-11-46,29 7 156,1-1 0,68 6-1,-40-7-27,-13-3-595,59-3-1,-94-2-830,-18-2-141,-1 0 0,1 0 0,-1-1-1,0 1 1,0 0 0,0 0 0,0 0 0,0 0 0,0-1 0,-1 1 0,0-3 0,-12-15-9203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3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1 8948,'0'0'12971,"-5"29"-10676,-1 1-1581,-3 19 1079,-6 92 0,11-62-729,-1 50 984,7-40-10146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3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10533,'0'0'10634,"27"8"-8185,87 30-331,-109-35-1947,1-1 0,0 1 0,-1 1-1,1-1 1,-1 1 0,0 0-1,0 0 1,0 0 0,-1 1-1,0 0 1,0 0 0,0 0-1,0 0 1,-1 0 0,0 1-1,0 0 1,0-1 0,3 12-1,-2-2 87,-1 1 0,-1 0-1,0 0 1,-1 1-1,-1 16 1,0-28-221,0 20 192,1 0 53,-5 35 0,3-52-249,0 0 0,-1-1 0,0 1 0,-1-1 0,1 1 0,-1-1 0,-1 0 0,-6 11-1,3-8 0,0 0-1,-1 0 0,0-1 0,-1 0 0,0 0 0,-13 9 0,16-14-20,0 0 1,0-1-1,-1 1 1,1-1-1,0-1 1,-1 1-1,0-1 1,0 0-1,0-1 1,0 0-1,0 0 1,-9 0-1,12-1-11,-1 1 0,1-2 0,0 1 0,-1 0 0,1-1 0,0 0 0,-1 0 0,1 0-1,0 0 1,-7-4 0,9 3-7,0 0-1,0 0 0,0 0 1,0 0-1,0 0 0,0-1 1,1 1-1,-1-1 0,1 1 1,0-1-1,0 0 0,0 0 1,0 1-1,0-1 0,0 0 1,1 0-1,-1-3 0,1 4 4,-2-8-76,0-1-1,1 1 1,0-16 0,1 24 68,0 0 0,0 0-1,0 0 1,1 0 0,-1 0 0,0 0 0,1 0 0,-1 1 0,1-1 0,0 0 0,0 0 0,0 0 0,0 1 0,0-1 0,0 0 0,0 1 0,0-1 0,1 1 0,-1-1 0,0 1 0,1 0 0,0-1 0,-1 1 0,1 0 0,2-1 0,13-3 20,0 1 0,0 1 0,0 0 0,0 2 1,0 0-1,0 0 0,1 2 0,-1 0 0,21 4 1,-26-1 24,0-1 0,0 2 0,-1-1 0,0 2 0,0-1 0,13 10 0,59 47 147,-53-38-169,-28-22-21,0 0-1,1-1 1,-1 1 0,1 0-1,0-1 1,-1 0-1,1 1 1,3 0-1,6-1-3462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9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867 51 5491,'0'0'5930,"-22"-8"-2992,-71-25-516,85 31-2043,-1 0 0,0 0 0,1 0 0,-1 1 0,0 1 0,0-1 0,-11 2 0,-3 0 351,7 0-262,0 0 1,0 1-1,0 1 1,0 1-1,0 0 1,1 1-1,0 0 1,-28 15-1,-3 6 951,-59 45 1,88-59-1251,-9 8 8,0 1-1,2 1 1,1 2-1,0 0 1,2 1-1,1 1 1,1 1-1,1 0 1,2 2-1,0 0 1,2 1-1,2 0 1,0 1-1,2 0 1,2 1-1,0 0 1,2 0-1,2 1 1,-1 53-1,5 150 21,1-224-190,0-1 0,0 1 0,1-1-1,1 1 1,0-1 0,0 0-1,1 0 1,1 0 0,0 0 0,0-1-1,1 0 1,0 0 0,1 0-1,0-1 1,1 0 0,0-1 0,17 16-1,-1-5 37,1-1-1,0-1 1,2-1-1,0-1 1,48 18 0,-47-23-9,1-1 0,0-1 1,0-1-1,47 3 0,121-3 144,-171-6-163,0-2-1,0-1 0,0-1 1,0-2-1,0 0 1,-1-2-1,0 0 1,0-2-1,-1-1 1,0-1-1,34-21 0,18-17 61,68-49-55,-123 82 3,-1-2 0,0 0-1,-1-1 1,22-29 0,-29 30-14,-1-1 0,0 0 0,-1-1 0,-2 0 0,0 0 0,-1-1 0,-1 0 0,0 0 0,2-25 0,-1-23 29,-1-108-1,-7 161-37,0-1 0,-1 0 0,-1 1 0,-1-1 0,-10-27 0,-39-79 0,13 32 0,36 81-16,-1 0 0,1-1 0,-2 2 0,1-1 0,-12-14 0,14 20-20,-1 1 0,1 0 1,-1-1-1,1 2 0,-1-1 0,0 0 0,-1 1 1,1 0-1,0 0 0,0 0 0,-1 0 1,1 1-1,-1-1 0,0 1 0,1 1 0,-7-2 1,-93 0-6085,33-4-2007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9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10549,'0'0'15748,"9"0"-14891,77 0 101,146-20-1,-207 15-934,-5 2-10,-1 0 0,25-1 0,-43 4-19,0 1 0,0-1 0,0 0 1,-1 1-1,1-1 0,0 1 0,0-1 1,0 1-1,0 0 0,0-1 0,0 1 1,-1 0-1,1-1 0,0 1 0,-1 0 1,1 0-1,0 0 0,-1 0 0,1 0 1,-1 0-1,0 0 0,1 0 0,-1 0 1,0 0-1,1 0 0,-1 0 0,0 0 1,0 0-1,0 0 0,0 0 0,0 0 0,0 1 1,-1 46 133,1-33 32,-1 12 110,-1-1-1,-1 0 1,-2 0-1,0 0 1,-15 43-1,12-44-474,-3 6-1634,5-12-2901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19.9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5346,'0'0'12065,"-5"24"-9416,2-7-2133,-26 145 3626,23-118-2702,-3 13 147,-1 78-1,10-85-1434,0-49-133,0-3-1708,1-5 576,1 0 1,0 0-1,0 0 1,1 1-1,0-1 1,0 1 0,0 0-1,7-9 1,-6 8-404,20-28-4908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0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9300,'0'0'14567,"130"7"-13527,-89 0-383,6-7-433,0 0-160,-11 0-64,-5 0-1457,-5 0-1584,-10 0-3330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0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317 0 6467,'0'0'19774,"-14"6"-18192,3-2-1339,7-2-189,-1-1 0,0 1-1,1 0 1,-1 0 0,1 0 0,0 1 0,0-1 0,0 1 0,0 0 0,0 0 0,1 0 0,-1 1 0,1 0 0,0-1 0,0 1 0,0 0 0,1 0 0,-4 8 0,-3 12-21,1 1 0,1 0 1,1 0-1,2 0 0,0 1 1,2 0-1,1 33 0,1-53-59,1 0-1,0 1 0,0-1 0,0 0 0,1 0 0,0 0 1,0 0-1,1 0 0,0 0 0,0-1 0,0 1 0,0-1 1,7 8-1,7 6-380,1-1 1,23 19-1,-25-23 202,0 0-1,22 27 1,-34-8 1116,-3-16-502,0 77 1144,-1-92-699,-2-1-777,-10 5-78,0-1 0,-1 0 0,1-1 1,-1 0-1,0-1 0,0 0 0,-15 0 0,21-2-27,-25 5-359,4-1 177,-36 2 1,58-7-218,0 0 1,0 0 0,0 0 0,0-1 0,0 0 0,0 0 0,0 0-1,0-1 1,0 0 0,1 0 0,-1 0 0,-5-4 0,-6-10-5078,1-10-2932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1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1 4226,'0'0'17941,"-5"2"-16004,2 0-1787,-1 1 0,1 0-1,0 0 1,0 0-1,0 0 1,0 0-1,0 1 1,1 0 0,-1-1-1,1 1 1,0 0-1,0 0 1,1 0-1,-1 0 1,-1 6 0,-18 78 1147,18-71-948,-31 191 1594,30-115-4452,21-95-5281,2-12 394,-3-12-2851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1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8644,'0'0'6686,"-7"19"-4336,-2 1-1612,4-9-297,0 1 0,1-1 1,0 1-1,1-1 0,0 1 0,0 0 0,2 0 1,-1 24-1,1-14 601,1-8-258,0 1-1,1 0 0,3 16 1,-3-26-693,0-1 0,0 0 0,1 1 0,-1-1 1,1 0-1,0 0 0,0 0 0,1 0 1,-1-1-1,1 1 0,0 0 0,0-1 0,0 0 1,5 5-1,0-3-56,0 1 0,0-1 1,0 0-1,0-1 0,1 0 0,0 0 1,-1-1-1,2 0 0,12 2 0,3-2-166,0-1 1,32-1-1,-38-1-45,-5 0-416,-1-1 0,0-1 0,1 0 0,-1 0 0,0-1 0,25-10 0,-18 4-2070,0-1 0,-1-1 1,26-19-1,-3 1-5686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1.6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447 1 8004,'0'0'12117,"-130"70"-10484,78-21 160,0 0 0,0 7-977,6 0-576,4-7-240,11-7-1184,10-7-3507,0-7-3472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2.3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805 120 3682,'0'0'7619,"-24"-17"-4425,-82-54-486,99 66-2414,0 1 0,0 1 0,0 0 0,-1 0 0,0 0 0,0 1 0,1 0 0,-1 1 0,0-1 0,-1 1 0,-11 1 0,0-1 267,2 0-27,1 1 0,-1 0 0,-19 3 0,29-1-379,0 0 0,0 0 0,0 0 0,0 1 0,1 0-1,-1 1 1,1 0 0,-12 7 0,-8 10 245,1 1-1,1 1 1,1 2 0,1 0 0,-35 49-1,27-27 101,1 3 0,-36 81 0,52-98-370,2 0 0,2 1 0,0 0 0,3 0 0,0 1 0,3 0 0,-1 65 0,5-90-108,0 0 0,1 0-1,0 0 1,1 0-1,0-1 1,1 1 0,0 0-1,0-1 1,1 0 0,0 0-1,1 0 1,-1 0 0,2-1-1,0 0 1,0 0 0,0 0-1,11 10 1,0-2-7,1-1 0,0 0 0,1-1-1,0-1 1,1-1 0,1-1 0,0-1 0,0-1 0,1 0 0,0-2 0,1 0 0,-1-2 0,1 0 0,1-2-1,-1 0 1,39-2 0,-50-1-10,128-5 75,-121 3-75,-2-1 0,1-1 0,0-1 0,-1 0 0,31-14 0,-26 8 20,0-1-1,-1-1 1,0-1 0,-1-1 0,-1-1-1,0 0 1,-2-1 0,24-29-1,-29 31 5,-2-1 0,0 0 0,0-1 1,-2 1-1,0-2 0,-1 1 0,0-1 0,-2 0 0,0-1 0,-1 1 0,3-35 0,-5-123 188,-3 105-143,1 54-54,0 0 1,-2 0 0,0 0-1,-6-22 1,8 34 8,-2 1 0,1 0 1,-1-1-1,1 1 0,-1 0 1,0 0-1,-1 0 0,1 0 0,-1 1 1,1-1-1,-1 1 0,0-1 0,-1 1 1,1 0-1,0 0 0,-1 0 0,0 1 1,1-1-1,-1 1 0,0 0 0,-7-3 1,-200-50 487,203 53-5346,21 2 892,31 2-4761,9 4-1808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3.0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783 45 5491,'0'0'2675,"-23"-2"882,-6-2-2449,-15 0 1082,-54 0 0,80 5-1595,0 0 1,0 1 0,1 1 0,-1 1 0,0 1 0,1 0-1,0 1 1,0 1 0,1 0 0,0 1 0,-19 13-1,9-5-226,2 1 0,0 1-1,0 1 1,2 1 0,1 1-1,0 1 1,2 1-1,0 0 1,2 2 0,0 0-1,-20 43 1,20-29-221,1 1 0,2 1 1,2 0-1,1 0 0,3 2 0,-6 71 1,13-100-125,1-1 1,1 1 0,-1-1 0,2 1 0,0-1 0,1 0-1,0 0 1,1 0 0,0 0 0,1 0 0,1-1-1,12 21 1,-8-18-2,1-1-1,1 0 1,0-1-1,1-1 0,0 1 1,1-2-1,0 0 1,1-1-1,16 9 1,14 5 18,1-2 1,1-2-1,1-2 1,1-2-1,0-2 1,1-3 0,0-1-1,0-3 1,1-2-1,0-2 1,61-5-1,-86 0-24,0-1 0,-1-1-1,0-1 1,0-1-1,28-11 1,-37 10-9,1 0-1,-2-1 1,1-1 0,-1 0-1,-1-1 1,0-1-1,0 0 1,17-19 0,-6 3 0,-2-2 1,-1 0 0,-1-1-1,-2-1 1,-1-1 0,-1-1-1,-2 0 1,-1-1 0,-2-1-1,-1 0 1,-2 0 0,-2-1-1,-1 0 1,-1-1 0,-1-45-1,-4 69 9,1-1 39,-1 1 0,0-1 0,-1 1 1,-1-1-1,0 1 0,-1 0 1,0 0-1,-9-22 0,-9-2 78,-1 1 0,-2 0-1,-2 2 1,-1 1 0,-2 1 0,-1 1-1,-37-30 1,58 54-253,1 1 1,-1 0-1,0 0 0,-1 1 1,1 0-1,-1 0 0,0 1 1,-1 1-1,1 0 0,0 0 1,-1 1-1,0 0 1,1 1-1,-1 0 0,0 0 1,0 2-1,0-1 0,-13 3 1,19-2-854,0 1 1,0 0 0,1-1-1,-1 1 1,1 1-1,-1-1 1,1 1 0,0 0-1,-5 4 1,-13 8-8783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3.7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6883,'0'0'11744,"0"5"-10196,-3 41 980,-1 0 1,-15 61 0,-6 44-4,24-80-3328,16-74-9159,2-11 6917,-12 9 1509,26-28-4856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4.1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203 1 5250,'0'0'8057,"14"25"-4812,4 7-2222,2 3 412,-2 1-1,20 53 1,-29-60-745,-2 0-1,-1 1 1,-1-1-1,-2 1 1,0 1-1,-4 46 1,1-67-618,0-1-21,0 1 1,-1-1 0,0 0 0,0 1 0,-1-1-1,-1 0 1,1 0 0,-1 0 0,-1 0 0,-6 12-1,6-16-33,0 0 0,0 1-1,0-1 1,0-1 0,-1 1-1,0-1 1,0 0 0,0 0-1,0 0 1,-1-1-1,0 1 1,1-1 0,-1-1-1,0 1 1,0-1 0,-7 2-1,3-3-9,0 1 0,-1-1 0,1-1 1,-15 0-1,5-1-27,15 1-17,0-1 1,-1 0 0,1 0 0,0 0 0,0 0-1,0-1 1,0 0 0,0 0 0,1 0-1,-1-1 1,1 1 0,-1-1 0,1 0 0,0-1-1,0 1 1,0-1 0,0 0 0,1 1-1,0-2 1,0 1 0,0 0 0,-3-7 0,0 2-115,1-1 0,1 0 0,0 0 0,0 0 1,1-1-1,1 1 0,-1-1 0,2 0 1,-2-20-1,4 30 144,-1 0 0,0 1 0,0-1 0,0 0 0,1 0 0,-1 1 0,0-1 0,1 0 0,-1 1 0,1-1 0,-1 0 0,0 1 0,1-1 0,0 1-1,-1-1 1,1 1 0,-1-1 0,1 1 0,0-1 0,-1 1 0,1-1 0,0 1 0,-1 0 0,1 0 0,0-1 0,0 1 0,-1 0 0,1 0 0,0 0 0,0 0 0,-1-1 0,1 1 0,0 0 0,0 0 0,1 1 0,35 2 179,-36-3-166,13 3 77,-1 0 1,0 1 0,0 1-1,0 0 1,21 11 0,59 43 826,8 4-793,-89-57-436,0 0 1,0-1-1,1-1 1,0 0-1,-1-1 1,27 4-1,-5-6-4572,-10-1-2740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9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19 8116,'0'0'13990,"-22"-5"-11170,9 2-2386,6 1-303,1 0 1,-1 0-1,0 0 0,0 1 1,0 0-1,0 1 1,0 0-1,0 0 0,0 0 1,0 1-1,0 0 1,0 0-1,0 0 1,0 1-1,0 0 0,1 1 1,-1 0-1,1 0 1,-1 0-1,-6 5 1,-10 11 195,0 0 0,2 1 0,0 1 1,2 1-1,-20 28 0,34-42-243,0 0-1,1 0 1,0 1-1,0-1 1,1 1-1,0 0 1,0 0-1,-2 18 1,5-21-82,-1 0-1,2 0 1,-1 1 0,1-1-1,-1 0 1,2 0 0,-1-1 0,1 1-1,0 0 1,0 0 0,0-1-1,1 1 1,0-1 0,0 0-1,5 6 1,10 13-16,7 10-43,35 59 1,-54-81 54,0 0 1,-1 0-1,0 1 1,-1 0 0,0 0-1,-1 0 1,0 0-1,-2 1 1,2 17 0,-3-25 7,0 0 0,0 0 1,-1 0-1,1 0 0,-1 0 0,-1 0 1,-3 10-1,3-12-6,0-1 0,0-1 0,0 1 0,0 0 0,-1 0 0,1-1 0,-1 1 0,1-1 0,-1 0 0,0 0 0,0 0 0,0 0 0,0 0 0,-5 1 0,0 1-84,-1 0-1,0-1 0,-1 0 0,1 0 0,-13 1 0,20-3-78,0-1 0,0 1 0,-1-1 0,1 0 0,0 0 0,-1 0 0,1 0 0,0-1 0,-1 1 0,1-1 0,0 1 0,0-1 0,-1 0 0,1 0 0,0 0-1,0 0 1,0 0 0,0 0 0,0 0 0,0-1 0,0 1 0,1-1 0,-1 0 0,1 1 0,-1-1 0,1 0 0,-2-3 0,0 0-663,1 0 0,1-1 0,-1 1 0,1-1 1,0 1-1,-1-10 0,1-51-8285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4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9396,'0'0'11446,"-36"155"-9317,36-99-49,-5-7-415,5-7-848,0-7-417,0-14-400,0 7 0,0-14-352,0 0-833,0 0-1280,0-7-1441,5 0-2145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4.8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1 8612,'0'0'11029,"-5"175"-9236,-1-112-321,1 0-159,0-14-577,0 0-688,5-21-48,0 0-384,0-7-1825,0-7-1264,0-7-2226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5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547 54 8356,'0'0'12149,"-25"-9"-10073,-82-28-313,103 35-1648,-1 1-1,0-1 1,1 1-1,-1 1 0,0-1 1,0 1-1,0-1 1,0 1-1,-8 2 0,10-1-43,0 0 0,0 0-1,0 0 1,0 1 0,0-1-1,0 1 1,1 0 0,-6 4-1,-3 2 125,-10 9 81,0 1 0,0 0 0,2 1 0,1 2 0,-18 23 0,6-1 107,-41 78 0,58-94-327,0 1 1,2 0-1,1 1 0,2 1 0,0-1 1,2 1-1,2 1 0,0-1 0,2 1 1,1-1-1,5 45 0,-1-63-40,-1 1 0,2 0 0,0-1 0,0 0 0,1 0 0,1 0 0,0-1 0,1 1 0,0-1 0,0-1 0,18 19 0,6 3-4,1-1-1,41 28 1,-48-39-18,1-1 1,2-2-1,32 17 0,-43-26-1,1-1 0,-1-1 0,1 0 0,0-2 0,0 0 0,38 3 0,-27-6 27,0-2 0,0-1 0,1-1 0,-1-1-1,-1-2 1,1 0 0,-1-3 0,0 0 0,-1-1 0,0-2 0,-1-1 0,37-24 0,-44 24 6,0-1-1,-1-1 1,0 0 0,-1-2 0,-1 0 0,-1-1 0,0 0 0,-1-1 0,-1-1 0,-1 0 0,-1 0 0,11-29 0,-11 17 29,0-1 1,-2 0 0,-2-1 0,-1 0 0,-2 0 0,-1-1 0,-2-55 0,-2 75 2,-1 0-1,0 0 1,-1 0-1,-1 0 1,0 1-1,-1 0 1,0 0-1,-1 0 1,-1 0-1,-14-21 1,8 17 118,0 1-1,-2 1 1,1 0-1,-2 1 1,0 0 0,-33-22-1,35 28-152,0 1-1,0 1 0,0 1 1,-1 0-1,0 1 0,0 0 1,-1 1-1,1 1 1,-1 0-1,0 1 0,0 1 1,-26 1-1,-28 0-1601,54-8-5398,-3-5-1403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8.3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318 119 2257,'0'0'14729,"0"-16"-13725,0-86 10137,-8 103-11659,-1 4 616,1 0-1,0 0 1,0 1-1,0 1 1,1-1-1,0 1 1,0 1 0,-9 12-1,-3 2-28,-126 164 377,100-123-91,39-58-290,5-4-58,-1 0 1,1 0 0,0 0-1,0 0 1,0 0 0,0 0-1,0 0 1,0 0 0,0 1-1,0-1 1,0 0-1,1 1 1,-1-1 0,1 0-1,-1 1 1,1-1 0,-1 3-1,1-3-8,1 0-1,-1 0 1,1 0-1,-1 0 1,1 0-1,-1 0 0,1 0 1,0 0-1,0 0 1,-1 0-1,1 0 1,0 0-1,0-1 1,0 1-1,0 0 1,0-1-1,0 1 0,0-1 1,0 1-1,0-1 1,0 1-1,0-1 1,1 0-1,0 1 1,34 8-12,-34-9 16,81 9 361,1-3 0,136-8 0,-212 2-343,286-19 472,-280 18-497,-11 1-28,0 0 1,0 0-1,0-1 1,0 1-1,0-1 1,-1 1-1,1-1 1,0 0-1,2-2 1,-4 2-167,0 0 0,0 0 1,0 0-1,0 0 0,0 0 0,0 0 1,-1-1-1,1 1 0,0 0 1,-1-1-1,0 1 0,1 0 1,-1-1-1,0 1 0,1-1 0,-1 1 1,0 0-1,0-1 0,0 1 1,-1-3-1,2-6-1255,-1 6 583,0 1 1,0-1-1,0 0 1,0 1-1,-1-1 1,1 0-1,-1 1 1,-2-6-1,-19-19-7945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28.5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7684,'0'0'13974,"-11"190"-10821,11-85-672,0 7-928,0-7-464,0-7-481,0-21-464,6-7-144,-1-14-32,5-14-752,-5-7-1233,-5-14-3106,0-7-3473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0.2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358 6 1185,'0'0'13787,"-21"-6"-2712,20 7-10964,0 1 0,0-1 1,-1 0-1,1 0 1,0 1-1,1-1 0,-1 0 1,0 1-1,0-1 1,1 1-1,-1-1 0,0 1 1,1-1-1,-1 3 1,-3 9 234,-21 38 16,-2-3 1,-2 0 0,-2-2 0,-3-1 0,-40 43 0,50-62-293,14-16-43,0 1 0,0-1 0,1 2 0,1-1 0,0 1-1,-12 24 1,20-36-29,0 1 1,0 0-1,-1 0 0,1 0 0,0-1 0,0 1 1,0 0-1,0 0 0,0 0 0,0 0 0,0-1 1,0 1-1,1 0 0,-1 0 0,0 0 0,0 0 1,1-1-1,-1 1 0,0 0 0,1 0 0,-1-1 1,1 1-1,-1 0 0,1-1 0,-1 1 0,1 0 1,0-1-1,1 2 0,1 0-1,0 0 1,0 0-1,1-1 0,-1 1 1,1-1-1,-1 1 0,5 0 1,60 8 94,-67-10-87,84 3 39,0-4-1,138-20 0,-166 15-722,-39 6-189,3-1-1205,-14-4-2995,-5-6-4817,-2-1-882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0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8932,'0'0'9893,"-16"176"-7924,16-113-145,0 7-95,0-7-400,0 0-625,0-14-576,0 0-128,5-14-160,0-14-896,6 0-1233,-1-14-609,6-7-1552,-1 0-816,16-21-1601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0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0 208,'0'0'21274,"31"134"-18857,-26-78-448,-5 0-528,5 0-625,-5-7-480,5 0-288,1-14-48,-6-7-128,5-21-1201,0-7-1984,5-14-10870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0.9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8852,'0'0'6611,"0"133"-2961,0-84-1937,0-7 255,0-7-543,10 0-817,-5-14-592,0 0-32,0-7-592,-5 0-1697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1.4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316 71 7139,'0'0'2855,"-23"11"616,4-3-2629,6-3-465,1 0 1,0 0-1,1 1 0,-1 0 0,1 1 0,1 1 0,-1 0 0,1 0 0,0 1 0,1 0 1,-9 12-1,2 3 325,0 1 1,2 1-1,0 0 0,2 1 1,1 0-1,1 1 1,2 0-1,-8 44 1,7-10 408,3 1 0,3 119 0,4-168-1056,0 1 1,1 0-1,1 0 1,0-1-1,1 1 1,0-1-1,1 0 1,12 22-1,-13-28-50,1 0 0,0-1 0,0 0 0,1 0 0,-1 0 0,2 0 0,-1-1 0,1 0 0,0 0 0,0-1 0,1 0 0,-1 0 0,1-1 0,0 0 0,15 5 0,9-2 2,1 0 1,1-3-1,-1 0 1,0-3-1,40-2 1,-34 1 3,-20 1-6,-1-2 0,1 0 0,0-1 0,-1-1 0,0 0 1,0-2-1,0 0 0,0-1 0,-1-1 0,0 0 0,0-1 1,-1-1-1,0-1 0,21-16 0,-16 8 13,0 0 0,-1-2 1,-1 0-1,-1-1 0,-1-1 0,20-34 1,-26 37 8,-2 0 1,-1 0 0,0 0 0,-1-1 0,-1 0-1,-1 0 1,-1-1 0,-1 1 0,1-29 0,-2 24 15,-2 0 0,0-1 0,-2 1 0,0 0 0,-2 0 0,-1 0 0,-15-47 0,9 48 5,0 1 0,-1 0 1,-1 1-1,-2 1 0,0 0 1,-29-31-1,31 40 108,1 0-1,-2 1 1,1 0-1,-2 2 1,1-1-1,-1 2 1,0 0-1,-1 0 1,0 2-1,-28-9 1,22 8-143,-4-1 19,9 9-8361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5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7908,'1'1'17575,"20"6"-16926,115 40-321,-136-47-745,8 1 235,-5-22-13337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09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11701,'0'0'9941,"174"14"-7988,-92-14-961,-5 0-431,-5-7-561,-5-14-241,-21 1-2992,-15 6-3042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7.7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0 11109,'0'0'14772,"-13"20"-13465,-138 197 905,138-199-2112,0 1 1,-13 27-1,22-37-98,0-1-1,1 1 1,0 0-1,0 0 1,1 0-1,1 0 1,-1 0-1,1 14 1,2-21-7,-1 0 0,1 1-1,0-1 1,0 0 0,0 0 0,0 1 0,1-1 0,-1 0 0,0 0-1,1 0 1,0 0 0,-1-1 0,1 1 0,0 0 0,0-1-1,0 1 1,0-1 0,0 0 0,0 1 0,1-1 0,-1 0 0,0 0-1,0-1 1,4 2 0,11 3 33,-1 0-1,20 3 1,-34-8-25,60 9-20,1-3 0,-1-3-1,96-7 1,-139 3-871,1-1 1,31-7-1,-41 6-784,0 0 0,0-1 0,16-9 0,1-6-6911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7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13014,'0'0'9828,"-47"169"-7010,42-113-817,-5 0-897,10-14-768,0-7-336,0-7 0,0 0-192,0-7-1681,0-7-2897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8.3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1457,'0'0'17290,"24"13"-14526,76 44-816,-91-51-1709,1 0 0,-2 0 0,1 1 0,-1 0 0,0 0 0,0 1 0,-1 0 0,0 0 0,0 1 0,-1 0 0,0 0 0,5 13 0,-8-14-104,0 1 0,-1-1 0,1 1-1,-2 0 1,1 0 0,-1 0 0,-1 0-1,0 0 1,0 0 0,-1 0 0,0 0 0,0 0-1,-3 10 1,1-11-74,-1-1-1,1 1 1,-1 0 0,0-1 0,-1 1-1,0-1 1,0-1 0,-1 1 0,1-1-1,-1 0 1,-1 0 0,1 0-1,-1-1 1,-14 8 0,3-2 37,0-1 0,-1-1 0,0 0 0,-39 10 0,58-18-97,-1-1 0,1 0 1,0 0-1,-1 0 0,1 1 1,-1-1-1,1 0 0,0 0 1,-1 1-1,1-1 0,0 0 1,-1 1-1,1-1 0,0 0 1,-1 1-1,1-1 0,0 1 1,0-1-1,-1 0 0,1 1 1,0-1-1,0 1 0,0-1 1,0 1-1,0-1 0,0 1 1,-1-1-1,1 0 0,0 1 1,0-1-1,0 1 0,1-1 1,-1 1-1,0-1 0,0 1 1,0-1-1,0 1 0,0-1 1,0 0-1,1 1 0,-1-1 1,0 1-1,0-1 0,1 0 1,-1 1-1,0-1 0,1 0 1,-1 1-1,0-1 0,1 0 1,-1 1-1,0-1 0,1 0 1,-1 0-1,1 1 0,-1-1 1,1 0-1,-1 0 0,0 0 1,1 0-1,-1 0 0,1 0 1,-1 1-1,1-1 0,0 0 1,7 1-18,0 0 1,1 0 0,-1-1-1,0 0 1,12-1 0,7 0 3,-9-1-340,0 0 0,-1-1 0,1 0 0,-1-2 0,24-8 0,25-7-2024,-26 12-3141,-11 1-3335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9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1300 330 1473,'0'0'16266,"-9"-23"-13849,-34-75-443,39 88-1598,-2 1-1,1-1 1,-1 1 0,0 1-1,-1-1 1,0 1 0,0 1-1,0-1 1,-1 1-1,-10-7 1,5 4-60,-3-1-71,0 0 0,0 1 0,-1 1 0,0 0 1,-1 1-1,0 2 0,0-1 0,0 2 1,-1 0-1,-21-2 0,-24 0-67,-108 3-1,138 4-60,4 1-64,-1 3 0,1 0-1,0 2 1,0 1 0,0 1 0,1 2-1,1 1 1,-1 1 0,2 1 0,0 2 0,0 0-1,2 2 1,-41 35 0,47-35-1,2 0 0,0 1 0,1 2 0,1-1 0,1 2 0,-17 31 0,11-13 57,2 1 0,-22 74 0,33-85-35,1 0 0,1 0 1,-1 50-1,8 90 126,-2-155-193,2 6 2,0-1-1,1 0 1,1 1-1,1-2 1,1 1-1,0 0 1,2-1-1,0 0 1,1-1-1,0 0 1,1 0 0,25 29-1,-16-24 6,1-1 0,1-1 0,1-1 0,0-1 0,2-1 0,0-1 0,0-1 1,31 13-1,-8-6 36,1-2 1,1-1 0,1-3-1,1-3 1,0-1 0,0-3-1,1-2 1,62 1 0,-98-8-28,14 1 5,0-1 0,0-1 0,0-2 0,0-1 0,0-2 0,34-10 0,-39 6-13,-1-1 0,-1-1 1,0-1-1,0-1 1,22-18-1,96-92 66,-117 100-81,-1 0 0,-1-2 0,-1-1 0,-1 0 0,-2-1 0,0-1 0,-2-1 0,-2 0 0,0-1 0,-2-1 0,-2 0 0,8-36 0,-17 63 0,19-134 0,-18 116 0,-1 1 0,-1-1 0,-1 1 0,-4-28 0,4 44 0,-1 0 0,0 0 0,0 0 0,-1 0 0,0 1 0,1-1 0,-2 1 0,1-1 0,-1 1 0,0 0 0,0 0 0,0 1 0,-1-1 0,-4-3 0,-9-6 0,0 2 0,-34-18 0,23 14 0,-100-52-1355,39 32-2306,34 21-5586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1.8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0 6963,'0'0'12918,"-36"140"-10757,26-63 224,4 1-368,1-1-272,0-7-945,5-7-336,0-7-319,0-14-113,0-14-32,0 0-32,0-14-833,5-14-1920,16 0-3330,10-28-3425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2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7075,'0'0'6753,"23"14"-3146,78 51-617,-91-58-2561,-1 1 0,1 0 0,-1 1 0,-1 0-1,0 0 1,0 1 0,-1 0 0,12 20-1,-10-14 41,2 2-143,-1-1 0,-1 1-1,-1 1 1,0 0 0,-2 0 0,0 0 0,-1 1 0,-1-1 0,-1 1 0,0 0 0,-1 25 0,-2-43-307,-1 1 1,1 0 0,0-1-1,-1 1 1,0 0 0,0-1-1,1 1 1,-2-1 0,1 1-1,0-1 1,0 0 0,-1 1-1,1-1 1,-1 0 0,0 0-1,0 0 1,1 0 0,-1 0-1,-1 0 1,1-1 0,0 1-1,0-1 1,-1 1 0,1-1-1,0 0 1,-1 0 0,1 0-1,-1 0 1,0 0 0,1-1-1,-6 1 1,-5 1 59,-1 0 0,0-1 1,0-1-1,0 0 0,-16-2 0,26 1-80,1 1 0,-1-1-1,0 0 1,0 0-1,1-1 1,-1 1 0,1-1-1,-1 1 1,1-1-1,-1 0 1,1-1 0,0 1-1,0 0 1,0-1-1,1 0 1,-1 1 0,0-1-1,-2-5 1,1 2-67,2 1 0,-1 0 0,0-1 0,1 1 1,0-1-1,1 1 0,-1-1 0,1 0 0,0 0 1,0 0-1,1-8 0,1 13 31,1 1 1,-1-1-1,0 1 1,1 0-1,-1-1 1,1 1-1,-1 0 1,1 0-1,-1 0 1,1 0-1,-1 0 1,3 1-1,-2-1-19,25 2 32,0 0 1,-1 3-1,1 0 1,35 12-1,-26-6 19,60 9 0,94-12-3311,-92-8-3597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2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7331,'0'0'17560,"-5"182"-15399,5-112-800,5-6-737,5-8-240,6-14-207,-6 0-177,-5-14 0,6-7-241,-1-7-1311,-5-7-2338,6-7-2513,-1 0-3169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2.8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3970,'0'0'10389,"-11"140"-6724,27-70-1136,20-6 129,6-1-225,-1-7-833,6-14-607,0-7-609,-6-14-304,-4-7-80,-1-14-544,5 0-2145,-4-35-1505,-1 0-1761,-10-14-4338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3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0 11509,'0'0'7460,"-104"141"-4563,73-85-160,-5-7-880,15-7-1025,5-7-832,11-7 0,0-7-1408,5 0-2914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3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0 368,'0'0'20682,"0"147"-17897,0-77-144,0-6-896,0-1-833,-5-7-367,5-21-369,0-7-176,0-14-16,0-7-16,0-35-16920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0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10885,'0'0'13590,"-56"125"-10965,40-69-848,1-8-1120,10 1-545,5-15-112,0 1-737,5-14-2320,26-14-2914,15-7-3825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3.5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2721,'0'0'20346,"94"14"-19722,-68-7-560,0 0-64,-5 7-1249,-6-7-2288,-10 0-3795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3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0 8628,'0'0'12155,"-20"21"-9634,-60 70-440,76-86-1920,1 0-1,0 0 1,0 0 0,1 0 0,-1 0-1,1 1 1,0-1 0,0 1-1,1-1 1,0 1 0,0 0 0,0 0-1,1-1 1,-1 1 0,1 0-1,1 0 1,1 9 0,0 9 65,-2-17-214,0-1 1,1 1-1,0-1 1,1 0-1,0 0 1,-1 1-1,2-1 1,-1 0-1,1 0 1,0-1-1,0 1 1,1-1 0,-1 1-1,1-1 1,0 0-1,1-1 1,4 6-1,10 6 18,1-1-1,0-1 1,26 14 0,1 2-17,-18-13-73,24 18-189,-49-32 232,-1 0 1,1 0-1,-1 1 1,1-1-1,-1 1 1,0 0-1,0 0 1,-1 0-1,1 0 1,2 6-1,-5-9 19,0 0-1,0 0 0,0-1 1,1 1-1,-1 0 0,0 0 1,0 0-1,0 0 0,0 0 1,0 0-1,-1 0 0,1 0 1,0 0-1,0 0 0,-1 0 0,1 0 1,0 0-1,-1-1 0,1 1 1,-1 0-1,1 0 0,-1 0 1,0-1-1,1 1 0,-2 1 1,-22 16 148,11-10-71,-8 7-1,-1-1 0,0-1-1,-1 0 1,-1-2-1,0-1 1,0-1 0,-1-1-1,0-1 1,-1-1-1,1-1 1,-52 2 0,57-7-447,15 1-184,-1-1 0,0 0 1,0 0-1,1 0 0,-1-1 0,0 0 0,1 0 1,-9-3-1,9 1-592,0 0 0,-1-1 0,1 0 0,1 0 0,-7-7 0,10 11 1065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4.6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885 27 6003,'0'0'7475,"-22"-3"-4983,2-1-1955,-120-11 2562,-206 10 1688,332 7-4686,0-1 1,0 2-1,0 0 1,1 1 0,0 0-1,-1 1 1,1 1 0,1 0-1,-1 0 1,-16 13 0,19-12 20,1 0 0,0 1 1,0 0-1,0 1 0,1-1 0,1 2 1,-1-1-1,2 1 0,-1 0 1,1 1-1,1-1 0,-8 22 0,-37 184 1089,35-141-834,6-22-162,2-1 0,2 1 0,3 0 0,7 80 0,-4-120-191,1 0 0,1 0 0,0 0 0,1 0 0,0-1 0,1 1 0,1-1 0,10 18 1,-5-13-5,1 0 1,1 0-1,1-1 1,0-1 0,16 13-1,0-4 5,0-1 0,2-2 0,0-1 1,2-1-1,59 23 0,-64-33 10,0-1 0,0-1 0,1-2 0,0-1-1,0-1 1,0-2 0,0 0 0,0-3 0,0 0 0,54-12 0,-56 6 47,-1-1 0,0-1 0,-1-2 0,39-22 0,-17 4 6,57-47 1,-75 53-80,-1-2 1,-1-1-1,41-50 0,-59 63 10,0 0 0,0-1 0,-1-1 0,-1 1 0,-1-1 0,0 0 0,-1-1 0,-1 0 0,-1 0-1,4-25 1,-4 9 22,-2-1-1,-1 1 0,-2-1 1,-1 0-1,-7-33 0,5 49-24,0 0 0,-2 0 0,0 0 0,-1 0 0,-1 1-1,0 0 1,-1 1 0,-1 0 0,-1 0 0,-18-20 0,17 22 9,-1 0 0,0 1 1,0 1-1,-2 0 0,1 1 1,-1 0-1,-1 2 0,0-1 1,-18-6-1,21 10-38,0 0-409,2 4-9649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5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639 48 7171,'0'0'12550,"-22"-8"-11008,-74-25-363,91 31-1062,0 1 1,0 0-1,0 0 0,-1 0 0,1 1 0,0-1 1,0 1-1,0 0 0,-1 1 0,1-1 0,0 1 0,0 0 1,0 1-1,0-1 0,0 1 0,0 0 0,0 0 1,1 0-1,-1 1 0,1 0 0,-8 5 0,-8 5 267,-8 3 179,1 1 1,1 1 0,1 1 0,-25 25 0,35-29-479,0 2-1,2-1 1,0 2 0,1 0 0,0 0 0,2 1-1,-9 20 1,-8 27 53,-31 113-1,48-134-38,1-1-1,3 1 1,-2 78 0,9-104-85,0-1 1,2 0-1,0 0 1,1 0-1,1-1 1,0 1-1,2-1 1,0-1-1,0 1 0,2-1 1,18 27-1,-1-8 25,1-1 0,2-2-1,60 53 1,-71-70-12,2 0 1,-1-1-1,2-1 1,0-1-1,0 0 1,1-2-1,0-1 1,29 9-1,-13-9-11,-1-2-1,1-1 1,0-1 0,58-2 0,-55-3 1,1-1 0,-1-2 0,58-12 0,-85 11-5,1 0 0,-1 0 1,0-1-1,-1-1 0,1-1 0,-1 0 1,-1 0-1,1-1 0,-1-1 1,-1 0-1,1 0 0,-2-2 0,14-14 1,-2-4 56,-2-1-1,-1 0 1,-2-2 0,14-34 0,-5 4 24,20-80 1,-37 98-59,-1 1 0,-2-1 0,-2-1 0,-3 1 0,-3-50 0,1 83-7,0 0-1,-1 1 1,-1-1-1,1 1 0,-2 0 1,1 0-1,-1 0 1,-1 1-1,0-1 1,0 1-1,-1 0 0,-6-8 1,-12-12 261,-1 1 0,-32-26 0,50 47-205,-31-28-21,-1 2 0,-2 1 1,-73-42-1,77 52-5017,26 15-1254,1-6-3616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5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2289,'0'0'15407,"-2"22"-12723,-32 325 5880,24-209-6841,9-81-9177,5-77 926,18-12-1769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6.2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12246,'0'0'7075,"28"0"-6016,181 0 547,-111 0-1342,-95 0-249,-1 0 0,0 0 0,0 1-1,1-1 1,-1 1 0,0-1 0,0 1-1,1 0 1,-1-1 0,0 1 0,0 0 0,0 1-1,0-1 1,0 0 0,-1 1 0,1-1-1,0 1 1,0-1 0,-1 1 0,1 0 0,-1-1-1,0 1 1,1 0 0,-1 0 0,0 0-1,0 0 1,0 0 0,-1 1 0,2 1 0,1 8 252,-1 0 0,0 0 0,0 0 0,-1 18 0,-1-26-192,2 60 1075,-3 1 0,-3-1 0,-21 109 0,-30 155 26,50-308-4116,2-20 131,2-12-120,1-13-3450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6.4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9108,'0'0'15719,"83"134"-14310,-42-120-433,6-7-687,10-7-289,11 0-881,4 0-3025,6 0-4978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6.9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6963,'0'0'16373,"16"10"-14607,7 3-1182,-1 2-1,27 23 0,-41-31-457,-1 0 0,1 0 1,-2 0-1,1 1 0,-1 0 0,-1 0 0,1 1 0,-1 0 0,-1 0 0,0 0 0,5 16 0,-6-13-23,0 0 0,-1 0 0,-1 0 0,0 1 0,-1-1 0,0 0 0,-4 24-1,2-28-21,0 0-1,0 0 0,-1-1 1,0 1-1,0-1 0,-1 1 1,0-1-1,0 0 0,-1-1 1,0 1-1,0-1 0,-10 9 1,10-9-21,0-1 0,-1 0 1,1 0-1,-1 0 0,0-1 1,-1 0-1,1 0 0,-1-1 1,0 0-1,0 0 0,0 0 1,0-1-1,0 0 1,-1-1-1,-8 2 0,15-3 84,12 1-824,25 8 452,-3-1 139,63 24-1,-88-28 90,-1-1 0,1 1 0,-1 0 0,0 1 0,0-1 0,0 1 0,-1 1-1,1-1 1,-1 1 0,-1 1 0,1-1 0,-1 1 0,6 9 0,-9-11 10,0 0-1,-1 1 1,1-1 0,-1 1 0,0-1-1,0 1 1,-1 0 0,0 8 0,0-10 15,0-1-1,0 1 1,0-1 0,0 1 0,-1-1 0,0 1 0,0-1 0,0 0 0,0 1 0,0-1 0,-1 0 0,0 0 0,1 0-1,-4 4 1,-2-1 25,-1 0 0,1 0 0,-2-1 0,1 0 0,-1 0-1,1-1 1,-1 0 0,0 0 0,-1-1 0,1 0 0,-16 2-1,-7-1-341,0-1-1,-36-2 0,60-1 112,7 0 40,0 0 0,0 0 0,1 0 0,-1 0 0,0 0 0,0-1 0,0 1 0,1 0 0,-1 0 0,0-1 0,0 1 0,1 0 0,-1-1 0,0 1 0,1-1 0,-1 1-1,0-1 1,1 1 0,-1-1 0,1 1 0,-1-1 0,1 0 0,-1 1 0,1-1 0,0 0 0,-1 0 0,1 1 0,0-1 0,-1 0 0,1 0 0,0 1 0,0-1 0,0 0 0,-1 0 0,1 1 0,0-3 0,5-27-4803,17-11-3046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37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7908,'0'0'11621,"0"134"-8003,0-64-305,-10 7-1136,10-7-1008,-5-14-561,5-7-464,0-21-112,0-7-32,0-7-768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3:40.9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1151 130 4514,'0'0'15002,"-13"-13"-13031,-42-42-437,49 49-1242,-1 0-1,1 1 0,-1 0 1,-1 0-1,1 0 0,0 1 1,-1 0-1,0 0 0,0 1 1,0 0-1,0 1 0,-10-2 1,-3 1-20,1 1 0,-1 2 1,-28 1-1,1 1-106,20-3-89,0 1 0,0 2 0,0 0 0,0 2 0,1 2 0,-1 0 0,-39 16 0,-127 70 1161,155-71-1044,-84 49 461,99-55-539,15-8-100,0 0 0,0 0 0,1 1 0,0 0 0,0 0 0,1 1 0,0 0 0,1 1 0,0-1 0,0 1 0,1 1 0,-8 19 0,-1 13 85,-17 86 0,22-84 90,-1 20-95,4 0 1,2 0 0,8 111 0,-3-161-96,0 0 1,1 0 0,0 0 0,2-1-1,-1 1 1,2 0 0,0-1 0,12 23 0,3 5-3,-14-26 3,1-1-1,1 0 1,19 28-1,-10-22-5,0-1 0,1 0-1,1-1 1,1-1 0,1-1 0,0 0 0,1-2 0,40 21 0,11 1 11,-45-21-1,1-1-1,1-2 1,0-1 0,1-1 0,39 9 0,-39-17 1,0-1 0,0-2-1,38-4 1,-52 0 6,1 0 0,-1-1-1,0-1 1,0 0 0,-1-1 0,0-1 0,24-16 0,-5 5-4,4-2 4,0-2 0,-2-1-1,0-2 1,43-41 0,-67 53 5,-1 0 0,-1-1 0,-1-1 0,0 0 0,-1 0-1,8-18 1,36-110 184,-28 72-153,-16 48-14,-2 0-1,-1-1 0,0 1 0,-2-1 1,-1 0-1,0-49 0,-3 60-28,0-26 5,-1-1 1,-1 1-1,-15-69 0,11 82-11,-2 0 0,0 1 0,-2 0 0,-1 0 0,-19-31 0,7 8 0,9 15 0,13 33 12,1 0-18,0 1 0,0 0 1,0-1-1,0 1 0,0 0 1,0-1-1,-1 1 0,1 0 0,0-1 1,0 1-1,0 0 0,-1 0 1,1-1-1,0 1 0,-1 0 1,1 0-1,0-1 0,0 1 1,-1 0-1,1 0 0,0 0 1,-1-1-1,1 1 0,0 0 0,-1 0 1,1 0-1,0 0 0,-1 0 1,1 0-1,0 0 0,-1 0 1,0 0-1,0 0-971,2-9-10596,4-10 2881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0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0 11205,'0'0'8777,"-24"27"-4873,-75 85-964,93-105-2707,-30 38 1490,35-43-1622,0 0 0,0 0 0,0 0 0,0 0 0,0 0 0,0 0 0,1 1-1,-1-1 1,1 0 0,-1 0 0,1 1 0,0 2 0,0-5-107,0 1 1,0-1-1,1 1 0,-1-1 1,0 0-1,0 1 0,1-1 1,-1 1-1,0-1 1,1 0-1,-1 1 0,0-1 1,1 0-1,-1 1 1,0-1-1,1 0 0,-1 0 1,1 1-1,-1-1 0,1 0 1,-1 0-1,1 0 1,-1 1-1,1-1 0,-1 0 1,1 0-1,-1 0 1,1 0-1,-1 0 0,1 0 1,-1 0-1,1 0 0,-1 0 1,1-1-1,23-3-344,-10-2 129,-1 0 1,1-1-1,-2 0 0,1-1 1,12-10-1,40-25-1161,-59 40 1244,0 0 1,0 1-1,0-1 0,1 1 0,-1 0 0,1 1 0,-1 0 0,1 0 0,7 0 0,-12 1 139,-1 1 0,1-1 0,-1 1 0,1-1 0,-1 1-1,1-1 1,-1 1 0,0 0 0,1 0 0,-1 0 0,0 0-1,0 0 1,1 0 0,-1 0 0,0 1 0,0-1 0,0 0 0,0 0-1,-1 1 1,1-1 0,0 1 0,0-1 0,-1 1 0,1 2-1,15 50 1272,-8-25-68,-8-28-1237,0 0 0,1 0 1,-1 0-1,0 0 0,1 0 0,-1 0 0,0 0 0,1-1 0,0 1 0,-1 0 0,1 0 0,-1 0 0,1 0 0,0-1 0,0 1 0,-1 0 0,1-1 0,0 1 0,0 0 0,1 0 0,-1-2-408,0 1-1,0-1 1,0 1-1,-1-1 1,1 1 0,0-1-1,0 0 1,-1 1 0,1-1-1,-1 0 1,1 0 0,-1 0-1,1 1 1,-1-1 0,1 0-1,-1 0 1,1 0-1,-1 0 1,0 0 0,0 0-1,0 0 1,1 0 0,-1-2-1,5-22-7348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3:47.14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1 327,'0'-3,"0"0,1 0,-1 0,1 1,0-1,0 0,0 1,0-1,0 1,1-1,-1 1,1 0,-1-1,1 1,0 0,0 0,0 0,0 0,0 1,4-3,6-4,1 1,-1 1,14-5,-1 0,134-59,-132 61,0 0,1 2,-1 1,34-3,308 6,-189 7,1581 13,-1655-14,581 24,-601-25,121-11,-35-1,-12 13,-1 7,199 37,-290-35,1-3,0-4,119-4,-154-6,64-18,-63 14,53-8,-49 14,0 1,0 2,0 2,69 12,-56-7,1-1,0-3,0-2,57-6,-94 2,0-1,0 0,0 0,24-12,33-10,1 1,-56 17,-1 2,36-9,157-38,-103 23,-83 25,0 1,0 1,0 2,1 0,43 5,-64-4,-1 1,0-1,1 1,-1 0,0 0,0 0,0 0,0 1,0-1,0 1,5 3,5 8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3:49.4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60,'487'30,"2"0,-450-33,-1-1,1-2,-1-2,50-17,18-3,-62 18,-1-1,1 2,0 2,70-2,7 10,-87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3:53.85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90,'58'0,"131"1,229-29,-254 10,237 5,-221 0,-41 0,102 10,292 32,110 1,717-31,-1165-12,-36 0,575 9,-455 5,-228-3,54-9,17-2,657 8,-420 7,532-2,-856 3,1 1,-1 1,48 14,-9-2,-40-8,38 14,-50-15,1 0,0-2,0 0,41 3,-28-8,-24-1,1 0,0 1,0 0,-1 1,1 0,22 8,29 14,-33-15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3:56.60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96,'744'-23,"-520"15,-195 4,0-2,52-16,-51 12,60-10,-65 17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4:53:58.96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1 374,'192'2,"209"-5,-382 2,1-1,0 0,-1-2,1 0,-1-1,0-2,-1 1,32-18,-29 15,1 1,0 0,0 2,0 1,45-5,22-6,-5-11,-60 18,1 1,40-7,-45 11,-1-1,37-15,23-6,-36 16,0 2,85-5,555 13,-298 1,-343-3,0-3,82-18,-39 5,31-9,-70 15,92-12,-105 24,0 1,0 1,-1 2,59 15,-81-17,0 1,0 1,17 7,-8 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1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5827,'0'0'10244,"0"7"-8691,-11-7-11590,-9 0 4259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2.2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7619,'0'0'15010,"4"0"-13137,106 8 2334,-27-1-2998,180-1-110,-246-6-1331,-1 1 0,23 4 0,-38-5 105,-1 0 0,1 0 0,-1 0 0,1 0 0,-1 0 1,1 0-1,-1 0 0,1 1 0,-1-1 0,1 0 1,-1 0-1,1 1 0,-1-1 0,1 0 0,-1 0 1,1 1-1,-1-1 0,0 1 0,1-1 0,-1 0 1,0 1-1,1-1 0,-1 1 0,0-1 0,1 1 0,-1-1 1,0 1-1,0-1 0,0 1 0,1-1 0,-1 1 1,0-1-1,0 1 0,0 0 0,0 0-227,-1 0 0,1 0 0,-1 0 0,1 0 0,-1 0 0,1 0 1,-1 0-1,0 0 0,0 0 0,1 0 0,-1 0 0,0-1 0,0 1 0,0 0 0,0-1 0,0 1 0,0 0 0,0-1 0,-1 1 0,-39 13-6444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2.6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3618,'0'0'15964,"25"19"-13234,-2-3-2058,-2-1-127,-1 0 1,0 1-1,-1 1 0,-1 1 1,0 1-1,15 21 1,-14-14-130,-1 0-1,-1 2 1,-2-1 0,20 50 0,-29-59-388,0 0-1,-2 0 1,0 1 0,-1-1-1,-1 1 1,-1 0 0,0-1-1,-1 1 1,-4 22-1,2-33-27,0 0 0,0 0 0,0 0 0,-1 0-1,-1-1 1,1 1 0,-1-1 0,-1 0 0,1 0 0,-1-1-1,0 1 1,-1-1 0,1 0 0,-1 0 0,0-1-1,-1 0 1,0 0 0,1 0 0,-1-1 0,-1 0-1,1 0 1,-1-1 0,1 0 0,-1-1 0,0 1 0,0-1-1,0-1 1,-12 2 0,5-3 3,11 1-3,0-1 1,0 1 0,1-1-1,-1 0 1,0 0-1,0-1 1,0 1 0,0-1-1,1 0 1,-1 0-1,0 0 1,1 0-1,-1-1 1,0 1 0,1-1-1,0 0 1,-5-4-1,5 3 17,0-1-1,1 0 1,-1 0-1,1 0 0,0 0 1,0 0-1,1 0 1,-1 0-1,1-1 1,0 1-1,0-1 0,0-5 1,20 9 25,487 15-2651,-437-18-2764,-58 2 3383,-1-1 0,1 0-1,12-6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2.8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14182,'0'0'9413,"166"0"-7636,-93 0-1089,-5-7-528,-11 0-160,-21 7-1809,-26 0-2673,-10 14-4098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2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35 5282,'0'0'19545,"182"0"-18552,-120-7-881,-10-7-112,-16 7-2593,-15 0-4851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0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10885,'-4'20'3431,"-28"251"7691,28-194-9044,-7 177 945,11-247-2768,0-5-319,-1-1-1,1 1 0,0 0 1,0-1-1,0 1 1,0 0-1,1-1 1,-1 1-1,0-1 0,1 1 1,-1 0-1,2 2 1,-1-4 1,0 0 0,0 0 0,1 0 0,-1 0 0,0 0 0,0-1 0,0 1 0,0 0 1,0 0-1,0-1 0,0 1 0,0-1 0,0 1 0,0-1 0,0 0 0,0 1 0,0-1 0,0 0 1,0 1-1,0-1 0,-1 0 0,1 0 0,1-2 0,22-18-239,-9 7-95,0 0 0,0 2-1,2-1 1,-1 2 0,2 0 0,-1 1 0,26-9 0,-42 18 393,-1 0-1,1 1 1,0 0-1,0-1 1,0 1-1,0 0 1,0-1-1,0 1 0,0 0 1,0 0-1,0 0 1,0 0-1,0 0 1,0 0-1,0 0 1,0 0-1,0 0 1,0 0-1,0 1 1,0-1-1,0 0 1,0 1-1,0-1 1,0 1-1,0-1 1,-1 1-1,1-1 1,0 1-1,0 0 1,-1-1-1,1 1 1,1 1-1,-1 1 70,0 0 0,-1 1-1,1-1 1,-1 0 0,0 0 0,0 0 0,0 0-1,0 6 1,-1 6 267,1 7 216,1-14-396,0 1 1,-1-1-1,0 1 1,-1-1-1,0 1 1,-1-1-1,1 0 0,-1 1 1,-1-1-1,-4 9 1,-2-2-23,-1 0 1,0-1-1,-2 0 1,1-1 0,-2 0-1,0-1 1,-18 14-1,22-19-120,-1-1 0,1 1 0,-1-1 0,0-1 0,-1 0 0,1-1 0,-1 0 0,0 0 0,0-1 0,0-1 0,-1 1 0,-13-1 0,25-2-69,-1 0 0,0 0 0,0-1 0,0 1 0,0 0 1,1-1-1,-1 1 0,0-1 0,1 1 0,-1-1 0,0 0 1,1 1-1,-1-1 0,0 1 0,1-1 0,-1 0 0,1 0 1,-1 1-1,1-1 0,0 0 0,-1 0 0,1 0 0,0 1 1,0-1-1,-1 0 0,1 0 0,0 0 0,0 0 0,0 0 1,0 1-1,0-1 0,0 0 0,0-1 0,2-39-2063,-1 33 1488,1-6-481,0 1 1,0 0-1,5-14 1,25-48-5500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9300,'0'0'7852,"0"23"-4613,0 144 1373,8 30 301,0-6-3191,-9-190-1719,1 0-1,0 0 0,0 0 1,0 0-1,0 0 0,0 0 0,0 0 1,0 0-1,0 0 0,1 0 0,-1 0 1,0 0-1,1 0 0,-1 0 1,0-1-1,1 1 0,-1 0 0,1 0 1,0 0-1,-1 0 0,1-1 1,-1 1-1,1 0 0,0-1 0,0 1 1,1 1-1,-2-2-7,5-2-309,-5-9-389,4-88-5992,-2 57 360,3-15-5294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4:48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5138,'0'0'9607,"23"8"-5767,78 30-892,-91-35-2485,0 1 1,-1 1-1,1 0 1,-1 0-1,0 1 1,0 0-1,-1 1 1,1 0-1,-2 0 1,1 1 0,12 16-1,-17-20-326,0 1 0,-1-1-1,0 1 1,0 0 0,0-1-1,0 1 1,-1 0 0,0 0 0,0 0-1,0 0 1,-1 0 0,1 0 0,-1 0-1,-1 1 1,1-1 0,-1 0 0,1 0-1,-3 6 1,0-2-22,0 0-1,0 0 0,0 0 1,-1-1-1,-1 0 1,0 0-1,0 0 1,-12 14-1,-3 0 69,0 0-1,-36 26 0,49-42-138,0-1-1,-1 0 0,0 0 1,0 0-1,-1-1 0,1-1 0,-1 0 1,1 0-1,-1 0 0,0-1 1,0 0-1,-16 0 126,38-2-540,33 0 359,-3-1 71,80 9 0,-111-7-50,0 2 1,0-1-1,-1 1 1,1 1-1,-1 0 0,1 1 1,-1 0-1,-1 1 0,1 0 1,-1 1-1,13 10 1,-20-14 7,0 0 1,-1 0-1,0 0 1,1 0-1,-1 0 1,0 1-1,-1-1 1,1 1-1,-1-1 1,1 1-1,-1 0 1,0-1-1,-1 1 1,1 0-1,0 0 1,-1-1-1,0 1 1,0 0-1,0 0 1,-1 0-1,1 0 1,-1-1-1,-1 6 1,0-1 27,-1-1-1,0 1 1,0-1 0,0 1-1,-1-1 1,0 0 0,0 0 0,-1-1-1,0 1 1,-7 7 0,-12 8-25,-1-1 0,-44 30 0,53-41-22,-1-1 0,0 0 0,0-1 0,-1 0 0,-31 8 0,28-10 47,17-4-85,-1-1-1,0 0 1,0 1 0,0-2-1,0 1 1,-8 0 0,1-16-7022,-3-5-1310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4.5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1 9204,'0'0'11088,"-6"22"-9781,0 0-829,-32 128 2854,35-135-3186,-19 127 3004,20-122-4779,2 0 1,3 35-1,7-65-9197,3-17 2571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4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9957,'0'0'4981,"24"0"-3367,151 0 853,-140-2-1934,-26 1-362,1 0 0,-1 1 1,0 0-1,0 0 1,0 1-1,0 0 1,0 1-1,17 4 1,-25-5-74,0 0 0,1 1 0,-1-1 0,0 0 0,0 1 0,-1-1 0,1 0 0,0 1 0,0-1 0,-1 1 0,1-1 0,0 1 0,-1-1 0,0 1 0,1 0 0,-1-1 0,0 1 0,0 0 0,0-1 0,0 1 0,0 0 0,-1 2 0,1 5 369,4 209 4895,-26 109-2853,16-110-2343,6-170-1554,-1-59-6530,-1-3 4948,-13-26-6442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5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12662,'0'0'13926,"121"12"-13286,-84-5-576,-4 5-64,4-5-448,-4 5-2241,-1 1-1601,10-1-2881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5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1 864,'0'0'19727,"0"22"-17099,0 138 1688,0 9-2456,0-168-2938,13-3-8921,-2-11 3406,-2-10-2283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5.8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8116,'0'0'7123,"20"16"-3497,67 54-481,-79-62-2661,0 1 1,0-1-1,0 1 1,-1 0-1,-1 1 1,1 0-1,-1 0 0,-1 0 1,0 1-1,4 13 1,-4-7-73,-1-1 1,-1 1-1,-1 0 1,0 0-1,-1 22 1,-1-34-388,0 1 1,0-1-1,-1 1 1,0-1-1,0 0 1,0 1-1,0-1 1,-1 0-1,0 0 1,0 0-1,0 0 0,-1 0 1,0 0-1,1 0 1,-2-1-1,1 0 1,-1 1-1,1-1 1,-1 0-1,0-1 1,0 1-1,-1-1 1,1 0-1,-1 0 1,0 0-1,0-1 1,0 1-1,0-1 1,0 0-1,0-1 1,0 1-1,-1-1 1,1 0-1,-1 0 1,1-1-1,0 0 1,-8 0-1,7 0-31,1 0 1,-1 0-1,1-1 0,-1 1 0,1-1 1,0 0-1,-1-1 0,1 1 0,0-1 1,0 0-1,0-1 0,0 1 1,0-1-1,1 0 0,-1 0 0,1 0 1,-1-1-1,1 1 0,-5-7 0,4 5-57,1 2 3,1-1 1,0 1 0,0-1-1,0 1 1,0-1-1,1 0 1,-1 0 0,1 0-1,0 0 1,0 0-1,-2-7 1,25 11-309,33 0 391,-1 2 0,89 16 0,-83-4-1631,16 2-7511,-41-9-46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8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248 1 4578,'0'0'18622,"-21"24"-17718,-70 79-106,-22 20 1673,111-120-2376,-1-1 1,1 1 0,0 0 0,0 0 0,1 0 0,-1 0 0,1 0 0,-1 1 0,1-1 0,0 0 0,0 1 0,0-1-1,1 1 1,-1 4 0,1-6-81,0-1-1,1 1 1,-1 0-1,0 0 1,1-1 0,-1 1-1,1 0 1,0-1-1,0 1 1,-1-1-1,1 1 1,0-1-1,0 1 1,1-1 0,-1 0-1,0 1 1,0-1-1,1 0 1,-1 0-1,0 0 1,1 0-1,-1 0 1,1 0 0,-1 0-1,1-1 1,0 1-1,2 0 1,19 5 89,1-1 0,0-1 1,0-1-1,0-1 1,0-1-1,25-3 0,-11 2 6,30-3 94,96-17-1,-66 6-1682,-72 13-1631,-20 1 369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8.2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10725,'0'0'12838,"-10"138"-9989,10-81-880,0-7-913,0-6-543,0 0-433,0-19-80,10 0-256,-6-12-913,-4-7-1376,5 1-1265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8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 4706,'0'0'16146,"-1"15"-13707,0-3-1901,-6 100 3595,7 63-336,0-172-3779,1 0 0,0 0 0,-1 0 0,1 0 1,0 0-1,0 0 0,3 4 0,1 8-1495,6-15-13148,1-5 3321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10725,'0'0'10677,"138"48"-9733,-102-48-816,0 0-128,-10 0-2369,-6 0-4210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9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11445,'0'0'11381,"14"119"-8499,-9-69-433,0 1-752,-1-7-705,6 0-576,-6-13-384,1 1-32,-5-20-96,0 1-560,5-13-753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12.2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66 15 8980,'0'0'14743,"0"-4"-13065,-1 4-1630,1 0 1,0 0-1,0 0 0,0-1 1,-1 1-1,1 0 1,0 0-1,0-1 0,0 1 1,0 0-1,0 0 0,0-1 1,-1 1-1,1 0 0,0-1 1,0 1-1,0 0 1,0 0-1,0-1 0,0 1 1,0 0-1,0-1 0,0 1 1,1 0-1,-1 0 1,0-1-1,0 1 0,0 0 1,0-1-1,0 1 0,0 0 1,0 0-1,1-1 0,-1 1 1,0 0-1,0 0 1,0 0-1,1-1 0,-1 1 1,0 0-1,0 0 0,1-1 1,14 10 1422,-6-2-1495,20 11 754,-11-7-395,-1 1 1,31 27 0,-44-35-316,1 0-1,-2 1 1,1-1 0,0 1-1,-1 0 1,0 0 0,0 1-1,0-1 1,-1 1 0,1-1-1,-2 1 1,1 0 0,0 0-1,-1-1 1,0 8 0,0-1 71,0 0 1,-1 1 0,-3 19 0,2-27-51,-1 0 1,1 0-1,-1 0 1,1 0-1,-1 0 0,-1 0 1,1-1-1,-1 1 1,0-1-1,0 0 0,-5 6 1,4-5-10,0 0-1,-1-1 1,0 1 0,0-1-1,0 0 1,-1 0 0,1 0 0,-1-1-1,0 0 1,0 0 0,0-1 0,-1 1-1,1-1 1,0-1 0,-1 1-1,1-1 1,-8 0 0,12-1-8,20 7-790,-2-2 741,0 2-1,0 0 1,-1 1 0,18 12-1,-26-16 44,0 1 1,-1 0-1,1 1 0,-1 0 1,0 0-1,-1 0 1,0 1-1,0-1 0,0 1 1,7 14-1,-10-13 25,-1-1 1,1 0-1,-1 1 0,-1-1 0,1 0 1,-2 15-1,1-8 65,-1-12-96,1 0 1,-1 0 0,1-1-1,-1 1 1,0 0 0,0 0-1,0-1 1,0 1 0,0-1-1,0 1 1,0-1 0,0 1-1,-1-1 1,1 0 0,0 1-1,-1-1 1,1 0 0,-1 0-1,0 0 1,1 0 0,-3 1-1,-40 15 203,18-8-196,-1-2 1,0-2-1,0 0 0,0-1 0,-28-1 0,53-3-232,1 0-1,-1 0 1,1 0 0,-1-1 0,1 1-1,0 0 1,-1-1 0,1 1 0,-1-1-1,1 1 1,0-1 0,0 0 0,-1 1-1,1-1 1,0 0 0,0 0-1,0 0 1,0 0 0,0 0 0,0 0-1,0 0 1,0-1 0,0 1 0,1 0-1,-1 0 1,0-1 0,1 1-1,-1 0 1,1-1 0,0 1 0,-1 0-1,1-1 1,0 1 0,0-1 0,0 1-1,0-2 1,-1 0-492,1-1-1,1 1 1,-1 0-1,0 0 1,1 0-1,0 0 1,-1 0-1,1 0 1,1 0-1,-1 0 1,0 0 0,1 0-1,-1 0 1,1 1-1,0-1 1,2-2-1,29-20-8143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12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7123,'0'0'15885,"4"11"-13778,5 31 535,8 62-1,-8-30-1628,-3-32-335,1 48 0,-3-45-691,-4-44-83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0.4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239 453 4466,'0'0'6782,"-9"-24"-3978,-31-71-118,24 63-589,15 32-1969,1-1 1,0 1-1,-1 0 0,1-1 0,-1 1 0,1 0 0,0-1 1,-1 1-1,1 0 0,-1 0 0,1 0 0,-1-1 0,1 1 1,-1 0-1,1 0 0,-1 0 0,1 0 0,-1 0 0,1 0 1,-1 0-1,1 0 0,-1 0 0,1 0 0,-1 0 0,-5 1 1545,6-1-1629,0 0 0,0 0 0,-1 0 0,1 0 0,0 0 0,0 0 0,-1 0 0,1 0 0,0 0 0,0 0 0,0 1 0,-1-1 0,1 0 0,0 0 0,0 0 0,0 0 0,-1 1 0,1-1 0,0 0 0,0 0 0,0 0 0,0 1 0,0-1 0,-1 0 0,1 0 0,0 1 0,0-1 0,0 0 0,0 0 0,0 1 0,0-1 0,0 0 0,0 0 0,0 1 0,0-1 0,0 1 0,-6 40 605,2 0 0,1 1 1,5 59-1,-1-36-176,-1-43-368,1 0-1,1-1 1,1 1-1,1-1 1,1 0-1,11 31 1,-12-41-76,1-1 1,0 0-1,0 0 0,1-1 1,0 0-1,0 1 0,1-2 0,1 1 1,-1-1-1,1 0 0,1-1 1,-1 0-1,1 0 0,12 6 1,-19-12-29,0 0 0,0 0 0,0 0 1,0 0-1,0-1 0,0 1 1,0 0-1,0-1 0,0 0 1,0 1-1,1-1 0,-1 0 1,0 0-1,0 0 0,0-1 1,0 1-1,1 0 0,-1-1 0,0 1 1,0-1-1,0 0 0,0 0 1,0 0-1,0 0 0,0 0 1,-1 0-1,1 0 0,0 0 1,2-4-1,3-2 28,-1 0-1,0-1 1,-1 0 0,0-1 0,6-11 0,-6 10 17,11-24 21,-1 0 0,-3-1 0,0 0 0,-2-1 0,-2 0 0,-1-1 0,-2 0 0,-2 0 0,-1 0 0,-4-43 0,1 65-33,-1 1 1,0-1-1,-1 1 1,-1-1-1,-1 1 1,0 0-1,0 1 1,-1 0-1,-1-1 1,-1 2-1,0-1 1,0 1-1,-1 0 1,0 1-1,-12-11 1,-17-12 197,-1 0 0,-82-52 0,100 72-165,20 13-43,0 0 0,-1 0 0,1 1 0,0-1 0,0 1 0,-1-1 0,1 1 1,0-1-1,-1 1 0,1 0 0,0 0 0,-1-1 0,1 1 0,0 0 0,-1 0 0,1 1 0,0-1 0,-1 0 0,1 0 0,0 1 1,-1-1-1,1 0 0,0 1 0,-1 0 0,1-1 0,0 1 0,0 0 0,0-1 0,0 1 0,0 0 0,0 0 0,0 0 0,0 0 1,-1 1-1,-3 5-55,-1 0 1,2 0 0,-1 0-1,-5 12 1,2-5 89,-14 27-117,-32 84 1,53-123-119,22 19-19198,-1-6 10415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0.6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7716,'0'0'14150,"135"140"-13061,-89-119-337,6-7-464,0 0-256,0 0-32,-10-7-480,-6 0-1441,-10 7-1569,-10 0-2176,-6-7-6804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1.0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9845,'0'0'10719,"4"23"-8371,17 76-443,-20-92-1840,2-1 1,-1 0-1,0 0 1,1 0-1,0-1 1,1 1 0,-1-1-1,1 1 1,0-1-1,0 0 1,1-1-1,-1 1 1,1-1-1,0 0 1,1 0 0,-1 0-1,0-1 1,1 0-1,0 0 1,0 0-1,0-1 1,0 1-1,0-2 1,1 1 0,-1-1-1,0 0 1,1 0-1,-1 0 1,1-1-1,-1 0 1,1-1-1,-1 1 1,1-1 0,7-2-1,-9 1-109,-1 0-1,1 0 0,-1-1 1,1 1-1,-1-1 1,0 0-1,0 0 1,0 0-1,-1-1 1,1 1-1,-1-1 1,0 0-1,5-7 1,6-11-349,17-33-1,-17 29 161,-11 18 185,10-18-34,-13 25 90,1 0 0,-1 0-1,1 0 1,-1 0 0,1 0 0,0 0 0,-1 0-1,1 0 1,0 1 0,0-1 0,-1 0 0,1 0-1,0 1 1,0-1 0,0 1 0,0-1 0,0 1 0,2-1-1,-2 1 34,1 1 0,-1 0 0,1 0 0,-1 0-1,0 0 1,1 0 0,-1 0 0,0 0 0,0 0 0,0 1-1,0-1 1,0 0 0,0 1 0,1 1 0,5 7 93,16 12 374,0-2 0,28 20 0,-35-29-1261,0-1 1,23 10 0,-17-17-8594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1.6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1793,'0'0'15383,"0"147"-12342,6-91-1008,9-7 368,-5-7-1040,1-7-689,4-21-576,-4 0-96,-1-7-304,-5-7-1265,-5-7-6498,0-14 1200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2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7908,'0'0'14187,"8"0"-12847,5-1-1009,0-1 1,0 0 0,-1-1-1,1 0 1,14-7 0,14-2-340,-39 11 69,-1 2-141,-1-1 0,0 0 0,1 0 0,-1 0 0,1 0 0,-1 0 0,1 0 0,-1 0 0,1 0 0,-1 0 0,1 0 1,-1 0-1,1 0 0,-1-1 0,1 1 0,-1 0 0,0 0 0,1 0 0,-1-1 0,1 1 0,-1 0 0,0 0 0,1-1 0,-1 1 0,0 0 0,1-1 0,-1 1 0,0 0 0,1-1 0,-1 1 0,0-1 1,0 1-1,1 0 0,-1-1 0,0-1 603,-10-5 5087,10 7-5394,-10 0-3597,-11 2-6020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2.9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6627,'0'0'11221,"0"-7"-11685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3.5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166 0 2081,'0'0'19993,"-17"10"-18544,5-4-1205,4-3-133,0 1-1,1 0 1,0 0-1,0 0 1,0 1-1,1 0 1,0 1-1,-1-1 1,2 1-1,-1 0 1,1 1-1,0-1 1,0 1-1,-6 12 1,5-5 183,0 1 1,0-1-1,1 1 1,1 0-1,1 1 1,0-1-1,1 1 0,1 0 1,0-1-1,3 28 1,-1-40-275,-1 1 0,2 0 0,-1 0 0,0 0 0,1 0 0,0-1 0,-1 1 1,2-1-1,-1 0 0,0 1 0,1-1 0,-1 0 0,1 0 0,0 0 0,0-1 0,0 1 0,0-1 1,0 1-1,1-1 0,-1 0 0,1-1 0,0 1 0,-1 0 0,1-1 0,0 0 0,0 0 0,4 0 0,13 3-59,0-1-1,0-1 0,39-1 0,-41-1-16,-9 0-351,0-1 1,-1 0-1,1 0 1,0-1-1,-1 0 1,0-1-1,1 0 1,-1-1-1,0 1 1,-1-2-1,15-8 1,-10 4-1273,-1-1 1,-1 0 0,0-1-1,0 0 1,-1 0 0,14-22-1,8-16-8704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1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11141,'0'0'12294,"0"118"-10501,0-90-289,0-21-1504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3.8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9700,'0'0'14423,"-1"27"-13204,-1 9-702,0 11 437,4 72 0,0-99-856,1-1-1,0 0 0,2 0 0,0-1 1,1 1-1,13 28 0,-12-35-102,-1 0 1,2-1-1,-1 1 0,1-1 0,1-1 0,0 1 0,1-2 0,0 1 1,20 14-1,-29-24-3,-1 1 1,1 0 0,0-1-1,0 1 1,-1-1 0,1 1-1,0-1 1,0 0 0,0 1-1,0-1 1,-1 0-1,1 0 1,0 1 0,0-1-1,0 0 1,0 0 0,0 0-1,0 0 1,0 0 0,0 0-1,0-1 1,-1 1 0,1 0-1,0 0 1,0-1 0,0 1-1,0 0 1,0-1 0,-1 1-1,1-1 1,0 1-1,0-1 1,-1 1 0,1-1-1,1-1 1,0-1-54,1-1-1,0-1 0,-1 1 1,0 0-1,3-9 1,1-2 4,33-79-2757,-33 75 1288,0-1 0,-1 0-1,-1 0 1,-1-1 0,1-28 0,-4 26-6817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3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10453,'0'0'14406,"181"98"-14278,-118-84-128,4 0-1152,0-14-2898,6 0-4162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4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191 10 12246,'0'0'16517,"-25"-2"-15800,-74-5-346,96 7-349,0 0 0,0 0-1,1 0 1,-1 0 0,0 1 0,0-1 0,1 1-1,-1 0 1,0 0 0,1 0 0,-5 2-1,-5 13 136,9-10-116,0 0-31,1 1 0,0-1 1,0 1-1,0 0 0,1 0 1,0-1-1,0 1 0,1 0 0,0 0 1,0 0-1,2 11 0,-1 12-24,0-18 17,0 1 0,1 0-1,0-1 1,1 0 0,1 1-1,0-1 1,0 0-1,8 14 1,58 91 10,-43-76-20,29 39 11,-41-60 0,0 0-1,-1 0 1,-1 2-1,-1 0 1,0 0-1,10 32 1,-21-49 5,1 0 0,-1 1 0,0-1 0,0 0 0,-1 1 0,1-1 0,-1 1 0,0-1 0,-1 1 0,1-1 0,-1 1 0,0-1 0,-1 1-1,1-1 1,-1 0 0,0 0 0,-4 7 0,2-7-2,1-1-1,-1 0 0,0 0 0,0 0 0,0 0 1,-1-1-1,1 0 0,-1 0 0,0 0 0,0 0 1,0-1-1,0 0 0,0 0 0,-1 0 0,1-1 1,-10 2-1,7-2 90,0 1-436,0 0 0,0-1 0,0 0 0,-1-1 0,-12 0 0,19 0 58,1 0 0,0-1 0,-1 1-1,1 0 1,0-1 0,-1 1 0,1-1-1,0 0 1,0 1 0,-1-1 0,1 0-1,0 1 1,0-1 0,0 0 0,0 0-1,0 0 1,0 0 0,0 0 0,0 0-1,1-1 1,-1 1 0,0 0 0,1 0-1,-1-1 1,1 1 0,-1 0 0,1 0-1,-1-1 1,1 1 0,0-1 0,0 1-1,0 0 1,0-1 0,0 1 0,0 0-1,0-1 1,0 1 0,1-1 0,-1 1-1,1-2 1,8-31-8271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4.6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85 233 2417,'0'0'13203,"23"6"-11004,74 13-641,-94-18-1479,-1-1 1,1 0 0,-1 0-1,1 0 1,-1 0-1,0-1 1,1 1 0,-1-1-1,1 1 1,-1-1-1,0 0 1,1 0-1,-1 0 1,0 0 0,0 0-1,0 0 1,0-1-1,0 1 1,0-1 0,0 0-1,0 1 1,-1-1-1,1 0 1,-1 0 0,1 0-1,-1 0 1,0 0-1,0 0 1,2-3-1,-1 0 103,2-2 37,-1 1 0,0-1 0,0 1 0,-1-1 0,0 0 0,0 0 0,0 0 0,-1 0 0,0-10-1,-1 13-58,0 1-1,0 0 0,0-1 0,-1 1 0,1 0 0,-1 0 0,0-1 0,0 1 0,0 0 0,0 0 0,-1 0 0,1 0 0,-1 0 0,0 1 0,0-1 0,0 0 0,0 1 0,0-1 0,0 1 0,-1 0 0,-3-3 0,-19-10 893,-1 1 0,-49-19 0,70 31-964,0 0 1,1 0-1,-1 1 1,0 0-1,0 0 0,1 0 1,-1 1-1,0-1 0,0 1 1,0 0-1,0 0 1,0 1-1,0 0 0,-5 1 1,7-1-143,-1 1 0,1 0 0,0 0 1,0-1-1,0 2 0,0-1 0,1 0 1,-1 1-1,1-1 0,-1 1 0,1 0 1,0 0-1,0 0 0,0 0 0,0 0 1,1 0-1,-1 0 0,-1 7 0,1-3-982,0 1-1,1 0 1,0-1-1,0 1 1,1 0-1,1 15 1,-1-2-3306,3-9-2437,10-9-4642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4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9588,'0'0'13935,"21"24"-12182,67 80-729,-31-42-308,-50-56-653,1 0 0,0-1 0,16 9 0,-22-12-50,0-1-1,1 0 1,-1 1-1,1-1 0,-1 0 1,1-1-1,-1 1 0,1 0 1,0-1-1,-1 1 1,1-1-1,0 0 0,-1 0 1,1 0-1,0 0 0,-1-1 1,1 1-1,0-1 0,-1 1 1,1-1-1,0 0 1,-1 0-1,0 0 0,1-1 1,-1 1-1,0 0 0,1-1 1,-1 1-1,0-1 1,0 0-1,0 0 0,2-2 1,6-16 5,0 1 0,-2-1 0,0 0 1,-1-1-1,6-31 0,-12 14-9665,-1 19 1144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5.1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12038,'0'0'13638,"197"0"-12918,-129 0-464,-1-7-256,1 0-416,-11 0-2401,-21 0-2962,-15 0-3313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7:55.3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10085,'0'0'9396,"-31"119"-6531,25-28 193,6 8-785,6-15-1057,25-14-303,21-21-369,-1-14-192,12-7-176,-11-14-112,0-14-64,-6 0-80,-9 0-1136,-6-7-1586,-11-14-1920,-4-14-4578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1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5907,'0'0'18184,"-15"42"-18168,15-35-1297,0 0-1376,0 7-2497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2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7 5955,'0'0'17176,"-6"19"-15525,-20 65 34,-19 112 0,35-126-742,-1 126 0,11-193-893,0-28-274,1 0 145,1-1 0,1 1 0,2 0 1,0 0-1,17-45 0,60-116-106,-54 127 104,-19 41 75,-5 7-1,0 1 0,1 0 0,1 0 0,-1 1 1,2-1-1,-1 1 0,11-11 0,-16 20 15,0 0 1,0-1-1,-1 1 1,1 0-1,0 0 1,0 0-1,0 0 0,-1-1 1,1 1-1,0 0 1,0 0-1,0 0 1,-1 1-1,1-1 0,0 0 1,0 0-1,0 0 1,-1 1-1,1-1 1,0 0-1,0 1 0,-1-1 1,1 0-1,0 1 1,-1-1-1,1 1 1,-1-1-1,1 1 0,0 0 1,-1-1-1,1 1 1,-1-1-1,1 1 1,-1 0-1,0 0 0,1-1 1,-1 1-1,0 0 1,1 0-1,-1-1 0,0 1 1,0 0-1,0 1 1,9 23 107,-2 2-1,-1-1 1,-1 1 0,2 32 0,1 3 116,-1-9-118,-6-33-107,2-1 1,0 1 0,1-1 0,1 0-1,13 34 1,-18-52-16,0-1 1,1 0-1,-1 1 1,0-1-1,0 0 1,0 0-1,0 1 1,0-1 0,0 0-1,1 1 1,-1-1-1,0 0 1,0 0-1,0 1 1,1-1-1,-1 0 1,0 0-1,0 0 1,1 1-1,-1-1 1,0 0-1,0 0 1,1 0-1,-1 0 1,0 1-1,1-1 1,-1 0-1,0 0 1,0 0-1,1 0 1,-1 0-1,0 0 1,1 0-1,-1 0 1,0 0-1,1 0 1,-1 0-1,0 0 1,1 0-1,-1 0 1,0 0-1,1-1 1,-1 1-1,0 0 1,0 0-1,1 0 1,-1 0-1,0-1 1,0 1-1,1 0 1,-1 0-1,0 0 1,0-1-1,1 1 1,-1 0-1,0 0 1,0-1 0,0 1-1,0 0 1,1-1-1,-1 1 1,0 0-1,0-1 1,0 1-1,0 0 1,0-1-1,11-27-233,-9 21 202,14-27-33,1 0-1,2 1 1,1 0-1,33-39 0,-43 59 55,-7 9 6,0 0-1,0 0 1,0 0 0,0 0 0,0 1-1,1 0 1,0-1 0,0 1 0,0 1-1,0-1 1,8-4 0,-11 7 3,0 0 1,0 0-1,0 1 1,0-1-1,0 0 1,0 0-1,0 0 1,0 1-1,0-1 1,0 0-1,0 1 1,0-1-1,0 1 1,0 0-1,0-1 1,0 1-1,-1-1 1,1 1-1,0 0 0,0 0 1,-1 0-1,1-1 1,-1 1-1,2 2 1,15 25 34,-15-25-10,48 107 845,-32-68-543,33 59 0,-47-94-359,6 9 75,0-1-1,24 28 1,-30-38-162,0-1 1,0 0-1,1-1 0,0 1 0,0-1 1,0 0-1,0 0 0,1-1 0,-1 1 0,1-1 1,-1 0-1,1-1 0,6 2 0,-4-2-7,1 1-1,-1-1 1,1-1 0,-1 1-1,15-3 1,-19 2 133,-1-1 1,1 0-1,-1-1 1,1 1-1,-1 0 1,1-1-1,-1 0 1,0 0-1,0 0 1,0 0-1,0 0 1,-1-1-1,1 1 1,0-1-1,-1 0 1,3-4-1,8-12 53,0-1 0,-2-1 0,-1 0 0,0 0 0,-2-1 0,9-30-1,-9 20 85,-2-1-1,-1 0 0,-1 0 0,-1-34 1,-4 67-29,0 0 0,-1 0 1,1-1-1,0 1 0,-1 0 1,1 0-1,0 1 0,-1-1 1,1 0-1,0 0 1,-1 1-1,1-1 0,0 0 1,-2 2-1,-2 1-75,0 1 0,1 0 0,0 0 0,-1 1 0,1-1-1,1 1 1,-1 0 0,1 0 0,-5 9 0,2-2 6,1-1 0,0 1-1,-5 22 1,7-15 86,1-1-1,1 34 0,1-44-102,0-5-23,0 0 1,0 1-1,0-1 1,1 0-1,0 0 0,-1 0 1,1 0-1,0 0 1,0 0-1,1-1 0,-1 1 1,1 0-1,-1 0 1,1-1-1,0 1 0,0-1 1,2 3-1,0-2 15,1 0 0,-1 1 0,0-2 0,1 1 0,0 0 0,-1-1 0,1 0 0,0 0 0,7 1 0,9 1-439,1 0 1,0-2-1,40 0 0,-54-2 92,8-1-1273,0 0 0,-1-1 1,1 0-1,0-1 0,29-11 0,27-13-4683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2.5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229 273 12054,'0'0'8486,"-26"17"-5986,-83 57-403,101-68-1914,0 0 0,1 1 0,0 0 0,1 0 1,-1 0-1,1 1 0,1 0 0,-1 0 0,1 0 0,1 1 0,0 0 1,0-1-1,0 2 0,1-1 0,1 0 0,0 1 0,0-1 1,1 1-1,-1 16 0,2-24-184,0-1 0,0 1 0,-1-1 0,1 0 0,1 1 0,-1-1 1,0 1-1,0-1 0,0 0 0,1 1 0,-1-1 0,1 0 0,-1 1 0,1-1 0,0 0 0,-1 0 1,1 1-1,0-1 0,0 0 0,0 0 0,0 0 0,0 0 0,0 0 0,0 0 0,0 0 0,2 0 1,0 0-15,1 0 0,0 0 0,0-1 0,-1 1 1,1-1-1,0 0 0,0 0 0,4-1 1,12 1-32,-12-1 43,1 0-1,0-1 1,-1 0-1,1 0 1,-1-1-1,0 0 1,0-1-1,0 1 1,0-1-1,-1-1 1,1 0-1,-1 0 1,0 0-1,0-1 1,6-7-1,10-11-148,-1-1 0,32-46 0,-39 50 34,-1-1 1,0 0 0,-2-1-1,-1-1 1,0 0 0,-2 0-1,-1-1 1,-1 0-1,-1 0 1,-1-1 0,-1 0-1,1-34 1,-5 9 2825,0 56-2204,0 49-64,12 80 1,-8-106-355,2 1-1,1-1 1,2-1 0,19 45 0,1-15-221,-12-23-3868,-15-27-1106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1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9108,'0'0'4560,"-3"26"-286,-31 294 5028,-37 128-4577,71-446-4814,0-1 0,0 0 1,-1 1-1,1-1 0,0 1 0,-1-1 0,1 0 0,-1 0 0,0 1 0,1-1 0,-1 0 0,0 0 0,0 0 0,0 1 0,0-1 1,0 0-1,0 0 0,0-1 0,0 1 0,0 0 0,0 0 0,-3 1 0,0-1-1096,1 0-1,-1-1 1,0 1-1,1-1 1,-1 0-1,0 0 1,-4 0-1,-5-1-2598,-13 1-6261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2.7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42 9540,'0'0'15479,"146"-28"-14950,-89 21-529,15 0-400,-14 7-3586,-12 0-3746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2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10197,'0'0'17288,"-10"147"-17128,10-98-160,16-6-1297,15-8-2561,15-7-2849,12-21-2257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3.2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102 0 10629,'0'0'13483,"-17"21"-11823,-52 67-873,67-86-771,0 1 0,0 0 1,1-1-1,-1 1 0,1 0 0,0 0 1,-1 0-1,2 0 0,-1 0 1,-1 4-1,2-6-13,0 0 0,0 0 1,0 0-1,0 0 0,1 0 1,-1 0-1,0 0 0,0 0 0,1 0 1,-1 0-1,1 0 0,-1 0 1,1 0-1,-1 0 0,1 0 1,-1 0-1,1 0 0,0 0 0,1 1 1,1 0-4,1 0 0,-1 0 0,1 0 0,0-1 0,-1 1-1,1-1 1,0 0 0,0 0 0,7 1 0,-2 0 9,8 1-84,0 0-1,-1-1 0,1-1 1,22-1-1,-31-1-187,1 1-1,-1-2 1,1 1 0,-1-1 0,1 0 0,-1-1 0,0 0-1,0 0 1,0-1 0,7-4 0,-13 7 274,-1 0 0,0 0 1,0 0-1,1 0 0,-1 0 0,0 0 1,0 0-1,0 0 0,0 0 1,-1-1-1,1 1 0,0 0 0,0-1 1,-1 1-1,1 0 0,-1-1 1,1 1-1,-1-1 0,0 1 1,1-1-1,-1 1 0,0-1 0,0 1 1,0-1-1,0-2 4154,10 25-4138,-9-20-195,0 0 0,0 0 0,0 0 0,0 0 0,1 0 0,-1 0 0,0 0 0,1 0 0,-1 0 0,0-1 0,1 1 0,-1 0 0,1-1-1,-1 1 1,1-1 0,-1 0 0,3 1 0,29-3-6924,-4-3-591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3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16,'0'0'23955,"-2"21"-22082,2-16-1776,-8 159 1537,8-164-1648,0 1-1,-1-1 1,1 1-1,0-1 1,0 1-1,0-1 1,0 1-1,0-1 1,0 1-1,0-1 0,0 1 1,0-1-1,1 1 1,-1-1-1,0 1 1,0-1-1,0 1 1,0-1-1,1 1 1,-1-1-1,0 1 1,1-1-1,-1 1 1,0-1-1,1 0 1,-1 1-1,0-1 0,1 0 1,-1 1-1,1-1 1,-1 0-1,1 0 1,0 1-1,8-4-569,-9 2 478,3-1-47,0 0 0,0 0 1,-1-1-1,1 0 0,-1 1 1,1-1-1,-1 0 0,0 0 1,2-5-1,6-8-196,2 0 75,0 0-1,0 1 1,2 0 0,0 1-1,0 0 1,30-20-1,-43 33 316,1 0 0,-1 1 1,0-1-1,0 0 0,0 1 0,0 0 0,0-1 0,1 1 0,-1 0 0,0-1 0,0 1 0,1 0 0,-1 0 0,0 0 0,0 0 0,1 0 1,-1 0-1,0 1 0,0-1 0,1 0 0,-1 1 0,0-1 0,0 1 0,0-1 0,0 1 0,0-1 0,0 1 0,0 0 0,0-1 0,2 3 1,1 2 406,0-1 1,0 2 0,-1-1 0,1 0 0,2 8-1,15 20 445,-13-24-755,1 0-1634,0-3-3795,2-1-1811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4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26 519 9316,'0'0'13446,"-5"21"-11503,-12 68-679,16-87-1234,1 1-1,-1-1 1,1 0-1,-1 1 0,1-1 1,0 1-1,0-1 1,0 0-1,0 1 1,0-1-1,1 1 0,-1-1 1,1 0-1,0 1 1,-1-1-1,1 0 1,0 1-1,0-1 0,1 0 1,-1 0-1,0 0 1,1 0-1,-1 0 1,1-1-1,0 1 0,-1 0 1,1-1-1,0 1 1,0-1-1,0 1 1,0-1-1,3 2 0,0-2-8,-1 0 0,0 0 0,1 0 0,-1-1 0,0 1 0,1-1 0,-1 0 0,1-1 0,-1 1 0,1-1 0,-1 1 0,0-1 0,8-3 0,-3 0 16,-1 0-1,-1-1 1,1 0 0,-1 0 0,1 0 0,-1-1-1,-1 0 1,10-11 0,2-5 43,22-34 0,-38 52-81,1 0-1,-1 0 1,0-1 0,0 1 0,-1-1 0,1 0 0,-1 1 0,0-1 0,0 0 0,-1 0 0,0 0 0,1 1-1,-2-9 1,1 8 49,0 4-18,0-1 1,-1 1 0,1-1 0,-1 1-1,1-1 1,-1 1 0,1-1 0,-1 1-1,0-1 1,0 1 0,0 0 0,0 0 0,0-1-1,0 1 1,0 0 0,0 0 0,0 0-1,0 0 1,0 0 0,-1 0 0,1 0-1,-1 1 1,1-1 0,-3-1 0,2 1 50,-1 0 1,1 1-1,-1-1 1,1 0-1,-1 1 1,0-1-1,1 1 1,-1 0-1,0 0 1,1 0-1,-1 0 1,0 0-1,-4 1 1,6 0-70,0 0 0,1-1 0,-1 1 1,0 0-1,0-1 0,1 1 0,-1 0 0,0 0 0,1 0 1,-1 0-1,1 0 0,-1 0 0,1 0 0,-1 0 1,1 0-1,0 0 0,-1 0 0,1 0 0,0 0 0,0 0 1,0 2-1,-1 24-49,1-23 51,0-3-20,0 0 0,0 1 0,-1-1 0,1 0 0,0 1 0,1-1 0,-1 0 0,0 1 0,0-1 0,0 0 0,1 0 0,-1 1 0,1-1 0,-1 0-1,1 0 1,0 0 0,-1 0 0,1 0 0,0 0 0,0 0 0,-1 0 0,1 0 0,0 0 0,2 1 0,-1-1-2,0-1-1,1 0 1,-1 1 0,1-1 0,-1 0 0,0 0-1,1-1 1,-1 1 0,0 0 0,1-1-1,-1 0 1,0 1 0,1-1 0,1-1 0,9-4-1,-1-1 1,0 0 0,-1-1 0,0 0 0,18-17 0,-14 12-15,17-13-382,-2-1 0,-1-2 1,-1-1-1,-1-1 0,36-56 1,-58 74 367,1 1 1,-2-1-1,0 0 1,-1-1-1,0 1 1,-1-1 0,0 0-1,-1 1 1,0-1-1,-2 0 1,-2-19-1,3 33 56,-5-29-58,5 28 106,0 0 0,0 0 1,-1 0-1,1 1 1,-1-1-1,1 0 1,-1 0-1,1 1 1,-1-1-1,0 0 0,1 1 1,-1-1-1,0 0 1,1 1-1,-1-1 1,0 1-1,0-1 0,0 1 1,1-1-1,-1 1 1,0 0-1,0 0 1,0-1-1,0 1 0,0 0 1,0 0-1,-1 0 1,1 0-51,0 1 0,0-1 0,0 0 0,0 1 0,0 0 0,0-1 0,0 1 0,1-1 0,-1 1 0,0 0 0,0 0 0,1-1 0,-1 1 0,1 0 0,-1 0 0,1 0 0,-1 0 0,1 0 0,-1 0 0,1 0 0,0 0 0,-1 0 0,1 2 0,-27 65 212,2 1 0,4 2 0,3 0 0,3 1 0,3 1 0,-2 78 0,13-146-208,-3 109 413,10 127 0,-1-213-405,0 0 0,18 51 0,-3-10-106,-19-65-125,-1-7-1119,0 0 713,-1 1 0,1-1 1,-1 0-1,0 0 0,1 1 0,-1-1 0,0 1 0,-1-1 0,1 1 0,0-1 0,-1 1 0,-2-4 0,2 3-314,-23-31-6954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4.3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0 113 6931,'0'0'17912,"141"-22"-15783,-79 1-1232,5-7-897,-10 7-64,0 7-2513,1 7-5475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4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6227,'0'0'19993,"181"0"-18552,-87 0-641,4 0-240,-4 0-192,-11 0-304,-16-7-64,-15 7-704,-21 0-1569,-15 0-3025,-16 7-3170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4.9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4722,'0'0'19017,"31"175"-17192,-16-112-577,1-7-431,-1-6-417,-4-8-224,-6-14-112,0-7-64,0-7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5.4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4738,'0'0'9901,"-1"22"-6887,0 62 707,14 118-1,-9-172-3133,6 45 219,2-2-1,4 1 1,33 92 0,-48-163-721,1-19-70,1 1-1,0 0 0,0 0 1,2 0-1,8-19 0,-10 24-41,31-65-483,-34 74 506,0 0 0,1 1-1,-1-1 1,0 1-1,1-1 1,-1 1 0,0 0-1,1-1 1,-1 1-1,0-1 1,1 1 0,-1 0-1,1-1 1,-1 1-1,1 0 1,-1-1 0,1 1-1,-1 0 1,1 0-1,-1-1 1,1 1 0,-1 0-1,1 0 1,0 0-1,-1 0 1,1 0-1,-1 0 1,1 0 0,-1 0-1,1 0 1,0 0-1,-1 0 1,1 0 0,-1 0-1,1 0 1,-1 0-1,1 1 1,-1-1 0,1 0-1,-1 1 1,1-1-1,-1 0 1,2 1 0,22 22-152,-15-14 100,-9-9 56,128 125 283,-97-97-748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5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10325,'0'0'14793,"1"20"-13187,5 64-632,-6-77-924,1-1-1,0 0 1,1 0-1,-1 0 1,1 0-1,0 0 1,1 0-1,-1 0 1,1-1-1,0 1 1,1-1-1,-1 0 1,1 0-1,0 0 1,0 0-1,1-1 1,6 6-1,-7-9-46,-1-23 127,2 9-42,1 0 0,0 1-1,14-22 1,3-5-81,-18 28-96,1 1 0,1-1-1,10-11 1,7 1-3848,-22 20 2767,0-1 0,0 1 0,1 0 0,-1 0 1,0 1-1,1-1 0,-1 0 0,1 1 0,-1 0 0,4-1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2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9780,'0'0'17142,"14"0"-16174,191 7 678,-150-3-1494,-35-4-125,-1 2-1,1 0 1,-1 1 0,22 7 0,-38-9-22,-1 0 0,0 1 0,0-1 0,0 1 0,0-1 1,0 1-1,-1 0 0,1 0 0,0 0 0,-1 0 0,0 0 0,1 0 1,-1 0-1,0 0 0,0 0 0,0 1 0,0-1 0,0 1 0,-1-1 1,1 0-1,0 4 0,5 62 236,-5-50-155,0 37 275,3 24-191,-4-75-543,1-1 0,0 0 0,0 0 0,0 0 0,0 1 0,0-1 0,1 0 0,-1-1 0,4 5 0,21 17-11905,-16-17 4616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6.0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0 233 7139,'0'0'9378,"23"-15"-6569,71-51-432,-87 60-2066,0 1-1,0-1 1,-1 0-1,0 0 0,0-1 1,-1 0-1,0 0 1,8-14-1,-10 14 70,-1 1 0,0-1 0,0 1 0,-1-1 0,1 0 0,-1 0 0,-1 0 0,0-10 0,0 17-363,0-1 1,-1 1-1,1-1 0,0 0 1,-1 1-1,1-1 1,0 1-1,-1-1 1,1 1-1,-1-1 0,1 1 1,-1 0-1,1-1 1,-1 1-1,0-1 0,1 1 1,-1 0-1,1 0 1,-1-1-1,0 1 0,1 0 1,-1 0-1,0 0 1,1 0-1,-1 0 0,0 0 1,1 0-1,-1 0 1,0 0-1,1 0 1,-2 0-1,1 0-10,0 0-1,-1 0 1,1 0 0,0 0 0,0 0-1,-1 1 1,1-1 0,0 0 0,0 1-1,0-1 1,0 1 0,-1-1 0,1 1 0,0 0-1,0-1 1,0 1 0,0 0 0,0 0-1,1 0 1,-2 1 0,-1 5 34,1 1 0,0 0 0,0 0 0,1 0 0,0 0-1,0 1 1,1-1 0,0 0 0,2 10 0,-2 7 131,0-21-156,1 0-1,-1-1 1,1 1-1,-1 0 1,1-1-1,0 1 0,1-1 1,-1 1-1,0-1 1,1 1-1,0-1 1,0 0-1,0 0 1,0 0-1,1 0 0,-1 0 1,1 0-1,-1-1 1,1 1-1,0-1 1,0 0-1,0 0 1,0 0-1,1 0 0,-1 0 1,0-1-1,1 0 1,-1 1-1,8 0 1,2 1-110,0 0 1,0-1 0,0-1 0,0 0-1,1-1 1,-1-1 0,17-2 0,-13 0-1031,1-1 1,29-11-1,6-7-5409,-46 19 5063,22-11-7331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8:06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1 246 8228,'0'0'15775,"24"-10"-13795,5-1-1525,-11 4-261,0 0 0,-1-2 0,1 1 1,-2-2-1,1 0 0,17-16 0,-29 23-142,6-6 52,1-1 0,18-21 0,-27 28-62,0-1-1,0 1 0,-1-1 0,0 0 0,0 0 0,0 0 0,0 0 1,-1 0-1,1-1 0,-1 1 0,0 0 0,-1-1 0,1 1 0,0-6 1,-2 9-38,1 0 1,0-1 0,-1 1 0,1 0-1,-1-1 1,0 1 0,1 0 0,-1 0-1,0-1 1,0 1 0,0 0 0,0 0 0,0 0-1,0 0 1,0 0 0,0 1 0,0-1-1,0 0 1,0 0 0,-1 1 0,1-1-1,0 0 1,-1 1 0,1 0 0,0-1 0,-1 1-1,1 0 1,-2-1 0,-2 0-13,1 0-1,-1 1 1,0-1 0,1 1 0,-1 0-1,1 0 1,-1 1 0,-5 0 0,9 0 18,0-1 0,0 1 1,0-1-1,1 1 0,-1-1 1,0 1-1,1 0 0,-1-1 1,0 1-1,1 0 0,-1 0 1,1-1-1,-1 1 0,1 0 0,-1 0 1,1 0-1,0 0 0,-1 0 1,1-1-1,0 1 0,0 0 1,0 0-1,0 0 0,0 0 1,0 1-1,0 29 157,0-21-149,0-1 48,0-1 0,0 1 1,0-1-1,1 1 0,0-1 0,1 1 0,0-1 1,0 0-1,1 1 0,0-1 0,0-1 0,1 1 1,0 0-1,0-1 0,1 0 0,0 0 0,0 0 0,1-1 1,0 1-1,7 4 0,12 13 597,32 23 0,-48-40-595,1-1 0,1 1 0,-1-2 0,1 1 0,0-1 0,0-1 0,13 3 0,-23-6-158,-1-1 0,1 0 0,0 0 0,-1 0 0,1 1 0,0-1 0,0 0 0,-1 0 0,1 0 0,0 0-1,0 0 1,-1-1 0,1 1 0,0 0 0,0 0 0,-1 0 0,1-1 0,0 1 0,-1 0 0,1-1 0,0 1 0,-1 0 0,1-1 0,0 1-1,-1-1 1,1 1 0,-1-1 0,1 1 0,-1-1 0,1 0 0,0 0 0,3-24-4912,-3 21 4472,-1-36-6484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08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5715,'0'0'21311,"15"4"-19852,-9-3-1319,27 6 626,0-1 0,48 2 0,42-8-219,-96 0-4982,0 0-4765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09.2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7924,'0'0'13542,"6"27"-10637,2 11-1894,3 8 631,5 58 0,-3 64-102,-11-72-1434,-2-61-71,0-33-64,27-2-633,45 1 279,26 0-2534,-36-4-3163,-23-2-958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09.5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0 12998,'0'0'10399,"-19"21"-9305,1-3-817,7-8-95,0 1 0,0 1 0,1-1 1,1 2-1,0-1 0,0 1 0,1 0 1,1 1-1,0 0 0,-5 18 0,7-12 232,2 0-1,0 0 1,1 1-1,1-1 1,1 0-1,3 29 1,-2-44-371,-1 0 0,1 0-1,0-1 1,1 1 0,-1-1 0,1 1 0,0-1 0,0 1-1,0-1 1,1 0 0,0 0 0,0 0 0,0 0 0,4 3-1,-2-1-6,1-1-1,1 0 0,-1-1 0,1 0 0,0 0 0,0 0 0,15 5 1,-2-3-130,1-1 1,0-1-1,0 0 1,0-2-1,34 0 1,-28-1-474,-10 0-1165,33-4 0,-45 3 892,-1-1 0,1 0 1,-1 0-1,0 0 0,1-1 0,-1 1 0,0-1 1,0 0-1,0-1 0,0 1 0,0 0 0,4-5 1,12-17-9169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09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248 1 10661,'0'0'9828,"-75"119"-6642,52-75-1041,-5 0-753,0 7-815,5-7-513,-1 0-64,6-13-705,-1-6-2528,10-12-2274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0.1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8180,'0'0'8417,"21"6"-3892,65 20-750,-81-24-3515,0 1 1,0-1 0,0 1 0,0 0 0,0 1-1,0-1 1,-1 1 0,0 0 0,0 0-1,0 0 1,0 0 0,4 7 0,-2-1 143,-1 1 1,0 0 0,7 21 0,-10-27-289,4 12 125,-1 0 0,-1-1 0,0 1 0,-1 1 1,-1-1-1,-1 0 0,0 1 0,-1-1 0,-4 22 1,3-36-232,0 0 1,0 0 0,0-1 0,-1 1 0,1-1-1,-1 1 1,0-1 0,0 0 0,0 1 0,0-1 0,0 0-1,-1 0 1,1-1 0,0 1 0,-1 0 0,1-1-1,-1 1 1,0-1 0,-3 1 0,-8 4 28,0-2-1,-20 5 1,30-8-38,-15 3-1,-1-1 0,0-1 0,1 0 0,-1-2 0,0 0 0,-24-4 0,43 3 0,0 1 0,0 0 0,0 0 0,0-1 0,0 1 0,0-1 0,0 1 0,1-1 0,-1 1 0,0-1 0,0 1 0,1-1 0,-1 0 0,0 1 0,1-1 0,-1 0 0,0 0 0,1 1 0,-1-1 0,1 0 0,-1 0 0,1 0 0,0 0 0,-1 0 0,1 1 0,0-1 0,0 0 0,0 0 0,0 0 0,-1 0 0,1 0 0,1 0 0,-1 0 0,0 0 0,0 0 0,0 0 0,1-2 0,-1 1 0,1 1 0,-1-1 0,1 0 0,-1 0 0,1 0 0,0 1 0,0-1 0,-1 0 0,1 1 0,1-1 0,-1 1 0,0-1 0,0 1 0,1-1 0,-1 1 0,0 0 0,1 0 0,2-2 0,14-2-52,0 1 0,0 1 0,0 0-1,0 1 1,0 1 0,1 1 0,21 3 0,9-2-217,-44-1-49,0 0 0,0 1-1,0-1 1,0 1-1,-1 0 1,1 1 0,7 2-1,-9-3-541,-1 0-1,1 1 1,0 0-1,-1-1 1,1 1-1,-1 0 1,3 3-1,2 8-8439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1.2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0 7379,'0'0'14490,"-4"8"-12748,-11 40 716,-16 77 1,27-105-1947,-1 10-65,2 1-1,1 0 1,4 46-1,-1-20-437,-1-56-193,0-11-4356,0-1 3276,2-44-6242,10 12-935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1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10949,'0'0'11717,"145"0"-9668,-99 0-880,-4 0-721,-9 0-400,-1 0-48,-8 0-624,-6 0-2642,-8 7-2768,-6-1-2338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1.9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5298,'0'0'17352,"-3"21"-15593,-8 152 743,11-163-2485,0 1 0,2-1 0,-1 0 0,1 0 0,1-1 0,-1 1 1,2 0-1,-1-1 0,1 1 0,1-1 0,0-1 0,0 1 0,1 0 0,8 9 0,-8-14-30,0 0 0,-1-1 0,1 1 0,1-2 1,-1 1-1,0-1 0,1 0 0,-1 0 0,1 0 0,11 0 0,17 6-24,-20-4 198,0 1-1,-1 1 0,0 0 0,25 14 0,-36-18-112,1 1 0,-1 0 0,1-1 0,-1 1 0,0 0 0,0 1-1,0-1 1,0 0 0,-1 1 0,1 0 0,-1 0 0,0-1 0,0 1 0,-1 0-1,1 1 1,-1-1 0,0 0 0,0 0 0,0 1 0,0-1 0,0 7 0,-1-1 200,0 0 1,-1 1 0,0-1 0,-3 11 0,3-17-210,0-1-1,0 0 1,0 0 0,-1 0 0,1 0-1,-1 0 1,0 0 0,0-1-1,0 1 1,0 0 0,0-1-1,-1 1 1,1-1 0,-1 0-1,0 0 1,-5 3 0,-8 3 89,0-1 1,0-1-1,0 0 1,-1-1-1,0-1 1,0 0 0,0-1-1,-1-1 1,1-1-1,-29-2 1,40 1-105,0 0 1,1-1-1,-1 1 0,0-2 1,0 1-1,0 0 1,1-1-1,-1 0 1,1-1-1,0 1 0,-10-7 1,7 3-78,-1-1 1,2 0 0,-1 0-1,1-1 1,-12-15-1,18 20-321,-1 1 0,1-1-1,0 1 1,0-1-1,0 0 1,1 1-1,-1-1 1,0 0 0,1 1-1,0-6 1,0-18-6592,0 15 1646,0-13-6219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2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473 0 8180,'0'0'17979,"-25"5"-16645,10-3-1169,2 0-63,0 0-1,1 0 1,-1 2 0,1-1-1,-1 1 1,2 1-1,-1 0 1,0 1-1,1 1 1,0-1 0,-20 17-1,13-6 257,1 1 0,-17 22-1,30-34-299,0-1 1,0 1-1,0 0 0,1 0 0,0 0 1,1 1-1,-1-1 0,1 1 0,0 0 1,1-1-1,-1 1 0,1 9 0,1 0-17,-1-5-45,1 0-1,0 0 1,0 0 0,2-1-1,-1 1 1,1 0 0,1-1-1,0 1 1,6 15 0,-1-12-37,-1 1 1,-1 0-1,-1 1 1,0-1-1,-1 1 1,3 20-1,-6-30 39,0 0 0,-1 1 0,0-1-1,0 0 1,0 0 0,-1 0 0,0 0-1,0 0 1,-1 0 0,0 0 0,0-1-1,0 1 1,0 0 0,-1-1 0,0 0 0,0 1-1,-1-1 1,1 0 0,-6 5 0,2-4-31,1 1 1,-1-2 0,-1 1-1,1-1 1,-1 0 0,1 0-1,-1-1 1,-1 0 0,1-1-1,-12 4 1,8-5-924,0 0 1,0 0-1,-24 0 1,35-2 746,0 0 1,0 0 0,0 0 0,1 0 0,-1 0-1,0 0 1,0 0 0,0 0 0,0-1 0,0 1-1,1 0 1,-1 0 0,0-1 0,0 1 0,1 0-1,-1-1 1,0 1 0,0-1 0,1 1 0,-1-1-1,0 0 1,1 1 0,-1-1 0,0 0 0,-1-21-5636,2 15 4207,0-39-11684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2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4994,'0'0'15933,"0"14"-14476,-5 360 6904,5-368-8349,0-1 0,0 0 0,0 0 1,0 0-1,1 0 0,0 1 0,0-1 0,1 0 1,-1 0-1,1-1 0,0 1 0,0 0 0,4 6 0,-5-10-126,-1-7-7566,0-8 505,0-4-2368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3.2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0 6115,'0'0'13297,"-2"23"-11168,0-5-1647,-8 142 3256,10-152-3543,1 1 0,0 0 0,0 0 0,1 0 0,0-1 1,0 1-1,1-1 0,0 1 0,1-1 0,-1 0 0,2 0 0,-1-1 0,1 1 0,0-1 0,1 0 0,0 0 0,0-1 0,13 12 0,-8-10-136,0-1 1,0 0-1,1 0 0,0-1 0,0-1 0,1 0 0,0 0 0,-1-1 0,1-1 0,0-1 0,27 3 0,-36-5-128,22 2 114,0-1 1,48-4-1,-66 1-394,1 0 0,-1 0-1,1 0 1,14-8 0,-17 7-408,0 0-1,0-1 1,-1 1 0,0-1 0,1-1 0,-1 1 0,5-7 0,0-8-5588,-8 0-1650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3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210 0 9716,'0'0'15448,"-93"107"-13688,69-63-623,-4-6-689,10-6-336,4-1-112,4-12-256,1 0-1009,0-7-2016,4-5-1681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4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7 7363,'0'0'15317,"4"0"-13842,61 0 768,1 1-1373,72-8 0,-103 6-918,-35 1 50,0 0 0,0 0 0,1 0 0,-1 0 0,0 0-1,0 0 1,0 0 0,1 0 0,-1 0 0,0 0 0,0 1 0,0-1-1,1 0 1,-1 0 0,0 0 0,0 0 0,0 0 0,0 0 0,1 0 0,-1 1-1,0-1 1,0 0 0,0 0 0,0 0 0,0 0 0,1 0 0,-1 1 0,0-1-1,0 0 1,0 0 0,0 0 0,0 1 0,0-1 0,0 0 0,0 0-1,0 0 1,0 1 0,0-1 0,0 0 0,0 0 0,0 0 0,0 1 0,0-1-1,0 0 1,0 0 0,0 0 0,0 1 0,0-1 0,-1 2 26,1 20 22,5 190 2392,-2-162-1753,3 0-1,14 59 0,20 61-688,-37-156 0,-2 0 0,0-1 0,0 16 0,-5-16 0,-2-12 0,3-1 0,-116 23-547,-43 7-1688,128-25 1049,-1-2 1,-61-3-1,56-5-4561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6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8836,'0'0'8884,"1"19"-6419,44 305 6870,-38-283-8839,0 9-386,-7-49-409,19-27-27207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6.6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10965,'0'0'15095,"79"7"-14327,-61-1-464,1 0-256,0 7-48,-5-7-64,4 0-800,-8 1-1761,-6-7-1809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7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220 0 10517,'0'0'9279,"-10"20"-6329,-28 67-482,34-75-2017,1-1-1,0 1 0,1 0 1,0 0-1,0 0 0,1 0 1,1 0-1,2 23 1,0 5 353,-3-31-783,1-1 0,0 1 0,1 0 0,0-1 0,0 1 0,1-1 0,0 1-1,0-1 1,1 0 0,0 0 0,1 0 0,0 0 0,0-1 0,0 1 0,1-1-1,6 7 1,12 14-70,-12-13-54,1-1 0,0 0 0,18 15 0,-24-25-16,-2 0 0,1 1 0,0-1 0,-1 1 0,0 1 0,0-1 0,0 0 0,-1 1 0,0 0 0,5 12 0,-5-8 223,0 1 0,-1-1-1,0 1 1,-1 0 0,0 21 0,-2-32-87,1 1-1,0-1 1,0 0 0,-1 1-1,1-1 1,0 0 0,-1 1-1,1-1 1,-1 0 0,1 1-1,0-1 1,-1 0 0,1 0-1,-1 1 1,1-1-1,-1 0 1,1 0 0,-1 0-1,1 0 1,-1 0 0,1 0-1,-1 0 1,1 0 0,-1 0-1,1 0 1,-1 0 0,0 0-1,-21 0 309,13 0-171,-6-1-77,0 0 0,0-1 0,0-1 0,0 0 0,0-1 0,-20-9 0,-83-42-209,85 37-166,30 17 102,-20-14-1915,15-2-3871,8-1-2377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19.3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63 5314,'0'0'13465,"-6"-13"-7793,-1 8-5101,-4-3-3508,6-6-1044,-4-9-3238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28.46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34 1457,'0'0'11432,"0"-6"-10074,0-11 547,0 8-738,0 7-1814,0 4-1312,0 6-3176,-4 3-3194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52.6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29 8340,'0'0'14892,"2"2"-13740,12 16 873,-3-4-1229,0 1 0,-2-1 0,1 1 1,10 26-1,0 33 38,-17-58-593,1 1 0,1 0 0,11 26 0,-16-42-234,1 0 1,-1 0-1,1 0 1,-1 0-1,1 0 0,0 0 1,-1 0-1,1 0 0,0 0 1,0 0-1,0 0 0,-1-1 1,1 1-1,0 0 1,0 0-1,0-1 0,0 1 1,0-1-1,1 1 0,-1-1 1,0 0-1,0 1 1,0-1-1,0 0 0,0 0 1,1 1-1,-1-1 0,0 0 1,0 0-1,0 0 0,1-1 1,-1 1-1,0 0 1,0 0-1,0-1 0,0 1 1,0 0-1,1-1 0,-1 0 1,0 1-1,0-1 0,0 1 1,0-1-1,0-1 1,5-2 33,0-1 0,0 0 0,-1 0 1,0-1-1,8-9 0,165-260-41,-172 266-53,-5 8-302,-1 4-544,-1 0 366,1 0 1,-1 0-1,1 0 1,-1 0-1,0-1 1,0 1-1,0 0 1,0-1-1,-1 1 1,1-1-1,-1 1 1,0-1-1,1 0 1,-5 4-1,-15 11-11398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3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 10053,'0'0'6979,"164"-7"-3922,-71-7-1520,4-7-609,-20 0-672,-15 14-256,-21 1-608,-16 6-1473,-9 0-2257,-11 0-1793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9:56.2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1033 260 7668,'0'0'15102,"-19"-12"-13997,-63-36-11,71 43-774,0 0-1,0 1 1,0 0 0,-1 1 0,0 0 0,1 0-1,-1 2 1,0-1 0,-19 1 0,-4 0 142,-234-6 2148,197 8-2229,60 0-349,0 0 0,0 1 0,0 0-1,1 1 1,-1 0 0,1 1 0,0 1 0,-13 6 0,4-1-17,1 2 0,-1 0 0,-23 21 0,20-14 24,1 1 1,1 1-1,1 1 1,1 0-1,-20 32 1,30-39-31,1-1 0,1 1 0,0 0 0,1 1 0,1 0 0,1 0 0,0 0 0,1 0 0,0 1 0,0 32 0,3 365 226,2-390-207,1 0 0,1 1 1,2-1-1,0 0 1,16 39-1,8 33 31,-24-72-59,2 0 0,0 0 0,2-1 0,0 0 0,2 0 0,0-2 0,2 1 0,0-2 0,1 1 0,21 20 0,-32-38 0,16 18 0,31 24 0,-43-39 0,1 0 0,0 0 0,1-1 0,-1 0 0,1-1 0,0 0 0,11 3 0,12 0 0,54 5 0,-24-4 0,-45-6 0,0-1 0,1-1 0,-1 0 0,0-2 0,0 0 0,1-1 0,-1 0 0,-1-2 0,1 0 0,-1-1 0,0-1 0,31-17 0,-29 15 0,-1-1 0,0-1 0,-1 0 0,0-2 0,18-17 0,100-94 0,5-5 0,-129 115 0,-2 0 0,0-1 0,0 0 0,-2 0 0,0-1 0,9-27 0,-1 1 0,-6 19 0,-2-1 0,-1 1 0,0-1 0,2-32 0,-1-95 0,-6 87 0,-3-71 0,-1 118 0,-1 1 0,-1-1 0,-1 1 0,0 0 0,-1 1 0,0-1 0,-2 1 0,-11-17 0,-4 1 0,0 0 0,-58-53 0,-6-7 0,69 70 0,-1 0 0,0 2 0,-2 0 0,0 2 0,-2 0 0,1 1 0,-49-22 0,64 35 0,0 0 0,0 1 0,0-1 0,-1 2 0,1-1 0,0 1 0,-14 1 0,18-1 0,4 0-33,-1 1 1,1-1-1,0 1 1,0-1-1,-1 1 0,1-1 1,0 1-1,0-1 0,0 0 1,0 1-1,0-1 1,-1 1-1,1-1 0,0 1 1,0-1-1,1 0 0,-1 1 1,0-1-1,0 1 1,0-1-1,0 1 0,1-2 1,-1 0-1214,-2-20-4068,-6-16-1110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2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0 9764,'0'0'10733,"-7"22"-8438,1 0-1697,2-5-239,-1-1 0,-1-1 0,0 1 0,-1-1 1,0 0-1,-1-1 0,-13 18 0,-3-1 118,-1-1 1,-1-1-1,-1-1 1,-2-2-1,-1 0 1,-53 34 0,67-54-111,15-6-331,0 0 0,0 0 1,0 0-1,0 0 0,0 0 0,0 1 1,0-1-1,0 0 0,0 1 0,0-1 1,1 1-1,-1-1 0,0 1 0,0-1 0,0 1 1,1-1-1,-1 1 0,0 0 0,0 0 1,1-1-1,-1 1 0,1 0 0,-1 0 1,1 0-1,-1 0 0,1 0 0,-1 1 1,1-2-41,0 1 1,1-1 0,-1 1 0,0 0 0,0-1 0,1 1 0,-1-1-1,0 1 1,1-1 0,-1 1 0,1-1 0,-1 1 0,1-1 0,-1 1-1,1-1 1,-1 0 0,1 1 0,-1-1 0,1 0 0,-1 1 0,1-1-1,0 0 1,-1 0 0,2 1 0,16 3 15,5-1 102,1-1 1,45-3-1,-19-1 58,-8 0-94,1-2-1,66-15 1,-53 8-298,10 5-1771,-21 3-3331,-25-3-1001,-5-6-2382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3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7507,'0'0'12566,"0"144"-9412,0-81-801,0 0-624,0 0-561,0 0-736,0-6-400,0-7-32,0-12-576,5-7-2161,4-6-1505,-4-12-2577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03.5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7780,'0'0'9847,"27"16"-6062,90 57-567,-106-66-2820,-1 2-1,0-1 1,0 1 0,-1 1-1,0 0 1,-1 0 0,0 1-1,0 0 1,7 15 0,-6-11-77,3 7-74,0-1 0,-1 1 0,-2 1 0,0 0 0,-2 0 0,0 0 0,-1 1 0,-2 0 0,0 0 0,-2 1 0,-1 47 0,-1-70-232,0 1 1,0-1 0,-1 1-1,1-1 1,-1 1-1,1 0 1,-1-1-1,0 0 1,0 1-1,0-1 1,0 1-1,-1-1 1,1 0-1,-1 0 1,1 0-1,-1 0 1,0 0 0,0 0-1,1 0 1,-1-1-1,-3 3 1,0-2 13,0 0 0,0 0 0,0 0 0,0-1 0,0 0 0,0 0 0,0 0 0,0-1 0,-1 1 0,-5-2 1,4 1-54,1 0 0,0 0 0,-1-1 0,1 0 1,0-1-1,0 1 0,-1-1 0,1 0 0,1-1 0,-1 0 1,0 1-1,1-2 0,-1 1 0,1-1 0,0 0 1,0 0-1,0 0 0,1 0 0,0-1 0,-1 0 0,2 0 1,-1 0-1,1-1 0,-1 1 0,1-1 0,-4-11 1,7 17 13,0-1 0,0 1 1,0 0-1,0-1 0,0 1 1,0 0-1,0-1 0,0 1 1,0 0-1,0-1 0,1 1 1,-1 0-1,0-1 1,0 1-1,0 0 0,0-1 1,0 1-1,1 0 0,-1 0 1,0-1-1,0 1 0,0 0 1,1 0-1,-1 0 0,0-1 1,1 1-1,-1 0 0,0 0 1,0 0-1,1-1 1,-1 1-1,0 0 0,1 0 1,-1 0-1,0 0 0,1 0 1,-1 0-1,0 0 0,1 0 1,-1 0-1,0 0 0,1 0 1,-1 0-1,1 0 0,20 0-41,-15 1 19,10 0 35,0 1 1,0 1-1,0 0 1,27 11-1,-13-5 7,-12-3-781,0 1 1,-1 1 0,22 13 0,-3-2-8723,-18-12-2502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13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5 800,'-9'-4'28171,"8"117"-26275,3 128-7,1-218-1675,1-1 0,11 35-1,-8-33-2421,-5-10-3978,-2-33-721,0-5-1777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14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8052,'0'0'14860,"0"9"-13534,-9 111 2645,-1 22-1897,10-137-2040,1 0 1,-1 1-1,1-1 0,0 0 0,1 0 1,-1 1-1,1-1 0,0-1 0,0 1 1,1 0-1,-1 0 0,5 5 0,-1-2-1,0-1-1,1 0 1,0 0-1,0 0 1,1-1-1,10 7 1,-1-3-11,-1 0 1,2-2-1,-1 0 1,1-1-1,0 0 0,28 5 1,-15-7-154,49 2 0,-6-6-3462,-73-1 3210,0 0 0,0 1 0,0-1 0,0 0 0,-1 0 1,1 0-1,0 0 0,0-1 0,0 1 0,0 0 0,0 0 0,-1-1 0,1 1 0,0 0 1,0-1-1,0 1 0,-1 0 0,1-1 0,0 1 0,-1-1 0,1 0 0,0 1 0,-1-1 1,1 1-1,0-1 0,-1 0 0,1 0 0,-1 1 0,0-1 0,1-1 0,1-11-13292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4:55:14.5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215 0 9428,'0'0'13001,"-11"20"-10659,-4 4-1532,-5 10 989,-27 59 0,13-22-339,19-42-1105,1 1 0,1 1 1,-8 33-1,19-47-498,2-16 119,0-1 0,0 1 0,0-1-1,0 1 1,0 0 0,0-1 0,0 1-1,0-1 1,0 1 0,0-1-1,0 1 1,0 0 0,0-1 0,-1 1-1,1-1 1,0 1 0,0-1 0,-1 1-1,1-1 1,0 1 0,-1-1 0,0 1-1,-13 1-8310,11-5 3519,2-13-2443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33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2657,'0'0'753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34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1281,'0'0'1136,"0"-14"-1136,0 7-448,0 0-1313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04.16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74 0 1088,'0'0'1985,"-68"98"-2193,68-105 673,0-7-305,0 0-32,0-7-128,-5 7-2001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7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0 2609,'0'0'17723,"-4"23"-16413,-6 36 150,-3-1 0,-34 93 1,17-76 121,-60 103 0,63-135-1158,28-54-413,1 0-1,0 0 1,1 1 0,0-1-1,0 1 1,1 0 0,1 0-1,8-14 1,-1-2-11,56-133-73,16-34 23,-82 190 55,-1 0-1,1 0 0,-1 1 1,1-1-1,0 1 0,0-1 1,0 1-1,0 0 1,0 0-1,4-3 0,-4 4 162,5 3 68,1 5-223,0 1-1,-1 0 1,0 0-1,-1 1 1,1 0-1,-1 0 1,4 11-1,5 5 61,11 20 35,-2 1-1,-2 1 0,26 80 1,-46-121-110,-1 0 0,1-1 0,1 1 0,-1-1 0,1 0 0,0 0 0,0 0 0,0 0 0,5 5 0,-7-10-20,-1 1 1,1-1 0,-1 0 0,1 0 0,0 1 0,-1-1-1,1 0 1,0 0 0,0 0 0,-1 0 0,1 1 0,0-1-1,-1 0 1,1 0 0,0-1 0,-1 1 0,1 0 0,0 0-1,0 0 1,-1 0 0,1-1 0,0 1 0,-1 0 0,1 0-1,-1-1 1,1 1 0,0-1 0,-1 1 0,1-1 0,-1 1-1,1-1 1,-1 1 0,1-1 0,16-24-93,-13 18 54,213-314-322,-213 315 372,-3 5 11,-1 0 0,1 0 0,0 0 1,-1 0-1,1 0 0,0 0 0,0 0 0,0 0 0,-1 0 1,1 0-1,0 0 0,0 1 0,0-1 0,1 0 0,-1 1 1,0-1-1,0 1 0,0-1 0,0 1 0,3-1 0,-3 1 33,0 2 35,22 73 301,-3 0 0,-4 1 1,11 122-1,-24-180-1771,0-22-2228,-5-28-6865,-7 12-2910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3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 7075,'0'0'9124,"-71"124"-4674,45-54-2032,5-1-353,1 0-721,5 0-800,15-20-544,0-1-144,0-20-1136,0-7-2050,15-7-3073,11-14-3969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05.2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690 275 5939,'0'0'14831,"-1"-18"-13172,-8-61-338,8 73-1048,-1-1 1,0 0 0,0 0 0,0 0 0,-1 1-1,0-1 1,0 1 0,-1 0 0,0 0 0,0 0-1,0 1 1,-1-1 0,0 1 0,0 0 0,0 0 0,0 1-1,-1-1 1,-10-5 0,3 0 17,1 3-170,-1 1 1,0 0 0,0 1-1,0 0 1,-1 1-1,1 1 1,-1 0 0,0 0-1,-18 0 1,3-1 30,22 3-130,0 0 0,-1 1 1,1-1-1,0 1 0,0 1 0,0-1 0,0 1 0,-1 0 0,1 1 0,0 0 0,1 0 0,-1 1 0,0-1 0,-10 7 0,-6 6-15,0 1 0,1 1 0,1 1 0,1 1 0,-24 27 0,32-30 0,0 0 0,0 1 0,2 0 0,0 1 0,1 0 0,1 0-1,0 1 1,-5 21 0,-2 34 66,3 1 0,3 1-1,2 145 1,8-200-47,1 0-1,1 0 1,0-1 0,2 1-1,0-1 1,16 37 0,-6-23 7,2-1 1,41 62-1,-47-80-14,0 0 0,1-1 1,1 0-1,0-1 0,0 0 0,2-1 0,-1-1 0,2 0 1,-1-1-1,2 0 0,-1-2 0,1 0 0,0-1 0,1 0 1,0-2-1,0 0 0,0-1 0,0-1 0,1 0 0,-1-1 0,23-2 1,24 0 177,94-11 1,-126 7-180,-23 3-15,1 0 0,-1 0 0,1-1-1,-1 0 1,0 0 0,0-2 0,0 1 0,0-1 0,0 0 0,-1-1 0,14-9 0,0-7 26,-1-2 0,0 0 1,-2-1-1,26-39 0,-20 21 16,-1-1-1,21-51 1,-38 72-45,0 0 0,-2 0 0,0-1 0,-2 1 0,3-25 0,-2-114 0,-5 136 0,-1 9 0,0 1 0,-1-1 0,0 1 0,-2 0 0,0 0 0,0 0 0,-1 1 0,-1-1 0,-1 1 0,0 1 0,0-1 0,-1 1 0,-11-12 0,8 11 0,0 1 0,-1 0 0,-1 1 0,0 1 0,-1 0 0,0 0 0,-1 2 0,0-1 0,0 2 0,-1 0 0,-23-8 0,-41-4 0,57 16 0,0-2 0,-37-14 0,41 15-2446,-2 4-3583,18 1 5166,-12 0-8111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29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1177 206 272,'0'0'13772,"0"-10"-12740,0-44 1252,0 51-2093,-1 0 0,0 1 0,0-1 0,0 1 1,0 0-1,-1-1 0,1 1 0,-1 0 0,0 0 0,1 0 0,-1 0 1,0 0-1,0 0 0,0 0 0,0 0 0,0 1 0,-4-2 0,-48-29 742,46 28-747,-10-6 24,-1 0 0,-1 2-1,1 1 1,-1 0 0,-1 1 0,1 1-1,-1 1 1,0 1 0,-39 0-1,-3 1-11,17 1-9,-48 5 1,82-2-137,1 1 1,-1 0-1,1 1 1,-1 0-1,-15 9 1,-1 0-18,-24 9-30,1 3 1,-89 60-1,114-66-20,0 2 0,2 1 0,1 0 1,1 2-1,-27 37 0,35-42 16,1 1 0,1 1 0,1 0 0,1 0 0,1 1 0,1 0 1,1 1-1,-5 24 0,4 1 60,2 0 1,3 0-1,1 1 0,7 72 1,-3-107-42,1 0-1,0-1 1,1 1 0,1-1-1,0 0 1,0-1 0,2 1 0,-1-1-1,2 0 1,-1 0 0,2-1-1,-1 0 1,2-1 0,-1 0 0,1 0-1,14 10 1,-7-8 32,0 0 0,1-1 0,-1-1 0,2-1 1,0-1-1,0 0 0,0-1 0,1-2 0,0 0 0,27 4 0,39-3 237,102-4 0,-94-3-219,-71 0-52,1-1-1,-1-1 1,0-1 0,0-1-1,0-1 1,-1-1 0,0-1-1,0-1 1,-1-1-1,0-1 1,-1 0 0,33-26-1,-13 5-15,-2-2-1,-1-2 0,-1-1 0,54-75 1,-81 98 12,0 0 0,-1-1 0,-1-1 0,0 1 0,-1-1 0,-1 0 0,0 0 0,2-20 0,0-2 30,-3-1 0,-1-53-1,-1 41 35,0 34-36,-2 0 1,0 1-1,-1-1 1,-4-27-1,0 32 123,-1-1-1,0 1 0,0 1 0,-1-1 0,-1 1 1,-16-19-1,5 5 15,11 15-163,1 1 0,-1 0 0,0 0 0,-1 1-1,0 0 1,-1 1 0,1 0 0,-1 0 0,-1 1 0,-18-9 0,-20 1-2599,-3 10-3546,11 4 400,-5 0-1681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49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7796,'0'0'7886,"0"21"-4687,0 321 5263,0-230-6944,0-111-1931,0-1 356,0 0 0,0 0 0,0 1 0,0-1 1,0 0-1,1 0 0,-1 0 0,0 0 0,0 0 1,0 0-1,0 0 0,0 0 0,0 0 0,1 0 0,-1 0 1,0 0-1,0 0 0,0 0 0,0 0 0,0 0 0,1 0 1,-1 0-1,0 0 0,0 0 0,0 0 0,0 0 1,0 0-1,0 0 0,1 0 0,-1 0 0,0 0 0,0 0 1,0 0-1,0 0 0,0-1 0,0 1 0,0 0 1,1 0-1,-1 0 0,0 0 0,0 0 0,0 0 0,0 0 1,0-1-1,0 1 0,0 0 0,0 0 0,0 0 1,0 0-1,0 0 0,0 0 0,0-1 0,0 1 0,0 0 1,0 0-1,0 0 0,0 0 0,0 0 0,0-1 1,0 1-1,0 0 0,0 0 0,0 0 0,8-35-5069,-3 7 1715,13-32-3243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4.2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11957,'0'0'14503,"166"50"-13222,-99-50-369,-4 0-384,-17 0-207,-9 0-273,-22 0-16,-4 0-64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4.4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10805,'0'0'12486,"-5"126"-9973,5-55-624,0-1-273,0-7-703,0-14-545,0-14-208,0-14-160,0-14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4.9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10181,'0'0'9684,"25"1"-6955,83 8-600,-100-8-1979,0 0 0,0 1 0,0 0-1,0 0 1,-1 1 0,1 0 0,-1 0-1,0 1 1,0 0 0,0 0 0,-1 0-1,8 7 1,-2-2 27,-3-2-47,-1 0 0,0 1 1,0 0-1,0 0 0,-1 0 1,0 1-1,0 1 0,7 14 0,-11-17-44,0 0 0,0 0 0,0 0 1,-1 0-1,-1 1 0,1-1 0,-1 0 0,0 1 0,-1-1 0,0 1 0,0 0 0,0-1 0,-3 11 0,2-12-31,-1-1-1,0 1 1,-1-1-1,1 0 1,-1 1-1,0-2 1,0 1 0,-1 0-1,0 0 1,-4 4-1,6-6-16,-1-1-1,0 1 1,0 0-1,0-1 1,0 1-1,-1-1 1,1 0-1,-1 0 1,1 0-1,-1-1 1,0 1 0,1-1-1,-1 0 1,0 0-1,-6 1 1,9-2 95,1 1-166,1 0 1,-1 1-1,0-1 1,1 1-1,-1-1 1,1 0-1,-1 1 1,1-1-1,0 0 1,0 1-1,-1-1 1,1 0-1,0 0 1,0 0-1,0 0 1,0 0-1,0 0 0,1 0 1,-1 0-1,2 1 1,29 14-96,9-1 112,-11-5 21,-1 1 0,0 2 1,42 25-1,-65-35-1,0 1 0,0 0 0,0 1-1,-1-1 1,0 1 0,0 0 0,0 1 0,-1-1 0,0 1 0,0 0 0,0 0 0,-1 0 0,1 0-1,-1 1 1,-1-1 0,1 1 0,-1 0 0,-1-1 0,1 1 0,-1 0 0,0 11 0,0-13 53,-1 0 0,0 1 0,-1-1 1,1 0-1,-1 0 0,0 1 1,0-1-1,-1 0 0,-2 7 0,2-10-9,0 1-1,0-1 1,0 1-1,-1-1 1,1 0-1,0 0 0,-1 0 1,0 0-1,1 0 1,-1 0-1,0-1 1,0 0-1,0 1 1,0-1-1,0 0 1,-5 1-1,-23 4 164,0-2 1,1-1-1,-1-1 0,-32-2 1,44 0-165,-9 0-23,1-1 0,0-1-1,1-1 1,-1-1-1,-41-13 1,50 12-421,14 4 7,-1 0 1,1 0-1,0 0 0,0-1 1,0 1-1,0-1 0,-5-3 1,8 4 231,0-1 1,0 1-1,0 0 1,0 0-1,0-1 1,0 1-1,0-1 1,0 1-1,0-1 1,1 1-1,-1-1 1,1 1-1,-1-1 1,1 1-1,0-1 1,-1 0-1,1 1 1,0-1-1,0 0 1,0 1-1,0-1 1,1 0-1,0-2 1,-1 2-252,0 0 1,1 1 0,-1-1-1,1 0 1,-1 1-1,1-1 1,0 1 0,-1-1-1,1 1 1,0-1-1,2-1 1,28-24-7678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5.3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12726,'0'0'16151,"21"-1"-15313,145-5 451,-94 6-1021,98 0-2207,-176 21-15180,-12-6 8603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5.6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9508,'0'0'6270,"-2"23"-2893,-7 289 6492,-1-95-8039,10-215-1931,-1-13-5526,-3-13 910,-2-4-3622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6.1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6451,'0'0'18179,"5"1"-17275,43 11 3,0 3 1,62 27-1,-108-41-892,-1 0 1,0-1-1,0 1 1,0 0 0,1 0-1,-1 0 1,0 0-1,0 0 1,0 0 0,0 0-1,-1 1 1,1-1 0,0 0-1,0 0 1,-1 1-1,1-1 1,-1 0 0,1 1-1,-1-1 1,0 1-1,1 2 1,-1 35 581,-1-19-428,1 21 444,-2 1 0,-13 78 0,-11 15-92,5 1 0,-4 212 0,26-333-545,-1-9-81,-2-10-129,-8-13-443,-24-45-5307,13 21-921,-1-1-3433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6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10037,'0'0'13608,"30"14"-10945,0 1-2040,32 15 790,72 23 1,-95-39-905,265 104 1983,-269-97-2484,-31-19-32,-3-2-184,-11-16-6259,-17-3-1801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3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 1889,'0'0'10749,"-25"23"-5568,-84 77-913,95-87-3375,1 1-1,1 1 0,-15 20 0,24-31-687,1 1 0,-1 0 0,1 0 1,0 0-1,0 0 0,0 0 0,1 1 0,0-1 0,0 0 0,0 1 0,1 7 0,0-13-202,0 1 0,0 0 0,0-1-1,0 1 1,0 0 0,1-1 0,-1 1 0,0 0 0,0-1 0,1 1 0,-1 0-1,0-1 1,1 1 0,-1-1 0,1 1 0,-1-1 0,1 1 0,-1-1 0,1 1-1,-1-1 1,1 1 0,0-1 0,-1 0 0,1 1 0,-1-1 0,1 0 0,0 0 0,-1 1-1,1-1 1,0 0 0,-1 0 0,1 0 0,1 0 0,28 0-199,-19 0 120,1-2-105,-1 1-1,1-1 1,-1-1-1,1 0 1,-1 0-1,0-1 1,0-1-1,18-10 1,-18 9-130,-1 0 1,1 1-1,1 1 0,-1 0 1,1 0-1,-1 1 1,1 1-1,23-3 1,-32 5 405,1 0 0,0 0 0,-1 0 0,1 0 0,0 1 0,-1-1-1,1 1 1,0 0 0,-1 0 0,1 0 0,-1 1 0,0-1 0,1 1 0,-1 0 0,0 0 0,0 0 0,0 0 0,0 1 0,-1-1 0,1 1 0,0-1 0,-1 1 0,0 0 0,0 0 0,0 0 0,3 6 0,-3-2 398,3-1-3580,5-5-7467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1:21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1210 246 8660,'0'0'10207,"-19"-22"-8779,-62-70-201,71 80-655,0 1 0,-1 1 1,-1 0-1,0 0 0,0 1 0,-22-12 1,23 16-170,-1 1 1,0 0-1,0 0 0,0 1 1,-1 1-1,-15-2 1,-14 1 310,-51 4 0,30 0-512,45-1-164,0 2 0,0 0-1,0 1 1,1 1 0,-34 12 0,-80 42 102,60-24-142,30-16-4,-58 36-1,88-47-2,0 1-1,0 0 0,0 1 1,1 0-1,0 1 0,1 0 1,0 1-1,1-1 0,-11 19 1,1 8-15,1 1 0,2 0 0,1 1 0,2 0 0,-10 66 0,11-23-32,1 149 0,11-214 68,0 0 1,2 0-1,0 0 1,1 0-1,0 0 1,2-1-1,7 16 1,-3-8 12,2-1-1,1-1 1,0 0 0,19 22 0,-19-30-2,1 1 1,1-2-1,0 0 1,1 0-1,0-2 1,1 0-1,0-1 1,1 0 0,0-2-1,31 11 1,1-4 49,0-2-1,97 13 1,-84-21 48,78-3-1,-85-2 2,-32-1-95,1-2 0,-1-1-1,0 0 1,0-2 0,0-1-1,-1-1 1,0 0 0,-1-2-1,30-17 1,-42 21-5,-1 0-1,1 0 1,-1-1-1,0-1 1,-1 1-1,1-1 1,-2-1-1,1 1 1,-1-1-1,0-1 1,-1 1 0,9-20-1,2-11 37,-3-2-1,-1 0 1,-1-1-1,-3 0 1,-2 0-1,4-87 1,-11 110-19,1-26 18,-3-1 0,-12-78 1,11 107-50,0 1-1,-1 0 1,0 0-1,-2 1 1,-7-18-1,8 23 11,-16-36 80,-50-77 0,39 77-64,10 12 21,-2 1 0,-30-33 0,46 59-47,0 0 0,0 0 0,-1 1 0,0 0 0,0 0-1,-1 1 1,0 0 0,0 1 0,0 0 0,-1 0-1,1 1 1,-17-3 0,-5-5-1362,-13-3-2851,42 15 3952,1-1 0,0 1 1,0 0-1,0 0 0,-1 0 0,1 0 0,0 0 1,0 1-1,0-1 0,-1 1 0,1-1 0,0 1 1,0 0-1,0 0 0,0 0 0,0 0 1,0 0-1,-2 2 0,-20 22-7225,3 3-2871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1:48.6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24948,'187'659'0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4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0 4722,'0'0'14479,"-5"0"-12750,4 0-1654,0 1 0,0-1 0,0 0 0,0 0 0,0 0 0,0 1 0,0-1 0,0 1 0,0-1 0,0 0 0,0 1 0,0 0 0,0-1 0,0 1 0,0 0 0,1-1 0,-1 1 0,0 0 0,1 0 0,-1 0 0,0-1 0,0 3 0,-10 31 1046,8-11-349,2 39 1,1-53-562,-2 51 901,1-27-586,1 0 0,1-1 0,1 1 1,8 34-1,-5-21-230,-5-43-232,0-3-278,1 0 184,-1 0 0,0 0 0,0 0 0,0 0 0,0 0 1,0 0-1,0 0 0,0 1 0,0-1 0,1 0 1,-1 0-1,0 0 0,0 0 0,0 0 0,0 0 0,0 0 1,0 0-1,1 0 0,-1 0 0,0 0 0,0 0 1,0 0-1,0 0 0,0 0 0,0 0 0,0-1 0,1 1 1,-1 0-1,0 0 0,0 0 0,0 0 0,0 0 1,0 0-1,0 0 0,0 0 0,0 0 0,1 0 0,-1 0 1,0-1-1,0 1 0,0 0 0,0 0 0,0 0 1,0 0-1,0 0 0,0 0 0,0 0 0,0-1 0,0 1 1,0 0-1,0 0 0,0 0 0,0 0 0,0 0 1,0 0-1,0-1 0,0 1 0,0 0 0,0 0 0,0 0 1,0 0-1,0 0 0,0 0 0,0 0 0,0-1 1,5-47-7076,-4 9-149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4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0 6835,'0'0'5106,"26"21"-773,89 73-857,-100-81-2863,0 0 0,-2 1 0,0 1 0,0 0 0,-1 0 0,-1 2 0,9 17 0,-14-21-326,-1 0 0,0 1-1,-1-1 1,0 1-1,-1-1 1,-1 1 0,0 0-1,-1 26 1,-1-38-266,0 0 0,0 0 0,0 1 0,-1-1 1,1 0-1,-1 0 0,1 0 0,-1 0 0,0 1 1,0-1-1,0 0 0,0 0 0,0 0 0,0-1 0,-1 1 1,1 0-1,-1 0 0,-2 2 0,1-2 0,-1 0 0,1 1 0,-1-1 0,1 0 1,-1-1-1,0 1 0,0-1 0,0 1 0,-6 0 0,-6 0-21,0 0 0,-1-2 0,1 1 0,-19-3 0,24 0-133,0 1-1,1-1 0,-1-1 0,0 0 1,1-1-1,0 1 0,0-2 0,0 0 1,0 0-1,1-1 0,0 0 0,0 0 1,0-1-1,-9-10 0,8 2-488,10 15 602,0 0 0,0-1 0,0 1 0,0 0 0,1-1 0,-1 1 0,0 0 0,0 0 0,0-1 0,0 1 0,0 0 0,1-1 0,-1 1 0,0 0 0,0 0 0,0-1 0,1 1 0,-1 0 0,0 0 0,0 0 0,1-1 0,-1 1 0,0 0 0,0 0 0,1 0 0,-1 0 0,0 0 1,1 0-1,-1 0 0,1-1 0,32 0-625,-22 2 792,371 13-1020,-316-14-2944,-2 0-2373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4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9364,'0'0'10501,"0"20"-8399,0 38-709,1 164 3076,-1-212-4482,1 0 0,0-1 0,0 1 0,1-1 0,0 0 1,1 0-1,0 0 0,0 0 0,1 0 0,6 11 0,-9-19-1088,-4-36-11156,-10 14 3835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5.2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7716,'0'0'12341,"-6"147"-10068,6-70-320,0-7-112,26 1-528,5-8 47,11-14-1008,5-14-208,15-14-96,11-7-48,15-14-64,-5 0-976,0-28-1777,-16-7-2418,-25 0-3409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5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244 0 9556,'0'0'15624,"-155"162"-14376,123-127-944,7 7-304,4-14-512,10 7-2145,11-14-1809,0 0-4578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5.7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10309,'0'0'10020,"-5"133"-8003,20-77-112,16-6-304,11-1-161,10 0-415,-6-14-545,11-7-416,1-7-64,-1-21-80,0 0-656,0 0-1009,-5-28-2065,-16-7-3297,-10 0-1281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5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0 11269,'0'0'8820,"-93"134"-5970,62-57-449,0-7-1297,5 0-880,5-14-224,11-7-1905,-1-14-2417,1-14-5026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6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8708,'0'0'15863,"-5"154"-13814,0-84-960,-1-7-257,1 1-432,5-22-336,-5-7-64,5-14-352,0-7-1217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4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0 11669,'-8'26'3669,"5"-17"-3275,-124 452 13418,120-428-13344,-3 7-84,3-1 0,1 1 0,-1 43 0,7-79-371,2-5-153,-1 0 72,1-1 0,0 1 0,-1 0 0,1 0 1,-1-1-1,0 1 0,1-1 0,-1 1 0,2-4 0,3-3-103,29-30-1246,2 1 0,2 2-1,60-43 1,-93 74 1133,-4 3 201,-1 0 1,1 0-1,-1-1 1,1 1 0,-1 1-1,1-1 1,0 0 0,0 0-1,-1 1 1,1-1 0,0 1-1,3-1 1,-3 25 151,-2-16 59,1 6 236,-1-1 0,-1 1 0,0-1 0,0 1 0,-2-1 0,1 0 0,-2 0 0,-7 21 0,1-14-1,-1 0-1,0 0 0,-1-1 0,-1-1 0,-1 0 0,-16 15 0,23-26-308,0 0-1,-1 0 0,0-1 1,0 0-1,0-1 0,0 1 1,-1-2-1,0 1 0,0-1 1,0-1-1,-1 1 0,1-2 1,-1 1-1,0-1 0,-19 1 1,27-3-114,1 0 1,-1 0-1,1-1 1,-1 1 0,1 0-1,-1-1 1,1 1 0,0-1-1,-1 1 1,1-1 0,0 0-1,-1 0 1,1 1-1,0-1 1,0 0 0,0 0-1,0 0 1,0 0 0,0 0-1,0-1 1,0 1-1,0 0 1,0 0 0,0-1-1,1 1 1,-1 0 0,1-1-1,-1 1 1,1-1-1,-1 1 1,1 0 0,0-1-1,0 1 1,0-1 0,0 1-1,0-1 1,0-2-1,1-5-745,-1 1 0,1-1-1,1 1 1,0-1-1,4-13 1,-2 11-672,1 1-1,0 0 1,1 0-1,8-10 1,34-43-8709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6.4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9412,'0'0'9397,"0"112"-5588,0-56-943,0 0-1009,0 8-961,0-15-736,0-7-160,0 0-432,0-14-2145,0-7-2562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6.9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0 8852,'0'0'12486,"-21"119"-10341,16-49-208,-1 1-753,1-1-159,0-14-241,0-14-544,5-14-160,0-7-80,0-7-96,0-7-944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7.1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0 400,'0'0'21722,"161"14"-21370,-99-14-176,-5 0-176,1 0-144,-12-14-1825,-15 14-2769,-20 0-5122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7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11621,'0'0'11851,"-1"24"-10154,-4 154 1133,-2-93-1973,2-47-1830,2 51 1,20-98 49,2 1 943,0 0-1,0 1 1,0 1 0,1 1-1,-1 0 1,1 2 0,40-2-1,-55 5 55,0 0-1,-1 0 0,1 1 1,0 0-1,-1 0 0,1 1 1,0-1-1,-1 1 0,0 0 1,1 0-1,-1 0 0,0 1 1,0-1-1,0 1 1,0 0-1,-1 0 0,1 0 1,-1 1-1,5 5 0,-4-3 74,0 0 1,-1 0-1,0 0 0,0 1 0,0-1 0,-1 1 0,1-1 1,-2 1-1,1 0 0,-1 0 0,0 0 0,0 12 1,-1-14-101,0 1 1,0 0 0,0-1-1,-1 1 1,0-1 0,-1 1 0,1-1-1,-1 0 1,0 0 0,0 1 0,0-1-1,-1-1 1,0 1 0,0 0 0,0-1-1,-1 1 1,1-1 0,-8 7 0,5-6-19,1-1 0,-2 1 0,1-1 0,0 0 0,-1 0 0,0-1 0,0 0 0,0 0 0,0 0 0,0-1 0,-11 2 0,-5-1 177,-1-1 1,-31-1-1,45-1-154,2 0-44,-1-1-1,0 0 1,0 0 0,1 0 0,-1-1 0,1-1 0,-1 0-1,1 0 1,-12-6 0,16 7-298,0-1 0,1 1-1,-1-1 1,1 0 0,0 0 0,0 0-1,-4-4 1,7-13-7932,0 6-86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1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5442,'0'0'18638,"-2"25"-17194,-7 334 2435,9-206-3127,0-146 400,-2-4-4006,-1-15-6033,3-20 2354,0-8-3811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1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9893,'0'0'8852,"24"7"-7615,190 55 399,-207-60-1593,1 0-27,0 0-1,0 1 0,0-1 0,12 8 1,-17-8 42,0 0 1,-1 0 0,1 0 0,-1 1 0,1-1 0,-1 0 0,0 1 0,0 0 0,0 0-1,0-1 1,0 1 0,-1 0 0,0 0 0,1 1 0,1 5 0,0 10 472,0 0 0,-1 1 1,-1-1-1,-3 38 0,1-4 212,0 48 195,-4 0 0,-20 114 0,13-136-720,-12 56-212,23-131-694,1-16-7823,0 8 6772,0-22-5667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2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8820,'0'0'13206,"171"91"-12982,-130-84-224,6 0-576,5 7-1921,0-7-2754,-5 0-6322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6.4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0 1169,'0'0'16991,"7"0"-15705,0 1-961,0 0-1,0 0 1,0 1 0,0 0-1,0 0 1,0 1 0,0-1-1,-1 1 1,0 1-1,1-1 1,-1 1 0,0 1-1,-1-1 1,1 1 0,-1-1-1,0 2 1,0-1-1,0 0 1,-1 1 0,0 0-1,5 9 1,-2-2-98,0 0 0,-1 0 1,0 0-1,-1 1 0,0 0 1,-1 0-1,-1 0 0,0 1 0,-1-1 1,0 20-1,-2-30-194,0 10 133,0-1 0,-1 0 0,-4 24 0,3-31-131,0-1 0,0 0 1,0 0-1,-1 0 0,1 0 1,-1 0-1,0 0 0,-1 0 1,1-1-1,-1 0 0,-8 8 1,4-6 0,0 0 0,0 0 0,-1-1 0,1 0 1,-1 0-1,0-1 0,0 0 0,-1-1 0,1 0 1,-1 0-1,0-1 0,1-1 0,-19 2 0,31-5-409,2-2 332,0 0-1,0 1 1,1 0 0,0 0 0,0 1-1,0-1 1,0 1 0,0 1 0,0-1-1,0 1 1,9-1 0,15 0 115,32 1 0,-44 1-82,-14-1 18,0 1-1,0 0 1,-1 0-1,1 1 1,0-1-1,0 1 1,0-1-1,-1 1 1,1 0-1,-1 1 1,1-1-1,0 1 1,-1-1-1,0 1 1,0 0 0,1 0-1,-1 1 1,0-1-1,0 1 1,-1-1-1,1 1 1,-1 0-1,1 0 1,-1 0-1,0 0 1,0 1-1,0-1 1,-1 0-1,1 1 1,-1 0-1,1-1 1,-1 1-1,-1 0 1,2 5 0,-1-3 7,1 0 0,-1 1 1,-1-1-1,1 0 1,-1 0-1,0 1 1,-1-1-1,0 0 1,0 1-1,0-1 1,0 0-1,-1 0 0,0 0 1,-1 0-1,1-1 1,-1 1-1,0 0 1,0-1-1,-1 0 1,0 0-1,1 0 1,-2 0-1,-6 6 0,-1-1 21,0 0-1,0-1 0,-1 0 1,0-1-1,0-1 0,-1 0 1,0-1-1,-23 7 0,13-7-65,0-1 0,-1-1 0,0-2-1,-38 0 1,62-2-33,0-1 1,1 1-1,-1-1 0,0 0 1,0 1-1,1-1 0,-1 0 0,0 1 1,1-1-1,-1 0 0,1 0 1,-1 1-1,1-1 0,0 0 0,-1 0 1,1 0-1,0 0 0,-1 0 1,1 0-1,0 0 0,0 1 1,0-1-1,0 0 0,0 0 0,0 0 1,0 0-1,0-1 0,0-37-2502,1 31 1624,-1 3 488,1 1 0,0-1 0,0 1 0,0-1 0,1 1 0,-1 0 0,1 0 0,0-1 0,0 1 0,1 0 0,-1 1 0,1-1 0,0 0 0,4-3 0,6-7-2291,0 2 0,18-14 0,0 4-4141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6.8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9492,'0'0'12494,"0"22"-10656,0 152 1294,-1-106-2011,3 92 378,7-124-1327,-6-29-157,-1 0 0,-1-1 0,1 1 0,-1 0-1,0 0 1,-1 0 0,0 8 0,0-13-119,-5-30-15108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1.3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1 192,'0'0'8916,"5"133"-8083,-5-112-257,5 0-464,-5 0-112,6 7-288,-1-7-1073,-5 7-1552,10 0-1201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4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9716,'0'0'7316,"133"14"-4595,-76-14-1729,-16 0-992,-11 0-400,-14 0-3393,-6 0-3971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1.5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0 704,'0'0'5203,"-10"126"-4243,10-98-336,-6 0-319,6 7-17,0-7-272,0 0-16,0 7-112,-5 0-609,-5-7-2768,5 14 3185,-1-7-2882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1.8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3682,'0'0'3825,"-5"56"-4705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4.3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0 544,'0'0'544,"192"0"-560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48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28 3970,'0'0'19177,"-1"-6"-16984,1 5-1746,-2-14 35,1 10 756,0 8 2643,-1 116-3408,5 143 433,7-174-2291,-5-191-11418,-5 48 3332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48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10533,'0'0'14246,"140"-14"-12453,-104 7-752,-10 7-433,5-7-368,-10 7-192,5 0-48,-10 0-896,-1 0-1602,-10 0-1647,1 14-1330,-6 0-1056,0-7-1088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49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1 6451,'0'0'17872,"-7"9"-16068,-1 2-1420,1 0 0,1 0 0,-1 0 0,2 1 1,0 0-1,0 1 0,1-1 0,-4 25 0,3-8-197,3 1 1,0 0-1,2 0 0,1 0 0,7 38 0,-7-61-184,1 0 0,0-1 0,0 1 0,1 0-1,3 6 1,-5-11-13,0-1-1,0 1 1,0-1-1,0 1 1,0-1-1,0 1 1,0-1-1,1 0 1,-1 0 0,1 0-1,-1 1 1,0-1-1,1-1 1,0 1-1,-1 0 1,1 0-1,0 0 1,-1-1-1,1 1 1,0-1-1,0 0 1,2 1-1,18-2-174,-1-1-1,26-5 1,-25 3 226,0 0 1,28 1-1,-45 3-28,0 0-1,0 0 1,0 1-1,0-1 1,0 1 0,0 1-1,0-1 1,0 1-1,5 2 1,-7-3 6,-1 1 0,1 0 0,0 0 0,-1 0 0,1 0 0,-1 1 0,0-1 0,0 1 0,0-1 0,0 1-1,0 0 1,-1 0 0,1-1 0,-1 1 0,0 0 0,2 5 0,0 6 91,-1 0 0,0 0 0,-1 0-1,-1 1 1,-1 22 0,0 1 152,1-31-207,-1-1 0,0 1 1,0-1-1,0 1 0,0-1 1,-1 1-1,0-1 1,-1 0-1,0 0 0,1 0 1,-2 0-1,1-1 0,-1 1 1,0-1-1,0 0 0,-7 7 1,1-3-8,0 0 1,-1-1-1,0-1 1,0 1-1,-1-2 0,0 0 1,-15 6-1,16-9-45,-1 0 0,1-1-1,-1 0 1,0-1 0,1 0-1,-1-1 1,-19-2-1,-7 0-4,30 2-700,1-1 0,-1 0 0,1-1 0,-14-4 0,14 3-984,-1 1 1,1 0-1,-1 1 0,-15-2 0,7 3-9714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4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21 656,'0'0'1425,"150"0"-545,-77-7 65,-1 0-465,-4 0-32,-6 7-416,0 0-16,1 0-16,-1 0-288,-10 0-32,0 0-849,0 0-671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4.7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1585,'0'0'4050,"124"0"-4050,-98 0-385,-5-7-1103,5 0-497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5.1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0 496,'0'0'7150,"4"14"-5728,1 6-1039,28 137 1870,10 148-2796,-7-59-2083,-22-149-85,2-11-1064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3.7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 6771,'0'0'11765,"-3"19"-9782,-30 326 4865,11-25-5474,22-318-1291,0-16-681,0-49-8593,0 35 2738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9268,'0'0'13719,"-10"131"-13335,10-124-384,0 0-208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4.0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197 1 6307,'0'0'19267,"-13"7"-17431,-2 2-1610,1 0 0,-1 1 0,2 1-1,-1 0 1,2 1 0,-1 1 0,2 0 0,-13 18 0,17-23-109,1 1 1,1 0-1,-1 1 0,1-1 1,1 1-1,0 0 1,0 0-1,1 1 0,1-1 1,-1 1-1,2-1 0,-1 1 1,2 0-1,0 19 1,1-25-106,1 0 0,0-1 1,0 1-1,0-1 1,1 1-1,-1-1 1,1 0-1,0 0 1,0 0-1,1 0 0,-1-1 1,1 1-1,-1-1 1,1 0-1,0 0 1,1 0-1,-1-1 0,5 3 1,7 4 14,0-1 0,0-1 0,35 11 0,-17-12-18,2-1 0,-1-1-1,62-3 1,-80-1-10,-4 0-118,-1-1 0,1-1 0,-1 0-1,0-1 1,0 0 0,18-7-1,-24 7-569,0 1 0,0-1-1,0-1 1,0 1 0,9-10-1,-13 11-196,1 0 0,-1 0 0,0-1 0,0 1 0,0-1 0,-1 0 0,1 1 0,-1-1 0,1 0 0,-1 0-1,0 0 1,1-6 0,-1 0-9228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4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10949,'0'0'12966,"-37"168"-10981,32-119-849,0 0-527,5-21-369,0 0-240,0-7 0,0 0-256,0-14-1361,0 7-1649,0 0-1456,0 0-1937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4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1 3906,'0'0'16618,"-8"17"-14796,-27 60 8,33-70-1596,0 0 0,0 0 0,1 1 0,0-1-1,0 0 1,1 1 0,0-1 0,0 0 0,0 1 0,1-1-1,0 0 1,1 0 0,3 10 0,1-1 193,1 0 0,0-1-1,17 26 1,-18-32-379,0 0 0,0 0-1,1 0 1,0-1 0,0 0-1,1 0 1,0-1 0,1 0 0,-1-1-1,1 0 1,0 0 0,1 0-1,0-2 1,0 1 0,0-1-1,0 0 1,0-1 0,1 0-1,-1-1 1,1 0 0,0-1-1,0 0 1,13-1 0,15 1-188,-22 0-233,1 0 0,-1-2-1,21-2 1,-36 2 36,0 0-1,-1 1 1,1-1-1,0 0 1,0 0-1,-1-1 1,1 1-1,0 0 1,-1 0-1,1-1 1,-1 1-1,0-1 1,1 0-1,-1 1 1,0-1-1,0 0 1,0 1-1,0-1 1,0 0-1,0-2 1,2-3-1596,-1 1 1,0-1 0,-1 1-1,2-14 1,-2-14-7667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4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208 1 6707,'0'0'16520,"-83"126"-14455,52-56-209,5-7-463,0-14-577,5-7-415,11-14-369,5-14-32,-1-7-465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5.3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4226,'0'0'18022,"-2"25"-15752,-6 195 1769,13-97-2590,0-2-4568,2-122-4922,7-13 1249,1-12-2717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5.6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11397,'0'0'13126,"21"147"-10901,-16-98-784,-5-7-593,6 0-335,-6-14-449,5-7-64,-5-7 0,0-7-80,0 7-3202,5 0-1264,0 0-1857,0 0-3730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7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2353,'0'0'19993,"-1"20"-18312,-6 88 618,-6 154 1186,11-213-3164,-1-6-3302,8-56-12197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8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6531,'0'0'10154,"23"15"-7017,0-1-2286,-9-7-420,-1 1 1,1 1-1,-1 1 0,-1 0 0,0 0 0,0 1 0,-1 0 0,-1 1 1,14 20-1,-8-7 13,-1 0 0,-2 2 0,0-1 1,-2 1-1,-1 1 0,-1 0 0,-1 0 0,-2 1 1,-1 0-1,-1 0 0,0 39 0,-3-64-422,-1 0 0,0 0 1,0-1-1,0 1 0,0 0 0,-1 0 0,0-1 0,0 1 0,0 0 0,0-1 1,0 1-1,-1-1 0,1 1 0,-1-1 0,0 0 0,0 1 0,0-1 1,-1 0-1,1 0 0,-1-1 0,0 1 0,1 0 0,-1-1 0,0 0 0,0 0 1,-1 0-1,1 0 0,0 0 0,-1-1 0,1 1 0,-1-1 0,0 0 0,-6 1 1,3 0-2,1-1 0,-1 0 0,0 0 0,0-1 0,0 0 0,1 0 0,-1 0 1,0-1-1,-12-3 0,16 3-50,0 0 0,0 0 0,0 0 0,0 0 0,0-1 0,1 0 0,-1 1 1,0-1-1,1 0 0,-1 0 0,1-1 0,0 1 0,0 0 0,0-1 0,0 1 0,0-1 0,0 0 1,0 0-1,1 1 0,0-1 0,-1 0 0,0-7 0,2 10 7,0 0-1,0-1 1,0 1 0,0 0 0,0-1-1,0 1 1,0 0 0,0-1-1,0 1 1,0 0 0,0-1-1,1 1 1,-1 0 0,0-1 0,0 1-1,0 0 1,1 0 0,-1-1-1,0 1 1,0 0 0,1 0-1,-1-1 1,0 1 0,0 0 0,1 0-1,-1 0 1,0-1 0,1 1-1,-1 0 1,0 0 0,1 0 0,-1 0-1,0 0 1,1 0 0,-1 0-1,0 0 1,1 0 0,-1 0-1,0 0 1,1 0 0,20 0 30,-15 0-78,-3 0-84,121 5 1324,-63 5-2853,-3 9-8109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8.7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2417,'0'0'18894,"0"9"-17339,0 184 3891,0-61-7461,15-147-13602,-4-17 5609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9.1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8836,'0'0'7470,"25"0"-6664,130 0 573,-150 0-1205,0 0-1,1 0 1,-1 0-1,0 1 1,0 0 0,-1 0-1,1 1 1,0-1-1,0 1 1,-1 0 0,1 0-1,-1 1 1,1-1-1,-1 1 1,0 0 0,0 0-1,0 1 1,-1-1-1,1 1 1,-1 0-1,0 0 1,0 0 0,0 0-1,0 0 1,-1 0-1,1 1 1,-1 0 0,-1-1-1,3 7 1,1 10 300,0 1 0,-1 0 0,-2 1 0,0-1 0,-2 30 0,1 30 472,0 16 74,-17 158-1,4-157-792,6-48-226,-13 59 1,19-109-98,0-1 1,0 0 0,0 0-1,0 1 1,0-1 0,0 0-1,0 0 1,0 1 0,0-1-1,0 0 1,0 0 0,0 1-1,0-1 1,0 0 0,0 0-1,0 1 1,0-1 0,0 0-1,0 0 1,-1 1 0,1-1-1,0 0 1,0 0 0,0 0-1,0 1 1,-1-1 0,1 0-1,0 0 1,0 0 0,0 0-1,-1 1 1,1-1 0,0 0-1,0 0 1,-1 0 0,1 0-1,0 0 1,0 0 0,-1 0-1,1 0 1,0 0 0,0 0-1,-1 0 1,1 0 0,0 0-1,0 0 1,-1 0 0,1 0-1,0 0 1,0 0 0,-1 0-1,1 0 1,0 0 0,0 0-1,-1-1 1,1 1 0,0 0-1,0 0 1,-1 0 0,1 0-1,0-1 1,0 1 0,0 0-1,0 0 1,-1 0 0,1-1-1,0 1 1,0 0 0,0-1-1,-10-17-6762,4-9-2133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9:14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1 6259,'0'0'12910,"-4"29"-10643,2-20-2033,-10 66 2296,-22 78 0,-11 1 99,-78 338 486,117-421-3003,-4-86-774,2-12-916,-9-29-6331,6 16-1626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9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11269,'0'0'14871,"172"98"-14551,-131-77-320,1 0-112,-6 0-2145,0-14-2209,-15 7-3089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3:43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1 592,'0'0'1713,"0"7"-3970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3:43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1 1 512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3:43.5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1 512,'-6'14'2786,"6"-7"-4387,0 7 576,0-7 353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3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50 1569,'0'0'624,"172"-22"-624,-126-6-1233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3.7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1889,'0'0'1617,"187"49"-897,-130-42-256,10-7-176,6 0-288,-1-14-352,6-14-1297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3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1297,'0'0'2705,"140"21"-1681,-94-14-640,1 0-175,0-7-209,5 0-513,5 0-1568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4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0 448,'0'0'3458,"187"7"-2962,-130-7-128,-5 0-368,5 0-640,-5 0-2866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4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21 416,'0'0'560,"135"0"241,-62 0-417,-1 0 320,11 0-400,-15 0-111,10 0-33,-6-7-160,-9 0 0,9 0-529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28.6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683 1 4274,'0'0'15674,"-16"12"-14330,-4 4-964,-4 3 96,1 1-1,-25 27 1,-19 30-49,-93 139 0,-31 104-478,135-206 9,-14 24-122,69-137 144,1 0-1,-1 0 0,0-1 1,1 1-1,-1 0 1,1 0-1,-1 0 1,1 0-1,-1 0 1,1 0-1,-1 0 0,1 0 1,0 0-1,0 0 1,-1 0-1,1 0 1,0 0-1,0 0 0,0 0 1,0 0-1,0 0 1,0 0-1,1 0 1,-1 0-1,1 2 0,0-2-44,1-1 0,-1 1 0,1-1-1,0 1 1,-1-1 0,1 0 0,0 1-1,-1-1 1,1 0 0,0 0-1,-1 0 1,4-1 0,20 2 264,50 7-80,165 11 394,316-19-174,-543-1-336,0 0 1,0 0-1,0-1 1,0 0 0,0-1-1,-1-1 1,1 0-1,12-7 1,-24 11 35,1-1 0,-1 0-1,0 0 1,0 0 0,1 0 0,-1-1 0,0 1 0,0 0 0,0 0 0,0-1 0,0 1 0,-1-1 0,1 1-1,0 0 1,-1-1 0,1 0 0,0 1 0,-1-1 0,0 1 0,1-1 0,-1-3 0,-1-41 989,0 24-797,2-58 16,-7-177 44,3 223-328,-2 0 1,-1 1-1,-2 0 0,0 0 1,-19-43-1,22 64-162,-1 1 1,0-1-1,0 1 0,-16-19 0,-9 3-2045,27 25 1405,0 0 0,0 0 0,-1 0 0,1 0 0,0 1 0,-9-2 0,-8 2-4633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05:08.5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1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1393,'0'0'3857,"0"133"-2064,5-98-1072,0 7-225,6-7-352,-1 14-144,-5-7-208,1 14-1457,-1-7-2081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5:59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1 2625,'0'0'17966,"-7"17"-16608,1-2-1057,1-4-65,0 1 0,1 0 1,0 0-1,1 0 0,1 0 1,0 1-1,0-1 0,1 15 0,0-7 207,0-9-267,1-1 1,0 0-1,0 0 1,1 0 0,1 0-1,-1 1 1,1-1-1,1-1 1,0 1 0,1 0-1,5 11 1,0-7-136,0 0 1,1-1-1,1 0 1,0-1-1,0 0 1,1-1-1,1 0 1,0-1-1,0 0 1,1-1-1,1-1 0,-1 0 1,1-1-1,0 0 1,1-2-1,0 1 1,0-2-1,0 0 1,27 2-1,-13-3-529,33 1-2587,-58-4 2301,0-1 0,0 1 0,0-1 1,0 0-1,0-1 0,0 1 0,0-1 1,0 0-1,8-4 0,14-14-5271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00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1 7283,'0'0'12518,"-63"147"-10629,32-70 304,5 7-496,-5-7-577,16-14-431,4-7-449,1-21-240,10 0-16,0-14-1329,0-7-2097,0-7-1872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00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 1 6723,'0'0'10554,"27"13"-7544,-27-13-3010,114 59 2785,-104-52-2450,1 1 1,-1 0-1,-1 1 1,0-1-1,0 2 0,-1-1 1,0 1-1,0 1 1,-1-1-1,-1 1 0,0 1 1,0-1-1,-1 1 1,5 18-1,-5-17-177,4 11 46,-2 1 0,0 0 0,-2 1 0,-1-1 0,0 1 0,-2 0 1,-2 27-1,0-49-188,0 1-1,0-1 1,-1 0 0,0 0 0,0 1 0,0-1 0,0 0-1,0 0 1,-1 0 0,0 0 0,0 0 0,0-1 0,0 1 0,-1 0-1,1-1 1,-1 0 0,0 0 0,0 1 0,0-2 0,0 1 0,-1 0-1,1-1 1,-1 1 0,0-1 0,1 0 0,-1 0 0,0-1 0,0 1-1,0-1 1,0 0 0,-7 1 0,-9 2 50,-1-1-1,1-2 1,-1 0 0,1-1 0,-26-3-1,38 2-80,0-1 0,0 0 0,0-1 0,0 0 0,1 0 0,-1 0 0,1-1-1,0 0 1,0-1 0,0 1 0,0-1 0,1-1 0,0 1 0,-11-14 0,16 18 1,-1 0-1,1 0 1,0 0 0,0-1 0,0 1 0,0 0 0,0-1-1,0 1 1,0-1 0,1 1 0,-1-1 0,0 0 0,1 1-1,-1-1 1,1 0 0,0 1 0,-1-1 0,1 0 0,0 1-1,0-1 1,0 0 0,0 0 0,0 1 0,1-1 0,-1 0 0,1 1-1,-1-1 1,1 0 0,-1 1 0,1-1 0,0 1 0,0-1-1,0 1 1,0-1 0,0 1 0,0 0 0,0-1 0,0 1-1,0 0 1,1 0 0,-1 0 0,0 0 0,3-1 0,3-3 6,1 0 0,0 1 0,0 0 0,0 1 0,0 0 1,1 0-1,8-2 0,24-1 48,1 1-1,0 2 1,45 2 0,-64 1-28,-9 1-55,-1 0 0,1 0 0,0 2 0,-1-1 0,0 2 0,0 0 0,0 0 0,0 1 0,0 1 0,-1 0 0,0 1 0,12 9 0,39 35-5067,-40-30-1963,2-6-5837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0.9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3057,'0'0'8788,"0"84"-8628,0-56-95,0 0-65,0 14-321,0 7-1343,0 14-2178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3.2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1681,'0'0'6755,"31"-14"-6643,-5 7-112,5 0-80,5 0-1217,0 0-1568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3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2049,'0'0'1329,"125"-14"-1249,-79 7-80,-4 0-128,-6 0-657,1 7-111,-6-7-433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29.3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1489,'0'0'13163,"0"2"-11589,0 46 263,-12 296 3087,-3-206-4271,-21 342-290,36-431-1779,0-40-2027,0-32-86,0-24-649,0-8-2457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29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6819,'0'0'6782,"32"-3"-5341,-3 1-1126,185-7 1341,458 9-237,-669-1-1423,0 1-1,-1 0 0,1 0 0,0 0 0,0 1 0,0-1 1,0 1-1,-1 0 0,1-1 0,0 1 0,-1 0 0,1 1 1,0-1-1,-1 0 0,4 3 0,-4-1 151,0 0-1,-1 0 1,0 0 0,0 0-1,0 1 1,0-1 0,0 0-1,-1 0 1,1 0-1,-1 1 1,0-1 0,0 6-1,1 4 270,1 202 2461,-2-32-1860,35 83-365,-20-180-509,6 155-1,-21-239-21,-6 2 34,0 0 1,0 0-1,-1 0 0,1 0 1,-1-1-1,0-1 0,0 1 1,0-1-1,0 0 0,-1 0 1,1-1-1,-9 1 0,-100 3 222,103-5-266,-292-13 388,157 4-1241,-161 11 1,282 0-259,-11 1-1724,13-2-6833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1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1 720,'0'0'14871,"-5"0"-8148,1 3-5469,2 4-955,1 0 0,0 0-1,0 0 1,1 1 0,0-1-1,2 12 1,0 11-18,-2 421 2243,2-438-1675,3-6-3290,-4-7 2194,-1 0 0,1 0 0,0 0 1,-1 0-1,1 0 0,-1-1 0,1 1 0,0 0 0,-1 0 0,1 0 1,-1-1-1,1 1 0,-1 0 0,1-1 0,-1 1 0,1-1 1,-1 1-1,1 0 0,-1-1 0,0 1 0,1-1 0,-1 1 1,0-1-1,1 0 0,-1 1 0,0-1 0,1 1 0,-1-1 1,0 1-1,0-1 0,0 0 0,0 1 0,0-1 0,0 0 0,0 1 1,0-2-1,10-29-5823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33.8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222 596 7459,'0'0'3949,"-5"-21"-65,1 8-3262,0-9 438,-13-34 1,14 48-658,-1 0 1,0 0-1,0 0 0,0 0 1,-1 1-1,0 0 1,-1 0-1,1 0 0,-8-6 1,8 9 27,1 1 0,-1-1 0,0 1 0,0 0 0,0 1 0,0-1 1,-6-1-1,10 3-320,-1 1-1,1-1 1,-1 1 0,1 0 0,-1-1 0,0 1 0,1 0 0,-1 0 0,1 0 0,-1 0 0,0 0 0,1 1-1,-1-1 1,1 0 0,-1 1 0,1-1 0,-1 1 0,1 0 0,-1-1 0,1 1 0,0 0 0,-1 0-1,1 0 1,0 0 0,0 0 0,0 0 0,-1 0 0,1 0 0,0 1 0,0-1 0,-1 3 0,-4 9 101,1 1 1,1 0-1,0-1 1,1 2-1,-4 27 1,5-26-160,-7 71 470,2 112 0,7-197-504,-1 0-1,1 0 0,0 0 1,0 1-1,0-1 1,0 0-1,1 0 1,-1 0-1,0 0 1,1 0-1,-1 0 1,1 0-1,0 0 1,0 0-1,0 0 1,0 0-1,0-1 1,0 1-1,0 0 1,1-1-1,-1 1 1,1-1-1,-1 1 0,1-1 1,-1 0-1,1 1 1,0-1-1,0 0 1,-1 0-1,1 0 1,0 0-1,0-1 1,0 1-1,0-1 1,0 1-1,0-1 1,0 1-1,1-1 1,1 0-1,0 1-18,1 0 0,0-1 0,-1 1 0,1-1 0,0 0 0,-1 0 0,1-1 0,0 1 0,8-3 0,-11 1 1,1 1 0,-1 0 0,0-1-1,0 1 1,1-1 0,-1 1 0,0-1 0,0 0-1,-1 0 1,1 0 0,0 0 0,-1-1 0,1 1-1,-1 0 1,0-1 0,1 1 0,-1-1-1,0 1 1,1-5 0,11-43 48,-1 0 1,-2 0-1,2-53 0,-3-158 117,-9 254-166,0-32-14,-1 0 1,-8-43 0,8 72 12,-1 1 0,0 0 0,-1-1 0,0 1 0,0 0 1,-1 1-1,0-1 0,-1 1 0,1-1 0,-2 1 0,1 1 0,-1-1 0,0 1 0,-10-8 1,16 14 4,0 1 0,0 0 0,0 0 0,0 0 1,0-1-1,-1 1 0,1 0 0,0 0 1,0 0-1,0-1 0,-1 1 0,1 0 0,0 0 1,0 0-1,-1 0 0,1 0 0,0-1 1,0 1-1,-1 0 0,1 0 0,0 0 0,0 0 1,-1 0-1,1 0 0,0 0 0,0 0 1,-1 0-1,1 0 0,0 0 0,-1 0 1,1 0-1,0 0 0,0 0 0,-1 0 0,1 1 1,0-1-1,0 0 0,-1 0 0,1 0 1,0 0-1,0 0 0,0 1 0,-1-1 0,1 0 1,0 0-1,0 0 0,0 1 0,-1-1 1,1 0-1,0 0 0,0 1 0,0-1 0,0 0 1,0 0-1,0 1 0,0-1 0,0 0 1,0 0-1,-1 1 0,-2 39 1,4 76-1,1-41-5,-2-16-122,3 1 0,3-1 0,2 0 0,3-1 0,2 0 0,3 0 0,2-2 0,40 84 0,-50-132-2643,1-8-3547,-5 0 3803,6 0-7108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1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0 4738,'0'0'3583,"22"8"382,-7-3-3310,1 0-20,-1 1 1,1 0 0,-1 1-1,0 1 1,-1 0 0,0 1-1,0 1 1,20 17 0,-22-15-128,-2 1 1,1 0-1,-2 0 1,1 1-1,-2 0 1,0 0-1,-1 1 1,9 26-1,-9-19-127,-2 1 0,0 0 0,-1 0 0,-2 0 0,0 33 0,-2-47-374,0 0 1,-1 0 0,0-1 0,0 1 0,-1-1 0,0 1-1,-1-1 1,0 1 0,0-1 0,-1 0 0,0 0-1,0-1 1,-1 1 0,0-1 0,0 0 0,0 0-1,-1-1 1,0 1 0,-1-2 0,0 1 0,1 0-1,-2-1 1,1 0 0,-1-1 0,1 0 0,-1 0-1,0-1 1,0 0 0,-1 0 0,1-1 0,-1 0-1,1 0 1,-1-1 0,0 0 0,0 0 0,1-1-1,-1-1 1,0 1 0,-12-4 0,16 4-62,0-2 0,1 1-1,-1 0 1,0-1 0,1 0 0,-1 0 0,1-1 0,0 1 0,0-1 0,0 0 0,-7-6-1,2-1-164,0 0 0,-13-20-1,8 10-12,14 20 232,0 0 1,0 0-1,0-1 0,0 1 0,0 0 0,0 0 0,0 0 0,0 0 0,0 0 0,0 0 0,0-1 0,0 1 0,0 0 0,0 0 0,0 0 0,0 0 0,0 0 0,0 0 0,0-1 0,0 1 0,0 0 0,1 0 0,-1 0 0,0 0 0,0 0 0,0 0 0,0 0 1,0 0-1,0 0 0,0 0 0,1 0 0,-1 0 0,0-1 0,0 1 0,0 0 0,0 0 0,0 0 0,0 0 0,1 0 0,-1 0 0,0 0 0,0 0 0,0 0 0,0 0 0,0 0 0,1 0 0,-1 0 0,0 1 0,0-1 0,0 0 0,0 0 0,0 0 1,0 0-1,0 0 0,1 0 0,-1 0 0,0 0 0,0 0 0,0 0 0,0 1 0,3-1 32,48 2 484,84 16 1,-94-13-684,0-2 0,59-3 0,-49 0-1605,-4-1-2300,-9-5-2317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4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3906,'0'0'12197,"-62"126"-9780,52-49-175,10 0-530,0 0 273,10-7-688,32-6-337,10-22-191,-1-7-385,1-21-256,0-7-128,-5-7 0,-5-7-1009,-1-35-1696,-10-7-2097,-10 7-3778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4.5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343 0 5122,'0'0'14919,"-156"154"-12150,110-97-415,9-15-770,1 7-1344,10-7-240,5-7-448,6 0-1681,10-21-2609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4.9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8500,'0'0'9700,"-31"161"-6882,20-91-609,1 0-529,5-7-927,5-13-481,0-8-272,0-7-16,0-14-1041,0-7-2368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5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11781,'0'0'10581,"0"161"-9204,6-112-769,-6-7-608,0 15-320,0-15-2225,0 0-4274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5.7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10005,'0'0'12248,"23"19"-10255,76 61-598,-92-74-1285,0 0 0,0 0 1,-1 1-1,0-1 0,0 2 0,0-1 0,-1 0 1,0 1-1,-1 0 0,1 0 0,-2 1 0,5 12 1,-7-15-65,0-1 1,-1 0-1,1 1 1,-1-1-1,0 1 1,-1-1-1,0 1 1,0-1-1,0 1 1,0-1 0,-1 0-1,0 1 1,0-1-1,0 0 1,0 0-1,-1-1 1,-5 8-1,-3 1 34,0-1-1,-1 0 0,-1 0 1,0-1-1,0-1 0,-28 16 0,6-12-94,28-11-549,25 3 138,184 57 396,-196-60 37,0-1 0,0 1 0,0 0 0,0 0 0,0 1 1,-1 0-1,1 0 0,-1 0 0,0 1 0,7 7 0,-10-9 8,1 1-1,-1-1 1,0 1 0,0-1-1,-1 1 1,1-1 0,-1 1 0,1 0-1,-1 0 1,0 0 0,-1-1 0,1 1-1,-1 0 1,0 0 0,0 0 0,0 0-1,0 0 1,-2 7 0,1-8 21,0 0 0,0 0 0,-1 0 0,1 0 0,-1 0 0,0 0 0,0-1 0,0 1 0,0-1 0,0 1 0,-1-1 0,1 0 0,-1 0 0,1 0 0,-6 3 0,-1 1 39,-4 4-56,-1-2 1,0 0-1,-1 0 0,0-1 1,0-1-1,-1-1 1,1 0-1,-1-1 1,0-1-1,0 0 0,-1-1 1,1-1-1,-22 0 1,38-2-100,-1 1 1,1 0-1,-1 0 1,1-1-1,-1 1 1,1 0-1,-1-1 1,1 1-1,-1 0 1,1-1-1,-1 1 1,1-1-1,0 1 1,-1 0-1,1-1 1,0 1-1,0-1 1,-1 1-1,1-1 1,0 1-1,0-1 1,0 0-1,-1 1 1,1-1-1,0 1 1,0-1-1,0 1 1,0-1-1,0 0 1,0 1-1,0-1 1,1 0-1,0-22-2520,-1 20 1850,0 0 212,1 0 0,-1 1-1,1-1 1,-1 1-1,1-1 1,0 1-1,0-1 1,0 1 0,0 0-1,3-4 1,31-34-7234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5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9508,'0'0'11013,"10"168"-8163,-5-98-449,1 0-464,-1 0-1073,0-14-192,5-13-415,-5-15-241,1-7 32,-6-14-48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1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8516,'0'0'9791,"0"20"-8102,0 346 6355,0-243-7428,0-120-878,7-71-13430,-1 23 8362,-4-17-4042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2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0 784,'0'0'5133,"22"1"-784,-5 0-3659,17 1 665,1 1 0,43 10-1,-48-7-340,1-2 0,56 1 0,-86-5-949,0 0 0,-1 0 1,1 0-1,0 0 0,0 0 1,-1 0-1,1 1 0,0-1 1,0 0-1,-1 0 0,1 0 1,0 1-1,-1-1 0,1 0 1,-1 1-1,1-1 0,0 1 1,-1-1-1,1 1 0,-1-1 1,1 1-1,-1-1 0,1 1 1,-1-1-1,1 1 0,-1 0 1,0-1-1,1 1 0,-1 0 1,0-1-1,1 2 0,0 27 2235,-2-10-1605,14 334 5451,10 125-4195,-22-461-1942,7 31-82,-7-45-373,-1-14-2611,0 1 1105,-1-1 0,0 1 0,-1-1 0,0 1 0,-5-13 0,-16-38-8474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2.3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11493,'0'0'11558,"160"78"-10710,-113-64-688,5 7-160,5-7-1633,5-7-2753,1 0-4882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34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1601,'0'0'24035,"0"26"-22664,0 176 673,0-35-1113,12-192-1590,14-35-573,33-120 1,-48 143 735,-11 37 501,0-1 0,0 1 0,0-1 0,0 1 1,0-1-1,1 1 0,-1-1 0,0 1 0,0-1 0,1 1 0,-1-1 0,0 1 0,0-1 0,1 1 0,-1 0 1,1-1-1,-1 1 0,0-1 0,1 1 0,-1 0 0,1-1 0,-1 1 0,1 0 0,-1 0 0,0-1 1,1 1-1,-1 0 0,1 0 0,0 0 0,13 8 439,8 25 446,-21-30-840,11 17 496,35 69 1330,-43-79-1800,0 0 0,-1 0-1,0 0 1,0 0 0,-1 1-1,-1 0 1,1 13 0,-2-22-960,0 13 1829,1-11-4239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7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3298,'0'0'11704,"2"25"-9575,0-2-1606,5 140 2440,-17 156 1183,7-177-3252,4-82-1679,-4-12-3403,17-128-4240,-8 25 974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8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60 6771,'0'0'11061,"26"-1"-9612,173-5 576,101-18-288,4-1-1572,-257 23-171,32 1-14,-71 1 13,-1 1 1,1 0-1,-1 0 1,1 1 0,-1 0-1,0 0 1,13 6 0,-9-2 25,-10-6 1,1 1 0,0-1 0,-1 1 0,1 0 0,-1 0 0,0 0 0,1 0 0,-1 0 1,0 0-1,1 0 0,-1 0 0,0 0 0,0 0 0,0 1 0,0-1 0,0 1 0,0-1 1,-1 1-1,1-1 0,0 1 0,-1-1 0,1 1 0,0 2 0,8 52 860,-1 0 0,-4 0 1,-4 108-1,-1-70-602,15 333 181,-13-281-459,-1-144 67,-20-1 574,13-2-559,-46 1 85,0-1 1,0-3-1,-99-21 0,15-18-158,96 27-34,-2 3-1,1 1 1,-2 2 0,-56-5 0,-73 13-2646,101 3-3611,47-4 828,7-8-1976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2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8196,'0'0'12245,"-31"154"-9908,31-91-368,16 0-480,20 1-352,6-8-113,4-14-448,-4 0-336,-1-14-160,-9-14-80,-6-14-48,0 0-944,5-21-1585,5-14-1809,-10-14-2145,0 7-6451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2.7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328 0 9060,'0'0'12614,"-130"106"-10005,78-43-320,6 0-432,4 0-1057,16-14-656,5-14-144,11-14-256,10-14-1633,26-28-18184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3.1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76 0 9108,'0'0'8428,"25"20"-5861,78 68-422,-94-80-1832,-1 0 1,0 1 0,0 0 0,-1 1 0,0 0 0,0 0-1,-1 1 1,0-1 0,-1 1 0,-1 0 0,6 18 0,-6-7 139,0 0 1,-2 1-1,-1-1 1,-1 27-1,0-20-238,0-18-122,0 0 0,-1-1 1,0 1-1,-1-1 0,-5 20 0,6-26-76,-1 0 0,0 0 0,0 0 0,-1 0 0,1 0 0,-1 0 0,0-1-1,0 1 1,0-1 0,0 0 0,0 0 0,-1 0 0,1 0 0,-1-1 0,-8 5-1,1-2-15,0 0-1,-1 0 0,0-1 0,0-1 1,0 0-1,0 0 0,-25 1 0,32-4-14,0 0 0,-1 0 0,1 0 0,0 0 0,-1-1 0,1 0 0,0 0 0,0-1 0,0 0 0,0 1 0,0-2 0,0 1 0,1 0-1,-1-1 1,1 0 0,-1 0 0,1 0 0,0-1 0,0 1 0,-4-7 0,6 9 1,1-1 1,0 1 0,0-1-1,0 1 1,0-1-1,0 1 1,1-1-1,-1 0 1,0 1-1,1-1 1,-1 0-1,1 1 1,0-1-1,-1 0 1,1 0-1,0 1 1,0-1-1,0 0 1,0 0 0,1 0-1,-1 1 1,0-1-1,1 0 1,-1 1-1,1-1 1,1-2-1,-1 2 17,1 0 0,0 0 0,0 0 0,-1 0 0,2 0 0,-1 0 0,0 1 1,0-1-1,0 1 0,1-1 0,-1 1 0,1 0 0,-1 0 0,1 0 0,3-1 0,24-4 66,1 0-1,-1 2 1,33-1 0,97 5-2929,-69 2-7015,-58-2 1508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3.5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9396,'0'0'12774,"0"189"-10293,11-112-736,10 0-496,-6-6-353,-4-1-576,-1-7-272,-5-14-32,-5-14-32,5-14-800,0-14-1297,11-56-15687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3.7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8964,'0'0'6979,"5"147"-3793,27-91-1169,14 7-369,6-14-767,5 8-353,11-22-384,-6 0-144,-5-14 0,-10-21-1729,-11 0-992,-5-35-3250,-20-21-3393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3.9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0 320,'0'0'15447,"-109"148"-10404,78-92-2162,5-7-1392,15 0-1201,-4 0-288,-1-7-256,11-7-1761,-5-14-2770,10-14-3104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2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818 1 3762,'0'0'19171,"-16"1"-16025,6 5-2986,1 1 1,0-1 0,1 2 0,-9 8-1,4-4-30,-154 127 1066,114-91-1142,2 1 1,2 4 0,-56 75 0,41-49-37,-60 92-54,46-60 0,73-104 22,-31 35-39,36-42 30,0 0 0,0 0-1,-1 0 1,1 0 0,0 0-1,0 0 1,0 0 0,0 1-1,-1-1 1,1 0 0,0 0-1,0 0 1,0 0 0,0 0-1,0 1 1,-1-1 0,1 0-1,0 0 1,0 0 0,0 1-1,0-1 1,0 0 0,0 0-1,0 0 1,0 1 0,0-1-1,0 0 1,0 0 0,0 0-1,0 1 1,0-1 0,0 0-1,0 0 1,0 0 0,0 1-1,0-1 1,0 0 0,0 0-1,0 0 1,0 1 0,0-1-1,0 0 1,1 0 0,-1 0-1,0 0 1,0 1 0,0-1-1,0 0 1,0 0 0,1 0-1,-1 1 1,18 2-385,43-6 681,-30 1-339,641-19 488,-213 7 183,-459-3 97,-2-31-593,-2-1 1,-2 1-1,-2 0 1,-2 0-1,-2 1 0,-3 0 1,-1 1-1,-3 1 1,-38-69-1,52 104-23,-1 1-1,0-1 1,-12-12 0,-4 5-869,20 16 283,-1 0 0,1 0 1,-1 1-1,0-1 0,0 0 0,1 1 0,-1-1 1,-4 1-1,-3 0-6397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4.0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5346,'0'0'15063,"-1"17"-13294,-7 393 4957,7-284-6691,1-125-732,0-6-4065,2-61-5979,6 18 595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34.5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140 1 12534,'0'0'16365,"-20"28"-15493,-61 93-280,76-112-517,0 0 1,0 0-1,1 1 0,0-1 0,0 1 0,1 0 0,1 0 1,0 1-1,0-1 0,1 0 0,0 1 0,1 20 0,1-13-41,-1-14-38,0-1-1,1 0 1,-1 0-1,1 1 1,0-1-1,0 0 1,0 0-1,0 0 1,1 0-1,-1 0 1,1 0-1,0-1 0,0 1 1,0 0-1,0-1 1,0 1-1,1-1 1,-1 0-1,1 0 1,-1 0-1,1 0 1,0 0-1,0-1 1,4 3-1,9 3-38,1-1-1,-1 0 1,28 5-1,-6-1-10,-32-9 46,-1 1 1,0 0-1,0 0 1,1 1-1,-2 0 1,1 0-1,0 0 1,0 0-1,5 6 0,-9-8 23,0 1-1,1-1 1,-1 1-1,0-1 1,-1 1-1,1-1 1,0 1-1,0 0 1,-1-1-1,1 1 0,-1 0 1,1 0-1,-1-1 1,0 1-1,1 0 1,-1 0-1,0-1 1,0 1-1,-1 0 1,1 0-1,0 0 1,-1-1-1,1 1 0,-1 0 1,1 0-1,-1-1 1,0 1-1,1-1 1,-1 1-1,0 0 1,0-1-1,0 0 1,-2 3-1,-8 9-89,-1 0 0,0 0 0,-1-1 0,-18 12 0,-6 3-7575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4.4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4978,'0'0'10048,"27"9"-7626,7 1-1171,45 21 0,-73-28-1025,0 1 0,0 0 0,0 0-1,0 1 1,0 0 0,-1 0 0,0 0 0,0 1-1,-1-1 1,1 1 0,-1 0 0,-1 1-1,1-1 1,4 12 0,0-1 251,1 4-103,0 0 1,-2 1 0,-1 0 0,0 0 0,-2 1 0,0-1-1,-2 1 1,0 0 0,-2 27 0,0-44-332,-1 1-1,1 0 1,-1 0 0,0 0 0,0 0-1,-1 0 1,0-1 0,0 1 0,-1-1-1,0 1 1,0-1 0,-7 11 0,6-13-19,0 1 0,0-1 0,0 0 0,-1 0 0,1-1-1,-1 1 1,0-1 0,0 0 0,0-1 0,0 1 0,0-1 0,-1 0 0,1 0 0,-1 0 0,-9 1 0,5-1 1,-1-1 0,0 0 0,0 0 0,0-1 0,0-1-1,-20-2 1,27 2-42,0 0-1,0 0 0,-1-1 1,1 1-1,0-1 0,0 0 1,1 0-1,-1 0 0,0-1 1,1 1-1,-1-1 1,1 0-1,0 0 0,0 0 1,0 0-1,0-1 0,0 1 1,1-1-1,-3-5 0,5 9 11,0-1 0,0 1 1,0-1-1,0 1 0,0 0 0,0-1 0,0 1 0,1 0 0,-1-1 0,0 1 0,0-1 0,0 1 0,1 0 0,-1-1 1,0 1-1,0 0 0,1 0 0,-1-1 0,0 1 0,1 0 0,-1 0 0,0-1 0,1 1 0,-1 0 0,0 0 1,1 0-1,-1 0 0,1-1 0,-1 1 0,0 0 0,1 0 0,-1 0 0,1 0 0,-1 0 0,0 0 0,1 0 0,-1 0 1,1 0-1,-1 0 0,0 0 0,1 1 0,0-1 0,26 0 83,-21 0-81,24 1 173,44 8 1,-43-4-211,45 1 0,-37 0-2904,-17 2-2643,-10-1-2684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5.7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9540,'0'0'16253,"-2"20"-14876,-6 204 1109,8-212-2411,1-1-1,0 0 0,1-1 0,1 1 1,0 0-1,0 0 0,1-1 1,0 0-1,1 0 0,0 0 0,0 0 1,1-1-1,1 0 0,11 13 1,-13-16-158,0-1 0,0-1 0,1 1 0,0-1 0,0 0 0,0 0 0,1 0 0,-1-1 0,1 0 0,7 2 0,-8-3-290,0-1 0,0 0 0,0 0 0,0-1 0,0 1 0,0-1 0,0-1 0,0 1 0,0-1 0,0 0 0,0 0-1,0-1 1,7-3 0,-8 4-736,-1-1 0,0-1 0,0 1 0,0-1 1,7-5-1,16-19-7461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5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1 7603,'0'0'16888,"-114"168"-14151,77-112-1376,1 7-865,5-14-384,5 0-112,10-14-576,6-7-1633,5-14-2289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6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9060,'0'0'8812,"13"22"-6280,41 75-523,-49-85-1630,0 1 0,0 0-1,-1 0 1,-1 1 0,0-1 0,-1 1-1,0-1 1,-1 1 0,-1 0 0,-2 26 0,1 1 67,0-34-425,1 0 1,-1-1 0,0 1 0,0-1-1,0 1 1,-1-1 0,0 0-1,-1 1 1,1-1 0,-1 0-1,0-1 1,-1 1 0,1 0 0,-1-1-1,0 0 1,0 0 0,-1 0-1,0 0 1,0-1 0,0 0 0,-7 5-1,10-4-159,2-4-1,1 0-115,1 0 220,-1 0-1,1 0 0,-1-1 1,1 1-1,0 0 0,-1-1 1,1 1-1,0-1 0,-1 0 1,1 0-1,0 1 1,-1-1-1,1 0 0,0 0 1,0-1-1,1 1 0,-1 0 5,9 0-139,0 0-1,1-1 1,-1 0-1,0-1 0,0 0 1,0-1-1,21-7 0,-24 6-774,0-1 0,0 1 0,0-1 0,-1-1-1,0 0 1,10-9 0,10-19-6430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6.6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0 7171,'0'0'14260,"-11"28"-13185,-12 37 31,-26 117 0,23-30 312,7 1-1,1 203 1,18-352-1606,3 24 475,-3-27-393,0-1 0,0 1-1,1 0 1,-1 0 0,0-1 0,1 1 0,-1 0 0,1-1 0,-1 1 0,1-1 0,-1 1 0,1-1 0,-1 1 0,1-1 0,0 1 0,-1-1 0,1 1 0,-1-1 0,1 0 0,0 1 0,0-1 0,-1 0 0,1 1 0,0-1 0,-1 0 0,1 0 0,0 0 0,0 0 0,0 0-1,0 0 1,0 0-142,0 0 1,0-1-1,0 1 0,0-1 0,0 1 0,-1-1 0,1 1 0,0-1 0,0 1 0,-1-1 0,1 1 0,0-1 0,-1 0 0,1 0 0,0 1 0,-1-1 0,1 0 0,-1 0 0,1 0 0,-1 0 0,0 0 0,1 1 0,-1-1 0,0-1 0,9-30-1927,-7 23 1033,13-47-3369,0-12-2682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57.3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87 6099,'0'0'6315,"28"-9"-3754,6-4-1844,-5 2-22,1 1 0,-1 2 0,56-10 0,-12 9 157,0 3-1,1 3 0,143 13 0,-127-1-629,93-4 2293,-174 13-1462,-7-14-951,17 46 1394,24 98-1,-13-37-783,-9-34-220,-3 1 0,-3 1 0,-4 1 0,2 135 0,-8-95-393,-5-119 26,-6-1 112,-127 7-162,81-2-45,-101-5-1,11-22-89,-35-2-59,118 23 35,-64-7-1080,121 8 1003,1-1 1,-1 1-1,0-1 1,0 1-1,0-1 1,1 0 0,-1 0-1,0 1 1,1-1-1,-1 0 1,1-1-1,-1 1 1,1 0-1,-2-2 1,-12-24-6760,9 6-1455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04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3986,'0'0'17008,"4"21"-15389,-1-2-1240,3 13 387,-2 0-1,0 49 1,-4-45-294,0 59 442,16 134 0,-14-216-915,1 0 0,8 24 0,-9-35-981,0-14-13809,-2 8 14826,0-22-9594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04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7267,'0'0'11408,"-4"25"-9532,-3 7-1286,0 2 202,2 0 0,-2 45 0,7-78-752,-2 22 876,4 37 0,-1-53-781,0 1-1,1 0 1,0-1-1,0 1 0,1-1 1,0 0-1,0 0 0,6 11 1,-1-7-79,0 0 0,0 0 0,1-1 0,1 0 0,-1 0 0,1-1 0,1-1 0,0 0 0,0 0 0,1-1 0,0 0 0,0-1 0,14 5 0,-15-8-359,-1 1 0,1-2 0,0 0-1,0 0 1,1-1 0,-1 0 0,0-1 0,0 0 0,1-1 0,13-2-1,-22 2-243,0 0 0,0 0 0,0 0 0,0 0 0,0-1 0,0 1 0,0-1 0,0 0 0,-1 1 0,1-1 0,-1 0 0,1-1 0,-1 1 0,0 0-1,0-1 1,0 1 0,0-1 0,3-5 0,7-20-8481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04.4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1 5587,'0'0'17384,"-119"175"-16232,88-112-464,5-7-672,0-14-16,10-7-1072,6-7-2178,-1-21-3889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5.3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1281,'0'0'2929,"0"119"-1905,0-77 65,0 7-209,0 0-223,0 0-49,0-7-464,11 0-144,-1-7-32,0 0-832,1 0-1506,-6 0-1823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8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5218,'3'-3'24102,"4"1"-23456,4 8-2000,2 0-7830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35.3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 4402,'0'0'20668,"0"-1"-20667,0 0 0,0 0 0,0 0-1,0 0 1,1 0 0,-1 0 0,0 0 0,1 1 0,-1-1-1,0 0 1,1 0 0,-1 0 0,1 0 0,0 1 0,0-2-1,9-2-11,1 1-1,-1 1 0,1-1 0,0 2 0,-1 0 0,1 0 0,0 0 0,0 2 1,0-1-1,13 3 0,-19 0 118,0 0-1,-1 0 1,0 0 0,1 0 0,-1 1-1,-1-1 1,1 1 0,0 0 0,-1 0-1,0 0 1,5 9 0,-1-3 266,0-9-71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15.5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1409,'0'0'2769,"0"161"-1521,5-84-639,5 0-97,6-14-240,-6 0-272,0-28 384,-10 0-384,0-7 304,0-7 97,0-7-257,0-7 112,0-21-256,0-35-1265,6-14-3425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9.4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5138,'0'0'12142,"-6"29"-9306,-1 5-2020,-27 149 2893,24-104-1522,0 100 1,10-175-3396,0-7 39,-1-17-1453,3-33-6612,2 6-1179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39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11253,'0'0'12710,"36"21"-11686,-10-7-239,5-7-321,-5 7-304,0-14-160,0 0 0,5 0-112,-10 0-1169,0 0-1680,-6 0-1889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6:40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1 4530,'0'0'15316,"-4"3"-13331,1 1-1752,0 0 0,0 1 0,0-1 1,1 0-1,0 1 0,-1 0 0,2-1 0,-1 1 0,-1 6 0,-9 52 1184,7-35-744,0 11-134,1 0 0,2 52 0,2-90-541,0 0 1,0-1-1,0 1 1,0 0 0,1-1-1,-1 1 1,0 0-1,1 0 1,-1-1-1,0 1 1,1 0-1,-1-1 1,1 1 0,-1-1-1,1 1 1,-1-1-1,1 1 1,-1-1-1,1 1 1,-1-1-1,1 1 1,0-1 0,-1 0-1,1 1 1,0-1-1,-1 0 1,1 1-1,0-1 1,0 0 0,-1 0-1,1 0 1,0 0-1,1 0 1,34 0-53,-20-1 79,40-1 137,-30 1-68,-1 0-1,1 1 1,29 5 0,-51-3-66,0-1 0,0 1 1,0-1-1,0 1 0,-1 1 1,1-1-1,-1 0 0,0 1 1,0-1-1,0 1 0,0 0 1,0 0-1,0 0 0,-1 1 1,1-1-1,1 4 1,14 16 385,-15-18-303,1 0 0,-1 0 0,-1 0 0,1 0 0,-1 0 0,1 0 0,-2 1 0,1-1 0,0 1 0,-1-1 0,0 1 1,-1 0-1,1 0 0,-1 5 0,0-4-3,0 0 1,0-1-1,-1 1 1,0 0-1,-1-1 1,1 1-1,-1-1 1,0 0-1,-1 1 1,1-1-1,-1 0 1,-5 7-1,-2 0-87,-1 0 0,0-1 0,-1 0 1,-1 0-1,0-1 0,-1-1 0,1-1 0,-2 1 0,1-2 0,-2 0 0,1-1 0,-1-1 0,-20 6 1,24-9-13,-1 0 1,1-1-1,-1 0 1,0-1-1,0-1 1,0 0-1,0 0 1,1-1-1,-1-1 1,0-1-1,1 1 1,-1-2-1,1 0 1,0 0-1,0-1 1,0-1-1,-20-12 1,6 4-78,23 13-13,0 0 1,0-1-1,1 1 0,-1 0 1,1-1-1,-1 0 0,1 1 1,0-1-1,-1 0 0,1 0 1,0 0-1,0-1 0,1 1 1,-4-5-1,2 1-1412,0 0-1,0 0 0,0 0 1,1-1-1,-3-10 1,3-11-3683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06.7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1585,'0'0'20609,"0"4"-18501,0 187 3334,0 118-3561,2-332-3850,0-1-1,1 1 0,7-24 1,-4 23-371,13-52-5829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07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8724,'0'0'4864,"24"-1"-2693,165-12 1308,17 6-1623,-203 7-1802,-1 0 27,-1 1 0,1-1 0,0 0 0,-1 1-1,1-1 1,-1 0 0,1 1 0,-1 0-1,0-1 1,1 1 0,-1 0 0,0 0 0,1 0-1,-1 0 1,0 0 0,0 0 0,0 0 0,0 0-1,0 0 1,0 0 0,0 1 0,0-1-1,0 0 1,-1 1 0,1-1 0,0 1 0,-1-1-1,1 1 1,-1-1 0,0 1 0,1-1 0,-1 4-1,1 6 559,0 1 0,-1 0-1,-1 17 1,0-8 2,-3 57 563,-4 1 0,-18 81 0,-9 87-182,30-92-825,5-154-442,0-16-2754,0 4 846,-1-1 0,0 1 0,-4-18 0,-9-19-6803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07.2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11845,'0'0'11606,"192"56"-8981,-129-42-720,-6 0-1185,-16 0-624,-4-7-96,-12 0-240,-9 0-1345,-6-7-2929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6.3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177 1 5795,'0'0'21108,"-10"15"-20388,-113 166-213,116-172-493,2-4-13,1 0 0,0 0 0,1 0 0,-1 1 0,1-1 0,0 1 0,0 0 0,1 0 0,-4 12 0,6-17-14,1 14-78,0-13 92,0 0 0,0 0 0,1 0-1,-1 0 1,0 0 0,1-1 0,-1 1 0,1 0-1,-1-1 1,1 1 0,0-1 0,0 1 0,-1-1-1,1 0 1,0 0 0,0 0 0,0 0-1,3 1 1,45 13 39,-44-13-33,19 2 27,0 0 0,48 0 1,-31-2-8,154 0 84,-154-3-3460,-1 1-3532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6.5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 10293,'0'0'10725,"-6"161"-8740,6-84-705,0 0-255,0 0-97,-5-14-656,-5-14-272,5-7 0,5-14-192,-6 0-768,1-7-1153,-5-7-1729,0-14-2497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7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478 0 6227,'0'0'12376,"-19"15"-11594,5-4-621,0 0 22,0 0 1,1 1 0,0 0-1,1 1 1,0 1 0,1 0-1,-13 20 1,-213 414 4295,173-298-4271,57-129-209,1-1 0,1 1-1,0 0 1,2 1 0,-1 32-1,4-53 2,-1 0 0,1 1-1,0-1 1,0 0 0,0 0-1,0 0 1,0 1 0,0-1 0,1 0-1,-1 0 1,0 0 0,0 0-1,1 1 1,-1-1 0,1 0-1,-1 0 1,1 0 0,0 0-1,-1 0 1,1 0 0,0 0-1,0 0 1,-1-1 0,1 1-1,0 0 1,0 0 0,0-1-1,0 1 1,0 0 0,0-1-1,0 1 1,0-1 0,0 1-1,1-1 1,-1 0 0,0 1 0,0-1-1,0 0 1,0 0 0,1 0-1,1 0 1,4 1 11,51 11 166,95 9 1,-69-12-96,423 26 636,-465-35-636,-12 2-8,1-3 0,0 0-1,-1-2 1,41-9 0,-69 12 10,-1-1 1,0 0-1,1 1 1,-1-1-1,0 1 1,0-1-1,0 0 0,1 0 1,-1 0-1,0 0 1,0 0-1,0 0 1,-1 0-1,1 0 1,0 0-1,0 0 0,0-1 1,-1 1-1,1 0 1,-1-1-1,1 1 1,-1 0-1,1-1 1,-1 1-1,0 0 0,0-3 1,0-43 2021,-2 32-2445,-4-39 396,-2 1 0,-2 1 0,-3 0 0,-2 0 0,-2 2 0,-3 0-1,-1 0 1,-44-71 0,52 100-24,-27-34-1,35 49-152,-1 0 1,1 0-1,-1 1 0,0 0 0,-1 0 0,1 1 0,-1-1 0,0 1 0,-9-4 0,13 7-356,-16-8-1548,14-2-6723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2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283 97 9044,'0'0'12697,"-23"-17"-10704,-71-51 21,93 66-1942,-1 1 0,0 0 0,0 0 0,0 0 0,0 0 0,0 0 0,0 0 0,0 1 1,0-1-1,0 1 0,0-1 0,-1 1 0,1 0 0,0 0 0,0 0 0,0 0 0,0 0 0,-1 0 0,1 1 1,0-1-1,0 1 0,-4 1 0,3 0 3,0 0 1,1 0-1,-1 0 1,1 1-1,0-1 0,0 1 1,-1 0-1,2-1 1,-4 6-1,-1 2 127,-4 5-109,0 0-1,2 1 1,0 0-1,0 1 1,2 0-1,0 0 1,1 0-1,1 1 1,-3 21-1,1 19 402,1 86 0,5-141-484,0 1 0,0-1 0,0 1-1,1-1 1,-1 1 0,1-1 0,-1 0 0,1 1 0,0-1-1,0 0 1,1 0 0,-1 0 0,3 4 0,-2-5-16,0-1 0,0 1 0,0-1 0,0 1 0,0-1 0,0 0 0,0 0 0,1 0 0,-1 0 0,0 0 0,1 0 0,-1-1 0,1 1 0,-1-1 0,0 0 0,1 0 0,-1 0 0,5 0 0,-3 0-19,-1-1-1,0 1 1,1-1 0,-1 0-1,0 0 1,0 0-1,0 0 1,0 0 0,0-1-1,0 1 1,0-1-1,0 0 1,4-3-1,0-1-53,-1-1-1,1 1 1,-1-1-1,8-13 1,2-6-171,-1-1 1,10-28-1,-7 11-837,22-89 0,-38 127 952,-2 5 121,0 0 0,0 0 1,0 0-1,0 0 0,0 1 0,0-1 1,0 0-1,1 0 0,-1 0 1,0 1-1,0-1 0,1 0 0,-1 0 1,1 1-1,-1-1 0,1 0 0,-1 1 1,1-1-1,-1 0 0,1 1 0,0-1 1,1 0-1,-2 20 886,18 169 811,-5-81-989,6 112 268,18 158-259,-26-290-492,-19-87 280,-5-1-552,1-2 0,-1 0 1,1 0-1,-1-1 0,1 0 0,0-1 0,0-1 1,1 0-1,0 0 0,0-1 0,0-1 0,1 0 1,-14-13-1,19 15-207,0-1-1,0 1 1,1-1 0,0 0 0,0-1 0,1 1-1,0-1 1,0 1 0,0-1 0,1 0 0,-1-9-1,-1-11-2477,2 1-1,1-31 0,1-29-6454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7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9236,'0'0'13831,"-21"133"-12151,16-77-303,0-7-449,5-14-431,0 0-257,0-14-176,0 0-64,0-7-160,0 0-673,10-14-7779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7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8884,'0'0'14311,"11"133"-12246,-6-91-833,-5 0-896,5-14-336,-5 0-32,10-7-1104,1-7-2194,4-14-2913,6 0-2977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8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12406,'0'0'9444,"28"18"-7467,86 57-504,-107-71-1306,-1 0 0,0 1 0,-1-1 0,1 2 0,-1-1 0,0 0 0,0 1 0,0 0 1,-1 0-1,5 9 0,-7-9-24,0 0 0,-1 0 0,0 0 0,0 0 1,0 0-1,0 0 0,-1 0 0,-1 8 0,1-3 12,0-6-94,-1 0-1,0 1 1,0-1-1,0 0 1,-1 1-1,1-1 1,-1 0-1,0 0 1,-1 0-1,0-1 1,1 1-1,-1-1 1,-1 1-1,1-1 1,-1 0 0,1 0-1,-9 6 1,0 0-16,-1-1 0,0 0 0,-1-1 0,-25 12 0,40-16-660,9 1 382,21 5 215,-25-8-20,41 12 38,-20-7 2,0 1 1,0 1 0,-1 2 0,30 16-1,-52-25 1,-1 1-1,1 0 0,0 0 1,-1 0-1,0 0 0,1 0 0,-1 1 1,-1-1-1,1 1 0,0 0 1,-1 0-1,0 0 0,0 0 1,2 6-1,-2-3 10,0 1 1,-1 0-1,0-1 0,0 1 1,-1 0-1,0-1 0,-1 15 1,0-19 5,0 0 1,0 0 0,-1 0-1,1 0 1,0 0-1,-1 0 1,0 0 0,0 0-1,0-1 1,0 1 0,0-1-1,0 1 1,-1-1 0,1 0-1,-1 0 1,1 0-1,-1 0 1,0-1 0,0 1-1,0-1 1,-5 3 0,-8 2 65,1-1-1,-33 7 1,21-8-90,0-1 0,0-2-1,-28-1 1,16-1-764,39 1 676,-1 0-1,1 0 1,-1 0-1,1 0 1,-1 0-1,1 0 0,-1 0 1,1-1-1,-1 1 1,1 0-1,0 0 1,-1 0-1,1-1 1,-1 1-1,1 0 1,0 0-1,-1-1 1,1 1-1,0 0 0,-1-1 1,1 1-1,0-1 1,-1 1-1,1 0 1,0-1-1,0 1 1,0-1-1,-1 1 1,1-1-1,0 0 1,0-19-3324,1 14 2294,0 1 1,1 0-1,0 0 0,0 0 0,0 0 1,3-6-1,32-30-8897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8.6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5442,'0'0'18729,"0"161"-16776,0-105-897,0-7-351,0-7-529,0 0-144,5-14-32,6 0-448,-6-7-1489,0 0-2049,6-14-2209,4 0-7363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9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9668,'0'0'13206,"0"147"-10644,0-98-898,11-7-431,-1-7-513,-5 0-368,6-14-207,-11 0-113,5 0-32,-5-7-64,0 0-449,0-7-703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9.2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10005,'0'0'13414,"140"7"-12854,-93 0-496,0-7-64,-1 7-1649,-4-7-4145,-1 0-5299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39.6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0 6659,'0'0'19022,"-15"23"-17595,-44 71-618,55-87-771,0-1 1,1 1 0,0 0 0,0 0-1,1 0 1,0 1 0,0-1-1,1 0 1,0 1 0,0-1 0,1 1-1,0 0 1,1 10 0,0 5-40,-2-21-7,2 0 0,-1 0 0,0 0-1,0 0 1,1 0 0,-1 0-1,1 0 1,-1 0 0,1 0 0,0 0-1,0 0 1,0-1 0,0 1-1,0 0 1,0 0 0,0-1 0,1 1-1,-1-1 1,1 1 0,-1-1-1,1 0 1,-1 1 0,1-1 0,0 0-1,0 0 1,0 0 0,-1 0-1,5 0 1,3 2-104,1-1 0,0 0 0,0-1 0,18 1 0,-8-1-64,168 6-379,-183-7 542,0 1 0,0 0-1,0-1 1,-1 2 0,1-1 0,0 1 0,-1-1 0,1 1-1,-1 0 1,6 4 0,-8-4 25,0 0 1,0-1-1,-1 1 0,1 0 0,0 0 1,-1 0-1,1 0 0,-1 1 0,0-1 0,0 0 1,0 1-1,0-1 0,0 0 0,0 1 1,0-1-1,-1 1 0,0-1 0,1 1 1,-1 0-1,0 3 0,0-1 67,0 0 1,0 0-1,0 0 0,-1 0 1,0 0-1,0 0 0,0 0 1,0 0-1,-1 0 0,0-1 1,0 1-1,0-1 0,0 1 1,-1-1-1,0 0 1,0 0-1,0 0 0,0 0 1,-1 0-1,1-1 0,-1 1 1,-5 2-1,-3 3-54,0 0-1,-1-1 1,0 0-1,0-1 1,-1 0 0,0-2-1,-1 1 1,1-2 0,-1 0-1,0 0 1,0-2 0,0 1-1,0-2 1,0 0-1,0-1 1,-16-2 0,25 1-252,1 0 1,0 0-1,0 0 1,-1-1-1,1 0 1,0 0-1,0 0 1,1 0 0,-1-1-1,1 0 1,-1 0-1,1 0 1,0-1-1,0 1 1,0-1-1,-6-7 1,5 4-1000,0-1 1,0 1 0,1-1-1,0 0 1,0 0 0,0-1-1,1 1 1,1-1 0,-3-10-1,2-37-10480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40.2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584 0 5731,'0'0'2553,"-29"2"542,5-1-2427,12-1-401,0 1 0,0-1 0,0 2-1,0 0 1,0 0 0,0 1 0,0 0 0,1 1 0,-1 1 0,1 0 0,0 0-1,1 1 1,-15 10 0,-23 23 1405,3 2 0,2 1 1,-48 61-1,76-84-1337,2 1 1,0 0 0,1 1 0,1 0 0,0 1-1,2 1 1,1-1 0,1 1 0,-5 27 0,5-12-129,2 0 0,2 1 0,1 0 0,7 76 1,-2-96-119,0-1 1,1 1 0,1-1 0,1 0 0,1 0 0,0 0 0,2-1-1,-1 0 1,2-1 0,0 0 0,1-1 0,1 0 0,0 0 0,1-1-1,1-1 1,28 22 0,-16-17 74,1 0-1,0-2 1,1 0 0,1-2-1,1-2 1,0 0 0,0-2-1,1-2 1,40 7 0,-8-5-8,0-3 1,1-3 0,73-4 0,-121-2-121,-1 0-1,1-1 1,-1-1 0,0 0 0,0-1 0,-1 0 0,1-2 0,-1 0-1,23-15 1,5-8 94,62-55 0,-44 32-143,-45 42 25,-1-1-1,0-1 0,0 0 1,-2-1-1,0 0 0,0-1 1,-1 0-1,-1-1 0,-1 0 1,0 0-1,11-33 0,-9 17 39,-3 1-1,0-2 0,-2 1 1,-2-1-1,1-39 1,-5 63-52,-4-86 103,3 85-81,-1-1 0,0 1 0,0 0 0,-1 0 0,-1 1-1,0-1 1,-5-9 0,-2 2 42,0 0-1,-1 2 0,-1-1 0,0 2 1,-1-1-1,-31-23 0,14 16 67,-1 1 1,-55-27-1,68 40-1144,0 1 0,0 1 0,-1 1 0,0 1 0,0 1 0,0 1 1,-29-1-1,-43-5-5245,21-5-4002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41.8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8660,'0'0'11365,"0"23"-8660,0 1-1993,5 126 2621,6-55-1370,4 81-439,-15-175-1714,7-12-5802,7-22 115,2-14-2401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42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3378,'0'0'11664,"22"6"-7385,74 22-1208,-92-26-2874,1-1 1,-1 1-1,0 1 1,0-1 0,0 1-1,0-1 1,0 1-1,0 0 1,0 1 0,-1-1-1,0 1 1,0-1-1,0 1 1,0 0 0,0 0-1,-1 0 1,0 1 0,0-1-1,3 7 1,-2 1 79,-1 0 1,0 0 0,-1 0-1,0 0 1,-1 17-1,0-20-174,1 6-15,-2 0 0,0 0 0,0 0 0,-1-1 0,-1 1 1,-5 16-1,6-27-84,0 1 1,0-1 0,0 1 0,-1-1-1,0 0 1,1 0 0,-2 0-1,1 0 1,0 0 0,-1-1 0,1 0-1,-1 0 1,0 0 0,0 0-1,-1 0 1,1-1 0,0 0 0,-1 0-1,0 0 1,1 0 0,-1-1-1,-8 2 1,5-1-21,0-1 1,0 0-1,0 0 0,-1-1 1,1 0-1,0-1 0,-1 0 1,1 0-1,0 0 0,-10-4 0,14 4-15,1-1-1,0 1 1,0-1-1,0 1 1,0-1-1,0 0 0,1 0 1,-1 0-1,0 0 1,1-1-1,0 1 1,-1-1-1,1 1 0,0-1 1,0 0-1,1 0 1,-1 0-1,1 0 0,-1 0 1,1 0-1,0-1 1,0 1-1,0 0 1,1 0-1,-1-1 0,1 1 1,0-1-1,0-3 1,0 5 17,0 0-1,0 0 1,0 0 0,1-1 0,-1 1 0,1 0 0,-1 0 0,1 0 0,0 0-1,0 0 1,0 0 0,0 0 0,0 1 0,0-1 0,1 0 0,-1 0 0,1 1-1,-1-1 1,4-2 0,-1 1 12,1 1 0,-1-1 0,1 1 1,0 0-1,0 0 0,0 0 0,0 0 0,6 0 0,12-2 73,0 2 1,45 0-1,-55 2-63,21 3-64,1 0 0,-1 3 0,0 1 0,60 20 0,-23-6-2552,1-5-3289,-14-8-3689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2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10533,'0'0'4501,"11"29"893,-7-18-4872,59 197 5063,-53-166-4785,-3-11-243,1 0 0,23 58-1,-31-88-587,1 1 1,0-1-1,-1 0 0,1 0 0,0 1 0,0-1 0,0 0 0,0 0 0,0 0 1,0 0-1,0 0 0,0 0 0,2 1 0,-3-2-9,1 0 0,-1 0 0,1 0-1,-1 0 1,1 1 0,-1-1 0,1 0 0,-1 0-1,1 0 1,-1 0 0,1 0 0,-1-1 0,1 1 0,-1 0-1,1 0 1,-1 0 0,1 0 0,-1-1 0,0 1-1,1 0 1,-1 0 0,1-1 0,-1 1 0,1 0 0,-1-1-1,4-3-303,-1 0-1,0 0 0,-1 0 0,1 0 0,-1-1 0,2-4 0,0 1 2,27-65-1376,-21 47 1041,2 0 1,17-30 0,-28 55 673,-1 0-1,0 0 0,1 0 0,-1 0 1,1 0-1,-1 1 0,1-1 0,-1 0 1,1 0-1,0 1 0,-1-1 0,1 0 1,0 1-1,0-1 0,-1 0 0,1 1 1,0-1-1,0 1 0,0 0 1,0-1-1,0 1 0,0 0 0,0-1 1,0 1-1,0 0 0,0 0 0,0 0 1,0 0-1,0 0 0,0 0 0,0 0 1,0 0-1,0 0 0,-1 0 0,1 1 1,0-1-1,0 0 0,0 1 1,0-1-1,0 1 0,0-1 0,0 1 1,-1-1-1,1 1 0,0-1 0,0 1 1,-1 0-1,1-1 0,0 1 0,0 1 1,5 7 275,0-1 1,0 1-1,-1 0 1,5 11-1,-2-2 457,-3-10-385,3 6 273,0-1 0,0 0 0,12 13 0,-17-22-515,0-1 1,0-1-1,0 1 0,0 0 1,0-1-1,0 1 0,1-1 1,-1 0-1,1 0 0,0 0 1,-1-1-1,1 1 1,0-1-1,0 0 0,0 0 1,0-1-1,6 1 0,-8-1-90,0 0 0,-1-1-1,1 0 1,0 1 0,-1-1-1,1 0 1,-1 0 0,1 0 0,-1 0-1,0 0 1,1 0 0,-1 0-1,0-1 1,0 1 0,0 0-1,0-1 1,0 1 0,0-1 0,0 1-1,0-1 1,0 1 0,-1-1-1,2-2 1,12-44 274,-11 25-245,0-1 0,-1 0 0,-2 0 0,-2-24 0,1 43-19,1-1 0,-1 1 0,0 0 0,-1 0 0,1-1 1,-1 1-1,0 0 0,-1 1 0,1-1 0,-1 0 0,0 1 0,0-1 0,0 1 0,0 0 0,-1 0 1,0 0-1,0 1 0,0-1 0,0 1 0,-1 0 0,1 0 0,-7-3 0,0 1 285,0 0-1,-1 1 0,1 0 1,-1 1-1,0 0 0,0 1 1,0 0-1,-24 0 0,36 3-372,-1-1 0,1 0 0,-1 1-1,1-1 1,-1 1 0,1-1 0,0 1-1,-1-1 1,1 1 0,-1 0 0,1-1 0,0 1-1,0-1 1,-1 1 0,1 0 0,0-1-1,0 1 1,0 0 0,0-1 0,0 1-1,0 0 1,0-1 0,0 1 0,0 0-1,0 0 1,0 25-5916,0-20 1247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42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10293,'0'0'13446,"0"175"-10949,0-105-864,5-14-513,6-7-527,-1-14-449,0-14-128,-4-7-32,-6-7-273,0 0-831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42.7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4018,'0'0'15282,"8"21"-12881,-1-3-1854,1 7 215,2 0-1,1-1 1,23 38-1,-20-41-560,0 0 1,2-2-1,0 0 0,1 0 0,1-2 0,1 0 0,0-1 1,1-1-1,1-1 0,0 0 0,1-2 0,1-1 0,-1 0 0,46 13 1,-39-20-2413,-27-4 1831,-1 0 1,0 0-1,0 0 1,0 0-1,0-1 1,1 1-1,-1 0 1,0 0-1,0-1 0,0 1 1,0-1-1,0 1 1,0-1-1,0 0 1,0 1-1,0-1 1,0 0-1,0 1 1,-1-1-1,1 0 0,0 0 1,0 0-1,0-1 1,9-29-6640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42.9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0 10757,'0'0'8692,"-83"133"-5219,47-77-735,0 0-1122,4-14-1231,6 0-385,11-7-449,-1 0-2256,6-21-2625,5 0-3442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0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285 1 8324,'0'0'19246,"0"3"-17739,-1 10-1233,0 0 0,-1 0 0,-1 0 0,0 0 0,-1-1 1,0 1-1,-1-1 0,-12 22 0,-65 94 424,63-101-493,5-7-141,-1-2 0,-1 0 0,0 0 0,-35 27 0,47-42-69,0 1-1,0-1 1,0 1 0,1 0-1,-1 0 1,-4 8 0,29-11-409,381 6-613,-390-7 457,0 0-1,0-1 1,21-4 0,-3-8-3119,-27 11 2437,1 0 0,-1-1 0,-1 1 0,1-1-1,0 1 1,4-7 0,0-5-9924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1.1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8308,'0'0'16327,"-15"168"-14854,15-77 0,0 0-529,0-7-224,0-14-463,0-6-257,15-15-145,-4-7-1103,-6-7-2386,-5-14-2977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3.0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10 4034,'0'0'11242,"-5"-8"-3975,5 8-7154,-1 1 905,1-1-905,0 0 0,0 0 0,0 0 0,-1 0 0,1 0 0,0 0 1,0 0-1,0 0 0,0 0 0,0 0 0,0 0 0,0 0 0,-1 0 0,1 0 1,0 0-1,0 0 0,0 0 0,0 0 0,0 0 0,0 0 0,-1 0 0,1 0 0,0 0 1,0 0-1,0 0 0,0 0 0,-1-1 905,1 1-905,0 0 0,0 0 0,0 0 0,0 0 1,0 0-1,0 0 0,0 0 0,0 0 0,0-1 0,0 1 0,-1 0 0,1 0 1,0 0-1,0 0 0,0 67 578,-14 91 0,5-52 220,7-61-1270,2-35-870,2-21-2353,1 0 2253,0 1 0,0 0 0,1 0 0,1 1 0,-1-1-1,1 1 1,9-13 0,0-1-2900,17-26-7331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3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7668,'0'0'17263,"11"-1"-16214,1-1-826,9 0 321,1 0 0,0 1 0,40 3-1,-59-1-502,1 0-1,-1 1 0,0-1 1,0 1-1,0 0 1,0 0-1,0 0 0,0 0 1,0 1-1,-1-1 0,1 1 1,-1-1-1,0 1 0,1 0 1,-1 0-1,-1 0 1,4 6-1,1 4 154,0 0 1,0 0-1,3 16 1,-2 2 32,-1 0 0,-1 0-1,0 42 1,-5 100 339,-2-75-364,2 140-1816,-1-247-8238,-8-15 1765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3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10405,'0'0'10405,"151"63"-8597,-94-49-303,-5 0-593,-6 0-783,-4 0-129,-6-7-1537,-10-7-2609,-5 0-5074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3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2193,'0'0'14094,"-2"34"-12146,1-20-1693,-7 247 3190,7-133-1674,4 167 612,-2-268-2358,1 0-1,1 0 1,1-1-1,1 1 1,14 37-1,-19-63-158,0 0-1,1 0 1,-1 0 0,1 0-1,-1 0 1,1 0 0,-1-1-1,1 1 1,-1 0-1,1 0 1,0-1 0,-1 1-1,1 0 1,0-1 0,0 1-1,-1-1 1,2 2 0,-1-3-72,0 1 0,-1 0 0,1-1 0,0 1 0,-1 0 1,1-1-1,-1 1 0,1-1 0,-1 1 0,1-1 0,-1 1 1,1-1-1,-1 1 0,0-1 0,1 0 0,-1 1 1,0-1-1,1 0 0,-1 1 0,0-1 0,0 0 0,0 1 1,1-1-1,-1 0 0,0 1 0,0-1 0,0 0 0,0 0 1,0 0-1,5-38-4015,0-8-1277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4.5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4498,'0'0'7105,"25"-3"-4550,0 1-1918,138-7 2939,122-6 142,81 3-3042,-351 14-660,0 0 0,0 1 0,0 1 0,0 0 0,-1 1 0,0 1 0,0 0 0,0 1 0,-1 1 0,0 0 0,0 0 0,-1 1 0,21 20 0,-27-13 3679,-6 15-3735,0-18 294,-2 21 131,-6 39 1,-2 24 110,8 183 581,3-158-769,15 76-80,-7-124-139,-8-45 10,-1-26 74,-9-3 473,-9-2-557,0 0 0,0-1 0,0-1 1,0-1-1,-24-9 0,-17-5-69,59 19-20,-187-48-18,146 40-6,0 2-1,-70-2 1,-55 8-2468,163 0 1996,1 0-1,-1 0 1,0 0-1,1 0 0,-1-1 1,0 1-1,1-1 1,-1 0-1,0 1 1,1-1-1,-1 0 1,1 0-1,-1-1 1,1 1-1,0-1 1,-4-1-1,-6-11-8438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2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9108,'0'0'18297,"0"42"-17545,0-1-576,15 8 16,1-1-192,4-6-288,-5-21-1697,-4-1-1777,-1-20-2401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8.1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1 4578,'0'0'18486,"-6"9"-16053,-6 13-1676,1 0 1,1 0-1,1 1 1,2 0-1,-8 35 1,-17 133 686,24 34-976,9-164-829,-1-61 242,0 1 0,1-1 0,-1 0 0,0 0 0,0 1 0,1-1 0,-1 0 0,0 0 0,1 0 0,-1 0 0,0 1 0,1-1 0,-1 0 1,0 0-1,1 0 0,-1 0 0,0 0 0,1 0 0,-1 0 0,0 0 0,1 0 0,-1 0 0,0 0 0,1 0 0,-1 0 0,1-1 0,-1 1 0,0 0 0,1 0 0,-1 0 0,0 0 0,0-1 0,1 1 0,-1 0 0,0 0 0,1-1 0,1-1-434,0 0 1,0 0-1,0 0 0,0 0 1,-1-1-1,1 1 1,-1-1-1,1 1 0,-1-1 1,0 0-1,0 1 0,1-4 1,4-9-1527,17-32-4532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8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4498,'0'0'12598,"167"21"-9973,-95-14-608,-10-7-881,-4 0-799,-7 0-337,-14 0-625,-6 7-2000,-10 0-2641,-16 7-3122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8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0 1169,'0'0'22981,"-3"13"-21797,-2 8-618,0 0 1,2 0-1,-2 29 0,5-41-512,0 0 0,0 0 1,1-1-1,0 1 0,0 0 0,1-1 0,1 1 1,-1-1-1,1 1 0,0-1 0,1 0 0,9 14 1,7 6-422,2-1 1,39 38-1,-59-63 224,-1-1 0,1 0 0,-1 0 0,1 0 0,0-1 0,-1 1 0,1 0 0,0-1 0,0 1 0,-1-1 0,1 1 0,0-1 0,0 0 0,0 0 0,0 0 0,-1 0 0,3 0-1,34-9-832,0 1 886,-36 8 130,-1 0 0,0 0 0,1 0 0,-1 0 1,0 1-1,0-1 0,1 0 0,-1 0 0,0 1 0,0-1 1,0 1-1,0-1 0,1 1 0,-1 0 0,0-1 0,0 1 0,0 0 1,0 0-1,0-1 0,-1 1 0,1 0 0,0 0 0,0 0 1,1 2-1,9 10 394,-9-9-328,-1-1 0,1 0 0,-1 1 1,0-1-1,-1 1 0,1-1 0,0 1 0,-1-1 1,0 1-1,0 0 0,0-1 0,0 1 0,-2 6 1,1 6 281,1-10-286,-1 0 1,1 1-1,-1-1 0,-1 0 0,1 0 0,-1 0 0,-1 0 0,1 0 0,-1 0 0,0 0 1,0-1-1,0 1 0,-1-1 0,-4 5 0,0-1-52,-1 0 1,1-1-1,-1-1 0,-1 1 0,1-1 1,-22 10-1,21-13 4,-1 0 0,1-1 1,-1-1-1,0 0 0,0-1 1,1 1-1,-1-2 0,0 0 1,-16-2-1,-6 2 145,24-1-176,-1 1 0,1-2 1,-1 1-1,1-1 0,0-1 1,-1 1-1,1-2 0,0 1 1,-15-9-1,5 0-51,1 0 1,0-2-1,-18-16 0,32 26-233,0 0 0,0-1 1,0 1-1,1-1 0,-1 1 0,1-1 0,0 0 0,0 0 0,1-1 0,-4-7 0,1-9-4122,0-3-3405,1 5-1417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38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910 199 4578,'0'0'17411,"-18"-13"-16269,-121-81 1579,110 77-1737,-62-29 1,76 41-905,1 0 1,-1 0 0,-1 2 0,1 0 0,0 0 0,-29 1-1,11 1-28,16 0-19,0 0 1,-29 5-1,41-4-22,0 1-1,0 0 1,0 1-1,1-1 1,-1 1-1,1 0 1,-1 0-1,1 1 1,-1-1-1,1 1 1,0 0-1,0 0 1,-6 7-1,-38 46 39,2 2 0,3 3 0,2 1 0,-44 92 1,76-132 10,0 0 1,2 1-1,0-1 1,1 2-1,-4 43 1,5 120 283,5-125-206,2-33-117,0 0 0,2 1 0,1-1 0,1 0-1,1-1 1,2 1 0,1-2 0,1 1 0,28 47-1,-33-65-5,2 0 1,-1-1-1,1 0 0,1 0 0,-1-1 0,2 0 0,-1 0 0,1-1 0,0-1 0,0 0 0,1 0 0,0-1 0,0 0 0,0-1 0,0 0 0,1-1 1,16 3-1,13 0 108,1-2 0,-1-1-1,69-5 1,-87 0-102,-1-1-1,-1-1 0,1-1 0,-1-1 0,33-13 1,101-54 45,-100 44-61,-16 10 2,-2-3 0,47-35 0,-72 47 0,-1 0 0,-1-1 0,0 0 0,0-1 0,12-22-1,33-67 148,-10-10-72,-33 76-60,-7 20 7,-1-1 0,-1 1 0,0-1 0,-1 0 1,-1 0-1,0 0 0,-1 0 0,-1 0 0,0 0 1,-1 0-1,-1 0 0,-1 0 0,0 1 0,-1 0 1,0 0-1,-2 0 0,-11-21 0,10 20-1,-13-23-1,-46-69 0,61 99 2,-2-1 0,1 1-1,-1 1 1,-1-1-1,1 2 1,-2-1-1,1 1 1,-1 0 0,0 1-1,0 0 1,0 1-1,-17-6 1,-32-13-314,5 2-3735,47 19 1734,-1 1-1,0 0 1,0 1 0,-1 0 0,-10 0 0,-20 1-11931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5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431 1 1857,'0'0'19518,"-14"10"-17784,14-10-1732,-22 16 682,1 0 0,1 2 0,-33 35 0,-103 147 1343,121-149-1559,2 2 0,-27 60-1,53-102-472,-2 8-32,22-17-273,57 5 651,-1-2-1,72-4 1,-72-2-309,-44 1-182,0-2 1,0-1-1,0-1 0,27-9 0,44-20-7449,-76 24 92,-12-4-4616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5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10181,'0'0'8115,"-26"147"-5249,21-77-945,5-14-625,0-7-768,0-7-528,0-14-288,15-14-1633,6 0-2257,0-14-3009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6.2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8308,'0'0'9268,"29"26"-5461,96 87-824,-114-103-2703,-1 1 0,0 0 0,-1 1 0,0 0 0,0 1 1,-2 0-1,1 0 0,-2 0 0,0 1 0,0 0 0,-1 0 0,-1 1 0,4 23 1,-5-25-203,-1 0 1,0 1 0,0-1 0,-2 1 0,-1 23 0,1-34-76,0 1 0,-1-1 0,1 1 0,-1-1 0,0 0 0,0 0 1,-1 0-1,1 1 0,-1-1 0,1 0 0,-1 0 0,0-1 0,0 1 0,0 0 1,-1-1-1,1 1 0,-1-1 0,1 0 0,-1 0 0,0 0 0,0 0 1,0 0-1,0-1 0,0 1 0,0-1 0,-6 2 0,0 0-60,1-2 0,-1 1 0,1-1 0,-1 0 0,1-1 0,-1 0 0,1 0-1,-1-1 1,0 0 0,1-1 0,-1 1 0,1-2 0,0 1 0,0-1 0,0-1 0,0 1 0,0-1 0,1 0-1,0-1 1,0 0 0,0 0 0,0-1 0,1 0 0,-7-7 0,5 5 0,4 5 53,1 1 0,0-1 0,0 0 0,1 0 0,-1 0 0,0 0 0,1 0 0,0 0 0,0-1 0,0 1 1,0-1-1,1 0 0,-3-5 0,14 9 201,124 5 224,46-1-2199,-62-14-6416,-46-3-2042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6.5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11349,'0'0'14215,"0"119"-11814,0-70-1153,0-14-527,0 7-353,0-14-192,0 0-160,0-7-32,0-7-480,0-7-1217,21-49-26556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6.7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10917,'0'0'7796,"0"133"-4643,0-77-640,0 7-128,5-7-1696,1 0-593,-1-7-96,-5 8-1009,0-15-2368,0-21-5123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7.3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8868,'0'0'14012,"12"20"-11472,34 66-566,-40-72-1742,0-1 1,-1 1 0,-1 0-1,0 0 1,-1 1-1,0-1 1,-2 1-1,0 0 1,0 0-1,-1-1 1,-4 30-1,3-41-217,1 0 0,0 0 0,-1 0 0,0 0-1,0 0 1,0 0 0,0 0 0,0 0 0,-1-1-1,1 1 1,-1 0 0,0-1 0,0 1 0,0-1-1,0 0 1,-4 4 0,-2 0 16,0-1 0,0 0 0,0-1 0,-9 5 0,-20 10-128,35-18-26,21-1-1368,1 0 1466,-1 1 1,1 0 0,-1 2-1,1 0 1,-1 1-1,0 1 1,-1 0-1,1 2 1,-1 0-1,-1 1 1,30 18-1,-42-22 61,-1 0-1,1 0 0,-1 0 0,0 1 1,0-1-1,0 1 0,-1 0 1,1 0-1,-1 0 0,0 1 0,-1-1 1,3 7-1,-4-9-1,0 0 1,0 0-1,0 0 1,-1 0-1,1 0 1,-1 0-1,1 0 1,-1 0-1,0 0 1,0 0-1,-1 0 1,1 0-1,-1 0 1,1 0-1,-1 0 1,0-1-1,0 1 1,0 0-1,-1 0 1,1-1-1,0 1 1,-1 0-1,0-1 1,0 0-1,-3 4 1,-1-1 10,-1 0 1,1-1-1,-1 0 0,0 0 1,0-1-1,-1 0 0,1 0 1,-1 0-1,-8 1 1,-8 1-19,-41 2 1,56-6-56,-70 2-249,72-3 91,1-1 0,-1 1 0,1-1 1,-1 0-1,0-1 0,1 0 0,0 0 0,0 0 0,-7-4 1,11 5-74,1 0 0,-1 0 0,0-1 0,1 1 0,-1-1 0,1 0 0,-1 1 0,1-1 0,0 0 0,-1 0 0,1 0 0,0 0 0,0 0 0,1 0 0,-1 0 0,0 0 0,1 0 0,-1 0 0,1 0 0,0-1 0,-1-1 0,1 0-492,0 1 0,1-1 0,-1 1 0,1 0 1,-1-1-1,1 1 0,0 0 0,0-1 0,1 1 0,-1 0 0,0 0 0,1 0 0,3-4 1,27-27-9359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2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10901,'0'0'8164,"51"125"-5139,-36-63-1456,11 8-849,-11-1-720,6 14-1392,-11 14-3123,5 0-5457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7:57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10005,'0'0'9188,"15"140"-5587,-10-91-351,-5 7-1633,0-7-1073,0-7-464,0-7-80,0 0-1105,0-14-2752,0-7-4291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39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621 3 6707,'0'0'13950,"-4"-1"-12015,2 0-1749,-1 1 1,1 0-1,-1 0 1,1 0 0,-1 0-1,1 1 1,-1-1-1,1 1 1,-1-1-1,1 1 1,0 0 0,-1 0-1,1 0 1,0 0-1,0 0 1,0 1 0,0-1-1,0 1 1,0-1-1,-3 4 1,-46 47 628,30-28-429,-426 427 1490,441-445-1851,-1 0 0,1 1 0,1 0 0,-1 0 1,-4 10-1,9-16-13,0 0 1,1 1 0,-1-1 0,0 0-1,1 1 1,-1-1 0,1 1-1,0-1 1,-1 1 0,1-1 0,0 1-1,0 0 1,0-1 0,0 1-1,0-1 1,0 1 0,1-1-1,-1 1 1,0-1 0,1 1 0,-1-1-1,1 1 1,-1-1 0,1 1-1,0-1 1,0 0 0,0 0 0,0 1-1,0-1 1,0 0 0,0 0-1,0 0 1,0 0 0,0 0-1,3 1 1,14 12 54,-14-11-43,0 0 0,0 0 0,0 0 0,0-1 0,1 1 0,-1-1 0,6 2 0,40 10 53,1-1 1,0-3-1,72 6 0,-38-13-34,1-5 0,-1-3-1,89-16 1,-120 15-15,69 3-1,-108 3-28,-14 0 590,-1 0-578,0 0 1,0-1-1,0 1 1,0-1-1,1 1 0,-1 0 1,0-1-1,0 1 0,0-1 1,0 1-1,0-1 1,0 1-1,0-1 0,0 1 1,0 0-1,-1-1 0,1 1 1,0-1-1,0 1 1,0 0-1,0-1 0,0 1 1,-1-1-1,1 1 0,0 0 1,0-1-1,-1 1 1,1 0-1,0-1 0,-1 1 1,1 0-1,0 0 0,-1-1 1,1 1-1,-1-1 0,-20-7 537,5 1-315,4-3-233,1 0 0,0-1 0,1-1 0,0 0 0,0 0 0,2-1 0,-15-27 0,-243-472 0,259 502-176,10 17-5171,14 6-4817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4.1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4210,'0'0'16917,"4"8"-15084,4 19-777,-2 1 1,0 0-1,-2 0 1,2 42-1,1 7-447,-3-36-296,-2-15-83,2 0 0,7 26 0,-8-39 141,2 7-1792,-2-31-4599,-3-9-1061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7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4594,'0'0'15562,"-2"23"-13673,1-1-1335,-5 142 2816,7-148-3070,0 0-1,2 0 1,0 0-1,1 0 1,0-1 0,2 1-1,0-1 1,0 0-1,1-1 1,15 23-1,-17-29-303,0-1-1,1 0 1,0 0-1,0-1 0,0 0 1,1 0-1,0 0 1,0-1-1,0 0 0,1 0 1,0-1-1,0 0 1,0 0-1,0-1 1,1 0-1,-1 0 0,1-1 1,0 0-1,-1-1 1,15 1-1,-18-2-96,44-4-2800,-46 4 2518,0-1-1,0 0 1,0-1-1,0 1 0,0 0 1,-1-1-1,1 0 1,-1 0-1,1 1 1,-1-1-1,0-1 0,0 1 1,3-3-1,17-29-6438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7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328 1 12742,'0'0'14230,"-141"147"-12437,105-91-960,0-7-641,5 0-192,-6 7-128,16-14-1121,6 0-2497,5-14-2144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7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240 1 1056,'0'0'14484,"16"24"-10322,54 82-1243,-64-94-2548,1-1 0,-1 1 0,-1 0-1,0 1 1,-1-1 0,0 1 0,-1 0 0,0 0 0,-1 0-1,-1 0 1,0 1 0,-1-1 0,0 0 0,-3 18 0,2-5-169,0-17-165,-1 0 0,1 0 0,-2 0 0,1 0 0,-1-1-1,0 1 1,-1-1 0,0 0 0,-1 0 0,1 0 0,-1 0-1,-1-1 1,0 0 0,0 0 0,0 0 0,0-1 0,-1 0 0,0 0-1,-13 7 1,10-7-77,0 0 0,0-1 0,0 0-1,0-1 1,-1 0 0,0 0 0,0-1-1,0-1 1,0 0 0,0 0 0,0-1 0,0-1-1,-1 0 1,1 0 0,-22-4 0,28 2 4,1 0 0,-1 0 0,1 0 1,0-1-1,-1 1 0,1-1 0,0 0 1,1 0-1,-1-1 0,1 1 0,-6-7 1,7 8 9,0 0 0,0 0 0,1-1 0,-1 1 0,0-1 0,1 0 0,0 1 0,-1-1 0,1 0 0,0 0 0,1 0 0,-1 0 0,0 1 0,1-1 0,-1 0 0,1 0 0,0 0 0,0 0 0,1 0 0,-1 0 0,1-4 0,0 6 25,0 0 1,0 1-1,0-1 0,0 0 0,0 0 0,0 1 0,0-1 1,0 1-1,1-1 0,-1 1 0,0-1 0,0 1 0,0 0 1,1 0-1,-1-1 0,0 1 0,0 0 0,1 0 0,-1 0 1,0 0-1,0 1 0,1-1 0,1 1 0,4-1 5,20 0 29,-5-1 34,0 1-1,0 1 1,1 1-1,41 10 1,-55-9-320,66 17 112,-24-15-8037,-30-5-2083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5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1 7075,'0'0'8674,"-3"22"-6393,-35 375 5634,27-68-5903,13-306-1931,-2-23-117,0 1 0,0 0 0,0-1 1,1 1-1,-1-1 0,0 1 0,0 0 0,0-1 0,1 1 0,-1-1 0,0 1 0,1-1 1,-1 1-1,0-1 0,1 1 0,-1-1 0,1 1 0,-1-1 0,1 0 0,-1 1 1,1-1-1,-1 1 0,1-1 0,0 0 0,-1 0 0,1 1 0,-1-1 0,1 0 1,1 0-1,-1-17-3491,9-66-5579,-5 22 1212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5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 8564,'0'0'9404,"28"-2"-7614,-4 0-1411,164-8 1734,-53 11-1044,256-9 114,-161 1-855,-226 7-315,44 7 972,-45-3-689,0-1-1,0 0 1,0 1 0,-1-1 0,1 1-1,1 5 1,11 45 1734,-9 53-597,22 214-411,-22-271-966,28 369 272,-35-418-328,1-1 0,0 1 0,0-1 0,0 1 0,-1-1 0,1 0 0,0 1 0,0-1 0,-1 1 0,1-1 0,0 0 0,-1 1 0,1-1 0,0 0 0,-1 1 0,1-1 0,-1 0 0,1 0 0,0 1 0,-1-1 0,1 0 0,-1 0 0,1 0 0,-1 0 0,1 0 0,-1 1 0,1-1 0,-1 0 0,1 0 0,-1 0 0,1 0 0,-1 0 0,1-1 0,-1 1 0,1 0 0,-1 0 0,1 0 0,-1-1 0,-1 1 0,-180 4 0,62 0 0,-193-19 0,-33 1-7214,320 14 6198,50-1-7135,7-5-3209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6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7507,'0'0'17886,"-4"23"-16616,3-11-1078,-20 163 2217,11 62-197,10-236-2919,0-12-7780,0-23 2119,0-19-2263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6.7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56 3666,'0'0'10570,"29"-7"-8369,93-22-747,-92 23-960,-1 0-1,1 2 1,-1 2 0,39 0 0,-53 2-271,-12 0-160,-1 1 0,1-1 0,0 0 0,-1 1 0,1 0 0,0-1 0,-1 1 0,1 0 1,-1 0-1,0 0 0,1 1 0,-1-1 0,0 1 0,0-1 0,0 1 0,0 0 0,0-1 0,2 4 0,0 0 204,0 0 0,0 1-1,-1-1 1,0 1-1,0 0 1,-1 0 0,3 8-1,1 7 563,-2 0-1,0 1 1,1 35-1,-2 180 1670,-1-61-1455,-1 115-240,-1-288-966,0-7-1614,-1-3 768,1 1 0,-1 0 0,0-1-1,-1 1 1,1 0 0,-6-11 0,-12-29-6832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3.6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98 1337 8004,'0'0'11973,"-3"-24"-10279,-55-373 2340,26-61-3381,27 1-185,6 457-333,0 0 0,0 0 0,0-1 0,-1 1 1,1 0-1,0 0 0,0 0 0,0 0 1,-1 0-1,1 0 0,0 0 0,0 0 0,0 1 1,-1-1-1,1 0 0,0 0 0,0 1 1,1 0-1,2 4-136,1 0 1,-1 0-1,0 1 0,0-1 1,3 8-1,11 16 26,-9-16-2,-1 0 0,0 1-1,0 0 1,-2 0 0,0 1 0,0 0-1,4 21 1,-4-8-34,-2-1-1,-1 1 1,-1 38-1,-1-12 9,-1 50-1,0-94-3,-2 0 0,1 0 1,-1 1-1,-1-1 0,0-1 0,-1 1 1,-7 15-1,10-22 1,1-3 5,0 0 0,0 1-1,0-1 1,0 0 0,-1 1-1,1-1 1,0 1 0,0-1 0,0 0-1,-1 0 1,1 1 0,0-1-1,0 0 1,-1 1 0,1-1 0,0 0-1,-1 0 1,1 0 0,0 1 0,-1-1-1,1 0 1,0 0 0,-1 0-1,1 0 1,0 1 0,-1-1 0,1 0-1,-1 0 1,1 0 0,-1 0-1,0 0-238,13 0-1862,8-1 1945,-11 0 140,-1 1-1,0 0 1,1 1-1,-1-1 1,14 4-1,-20-3 77,0 0 0,0-1 0,0 1 0,-1 0 0,1 0 0,0 0 0,-1 0-1,1 0 1,-1 0 0,1 1 0,-1-1 0,0 0 0,1 1 0,-1-1 0,0 1-1,0 0 1,0-1 0,0 1 0,0 0 0,-1-1 0,1 1 0,0 0 0,-1 0-1,1 0 1,-1 0 0,0 0 0,0 0 0,1-1 0,-1 1 0,-1 3-1,1-1-19,0 1 0,0 0-1,-1 0 1,0 0 0,0 0-1,0-1 1,-1 1 0,0 0-1,-3 7 1,4-10-225,0-1 0,0 1 0,-1-1 0,1 0 0,0 1 0,0-1 0,-1 0 0,1 0 0,0 0 0,-1 0 0,0 0 1,1 0-1,-3 1 0,2-2-309,1 1 1,-1-1 0,0 1 0,0-1-1,0 0 1,0 0 0,0 0 0,0 0-1,0 0 1,0-1 0,1 1 0,-1 0 0,0-1-1,0 1 1,-2-2 0,-12-9-9276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6.8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13670,'0'0'12822,"155"98"-11605,-103-84-577,0 0-592,-10 0-48,10 7-1505,-6-21-3153,-4 0-2705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7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4322,'0'0'15911,"6"0"-14195,3 1-1355,0 1 1,0 0-1,0 0 1,0 0 0,0 1-1,0 1 1,-1-1-1,0 1 1,1 1-1,-1 0 1,-1 0-1,1 0 1,-1 1 0,0 0-1,0 1 1,-1-1-1,0 1 1,8 11-1,-5-6-172,-1 0 0,0 0 0,0 1-1,-1 1 1,-1-1 0,0 1 0,-1 0 0,0 1-1,-2-1 1,1 1 0,1 18 0,-5-22-127,1 0 1,-1 0-1,-1 0 1,0 0 0,-1 0-1,0 0 1,0 0-1,-1 0 1,-1 0 0,-5 13-1,5-17-62,-1 0 1,1 0-1,-1-1 0,0 1 0,-1-1 0,0 0 0,0-1 1,0 1-1,0-1 0,-1 0 0,0-1 0,0 0 0,0 0 0,-12 5 1,10-7-81,1 1 1,-1-2 0,1 1-1,-1-1 1,0 0 0,1-1-1,-18-1 1,3 1-391,22 0 291,18 0-725,115 0 821,-130 0 102,1 0-1,0 0 1,-1 0-1,1 0 1,0 1-1,-1-1 1,1 1-1,0-1 1,-1 1-1,1 0 1,-1 0 0,1 1-1,-1-1 1,0 0-1,0 1 1,1-1-1,-1 1 1,0 0-1,0 0 1,0-1-1,-1 1 1,1 1-1,3 3 1,-3-1 42,0 0 1,-1 0-1,1 0 1,-1 0-1,0 0 0,0 0 1,-1 0-1,1 0 1,-1 0-1,-1 1 1,0 7-1,0-8-25,-1-1 0,1 1-1,-1-1 1,0 1 0,-1-1 0,1 0 0,-1 0-1,0 0 1,0 0 0,0 0 0,0-1 0,0 0 0,-1 1-1,0-1 1,0 0 0,0-1 0,0 1 0,0-1-1,-5 3 1,0-1-53,0 1 1,0-1-1,-1-1 0,1 0 1,-1 0-1,0-1 0,0 0 0,-15 1 1,-70-3-3282,94 0 3125,0 0 1,1 0-1,-1 0 0,0 0 0,1 0 1,-1 0-1,0 0 0,1 0 0,-1 0 0,0 0 1,1-1-1,-1 1 0,0 0 0,1-1 1,-1 1-1,1 0 0,-1-1 0,0 1 1,1 0-1,-1-1 0,1 1 0,-1-1 0,1 1 1,0-1-1,-1 0 0,1 1 0,-1-1 1,1 1-1,0-1 0,-1 0 0,1 1 1,0-1-1,0 0 0,0 1 0,0-1 0,-1 0 1,1 1-1,0-1 0,0 0 0,0 1 1,0-1-1,1 0 0,-1 0 0,0-3-725,-1-29-6358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7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6835,'0'0'14343,"-10"189"-11222,10-112-800,-5-7-944,5 0-881,0-14-496,0-14-176,0-7-1889,0-7-2145,0-21-2689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8.1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8452,'0'0'12526,"0"28"-9698,-2 3-2010,4 134 2854,1-92-2634,3 55 602,-5-85-5256,0-1-3880,-1-48 1000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8.3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4930,'0'0'19049,"155"0"-18153,-103 0-768,-5 0-128,-16 0-1632,-5 0-2322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58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0 10645,'0'0'11021,"-9"28"-8516,0-3-1956,-45 151 2248,44-142-2294,3-14-354,2-1-1,1 1 0,-2 20 0,1 18-241,5-57 47,-1-3-767,7-4 765,3-1 61,1 0 0,0 1 0,0 0 0,1 1 0,0 1 0,0-1 0,0 1 0,0 1 0,19-3 0,5 1 23,0 2 1,35 2 0,-66 1-6,0 0 1,0 0-1,0 1 0,0 0 1,0 0-1,0 0 1,0 0-1,0 0 1,0 1-1,-1-1 0,1 1 1,-1 0-1,1 1 1,-1-1-1,5 5 1,-3-2 54,0 0 0,-1 0 0,0 0 1,0 1-1,-1 0 0,1 0 1,-1 0-1,3 10 0,0 2 191,-1 1 0,-1-1-1,-1 1 1,-1-1 0,1 34 0,-4-50-243,1 0 1,0 0 0,-1 1-1,0-1 1,1 0 0,-1 0-1,0 0 1,0 0-1,0 0 1,0 0 0,-1 0-1,1 0 1,0 0 0,-1-1-1,1 1 1,-1-1 0,0 1-1,-2 1 1,-39 23 267,31-19-227,-9 4 53,0-2-1,0 0 1,-1-1 0,0-1-1,-1-1 1,-37 5 0,-2-5-486,-76-2 1,136-4 64,0 0 0,0 0 0,0-1 1,1 1-1,-1 0 0,0-1 0,0 1 1,1-1-1,-1 0 0,0 0 1,1 0-1,-1 0 0,1 0 0,-1 0 1,1 0-1,-1 0 0,1 0 0,0-1 1,-1 1-1,1 0 0,-2-4 0,-17-16-7969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01.8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1044 211 3105,'0'0'12510,"-2"-8"-10925,0 3-1298,1 2-35,0-1-1,0 1 1,0-1 0,0 1 0,-1 0-1,0 0 1,1 0 0,-1 0 0,0 0-1,-1 0 1,1 0 0,0 1 0,-1-1-1,-5-4 1,-38-28 3270,11 15-1968,21 12-1246,1 0 0,-2 1 0,1 0 0,-20-6 0,-26-6 253,43 13-284,-1 0 0,0 1 0,-1 1 0,1 0 0,-29-1 0,26 4-221,-1 1-1,0 1 1,0 1 0,1 1 0,-1 1-1,1 0 1,0 2 0,0 0 0,-21 11-1,13-4-44,0 2 0,1 0-1,1 2 1,1 1 0,0 2-1,1 0 1,-28 30 0,36-29-12,1 0 0,1 1 1,1 1-1,1 0 0,1 1 0,1 0 1,1 1-1,1 0 0,2 0 0,-8 44 1,4 10 8,4 1 0,3 97 0,5-163 19,0-1 0,1 1 0,0-1 0,1 1 0,1-1 0,9 23 0,-2-12 44,1 0 0,23 35 1,-23-42-54,1-2 1,1 1 0,0-2 0,1 1 0,0-2-1,2 0 1,-1-1 0,20 10 0,5 0 11,0-1-1,66 22 1,-70-31 8,2-2 0,-1-2-1,1-1 1,1-2 0,-1-1-1,1-3 1,74-6 0,-69-2 2,-2-3 0,1-1-1,-1-2 1,50-23 0,-78 30-31,-8 3-9,-1 0-1,0 0 1,0-1 0,-1 0 0,1 0-1,-1-1 1,1 0 0,-2 0-1,8-8 1,36-56-9,-33 46 8,-2 4 13,-1-1 0,-1 0 0,0-1 0,-2 0 0,0-1 1,-1 0-1,-2 0 0,8-42 0,2-65 119,-1-154-1,-15 279-114,-1 0 0,0 0-1,0 1 1,0-1 0,0 1 0,0-1-1,-1 1 1,0 0 0,0-1-1,0 1 1,0 0 0,0 0-1,-3-3 1,-40-39 210,29 31-194,-2-4-37,-2 1-1,0 1 1,-1 1 0,-1 0-1,-38-18 1,53 31-532,-1 0 0,0 0 1,0 1-1,-1 0 0,1 0 0,0 1 0,-16 1 0,1-1-4391,-2 0-5010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5.7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63 161 512,'0'0'2081,"0"-140"-1457,0 119-127,-11 21-497,-10 0-320,-10 49-3074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6.5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13 6627,'0'0'13684,"-3"-3"-11019,-4-6-1198,3 9 324,2 21 640,2-8-2606,1 44 1052,1-16-487,-3-1 0,-7 51 0,4-59-913,-1 46 1,5-5-8219,0-37-50,0-1 401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6.7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5282,'0'0'10357,"0"119"-7860,0-84-416,0 7-1056,0 0-609,6-7-416,-1 0-32,5 0-1585,1 0-2785,-6-7-2049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3.7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0 125 9652,'0'0'15912,"185"-63"-14167,-128 43-833,-6-1-656,-10 14-256,-10 0-224,-11 0-1793,-9 7-2993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6.9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3970,'0'0'12518,"0"133"-10550,0-91-975,0 0-849,0 7-144,0-14-384,0 7-1217,0-7-208,5 0-832,6 7 608,-1 7 16,-5 0-2689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4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2401,'0'0'21930,"-4"9"-20393,-3 22-744,1 1 1,1-1-1,-1 57 1,3-35-222,-3 143 573,6-182-1170,0-13-234,0-5-4423,2-63-2969,7 19 1242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4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6515,'0'0'7294,"27"15"-4085,86 55-279,-105-64-2593,0 0 0,-1 1-1,0 0 1,0 0 0,-1 1 0,0 0 0,0 0 0,-1 0 0,0 1 0,0-1 0,-1 1 0,0 1-1,3 11 1,-2-2 254,-2 0 0,0 1 0,-1-1-1,-1 32 1,-1-45-493,1 14 236,-2 0 0,0 0-1,-8 38 1,8-52-306,-1 0 0,0 0 1,-1-1-1,1 1 0,-1-1 0,0 1 0,0-1 0,-1 0 0,0 0 0,0 0 1,0-1-1,0 0 0,-1 1 0,1-1 0,-1-1 0,0 1 0,-7 3 1,6-5-10,-1 1 0,0-1 1,0 0-1,-1-1 1,1 1-1,0-1 1,-1-1-1,1 0 1,0 0-1,-1 0 1,1-1-1,0 0 0,0 0 1,-1-1-1,1 0 1,0 0-1,0 0 1,1-1-1,-1 0 1,0-1-1,1 0 1,0 0-1,-6-5 0,0-2-63,8 9 29,1-1 0,0 1 0,-1-1 0,1 0 0,1 0 0,-1-1 1,0 1-1,1 0 0,-1-1 0,1 0 0,0 1 0,1-1 0,-1 0 0,0 0 1,0-5-1,2 8-89,323 1-483,-185 0-7889,-96 0 387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5.1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3778,'0'0'19449,"11"175"-16568,-1-105-816,1-14-817,-6-7-575,0-14-385,0-14-272,-5-7-16,0-7-112,0 0-769,0 0-5377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5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1617,'0'0'16039,"-5"161"-13062,26-91-447,10-7 31,15-7-1041,12-7-623,4-21-369,5-7-416,1-14-112,-1-7-192,-10 0-1889,-5-14-2593,-15-14-1985,-17 0-8132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5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1 9732,'0'0'15207,"-89"147"-13062,58-91-1328,10 0-817,1-14-32,4 0-1937,6-14-2273,10-14-3730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5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1 608,'0'0'15431,"0"133"-12293,10-70-945,16-7 96,11 0-464,4-7-657,-4-14-608,4-7-447,1-14-113,-6-7-625,0-7-1744,1 0-1200,-6-7-1106,-5-21-1215,-6-7-2130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8:06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 6659,'0'0'19305,"-151"154"-18281,120-105-768,0 0-256,0 0-800,5-7-2289,5-7-3810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7.1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6419,'0'0'6816,"-3"27"-3868,-1 6-2106,-20 136 3452,15-129-2908,6-26-1510,0 0-1,0 0 1,0 27 0,7 79-5151,7-39-1835,-5-39 40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7.3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9156,'0'0'8452,"-5"85"-7940,5-57 17,0 21 15,0-7-224,0-14-224,11-7-96,-6-21-1857,-5-14-2705,5-14-2177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4.1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10101,'0'0'4258,"0"23"-38,0-3-3601,0 27 2055,9 75 0,-8-109-2314,1 0 1,0 0-1,2-1 1,-1 1-1,1-1 1,1 0-1,0 0 1,1 0-1,0-1 1,1 0-1,16 21 1,-19-29-339,1 1 0,-1-1 0,1 0 0,-1 0 0,1 0 0,0-1 1,0 1-1,0-1 0,1-1 0,-1 1 0,0-1 0,1 0 0,-1 0 0,1 0 0,-1-1 0,1 0 1,0 0-1,5-1 0,-5 1-18,0-1 0,0 0 0,0-1-1,0 1 1,0-1 0,0 0 0,-1 0 0,1-1 0,-1 0 0,1 0 0,-1 0 0,0-1 0,0 1 0,-1-1 0,8-8 0,-1-3-41,-1 0 0,-1 0 1,0-1-1,-1 0 1,-1 0-1,-1-1 0,9-31 1,-10 25-89,-1-1 1,-1 0 0,-1 0 0,-1 0 0,-2-32 0,0 55 141,1-1-1,-1 0 1,1 0 0,-1 1 0,1-1 0,-1 1-1,0-1 1,0 0 0,0 1 0,0 0-1,0-1 1,0 1 0,0 0 0,-1-1-1,1 1 1,0 0 0,-1 0 0,1 0-1,-1 0 1,1 0 0,-1 0 0,1 1-1,-1-1 1,0 0 0,1 1 0,-1-1 0,0 1-1,0 0 1,1 0 0,-1-1 0,0 1-1,0 0 1,1 0 0,-1 1 0,0-1-1,0 0 1,1 1 0,-1-1 0,0 1-1,1-1 1,-1 1 0,0 0 0,1 0-1,-1-1 1,-1 3 0,-1 1 11,1 0-1,0 1 1,0-1 0,1 1-1,-1 0 1,1 0 0,0 0 0,0 0-1,1 0 1,-1 0 0,0 8-1,-5 63 87,7-74-111,-2 22 141,2 0 0,0 0 0,7 38 0,-5-54-105,0-1 0,0 0 1,0 1-1,1-1 0,0 0 1,1 0-1,0 0 0,0-1 1,0 1-1,1-1 0,0 0 1,0-1-1,0 1 0,1-1 1,10 8-1,-8-7-151,1-1-1,0 0 0,0 0 1,1-1-1,-1-1 1,1 1-1,0-1 1,0-1-1,0 0 1,1 0-1,-1-1 0,0-1 1,0 1-1,1-2 1,19-2-1,-29 3-140,0-1 0,0 1-1,1-1 1,-1 1 0,0-1 0,0 0-1,0 1 1,0-1 0,0 0-1,0 0 1,0 0 0,-1 0 0,1 0-1,0 0 1,1-2 0,9-22-7748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7.6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2369,'0'0'15815,"5"0"-14278,6 0-1441,-1 0-96,0 0-80,16-7 16,5-7-2033,16 0-2081,0 7-1344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7.8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5795,'0'0'6419,"140"56"-3570,-99-49-560,6 7-496,0-7-769,0 0-544,-1-7-400,17 0-80,-1 0-208,11-21-1809,-1 7-960,6-7-769,-5 14-512,-1 0-2112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7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50 912,'0'0'4034,"151"14"-2017,-94-14 192,-5 0-496,-6 7-64,-9-7-257,-1 7-175,-10 0-225,0 0-287,0-7-321,0 0-272,5 0-112,10 0-240,-4-14-1441,15 0-832,0-21-1297,-6 7-4017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8.1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3874,'0'0'6448,"24"8"-3481,81 27-660,-86-29-1546,1-1 0,0-1-1,0 0 1,0-2 0,1 0-1,21-1 1,14 0 275,23 2-601,117-10-1,-161 2-3594,0-1-1,39-14 1,-41 8-2037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8.3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6851,'0'0'5203,"146"49"-3475,-89-35 241,5-7-752,0 0 287,-5-7-511,1 0-577,-1 0-368,-11 0-48,6 0-112,-10 0-2081,5-7-880,-6 0-1954,1-21-2016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8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6819,'0'0'4930,"156"35"-2529,-99-35-464,5 0 0,11 0-848,-6 0-529,1-7-400,-11 0-160,-5 0 0,-6 7-368,-9 0-849,-1 0-495,0 0-1458,6 0 97,5 0-1697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8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4226,'22'4'2660,"159"28"2721,-65-20-2233,157-5-1,-16 0-2284,-131-3-1311,-109-4-520,0-1 1,-1-1-1,1-1 1,0 0-1,18-6 0,13-11-4279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9.0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4786,'0'0'7043,"151"7"-5394,-110-7 592,-4 0-1793,-6 0 1009,5 0-1009,-5 7-224,6-7 321,-6 7-497,10-7-48,6 0-160,0 0-929,5-7-576,5-14-1488,0 7-225,0-7-2752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9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1 944,'0'0'5827,"172"28"-2753,-110-21-545,-5 0-320,5-7-561,1 0-703,-1 0-529,0 0-304,-5 0-64,0 0-48,0 0-336,-5 0-881,5 0 257,-5 0-97,5 0 17,-5 0-1793,-5 0-33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9.4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99 3874,'0'0'9738,"16"4"-8602,-2 2-817,-9-4-212,-1 0-1,1 0 0,0-1 1,0 1-1,0-1 0,0 0 1,0-1-1,0 1 0,0-1 1,0 0-1,0 0 0,0 0 1,0-1-1,0 0 0,0 0 0,0 0 1,7-3-1,172-72 4584,-174 73-4805,-10 3-61,1 0 0,-1 0-1,1 0 1,0-1 0,-1 1 0,1 0-1,-1 0 1,1 0 0,0-1-1,-1 1 1,1 0 0,-1 0-1,1-1 1,-1 1 0,1-1-1,-1 1 1,0 0 0,1-1-1,-1 1 1,1-1 0,-1 1-1,0-1 1,1 1 0,-1-1-1,0 1 1,0-1 0,1 0-1,-1 1 1,0-1 0,0 1-1,0-1 1,0 0 0,0 1-1,0-1 1,0 1 0,0-1-1,0 0 1,0 1 0,0-1-1,0 1 1,0-1 0,-1 0-1,1-13-7746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4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91 864,'0'0'24940,"149"-35"-23692,-93 14-559,-4 7-513,-6 1-176,-15 6-737,-11 7-2208,-10 0-3538,-10 20-4706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0.1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6435,'0'0'13075,"0"22"-11052,0 125 2664,0 16-3887,0-108-4313,0-1-4742,0-19-3411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0.3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13222,'0'0'10709,"-6"154"-10389,6-105-176,0 0-144,0 14 0,0 0-592,0 7-1409,0 0-672,0 0-1217,0-14-704,0-7-3170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0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3874,'0'0'10391,"0"20"-8195,0 150 3201,3-55-3561,6-1-3880,26 111-10738,-20-168 7244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0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3073,'0'0'16421,"0"15"-14572,0 131 2913,0 34-5197,0-58-6344,1-106 4947,1 1-1,0 0 0,6 17 1,-1 1-1320,-1 7-967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1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0 944,'0'0'14196,"-2"22"-12163,0-9-1670,-9 150 4010,11-4-2344,0-155-3058,0-38-2925,0-13-2867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2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1185,'0'0'13544,"0"14"-9563,0-10-3502,-1 2 158,1-1-1,0 0 1,1 1-1,-1-1 0,1 1 1,0-1-1,0 0 1,0 1-1,1-1 1,0 0-1,0 0 1,3 5-1,-2-4-449,0 0-1,-1 0 1,0 0 0,0 0-1,-1 0 1,0 1-1,0-1 1,0 7 0,0 57 771,-2-42-696,-26 334 1957,19-283-2034,8-71-185,0-6 0,0-1 0,0 0 0,0 1 0,0-1 0,0 1 0,0-1 0,0 0 0,-1 1 0,1-1 0,0 1 0,-1-1 0,1 0 0,-1 1 0,1-1 0,-1 0 0,0 0 0,0 0 0,0 2 0,1-3-54,-1 0 1,1 0-1,0 0 1,0 0-1,0 0 1,0 0-1,0 0 1,0 0-1,0 0 0,-1 0 1,1 0-1,0 0 1,0 0-1,0 0 1,0 0-1,0 0 1,0 0-1,-1 0 0,1 0 1,0 0-1,0 0 1,0 0-1,0 0 1,0 0-1,0 0 1,0 0-1,-1 0 0,1 0 1,0-1-1,0 1 1,0 0-1,0 0 1,0 0-1,0 0 1,0 0-1,0 0 0,0 0 1,0 0-1,0-1 1,0 1-1,0 0 1,-1 0-1,1 0 1,0 0-1,0 0 0,0 0 1,0 0-1,0-1 1,0 1-1,0 0 1,0 0-1,0 0 1,0 0-1,0 0 0,0 0 1,1-1-1,-1 1 1,0 0-1,-2 24-11635,-2 20 1134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2.6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1 2545,'0'0'20620,"0"16"-18851,0 20-618,-9 59 0,-22 205-166,30-230-993,1-69-21,-3-1-185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22.9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6851,'0'0'13436,"2"22"-11425,1 8-1393,0 0 406,1 1 0,10 38 0,8 21-40,-15-68-876,0 12 27,-7-33 321,0-10-1085,0 4-56,-1 1 1,0 0 0,0 0-1,0 0 1,0 0 0,-1 0 0,1 0-1,-1 0 1,-4-6 0,-9-18-6277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1:48.1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13158,'0'0'13094,"24"4"-12315,77 11-123,-33 0 435,-60-13-875,0 0-1,0-1 1,0 1 0,16-1-1,-18 0-470,1-1-1,-1 1 0,0 0 0,0 1 0,0-1 1,0 1-1,6 3 0,-10 3-7045,-2-7 5531,0 12-6564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1:49.5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7892,'0'0'10677,"-2"21"-8423,-12 397 6790,14-284-7329,0-105-8139,0-101-5955,0 19 2593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4.7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10645,'0'0'3057,"0"146"2562,0-56-2562,0-14-720,0-7-368,16-20-912,9-8-593,-4-13-224,4-7-224,1-7-16,-5 0-32,-6-7 16,-10-7-80,0 0-528,0 0-689,0-28-1232,-5-21-929,0-13-3121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1:50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0 2401,'0'0'15783,"24"19"-12989,76 62-119,-96-78-2423,0 1-1,0-1 0,0 1 0,0 0 0,-1 1 0,1-1 0,-1 1 0,0-1 0,-1 1 1,1 0-1,-1 0 0,0 0 0,0 0 0,0 1 0,-1-1 0,0 0 0,0 1 0,0 9 1,1 5 291,2 15 356,-2 55 0,-2-62-683,-1-20-191,0 1 0,0-1 0,-1 0 1,0 1-1,-1-1 0,0 0 0,0 0 0,0 0 0,-1-1 0,0 1 0,-1-1 0,0 0 0,0 0 0,0 0 0,-1-1 0,0 0 1,0 0-1,-1 0 0,1-1 0,-1 0 0,-1 0 0,1-1 0,0 0 0,-15 6 0,19-9-26,1-1 0,-1 1-1,0 0 1,0 0 0,1-1 0,-1 0 0,0 1-1,0-1 1,1 0 0,-1-1 0,0 1-1,0 0 1,1-1 0,-1 1 0,0-1 0,1 0-1,-1 0 1,1 0 0,-1 0 0,1-1-1,-1 1 1,1 0 0,0-1 0,-1 0 0,1 0-1,0 0 1,0 0 0,1 0 0,-1 0-1,0 0 1,1 0 0,-1-1 0,1 1 0,-1 0-1,1-1 1,0 0 0,0 1 0,1-1-1,-2-3 1,1 1-20,0-1 0,0 1 1,0-1-1,1 0 0,0 0 0,0 1 0,1-1 0,-1 0 0,1 1 0,0-1 1,1 0-1,-1 1 0,1 0 0,0-1 0,1 1 0,-1 0 0,1 0 0,5-7 1,5 0-8,0 0 0,0 1 0,1 1 0,1 0 0,17-9 0,-30 18 18,0 0 0,-1 0 1,1 0-1,0 1 0,0-1 1,0 0-1,-1 1 0,1-1 1,0 1-1,0 0 1,0 0-1,0-1 0,0 1 1,0 1-1,0-1 0,0 0 1,0 0-1,0 1 1,0-1-1,-1 1 0,1-1 1,0 1-1,0 0 0,0 0 1,-1 0-1,1 0 0,-1 0 1,3 2-1,2 3 19,0 0 0,-1 0 0,1 1 0,-2 0 0,7 9 0,2 5 91,53 64 308,-60-80 679,-2-3-4259,-3-16-14048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1:52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17 2017,'0'0'8172,"-15"-7"4161,15 7-12150,0-1-1,0 1 1,-1 0-1,1 0 1,0-1-1,0 1 1,1 0-1,-1 0 1,0-1-1,0 1 1,0 0-1,0 0 1,0 0-1,0-1 1,0 1-1,0 0 1,0 0-1,0-1 0,1 1 1,-1 0-1,0 0 1,0 0-1,0-1 1,0 1-1,1 0 1,-1 0-1,0 0 1,0 0-1,0 0 1,1-1-1,-1 1 1,0 0-1,0 0 1,1 0-1,-1 0 1,0 0-1,0 0 1,1 0-1,-1 0 1,0 0-1,0 0 1,1 0-1,-1 0 1,1 0-1,34-1-130,-21 0-3,0 0-1,0 1 1,0 1 0,0 0 0,24 6-1,-3 0 423,-27-6-6510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00.9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8 3073,'0'0'20757,"-3"-2"-18303,3 2-2395,0-1 0,0 1 0,0 0 0,0 0 1,-1-1-1,1 1 0,0 0 0,0 0 0,0-1 0,-1 1 0,1 0 0,0 0 0,0 0 1,0-1-1,-1 1 0,1 0 0,0 0 0,0 0 0,-1 0 0,1-1 0,0 1 0,-1 0 1,1 0-1,0 0 0,0 0 0,-1 0 0,1 0 0,0 0 0,-1 0 0,1 0 0,0 0 1,-1 0-1,1 0 0,0 0 0,0 0 0,-1 0 0,1 0 0,0 0 0,-1 1 0,1-1 1,0 0-1,0 0 0,-1 0 0,1 0 0,0 1 0,-1-1 0,0 19 1427,1-10-1737,-2 91 1287,0-40-655,2 0 0,8 61 0,-8-117-368,0-3-11,0 0 0,0 1 0,0-1 0,0 1 0,0-1 1,0 0-1,0 1 0,0-1 0,1 0 0,-1 1 0,0-1 0,1 0 0,-1 1 0,1-1 0,-1 0 0,3 3 0,-3-4-20,0-14-15309,0 7 8217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01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5314,'0'0'15125,"3"6"-13354,34 92 3531,-26-63-4526,3-1 0,0 0 0,32 54 1,-36-73-696,-5-7-49,0 0 0,1 0 0,-1-1 0,1 0 1,1 0-1,-1 0 0,1-1 0,8 6 1,-4-4-28,-1-1 0,1 0 1,1-1-1,-1 0 0,1-1 1,0 0-1,1-1 0,-1 0 1,1-1-1,-1-1 0,1 0 1,15 1-1,-4-3-92,2 0-362,-6 0-3513,-20 0 3692,1 0 0,-1-1 0,1 1-1,-1 0 1,1 0 0,-1 0 0,1 0 0,-1-1 0,1 1 0,-1 0 0,0-1 0,1 1 0,-1 0-1,1-1 1,-1 1 0,0 0 0,1-1 0,-1 1 0,0-1 0,1 1 0,-1 0 0,0-1 0,0 1-1,0-1 1,1 1 0,-1-1 0,0 1 0,0-2 0,10-22-5922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01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0 9444,'0'0'7799,"-11"25"-4670,-71 159 1513,53-118-2669,-35 87 931,53-130-2643,8-17-220,0 0 0,0 0 0,0 0 0,1 0 0,0 1 0,0-1 0,-1 11 1,3-16-37,0-22-14646,0 7 8064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02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5234,'0'0'14604,"0"6"-12891,0 134 4615,0 76-3033,10-160-2847,-9-50 958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02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 2225,'0'0'18134,"2"-2"-15576,-2 2-2453,0-1 0,0 1 1,0 0-1,0-1 0,0 1 0,0 0 0,0 0 0,1-1 1,-1 1-1,0 0 0,0 0 0,0-1 0,1 1 0,-1 0 1,0 0-1,0-1 0,1 1 0,-1 0 0,0 0 0,0 0 1,1 0-1,-1-1 0,0 1 0,1 0 0,-1 0 0,0 0 1,0 0-1,1 0 0,-1 0 0,0 0 0,1 0 0,-1 0 1,0 0-1,1 0 0,-1 0 0,6 16 1805,1 32-530,-2 0 1,-2 85-1,-3-124-1367,0 10-13,0 1 0,1 0 0,1-1 0,1 1 0,8 26 0,-9-41-1070,-2-5 772,0 1-1,0-1 1,1 1-1494,0-1 1493,-1 1 1,0-1-1,0 0 0,0 1 1,0-1-1,0 0 1,0 0-1,1 1 0,-1-1 1,0 0-1,0 1 0,0-1 1,0 0-1,0 1 1,0-1-1,0 0 0,0 1 1,-1-1-1,1 0 1,0 1-1,0-1 0,0 0 1,0 0-1,0 1 1,0-1-1,-1 0 0,1 0 1,0 1-1,0-1 0,-1 1-298,-8-1-7908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08.5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21 4562,'0'0'17491,"-1"-3"-15853,1 2-1451,0 1 0,-1-1 0,1 0-1,0 1 1,0-1 0,0 1 0,-1-1 0,1 1 0,0-1 0,0 0 0,0 1 0,0-1 0,0 1-1,0-1 1,0 0 0,0 1 0,0-1 0,1 1 0,-1-1 0,0 0 0,0 1 0,0-1 0,1 1-1,0-2 1,22 0 1213,20 3-1294,-16 1 411,51-5-1,-78 38-172,2-11-31,0 0-1,12 44 0,-1-2-43,5 135-38,-4-46-147,1 63-84,-15-218 0,0 0 0,1 0 0,-1 0 0,0 1 0,0-1 0,0 0 0,0 0 0,0 1 0,0-1 0,0 0 0,0 0 0,0 1 0,0-1 0,0 0 0,0 0 0,0 0 0,0 1 0,0-1 0,0 0 0,0 0 0,0 1 0,0-1 0,0 0 0,0 0 0,0 1 0,0-1 0,-1 0 0,1 0 0,0 0 0,0 1 0,0-1 0,0 0 0,0 0 0,-1 0 0,1 0 0,0 1 0,0-1 0,0 0 0,-1 0 0,1 0 0,0 0 0,0 0 0,0 0 0,-1 0 0,1 0 0,0 0 0,0 1 0,-1-1 0,1 0 0,0 0 0,0 0 0,-1 0 0,1 0 0,0 0 0,0-1 0,-1 1 0,1 0 0,-3 0 0,-97-1 0,-134 3 0,208 1-447,1 1-1,-28 9 1,-3 1-3189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29.1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0 190 7700,'0'0'18958,"10"6"-17822,-1-1-827,-1 0-1,0 1 0,0 0 1,0 1-1,-1 0 1,0 0-1,11 14 1,50 84 2132,-64-99-2432,1-1 0,0 0 0,1 0 1,-1 0-1,1-1 0,10 7 0,-15-11-9,0 1 0,1-1 0,-1 0 0,0 0 0,1 1 0,-1-1 0,0 0 0,1-1 0,-1 1 0,0 0 0,1 0 0,-1 0 0,0-1 0,0 1 0,1-1 0,-1 1 0,0-1 0,0 1 0,0-1 0,1 0 0,-1 0 0,0 0 0,0 1 0,0-1 0,0 0 0,0 0 0,-1 0 0,2-2 0,44-48 0,61-88 0,-43 52 0,14-11 0,-75 94 3,-2 3-4,-1 0-1,1 0 0,-1 1 0,1-1 1,0 0-1,-1 0 0,1 0 1,0 1-1,-1-1 0,1 0 0,0 1 1,0-1-1,0 1 0,0-1 0,0 1 1,0-1-1,0 1 0,0 0 1,0-1-1,0 1 0,1 0 0,-1 0-497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30.4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 0 3314,'0'0'3473,"-47"7"-7379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9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1 18168,'0'0'11205,"-27"0"-10559,-89 3-150,111-2-464,0-1-1,-1 1 0,1 0 0,0 1 1,0-1-1,0 1 0,0 0 0,0 0 1,0 1-1,0-1 0,1 1 1,-1 0-1,1 0 0,0 1 0,0 0 1,0-1-1,0 1 0,1 0 0,0 1 1,0-1-1,0 0 0,-3 6 1,2-4 3,0 2-14,-1 0-1,1 0 0,0 0 0,1 1 0,0-1 1,0 1-1,1 0 0,-3 16 0,5-19-13,-1-1 0,1 0 0,0 0-1,1 1 1,-1-1 0,1 0-1,0 0 1,0 1 0,1-1-1,-1 0 1,1 0 0,0 0 0,1-1-1,-1 1 1,1 0 0,6 7-1,13 9 10,0 0 0,52 35 0,-29-24-2,-30-20-13,3 0-5,0 1 0,-2 1 0,0 0 1,0 1-1,-1 1 0,-1 1 0,16 24 0,-28-38 11,0-1-1,-1 1 1,1 0-1,-1 0 0,0 1 1,0-1-1,0 0 1,0 0-1,-1 0 0,1 1 1,-1-1-1,0 0 1,1 1-1,-2-1 0,1 0 1,0 0-1,-1 1 1,1-1-1,-1 0 0,0 0 1,0 0-1,0 1 1,-1-1-1,1 0 0,-1-1 1,0 1-1,0 0 1,0 0-1,0-1 0,0 1 1,0-1-1,-1 0 1,1 0-1,-1 1 0,1-2 1,-7 4-1,-8 5 74,0-1-1,-1-1 1,0-1 0,-38 10-1,43-13-73,-12 2 95,-1 0 1,0-2-1,-1-1 0,-49 0 1,75-3-137,0-1 1,0 1 0,0-1-1,0 1 1,0-1 0,0 1-1,0-1 1,0 0 0,1 1-1,-1-1 1,0 0 0,0 0-1,1 0 1,-1 1 0,0-1-1,1 0 1,-1 0 0,1 0-1,-1 0 1,1 0 0,-1 0-1,1 0 1,0 0 0,0 0-1,-1 0 1,1 0 0,0-1-1,0 1 1,0 0 0,0 0-1,0 0 1,1-1 0,-1-1-294,0 1 0,0 0 0,0 0 0,0 0-1,1 0 1,-1-1 0,1 1 0,-1 0 0,1 0 0,0 0 0,0 0 0,0 0 0,0 0 0,0 1 0,0-1 0,1 0 0,-1 0 0,1 1 0,1-3-1,34-14-4601,8 3-1745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4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1 222 13094,'0'0'11125,"179"-104"-10885,-122 62-240,4 8-1841,-14-8-4546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34.3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979 298 4722,'0'0'12574,"0"-8"-11128,1 2-1067,-1 4-263,1-1 0,-1 1 0,1 0 0,-1-1 0,0 1 0,0-1 1,0 1-1,-1 0 0,1-1 0,-1 1 0,1 0 0,-1 0 0,0-1 1,1 1-1,-1 0 0,-2-3 0,0 2 489,0 1 0,-1-1 0,1 1 0,-1 0 0,1 0 1,-6-3-1,-9-4 348,-117-75 1413,104 65-2247,-1 1-1,-1 2 0,0 1 0,-2 2 0,1 1 0,-1 2 0,-37-6 0,44 12 31,-1 0 1,1 3-1,-1 0 0,-44 5 1,64-2-139,0 0 1,0 1 0,0 0-1,0 0 1,1 1-1,-1 0 1,1 1-1,0 0 1,0 0-1,1 0 1,-13 12-1,-4 7-24,-37 46 0,49-54-2,1 1 0,0 1 0,2-1 0,0 2 0,0-1 0,2 1 1,1 0-1,0 1 0,1 0 0,-3 31 0,2 8-7,4 0 0,5 80 1,0-115 23,0 0 1,1-1-1,1 0 1,1 0 0,2 0-1,17 39 1,-7-27 15,2 0 0,1-1 0,32 39 0,-37-55 3,0 0-1,1-2 1,1 1 0,0-2-1,1-1 1,1 0-1,0-1 1,1-2-1,40 18 1,-31-18 9,1-1 1,0-2-1,0 0 1,1-2-1,0-2 1,57 1-1,-64-4-3,1-1 0,-1-2 0,0 0 0,0-2 0,0 0 0,-1-2 0,0-1 0,31-12 0,-54 18-26,38-16 8,-1-2 0,-1-1-1,-1-2 1,48-38 0,-74 50 12,-1 0 0,0-1-1,0 0 1,-1-1 0,-1 0 0,0 0-1,0 0 1,-1-1 0,-1 0 0,0 0-1,-1 0 1,0-1 0,-1 1 0,-1-1-1,0 0 1,-1 0 0,-1-19 0,0-193 213,0 213-213,-2-1 0,0 1-1,0-1 1,-1 1 0,-1 0-1,0 0 1,-1 0-1,-1 1 1,0-1 0,0 1-1,-1 1 1,0-1 0,-16-16-1,4 6 54,-1 1 0,-1 1-1,-1 0 1,0 2 0,-36-22-1,39 30 26,1 1 0,-39-13 0,2 0 10,35 18-3196,19 4 2786,0 0 0,1 0 0,-1 0 0,0 0 0,1 0 1,-1 0-1,0-1 0,1 1 0,-1 0 0,1 0 0,-1 0 0,0-1 1,1 1-1,-1 0 0,1-1 0,-1 1 0,1 0 0,-1-1 1,1 1-1,-1-1 0,1 1 0,-1-1 0,1 1 0,-1-1 1,1 1-1,0-1 0,-1 1 0,1-1 0,0 1 0,0-1 0,-1 0 1,1 1-1,0-1 0,0 0 0,-5-18-9085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2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3121,'0'0'4595,"0"161"-2691,0-119-783,0 0-881,0 0-192,0 1-48,0 6-496,0-21-593,0 14-159,-10-7 239,4-14 225,6 0 640,-5 0-48,0 0-288,5 0-1089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3.1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1985,'0'0'1657,"0"27"-278,-5 197 2124,5-200-3048,1-2-219,-2 0 0,-3 28 0,1-31-448,2 0 0,0 0 1,3 32-1,0-3 211,-3-6-540,2 1 1,2-1 0,14 71 0,-9-75-767,-1 1 0,1 49 1,-4 88 6072,-4-161-4086,0-5-599,0-2 277,0 0 1,0 0 0,-1 0 0,0 1-1,0-1 1,-1 0 0,-3 9-1,4-11 461,-4-42-2369,0-11-965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1.0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0 192,'32'1'1094,"350"5"3076,-299-6-3018,189 3 2586,-197 2-2273,116 21-1,-51-1-873,1-6-1,244 1 1,-48-20-1004,-3 0-3285,-174-8-1691,-113 2 3492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5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7379,'0'0'15306,"-3"23"-13676,1-4-1231,-9 141 2225,11 84-1237,0-244-1460,0 0 0,0 0 0,1 0 0,-1 1 0,0-1 0,0 0 0,0 0 0,0 0 0,0 0 0,0 0 0,0 0 0,1 1 0,-1-1 0,0 0 0,0 0 0,0 0 0,0 0 0,0 0-1,1 0 1,-1 0 0,0 0 0,0 0 0,0 0 0,0 0 0,1 0 0,-1 0 0,0 0 0,0 0 0,0 0 0,0 0 0,1 0 0,-1 0 0,0 0 0,0 0 0,0 0 0,0 0 0,0 0 0,1 0 0,-1 0 0,0 0 0,0-1 0,0 1 0,0 0 0,0 0 0,1 0 0,-1 0 0,0 0-1,0 0 1,0-1 0,0 1 0,0 0 0,0 0 0,0 0 0,10-9-2933,4-24-3735,-3-14-3395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5.1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8100,'0'0'15639,"99"0"-15239,-68 0-400,5 0-48,-5 0-2209,-5 0-3538,-5 7-3281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5.5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135 1 4130,'0'0'19443,"-18"28"-18135,-56 91-158,71-114-1077,-1 1-1,1 0 1,1-1 0,-1 1 0,1 0 0,0 0 0,0 0 0,1 1 0,-1-1 0,1 0 0,1 1 0,-1-1 0,1 1 0,1-1 0,1 13 0,0-4-43,-2-12-37,1-1 0,0 1 0,0-1 0,0 1-1,0 0 1,0-1 0,1 0 0,-1 1 0,1-1-1,-1 0 1,1 0 0,0 0 0,0 0 0,0 0-1,0 0 1,0 0 0,0-1 0,1 1 0,-1-1-1,0 0 1,6 2 0,5 3-72,0-1 1,27 5-1,-33-8 63,47 9-123,-32-7 100,1 0 0,36 14-1,-57-17 36,1 0-1,-1 0 0,0 0 0,0 0 1,0 0-1,0 1 0,0-1 0,0 0 0,-1 1 1,1 0-1,0-1 0,-1 1 0,3 4 0,-3-5 38,-1 0-1,1 0 1,-1 1-1,1-1 1,-1 0-1,0 1 1,0-1 0,1 0-1,-1 1 1,0-1-1,0 1 1,-1-1-1,1 0 1,0 1-1,0-1 1,-1 0-1,0 3 1,-1 1 85,-1-1 1,1 1 0,-1-1 0,0 0 0,-1 1-1,1-1 1,-1-1 0,0 1 0,0 0 0,-4 2-1,-8 6-46,-9 9 211,-53 30 1,71-47-397,-1 0 0,1-1 1,-1 1-1,0-1 0,0-1 0,0 0 1,-1 0-1,1 0 0,0-1 0,-1-1 1,1 1-1,-12-2 0,18 1-126,0-1 1,0 0-1,0 1 0,0-1 0,0 0 0,0 0 0,1 0 0,-1 0 0,0-1 1,1 1-1,-1 0 0,1-1 0,0 1 0,-1-1 0,1 1 0,0-1 1,0 0-1,0 1 0,0-1 0,0 0 0,0 0 0,0 0 0,1 0 1,-1 0-1,1 0 0,-1 0 0,1-3 0,-2-1-623,-9-42-6773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6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328 176 2017,'0'0'15965,"-24"3"-13834,10-2-1861,7-1-207,0 0 1,0 0 0,0 1-1,0 0 1,-1 0-1,2 1 1,-1 0-1,0 0 1,0 0-1,1 1 1,-1 0-1,1 0 1,0 1-1,0 0 1,0 0-1,0 1 1,1-1 0,0 1-1,0 0 1,0 0-1,-5 8 1,-10 22 409,1 1 1,1 1-1,3 1 0,1 0 1,-14 60-1,16-41 229,3 1-1,3 0 0,1 73 0,5-113-616,0-1 1,2 0-1,0 1 0,1-1 1,0 0-1,9 22 1,-8-28-66,1-1 1,0 0-1,1 0 1,0 0 0,0-1-1,1 0 1,0 0-1,1 0 1,0-1 0,18 13-1,-6-7-9,1 0-1,0-2 1,1 0-1,0-2 1,1-1-1,0 0 1,1-2 0,0 0-1,41 5 1,17-4 30,129-2 1,-163-7-52,-33 1 15,1 0 0,-1-2 0,0 1 0,1-2 0,-1 0 0,-1-1 0,1-1 0,0 0 0,-1-1 0,0-1 0,-1 0-1,1 0 1,23-20 0,-10 7 41,-2-2-1,0-1 0,-2-1 0,-1-1 0,0-1 1,-2-1-1,-1 0 0,26-53 0,-33 54-2,-1 0-1,-1-1 1,-1 0 0,-1 0-1,-2-1 1,-1 0-1,-1 0 1,-1 0-1,-2 0 1,-3-49-1,-1 59 23,-1 1-1,0 1 0,-2-1 0,1 0 1,-2 1-1,0 0 0,-1 1 0,-17-26 1,-7-3 116,-53-59 1,65 81-163,0 1 0,-1 2-1,-1 0 1,0 1-1,-34-20 1,41 30 35,-1 0 1,0 1-1,0 1 1,0 0-1,-1 1 0,0 1 1,0 1-1,0 0 0,0 1 1,-22 0-1,13 2 36,-1 0 0,1 2-1,0 0 1,0 2 0,-33 9 0,24 0-107,19-7-63,0-1 0,0 0 0,-1-1 0,1 0 0,-29 1 1,44-5-748,1 3-700,1-1 1182,-1-1 0,1 1-1,-1 0 1,1 0-1,0-1 1,-1 1-1,1 0 1,0-1-1,0 1 1,0 0 0,1-1-1,-1 0 1,0 1-1,0-1 1,1 0-1,-1 0 1,3 2-1,33 22-4149,-24-17 2733,42 25-4296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6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4178,'0'0'14278,"-5"154"-11492,5-84-1073,0-7-161,0 0-575,0-7-385,0-14-336,0-14-224,0-7-16,0-49-5250,5-7-673,5-21-3329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6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7812,'0'0'8886,"24"-2"-7024,5 0-1354,4-1 347,-1 1-1,61 5 0,-90-3-771,0 1-1,0-1 1,0 1 0,-1 0-1,1 0 1,0 0-1,-1 0 1,1 1-1,-1-1 1,0 1 0,1 0-1,-1-1 1,0 1-1,0 0 1,0 0-1,3 4 1,-1 0 131,-1-1 0,1 1 0,-1 0-1,-1 0 1,1 0 0,3 13 0,-2 4 591,0 0 1,2 47-1,-4 281 1761,-4-187-2394,2-162-386,0-19-5391,0-16 1166,-5-8-2871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5.2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2689,'0'0'10624,"0"30"-6182,0-9-3783,10 308 6803,-9-320-7289,18 136 1599,-14-124-1692,0 0 0,1-1 0,1 0 0,17 35 0,-22-51-90,0 1 1,1-1-1,0 0 1,0 0-1,0-1 0,0 1 1,1 0-1,-1-1 1,1 0-1,0 0 0,0 0 1,6 4-1,-3-5-68,-1 0 0,0 0-1,1 0 1,-1 0 0,1-1-1,0 0 1,-1-1 0,12 0-1,-15 0 49,0-1-1,1 1 0,-1-1 1,0 0-1,0 0 0,0 0 1,0-1-1,0 1 0,0-1 1,-1 1-1,1-1 0,0 0 1,-1 0-1,1 0 1,-1-1-1,0 1 0,0 0 1,0-1-1,0 0 0,0 1 1,0-1-1,-1 0 0,3-6 1,4-9-79,-1 0 0,8-36 1,-11 39 38,7-38-395,-2 0-1,-3-1 1,-2 0 0,-3-59 0,-3 101 550,-3 9 404,-8 19 567,6-2-875,1 1 0,0 0 0,2 0 0,0 0 0,0 1 0,-1 15 0,-5 99 971,9-107-903,0-5 110,0 0-1,4 36 1,-3-51-321,1 1 0,-1-1 1,1 0-1,0 1 1,0-1-1,0 0 0,1 1 1,-1-1-1,1 0 1,-1 0-1,1 0 0,0 0 1,0 0-1,1-1 1,-1 1-1,0 0 0,1-1 1,0 0-1,-1 0 1,1 0-1,4 3 0,1-2-44,0 0-1,-1-1 0,1 0 1,0 0-1,1-1 0,-1 0 0,0 0 1,0-1-1,0 0 0,1 0 1,-1-1-1,0 0 0,0 0 0,0-1 1,0 0-1,0-1 0,0 1 1,8-6-1,2-1-1143,1-2 1,-2 0-1,0-1 1,0-1-1,27-27 1,-5-3-7252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7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2369,'0'0'22666,"78"56"-21689,-37-35-97,-4-7-640,-6 0-224,0-7-16,0 0-1520,-5-7-1538,-10 0-3040,4 0-3843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2.6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3426,'0'0'19035,"24"10"-16863,78 32-409,-98-40-1648,1 0 0,0 1 0,-1-1 1,0 1-1,0 0 0,1 1 0,-2-1 0,1 1 0,0-1 0,-1 1 0,0 0 1,0 1-1,0-1 0,0 0 0,-1 1 0,4 8 0,-4-6 49,0 1-1,-1 0 1,0 0-1,0 0 1,-1-1-1,0 1 1,-2 14 0,2-18-126,-1-1 0,1 0 1,-1 0-1,0 0 0,0 0 0,0 0 1,-1-1-1,1 1 0,-1 0 1,0-1-1,0 1 0,1-1 1,-2 1-1,1-1 0,-2 2 1,-42 29 202,26-21-140,14-6-69,5-5-112,3 2-265,0-1 248,0 1 1,0-1-1,0 0 1,1 0-1,-1 0 1,1 0-1,-1-1 1,1 1-1,0-1 1,0 1-1,-1-1 0,1 0 1,0 0-1,0 0 1,6 0-1,9 6 2,-7-3 99,-1 1-1,0 1 1,0 0 0,-1 1 0,0-1 0,10 11 0,-15-13 4,0 0 0,0 1 1,0-1-1,-1 1 0,0 0 1,0-1-1,0 2 0,-1-1 1,0 0-1,0 0 0,0 1 1,-1-1-1,1 1 0,0 8 1,-1-8 45,-1 0 0,1-1 0,-1 1 0,0 0 0,-1 0 0,0 0 0,0 0 1,0-1-1,0 1 0,-1 0 0,0-1 0,0 1 0,0-1 0,-1 1 0,0-1 0,0 0 0,0 0 1,-1-1-1,1 1 0,-1-1 0,0 1 0,-1-1 0,1-1 0,-1 1 0,1 0 0,-1-1 0,0 0 0,-7 3 1,3-1-49,0 0 1,0-1 0,0 0-1,-1 0 1,1-1 0,-1 0-1,0-1 1,0 0 0,-18 1-1,21-3-76,0 0-119,0 0-1,-1 0 0,1-1 1,0 0-1,-14-3 1,19 3-22,0 0 0,0 0 0,0 0 0,0 0 0,0-1 0,0 1 0,0 0 0,1-1 0,-1 1-1,1-1 1,-1 0 0,1 1 0,0-1 0,-1 0 0,1 0 0,0 0 0,0 0 0,0 0 0,0 0 0,1 0 0,-1 0 0,1-1 0,-1 1 0,1-2 0,-2-33-5007,2-9-1703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2.8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9877,'0'0'8756,"11"147"-5347,-6-77-576,0 1-319,-5-8-1538,5-7-672,-5-7-304,0-14-32,0-7-1104,5-7-1121,1-14-2274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3.1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10709,'0'0'8404,"-41"119"-4819,36-49-911,5 0-802,0-7-511,5-6-593,21-8-287,10-7-145,0-14-320,1-7-16,9-14-64,6 0-448,-5-7-1745,5 0-305,-16-7-1712,1-7-2993,-17-7-4434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3.4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0 1873,'0'0'16023,"-52"147"-10628,26-70-2386,-5 8-1104,0-15-416,5 0-849,5-21-464,0-14-176,11-7-48,5-21-800,0 0-913,36-42-24811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09:13.8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0 8356,'0'0'14382,"23"15"-12242,73 54-545,-92-65-1501,0 0 0,0-1 0,-1 1 0,0 1 0,0-1 0,0 0 0,0 1 0,-1 0 0,1-1 0,-1 1 0,-1 0-1,1 0 1,-1 0 0,1 0 0,-1 1 0,-1-1 0,1 0 0,-1 0 0,0 1 0,-1 8 0,1 6 190,1 19 512,-7 78-1,3-98-694,0-1 1,-1 0-1,-1 0 0,-1-1 1,-1 1-1,-13 23 0,4-13 68,-33 44-1,40-60-113,-1-1 0,0 0 0,-1 0 0,0-1 0,-21 14 0,25-20-27,-1-1-1,0 0 1,0 0-1,0-1 1,0 0-1,0-1 1,-1 0-1,1 0 1,0 0-1,-1-1 1,1-1-1,-15-1 1,20 1-34,0 0 1,0 0-1,0 0 1,1 0-1,-1 0 1,0-1 0,1 1-1,-1-1 1,1 0-1,-1 0 1,1 0-1,0 0 1,0 0-1,0 0 1,0-1 0,0 1-1,0-1 1,1 1-1,-1-1 1,1 0-1,-1 1 1,1-1-1,0 0 1,0 0-1,1 0 1,-2-5 0,-1-9-97,1 0 1,0 0 0,2-25-1,0 37 68,0 3 23,0 0 0,0 0 0,0 0 0,1 0 0,-1 0 0,1 1 0,-1-1 1,1 0-1,0 0 0,0 0 0,0 1 0,0-1 0,0 0 0,0 1 0,0-1 0,0 1 0,1-1 1,1-1-1,1 0 7,0 1 0,0-1 0,0 1 0,0 0 1,0 0-1,0 0 0,8-1 0,3-1 39,0 2 0,0 0-1,29 0 1,-25 1-8,-6 1-20,0 0 0,0 1 1,15 2-1,-23-1-6,0-1-1,0 0 1,-1 1 0,1 0 0,-1 0 0,1 0 0,-1 1 0,0 0-1,0 0 1,0 0 0,0 0 0,3 4 0,22 27 88,-2 1 0,-2 2 0,-1 0 0,35 75 0,-59-112-136,0 0-1,0 1 1,0-1-1,0 1 1,0-1-1,0 1 1,0-1 0,1 1-1,-1-1 1,0 0-1,0 1 1,0-1-1,1 1 1,-1-1-1,0 0 1,1 1-1,-1-1 1,0 0-1,1 1 1,-1-1 0,0 0-1,1 0 1,-1 1-1,1-1 1,-1 0-1,0 0 1,1 0-1,-1 1 1,1-1-1,-1 0 1,1 0 0,-1 0-1,1 0 1,-1 0-1,0 0 1,1 0-1,6-17-2056,-3-31-3101,-4 0-163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1.2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0 704,'0'0'1153,"182"0"-129,-99 0-848,0 0-176,-16 0-336,11 0-880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1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 5523,'0'0'4177,"156"7"-4145,-130-7 81,0 0 591,-11 0-608,-4 0-80,-1 0-16,1-7-1713,-1 0 224,0-7-1168,-4 7-784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1.8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1313,'0'0'6098,"-5"49"-5313,5-28-545,0 7-240,0 0-16,0 0-2305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2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3874,'0'0'9642,"-1"0"-9529,1 0 0,0 0 0,0 1 0,-1-1 1,1 0-1,0 0 0,-1 0 0,1 0 0,0 1 1,0-1-1,-1 0 0,1 0 0,0 0 0,0 1 1,0-1-1,-1 0 0,1 0 0,0 1 0,0-1 1,0 0-1,0 1 0,0-1 0,-1 0 0,1 0 1,0 1-1,0-1 0,0 0 0,0 1 0,0-1 1,0 0-1,0 1 0,0-1 0,0 0 0,0 0 1,0 1-1,1 0 0,-1 35 613,-3 221 879,-15 1-8413,8-175 1905,4-5-2957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6.3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8740,'0'0'2999,"0"22"923,15 251 6058,-11-228-8693,-4-34-1064,1 0 0,0 0 0,0 1 0,1-1 0,1 0 0,0 0 0,0-1 0,1 1-1,9 17 1,-12-27-222,-1-1 0,0 0 0,1 1 0,-1-1 0,1 0 0,-1 1 0,1-1-1,-1 0 1,1 1 0,-1-1 0,1 0 0,-1 0 0,1 0 0,-1 0 0,1 1 0,-1-1-1,1 0 1,0 0 0,-1 0 0,1 0 0,-1 0 0,1 0 0,-1-1 0,1 1 0,-1 0 0,1 0-1,0 0 1,-1 0 0,1-1 0,-1 1 0,1 0 0,-1 0 0,1-1 0,-1 1 0,0 0-1,1-1 1,-1 1 0,1-1 0,-1 1 0,0-1 0,1 0 0,16-20-151,12-33-602,33-88 0,-11 22-772,-48 113 1363,-3 6 132,0-1 0,1 1 0,-1-1 1,1 1-1,-1 0 0,1-1 0,0 1 1,-1 0-1,1 0 0,0-1 0,0 1 1,0 0-1,0 0 0,0 0 1,0 0-1,0 0 0,1 0 0,-1 0 1,2 0-1,-2 1 57,0 0 0,0 0 0,-1 1 0,1-1 0,0 0 0,0 1 0,-1-1-1,1 1 1,0-1 0,-1 1 0,1-1 0,0 1 0,-1-1 0,1 1 0,-1 0 0,1-1 0,-1 1 0,1 0 0,-1 0 0,1-1 0,-1 1 0,0 0 0,0 0 0,1 0-1,-1-1 1,0 1 0,0 1 0,5 30 555,-3-22-409,27 217 2419,-28-225-2580,-1 0-1,0 0 1,1 0-1,-1 0 1,1 1-1,-1-1 0,1 0 1,0-1-1,0 1 1,2 3-1,-3-5-22,0 0 0,0 0 0,1 1 1,-1-1-1,0 0 0,1 0 0,-1 0 0,0 1 0,0-1 0,1 0 0,-1 0 0,0 0 1,1 0-1,-1 0 0,0 0 0,1 0 0,-1 0 0,0 0 0,1 0 0,-1 0 1,0 0-1,1 0 0,-1 0 0,0 0 0,1 0 0,-1 0 0,0 0 0,0 0 1,1-1-1,-1 1 0,0 0 0,1 0 0,-1 0 0,0-1 0,0 1 0,1 0 1,2-4-152,0 0 1,0 0-1,0 0 0,0 0 1,-1 0-1,3-7 1,13-28-790,2 2 0,33-49 1,-52 85 945,-1-1 1,1 1 0,0 0-1,0 0 1,0 0 0,0-1-1,0 1 1,0 0 0,0 0-1,1 1 1,-1-1 0,0 0-1,0 0 1,1 1 0,-1-1-1,0 0 1,1 1 0,-1-1-1,1 1 1,-1 0 0,1 0-1,-1-1 1,0 1 0,1 0-1,-1 0 1,1 0 0,-1 0-1,1 1 1,-1-1 0,1 0-1,-1 1 1,1-1 0,-1 1-1,0-1 1,1 1 0,-1-1-1,0 1 1,2 1 0,2 2 216,-1 0 0,1 0 0,-1 0 0,0 1 0,-1-1 0,1 1 0,4 8 0,14 27 1054,-17-29-1047,0 0 0,1 0 0,0-1 0,1 0 0,0-1-1,10 11 1,-16-19-224,0 0 0,-1 0 0,1-1 0,0 1 1,0 0-1,0-1 0,0 1 0,0-1 0,-1 1 0,1-1 0,0 0 0,0 1 0,0-1 0,0 0 0,0 1 0,0-1 0,0 0 0,0 0 0,0 0 0,0 0 0,0 0 1,0 0-1,0 0 0,0-1 0,0 1 0,0 0 0,0 0 0,0-1 0,0 1 0,0-1 0,0 1 0,0-1 0,0 1 0,0-1 0,0 1 0,-1-1 0,2-1 0,2-2-57,-1 0 1,0 0-1,0 0 0,-1-1 0,5-7 0,-6 10 37,52-120-898,-48 105 790,0 0 1,-1 0 0,0 0 0,-2 0-1,1-29 1,-14 45 1044,9 1-877,0 0 0,1 1-1,-1-1 1,1 0 0,-1 1 0,1-1 0,-1 1 0,1 0 0,-1-1 0,1 1 0,0 0 0,-1 0 0,1 0 0,0 0 0,0 0 0,0 0 0,-1 1 0,1-1 0,0 0 0,1 0 0,-1 1 0,0-1 0,0 1 0,0 2 0,-14 43 65,12-35-40,-3 18 208,2 0 0,0 1 0,3 58 0,1-78-171,-1-2-11,2 1 0,0-1 0,0 1 0,0-1 0,6 18 0,-6-24-81,0-1 0,0 1 0,0-1-1,0 1 1,1-1 0,-1 0 0,1 0 0,-1 1-1,1-1 1,0 0 0,0 0 0,0-1 0,0 1-1,0 0 1,0-1 0,1 1 0,-1-1 0,0 1-1,1-1 1,-1 0 0,1 0 0,0 0 0,-1-1-1,5 2 1,0-2-45,1 0 0,-1 0 0,0 0 0,0-1 0,1 0 0,-1 0 0,0-1 0,0 0 0,0 0 0,0-1 0,-1 1 0,1-2 0,-1 1 0,1-1 0,-1 0 0,0 0 0,7-7 0,7-8-256,-1-1-1,0 0 0,19-30 1,-14 19-299,42-50-1311,-52 71 1326,-11 25 1622,-3-13-899,2 34 1030,10 55-1,-6-52-540,6 0-312,-12-38-350,0 0-1,0-1 1,1 1 0,-1 0 0,0-1-1,0 1 1,1 0 0,-1-1 0,0 1-1,1 0 1,-1-1 0,1 1 0,-1-1-1,1 1 1,-1-1 0,1 1 0,-1-1-1,1 1 1,0-1 0,-1 0 0,1 1-1,-1-1 1,1 0 0,0 1-1,-1-1 1,1 0 0,0 0 0,0 0-1,-1 0 1,1 1 0,0-1 0,-1 0-1,1 0 1,0 0 0,0-1 0,-1 1-1,1 0 1,0 0 0,-1 0 0,1 0-1,0-1 1,-1 1 0,1 0 0,0-1-1,-1 1 1,1 0 0,0-1 0,-1 1-1,1-1 1,-1 1 0,1-1 0,-1 1-1,1-2 1,16-18-901,23-38 0,-25 35 699,29-35 1,-36 49 130,1 0 0,0 1 0,0 0 0,16-10 1,-19 15 139,-1 0 1,1 1 0,-1-1 0,1 1 0,0 1-1,-1-1 1,1 1 0,0 0 0,0 0-1,11 1 1,-16 0 47,0 0 0,1 0 0,-1 1 0,0-1 0,0 1 0,1-1 0,-1 1 0,0-1 0,0 1 0,0 0 0,0 0 0,0 0 0,0-1 0,0 1 0,0 0 0,0 0 0,0 0 0,0 0 0,0 1 0,-1-1 0,1 0 0,0 0 0,-1 0 0,1 1 0,-1-1 0,0 0 0,1 0 0,-1 3 0,4 18-1615,-3-3-7296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2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4210,'0'0'4690,"-10"119"-2321,-1-84-976,11-7-545,0-7-544,0 8-224,0-1-48,-5 14-32,0 14-560,5 14-752,-5-14-897,5 0-177,0 0 1,0-21-496,0 7 1296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8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3810,'0'0'13099,"28"18"-11541,93 58-261,-104-65-774,-1 0 0,29 27 1,-37-29-124,-1 0-1,1 1 1,10 19 0,-15-23-284,1 0 0,-1 1 0,-1-1 0,1 1-1,-1 0 1,0 0 0,0 0 0,-1 0 0,0 0 0,0 0-1,-1 0 1,0 0 0,0 0 0,-1 0 0,0 1 0,0-1-1,0 0 1,-1 0 0,0-1 0,-1 1 0,1 0 0,-1-1-1,-1 1 1,1-1 0,-1 0 0,0 0 0,0-1 0,-1 1-1,0-1 1,-5 6 0,3-5-75,0 0 1,0-1-1,0 0 0,-1 0 0,0 0 1,0-1-1,0 0 0,0-1 1,-1 0-1,1 0 0,-1-1 0,1 0 1,-1 0-1,-12 0 0,19-2-70,5 0-1113,57-1 451,-16-1 930,50 6-1,-91-3-198,0-1-1,0 1 0,0 0 0,0 0 1,-1 0-1,1 0 0,0 1 1,0-1-1,-1 1 0,1 0 0,-1 0 1,0 0-1,1 0 0,-1 0 0,0 0 1,0 0-1,0 1 0,-1-1 0,1 1 1,0-1-1,-1 1 0,0 0 0,0 0 1,0 0-1,0-1 0,0 1 0,1 6 1,-1-3 76,0 0 1,-1 0 0,1 0-1,-1 0 1,0 0-1,-1 0 1,0 0 0,0 0-1,0 0 1,0 0-1,-1 0 1,0-1 0,-5 11-1,1-6-65,-1 0-1,0-1 0,-1 1 0,0-2 0,0 1 0,-1-1 0,0 0 1,0-1-1,-1 0 0,0-1 0,-19 10 0,20-12-573,-2 0 1,1 0-1,0-1 0,-1 0 0,0-1 1,1 0-1,-23 0 0,32-2 323,0 0 1,0 0-1,0 0 0,0 0 0,0-1 1,0 1-1,1 0 0,-1-1 1,0 1-1,0 0 0,0-1 0,0 1 1,1-1-1,-1 1 0,0-1 1,0 0-1,1 1 0,-1-1 0,1 0 1,-1 1-1,0-1 0,1 0 1,-1 0-1,1 0 0,0 1 0,-1-1 1,1 0-1,0 0 0,-1 0 1,1 0-1,0 0 0,0 0 0,0 0 1,0-1-1,1-37-6249,-1 35 5578,9-50-9441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8.2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4818,'0'0'12342,"15"140"-9493,-4-84-848,-1 7-80,-5 7-352,6-14-833,-11 0-272,10-7-368,-5-28-96,-5 7-32,6-21-896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8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4258,'0'0'12344,"-4"24"-9884,-2 7-1716,2-11-274,1 0 0,1 0 0,0-1 0,1 1 0,4 30 0,-2-39-269,0 0-1,1-1 0,1 1 0,0-1 0,0 0 0,1 1 1,1-1-1,0-1 0,0 1 0,0-1 0,1 0 0,1 0 1,0 0-1,0-1 0,0 0 0,1-1 0,12 10 0,-8-9-154,0 0-1,1-1 0,-1 0 0,2-1 0,-1 0 0,0-1 0,1-1 0,0 0 0,0-1 0,1 0 0,-1-1 0,27 0 0,-41-2-47,30 0-1055,37-5 0,-21-5-2887,-1-11-3648,-21 1-3122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8.7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1 6659,'0'0'10117,"-83"161"-5651,52-98-2049,10 0-496,1-14-881,9-7-800,1-14-240,5-7 0,5-7-1232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9.2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8724,'0'0'8903,"28"8"-6686,90 30-496,-111-35-1550,1 1 0,0 0 0,-1 0 0,1 0 0,-1 1 0,0 0 0,-1 0 0,1 1 0,-1 0 0,-1 0 1,1 1-1,-1-1 0,0 1 0,0 0 0,-1 1 0,8 14 0,-7-7 86,-1 0 0,0 0 0,-1 0-1,-1 1 1,0-1 0,-1 32 0,-1-41-191,0 0 1,0 0-1,-1 0 1,0 0 0,-1 0-1,1 0 1,-1 0-1,0-1 1,0 1-1,-1 0 1,0-1-1,0 0 1,0 0 0,-1 0-1,0 0 1,-7 8-1,4-7 13,0 0 0,-1-1 0,1 1 0,-1-2 0,-1 1 0,1-1 1,0 0-1,-1-1 0,0 0 0,-14 3 0,13-4 140,0 0 0,0 0 1,0-1-1,0 0 1,-12-1-1,20 0-199,0 0 0,0-1-1,0 1 1,0 0 0,0-1-1,0 1 1,0-1 0,0 0-1,0 0 1,0 0 0,1 0-1,-1 0 1,0 0 0,1 0 0,-1 0-1,0-1 1,1 1 0,0 0-1,-1-1 1,1 0 0,0 1-1,0-1 1,0 0 0,0 1-1,0-1 1,0 0 0,0 0-1,1 0 1,-1 0 0,1 0-1,-1 0 1,1-2 0,-1 0-54,1 1 0,-1-1 0,1 0 0,0 1 0,0-1 0,1 0 0,-1 1 0,1-1 0,0 1 0,0-1 0,0 1 0,0-1 0,1 1 0,-1-1 0,1 1 0,0 0 0,3-4 0,-1 3 23,0 0-1,0 0 1,1 1 0,-1-1-1,1 1 1,0 0 0,0 1-1,0-1 1,0 1 0,10-3 0,0 0 8,0 1-1,0 1 1,1 1 0,27-2 0,-36 3 8,0 1-1,0 1 1,0-1-1,0 1 1,0 0-1,0 1 1,-1-1-1,1 1 0,0 1 1,-1-1-1,1 1 1,8 6-1,-1 1 37,0 2 0,-1-1 0,-1 2 0,0-1 0,12 19 0,-14-28-2113,5-8-8726,-9-12-183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00.9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4930,'0'0'16032,"2"0"-14512,155 14 4102,-109-14-6416,62 0 5222,-71 0-5843,3 0-4771,1 0-6775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01.1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4370,'0'0'18825,"-36"134"-16504,26-85-1121,10 0-303,0 0-353,0-14-464,0 0-80,0-7-16,0 0-608,10-28-1297,6 7-2193,-1-7-4114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01.6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8756,'0'0'9260,"29"13"-7045,95 43-276,-105-47-1453,-1 0 0,1 1 0,-1 1 0,18 15 0,-28-19-270,0 1 1,-1-1-1,0 1 1,-1 0 0,0 1-1,0 0 1,9 17-1,-13-20-121,1 0 0,-1 0 0,0 1 0,-1-1 0,0 1 0,1-1 0,-2 0 0,1 1 0,-1 0 0,0-1 0,-1 1 0,1-1 0,-1 1 0,-1-1 0,1 0 0,-1 1 0,0-1 0,0 0 0,-1 0 0,0 0 0,0 0 0,0-1 0,-1 1 0,0-1 0,0 0 0,0 0 0,-5 4 0,-9 5-1,0 0-1,0-1 1,-40 19-1,37-21-67,106-6-2440,-68-2 2475,-1 1 1,0 1 0,0 0 0,24 12 0,-36-16 9,0 1 0,0 0 1,-1 1-1,1-1 0,-1 0 0,1 1 1,-1 0-1,0 0 0,0 0 0,0 0 1,0 0-1,-1 1 0,1-1 1,-1 1-1,0-1 0,0 1 0,0 0 1,-1 0-1,1 0 0,-1 0 0,0 0 1,0 0-1,0 8 0,0-9-6,-1 1-1,0-1 1,0 0-1,0 1 0,0-1 1,0 0-1,-1 1 1,1-1-1,-1 0 0,0 1 1,0-1-1,-1 0 1,1 0-1,0 0 0,-1 0 1,0 0-1,0 0 1,0-1-1,0 1 0,0-1 1,0 1-1,-1-1 1,1 0-1,-1 0 1,0 0-1,0 0 0,-5 3 1,-8 4-24,-1-1 0,-1 0 0,1-1 1,-1-1-1,-30 6 0,-13-6-4407,60-7 4018,0 0 0,0 0 0,1 1 0,-1-1 0,1 0 0,-1 0 0,1 0 0,-1 0 0,1 0 0,0 0 0,-1 0 0,1 0 0,0-1 0,0 1 0,0 0 0,0 0 0,0 0 1,0 0-1,0 0 0,0 0 0,0 0 0,1-2 0,3-27-5245,13 1-3891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01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5346,'0'0'16693,"13"0"-15164,45 1 121,153-3 1489,-153-8-2422,-20 2-2678,-12 6-5692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6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0 153 16824,'0'0'7299,"154"-42"-6162,-92 8-273,4-1-864,-4 14 0,-11 0-2465,-10 21-2577,-25 0-3298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02.1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7892,'0'0'11461,"-36"140"-8852,26-76-80,4-8-752,6-7-672,0-7-433,0-14-576,0-7-48,0-7-96,0-7-993,0 0-1440,0 0-2081,-10-7-2561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12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7555,'0'0'17694,"4"3"-16851,15 6-69,5 4-133,0 0 0,-1 2 0,21 17 0,-37-26-576,0 0 1,-1 0 0,0 1 0,-1-1 0,1 1-1,-1 1 1,0-1 0,-1 1 0,0-1 0,0 1-1,-1 0 1,0 1 0,0-1 0,1 9 0,-2-5 38,0 1 1,-1-1-1,0 0 1,-1 1-1,-1-1 1,0 0-1,0 0 1,-5 16-1,4-21-66,0 0 1,0-1-1,-1 1 0,0-1 0,-1 0 1,1 0-1,-1 0 0,0 0 0,0 0 1,-1-1-1,0 0 0,0 0 1,0 0-1,-1-1 0,-10 8 0,13-11-19,-1 2 31,1-1-1,-1 0 1,0 1 0,0-2-1,0 1 1,0 0 0,-1-1 0,1 0-1,0 0 1,-8 1 0,11-2 155,22 0-874,230 0 655,-246 0 25,1 1 0,-1 0 0,0 0 0,0 0 0,0 1 0,0 0 1,0 0-1,0 0 0,-1 0 0,1 1 0,-1 0 0,1 0 0,-1 0 0,0 0 0,0 1 0,0 0 0,-1 0 0,1 0 0,-1 0 0,0 0 0,0 1 0,-1-1 0,1 1 0,-1 0 0,0 0 0,0 0 0,-1 0 0,1 0 0,-1 0 0,0 0 0,-1 0 0,1 1 0,-1-1 0,0 0 0,0 0 0,-1 1 0,-1 8 0,-1-7 14,-1-1 0,0 1-1,-1-1 1,1 0 0,-1 0-1,0-1 1,0 1 0,-1-1 0,0 0-1,-9 6 1,-1 2-6,-34 25-19,-67 39 0,110-72 0,-19 5 0,22-8 0,-10 0-1007,14-2 840,-1-1 1,0 1-1,1 0 1,-1 0-1,1 0 1,-1 1-1,0-1 1,1 0-1,-1 0 1,1 0 0,-1 0-1,1 1 1,-1-1-1,1 0 1,-1 0-1,1 1 1,-1-1-1,1 0 1,-1 1-1,1-1 1,-1 0-1,1 1 1,-1-1-1,1 1 1,-1 0-1,-4 5-6329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5.6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1 304,'0'0'208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7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6163,'0'0'11250,"0"2"-9190,2 3-1599,0-1 0,0 0 0,0 0 0,0 0 0,1 0 0,0-1 0,0 1 0,0-1 0,0 1 0,0-1 1,6 4-1,2 4 534,-4-4-649,3 4 190,0-1 0,0 0-1,1-1 1,13 9-1,-21-16-666,0 0 0,1 0 0,0-1 0,-1 1 0,1-1 0,0 0 0,-1 0-1,7 1 1,-7-2-226,-1 0 0,1 0 0,-1-1 0,1 1 0,0 0 1,-1-1-1,1 1 0,-1-1 0,1 0 0,-1 0 0,1 0 0,-1 0 0,5-3 0,18-21-5275,1-3-2060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7.2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10533,'0'0'14102,"-5"126"-14102,-21-98-1648,-5 7-4035,-6 7-5378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39.0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2177,'0'0'4530,"5"147"-4418,-5-112 64,0-7-176,0 7 64,0 0-48,0 0 48,0 0 48,0 7-112,0 0-48,0 0-1040,0 7-737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38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1185,'0'0'4578,"21"183"-2529,-11-106-961,-5-7-496,6 0-496,4 0-96,1-14-416,-1 7-576,-4-14-97,4 0-608,-10 7-1520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38.6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3890,'0'0'12088,"0"0"-11921,0 0 0,-1 0-1,1 0 1,-1 0 0,1 1 0,0-1 0,-1 0-1,1 0 1,-1 0 0,1 0 0,0 0 0,-1 0 0,1 1-1,0-1 1,-1 0 0,1 0 0,0 0 0,-1 1-1,1-1 1,0 0 0,-1 1 0,1-1 0,0 0-1,0 1 1,-1-1 0,1 0 0,0 1 0,0-1-1,0 0 1,-1 1 0,1-1 0,0 0 0,0 1 0,0-1-1,0 1 1,0-1 0,0 0 0,0 1 0,0 0-1,0 131-1425,0 8-8605,0-114 7093,0 23-1983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0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1553,'0'0'15223,"73"0"-14071,-42 0-640,-5 0-432,10 0-80,11 0-624,-1-7-1473,17 0-432,4 0-1409,6 7-1744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0.1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0 105 1553,'0'0'9684,"166"42"-7203,-119-42-608,-6 0-640,11 0-161,-5 0-912,5-14-160,5-7-912,5 7-1441,11-14-801,0 7 17,10 0-1457,0-7 688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6.6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14279,'0'0'1584,"5"159"4611,21-62-1457,10-7-2481,0-21-1040,5-27-433,0-15-560,-5-20-112,-6-7-112,1-13-384,-10-22-1088,-11-14-2274,-10-6-7827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0.3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0 256,'0'0'2660,"26"7"-382,150 42 1671,-138-40-3384,1-1 0,0-3 0,-1-1 0,72-2 0,-87-3-790,-1-2-1,1-1 1,-1 0 0,0-2-1,24-9 1,-16 5-1775,53-10 0,46 5-2044,-92 9 3281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8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5603,'0'0'13512,"-1"23"-11567,1-23-1942,1 319 5954,2-282-5488,10 163 914,-13-198-1492,1-11-5545,9-39-3390,-1 14 1958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8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16,'0'0'20361,"-1"28"-18288,-3 174 971,4-163-2191,2 0-1,2 0 1,15 68-1,-18-96-673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9.1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8404,'0'0'11269,"0"168"-9316,0-84-416,0-7 127,0 0-479,0-14-145,6-21-671,-1-7-321,0-21-48,-5 0-32,5-42-15416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9.3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8868,'0'0'7299,"0"133"-4641,16-84-705,20 0 15,6 0-31,10-7-592,10-7-401,10 0-367,-4-7 159,5-28-624,-16 7-112,-5-7-352,-16 0-1713,-10-21-2049,-11-14-2161,-4-7-2849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9.5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223 1 12198,'0'0'7859,"-57"133"-5506,31-70 32,0 7-800,0-7-592,0-7-737,0-14-192,11-7-64,4-14-801,6-14-1376,0 0-2257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0.5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63 2449,'0'0'128,"176"-28"2481,-82 21-2401,-1 0 849,1 0-673,-6 7 240,0-7-287,-10 7-33,5 0-176,-5 0-128,0-7-240,-16 7-2722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0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0 512,'0'0'3250,"145"0"-2546,-93 0-688,-6 0 224,6 0-192,5 0-96,1 0-480,-1 0-913,0 0 577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5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4 4370,'0'0'15562,"0"-1"-15494,0 1 0,0 0 0,0 0 0,-1 0 1,1-1-1,0 1 0,0 0 0,0 0 0,-1 0 1,1-1-1,0 1 0,0 0 0,0 0 0,-1 0 0,1 0 1,0 0-1,0 0 0,-1 0 0,1-1 0,0 1 0,0 0 1,-1 0-1,1 0 0,0 0 0,0 0 0,-1 0 0,1 0 1,0 0-1,0 0 0,-1 0 0,1 0 0,0 1 0,0-1 1,-1 0-1,1 0 0,0 0 0,-1 0 0,0 5 161,1-1 1,-1 0-1,0 1 0,1-1 0,0 0 0,0 1 0,1-1 0,0 5 0,0 2 222,7 91 2252,3 58-1004,-5 149-594,-7-309-1256,1 0-1,0 0 1,-1 0 0,1-1 0,0 1-1,-1 0 1,1 0 0,0-1 0,0 1-1,-1 0 1,1 0 0,0-1-1,0 1 1,-1 0 0,1-1 0,0 1-1,0 0 1,0-1 0,0 1 0,0 0-1,0-1 1,-1 1 0,1 0 0,0-1-1,0 1 1,0-1 0,0 1-1,0 0 1,0-1 0,0-60-11337,0 19 1918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46.3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7027,'0'0'12465,"25"17"-9992,80 61-251,-97-72-1982,-1 1 0,0-1 0,-1 1 1,0 0-1,0 1 0,0-1 0,-1 1 0,0 0 0,0 1 0,3 10 0,0-3 163,0 5-74,0 0 0,-1 1 0,-2-1 0,0 1 0,-1 1 0,-1-1 0,-1 1 0,-2 39 0,0-56-305,-1 0 0,1 0-1,-1 0 1,0 0 0,-1 0-1,1 0 1,-1 0-1,-1 0 1,1-1 0,-1 1-1,0-1 1,0 1 0,0-1-1,-1 0 1,0-1-1,0 1 1,0 0 0,0-1-1,-10 7 1,8-7-31,-1 0 0,0 0 1,1 0-1,-1-1 0,0 0 1,-1-1-1,1 1 0,0-1 1,-1-1-1,1 1 0,-1-1 1,0-1-1,1 0 0,-1 0 1,-10-1-1,15 1-21,0-1 0,1 0-1,-1 1 1,0-1 0,0 0 0,1 0-1,-1-1 1,1 1 0,-1 0 0,1-1-1,0 0 1,0 1 0,-1-1 0,1 0-1,0 0 1,1 0 0,-1 0 0,0-1-1,0 1 1,1 0 0,0-1 0,-2-2 0,1-1-91,-1 0 0,1-1 0,1 1 0,-1-1 0,1 1 0,1-1 0,-1-12 0,1 18 116,0 0 0,0 0-1,1 0 1,-1 0-1,0 1 1,0-1 0,1 0-1,-1 0 1,1 0 0,-1 0-1,1 0 1,-1 1 0,1-1-1,0 0 1,-1 0 0,1 1-1,0-1 1,-1 0 0,1 1-1,0-1 1,0 1-1,0-1 1,0 1 0,0-1-1,-1 1 1,1 0 0,0 0-1,0-1 1,0 1 0,0 0-1,2 0 1,35-2-71,-30 2 58,30-1 35,-26 0-1,-1 0 0,1 0 1,0 2-1,-1-1 1,1 1-1,0 1 0,-1 0 1,1 1-1,19 7 1,-20-3-7,-1-1 1,0 2 0,0-1-1,-1 1 1,0 1 0,0 0-1,13 18 1,-9-25-4512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7.8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8740,'0'0'12894,"1"33"-10869,-1 3-1315,1 20 998,12 87 1,-10-118-1239,-2-16-282,0 1-1,0 0 0,1-1 0,0 0 1,1 1-1,0-1 0,0 0 0,8 15 1,-11-24-187,1 0 1,-1 1 0,0-1-1,0 0 1,1 1 0,-1-1-1,0 0 1,1 1-1,-1-1 1,0 0 0,1 0-1,-1 0 1,0 1 0,1-1-1,-1 0 1,0 0-1,1 0 1,-1 0 0,1 0-1,-1 1 1,0-1 0,1 0-1,-1 0 1,1 0 0,-1 0-1,1 0 1,-1 0-1,0-1 1,1 1 0,-1 0-1,1 0 1,-1 0 0,0 0-1,1 0 1,-1-1-1,0 1 1,1 0 0,-1 0-1,0 0 1,1-1 0,-1 1-1,1-1 1,10-15-131,10-52-473,18-107 1,-38 175 604,-1-1 0,0 1 0,0-1 1,0 1-1,1-1 0,-1 1 0,0-1 0,1 1 1,-1-1-1,0 1 0,1 0 0,-1-1 1,0 1-1,1-1 0,-1 1 0,1 0 0,-1 0 1,1-1-1,-1 1 0,1 0 0,-1 0 0,1-1 1,-1 1-1,1 0 0,-1 0 0,1 0 1,-1 0-1,1 0 0,0 0 0,-1 0 0,1 0 1,-1 0-1,1 0 0,-1 0 0,1 0 0,-1 0 1,1 1-1,-1-1 0,1 0 0,-1 0 1,1 0-1,-1 1 0,1-1 0,-1 0 0,1 1 1,-1-1-1,1 0 0,0 2 0,8 7 76,-1 0-1,1 1 0,-1 0 1,-1 1-1,10 18 1,5 6 187,20 36 295,-31-51-527,0 0 1,1-1-1,1-1 1,17 20-1,-29-37-238,0-1 0,0 1 1,0 0-1,0 0 0,0 0 0,0-1 0,0 1 0,1-1 0,-1 1 0,0-1 0,0 1 1,1-1-1,1 0 0,11-4-8822,0-13-3446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0.1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6627,'0'0'11597,"0"21"-9484,-1 3-1375,0-10-296,1 0-1,0 0 1,0 1 0,2-1-1,0 0 1,0 0 0,6 17 0,-3-18-167,0 0 1,1 0 0,0 0 0,1-1 0,0 1-1,1-2 1,0 1 0,1-1 0,0-1-1,1 1 1,0-2 0,1 1 0,0-1 0,12 7-1,-6-6-231,1-1-1,-1 0 0,2-1 1,-1-1-1,1-1 0,0-1 1,0 0-1,0-2 0,33 3 1,-45-5-92,12 0-501,0 0 0,27-3 0,-42 2 56,0-1-1,0 0 0,0 0 0,0 0 1,0 0-1,0 0 0,0-1 1,-1 1-1,1-1 0,0 0 1,-1 0-1,1-1 0,-1 1 0,0-1 1,0 0-1,5-5 0,5-14-5263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0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1 11461,'0'0'13254,"-47"119"-11109,21-42-16,0 0-560,0 0-817,6-14-528,-1-14-128,0 0-96,11-35-208,-1 0-1168,1-7-1506,0-7-3136,-1 0-3923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2:52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904 192 3426,'0'0'13147,"-4"-16"-11093,-16-52-264,18 64-1514,-1-1 0,0 1 0,0-1 0,0 1 0,0 0 0,0 0 0,-1 0-1,0 0 1,0 1 0,0 0 0,0-1 0,0 2 0,-1-1 0,1 0 0,-1 1-1,0 0 1,0 0 0,0 0 0,0 1 0,0-1 0,0 1 0,-7 0 0,10 0-219,-166-30 2739,138 27-2474,-1 2-1,0 1 1,-51 5-1,69-1-306,0 0 0,1 0 0,-1 1-1,1 1 1,0 0 0,-13 7 0,-64 43 111,77-45-98,0 1 0,1 0 0,1 0 0,0 1 0,0 0 0,1 0 0,-14 28 0,9-16-28,-6 10 3,1 2 0,1 0 1,3 1-1,1 0 1,1 2-1,-12 66 0,20-74-5,1 1 0,2 0 0,1 0 0,2 0 0,0 0 0,3-1 0,0 1 0,18 60 0,-14-65 7,1-1 1,1 0-1,1-1 0,1 0 1,1 0-1,2-2 0,0 0 1,1 0-1,2-2 0,28 29 1,-22-29-21,0-1 0,1-1 1,31 17-1,-44-29 5,1-1 0,-1 0 0,1-1-1,0 0 1,1-1 0,-1-1 0,1 0 0,0-1 0,24 1 0,-8-2-4,-14 0 23,-1-1-1,1 0 0,0-1 1,-1-1-1,1 0 0,-1-1 1,15-6-1,-9 1 11,19-7 6,51-29 1,-79 37-19,1-1-1,-1-1 1,0 0-1,0-1 1,-1 0 0,-1-1-1,16-19 1,-2-4 38,30-53 1,-45 71-31,-2 0 0,0 0-1,-1-1 1,0 0 0,-2 0 0,4-23-1,3-251 108,-11 229-171,-1 55 58,1 0 0,-1 0 1,0 1-1,0-1 0,-1 0 1,0 0-1,0 1 0,0-1 1,-1 1-1,0 0 0,0 0 1,-9-12-1,0 4 50,-1-1 0,0 2 0,-19-15 0,-16-16 16,30 27-27,-1 0 0,-1 2 0,0 0 0,-27-14 0,-4 7 156,41 19-213,0-1 0,-1-1 0,-17-10 0,4 7-1115,11 10-3556,-1 25-17593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3.1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3874,'0'-3'18232,"0"10"-16386,0 287 5403,0-194-8777,0 0-3515,15-121-8574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3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7972,'0'0'13062,"0"154"-11093,5-105-401,0 0-463,-5 0-593,5-14-384,1 0-128,-1 0-64,-5 8-960,0-8-1954,0-7-1968,0 0-3714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39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4514,'0'0'14009,"-1"25"-12285,-2 9-1131,-3 103 1353,6 47 2428,0-118-4891,0-31-5458,0-54-1820,0-2-5078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39.6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6419,'0'0'12720,"0"5"-11580,0 9-895,1-1 1,1 1 0,0-1 0,1 1-1,0-1 1,1 0 0,1 0 0,0 0-1,1-1 1,0 1 0,0-2 0,2 1-1,-1-1 1,2 0 0,-1 0 0,1-1-1,1 0 1,0-1 0,0 0 0,1 0-1,0-1 1,1-1 0,0 0 0,0 0-1,13 4 1,-5-3-641,0-1-1,1-1 1,-1-1-1,1-1 1,0-1-1,0-1 1,36-1-1,-54 0 102,0-1 1,-1 0-1,1 0 0,0-1 0,-1 1 1,1-1-1,-1 1 0,1-1 0,-1 0 1,1 0-1,-1 0 0,1 0 0,-1 0 1,0 0-1,0-1 0,1 1 0,-1-1 1,0 1-1,3-5 0,-2 2-669,-1 0 0,1 0 0,-1 0 0,0 0 0,0-1 0,1-4 0,7-21-9813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39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0 10773,'0'0'12230,"-93"161"-9749,56-98-929,1-7-911,5-7-401,5-7-240,10-13 0,1-8-1105,10-14-1920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0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1 2753,'0'0'8263,"0"0"-7991,-1 0-1,1 0 1,0-1 0,-1 1 0,1 0 0,0 0 0,-1 0-1,1 0 1,-1 0 0,1 0 0,0 0 0,-1 0-1,1 0 1,-1 0 0,1 1 0,0-1 0,-1 0 0,1 0-1,0 0 1,-1 0 0,1 1 0,0-1 0,-1 0 0,1 0-1,0 1 1,-1-1 0,0 22 826,-2-1 0,-5 28 0,3-23-496,-3 37 0,0 112 1189,-6 295 223,13-465-2195,-1-6-1265,-4-9-1838,6 9 3240,-2-34-8418,3 18 4313,-1-9-3054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1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 8612,'0'0'12195,"14"0"-10061,614 0 913,-618-1-3055,1 2 0,-1-1 1,1 1-1,-1 0 0,1 1 1,-1 1-1,1-1 0,14 8 1,-5-8-2,-20-2 14,0 0 0,1 0 0,-1 0 0,1 0 0,-1 0 0,1 0 1,-1 0-1,0 0 0,1 0 0,-1 0 0,1 0 0,-1 0 0,1 0 0,-1 0 0,0 0 0,1 0 1,-1 1-1,1-1 0,-1 0 0,0 0 0,1 0 0,-1 1 0,1-1 0,-1 0 0,0 0 0,1 1 0,-1-1 1,0 0-1,0 1 0,1-1 0,-1 0 0,0 1 0,0-1 0,0 1 0,1-1 0,-1 0 0,0 1 1,0-1-1,0 1 0,0-1 0,0 1 0,0-1 0,0 0 0,0 1 0,0-1 0,0 1 0,0-1 1,0 1-1,0-1 0,0 0 0,0 1 0,-1 0 0,2 9 188,1 0-1,-1-1 1,1 1 0,1 0-1,5 12 1,6 27 412,16 112 478,-9-62-500,-5 0 1,6 149-1,-22-246-428,-1 24-30,0-23-105,1-1 1,-1 0-1,0-1 0,0 1 1,0 0-1,0 0 0,0 0 0,0 0 1,-1-1-1,1 1 0,0-1 1,-1 1-1,0-1 0,1 1 0,-1-1 1,0 0-1,1 0 0,-1 0 1,0 0-1,0 0 0,0 0 0,0 0 1,0-1-1,0 1 0,-4 0 1,-5 0 202,0 0 0,0 0 0,-22-3 1,6 1-79,-67 1-73,-211-7 3,58 0-152,200 7 18,42-1-183,-1 1 0,1 0-1,-1 1 1,1 0 0,0-1 0,-1 1-1,1 1 1,0-1 0,0 1 0,0 0 0,0 0-1,0 1 1,-5 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8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 8116,'0'0'21231,"-6"1"-19745,2 1-1417,0 0 0,1 0 0,-1 0 0,0 0 0,0 1 0,1 0 0,0 0 0,-1 0 0,1 0 0,0 0 0,1 0-1,-1 1 1,0 0 0,1-1 0,0 1 0,0 0 0,0 0 0,0 0 0,-1 8 0,-4 8-75,1 1 0,-6 40-1,8-28 1,1-1 0,2 1 0,3 40 0,-2-71-7,1 0 0,-1 0 0,1 1 0,-1-1 0,1 0 1,0 0-1,0 0 0,0 0 0,0 0 0,0 0 0,0 0 0,1-1 0,-1 1 0,1 0 0,-1-1 0,1 1 0,-1-1 0,1 1 0,0-1 0,0 0 0,0 0 0,0 0 0,0 0 0,0 0 0,0 0 0,0 0 0,0-1 0,0 1 0,1-1 0,-1 1 0,0-1 0,4 0 0,0 0-65,-1 0 0,1 0 0,-1 0 0,1-1 0,-1 0 0,1 0 0,-1 0 0,1-1 0,-1 0 0,0 0 0,0 0 0,0-1 0,5-3 0,2-3-130,-1-1 0,0-1 0,-1 0 0,0-1 0,0 1 0,-2-2 0,1 1 0,-2-1 0,7-15 0,-4 6-113,0-1 0,-2-1 0,-1 0 0,9-45 0,-13 65 2465,2 12-1107,10 27-915,3 7-124,-13-35-132,-1-1 1,0 1 0,1-1-1,0 0 1,1-1 0,7 8-1,-10-11-291,-1-1 1,1 1-1,0-1 0,0 1 0,-1-1 1,1 0-1,6 1 0,-6-1-458,0-1 0,1 1-1,-1-1 1,0 0 0,1 0 0,-1-1 0,0 1-1,5-2 1,22-9-9498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2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0 4706,'0'0'11160,"-13"18"-9962,0-4-812,8-8-227,0 0 0,0-1 0,0 2 0,1-1 0,0 0 0,0 1 0,1 0 0,0 0-1,0 0 1,0 0 0,1 1 0,0-1 0,1 0 0,-1 1 0,1 13 0,1 3 590,-1-2 168,1 0 0,1 0 0,8 37 0,-7-51-774,0-1 0,0 0 0,1 0 1,0 0-1,1 0 0,0-1 0,0 1 0,0-1 0,1 0 0,-1 0 0,2-1 0,-1 1 0,0-1 0,11 7 0,-5-4-64,0-2 0,1 1-1,-1-1 1,1-1 0,0 0-1,1-1 1,-1 0 0,1-1 0,17 2-1,9-1-496,69-3 0,-56-2-944,-49 2 1043,-1-1 1,1 0 0,-1-1-1,1 1 1,-1 0 0,1-1-1,-1 1 1,1-1 0,-1 0-1,1 0 1,-1 0-1,0 0 1,1 0 0,-1-1-1,0 1 1,0-1 0,0 1-1,0-1 1,0 0-1,2-3 1,13-22-5287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2.3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343 0 13990,'0'0'8772,"-47"133"-5058,21-70-1489,5 0-672,-10-14-785,5 0-496,0-14-240,-5 1-32,5-8-192,0-14-1232,0 0-1522,-5-7-3137,5-7-4625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4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4386,'0'0'11048,"1"21"-8818,35 300 4752,-28-245-5883,-1 123 0,-7-199-1176,0 0 0,0 0-1,0 0 1,0 1 0,0-1-1,0 0 1,0 0 0,0 0-1,0 1 1,0-1 0,0 0-1,0 0 1,0 0 0,0 1-1,0-1 1,0 0 0,0 0-1,1 0 1,-1 0 0,0 1-1,0-1 1,0 0 0,0 0-1,0 0 1,0 0 0,0 1-1,1-1 1,-1 0 0,0 0-1,0 0 1,0 0 0,0 0-1,1 0 1,-1 0 0,0 0-1,0 1 1,0-1 0,1 0-1,-1 0 1,0 0 0,0 0-1,0 0 1,1 0 0,-1 0-1,0 0 1,0 0 0,0 0-1,1 0 1,-1 0 0,10-10-4991,0-14-1829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44.7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3714,'0'0'10239,"16"29"-6312,49 98-837,-56-105-2473,-1 0 0,-1 0 1,0 1-1,-2 0 1,-1 0-1,0 0 1,-2 1-1,-1-1 0,-3 46 1,1-11 32,1-51-584,-1 1 0,1-1 0,-1 0 0,-1 1 1,1-1-1,-1 0 0,0 0 0,-1 0 0,0 0 0,0-1 0,0 1 0,-8 10 0,9-14-44,-1 0 1,1 0-1,-1-1 0,0 1 0,0-1 0,0 0 0,0 1 0,0-1 0,0-1 0,-1 1 0,1 0 0,0-1 0,-1 0 0,0 1 0,1-2 0,-1 1 0,0 0 0,1-1 0,-1 1 0,0-1 0,0 0 1,1 0-1,-1-1 0,0 1 0,-7-3 0,5 1-82,0-1 0,0 0 0,0 0 0,0-1 0,0 1 0,1-1 0,-1 0 0,1-1 0,0 0 0,1 1 1,-1-2-1,1 1 0,0 0 0,0-1 0,0 0 0,1 0 0,0 0 0,0 0 0,1 0 0,0-1 0,0 1 0,0-1 0,1 1 1,0-1-1,-1-10 0,2 16 54,0 0 0,0 0 1,1 0-1,-1 0 0,0 0 1,0 1-1,0-1 0,1 0 1,-1 0-1,0 0 0,1 0 1,-1 1-1,1-1 0,-1 0 1,1 0-1,-1 1 0,1-1 1,0 0-1,-1 1 0,1-1 1,0 1-1,0-1 0,-1 1 1,1-1-1,0 1 0,0-1 1,0 1-1,-1 0 0,1-1 1,2 1-1,28-3 246,-26 3-219,18 0 137,-7-1-11,0 1 1,0 0-1,0 1 1,0 1-1,0 0 1,0 1-1,0 1 1,-1 1-1,20 7 1,-2 5-29,0 1 0,50 37 0,-65-46-906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0.9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472 1 5314,'0'0'10258,"-1"0"-9907,0-1-1,-1 1 0,1 0 1,-1 0-1,1 0 0,-1 0 1,1 1-1,-1-1 0,1 0 1,-1 0-1,1 1 0,-2 0 1,-15 23 1018,-15 19-368,1 0 1,3 2-1,2 1 0,-36 82 1,25-26-691,-70 200-153,80-228-157,16-46-10,2 0 0,-7 30 0,14-47 11,0-1 0,-1 0 1,0 0-1,-1-1 0,0 1 0,-7 10 1,11-14 18,1 0-13,0-5 85,3-1-890,678 0 1213,-452 7-355,-183 0-71,-45-7 914,-1-3-850,1-110 833,-22-178-1,-15 113-886,29 150-113,-2 0 0,-1 1 0,-2 0 0,-18-33 0,-5 12-1109,7 10-2940,9 11-2129,2 5-3495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2.2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5122,'0'0'15511,"0"4"-14003,4 185 3824,-1-125-4494,4 0 0,19 86 0,-19-134-731,-7-14-108,1 0 0,0-1 0,0 1 0,-1 0 1,1 0-1,-1 0 0,0 0 0,1 0 0,-1-1 0,0 1 0,0 3 0,15-35-6258,-3 4 1148,7-2-3197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2.4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4194,'0'0'17912,"5"119"-15463,5-70-800,-4 1-593,4-15-463,-5 0-433,6-7-160,-6-14 0,0 7-32,0-14-640,-5 0-1890,0 0-79,0 0-929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06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1074 106 2673,'0'0'6779,"-3"-15"4623,1 10-11524,-8-2 1287,7 4-802,-1 1 1,1-1-1,-1 1 1,0-1 0,1 1-1,-1 1 1,0-1-1,-8-2 1,-31-10 354,-19 7 191,57 6-861,0 1-1,1-1 1,-1-1 0,0 1-1,0-1 1,-5-2-1,-18-5 103,-27 1 89,0 3 0,-87 3 0,101 2-302,33 0 61,0 0 1,0 0-1,0 1 0,0 0 1,1 0-1,-1 1 1,0 0-1,0 1 0,-7 3 1,-119 60 33,65-29-96,44-19 8,-28 25 0,34-31 41,16-11 14,1-1 0,0 1 0,1 0 0,-1 1 0,0-1 0,0 0 0,0 0 0,1 1 0,-1-1 0,0 1 0,1 0-1,-1-1 1,0 3 0,-42 62-17,34-54 18,0 0-1,2 1 1,-1 0-1,2 0 1,0 1-1,0 0 1,1 0-1,1 1 0,1 0 1,-4 17-1,4 9-34,-3 14 156,2 1 0,6 102 1,0-150-116,1 0 0,0-1 1,0 0-1,0 1 0,1-1 1,1 0-1,6 11 0,34 45 61,-32-47-59,-2-3-4,0 1 1,1-1-1,1-1 0,0 0 1,1-1-1,0 0 0,25 15 1,-16-14 3,-8-4-1,0-1 0,23 9 0,37 14 43,-56-21-24,0-2 0,0 0 0,0 0 0,1-2 0,30 5-1,128-8 259,-94-3-202,55-13 3,-117 12-78,0 0 0,0-2 0,-1 0 0,1-2 0,-1 0 0,-1-1 0,37-18 0,-42 18 13,0-1-1,0 0 1,-1 0-1,0-2 0,-1 0 1,16-15-1,-2 3-37,-21 18 9,0 0 0,0 0 1,0 0-1,-1 0 0,0-1 1,0 1-1,6-9 0,-8 9 8,4-6-12,-1 0 0,0 1 0,0-2 0,-1 1 0,0-1 0,-1 1 0,0-1 0,-1 0 0,2-14 1,7-44-35,-6 46 29,-1 1-1,1-38 1,-5-94 120,-1 148-88,0 0 1,0 0 0,0 0 0,-1 1-1,0-1 1,0 0 0,0 1 0,-1-1-1,0 1 1,0 0 0,-6-7 0,-47-55 82,49 60-86,-5-6 12,-1 1 0,-1 1 0,0 0 0,-1 1 1,-26-14-1,-37-4-949,73 26 262,0 0 0,0 0 0,0 1 0,-1 0 0,1 0 0,-1 0 0,1 1 0,-1-1 0,1 1 1,-1 1-1,-6 0 0,-12 0-6360,-6-1-6350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28.4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8420,'0'0'10613,"0"147"-9077,11-119-559,-1 0-513,0-14-352,1 7-112,-1-21-176,-5 0-1649,11 0-2609,-1-14-1280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28.6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8388,'0'0'13718,"15"119"-13030,-15-77-688,0 0-368,-10-7-3906,-16-28-7507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8.4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11605,'0'0'7572,"-26"159"-4483,26-110-640,0-1 0,21-20-1440,15-21-993,5-7-16,10 0-224,11-41-673,-1-22-1296,-4-13-1088,-6-14-3810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29.8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56 8308,'0'0'18085,"24"0"-16503,79 0-501,72-7 1592,-132 8-2471,-23 0-147,0 0-1,1-2 1,-1 0-1,32-7 1,-32 4-40,-17 4-17,0 0 0,0-1 1,0 1-1,-1-1 0,1 1 0,0-1 0,-1 0 0,1 0 1,-1 0-1,1-1 0,-1 1 0,1 0 0,2-3 0,-3 1-259,18 1-6492,5-6 1411,-16 5 3708,25-5-4644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5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5074,'0'0'13721,"0"15"-12315,-5 317 6979,5-278-8158,0-54-344,0 1-1,0-1 1,0 1 0,0-1-1,0 1 1,-1-1 0,1 1-1,0-1 1,0 1-1,1-1 1,-1 1 0,0-1-1,0 1 1,0 0 0,0-1-1,0 1 1,0-1-1,1 0 1,-1 1 0,0-1-1,1 1 1,-1-1 0,0 1-1,0-1 1,1 0 0,-1 1-1,1-1 1,-1 1-1,0-1 1,1 0 0,-1 0-1,1 1 1,-1-1 0,2 1-1,-1-2-305,0 0 1,0 1-1,0-1 0,0 0 0,-1 1 1,1-1-1,0 0 0,0 0 0,0 0 1,-1 0-1,1 0 0,0 0 0,-1 0 1,1 0-1,-1 0 0,1 0 0,-1 0 1,0 0-1,1-2 0,8-22-6319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5.9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1825,'0'0'15692,"24"11"-13042,79 35-300,-96-42-2072,0 0 1,0 0-1,0 0 1,-1 1-1,1 0 1,-1 0-1,0 1 1,-1 0-1,1 0 1,-1 0-1,0 1 1,-1-1-1,1 1 1,-1 0-1,-1 0 1,4 11-1,-4-13-156,3 11 137,-1 0 0,0 0 1,-1 0-1,-1 0 1,0 1-1,0 16 0,-2 5 63,-5 59 0,2-84-293,0-1 0,-1 0 0,-1-1 0,1 1 0,-2-1 0,0 1 0,0-1 0,-1 0 0,0-1 0,-1 0 0,-13 16-1,16-21-12,-1 0-1,1 0 0,-1 0 0,0-1 1,0 1-1,-1-2 0,1 1 0,-1 0 0,0-1 1,0 0-1,0 0 0,0-1 0,0 0 1,-1 0-1,1 0 0,-1-1 0,1 0 0,-1 0 1,1 0-1,-1-1 0,0 0 0,1-1 0,-8-1 1,11 1-41,1 0-1,0 0 1,0 0 0,1-1 0,-1 1 0,0-1 0,0 1 0,1-1 0,-1 0 0,0 1 0,1-1-1,0 0 1,0 0 0,-1 0 0,1 0 0,0-1 0,0 1 0,1 0 0,-1 0 0,0 0 0,1-1-1,0 1 1,-1 0 0,1-5 0,-1-3-76,0 0 1,1 0-1,0 0 0,3-18 0,-1 25 88,-1-1-1,1 1 0,0 0 0,0-1 0,1 1 0,-1 0 1,1 0-1,-1 0 0,1 1 0,0-1 0,0 1 1,0-1-1,0 1 0,0 0 0,5-2 0,-3 1-7,1 0-1,-1 0 0,1 0 1,0 1-1,0 0 0,0 0 1,0 0-1,11-1 0,-7 3-7,-7 0 42,0 0-1,0-1 0,-1 1 0,1 1 0,0-1 1,0 0-1,0 1 0,-1-1 0,1 1 0,0 0 0,-1 0 1,1 0-1,0 0 0,-1 0 0,1 0 0,-1 1 1,0-1-1,4 4 0,190 180 978,-182-175-966,-12-9-65,-1 0 1,1 0-1,0 0 0,-1 0 1,1 0-1,-1 0 1,1 0-1,-1 1 1,1-1-1,-1 0 1,0 1-1,0 0 1,0-1-1,1 3 1,8-34-9997,-9 11 1673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2.9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0 9284,'0'0'12731,"-20"23"-11495,-63 76-151,75-91-812,1 1 0,0 0 0,1 1 0,0-1-1,0 1 1,-5 15 0,9-17-66,0-1 0,1 1 0,0 0 0,0 1 0,0-1 0,2 8 0,-1-10-175,0-2-8,0 0-1,1 0 0,-1 0 0,1 0 0,0 0 1,0 0-1,1 0 0,-1-1 0,1 1 0,0 0 0,0-1 1,0 1-1,0-1 0,1 0 0,-1 0 0,1 0 1,0 0-1,0 0 0,0 0 0,0-1 0,0 0 1,1 1-1,-1-1 0,1-1 0,-1 1 0,1 0 1,6 1-1,5 2-7,-1-1 1,1-1 0,0 0-1,0-1 1,0-1-1,16-1 1,276-12-377,-274 12-725,-3 1-1618,-13-5-2569,-12-3-520,-4-6-2351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3.2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0 12742,'0'0'11296,"-5"24"-9101,-4 12-1473,-3 11 281,-6 48-1,0 31 171,-2 13-4729,18-84-1497,3-31-5549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3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4322,'0'0'11373,"0"8"-9070,4 111 4245,15 66-3084,-10-108-2877,0-40-539,-9-35-155,1-2-932,-1 0 749,1 0 0,-1-1 0,1 1 0,-1 0-1,0 0 1,1 0 0,-1 0 0,1 0 0,-1-1 0,0 1 0,1 0-1,-1 0 1,1 0 0,-1-1 0,0 1 0,1 0 0,-1-1-1,0 1 1,0 0 0,1-1 0,-1 1 0,0 0 0,0-1 0,1 1-1,-1-1 1,0 1 0,0 0 0,0-1 0,0 1 0,0-1 0,0 1-1,0-1 1,0 1 0,0-1 0,6-23-5833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4.1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8676,'0'0'7721,"8"28"-4098,29 92-1185,-33-107-1980,2-1 0,-1 0-1,2-1 1,0 1 0,0-1-1,1-1 1,14 17-1,-9-12 66,6 5-131,1-1 0,0 0 0,1-2 0,1 0 0,0-2 1,2 0-1,40 18 0,-57-30-525,0 0 0,0-1-1,0 1 1,1-2 0,-1 1 0,1-1 0,-1 0-1,0-1 1,1 0 0,8 0 0,-5 0-883,-9-1 584,-1 1 0,1 0 0,0-1 0,0 0 1,-1 1-1,1-1 0,0 0 0,-1 0 0,1 1 0,-1-1 1,1-1-1,-1 1 0,0 0 0,1 0 0,-1 0 0,0-1 1,0 1-1,0-1 0,0 1 0,0-1 0,0 1 0,0-1 1,0 1-1,0-1 0,-1 0 0,1 0 0,0-3 0,-1 4 241,10-26-6932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3:54.3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0 5218,'0'0'14807,"-78"168"-11669,52-98-529,0 0-944,0-13-849,10-15-528,-4-7-288,14-14 0,1-7-272,0-7-1105,0 0-1344,-5-7-1185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01.7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 1809,'0'0'14380,"-1"0"-14089,0 0 0,0 0 0,1 0 0,-1 0 1,0 0-1,0 0 0,0 0 0,0 0 0,1 1 1,-1-1-1,0 0 0,0 0 0,1 1 0,-1-1 0,0 1 1,1-1-1,-1 0 0,0 1 0,1-1 0,-1 1 1,0 0-1,1-1 0,-1 1 0,1-1 0,-1 1 0,1 0 1,-1 1-1,-2 30 878,4 59 0,0-37-444,-1-39-601,0 104 679,20 168 1,-18-279-5213,0-10 1560,4-20-383,1-10-1418,8-3-1823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02.7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9 1953,'0'0'13086,"3"0"-11992,171-3 4503,6-1-3850,-67 2-1541,127 5-174,-213 1-60,0 0 0,36 12 0,-56-14 21,-5-2 2,-1 0 4,-1 0 1,1 0 0,-1 0-1,1 0 1,-1 0-1,1 0 1,0 0-1,-1 0 1,1 0-1,-1 0 1,0 0-1,1 1 1,-1-1-1,1 0 1,-1 0-1,1 1 1,-1-1-1,1 0 1,-1 1 0,0-1-1,1 0 1,-1 1-1,0-1 1,1 1-1,-1-1 1,0 1-1,1-1 1,-1 0-1,0 1 1,0-1-1,0 1 1,1-1-1,-1 1 1,0-1-1,0 1 1,0-1 0,1 5 5227,-1 17-4178,13 165-28,-1-46-463,-10-73-392,0-2-17,21 129 0,-21-188-140,1 25 14,-3-28 383,-11-4-153,-213 7-98,-360-7-155,519-4-5504,-1 1-4247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8.7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13030,'0'23'3900,"1"18"-1687,2 0 0,1-1 0,14 52 0,1-14-375,6 22-341,37 98 0,-57-185-1497,-4-8-13,1-1 0,-1 1 0,1 0-1,0-1 1,0 1 0,0-1 0,1 0 0,0 0 0,-1 0-1,2 0 1,-1 0 0,0-1 0,1 1 0,4 2 0,-8-5-45,0-1 0,1 0 0,-1 0 1,1 0-1,-1 0 0,1 0 0,-1 0 1,0 0-1,1 0 0,-1 0 1,1 0-1,-1 0 0,1 0 0,-1 0 1,0 0-1,1 0 0,-1 0 0,1 0 1,-1 0-1,0-1 0,1 1 1,-1 0-1,1 0 0,-1 0 0,0-1 1,1 1-1,-1 0 0,0-1 0,0 1 1,1 0-1,-1-1 0,0 1 1,1 0-1,-1-1 0,0 0 0,7-16-479,-5 10 122,-1 4 279,16-43-743,1 1 1,26-44-1,-43 87 909,0-1 0,1 1 0,-1 0 1,1 0-1,-1-1 0,1 1 0,0 0 0,-1 1 0,1-1 1,0 0-1,0 0 0,0 1 0,1-1 0,-1 1 0,0 0 1,0 0-1,1 0 0,-1 0 0,1 0 0,-1 0 0,1 0 1,-1 1-1,1 0 0,0-1 0,-1 1 0,1 0 0,-1 0 1,1 0-1,0 1 0,-1-1 0,1 1 0,-1-1 0,1 1 1,-1 0-1,1 0 0,-1 0 0,0 0 0,4 2 0,6 7 491,-1 0 0,0 0-1,-1 1 1,0 0-1,16 25 1,-16-22-470,2 13-988,-3 14-7044,-8-26 1268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0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49 8100,'0'0'13377,"22"0"-11945,4 1-960,0-1 76,-1 0 1,0-1-1,27-6 0,-14 2 362,0 3 1,52 1-1,-20 2-6498,-69-1 5121,1 0 1,0-1-1,0 1 1,-1 0-1,1-1 0,0 0 1,-1 1-1,1-1 0,-1 0 1,1 0-1,-1 0 0,1 0 1,-1 0-1,2-1 1,9-7-2406,22-6-4483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0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5683,'0'0'15396,"26"0"-13657,193 0 2012,241-7-1400,-460-14-4395,3 3-1971,-3 16 3329,1 0 1,-1 1 0,1-1-1,-1 1 1,1 0-1,0-1 1,-1 1-1,1-1 1,0 1-1,0 0 1,0 0-1,0-1 1,1 1 0,0-1-1,8 0-7811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0.9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92 6227,'0'0'12979,"7"0"-11568,241 0 3909,133 0-3602,-378 0-1701,1 0-1,-1 1 1,0-1-1,1 1 1,-1 0-1,0 0 0,6 3 1,16 2 203,-23-6 253,-2-5-1402,6-41-3682,4 14-4453,0 10-4460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1.4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57 9220,'0'0'11424,"12"0"-9055,83-2 23,117-17 0,-39 0-1925,199 3-1,-351 16-440,-8-1-60,0 1-1,1 1 1,-1 0-1,17 4 1,-22-4-963,-4 0-3511,-3 12-10567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1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64 7283,'0'0'12555,"10"0"-11002,27-3-688,1-1 0,39-10 0,48-7 224,269 12-506,-244 11-7227,-148-2 5931,0 0 0,0 0 1,0 0-1,0-1 0,0 1 0,0-1 1,0 1-1,0-1 0,0 0 0,0 0 1,3-1-1,9-5-4514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2.3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8836,'0'0'10333,"20"-2"-8743,132-17 870,-84 13-798,74 5 0,-88 1-1262,-34 1-317,0 1-1,0 2 1,-1 0-1,38 12 1,8 2 32,-1-11-20,-25-4-8,-33-2-600,26 0 1490,-31-2-1353,0 1 0,0 0 1,0 0-1,0-1 0,0 1 0,0-1 0,-1 1 0,1-1 0,0 1 0,0-1 0,0 0 0,0 1 1,-1-1-1,1 0 0,0 0 0,0 1 0,0-3 0,11-20-5021,7 1-2697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2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0 113 2049,'0'0'16656,"21"7"-14853,65 21-304,-77-25-1089,-1-1-1,0 0 0,1-1 0,-1 0 1,1 0-1,0 0 0,-1-1 0,15-2 1,8 0 543,25 2-58,0-2-1,101-17 1,-139 15-831,15-4-2,1 2 0,61-4 1,-93 10 81,-4-16-2062,-5 0-1071,-5-13-6006,-3-15-5882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6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5651,'0'0'22770,"0"9"-21858,0 393 2522,-1-393-3423,1-8-17,0 1-1,0 0 1,-1 0-1,2 0 1,-1-1-1,0 1 1,0 0-1,1 0 1,-1 0-1,1-1 1,-1 1-1,1 0 1,0-1-1,-1 1 1,1-1-1,0 1 1,0 0-1,2 1 1,-1-37-4420,2 12-864,1-5-3002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37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8884,'0'0'15474,"5"24"-12982,2 6-1758,2 8 663,6 74 1,21 215 990,-35-307-3927,-1-21 1321,0-1 1,-1 1 0,1 0 0,0 0 0,0 0-1,-1 0 1,1-1 0,-1 1 0,1 0 0,-1 0-1,1 0 1,-1 0 0,0 0 0,1 0 0,-1 0-1,0 0 1,0 0 0,0 0 0,-15-11-7272,5 5-534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3.9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536 0 12166,'0'0'18083,"-31"21"-17457,-188 134 271,146-106-608,-116 90 417,184-137-706,4-1 0,-1-1 0,1 1 0,0 0 0,0-1 0,0 1 0,0 0 0,1 0 0,-1 0 0,0 0 0,0 0 0,0 0 0,1 0 0,-1 0 0,0 0 0,1 0 0,-1 0 0,1 0 0,-1 0 0,1 0 0,0 1 0,-1-1 0,1 0 0,0 3 0,0-3 0,-1 0 0,1 0 0,0 0 0,0 0 0,-1 0 0,1 0 0,0 0 0,0 0 0,0 1 0,1-1 0,-1 0 0,0 0 0,0 0 0,0 0 0,1 0 0,-1 0 0,1 0 0,-1 0 0,1 0 0,-1 0 0,1 0 0,-1 0 0,1 0 0,0-1 0,0 1 0,-1 0 0,1 0 0,0-1 0,0 1 0,0 0 0,0-1 0,0 1 0,0-1 0,0 1 0,0-1 0,0 1 0,0-1 0,0 0 0,2 1 0,3 1 0,15 6 0,2 0 0,-1-1 0,1-1 0,0-2 0,43 4 0,121-6 0,-103-3 0,140 1-2022,-218 0 1297,20-1 85,-16-3-2186,-6-6-4087,-4-3-50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9.2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14855,'0'0'7729,"3"25"-5464,54 238 1736,-15-82-2314,-29-106-1220,-8-44-367,1 0 0,1 0 0,14 35 0,-21-64-116,1 0 0,-1 0 0,1 0 0,-1 0 0,1 0 0,0 0 0,0-1 0,0 1 1,0 0-1,0-1 0,0 1 0,0 0 0,0-1 0,1 0 0,-1 1 0,1-1 0,-1 0 0,1 1 1,0-1-1,-1 0 0,1 0 0,0-1 0,0 1 0,-1 0 0,5 1 0,-5-7-493,2-29-16,1 1 0,2 0 0,2 0 0,12-34 0,-6 16-268,-5 20 274,-6 14 154,2 1 0,0-1-1,1 1 1,0 0 0,13-21-1,-19 36 354,1 0-1,0 0 1,-1-1-1,1 1 1,0 0-1,0 0 1,0 0-1,0 0 1,0 0-1,0 0 1,1 1-1,-1-1 1,0 0-1,0 0 0,0 1 1,3-2-1,-3 2 35,0 0 0,0 0-1,0 0 1,0 0-1,-1 1 1,1-1 0,0 0-1,0 0 1,0 0-1,0 1 1,0-1 0,-1 0-1,1 1 1,0-1-1,0 1 1,0-1 0,-1 1-1,1-1 1,1 2 0,2 3 186,0 0 0,0 1 0,0-1 0,-1 1 0,5 9 0,-4-6-101,134 314 4535,-135-317-4613,-2-5-64,-9-6-6087,-11-19 1930,-5-9-2355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4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2369,'0'0'22554,"-25"133"-20409,25-77-816,-6-7-497,6 0-543,0-7-241,0-14-48,0 0-497,0-7-1167,0 0-1970,0-7-2049,0-7-2641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5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8356,'0'0'10949,"-11"147"-8132,11-91-208,0 0-144,0-7-896,0 0-640,0-14-513,0 0-320,-5-7-64,5-14-32,0-7-336,0-42-19497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5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4578,'0'0'19577,"15"140"-17448,11-98-544,11 0-353,-1-7-287,0 0-449,1-7-464,-11-7-32,5-7-16,-5 0-640,-11-7-961,11-7-1905,0 0-2352,0-14-1874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6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385 1 10165,'0'0'20169,"-166"154"-19273,129-112-640,6-7-256,-5 0-64,5 0-608,0-14-1281,5 0-3281,0-7-3394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4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6243,'0'0'17400,"1"29"-14911,4 97-552,5 206 965,-10-317-3016,0-15-52,0 0 0,0 0-1,0 1 1,1-1 0,-1 0 0,0 0 0,0 0 0,0 0 0,1 1 0,-1-1 0,0 0-1,0 0 1,1 0 0,-1 0 0,0 0 0,0 0 0,1 0 0,-1 0 0,0 0 0,0 0-1,1 0 1,-1 0 0,0 0 0,0 0 0,1 0 0,-1 0 0,0 0 0,0 0 0,1 0-1,-1 0 1,0 0 0,0 0 0,1 0 0,-1 0 0,0-1 0,0 1 0,1 0 0,-1 0-1,0 0 1,0 0 0,0-1 0,1 1 0,-1 0 0,0 0 0,0-1 0,0 1 0,0 0-1,0 0 1,0-1 0,1 1 0,-1 0 0,0 0 0,0-1 0,0 1 0,0 0 0,0-1-1,9-28-8399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4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3057,'0'0'16843,"27"19"-13356,91 68-769,-106-78-2357,0 0-1,-1 1 0,0 1 1,-1 0-1,0 0 0,0 1 1,10 19-1,-16-24-248,0 1-1,-1 0 1,0 0-1,-1 0 1,0 1-1,0-1 1,-1 0-1,1 1 0,-2-1 1,1 1-1,-2 13 1,0-18-86,0 1 0,0-1 0,0 0 0,0 1 0,-1-1 0,1 0 0,-1 0 0,0 0 0,0 0 0,-1 0 0,1 0 0,-1-1 0,0 1 0,0-1 0,0 0 0,0 0 0,-1 0 0,1 0 0,-1 0 0,0-1 0,0 0 0,0 1 0,0-2 0,0 1 0,0 0 0,0-1 0,-8 2 0,-9 2 54,0-2 0,0 0 0,-1-1 0,-28-1 0,47-1-69,0 0 0,0 0-1,1-1 1,-1 1 0,0-1-1,0 0 1,1 0 0,-1 0-1,1 0 1,-1 0 0,1 0-1,-1-1 1,1 1 0,0-1-1,-1 1 1,1-1 0,0 0-1,0 0 1,0 0 0,0 0 0,1-1-1,-1 1 1,1 0 0,-1-1-1,1 1 1,0-1 0,0 1-1,0-1 1,0 0 0,0 1-1,0-5 1,6 7-72,25 2 42,-1 2 0,1 1 1,38 12-1,13 3 37,-51-15-343,-9-2 111,35 11 0,-50-13-697,-1 2 0,1-1 0,-1 1 0,1 0 0,-1 0-1,6 4 1,0 6-6636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4:57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1054 138 1825,'0'0'14929,"-15"-7"-12973,-5 0-1336,10 3-226,0 0 0,0 0-1,0-1 1,1 0 0,-10-8 0,-19-8 3087,-7 0-1987,38 18-1292,1 0 1,-1 0-1,1 1 0,-1 0 0,0 0 0,1 1 0,-14-2 1,-23-6 145,16 3-312,1 1-1,-1 2 0,0 0 0,0 2 0,0 1 0,-46 5 0,55-2-11,-1 2 1,2-1-1,-1 2 1,0 0-1,-17 10 1,-16 5 20,40-16-9,0 0 0,1 1-1,-1 0 1,1 1 0,0 0 0,0 0 0,1 1-1,-16 18 1,-1 5 41,-28 44 0,44-61-54,-10 18 18,1 0 1,2 1 0,1 0-1,1 2 1,2 0-1,2 0 1,1 1-1,2 1 1,1-1 0,2 1-1,-1 45 1,2 156 318,4-223-350,2 0 0,-1 0 0,2 0 0,0-1 0,1 1-1,0-1 1,1 0 0,1 0 0,0 0 0,1-1 0,1 0 0,0 0 0,0-1 0,1 0 0,1 0 0,0-1 0,20 17 0,-12-13 12,1-1 1,1 0-1,0-1 1,1-2-1,0 0 1,1-1 0,0-1-1,1-1 1,0-1-1,32 6 1,17-4 79,0-3 0,90-5 0,-89-2-53,-57 1-30,0-2 0,0 0 1,0-1-1,0 0 1,0-2-1,-1 0 1,0 0-1,0-1 0,0-1 1,-1-1-1,16-11 1,1-2 41,-2-1 1,-1-2 0,43-47 0,-60 58-24,-2 0-1,1 0 1,-1-1 0,-1-1-1,-1 0 1,0 0 0,-1 0-1,0 0 1,-2-1 0,0 0-1,4-27 1,-2-17 254,-2-111 1,-4 115-255,0 24-38,1 20 0,0-1 0,-1 1 0,-1 0 0,0-1 0,0 1 0,-2 0 0,-5-19 0,-19-42 0,17 42 0,-1 1 0,-23-42 0,28 63 0,0 0 0,0 0 0,-1 0 0,0 1 0,0 0 0,-1 1 0,0-1 0,0 2 0,-1-1 0,1 1 0,-16-8 0,21 12 0,-35-17 0,-50-18 0,75 32-203,10 4-79,-1-1-1,1 1 1,0 0-1,0 0 1,0 1-1,-1-1 1,1 1-1,-7-1 1,-14 1-4328,-2 0-3866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0.1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3522,'0'0'17400,"-4"25"-15546,-28 154 2638,25-127-3323,1 0 0,4 81-1,2-132-1307,8-6-8123,8-19 1816,-15 24 5838,10-27-9172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0.4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10517,'0'0'13638,"145"42"-12373,-103-28-945,-6 0-256,-15 0-64,0 0-224,-6-7-1041,-15 0-1424,5 0-625,-5 1-1520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0.7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0 3730,'0'0'17229,"-14"16"-15364,-42 49-409,53-61-1309,0 0-1,1 0 0,0 0 0,0 0 0,0 0 0,0 0 0,1 1 0,-1-1 0,1 1 0,0-1 1,1 1-1,-1 0 0,1-1 0,0 1 0,0-1 0,0 1 0,2 8 0,0 9 261,-2-18-392,0 0 1,0 0 0,1 0 0,-1 1 0,1-1 0,0 0 0,0 0 0,1 0 0,-1 0 0,1-1 0,0 1 0,0 0 0,0-1-1,1 1 1,-1-1 0,4 4 0,-1-3-9,-1 0-1,1 0 1,0-1-1,0 0 0,0 0 1,1 0-1,-1 0 1,1-1-1,-1 0 1,12 3-1,20 5-46,70 29 0,-105-38 37,1 0 0,-1 0 0,0 0 0,0 0 0,0 1-1,-1-1 1,1 1 0,0-1 0,0 1 0,-1 0 0,1-1 0,-1 1 0,0 0 0,1 0 0,-1 0 0,0 0 0,1 4-1,0-1 74,-1 1-1,0 0 0,0 0 1,-1 0-1,1 11 0,-1-16-37,-1 0 0,1 0 0,0 0-1,0 0 1,-1 0 0,1 0 0,-1 0 0,1 0-1,-1 0 1,1 0 0,-1 0 0,1-1 0,-1 1-1,0 0 1,1 0 0,-1-1 0,0 1 0,0 0-1,1-1 1,-1 1 0,0-1 0,0 1 0,-1 0-1,-27 10 465,19-8-378,-16 5-155,0-2 0,-1 0 1,0-2-1,0-1 0,0-1 1,0-1-1,-52-5 0,73 3-279,1 0 0,0 0-1,0 0 1,0-1 0,0 0-1,0 0 1,0 0 0,0 0-1,0-1 1,1 0 0,0 0-1,-1 0 1,1 0 0,0-1-1,1 0 1,-5-4 0,4 2-1113,0 0 1,0-1 0,0 1 0,1-1 0,0 0-1,-3-12 1,-5-16-7480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39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5827,'0'0'24091,"15"0"-24091,-10-14-1841,0-7-4434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9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10565,'0'0'15831,"51"0"-15095,-15 0-207,5 0-161,-5 0-368,-5 0-48,0 0-2081,-11 0-4050,-4 0-6163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1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462 5 8500,'0'0'9746,"-23"-1"-7780,-78-2-333,93 2-1463,-1 2 1,1-1-1,0 1 0,0 1 1,0-1-1,0 2 1,0-1-1,0 1 1,0 0-1,1 0 0,0 1 1,-1 0-1,1 0 1,1 1-1,-1 0 1,1 0-1,-1 1 0,2 0 1,-9 9-1,-3 2 279,1-2-261,1 1-1,0 0 0,2 1 0,0 0 0,0 1 0,2 0 0,0 1 0,2 1 0,0-1 0,1 2 0,0-1 0,2 1 0,1 0 0,0 0 0,2 0 1,-2 34-1,4-19 15,2 0 0,5 41 0,-3-58-119,1-1-1,1 0 1,0 0-1,2 0 1,14 30-1,-7-23-35,0-1 0,2 0-1,0-1 1,2 0-1,24 24 1,-27-33-12,0-1 1,1-1-1,0 0 0,1-1 1,0-1-1,1 0 0,0-1 1,22 7-1,8 0 128,2-3 0,0-2 1,0-1-1,0-4 0,84 2 0,-113-9-130,0-1 0,-1-1 1,1 0-1,-1-2 0,0 0 0,29-13 0,-19 6-5,-2-2-1,1-1 0,37-27 1,-53 33-8,-2-1 1,1 0 0,-1 0 0,-1-1 0,0-1 0,0 0 0,-1 0-1,-1-1 1,0 0 0,-1 0 0,0-1 0,5-15 0,-3 0 25,-2 0 0,0 0 0,-2 0 0,-2-1 0,1-33 0,-3 42-28,1-25 59,-6-82 1,1 116-64,-1 0-1,0 0 1,-1 0 0,0 1 0,-1 0-1,0 0 1,-1 0 0,0 1-1,-16-18 1,3 2-7,5 6-7,-1 1 0,0 0 0,-2 1 0,-21-18 0,28 28 0,0 0 0,0 1 0,-1 0 0,0 1 0,-1 0 0,1 1 0,-1 0 0,0 1 0,-15-3 0,-50-5-1790,0 3 0,-114 2 0,186 10-4709,-4 8-3082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2.6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5170,'0'0'13809,"-5"11"-12360,-6 20-224,1 1 0,2 1 1,-6 43-1,-6 196 3073,20-271-4754,12-19-13447,7-13 7503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3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3185,'0'0'12078,"23"-1"-11054,77-2-218,-84 2-473,0 2 0,0 0-1,21 5 1,-33-5-161,0 0-1,0 0 1,0 0 0,-1 1-1,1 0 1,0-1 0,-1 1-1,1 1 1,-1-1 0,0 0-1,0 1 1,0 0 0,0-1-1,4 5 1,-5-1 127,0 0 1,0-1-1,0 1 0,0 0 1,-1 0-1,0 0 0,0 0 1,-1 0-1,0 0 0,0 0 1,0 0-1,-2 7 0,2 9 471,0 21 283,-1 1 0,-3-1 0,-17 86 0,-17 8-223,-22 95 8,51-193-788,2 0-1,-4 64 1,11-102-54,1 1-1,-1-1 1,0 1 0,-1-1-1,1 1 1,0-1-1,0 1 1,-1-1 0,1 1-1,0-1 1,-1 1 0,0-1-1,0 2 1,0-2-82,-4-11-2664,-15-52-4590,9 15-74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3.2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2273,'0'0'20089,"166"126"-17672,-104-91-576,-10-7-288,-5 0-689,-11-14-351,-10 0-449,-5-7-64,-16 0-64,6-7-1169,-6 0-1985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4.1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9124,'0'0'11461,"25"14"-9975,80 49-69,-100-59-1257,1 1-1,-1-1 1,0 1 0,0 0-1,0 0 1,-1 1-1,0-1 1,0 1 0,0 0-1,0 0 1,-1 0-1,0 0 1,3 13 0,-3-6 190,0 0 0,-1 0 0,-1 0 0,-1 23 0,0-31-250,1 7 175,-1 1 0,-1-1 0,0 0 0,-5 21 0,4-29-233,1 0 1,-1 0-1,0 0 0,-1 0 1,1 0-1,0 0 1,-1-1-1,0 1 1,0-1-1,0 0 1,0 1-1,-1-1 1,1-1-1,-1 1 0,-5 3 1,4-3-34,-1 0 0,1 0-1,-1-1 1,0 0 0,0 0 0,0 0 0,0 0-1,0-1 1,0 0 0,0-1 0,-1 1 0,-6-1 0,17 7-367,51 9-61,-29-6 413,91 40 53,-106-44-48,0 0-1,-1 0 1,0 1 0,0 1 0,0 0-1,-1 0 1,0 1 0,8 11 0,-13-14-1,0 0 0,0 1 1,-1-1-1,0 1 0,-1 0 1,1 0-1,-1 0 0,1 11 1,-2-15 23,0 0 1,-1 0-1,0 0 0,1 0 1,-1 0-1,-1 1 0,1-1 1,0 0-1,-1 0 1,1 0-1,-1 0 0,0 0 1,0 0-1,0 0 0,-1 0 1,1 0-1,-1 0 1,1-1-1,-1 1 0,0-1 1,-4 5-1,-2-1 49,0-1 0,0 0 0,-1 0 0,1-1 0,-1 0 0,0-1 0,0 0-1,-1 0 1,1-1 0,-13 2 0,-13-1 52,-54-1-1,60-2-82,19-1-99,-1 0-1,1 0 1,0-2 0,0 1 0,0-1 0,0 0 0,1-1 0,-1 0 0,1-1-1,0 0 1,0 0 0,1-1 0,-1 0 0,1-1 0,1 0 0,-1 0 0,1 0 0,-9-13-1,15 19-96,1 1-1,-1-1 1,1 0-1,-1 1 1,1-1-1,-1 0 0,1 0 1,0 0-1,-1 1 1,1-1-1,0 0 0,-1 0 1,1 0-1,0 0 1,0 0-1,0 0 1,0 0-1,0 1 0,0-1 1,0 0-1,0 0 1,0 0-1,1 0 0,-1 0 1,0 0-1,0 1 1,1-1-1,-1 0 1,1 0-1,-1 0 0,1 1 1,-1-1-1,1 0 1,-1 0-1,1 1 0,0-1 1,-1 1-1,2-2 1,2-1-785,0 1 0,1-1 0,0 1 0,-1-1 0,8-1 0,-6 2 61,44-18-5512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4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8836,'0'0'9300,"0"140"-6370,-6-84-561,6 7-128,0-7-608,0-7-961,0-7-240,0-7-288,6-7-96,-1-7-48,0-14-256,0 0-913,0 0-1728,1-7-1953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4.9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4386,'0'0'12336,"-13"24"-10439,-44 79 51,50-91-1553,2 2 0,0-1 0,1 0 0,0 1 0,1 0 0,1 0 0,0 0 0,0 0 0,2 1 0,0 16 0,1-10 158,-1-7-284,1 0 0,1-1 0,0 1 1,1 0-1,1-1 0,0 1 0,0-1 0,1 0 0,1 0 0,1-1 0,-1 0 1,2 0-1,0-1 0,0 1 0,17 15 0,-17-18-205,1-1 0,0 0-1,1-1 1,0 0 0,0 0 0,0-1-1,1 0 1,0-1 0,0-1-1,0 1 1,1-2 0,0 0 0,-1 0-1,1-1 1,0 0 0,0-1 0,1 0-1,15-2 1,-18-1-418,-1 0 0,0 0 0,0-1 0,0 0 0,-1-1 0,1 0 0,15-10 0,-15 8-1501,1 0 0,-2-1 0,11-9-1,-18 14 1027,1 1-1,-1-1 0,0 0 0,1 0 0,-1 0 0,0 0 0,0 0 0,0 0 0,1-3 0,4-22-11600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5.1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1 9989,'0'0'16631,"-140"154"-15366,108-112-465,1 0-288,5-7-191,6-7-257,9-7-64,6 0-129,-5-14-655,10 7-1185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5:05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209 0 9332,'0'0'13022,"23"14"-11637,73 49-9,-92-60-1265,-1 0 0,1 0 0,-1 0 0,0 1 0,0-1 0,0 1 0,0 0 0,-1-1 0,1 1 0,-1 0 0,0 1 0,0-1 0,-1 0 0,1 1 0,-1-1 0,0 0 0,0 1 0,-1 0 0,1 5 0,1 4 239,2 29 883,-1 80 1,-4-71-785,1-42-393,-1-1 0,-1 1 1,1 0-1,-2-1 0,1 1 1,-1-1-1,0 1 0,-1-1 1,0 0-1,-1-1 1,0 1-1,-7 9 0,4-7-7,-1 0-1,0-1 1,-1-1-1,0 1 0,0-2 1,-1 1-1,0-1 1,-15 8-1,18-13 0,-1 1-1,0-1 1,0-1-1,1 1 1,-2-2-1,1 1 1,-17 0-1,5-2 31,0-1 0,-26-3 0,44 3-72,-1 1-1,1-1 1,0 1 0,0-1 0,0 0 0,0 0-1,0 0 1,0-1 0,0 1 0,1-1 0,-1 0 0,0 1-1,1-1 1,-1 0 0,1-1 0,-4-3 0,6 5-15,-1-1 1,1 1 0,0-1 0,-1 1 0,1-1-1,0 1 1,0 0 0,0-1 0,0 1 0,0-1-1,1 1 1,-1-1 0,0 1 0,1 0 0,-1-1 0,1 1-1,-1 0 1,1-1 0,0 1 0,-1 0 0,1 0-1,0-1 1,0 1 0,0 0 0,0 0 0,0 0-1,0 0 1,0 0 0,0 1 0,1-1 0,-1 0-1,0 0 1,0 1 0,1-1 0,-1 1 0,1-1 0,1 0-1,7-4-29,3-3 10,0 1 1,0 0-1,1 1 1,-1 0-1,1 1 1,1 1-1,-1 0 0,1 1 1,-1 0-1,1 1 1,29 1-1,-43 2 25,1-1 0,-1 1 0,0 0 0,0 0 0,1 0 0,-1 0-1,0 1 1,0-1 0,0 0 0,0 0 0,0 1 0,-1-1 0,1 0 0,0 1 0,-1-1 0,1 1-1,0-1 1,-1 1 0,0-1 0,1 1 0,-1-1 0,0 3 0,4 8 2,4 7 47,1 0 1,0 0-1,2-1 0,0 0 0,1-1 0,0-1 0,2 0 0,0 0 1,18 15-1,-30-28-44,-1-3-2,-1 1 0,0 0 0,1-1-1,-1 1 1,1 0 0,-1-1 0,1 1 0,-1-1-1,1 1 1,0-1 0,-1 1 0,1-1-1,-1 1 1,1-1 0,0 0 0,0 1-1,-1-1 1,1 0 0,0 1 0,-1-1-1,2 0 1,-1 0-272,-18 1-14564,-8 5-2244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0.1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919 274 7988,'0'0'12109,"-6"-21"-9782,-23-68-236,26 84-1885,1-1 1,-2 0-1,1 1 0,-1-1 0,0 1 0,0 0 1,0 1-1,-1-1 0,1 1 0,-1-1 0,0 1 0,-1 1 1,1-1-1,0 1 0,-1 0 0,0 0 0,-7-2 1,-9-6 203,2 0-84,-1 1 0,-1 0-1,1 2 1,-2 0 0,1 2-1,-1 0 1,0 2 0,0 0 0,0 2-1,-37 0 1,46 2-289,0 0-1,0 1 0,1 1 1,-1 0-1,0 1 1,1 0-1,-1 1 1,1 1-1,0 0 1,1 1-1,-1 0 1,1 1-1,0 0 1,-16 13-1,8-5-36,1 1 0,0 0 0,1 2 0,1 0 0,1 1 0,0 0 0,1 2 0,2-1 0,0 2 0,1 0 0,1 0 0,1 1 0,1 1 0,-11 46 0,2 18 0,3 1 0,5 1 0,3 0 0,6 96 0,3-168 0,0 0 0,2 0 0,0-1 0,1 1 0,1-1 0,0 0 0,1 0 0,1-1 0,1 0 0,0 0 0,1-1 0,1 0 0,0-1 0,1 0 0,0-1 0,1-1 0,1 1 0,0-2 0,0 0 0,1-1 0,1 0 0,0-1 0,0-1 0,18 6 0,-6-5 0,0-2 0,0 0 0,1-2 0,34 1 0,118-3 0,-108-4 0,-58 1 0,-1-2 0,1 0 0,0 0 0,0-1 0,-1-1 0,0-1 0,0 0 0,0 0 0,0-2 0,-1 0 0,0 0 0,19-15 0,-15 8 0,-1 1 0,0-2 0,-1 0 0,-1-1 0,0-1 0,-2 0 0,1-1 0,11-24 0,-13 22 0,-1-1 0,-1 0 0,-1-1 0,-1 0 0,-1 0 0,5-32 0,-8 26 0,-1 0 0,-1 0 0,-1 0 0,-1 0 0,-2 1 0,0-1 0,-2 0 0,-2 1 0,0 0 0,-2 1 0,-15-36 0,11 37 0,0 1 0,-2 0 0,-1 1 0,0 0 0,-2 2 0,0 0 0,-23-20 0,24 28 0,0-1 0,-1 2 0,-37-19 0,53 30 0,-45-19 0,34 15 0,0-1 0,-21-12 0,28 11 104,5 7-126,1-1 0,0 1 0,-1-1 0,1 1 0,-1-1 0,1 1-1,0-1 1,-1 1 0,1 0 0,-1-1 0,1 1 0,-1 0 0,1-1 0,-1 1 0,1 0-1,-1 0 1,0-1 0,1 1 0,-1 0 0,1 0 0,-1 0 0,0 0 0,1 0 0,-1 0-1,1 0 1,-1 0 0,-1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49.8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6259,'0'0'11429,"15"124"-6130,1-75-2818,-1 6-560,0-13-993,-4-1-704,-1-13-224,-5 0 0,0-14-1505,5-7-2464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6.9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357 5 9316,'0'0'17091,"-1"-1"-16989,1 1 0,0 0-1,0 0 1,-1-1 0,1 1 0,0 0 0,0 0 0,-1-1 0,1 1 0,0 0-1,-1 0 1,1-1 0,0 1 0,-1 0 0,1 0 0,0 0 0,-1 0 0,1 0-1,-1 0 1,1 0 0,0 0 0,-1 0 0,1 0 0,0 0 0,-1 0 0,1 0 0,-1 0-1,1 0 1,0 0 0,-1 0 0,0 0 0,-3 2 39,0 1 1,0-1-1,0 1 1,1 0-1,-1 0 1,1 0-1,-1 0 1,-4 7-1,0-1-8,-61 66 203,-37 37-221,72-79-31,-50 66 0,78-84-135,13-8-136,23-6-145,-16-1 419,339 7 122,-226-8-2563,-123 1 1879,0 0 0,1 0 0,-1-1 0,0 1 0,0-1 0,0 0 0,7-3 0,12-11-6805,-11 2-443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7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13110,'0'0'14471,"-5"175"-13399,5-119-432,0 0-399,5-7-241,16-7-16,-6 0-865,1 0-1200,4-7-1216,-9 0-1554,4-14-2432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8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6499,'0'0'12566,"1"23"-10053,0 5-1710,8 124 3020,23 148 579,-33-299-4639,1 0 0,0 0 0,0 0 0,0 0 0,1-1 0,-1 1 0,0 0 0,0 0 0,0 0 0,1 0 0,-1 0 0,0-1 0,1 1 0,-1 0 0,1 0 1,-1 0-1,1-1 0,-1 1 0,1 0 0,-1-1 0,1 1 0,0-1 0,0 2 0,0-3-282,0 0 0,0 1 1,0-1-1,0 0 0,0 0 0,-1 0 1,1 1-1,0-1 0,-1 0 0,1 0 1,-1 0-1,1 0 0,-1 0 0,1 0 1,-1 0-1,0 0 0,1-1 0,-1 1 1,0 0-1,0-1 0,10-31-12129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9.5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6707,'0'0'19051,"0"-2"-19239,0 5 721,0 2-462,0 21 312,1 0 1,0-1-1,7 31 0,-6-48-344,0 0 0,1 0 0,-1 0 1,2-1-1,-1 1 0,1-1 1,0 1-1,1-1 0,-1-1 0,1 1 1,1-1-1,-1 1 0,1-2 0,9 8 1,12 5 35,2-1 0,0-1 0,0-1-1,2-2 1,-1-1 0,2-2 0,-1 0 0,2-3 0,40 6 0,-57-11-85,0 0 0,-1-1 0,1-1 0,0 0 0,0-1 0,19-4 0,-31 4-237,1 0 0,-1-1 1,0 1-1,1-1 0,-1 1 0,0-2 0,0 1 1,0 0-1,0-1 0,-1 1 0,1-1 0,-1 0 1,1 0-1,-1-1 0,0 1 0,0-1 0,-1 1 1,1-1-1,-1 0 0,1 0 0,-1 0 0,-1 0 1,1-1-1,2-7 0,1-17-4745,-4 1-2416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9.8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1 9332,'0'0'14151,"-78"161"-11782,52-98-512,-5-7-545,5 0-479,5-7-561,-4-7-240,9-7-32,0-7-416,1 0-865,10-7-992,-6-7-1105,11-7-1584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0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3169,'0'0'16859,"0"13"-15101,-3 161 3939,1-45-3858,2-46-4672,3-104-5518,9-10 2729,-7 19 2846,11-29-5411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0.9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1 816,'0'0'20586,"88"21"-18537,-46-7-849,-1 0-287,-5-7-401,1 0-352,-6 0-160,-10 0-288,-1-7-1601,-9 7-1489,-6 0-1984,-5 0-2097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1.3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203 1 8884,'0'0'15511,"-5"8"-14214,-1 5-951,1 0 0,1 0 0,0 1 0,0 0 0,-2 18 0,2 2 198,0 50 0,4-82-551,0 0-1,0 0 1,1 0 0,-1 0 0,1 1 0,-1-1-1,1 0 1,0-1 0,-1 1 0,1 0 0,0 0-1,0 0 1,0 0 0,1-1 0,-1 1 0,0 0-1,3 1 1,0 0-26,0 0-1,-1 0 0,1-1 1,0 1-1,0-1 0,1 0 1,7 2-1,7 1-112,0-1 0,0-1 0,20 1 0,-25-3 78,22 0-55,-29-2 112,0 1-1,0 0 1,0 0 0,0 0-1,0 1 1,0 0-1,-1 1 1,1 0-1,0 0 1,11 5 0,-17-6 11,0 1 1,0-1 0,0 0-1,0 1 1,0-1 0,0 1 0,0-1-1,-1 1 1,1-1 0,0 1-1,-1 0 1,0-1 0,1 1-1,-1 0 1,0 3 0,1 30 495,-1-28-283,0-2-137,0 1 1,0-1-1,-1 1 0,1-1 1,-1 0-1,-1 1 0,1-1 1,-1 0-1,0 0 0,0 0 1,0 0-1,-1 0 1,1 0-1,-1-1 0,0 1 1,-1-1-1,1 0 0,-1 0 1,0 0-1,-5 3 0,-3 5 30,-2-1 0,1 0-1,-2-1 1,1-1 0,-1 0-1,-22 9 1,28-14-119,1-1 1,-1 0-1,0 0 1,0-1-1,0 0 0,0 0 1,0-1-1,-1 0 0,1-1 1,0 0-1,0-1 1,0 0-1,-16-3 0,17 1-277,1 0-1,0-1 1,1 0-1,-1 0 1,1-1-1,-1 1 0,1-1 1,1 0-1,-1-1 1,1 0-1,-8-10 1,-18-31-4000,9 0-3343,6 6-854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2.2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474 66 3394,'0'0'10997,"-22"-10"-9255,-72-32-13,90 40-1462,0 0 1,-1 0-1,1 0 1,-1 1-1,1 0 1,-1 0-1,0 0 1,1 0 0,-1 1-1,0-1 1,1 1-1,-10 2 1,-5-1 538,11 0-573,0 0 0,0 0 0,1 1 0,-1 0 0,1 0 0,-1 1 0,1 0 0,0 0 0,0 1 0,0 0 0,1 0 0,-1 0 0,1 1 0,-10 9 1,0 2 72,1 0 1,1 0 0,0 2-1,-11 19 1,15-19-150,1 0 0,0 0 0,1 1 1,2 1-1,0-1 0,1 1 0,0 0 0,-2 35 0,3 15 214,5 80 0,0-138-329,0 10 0,2 0-1,1 0 0,1 0 0,1 0 1,0-1-1,2 0 0,1 0 0,0 0 1,1-2-1,1 1 0,1-1 0,22 26 0,-2-8 10,1-1 0,2-1 0,1-2-1,66 46 1,-84-67-31,1-1 1,1 0-1,0-1 0,0-2 0,1 0 1,0-1-1,43 8 0,-27-9 36,2-2 1,-1-2-1,66-4 0,-89 0-33,0 0-1,0-1 1,0-1-1,-1 0 1,0-1-1,0-1 1,0 0-1,0-1 1,-1 0 0,0-1-1,-1-1 1,0 0-1,0 0 1,-1-1-1,13-15 1,-1-2 46,0-1 0,-2-1 1,-1-1-1,-1-1 0,18-42 0,-29 54-28,-1-1-1,0 0 0,-2-1 0,0 0 1,3-36-1,-3-108 222,-5 138-224,-1 9-14,-2 0 0,0-1 0,-1 2 0,-1-1 0,0 0 0,-2 1 0,0 0 0,-9-16 0,3 8 61,0 1 1,-1 1-1,-1 0 1,-2 1-1,0 1 0,-1 0 1,-35-30-1,41 43-273,1 1 0,-1 1 1,1 0-1,-2 1 0,1 0 0,-1 1 0,1 0 1,-1 1-1,-25-3 0,-8 2-1802,-69 4-1,58 0 473,47 2-4434,0 3-2889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2.9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74 1 7027,'0'0'10672,"-4"7"-9093,-2 10-709,0 0-1,1 1 1,-5 29 0,-1 8 848,1-10-500,3 1-1,-3 54 1,6 93-1029,4-193-332,1 0-1,-1 0 1,1 0 0,-1 0-1,0 0 1,1 0 0,-1 0 0,1 0-1,-1-1 1,0 1 0,1 0-1,-1 0 1,1 0 0,-1 0 0,0-1-1,1 1 1,-1 0 0,0-1-1,1 1 1,-1 0 0,0 0-1,0-1 1,1 1 0,-1 0 0,0-1-1,0 1 1,0-1 0,1 1-1,-1 0 1,0-1 0,0 1 0,0-1-1,0 1 1,0 0 0,0-1-1,0 1 1,0-1 0,58-228-14923,-38 140 7260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50.1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15959,'0'0'2353,"10"23"2249,62 147 849,-72-169-5417,31 67 1629,-28-62-1590,0 0 1,1 0-1,0-1 1,0 1-1,0-1 1,1 0-1,0 0 1,9 6-1,-13-10-109,0 0-1,1 0 1,-1-1-1,0 1 1,1-1-1,-1 1 1,0-1-1,1 1 1,-1-1-1,1 0 1,-1 0-1,1 0 1,-1 0-1,1 0 1,-1 0-1,0 0 0,1 0 1,-1-1-1,1 1 1,-1 0-1,1-1 1,-1 1-1,0-1 1,1 0-1,-1 1 1,0-1-1,0 0 1,0 0-1,1 0 1,-1 0-1,0 0 1,0 0-1,0 0 1,0 0-1,-1 0 1,1 0-1,0-1 0,0 1 1,0-3-1,5-6-542,0-1 0,-1-1 0,6-19 0,-8 21 317,13-47-1472,-11 37 899,1-1 0,14-31 0,-20 52 873,0 0 0,0-1 0,0 1 0,0 0 0,0-1 1,0 1-1,0 0 0,1-1 0,-1 1 0,0 0 0,0-1 0,0 1 0,0 0 1,1 0-1,-1-1 0,0 1 0,0 0 0,1 0 0,-1-1 0,0 1 0,0 0 0,1 0 1,-1 0-1,0-1 0,0 1 0,1 0 0,-1 0 0,0 0 0,1 0 0,-1 0 0,0 0 1,1 0-1,-1-1 0,0 1 0,1 0 0,-1 0 0,0 0 0,1 1 0,-1-1 0,0 0 1,1 0-1,-1 0 0,0 0 0,1 0 0,-1 0 0,0 0 0,1 0 0,-1 1 0,0-1 1,1 0-1,-1 0 0,0 0 0,0 1 0,1-1 0,-1 0 0,0 0 0,0 1 0,1 0 1,9 20 1395,-8-18-1315,69 154 3909,-62-141-3988,1 0 0,17 23-1,-23-34-176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3.2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 8500,'0'0'7625,"30"0"-6422,168 0 408,-180-1-1336,-10 0-178,0 1 0,0 0-1,0 1 1,0 0 0,11 2-1,-17-3 1,0 1 0,0 0 1,0 0-1,0 0 0,0 0 0,0 0 0,0 1 0,0-1 0,0 0 0,0 1 0,-1-1 0,1 1 1,-1 0-1,1 0 0,-1 0 0,0-1 0,1 1 0,-1 0 0,0 0 0,0 1 0,-1-1 1,1 0-1,1 4 0,5 37 1444,-2 0 0,-1 1-1,-4 73 1,-1-57-1152,-3 13-78,-3 0 1,-4 0-1,-22 80 0,-15 95 21,41-361-16993,-7 39 7838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3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11941,'0'0'13783,"166"77"-13255,-119-63-336,15 0-192,1 0-1312,9-7-2578,1 0-4402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3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13446,'0'0'12099,"23"12"-10458,75 45-539,-92-54-1039,0 1 1,0 0-1,-1 0 1,1 1 0,-1 0-1,0 0 1,-1 0-1,1 0 1,-1 1-1,0 0 1,-1 0 0,1 0-1,-1 0 1,4 11-1,-4-5-7,-1 0 0,0 0-1,-1 1 1,0-1-1,-1 21 1,-1-10 65,1-18-101,-1-1 0,1 1-1,-2-1 1,1 1-1,0 0 1,-1-1 0,0 0-1,0 1 1,0-1-1,0 0 1,-1 0 0,1 0-1,-1-1 1,0 1 0,-1-1-1,-3 5 1,1-3 23,0 0 1,0 0-1,-1 0 1,0-1 0,1 0-1,-1-1 1,-1 1-1,-13 4 1,31-8-267,0 1 1,0 0-1,0 1 0,-1 0 1,1 0-1,0 1 0,16 7 1,10 4 343,42 23 0,-68-31-90,0-1 0,-1 2 0,0-1 0,0 1 0,8 9 0,-14-13 0,0 1 1,0-1-1,0 1 0,-1 0 1,1 0-1,-1-1 0,0 2 1,0-1-1,-1 0 1,1 0-1,-1 1 0,0-1 1,0 0-1,0 1 0,-1 7 1,1-9 8,-1 0 0,-1 0 0,1-1 0,0 1 0,-1 0 1,1 0-1,-1-1 0,0 1 0,0-1 0,0 1 0,0 0 0,0-1 0,0 0 0,-1 1 1,1-1-1,-4 4 0,0-2 17,0 0 1,0 0 0,-1-1 0,1 0-1,-1 0 1,-10 4 0,-5 1 41,0-1 0,0-1 0,-1 0 0,-36 3 0,-92-3-893,149-6 716,-1 1-1,0-1 1,1 0-1,-1 0 1,1 0 0,-1-1-1,1 1 1,-1 0 0,1-1-1,-1 1 1,1-1 0,-1 1-1,1-1 1,-1 0 0,1 1-1,0-1 1,-1 0 0,1 0-1,-2-1 1,2-1-228,0 1 0,0 0 0,1 0 0,-1-1 0,0 1 0,1 0 1,-1-1-1,1 1 0,0-1 0,0 1 0,0-1 0,0-2 0,3-30-5582,15-6-3402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4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3650,'0'0'20393,"0"126"-17063,0-56-1682,5 0-575,0 0-337,0-7-592,11-7-144,-6-7 0,6-7-592,-6-14-913,1-14-2128,-1-14-3539,6 0-4049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4.5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8500,'0'0'9615,"0"29"-6622,0 98-421,0-109-2090,0 1 1,2-1-1,0 0 0,1 0 1,1 0-1,0 0 0,2-1 1,0 0-1,1 0 0,17 31 0,-13-31-371,2-1-1,0 0 1,0-1-1,2 0 0,-1-1 1,2-1-1,0 0 1,27 16-1,-34-23-313,0-1 1,0 0-1,1-1 0,-1 0 0,1 0 1,0-1-1,1 0 0,-1 0 0,20 1 0,-25-4-254,1 0-1,-1 0 1,0-1-1,0 1 0,1-1 1,-1-1-1,0 1 1,0-1-1,0 1 0,0-1 1,0-1-1,-1 1 1,1-1-1,-1 0 0,1 0 1,-1 0-1,0-1 1,0 1-1,0-1 0,3-5 1,18-32-6216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4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327 1 14263,'0'0'11493,"-124"147"-8804,87-98-912,1 0-833,-6 0-512,6 0-416,5-14-16,15-7-272,11-14-1248,5-7-1426,42-14-22633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35.2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3 8900,'0'0'7353,"24"0"-4339,-3-1-2381,-9 0-343,-1 0 0,1 1-1,-1 1 1,1 0 0,-1 1 0,1 0 0,-1 0 0,0 1 0,0 1 0,0 0 0,16 8 0,-16-6-5,1 0 1,-1 2-1,0-1 1,-1 1-1,0 1 0,0 0 1,-1 0-1,0 1 1,-1 0-1,0 0 1,-1 1-1,0 0 1,0 1-1,-1 0 1,-1-1-1,0 2 1,0-1-1,-1 1 1,-1-1-1,0 1 0,-1 0 1,-1 0-1,1 15 1,-2-25-256,0 19 232,0-1 0,-5 26 0,3-39-192,0 1 0,0-1 0,-1 0 0,0-1 0,-1 1 0,1-1 0,-2 1 0,-8 11 0,6-10-21,0 0 0,-1 0 0,0 0 0,0-1 1,-1-1-1,0 0 0,-1 0 0,0 0 0,0-1 0,0-1 1,0 0-1,-1 0 0,0-1 0,0 0 0,0-1 0,-1 0 1,1-1-1,-1-1 0,1 1 0,-21-2 0,1 1-24,15 1-14,1-2-1,-1 0 0,1-1 0,-21-3 0,33 3-15,0 1 0,1-1 0,-1 1-1,1-1 1,0 0 0,-1 0-1,1 0 1,0 0 0,-1-1-1,1 1 1,0-1 0,0 1 0,0-1-1,0 0 1,0 1 0,1-1-1,-1 0 1,1 0 0,-1-1-1,1 1 1,-1 0 0,1 0 0,0-1-1,0 1 1,0 0 0,1-1-1,-1 1 1,0-1 0,1 0-1,0 1 1,-1-1 0,1-2 0,1 2-20,-1 1 1,0-1 0,1 0-1,0 0 1,-1 1 0,1-1-1,0 0 1,0 1 0,1-1-1,-1 1 1,0 0 0,1-1-1,0 1 1,-1 0 0,1 0-1,0 0 1,0 0 0,0 0-1,3-2 1,5-3 1,0 1 1,1 0-1,12-6 1,-15 9 4,7-3 13,2 0 0,-1 1 0,1 1 0,0 0 0,-1 2 0,1 0 0,1 0 0,-1 2 0,0 0 0,0 1 0,0 1 0,0 0 0,0 1 1,0 1-1,-1 1 0,0 0 0,1 1 0,-2 1 0,30 17 0,-20-6-113,-1 0 1,36 38-1,-18-17-8648,-36-37 3417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7:42.89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1,'18'1,"0"0,0 2,22 6,-20-4,41 4,236-7,-155-4,-117 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7:47.18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235 151,'85'1,"94"-3,-178 2,1 0,-1 0,1 0,0 0,-1 0,1 0,-1-1,1 1,0-1,-1 1,1-1,-1 0,1 1,-1-1,0 0,1 0,-1 0,0 0,0 0,0-1,1 1,-1 0,0 0,0-1,-1 1,3-3,-3 2,-1 0,1 0,0 0,0 0,-1 0,1 0,-1 1,1-1,-1 0,0 0,0 1,0-1,0 0,0 1,0-1,0 1,-1-1,1 1,0 0,-1-1,1 1,-1 0,-2-1,-17-14,-1 1,-24-11,36 21,0 0,-1 1,0 1,0 0,0 0,0 1,-15-1,-16 1,1 1,0 2,-1 3,-70 13,88-12,3-1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7:48.70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2,'114'-1,"129"3,-216 1,1 1,0 2,31 10,-32-8,-1-1,1-1,35 3,-32-8,-4-1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50.3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0 146 13206,'0'0'11893,"169"-28"-10228,-97 7-224,0-7-849,-5 8-592,-11 6-336,-4-7-1969,-11 14-2721,-21 0-5763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7:51.9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1,'41'0,"453"17,54-3,-351-17,466 4,-630-1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4.9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42 352,'0'0'15151,"-3"-7"-13419,-8-21 159,11 28-1818,0-1-1,0 1 0,0 0 1,0 0-1,0-1 1,0 1-1,0 0 1,0 0-1,0-1 0,0 1 1,0 0-1,0 0 1,0 0-1,-1-1 1,1 1-1,0 0 0,0 0 1,0 0-1,0-1 1,0 1-1,0 0 1,-1 0-1,1 0 0,0-1 1,0 1-1,0 0 1,-1 0-1,1 0 1,0 0-1,0 0 0,0 0 1,-1 0-1,1 0 1,0-1-1,0 1 1,-1 0-1,1 0 0,0 0 1,0 0-1,-1 0 1,1 0-1,0 0 1,0 0-1,0 0 1,-1 0-1,1 1 0,0-1 1,0 0-1,-1 0 1,1 0-1,-3 10 1933,0 46 790,5 73 1,-1-124-2739,1 13 141,0 0 0,2 0 0,0 0 0,10 24 0,-9-27-69,0 1-1,-1-1 1,0 1 0,-1 0 0,1 24 0,-4-33-247,2 11 841,-1-18-838,-1 1 1,1-1-1,0 1 0,0-1 0,0 1 0,0-1 0,-1 0 1,1 1-1,0-1 0,0 0 0,0 0 0,0 0 0,0 1 1,0-1-1,0 0 0,0 0 0,0 0 0,1-1 0,-1-1-594,0 0-1,0 0 0,-1 0 1,1 0-1,0 0 0,-1 0 1,1 0-1,-1 0 0,0-1 1,1 1-1,-1-4 0,0-1-1760,9-20-5005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5.2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9316,'0'0'11208,"1"20"-8599,1-1-2054,15 264 5475,-17-227-5504,-2-12-388,3 1 1,1 0 0,2-1-1,17 78 1,-19-114 528,0-3-2633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6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744 178 7876,'0'0'11784,"-22"-22"-9823,-73-68-158,92 86-1663,0 1 1,0 0-1,-1 1 0,1-1 0,-1 1 1,1-1-1,-1 1 0,0 0 1,0 0-1,0 1 0,0-1 0,0 1 1,0 0-1,0 0 0,-7 0 1,-4-1 407,-15-5 350,-1 2 0,-52-1 0,72 6-819,-1 0 1,1 1 0,0 0-1,0 1 1,-1 0 0,1 1 0,1 0-1,-1 1 1,0 0 0,1 1-1,-10 5 1,0 4-4,1 1 0,0 1 0,2 0 0,0 1 1,0 1-1,2 1 0,0 0 0,1 1 0,-14 29 0,15-25 3,2 0 0,0 1 0,2 0 0,1 0 0,1 1 1,1 0-1,1 1 0,-2 35 0,5-10 44,1 1 0,14 100 0,-10-134-105,2 0 0,0-1 1,0 1-1,2-1 1,0-1-1,1 1 0,1-1 1,1-1-1,0 0 0,1 0 1,20 21-1,-15-21-9,1-2-1,0 0 1,1 0-1,1-2 1,0 0-1,0-2 1,1 0-1,0-1 1,1-1-1,0 0 1,28 5-1,4-3 1,1-1-1,0-3 1,82-1-1,-120-5-10,-1-1 0,1-1 0,0 0 0,-1-1 0,1 0 0,-1-1 0,0-1 0,-1-1 0,1 0 0,-1 0 0,0-2 0,0 0 0,-1 0 0,0-1 0,14-14 0,17-17 28,-1-1 0,-3-3-1,-1-1 1,63-98-1,-92 126-20,-1-1 1,0 0-1,-2 0 0,0-1 0,-1 0 0,4-21 0,-5 4 151,-1 1 0,-1-54 1,-4 76-152,0 0 0,-1 0 1,-1 0-1,0 1 1,-1-1-1,0 1 1,-1 0-1,-1 0 0,1 0 1,-2 1-1,0 0 1,0 0-1,-1 0 0,0 1 1,-13-12-1,-5-3-2,-1 1 0,-1 1 0,-1 1 0,-44-24 0,-103-46-3,135 74-2534,37 17 1856,-1 0 0,1 0 0,-1 0 0,1 0 0,-1 1 0,1 0 0,-1 0 0,1 0 0,-1 0-1,1 1 1,-1-1 0,1 1 0,-6 2 0,-16 15-9337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7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4370,'0'0'16474,"-1"15"-14798,6 264 5623,1-56-6739,-6-222-1515,0-19-9564,0-20 2147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28.3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1 7587,'0'0'9189,"17"28"-5305,54 93-888,-60-102-2224,-1 1 0,0 0 0,-2 1-1,0-1 1,8 39 0,-11-27-151,-2 0 0,-1 51 0,-2-76-603,-1 0 0,0 0 0,0 0 0,-1 0 0,0-1 0,0 1 0,-1 0 0,1-1 0,-1 0 0,-1 0 0,1 0 0,-1 0 0,0 0 0,-1-1 0,1 1 0,-1-1 0,0 0 0,0-1 0,-1 1 0,1-1 0,-1 0 0,0-1 0,0 1 0,0-1 0,-1 0 0,1-1 0,-1 1 0,0-1-1,1-1 1,-1 1 0,0-1 0,0 0 0,0-1 0,-8 0 0,8 1-66,0-2-1,0 1 1,0-1-1,0 0 0,0 0 1,0 0-1,0-1 1,0-1-1,1 1 0,-1-1 1,1 0-1,-1 0 1,1-1-1,0 0 1,0 0-1,1 0 0,-1-1 1,1 0-1,0 0 1,1 0-1,-1 0 0,1-1 1,0 0-1,0 0 1,0 0-1,1 0 0,-4-13 1,7 19 32,-1-1-1,1 1 1,0-1 0,0 1-1,0-1 1,0 1 0,0-1 0,0 0-1,0 1 1,0-1 0,0 1-1,0-1 1,1 1 0,-1-1 0,0 0-1,0 1 1,0-1 0,1 1-1,-1-1 1,0 1 0,1-1 0,-1 1-1,0 0 1,1-1 0,-1 1-1,0-1 1,1 1 0,-1 0 0,1-1-1,-1 1 1,1 0 0,-1-1-1,1 1 1,-1 0 0,1 0 0,-1 0-1,1-1 1,0 1 0,-1 0-1,1 0 1,-1 0 0,1 0 0,-1 0-1,1 0 1,0 0 0,0 0-1,38 0 298,-26 1-250,18 0 213,0 0-1,0 2 1,49 12-1,46 11-1216,-84-20-3186,-1-1-4926,-15 1-2347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7:55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797 123 8260,'0'0'15871,"-7"-6"-14550,-22-19-185,23 21-931,0 0-1,0 0 1,-1 1 0,1 0-1,-1 0 1,0 1-1,0 0 1,0 0 0,0 0-1,-1 1 1,1 0-1,-15 0 1,-25-5 62,16 0-51,1 1 0,-1 1 1,-1 2-1,-43 3 0,29-1-51,37 1-152,1 1 1,-1-1-1,1 1 0,-1 1 1,1-1-1,0 2 1,0-1-1,0 1 1,0 0-1,-7 5 1,-6 6-13,0 0 0,-20 19 1,19-15 8,-36 44 0,49-51 1,1-1 0,0 2 0,1-1-1,0 1 1,-9 27 0,3 0 40,3 0 0,1 1 0,2 0 0,1 0 0,3 1 0,1-1 0,7 70 0,-3-94-23,2 0-1,0-1 1,1 1-1,1-1 1,0 0-1,1-1 1,1 1-1,0-1 0,1-1 1,1 0-1,0 0 1,1-1-1,15 15 1,-7-10-19,0 0 0,1-2 0,0 0 0,2-2 1,-1 0-1,2-1 0,0-1 0,30 10 0,-34-16 5,0-1 1,0-1-1,0 0 0,0-2 0,1 0 1,-1-1-1,0-1 0,1-1 0,-1-1 0,32-7 1,-3-3 62,-1-2 1,-1-2 0,48-24-1,-69 28-62,-1-2-1,0 0 1,0-2-1,33-29 1,75-84 95,-21 19-93,-103 103 11,0 0 0,0-1 0,10-14 0,-16 18-20,0 1 1,0-1 0,0 0 0,0 0 0,-1 0 0,0 0 0,1 0 0,-1 0-1,-1 0 1,1-1 0,-1 1 0,0-5 0,1-12-9,-1 1 0,-1 0 0,-1 0 0,-1-1 0,-1 1 0,-1 1 0,-7-22 0,-1 7 0,-2-4 0,-21-41 0,29 66 0,0 1 0,-1 1 0,0-1 0,-1 1 0,0 1 0,-1 0 0,-15-13 0,14 14 0,-87-64 0,82 62 0,-1 1 0,-1 0 0,-36-14 0,23 19-1838,0 7-3281,9-1-1223,6-1-8964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7:58.70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49,'5'0,"12"0,7 0,11 0,13 0,4 0,2 0,8 0,3 0,10 0,3 0,-8-5,-5-6,-9-2,-9 2,-12 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1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247 0 5346,'0'0'18716,"-6"19"-17356,3-9-1160,-3 9 134,0 0 1,-2 0-1,0-1 1,-1 0-1,-19 28 1,-20 15 374,-68 66 1,115-126-710,0-1 1,1 1-1,-1-1 1,1 1-1,-1-1 1,1 1-1,-1 0 0,1-1 1,-1 1-1,1 0 1,0-1-1,-1 1 1,1 0-1,0-1 0,0 1 1,-1 0-1,1 0 1,0-1-1,0 1 1,0 0-1,0 0 1,0-1-1,0 1 0,0 0 1,0 0-1,0 0 1,0-1-1,1 1 1,-1 0-1,0-1 0,0 1 1,1 0-1,0 1 1,1-1-2,-1 1 1,1 0 0,0 0 0,0-1-1,0 1 1,1-1 0,-1 0 0,0 0-1,0 0 1,5 2 0,4 1 18,1-1 1,0 0-1,19 1 0,39 0 61,83-8 0,-128 2-771,0-1 0,43-12 0,-53 11-1590,-1-1 0,28-13 0,-23 4-4673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1.8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8180,'0'0'12678,"0"133"-10069,0-49-336,10-6-833,-4-8-703,-1-7-561,0-7-176,0-7-608,0-14-2146,1-7-2304,-6-14-2497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5:51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70 13862,'-1'21'2503,"-1"6"-1350,0 13 1866,3 53 1,0-80-2580,0-1 1,1 0-1,0 0 0,1 0 0,0 0 1,1-1-1,1 1 0,0-1 0,10 18 0,-8-19-259,1-1 0,0 0-1,0 0 1,1-1 0,0 0-1,0-1 1,1 0-1,0-1 1,0 1 0,21 7-1,-25-11-156,-1-1 0,1 0 0,0 0 0,0 0 0,0-1 0,0 0 0,0-1 0,0 1 0,1-1-1,-1 0 1,0 0 0,0-1 0,0 0 0,0 0 0,0 0 0,0-1 0,0 0 0,0 0 0,0-1 0,-1 1 0,1-1 0,8-7 0,-4 1-60,0-1 0,-1 1 0,-1-2 0,0 1 0,0-1 0,-1 0 1,0-1-1,-1 0 0,0 0 0,-1 0 0,-1-1 0,6-24 0,-3 2-307,-1 0-1,-1-1 0,-2-56 1,-3 81 269,0 1 0,-1-1 0,-4-20 0,5 29 76,0 0 0,-1 0 0,1 1 1,-1-1-1,1 0 0,-1 1 0,0-1 0,0 0 1,0 1-1,0-1 0,0 1 0,0-1 1,0 1-1,0 0 0,0 0 0,-1-1 1,1 1-1,-1 0 0,1 0 0,-1 0 1,1 0-1,-1 0 0,0 1 0,1-1 1,-1 0-1,0 1 0,1 0 0,-1-1 1,0 1-1,-2 0 0,3 0 17,1 0 1,-1 0-1,1 0 0,-1 0 1,0 0-1,1 0 0,-1 1 1,1-1-1,-1 0 1,1 0-1,-1 1 0,1-1 1,-1 1-1,1-1 0,-1 0 1,1 1-1,0-1 0,-1 1 1,1-1-1,-1 1 0,1-1 1,0 1-1,0-1 0,-1 1 1,1-1-1,0 1 1,0-1-1,-1 1 0,1 1 1,-3 21 120,3-15-50,-6 74 656,7 116-1,0-190-696,0 0-1,0 0 0,0 0 1,1 0-1,0 0 0,1 0 0,0 0 1,0-1-1,4 8 0,-6-14-48,0 1 0,0 0 0,0-1-1,1 0 1,-1 1 0,0-1 0,1 0-1,-1 1 1,0-1 0,1 0 0,0 0-1,-1 0 1,1 0 0,0-1 0,-1 1-1,1 0 1,0-1 0,2 1 0,-1-1-16,-1 0 1,1 0-1,0-1 1,-1 1-1,1-1 1,-1 1-1,1-1 1,-1 0 0,0 0-1,1 0 1,-1 0-1,0-1 1,0 1-1,0-1 1,0 1-1,0-1 1,3-2-1,6-8-111,1 0 1,-2-1-1,0 0 0,14-23 0,31-67-564,-5 9-956,-45 85 1374,-4 7 181,0 0 1,0-1 0,0 1-1,1 0 1,-1 0 0,1 0-1,0 0 1,-1 0 0,1 1-1,0-1 1,0 1-1,0-1 1,3-1 0,-4 3 90,-1 0 1,0-1-1,0 1 0,0 0 1,0 0-1,1 0 0,-1 0 1,0 0-1,0 0 1,0 0-1,1 0 0,-1 0 1,0 0-1,0 0 1,0 0-1,0 0 0,1 0 1,-1 0-1,0 0 0,0 1 1,0-1-1,0 0 1,1 0-1,-1 0 0,0 0 1,0 0-1,0 0 1,0 0-1,0 0 0,1 1 1,-1-1-1,0 0 0,0 0 1,0 0-1,0 0 1,0 1-1,0-1 0,0 0 1,0 0-1,0 0 1,0 0-1,1 1 0,-1-1 1,0 0-1,0 0 0,0 0 1,0 0-1,0 1 1,0-1-1,0 0 0,-1 0 1,37 161 2187,-20-80-1148,-10-44-495,23 71 0,-29-107-543,0 0-1,1 0 1,-1 0 0,0 0 0,1 0 0,-1 0 0,1 0 0,-1 0 0,1-1-1,-1 1 1,1 0 0,0 0 0,-1 0 0,1-1 0,0 1 0,0 0-1,1 0 1,-2-1-7,1 0-1,-1 0 1,0 0 0,1 0-1,-1 0 1,1-1-1,-1 1 1,1 0 0,-1 0-1,0 0 1,1 0-1,-1-1 1,1 1-1,-1 0 1,0 0 0,1-1-1,-1 1 1,0 0-1,0-1 1,1 1-1,-1 0 1,0-1 0,1 1-1,-1 0 1,0-1-1,0 1 1,0-1-1,15-40-561,-13 32 431,1-1 87,36-99-673,-35 100 658,0 0-1,1 0 1,0 0-1,1 1 1,0-1-1,0 2 1,0-1 0,1 0-1,10-8 1,-14 14 67,0 0 1,0 0 0,0 1-1,0-1 1,0 1 0,0-1-1,1 1 1,-1 0 0,0 0 0,1 0-1,-1 1 1,1-1 0,-1 1-1,1 0 1,-1 0 0,1 0-1,-1 0 1,6 2 0,-3-1 51,0 1 0,-1 1 1,1-1-1,-1 1 1,0 0-1,0 0 0,0 0 1,0 1-1,9 8 0,0 4 284,-1 0-1,0 0 0,-1 1 0,20 37 1,-28-48-267,-3-5-64,0-1 0,-1 1 0,1 0 0,-1-1 0,1 1 0,-1 0 0,1 0 0,-1 0 0,1 0 0,-1 0 0,0-1 1,1 1-1,-1 0 0,0 0 0,0 0 0,0 0 0,0 0 0,0 1 0,0-1-428,-2-1-1228,-13-2-3020,-9-10-4791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5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10757,'0'0'12406,"-10"182"-9893,0-105-768,-6 0-545,6-14-239,-1-13-289,1-22-352,10-7-272,-5-7-48,5-21-5987,10-28 65,11-14-3187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5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4130,'0'0'16319,"24"7"-15265,117 35 534,-137-41-1444,-1 1 0,1 0 0,-1 0 0,0 0 0,0 0 1,1 0-1,-2 0 0,1 1 0,0 0 0,0-1 0,-1 1 1,0 0-1,1 0 0,-1 0 0,0 1 0,-1-1 0,1 0 1,0 1-1,-1-1 0,0 1 0,0 0 0,1 7 0,1 7 449,0 1 0,-2 0 0,0 25 0,-1-32-392,0 547 2480,0-558-3241,-1-12-3413,-4-14-1568,-5-9-4360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6.1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14279,'0'0'13190,"140"119"-12470,-88-98-512,-5-7-208,10 7-1489,-5-6-3633,5 6-3842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6.6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1585,'0'0'21538,"20"12"-19508,8 3-1393,-5-2 26,-1 0 0,39 31-1,-57-41-616,0 1 0,-1-1 0,1 1 0,-1 0 0,0 0 0,0 0 1,0 1-1,0-1 0,-1 1 0,1-1 0,-1 1 0,-1 0 0,1 0 0,-1 0 0,1 0 0,-1 0 0,-1 0 0,1 0 0,-1 0 0,0 1 0,0-1 0,0 0 1,-1 0-1,0 0 0,0 0 0,0 0 0,-1 0 0,1 0 0,-4 7 0,-6 3-28,0-1 0,-1 0 0,0 0 0,-1-2 0,0 1 1,-1-2-1,-1 0 0,-18 11 0,33-22-34,0 1 0,-1-1 0,1 0 0,0 1 0,0-1 0,-1 1 0,1-1 0,0 0 0,0 1 0,-1-1 1,1 1-1,0-1 0,0 0 0,0 1 0,0-1 0,0 1 0,0-1 0,0 1 0,0-1 0,0 1 0,0-1 0,0 0 0,0 1 0,0-1 1,0 1-1,0-1 0,0 1 0,1-1 0,-1 0 0,0 1 0,0-1 0,0 1 0,1-1 0,-1 0 0,0 1 0,1-1 0,-1 0 0,0 1 1,1-1-1,-1 0 0,1 1 0,14 11-305,9 1 173,42 16-1,-48-22 173,0 0 0,0 1 1,-1 1-1,0 1 0,24 18 0,-35-24 10,-1 0 1,-1 0 0,1 1-1,0-1 1,-1 1-1,0 0 1,0 0-1,-1 0 1,1 1-1,-1-1 1,0 1 0,-1 0-1,0 0 1,1 0-1,-2 0 1,1 0-1,-1 0 1,0 1-1,0-1 1,0 8 0,-2-11 16,1 0 0,-1-1 1,0 1-1,1 0 1,-1 0-1,-1 0 0,1 0 1,0-1-1,-1 1 1,1 0-1,-1-1 1,0 0-1,0 1 0,0-1 1,0 0-1,0 0 1,0 0-1,-1 0 0,1 0 1,-5 2-1,-7 4 79,0 0 0,-26 9 0,30-13-92,-4 2-151,-1-1-1,0-1 1,-1 0-1,1-1 1,-1 0 0,1-1-1,-1-1 1,0 0-1,-26-3 1,40 1-44,1 1-1,-1 0 1,1-1-1,0 1 1,-1-1 0,1 1-1,0-1 1,-1 0 0,1 0-1,0 1 1,0-1-1,0 0 1,0 0 0,0 0-1,0 0 1,0 0-1,0 0 1,0-1 0,0 1-1,0 0 1,1 0-1,-1-1 1,0 1 0,1 0-1,-1-1 1,1 1-1,0 0 1,-1-1 0,1 1-1,0-1 1,0 1-1,0-2 1,0-7-1507,0 1 1,1-1-1,0 1 0,2-11 0,15-40-9685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6.8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4066,'0'0'11013,"0"126"-5907,0-56-1968,0 7-817,0-7-1217,0 1-896,0-8-208,0-14-512,0-7-4258,5-28-4226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7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 0 4226,'0'0'14070,"-62"133"-11444,41-63-81,16 0-176,5 0-592,11 0-481,25-21-495,16-7-369,-6-13-192,6-15-160,-5 0-80,0-14-832,5 0-929,-6-14-2897,1-15-3122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7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478 0 7860,'0'0'18216,"-166"161"-15815,98-98-992,1 7-609,-1 1-560,16-15-240,16-21-48,15-7-816,21-21-2242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7.8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0 768,'0'0'20983,"22"27"-18683,70 91-681,-87-111-1476,-1 0 0,0 0 0,0 0 0,-1 1 0,0 0-1,0-1 1,-1 1 0,0 0 0,0 0 0,-1 0 0,0 1 0,0-1-1,-1 13 1,0 0 200,2 8 57,0-4 150,-4 47 0,2-66-490,-1 0 0,0 0-1,0 0 1,-1 0-1,0 0 1,0 0 0,0 0-1,-1-1 1,0 1 0,0-1-1,0 0 1,-8 9 0,2-5-17,0-1 0,-1 0 0,0 0 0,0-1 0,-1-1 0,0 1 1,0-2-1,-1 0 0,1 0 0,-1-1 0,0 0 0,0-1 1,-1-1-1,1 0 0,0 0 0,-24-1 0,35-1-44,0 0 0,0-1 1,0 1-1,0 0 0,0 0 0,0-1 0,1 1 0,-1 0 0,0-1 0,0 1 1,0-1-1,1 1 0,-1-1 0,0 1 0,1-1 0,-1 1 0,0-1 0,1 0 1,-1 1-1,1-1 0,-1 0 0,1 0 0,-1 1 0,1-1 0,-1 0 0,1 0 0,0-1 1,-1 2-16,1-1 1,0 1-1,0-1 1,0 1 0,0-1-1,-1 0 1,1 1 0,0-1-1,0 1 1,0-1-1,0 0 1,1 1 0,-1-1-1,0 1 1,0-1 0,0 1-1,0-1 1,1 1-1,-1-1 1,0 0 0,0 1-1,1-1 1,-1 1 0,0 0-1,1-1 1,-1 1-1,1-1 1,-1 1 0,1-1-1,-1 1 1,0 0 0,1-1-1,-1 1 1,1 0-1,0 0 1,-1-1 0,1 1-1,0 0 1,15-2 7,-1 1 0,1 1 0,0 0 0,0 1 0,-1 0 0,1 2 0,-1 0 0,20 6 0,-9-2-301,49 5-1,-18-11-2550,1-1-2601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3.6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8084,'0'0'12213,"-10"196"-9491,10-112-449,0 0-208,0-7-769,16-20-576,-1-15-383,1-14-289,-6-7-48,-5-14-64,-5-14-7892,0-21-400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3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1345,'0'0'17576,"-5"147"-14983,26-91-80,-6 0-320,16 0-816,0 0-513,6-7-512,15-13-288,-6-8-64,11-14 0,-5-7-624,-5-7-961,-11-7-1056,-10-21-1121,-15-14-2417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20:27:03.6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0 115,'119'1,"181"-4,-233-2,0-2,95-23,-67 9,1 4,125-6,196 14,-55 9,-337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4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240 0 7043,'0'0'11686,"-83"126"-8085,51-70-992,1 1-608,11-8-1200,-1 0-673,5-14-128,1-14-496,4 0-1954,1-14-1728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4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5442,'0'0'17577,"-16"161"-15561,11-98-335,0 0-464,-6-7-369,11-14-384,0-6-288,0-8-160,0-7-16,-5 0-240,5-14-896,5-21-15432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4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7491,'0'0'14519,"130"21"-13270,-73-14-673,-11-7-576,1 7-224,-16 0-2770,-10 0-4865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5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0 12902,'0'0'9679,"0"20"-8345,0 24-377,-1 40 387,17 154-1,-13-220-1355,0-1-51,0-1 0,1 1 0,8 18 0,-6-18-123,-5-14 105,-1-1 1,1 0-1,0 1 1,0-1 0,0 0-1,0 1 1,0-1-1,1 0 1,-1 0 0,1 0-1,-1 0 1,1 0-1,0 0 1,3 2 0,-2-2 116,0 1 1,0 0-1,0 0 1,0 1 0,-1-1-1,1 0 1,-1 1-1,0-1 1,0 1 0,0 0-1,-1 0 1,1 0-1,-1 0 1,0 0 0,0 0-1,0 0 1,0 5-1,-2-8 51,0 0-1,0 0 0,0 0 0,0 0 0,0 0 0,0 0 0,0-1 0,0 1 0,0 0 0,0 0 0,-1-1 1,1 1-1,0-1 0,-1 1 0,1-1 0,0 0 0,-1 1 0,1-1 0,-3 0 0,1 1 49,-5 1-96,-16 5-8,-1-1 1,0-2-1,0 0 1,0-1-1,0-2 1,-28-1-1,49-1-149,0 0 1,0 0-1,1 0 0,-1 0 1,0 0-1,0-1 0,1 1 1,-1-1-1,1 0 0,-1 0 0,1-1 1,0 1-1,0-1 0,0 1 1,0-1-1,0 0 0,1 0 1,-3-4-1,-13-30-4219,10-3-4996,7 12-3438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8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811 50 6403,'0'0'15652,"-25"-5"-13835,-78-14-293,93 18-1349,-1 0 0,1 0 0,-1 1 1,1 0-1,-1 1 0,1 0 1,-1 1-1,1 0 0,0 1 0,-11 3 1,2 3-46,0 0 0,1 1 1,-21 15-1,-8 4 227,0-1 163,1 2 1,1 2-1,-65 61 0,95-77-466,0 0 0,1 1 0,1 1 0,1 0 0,1 1 1,0 0-1,1 1 0,2 0 0,0 0 0,0 1 0,-3 22 0,0 6 54,3 1 1,2 0 0,0 86-1,6-124-92,1 0 0,0-1-1,1 1 1,0 0 0,1 0-1,0-1 1,1 1 0,0-1-1,1 0 1,7 13 0,-3-10-4,1 0 0,0 0 0,1-1 0,1-1 0,0 0-1,25 20 1,-16-17 12,0-1-1,2-1 0,0-1 0,0-1 0,1-1 0,0-1 0,43 10 0,7-4 118,100 8 0,-171-23-137,152 10 140,-138-10-129,1-1 0,-1 0-1,1-1 1,-1-1 0,0-1-1,26-9 1,-10-1 18,-1 0-1,31-21 1,-48 25-27,0 0 0,0-1 1,-1-1-1,-1-1 1,20-23-1,-16 15-6,-1-1-1,-1 0 1,-2-1 0,0 0-1,-1-1 1,-2-1 0,0 0-1,-1 0 1,-2-1-1,-1 0 1,-1 0 0,-1 0-1,1-53 1,-3 1 4,-1 25 26,-1 1 1,-10-68 0,8 109-23,0 1 0,-1-1-1,0 1 1,-1 0 0,0 0 0,-1 1 0,0-1 0,0 1 0,-1 0 0,0 0-1,-1 1 1,0 0 0,-16-15 0,2 7 10,-1 0 0,0 2 0,-1 0 0,-34-14 0,-90-52-404,92 49-100,51 29 95,-1-1 0,0 1 0,0 1 0,0-1 0,0 1 0,0 0 0,0 0 0,-6-1 0,-26 2-5755,24 0 2839,-32 0-13551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2.1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4274,'0'0'16600,"0"133"-13943,0-70-208,0 1-576,-5-1-737,5-7-479,-5-7-417,5-14-208,0-14-32,0-14-529,0 0-847,0-28-10934,16-14 4467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2.3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10629,'0'0'10453,"0"147"-7460,0-83-768,0-1-608,0-7-849,0-14-448,0-7-240,0-7-80,0-14-208,0-7-672,21-7-13703,5 0 5139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2.7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7523,'0'0'14399,"8"24"-12105,2 2-1618,-3-7-189,0 1-1,-2 0 1,0 0 0,-1 0 0,2 30 0,5 374 2319,-12-389-3078,5-101-2608,8-1-4575,-2 19-487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03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3890,'0'0'16823,"24"24"-13621,76 79-934,-93-94-2043,-1-1 1,0 0-1,0 1 1,-1 0-1,0 1 1,-1-1-1,0 1 1,0 0-1,-1 0 1,0 0-1,2 16 1,-3-13-19,2 18 196,-1 1 0,-1 0 0,-4 52-1,2-79-376,-1-1 1,1 0-1,-1 1 0,0-1 0,0 0 0,0 0 0,0 0 0,-1 0 0,0 0 0,0 0 0,0 0 0,0 0 0,0-1 0,-1 1 0,-4 4 1,3-5 0,0 0 1,0 0 0,-1 0 0,1 0-1,-1-1 1,1 0 0,-1 0 0,0 0-1,0 0 1,0-1 0,0 0 0,0 0-1,-6 1 1,7-2-33,-1 1 0,1-1 1,0 0-1,-1 0 0,1 0 0,-1-1 0,1 1 1,-1-1-1,1 0 0,0 0 0,0-1 0,-1 1 0,1-1 1,-6-3-1,5 1-23,0 0 0,0-1 1,1 1-1,-1-1 0,1 0 1,0-1-1,0 1 0,1 0 0,-4-8 1,1 2-89,1 0 1,1-1 0,0 1 0,0-1-1,1 0 1,1 0 0,0 0 0,1 0-1,0-21 1,1 32 99,1 1 0,0 0 0,0-1 0,-1 1 0,1 0 0,0-1 0,0 1-1,0 0 1,0 0 0,-1 0 0,1 0 0,0 0 0,0 0 0,0 0 0,0 0 0,1 0 0,0 0-20,9 0 35,0 0 0,0 1 0,0 0 1,1 1-1,-2 0 0,22 6 0,60 18 577,-4-2-4975,-69-16-1227,-6 5-3544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10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433 0 3201,'0'0'8652,"-28"0"-5535,-10 0-1926,-43 6 0,75-5-1012,0 0-1,0 1 1,-1 0-1,1 0 1,0 1 0,0 0-1,1 0 1,-1 0 0,1 0-1,-1 1 1,1 0-1,0 0 1,0 1 0,1-1-1,0 1 1,-8 10 0,-1 0 274,-5 8-19,0 0 1,2 0-1,0 2 1,2 0-1,0 1 1,2 0 0,1 1-1,2 0 1,-9 33-1,9-16 39,2 1 1,1 0-1,3 0 0,1 1 0,6 52 0,-3-87-435,1 1-1,0 0 0,1-1 1,1 1-1,0-1 1,0 0-1,1 0 1,1-1-1,-1 1 0,2-1 1,-1-1-1,2 1 1,-1-1-1,1 0 1,0-1-1,1 0 0,0 0 1,1 0-1,13 7 1,9 5 30,1-3 1,1 0-1,0-2 1,68 19-1,-72-26-67,1-1 0,1-2 1,-1-1-1,63 0 0,-90-4-7,0-1 1,1 0-1,-1 0 1,0 0-1,1 0 1,-1-1-1,0 1 1,0-1-1,0 0 1,0-1-1,0 1 1,-1-1-1,1 1 1,-1-1-1,0 0 1,1 0-1,3-6 1,6-8 14,0 0-1,15-29 1,-16 25 8,29-44 14,-4 7-30,50-105 1,-79 138 53,-1 0-1,-1-1 0,-1 1 0,-1-1 1,-1 0-1,-2 0 0,0 0 0,-4-29 1,1 40 25,0 0 0,-1 0 0,-1 0 0,0 1 1,-1-1-1,0 1 0,-2 0 0,1 0 1,-2 1-1,0 0 0,0 0 0,-1 1 1,-13-13-1,15 18 34,0 0 0,0 1 1,-1 0-1,0 0 0,0 1 1,-1 0-1,1 1 0,-1 0 1,0 0-1,0 1 0,0 0 1,-1 0-1,-16-2 0,-11 1-1000,1 2 0,-50 2 0,38 1-3758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08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226 326 8020,'0'0'17816,"-17"5"-16554,9-3-1134,1-1-54,0 1 0,0 0 1,0 0-1,0 1 1,0-1-1,0 2 0,1-1 1,0 1-1,-1 0 1,1 0-1,1 0 0,-1 1 1,1 0-1,0 0 1,0 1-1,-7 9 0,-1 7 144,1 2 0,0-1 0,2 2 0,1-1 0,1 1 0,1 1 0,1-1 0,1 1 0,-2 50 0,7-75-218,0-1-1,0 1 1,1-1-1,-1 0 1,0 1-1,0-1 1,0 0-1,0 1 1,1-1-1,-1 0 1,0 1-1,0-1 1,1 0-1,-1 1 1,0-1-1,1 0 1,-1 0-1,0 0 1,1 1 0,-1-1-1,0 0 1,1 0-1,-1 0 1,1 0-1,-1 1 1,0-1-1,1 0 1,-1 0-1,0 0 1,1 0-1,-1 0 1,1 0-1,-1 0 1,1 0-1,-1 0 1,0 0-1,1 0 1,-1-1 0,0 1-1,1 0 1,-1 0-1,1 0 1,-1 0-1,1-1 1,20-9 10,-9-1 56,-1 0 1,0-1-1,-1 0 0,0-1 0,-1 0 0,9-17 0,41-90 259,-55 112-315,32-73-76,-2-1 0,-5-1 0,30-136 0,-60 244 853,-8 43 0,-4-2-1528,-5 117 1,14 70-2303,4-205 2471,0-44 40,1 24-4140,4-13-1438,4-6-4949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10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560 70 6323,'0'0'8753,"-23"-12"-6450,-74-35-84,93 46-2122,1-1-1,-1 0 0,0 1 0,0 0 1,0 0-1,0 0 0,0 0 0,0 1 1,0 0-1,-1-1 0,1 2 0,0-1 1,0 0-1,0 1 0,0 0 1,0 0-1,0 0 0,0 0 0,0 0 1,0 1-1,0 0 0,1 0 0,-1 0 1,1 0-1,-4 4 0,2-3-24,-21 15 275,1 2-1,0 1 1,2 1 0,0 1-1,2 0 1,0 2 0,2 1-1,0 0 1,2 2 0,1 0-1,2 0 1,0 2 0,2-1-1,2 2 1,0-1 0,2 2-1,1-1 1,-3 40 0,4 14-28,3 0 0,9 99 1,-4-167-283,0 0 0,2-1 0,0 0 0,1 1 0,0-2 0,1 1 0,1-1 0,1 0 1,0 0-1,18 23 0,-12-20 10,1-2 0,1 1 1,0-2-1,1 0 0,1-2 1,0 1-1,26 12 0,-3-5 15,2-2 0,0-2 0,1-1-1,1-3 1,0-2 0,0-1-1,55 3 1,-80-10-49,1-1-1,-1-1 1,1-1 0,-1-1-1,1-1 1,-1-1-1,0 0 1,0-2 0,0 0-1,27-11 1,6-9 33,-1-2 0,69-48-1,-92 53-22,-1 0-1,0-2 1,-2-1-1,-1-1 1,27-35-1,-43 48-8,-1-1-1,0 1 1,-1-1 0,-1-1-1,0 1 1,-1-1-1,0 0 1,-1 0 0,2-20-1,-1-13 56,-1-79-1,-4 109-53,0 3 16,0 1-1,-1 0 1,-1 0 0,0 0-1,-1 0 1,0 0-1,-1 0 1,-1 1 0,0-1-1,-1 1 1,0 0 0,-1 1-1,0 0 1,-1 0-1,-1 0 1,0 1 0,0 1-1,-1-1 1,0 1 0,-15-10-1,-102-60 256,76 51-216,-54-42 1,91 58-71,10 10 0,0-1 0,0 0 0,0 1 0,-1 0 0,1 0 0,-1 1 0,-9-5 0,-8 1-2642,-10 4-7073,29 2 8853,-13 0-9450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8:20.31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0,'265'14,"-60"-2,549-8,-437-5,-280 3,64 11,-62-7,51 3,43-8,176 9,423 9,-647-19,-66 0,-1 0,30-6,-24-1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3.5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372 1 7619,'0'0'15829,"-26"26"-14364,-156 177 1016,55-49-360,122-149-2054,1 1 1,1 0-1,-1 0 0,1 0 1,0 0-1,0 1 1,0-1-1,1 1 0,0 0 1,1 0-1,-2 12 1,3-15-62,-1 0 0,1 0 0,1-1 0,-1 1 0,0 0 1,1 0-1,0 0 0,0 0 0,0-1 0,0 1 0,1 0 1,-1-1-1,1 1 0,0-1 0,0 1 0,0-1 0,1 0 1,-1 0-1,1 0 0,0 0 0,4 3 0,2-1 21,-1 1 0,1-2 0,1 1-1,-1-2 1,0 1 0,1-1 0,0 0 0,0-1-1,0 0 1,0-1 0,0 0 0,12-1 0,4 0-52,0-2 1,-1-1-1,41-9 1,69-29-3371,-48 6-4215,-49 20 807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3.7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8116,'0'0'15527,"0"147"-13286,0-98-993,0 0-751,0-7-497,0 0 0,0-7-1217,0 7-2144,0-7-3587,0-7-4385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4.0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6403,'0'0'15767,"-15"147"-13622,4-91-320,11 0-368,-5-14-481,5 0-720,0-14-208,0-7-48,0-7-512,0-7-1745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4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6099,'0'0'10645,"-6"140"-6836,6-77-1279,0 0-514,0 0-623,0-14-913,0-14-480,11-14-16,-6-7-1488,5-14-8053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4.8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562 1 8180,'0'0'7235,"-32"4"-4759,-106 23-649,127-23-1639,0 0 0,0 1 0,0 0-1,0 1 1,1 0 0,0 1 0,1 0-1,-1 0 1,1 1 0,1 0-1,-1 1 1,-7 10 0,-4 3 247,-11 11 554,1 1 0,2 2 0,-42 71 0,58-86-704,2 1 1,0 0-1,1 1 0,1 0 0,1 1 1,1-1-1,2 1 0,-4 45 0,6-51-219,1-1 0,1 1-1,1-1 1,0 1-1,2-1 1,-1 1 0,2-1-1,1 0 1,8 21 0,-7-23-54,2-1 1,-1-1-1,2 1 1,0-1-1,1 0 1,0-1-1,0-1 1,2 1-1,-1-1 1,1-1 0,1 0-1,0-1 1,0-1-1,1 0 1,0 0-1,0-2 1,1 1-1,0-2 1,20 5-1,-12-5 16,0-2 0,1-1 0,0 0 0,-1-2 0,1-1 0,0-1 1,-1-1-1,0 0 0,1-2 0,-1-1 0,32-13 0,-15 1-16,-1-2 0,-1-2 0,-1-1 0,-1-2 0,-1-2 0,-1-1 0,49-53 0,-73 69-3,0-1 0,-1 0 1,-1-1-1,-1 0 0,0 0 1,0-1-1,-1 0 0,-1 0 1,-1 0-1,0-1 0,-1 1 1,-1-1-1,0 0 0,-1 0 1,-1-18-1,1 10 20,-2 1 1,0 0-1,-2-1 0,-9-39 1,9 54-18,0 1 0,0 0 0,-1 0 1,0 0-1,0 1 0,-1-1 0,0 1 1,0 0-1,-1 0 0,0 1 0,0 0 1,-1 0-1,1 0 0,-1 1 0,-1 0 1,-8-5-1,-3 1 48,-1 1 0,1 1 1,-1 1-1,-36-6 0,41 12 1169,8 0-3848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5.2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8676,'0'0'12150,"-31"154"-9429,26-84-48,-10-7-976,4 0-593,6-7-527,5-14-449,0-7-112,0-7-16,0-14-513,0 0-1359,0-7-1842,5-7-1873,11-7-2576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5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7171,'0'0'12238,"14"24"-9778,47 81-481,-55-94-1756,-1 1 0,0-1 0,-1 1 0,0 0 0,0 0 0,-2 0-1,1 0 1,-2 1 0,0-1 0,0 1 0,-1-1 0,-1 14 0,0 10-39,0-33-156,1 0 1,0 1-1,-1-1 1,0 0 0,0 0-1,0 0 1,0 0 0,0 0-1,-1 0 1,1 0-1,-1 0 1,0-1 0,1 1-1,-1 0 1,-1-1-1,1 0 1,0 1 0,-1-1-1,1 0 1,-1 0-1,1 0 1,-1-1 0,0 1-1,0-1 1,0 1-1,0-1 1,0 0 0,0 0-1,0 0 1,-1-1-1,1 1 1,0-1 0,0 0-1,0 1 1,-6-2-1,9 1 215,13 1-576,19 4-159,-1-2 1,0-2-1,1-1 1,47-5 0,-70 3-282,-1 1 0,-1-2 0,1 1 0,0-1 0,9-5 0,17-12-5923,-1-2-6534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6.0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484 1 4722,'0'0'4159,"-31"2"62,-12 1-2542,-44 10 1,78-11-1411,0 1 1,1 0-1,-1 0 1,1 1-1,0 0 1,0 1-1,0 0 1,1 0-1,-1 0 1,1 1-1,1 0 1,-1 0-1,-10 14 0,1-2 297,-4 4-53,1 1 0,1 1-1,1 0 1,1 1 0,1 1 0,1 1 0,2 0-1,1 1 1,1 0 0,1 0 0,1 1 0,2 0 0,1 1-1,1 0 1,2-1 0,1 1 0,3 35 0,0-50-461,0 1 0,2-1 1,0 0-1,0-1 0,1 1 1,1-1-1,1 0 0,0 0 1,1-1-1,0 1 0,1-2 0,14 17 1,-6-9 13,2-1 0,1-1 1,0 0-1,1-2 1,0 0-1,36 18 0,-40-25-45,1-1 0,0-1 0,0-1-1,1 0 1,-1-2 0,1 0 0,1-1 0,-1-1-1,0 0 1,1-2 0,-1 0 0,0-1 0,1-1-1,-1-1 1,0-1 0,0-1 0,-1 0-1,1-1 1,-1-1 0,0-1 0,-1 0 0,0-2-1,25-17 1,-13 6-21,-2-1 0,0-2 0,-2-1 0,42-51 0,-55 60 2,-1-1-1,-1 0 0,0-1 1,-1 0-1,-1-1 1,-1 1-1,0-2 1,-2 1-1,0 0 1,2-23-1,-2-5 22,-1-50 0,-4 81-27,-1 0 0,-1 1-1,0-1 1,-1 1-1,0-1 1,-1 1-1,-7-16 1,3 15 8,0 1 0,0 0 0,-1 0 0,-1 1 0,-20-22 0,23 29 48,0 0-1,0 1 0,-1-1 0,0 2 0,0-1 0,-1 1 0,0 0 0,0 1 0,0 0 0,0 0 0,-12-2 0,-21-5 75,21 4-446,-1 2-1,0 0 0,-1 2 0,-23-1 0,42 4-476,0 1 1,0 0-1,1 1 0,-1-1 0,1 1 0,-1-1 0,1 1 0,0 0 0,-1 1 0,1-1 0,0 0 0,0 1 0,1 0 0,-4 3 0,3-4-620,-10 14-8612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09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221 0 7043,'0'0'19353,"-23"19"-17827,-79 63-256,88-70-867,0 1-1,1 1 1,-20 28-1,26-32-227,5-8-151,0 0 1,1 0-1,0 0 0,-1 1 1,1-1-1,0 0 0,0 1 1,0-1-1,1 1 0,-1-1 1,1 1-1,-1 0 0,1-1 1,0 1-1,0 3 0,5-4-221,5-3 40,0 0-1,0 0 1,-1-1-1,1 0 1,0-1-1,-1 0 1,0 0 0,1-1-1,-2 0 1,1-1-1,10-6 1,-2-1-413,0-1-1,-1-1 1,-1 0-1,19-23 1,13-12-1441,-39 44 1957,-7 9 227,-2 1-39,1 86 2231,0 62 1575,0-50-4128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6.6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1 576,'0'0'14980,"1"20"-12152,4 330 7743,-5-341-10426,-1 5-6,1-1 0,1 1 0,0-1 0,1 1 0,6 22 0,-7-34-2743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7.2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 1008,'0'0'13628,"-8"22"-11502,-1-2-1586,2-4-27,0 1 0,2 0 0,-1 0 0,2 0-1,0 1 1,-2 35 0,6-51-458,-1 22 1192,1-1-1,5 47 1,-4-62-1034,1-1 0,0 1 1,0-1-1,1 1 0,0-1 1,0 0-1,1 0 1,0-1-1,0 1 0,0-1 1,1 0-1,0 0 1,7 7-1,-4-7-110,-1 0-1,1 0 1,0 0 0,1-1 0,-1-1-1,1 1 1,0-1 0,1-1 0,-1 0-1,12 2 1,2 0-149,0-2-1,0-1 1,28-1-1,-45-1-228,0 0 0,-1-1 0,1 0 0,0 0 0,0 0 0,0 0 0,-1-1 0,1 0 0,-1-1 0,11-5 0,-7 2-1375,0-1 1,-1 0 0,0 0 0,15-17 0,9-17-7982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7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306 1 13142,'0'0'8260,"-140"119"-5795,99-84-384,15 0-833,5-7-1087,5-7-161,1 0-881,-1 0-2384,1-7-3538,-1 7-9605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7.7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6435,'0'0'17736,"0"168"-15127,0-119-1024,0 0-753,0-7-319,0-7-417,0-7-96,0 0-192,0-7-993,0-7-2465,0-7-2192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7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6835,'0'0'13766,"151"14"-13365,-104-14-401,-11 7-1601,-10 0-2641,-11 0-4754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8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254 1 10277,'0'0'14380,"-6"21"-13255,-22 66-551,27-84-554,0 0-1,0-1 1,1 1-1,-1 0 1,1-1-1,-1 1 1,1 0 0,0 0-1,0 0 1,0-1-1,1 1 1,-1 0-1,1 0 1,-1-1 0,1 1-1,0 0 1,0-1-1,0 1 1,0-1-1,2 3 1,0-2-20,0 0 0,0 0 0,1 0 0,-1-1 0,1 1 0,-1-1 0,1 0 0,7 4 0,7 3 0,16 9-73,69 28 1,-68-32-61,60 33 0,-91-45 115,-1 1-1,1 0 0,0 0 1,-1 0-1,0 1 1,0-1-1,0 1 1,0-1-1,3 6 1,-5-8 28,0 1 1,-1-1 0,1 1 0,0-1 0,-1 1 0,1 0 0,-1-1 0,1 1 0,-1-1 0,0 1 0,0 0 0,1 0-1,-1-1 1,0 1 0,-1 0 0,1-1 0,0 1 0,0 0 0,-1-1 0,1 1 0,-1-1 0,1 1 0,-1-1-1,0 1 1,0-1 0,0 1 0,-2 2 0,-5 2 181,0 0 1,-1 0-1,0-1 0,-1 0 0,1-1 1,-1 0-1,1 0 0,-14 2 1,8-1-56,-59 20 226,-93 17-1,129-36-1601,-1-1-1,-50 0 0,87-5 919,0 1 0,0-1 0,0 0 0,0-1 1,0 1-1,0 0 0,0 0 0,0-1 0,0 1 0,0-1 0,0 0 0,1 0 0,-1 1 0,0-1 0,0 0 0,0-1 0,1 1 0,-1 0 0,1 0 0,-1-1 0,1 1 0,0-1 0,-1 1 0,1-1 0,0 0 0,0 1 0,0-1 1,0 0-1,0 0 0,0 0 0,1 1 0,-2-5 0,-10-41-10932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8.8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469 0 6707,'0'0'7545,"-26"17"-4341,10-7-2759,-6 2 60,2 1-1,0 1 1,0 1-1,1 1 1,1 1 0,1 0-1,-23 31 1,-114 188 3669,139-208-3824,0 2 1,2-1-1,1 2 1,2-1-1,1 2 1,-9 52-1,16-72-304,1 1 0,0-1 0,1 1 0,0-1 0,1 1 0,1-1 0,0 1 0,0-1 0,1 0 0,1 0-1,0 0 1,1 0 0,0-1 0,1 0 0,0 0 0,0 0 0,14 16 0,-1-7 9,1 0 1,0-1-1,1-1 0,1-1 1,1-2-1,0 0 0,1-1 1,1-1-1,0-1 0,29 9 1,-21-11-31,0-1 0,1-1 0,0-2 0,0-1 0,1-2 0,-1-2 0,61-4-1,-79 1-17,0-1 0,0-1-1,-1 0 1,0-1-1,0-1 1,0 0-1,0-1 1,16-10 0,12-12 37,46-39 0,-79 60-37,17-14-7,0-1 0,-2-2 0,-1 0 0,0-2 0,-3 0 0,24-39 0,-33 46 32,-1-1 0,-1 0 0,-1-1 0,-1 0 0,-1 0 0,-1 0 0,-1-1 0,-1 0 0,-1 0 0,0-34 0,-3 29 40,0-4 100,-5-47 0,4 68-127,-1 1 1,-1 0-1,1 0 1,-2 0-1,1 0 0,-1 1 1,-1-1-1,-9-14 1,3 9 49,1 1 0,-2 0 0,0 0 0,-1 2 0,0-1 0,0 2 0,-2 0 0,1 0 0,-1 2 0,-1 0 0,0 0 0,-29-10 0,24 12-172,1 0-498,-1 1-1,-31-5 1,46 11 344,0-1-1,0 1 1,0 0-1,0 0 1,0 0 0,0 1-1,0 0 1,1 0 0,-1 1-1,0-1 1,0 1-1,1 1 1,-10 4 0,-13 11-5604,5-3-2913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9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1 9828,'0'0'15736,"-46"133"-13815,20-63-97,5 0-911,5-14-337,1-14-304,15-14-256,-5-14-16,5-7-112,0 0-640,5-28-22635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9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10149,'0'0'4618,"22"2"-1958,248 3 2118,-266-5-4762,-1 0 0,0 0 0,1 0 0,-1 0 1,0 0-1,0 1 0,1 0 0,-1-1 0,0 1 0,0 1 0,0-1 1,0 0-1,0 1 0,0-1 0,0 1 0,4 3 0,-5-2 40,0 0 0,0 1 0,0-1 1,0 1-1,0 0 0,-1-1 0,0 1 0,0 0 0,0 0 0,0 0 0,0 0 0,-1 0 0,0 5 0,4 39 880,-3 0 1,-1 0-1,-3-1 1,-2 1-1,-17 74 1,-91 323 519,110-421-1444,3-20-178,-1 0 0,1 0 0,-1 0 0,1 0 1,-1 0-1,-1 0 0,1 0 0,-3 5 1,4-9-71,0 0 1,-1 1-1,1-1 1,0 0-1,0 0 1,-1 0 0,1 0-1,0 0 1,-1 0-1,1 0 1,0 0 0,-1 0-1,1 0 1,0 0-1,0 0 1,-1 0-1,1 0 1,0 0 0,-1 0-1,1 0 1,0 0-1,-1 0 1,1 0-1,0 0 1,0 0 0,-1-1-1,1 1 1,0 0-1,0 0 1,-1 0 0,1 0-1,0-1 1,-6-11-5264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29.7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14663,'0'0'11845,"146"98"-11605,-89-84-240,10 0-1921,1 0-4610,9-7-2977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09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0 13030,'0'0'18630,"-6"9"-17552,4-7-1076,0 2 0,1-1 0,-1 0 0,1 0 0,0 0 1,0 1-1,0-1 0,1 0 0,-1 1 0,1-1 0,-1 1 1,1-1-1,0 1 0,1-1 0,-1 1 0,2 6 0,-1-4-3,1 1 1,0 0-1,1-1 0,0 1 0,0-1 0,0 0 0,7 10 0,51 58 1,128 121 0,-159-167 0,-25-23 0,0 1 0,0-1 0,0 1 0,-1 0 0,0 0 0,0 1 0,-1-1 0,1 1 0,-2 0 0,1 0 0,-1 0 0,0 0 0,2 11 0,-4-13 0,1-1 0,-1 1 0,0 0 0,0 0 0,-1 0 0,0 0 0,1 0 0,-2 0 0,1 0 0,0-1 0,-1 1 0,0-1 0,0 1 0,-1-1 0,1 0 0,-1 1 0,0-1 0,0 0 0,0-1 0,-7 7 0,1-2 0,-1 0 0,-1-1 0,1 0 0,-1-1 0,0 0 0,-1 0 0,1-1 0,-1-1 0,-13 3 0,18-5 0,-1 0 0,0-1 0,1 0 0,-1 0 0,0-1 0,0 0 0,0-1 0,0 1 0,1-1 0,-1-1 0,0 0 0,1 0 0,-1 0 0,1-1 0,0 0 0,-9-5 0,-105-67-4589,111 68-3110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30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9508,'0'0'9866,"31"7"-7635,101 26-231,-122-31-1792,-1 1 0,0 0 0,0 1 0,0-1 0,-1 2 0,1-1 0,-1 1 0,0 0 0,-1 1 0,1 0 0,-1 0 0,0 1 0,0 0 0,-1 0 0,0 0 0,8 14-1,-11-16-142,0 0-1,-1 0 1,1 1-1,-1 0 1,0-1-1,0 1 1,-1 0-1,0 0 0,0 0 1,0 0-1,-1 0 1,1 0-1,-2 0 1,1 0-1,-1 0 1,0 0-1,-2 9 0,1-7 2,-1 0-1,0 0 0,0 1 1,-1-2-1,0 1 0,-1 0 0,1-1 1,-2 0-1,1 0 0,-12 12 1,-11 2 6,0 0 1,-1-2-1,-1-1 1,-1-1 0,-48 19-1,75-34-94,-4 4-1282,13-1 584,17-1 235,-17-3 388,143 38-2,-125-31 110,0 1 0,-1 0 0,0 2 1,27 17-1,-45-25 5,0 1-1,0-1 1,-1 1-1,1-1 1,-1 1-1,0 0 1,0 1-1,0-1 1,0 0 0,-1 1-1,0-1 1,2 7-1,-3-9 35,0 0 0,0 1-1,-1-1 1,1 1-1,-1-1 1,1 0 0,-1 1-1,0-1 1,0 1-1,0-1 1,-1 1 0,1-1-1,-1 1 1,1-1-1,-1 0 1,0 1 0,0-1-1,0 0 1,0 0-1,0 1 1,0-1 0,-1 0-1,1 0 1,-1 0-1,1-1 1,-1 1 0,0 0-1,-3 2 1,-7 4 136,-1 0 0,0 0 0,0-2 0,-1 1 0,0-2 0,0 0 0,0-1-1,-24 4 1,0-2-425,-1-3-1,-42-1 1,80-2 148,0 0 1,1 0-1,-1 0 0,0-1 1,0 1-1,1 0 1,-1 0-1,0-1 1,1 1-1,-1 0 0,1-1 1,-1 1-1,0-1 1,1 1-1,-1-1 0,1 1 1,-1-1-1,1 1 1,-1-1-1,1 0 1,0 1-1,-1-1 0,1 0 1,0 1-1,-1-1 1,1 0-1,0 1 1,0-1-1,0 0 0,0 0 1,0 1-1,0-1 1,-1 0-1,2 1 0,-1-2 1,2-31-3553,-1 27 2650,-1-1-267,2 1 0,-1 0-1,1 0 1,0 0 0,4-11 0,31-38-8979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30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3522,'0'0'11221,"-16"140"-5763,11-70-1792,0-7-513,5 0-1792,0-7-897,0-7-448,0-7-16,0-7-1072,0-14-3074,-5-7-3602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30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7988,'0'0'12277,"-26"120"-10084,11-50 64,15 7-496,5 7-624,31-14-113,16-7-111,5-21-449,-5-7-208,-5-14-224,-11-14-32,1-7-688,-11 0-2450,0-21-3121,-6-21 2722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31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478 1 8180,'0'0'16231,"-172"105"-13622,110-56-768,0-7-592,5 7-977,10-7-272,11-7-224,10-7-1089,10-14-3153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31.4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180 1 8500,'0'0'14529,"25"25"-13008,79 87-150,-99-105-1221,1 0-1,-1 0 1,-1 0 0,1 1-1,-1 0 1,0 0-1,-1 0 1,0 0 0,0 0-1,-1 1 1,0-1-1,0 1 1,-1-1 0,0 1-1,-1 0 1,0-1-1,-2 17 1,1 4 183,1-20-275,-1 1 0,0 0 0,0-1 0,-1 1 0,0 0 0,-1-1 0,0 0 1,-1 0-1,0 0 0,0 0 0,-1 0 0,0-1 0,0 0 0,-1 0 0,0 0 1,0-1-1,-1 0 0,-12 10 0,9-9-20,0-1-1,-1 0 1,0-1 0,-1 0 0,1 0-1,-1-1 1,0-1 0,0 0 0,-1-1-1,1 0 1,-1 0 0,0-2 0,-21 1-1,31-2-26,-1 0 0,1-1 1,-1 0-1,1 0 0,0 1 0,-1-2 0,1 1 0,0 0 0,0-1 0,0 0 0,0 1 0,0-1 0,0 0 0,0-1 0,0 1 0,1 0 0,-1-1 1,1 1-1,0-1 0,0 0 0,0 0 0,0 0 0,0 0 0,1 0 0,-2-5 0,0 1-41,1 1-1,0-1 1,0 0 0,0 0-1,1 0 1,0 0 0,1 0-1,-1 0 1,1 0 0,1 0-1,-1 0 1,3-9 0,-2 15 22,-1 1 0,1-1 0,-1 0 0,1 0 0,0 1 0,-1-1 0,1 1 0,0-1 0,0 1 1,0-1-1,-1 1 0,1-1 0,0 1 0,0 0 0,0-1 0,0 1 0,0 0 0,0 0 0,0-1 0,0 1 1,-1 0-1,1 0 0,0 0 0,0 0 0,0 0 0,0 1 0,0-1 0,0 0 0,1 1 0,4-1-37,11 0-6,1 0 0,-1 1 1,0 1-1,0 1 0,19 5 1,-3 2-146,0-2 1,36 5-1,-13-9-6026,-33-4-3409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8:39.66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51,'272'-19,"-93"3,408 1,3 25,132 1,-665-9,59 10,27 2,-53-7,131 28,19 2,5-24,-190-12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18:41.68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2,'410'-2,"423"5,-585 11,43 1,727-16,-802 15,-32 0,6-12,-146-2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45.58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827 321 4498,'0'0'16378,"-3"-16"-15497,-14-53 55,15 62-699,-1 0 0,0-1 1,-1 2-1,0-1 0,0 0 0,0 1 0,-1 0 1,0-1-1,0 2 0,0-1 0,-9-6 0,-6-8 255,-77-68 1715,95 86-2144,-4-3 64,0 1 1,0 0-1,0 0 1,-1 0-1,1 1 0,-1-1 1,0 2-1,0-1 1,0 1-1,0 0 0,0 0 1,-1 1-1,1 0 1,0 1-1,-14-1 0,10 3-91,0-1-1,0 1 0,0 1 0,0 0 0,0 1 1,1 0-1,-1 0 0,1 1 0,-16 10 0,-1 4 45,1 1 0,1 1 0,-40 42 0,-55 84 211,105-126-252,2 0-1,0 1 0,1 0 0,1 1 0,1 0 1,-10 39-1,12-28 11,1 0 1,2 0-1,1 1 1,2 40-1,1-31 10,1-8 11,4 44 1,-3-69-50,1 0 0,0 1 1,1-1-1,1 0 1,0 0-1,0-1 1,11 20-1,-3-12-11,1-1 0,1-1-1,0 1 1,2-2 0,-1 0 0,2-1-1,0-1 1,0 0 0,1-2 0,32 17-1,12 0 15,0-3 0,69 18 0,-86-31-20,0-1 1,0-2 0,1-3-1,0-1 1,0-3-1,82-5 1,-117 2-1,0-1 1,0-1-1,-1 0 1,1 0-1,-1-1 1,1 0-1,-1-1 1,-1 0-1,1 0 1,-1-1-1,0-1 1,0 1-1,0-1 1,-1-1-1,12-13 0,4-10 18,-1 0 0,-1-2-1,18-37 1,-26 45-20,1-3 8,-3 0 0,0 0 0,-1-1 0,-2-1 0,-1 1 0,-2-1 0,4-34 0,1-218 99,-11 251-103,-1 20-6,0 0 1,0 1-1,-1-1 1,-1 1-1,0 0 1,0 0-1,-1 0 1,0 0-1,-1 0 1,0 1-1,-1 0 1,1 0-1,-2 0 1,1 1-1,-1 0 1,-1 0-1,1 1 1,-1 0-1,-1 0 1,1 1-1,-1 0 1,0 0-1,0 1 1,-1 0-1,0 1 1,-17-6-1,0 2-119,-1 1 0,0 1 0,-46-3 0,-87 4-1403,158 5 1487,-40 0-9617,18 0 367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1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217 0 11573,'0'0'13559,"0"24"-11636,1-1-1505,1-10-267,-2 0-1,1 0 1,-2 0 0,0 0 0,0 0 0,-1 0 0,-1-1 0,0 1-1,-8 19 1,-7 2 111,-1-2-1,-1 0 0,-2-1 0,-28 31 1,-9 12 101,48-56-296,12-9-77,1-8 5,0 0 1,0 0-1,1-1 1,-1 1-1,0-1 1,1 0 0,-1 1-1,0-1 1,1 0-1,4-1 1,5 1 23,82 0-627,166-20-1,-172 8-3148,-60 9-695,1 3-4576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1.7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11733,'0'0'13334,"-31"155"-11573,26-78-384,0-7-529,-1-7-191,6-7-577,0-14-80,0-7-769,0-7-1664,0-7-1393,0-7-3745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1.4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5715,'0'0'3948,"-6"30"-18,1-4-3096,-8 36 1700,-7 96-1,13 215 3997,7-352-6510,0-19 31,15-46 1437,3-18-1402,2 0 0,3 2-1,2 1 1,4 1 0,1 1 0,3 1-1,65-81 1,-37 69-3992,-59 86-11269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2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0 11109,'0'0'10245,"0"127"-7588,-5-78-528,-1 7-672,1-14-449,5-7-736,-5 0-208,5-7-64,-5 0-528,-6 0-1169,6 0-1888,-5-21-3203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2.2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7475,'0'0'14615,"-31"168"-12502,26-119-816,5-7-849,0-7-448,0 0 0,0-14-1217,0-7-1632,15-14-2914,1-7-2913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2.7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473 0 7411,'0'0'4472,"-24"3"-86,10-2-3820,3-1-277,0 1 0,-1 0 0,1 1-1,0 0 1,0 0 0,0 2 0,1-1-1,-1 1 1,1 1 0,0 0 0,0 0 0,0 1-1,1 0 1,-12 11 0,-8 11 353,1 2 0,2 1 0,1 1 0,1 1 0,-25 49 0,35-55-259,1 1 1,2 0-1,1 0 0,1 1 0,1 1 0,2 0 1,-5 56-1,9-52-27,3 54 1,0-76-302,1-1 1,0 0 0,1 0-1,0 0 1,0 0 0,1 0-1,1-1 1,9 17 0,-1-8-20,1 0 0,1-1 1,0 0-1,2-1 0,0-1 0,1-1 1,0 0-1,1-2 0,1 0 1,0-1-1,0 0 0,2-2 0,-1-1 1,1-1-1,0 0 0,1-2 1,0 0-1,0-2 0,40 3 0,-37-5-22,0-2 0,-1 0-1,1-2 1,0 0-1,0-2 1,-1-1 0,1-2-1,-1 0 1,28-12-1,-13-2-54,0-2 0,-2-1 0,-1-2 0,-1-2-1,-2-1 1,0-1 0,-2-2 0,-2-2-1,-1-1 1,29-43 0,-48 62 16,0 0 0,-2-1 0,1 0 1,-2-1-1,0 0 0,8-36 0,-13 42 56,0 0 0,-1 0-1,0 0 1,-1 0 0,0 0 0,-1 0 0,0 0 0,-1 1-1,-1-1 1,0 0 0,0 1 0,-6-14 0,0 6 94,-1 0 1,0 1 0,-2 1-1,0 0 1,-1 0-1,0 1 1,-28-25 0,31 33-35,1 0 1,-2 1-1,1 0 1,-1 0-1,0 1 0,0 1 1,0 0-1,-1 0 1,0 1-1,0 1 1,0 0-1,0 1 1,-1 0-1,-17-1 1,-41 3-911,69 10-2425,2-8 2687,0 0 0,0 0 0,0 0-1,0 0 1,0 0 0,1 0 0,-1 0 0,1 0 0,-1 0 0,1 0 0,0 0 0,0 0 0,0 0 0,0-1 0,0 1 0,0 0 0,0-1 0,3 3 0,24 11-7823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3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0 10565,'0'0'10549,"-57"204"-8612,41-120 272,6 0-497,5-14-719,5-21-689,0-14-304,0-14-16,0-14-384,5-7-929,0 0-1456,0 0-1777,6-35-3474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3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9989,'0'0'14665,"24"27"-13110,75 89-552,-95-112-946,-1 0 0,1 1 0,-1 0 0,0-1 0,-1 1 0,1 0 0,-1 1 0,0-1 0,0 0-1,0 1 1,-1-1 0,0 1 0,0-1 0,0 1 0,-1-1 0,1 1 0,-2 11 0,0 0 60,1-8-66,0 4 28,0 1 1,-1 0-1,0 0 0,-4 13 0,4-22-60,-1 0 1,0 0-1,0 0 0,-1-1 1,1 1-1,-1-1 1,0 1-1,0-1 0,0 0 1,-1 0-1,0-1 0,0 1 1,-5 4-1,3-4-5,0 1 0,-1-1 0,1 0 0,-1-1-1,0 0 1,0 0 0,0 0 0,0-1 0,-1 0 0,1 0 0,0-1 0,-1 0 0,1 0 0,-1-1-1,0 0 1,1 0 0,-1-1 0,-8-1 0,15 1-23,0 1-1,-1-1 1,1 1-1,0-1 1,0 1-1,0-1 1,0 0-1,0 1 1,0-1-1,0 0 1,0 0-1,0 0 1,0 0-1,0 0 1,0 0-1,1 0 1,-1 0-1,0 0 1,1 0-1,-1 0 1,1-1-1,-1 1 1,1 0-1,-1 0 1,1-1-1,0-1 1,8 3-183,117 1 329,161-3-2083,-220-7-2760,-26-2-2284,-15-3-4263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3.8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549 5 7491,'-23'-1'3282,"-82"-3"992,95 5-3882,0-1 0,-1 1-1,1 1 1,0 0 0,0 0 0,0 1 0,0 1-1,1-1 1,-1 1 0,1 1 0,0 0 0,0 0 0,1 1-1,-13 10 1,2 2 135,2 0 1,0 1-1,1 1 0,-18 29 0,11-12-71,2 1 0,1 1 0,2 0-1,2 2 1,2 0 0,1 1 0,2 0 0,2 0 0,2 1-1,2 1 1,2-1 0,2 1 0,8 83 0,-5-113-432,1 0 1,0 1 0,1-1 0,1-1 0,0 1-1,1-1 1,1 0 0,0 0 0,0 0 0,1-1-1,1 0 1,0-1 0,1 0 0,19 17 0,-14-15-11,0-2 0,1 0 1,0 0-1,1-2 1,0 0-1,0-1 1,1-1-1,0 0 1,1-1-1,34 6 1,-18-7 31,1-1 1,-1-2-1,0-1 1,1-2 0,48-8-1,-60 5-26,-1-1-1,0-1 0,0-2 1,-1 0-1,0-1 0,0-1 0,-1-2 1,39-26-1,-31 15-33,-1 0 0,0-2 0,-3-2 0,0 0 0,32-46 0,-44 54-14,0-1 1,-2-1-1,0 0 1,-2 0-1,0-1 0,-1 0 1,-1-1-1,-2 0 1,6-41-1,-8 28 38,-1 0-1,-2 0 1,-2 0-1,-1 0 1,-15-67-1,14 89 16,0 1 0,-2 0 0,1 0 0,-1 0 0,-1 1-1,0-1 1,-17-19 0,18 24 18,-1 1 1,-1 0-1,1 1 0,-1-1 1,-1 1-1,1 1 0,-1 0 1,0 0-1,0 0 0,0 1 0,-1 1 1,-10-3-1,-19-3 420,-73-5 0,51 7-284,32 5-2374,-16 3-5779,15-1 2711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4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9076,'0'0'13478,"21"168"-10997,-11-104-448,-5-8-784,5 0-529,1-14-496,-1-7-224,1 0 0,-6-14-288,-5-7-960,0 0-1570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4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7603,'0'0'12614,"6"169"-10149,25-120-1104,15 0 176,17-7-865,-1-7-256,5-14-288,1-7-128,-6-14-992,6 0-2562,-22-28-2769,-9-21-4290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4.6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0 11397,'0'0'8020,"-98"141"-3538,56-78-1585,6-7-1312,10 0-1089,0 0-496,5-21-416,11 0-3138,0-21-3905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5.1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9012,'0'0'11798,"0"133"-8725,0-77-704,0 1-752,0-1-737,0-7-416,0-7-400,0-7-16,5-7-48,-5-7-656,0-7-704,0 0-1266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1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0 11029,'0'0'5821,"-12"23"-4623,9-18-1165,-21 38 641,3 0 0,-26 74 0,34-78 204,1 1 0,3 0 0,1 0 0,2 1 0,-2 79 1,8-116-829,1 0 0,-1-1 0,1 1 1,-1 0-1,1 0 0,0-1 0,1 1 1,-1 0-1,1-1 0,0 0 0,-1 1 1,1-1-1,1 0 0,-1 0 0,0 0 0,1 0 1,4 4-1,-3-4-8,1 0 0,0 0 0,0 0 0,0-1 1,0 1-1,0-1 0,0 0 0,1-1 0,-1 1 0,1-1 0,5 0 0,-1 1 12,0-2-1,0 0 0,0 0 1,1-1-1,-1 0 0,0-1 0,-1 0 1,1 0-1,0-1 0,-1-1 0,1 1 1,-1-1-1,11-7 0,-1-3-3,-1 0 0,0-2 0,-1 0 0,0-1 1,-1 0-1,17-27 0,-23 30-42,-2 1-1,0-2 1,0 1 0,-1-1 0,-1 0 0,0 0 0,-2-1 0,1 0 0,-2 0 0,2-18 0,-5 32 1,2-20 69,-1 0 0,-1 0 0,0 0-1,-7-30 1,7 47-23,-1 0 1,-1 0-1,1 0 1,-1 0-1,0 0 1,0 1-1,0-1 1,-1 1-1,1-1 1,-1 1-1,0 0 1,0 0-1,-1 0 1,1 1-1,-1-1 1,0 1-1,0 0 1,0 0-1,0 0 1,-1 1-1,1-1 1,-1 1-1,1 0 1,-1 0-1,-5-1 1,-6 1 117,1 0 1,-1 0 0,1 2 0,-24 2-1,3-1-68,15-1-66,1 2-1,0 0 1,0 1-1,-28 9 1,47-12-28,-1 1-143,0-1 1,-1 1-1,1 0 0,0-1 1,-1 1-1,1 0 0,0 0 1,0 1-1,-3 1 1,4-2-201,0 0 0,1 1 0,-1-1 0,0 1 1,1-1-1,-1 1 0,1-1 0,-1 1 0,1-1 1,0 1-1,0-1 0,0 1 0,-1 0 0,2-1 1,-1 3-1,0 37-11177,0-21-59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1.6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9012,'0'0'13126,"30"118"-10084,-9-83-1266,0 6-927,-1-13-593,-10-7-256,11-1-96,-11-6-1361,5-7-1664,-9-7-1890,4 0-3553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5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0 768,'0'0'22939,"129"0"-21370,-72 0-1153,-10 0-416,-5 0-833,-11 0-3537,-21 0-5810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5.7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0 10773,'0'0'11952,"-2"20"-9551,-27 141 427,28-156-2795,-5 36 20,6-40-75,0 1-1,0-1 0,0 1 0,0-1 1,0 0-1,0 1 0,0-1 0,0 1 1,1-1-1,-1 0 0,0 1 0,1-1 0,0 0 1,-1 1-1,1-1 0,0 0 0,-1 0 1,1 0-1,0 0 0,0 0 0,0 0 1,0 0-1,0 0 0,2 2 0,9 1-55,1 1-1,-1-1 0,1-1 1,0-1-1,0 0 0,15 1 1,82-4-212,-46 0 162,-48 0 137,-10 1-21,0 0 1,0 0-1,0 0 1,0 1 0,0 0-1,12 3 1,-16-3 30,-1 0 1,1 0-1,0 0 1,0 0 0,-1 0-1,1 1 1,0-1-1,-1 1 1,1-1 0,-1 1-1,0 0 1,0-1-1,0 1 1,1 0 0,-2 0-1,1 0 1,0 0-1,0 0 1,-1 0 0,1 0-1,-1 0 1,1 0-1,-1 0 1,0 4 0,1-1 63,0-1 1,-1 1-1,1 0 1,-1-1-1,0 1 1,-1 0 0,1 0-1,-1-1 1,0 1-1,0-1 1,0 1-1,-1 0 1,0-1 0,0 0-1,0 0 1,0 1-1,0-1 1,-1 0-1,0-1 1,0 1 0,0 0-1,0-1 1,-1 0-1,1 0 1,-1 0-1,0 0 1,0 0 0,0-1-1,0 1 1,-8 2-1,-6 3-24,1-1 0,-2 0-1,1-1 1,-1-1 0,1-1-1,-1-1 1,-36 2 0,39-4-391,1-2 0,-1 0 0,1 0-1,-1-1 1,1-1 0,0-1 0,0 0 0,0-1 0,1-1 0,-16-7 0,-31-24-4903,23 11-1186,0-8-4762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18:56.3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412 1 6675,'0'0'13017,"-29"25"-11265,-97 85-76,113-96-1349,0 0 1,1 1-1,1 0 1,0 1 0,1 0-1,1 0 1,-8 21-1,-2 1 268,-7 14 32,3 0 1,2 1 0,-23 94 0,35-106-424,2-1 0,1 1 0,3 0 0,1 1 0,7 78 0,-4-108-182,2 0 0,0-1 1,0 1-1,1 0 0,0-1 0,1 0 1,0 0-1,1 0 0,11 15 0,-6-11 4,1-1-1,1 0 0,0-1 1,1 0-1,24 17 0,-3-8 35,0-1-1,2-2 1,0-1-1,78 24 1,-80-31-8,-1-2 1,1-2-1,0 0 1,50 1-1,-66-8-34,0 0 0,0-2 0,0 0-1,0-1 1,-1 0 0,1-2 0,-1 0 0,0-1-1,33-17 1,174-110 75,-187 106-103,-1-1 1,-2-2 0,53-58 0,-74 71 23,-2 0-1,0 0 0,-1-2 1,-1 1-1,-1-1 0,0-1 1,-1 1-1,-2-2 0,0 1 0,4-23 1,-2-13 49,-2 0 0,-1-85 0,-6 133-32,0 0-1,0 0 0,-1 0 1,0 0-1,0 1 0,-1-1 1,1 1-1,-2-1 0,1 1 1,-1 0-1,0 1 0,-1-1 0,0 1 1,0-1-1,0 1 0,-9-7 1,-11-9 182,-1 1 0,-45-28 0,43 30-175,19 13-38,-103-65 0,94 62 0,0 0 0,0 1 0,-1 1 0,-29-8 0,30 12-1381,1 1-1,-1 0 1,-25 1 0,12 1-5964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1:22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3858,'0'0'19507,"12"0"-17450,246 9 3935,-7 16-4762,-186-24-2662,-68-16-3960,-11-3-2081,-11 2-3479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1:22.6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0 4322,'0'0'16399,"-1"15"-14675,-5 256 6173,7-146-8585,-1-57-3682,0 0-3978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1:23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8852,'0'0'12865,"0"22"-10259,0 152 1217,-9 190 22,8-237-3533,-16-135-3199,-3-8-1117,-5-9-4280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1:26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1 352,'0'0'19865,"15"0"-14538,59 0-3843,-58 1-1214,0 1 0,0 0 0,0 1-1,26 10 1,10 1-1329,1-7-5946,-47-21-3656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1:26.4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6995,'0'0'8730,"-4"21"-6359,-28 148 2082,23-89-1800,2 152 1,7-175-2681,0-55-542,12-18-16633,-3-10 7832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1:27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6371,'0'0'11013,"27"14"-8705,86 48-267,-107-59-1826,0 1 1,-1 0 0,1 0-1,-1 0 1,1 0 0,-1 1-1,-1 0 1,1 0 0,-1 0-1,1 1 1,-2-1 0,1 1-1,3 7 1,0 1 246,1 1-43,-1 0 0,-1 0-1,0 1 1,-1 0-1,-1 0 1,-1 1 0,3 24-1,-3 121 1289,-4-99-1331,1-50-304,-1 0 0,-1 0-1,0 0 1,-1 0 0,0-1 0,-1 1-1,-1-1 1,0 0 0,0 0 0,-9 13-1,11-19-50,-1-1 0,1 1 0,-1-1-1,0 1 1,-1-2 0,0 1 0,1 0-1,-1-1 1,-1 0 0,1 0 0,-1 0-1,1-1 1,-1 0 0,0 0 0,0 0-1,-1-1 1,1 0 0,0 0 0,-1 0-1,1-1 1,-13 1 0,15-2-10,-1 1-1,1-2 1,-1 1 0,1 0-1,-1-1 1,1 0 0,0 0-1,-1 0 1,1 0 0,0-1-1,0 0 1,0 1 0,0-2-1,0 1 1,0 0 0,1-1-1,-1 0 1,1 1 0,-1-2-1,1 1 1,0 0 0,1 0-1,-6-8 1,4 6-53,0 0-1,1 0 1,-1-1-1,1 1 1,0-1-1,0 0 0,1 0 1,0 0-1,0 0 1,0 0-1,1 0 1,0-1-1,0 1 1,0-12-1,1 17 35,0 0-1,1 1 1,-1-1-1,0 0 1,1 0-1,-1 1 0,1-1 1,-1 1-1,1-1 1,-1 0-1,1 1 0,0-1 1,-1 1-1,1-1 1,-1 1-1,1 0 1,0-1-1,0 1 0,-1-1 1,1 1-1,0 0 1,-1 0-1,1 0 1,1-1-1,23-5-15,-18 5 17,35-10 10,-28 6-1,0 2 0,0 0 0,0 0 0,22 0 0,51 3-90,-84 0 84,1 1 0,-1-1-1,0 1 1,0 0-1,0 0 1,0 0 0,0 0-1,0 1 1,0-1-1,0 1 1,-1 0 0,1 0-1,0 0 1,4 4-1,34 42 160,-19-21-49,-15-18-92,-6-7-13,-1-1-1,1 0 0,0 1 0,0-1 1,0 0-1,0 0 0,0 0 0,0 0 1,0 0-1,0 0 0,1 0 0,-1 0 0,0 0 1,1-1-1,-1 1 0,0 0 0,3 0 1,-3-1-185,7 0-4399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29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6355,'2'0'15863,"12"1"-14086,0 5-949,1 1 0,-1 0 0,0 1 0,-1 0 0,21 17 0,56 55-11,-78-69-594,-9-8-189,1 1 0,-1-1 0,0 1 0,0 0 0,0 0 0,0 0 0,-1 0 0,0 1 0,1-1 0,-2 0 0,1 1 0,0 0 0,-1-1 0,0 1 0,0 0 0,0 0 0,-1 0 0,0-1 0,1 1 0,-2 0 0,1 0 0,-1 0 0,1 0-1,-1-1 1,-1 1 0,1 0 0,-1-1 0,1 1 0,-2-1 0,1 1 0,0-1 0,-1 0 0,-4 7 0,-12 8 113,0-1 0,-2 0-1,1-2 1,-2 0 0,0-2 0,-1 0-1,-1-1 1,-28 10 0,48-21-130,0 0 1,0-1-1,-1 0 1,1 0 0,0 0-1,-9 0 1,12-1-26,14-2-670,54-9 577,0 3-1,91 1 1,-141 6 98,-5 1-12,1 0-1,-1 0 1,1 1-1,21 5 1,-31-5 13,0 0 0,-1 0-1,1 0 1,-1 0 0,1 0 0,-1 0 0,1 1-1,-1-1 1,0 1 0,0 0 0,0-1 0,0 1-1,0 0 1,0 0 0,0 1 0,0-1 0,-1 0-1,1 0 1,-1 1 0,0-1 0,0 1 0,0 0-1,0-1 1,0 1 0,0 0 0,-1-1 0,1 5-1,0 1 27,0 1 0,-1 0 0,0-1 0,0 1 0,-2 9 0,1-14-8,0-1 0,0 1 0,-1-1 1,1 1-1,-1-1 0,1 0 0,-1 1 0,0-1 0,-1 0 0,1 0 0,0-1 0,-1 1 0,1 0 0,-4 2 0,-9 6 50,0 0 0,-1-1 0,0 0 0,-1-1 1,0-1-1,-1-1 0,-31 9 0,19-9-389,1-1 0,-1-2 0,0 0 0,-34-2 0,63-3 78,0 1 1,0-1-1,0 0 1,0 0-1,0 0 0,0 1 1,0-1-1,1 0 1,-1 0-1,0 0 1,1 0-1,-1 0 1,0-1-1,1 1 0,0 0 1,-1 0-1,1 0 1,0 0-1,-1-1 1,1 1-1,0 0 1,0 0-1,0 0 0,0-1 1,0 1-1,0 0 1,0 0-1,1-2 1,-1-4-1364,0 1 0,1 0 1,0-1-1,0 1 0,3-8 0,22-27-11205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2.0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 1 12005,'0'0'4533,"-6"32"-184,-64 438 3964,64-344-7435,6-124-879,0 1 0,0-1 0,0 0 0,0 1 0,1-1 1,-1 0-1,1 0 0,-1 1 0,1-1 0,0 0 0,-1 0 0,1 0 1,1 0-1,-1 0 0,0 0 0,0 0 0,3 3 0,-1-3-24,0 0-1,-1-1 0,1 1 0,0-1 1,0 0-1,0 1 0,0-2 1,1 1-1,-1 0 0,0 0 1,0-1-1,5 1 0,-2-2-62,0 1-1,0-1 0,0 1 1,0-2-1,-1 1 0,1-1 1,0 0-1,-1 0 0,1 0 1,-1-1-1,1 0 1,-1 0-1,0 0 0,0-1 1,-1 1-1,1-1 0,-1 0 1,1-1-1,3-5 0,5-5-221,-1-1-1,-1 0 0,0 0 0,14-32 0,-18 29 216,0 0 0,-1 0 0,-1-1 0,0 0 0,-2-1 0,-1 1 0,0-40 0,-2 59 141,0 1 0,0-1 0,0 1 0,0-1 0,0 1 0,0-1 0,-1 1 0,1-1 0,0 1 0,0 0 0,-1-1-1,1 1 1,0-1 0,-1 1 0,1 0 0,0-1 0,-1 1 0,1 0 0,-1-1 0,1 1 0,0 0 0,-1 0 0,1-1 0,-1 1 0,1 0 0,-1 0 0,1 0 0,-1 0 0,1-1 0,-1 1 0,1 0 0,-1 0-1,1 0 1,-1 0 0,1 0 0,-1 0 0,0 1 0,-1-1 46,0 0 0,0 0 0,0 0 0,0 1 0,0-1 0,1 1 1,-1 0-1,0-1 0,0 1 0,-2 1 0,-4 5 0,0 0 0,1 1 0,0-1 0,0 1 0,1 1 0,0-1 0,0 1 0,-6 12 0,0 4 173,1-1 1,-9 29-1,17-45-159,1-1 0,0 1-1,0 0 1,0 0-1,1-1 1,0 1 0,1 0-1,0 0 1,0 0-1,0 0 1,3 11 0,-2-17-103,0 0-1,0 0 1,0-1 0,0 1 0,0 0 0,0-1 0,1 1 0,-1-1-1,1 1 1,-1-1 0,1 0 0,-1 0 0,1 1 0,0-1 0,-1 0-1,1-1 1,0 1 0,0 0 0,0 0 0,0-1 0,0 1 0,0-1 0,0 0-1,3 1 1,7 0-25,1 0 0,23-2 0,-17 0-26,1 1-220,-1-2 0,0 0 0,0-1 0,-1-1 0,32-11 0,19-13-2811,-1-4-3835,-59 28 5642,33-17-7388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29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10645,'0'0'12755,"0"23"-10666,0 145 2017,5-27-1461,-1-69-3594,-3 0-7057,15-71-8508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29.8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0 720,'0'0'16160,"-15"24"-13455,15-24-2705,-59 102 2711,56-94-2400,0 0 1,0-1 0,1 1 0,0 0 0,0 0 0,1 1-1,0-1 1,1 0 0,-1 0 0,2 1 0,0 8 0,0 9 564,0-15-632,0-1 1,1 0-1,0 0 1,1 0-1,0 0 1,0 0-1,1 0 1,0-1 0,1 0-1,0 1 1,0-2-1,1 1 1,0-1-1,13 14 1,-9-11-129,1 0 1,1-1 0,0 0-1,0-1 1,1-1-1,0 1 1,1-2 0,-1 0-1,20 6 1,-24-10-108,1-1-1,0 0 1,0 0 0,0-1-1,1-1 1,10 0 0,-8 0-83,-11 0-35,0-1 1,1 1 0,-1 0-1,0-1 1,0 1 0,0-1-1,1 0 1,-1 0 0,0 1-1,0-2 1,0 1 0,0 0-1,-1 0 1,1-1 0,0 1-1,0 0 1,-1-1 0,1 0-1,-1 1 1,1-1 0,-1 0-1,0 0 1,2-3 0,2-4-2221,-1-1 0,-1 0 0,6-19 0,-8 24 902,10-35-10450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30.0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265 0 13158,'0'0'10437,"-93"120"-7556,57-71-704,-1 7-848,6-7-657,0-7-464,10 0-208,11-14-16,5-14-816,5 0-2050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30.4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11237,'0'0'7940,"25"6"-4992,78 23-552,-95-26-2177,0 0 0,-1 1 1,0 0-1,0 0 1,0 1-1,0-1 0,-1 1 1,1 1-1,-1-1 1,0 1-1,6 9 1,1 0 111,-1-1-120,-1 0 0,-1 1 0,0 1 0,0 0 0,-2 0 0,0 1 0,-1 0 0,0 1 0,-2-1 0,0 1 0,-1 0 0,-1 0 0,0 1 0,-2-1 0,0 1 1,-1-1-1,-3 27 0,1-36-163,1-1 0,-2 0 1,1 0-1,-1 0 0,0 0 1,-1 0-1,0-1 0,0 1 1,0-1-1,-1 0 0,0 0 1,-1-1-1,1 1 0,-1-1 1,-1-1-1,1 1 0,-1-1 1,-9 6-1,4-4-14,1 0 0,-1-1 0,-1 0 1,1-1-1,-1 0 0,0-1 0,0-1 0,0 0 0,0-1 0,-27 2 1,30-4-16,1 0 1,-1 0 1,1 0 0,-17-4-1,24 4-23,0-1 0,0 1-1,0-1 1,0 0 0,0 0-1,0 0 1,0 0 0,0 0 0,0 0-1,0 0 1,0-1 0,0 1-1,1-1 1,-1 1 0,1-1 0,-1 0-1,1 0 1,0 1 0,-1-1 0,1 0-1,-1-3 1,2 5-6,0-1 0,0 1 0,0 0 0,0 0 1,0-1-1,0 1 0,0 0 0,0 0 0,0-1 0,0 1 0,0 0 1,0 0-1,0 0 0,0-1 0,0 1 0,0 0 0,0 0 0,0-1 0,0 1 1,1 0-1,-1 0 0,0 0 0,0 0 0,0-1 0,0 1 0,1 0 0,-1 0 1,0 0-1,0 0 0,0-1 0,0 1 0,1 0 0,-1 0 0,0 0 1,0 0-1,1 0 0,-1 0 0,0 0 0,0 0 0,0 0 0,1 0 0,-1 0 1,0 0-1,0 0 0,1 0 0,15 0 26,-10 0-58,226 0-107,-131 0-3968,-76-4-1849,-24 3 5035,0 0 1,1 0-1,-1 0 0,0 0 0,0-1 0,0 1 1,0-1-1,0 1 0,0 0 0,-1-1 1,2-1-1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27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0 1185,'0'0'26003,"-6"31"-24695,0-3-952,-6 29 645,-6 85 0,11-51-244,-6 167-890,12-279-2019,1 5-1279,0 1 0,3-22 0,10-11-4957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27.9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0 5410,'0'0'15930,"-4"0"-13467,-10 0-433,11 0 1631,3 0-3654,0 0 1,0 1-1,0-1 1,-1 0 0,1 0-1,0 0 1,0 0 0,0 1-1,0-1 1,0 0 0,0 0-1,0 0 1,0 1-1,0-1 1,0 0 0,0 0-1,0 0 1,0 1 0,0-1-1,0 0 1,0 0 0,0 0-1,0 0 1,0 1-1,0-1 1,0 0 0,1 0-1,-1 0 1,0 0 0,0 1-1,0-1 1,0 0 0,0 0-1,0 0 1,1 0-1,-1 0 1,0 0 0,0 1-1,0-1 1,0 0 0,0 0-1,1 0 1,-1 0 0,0 0-1,0 0 1,0 0 0,1 0-1,-1 0 1,0 0-1,0 0 1,7 3 20,0-1 0,-1 0 0,1 0 0,0-1 0,0 0-1,0 0 1,0 0 0,11-2 0,14 3 28,24 4-4,-36-4-34,0 0 0,0 1 0,0 1 0,0 0 0,26 11 0,-42-13-4,0 1 0,0-1 0,0 1 0,0 0 0,-1-1 0,0 2 0,1-1 0,-1 0 0,0 1 0,-1-1 0,1 1 0,-1 0 0,1 0 0,-1 0 0,0 0 0,-1 0 0,1 0 0,-1 1 0,1-1 0,-1 5 0,2 10 123,0 0-1,-2 1 1,-1 26 0,0-23-23,-3 19 152,-2 0 1,-2 0-1,-1-1 1,-28 78-1,14-46-136,-16 69-130,37-135-11,1-6-175,0-8-1181,-1 0 0,-1 0 1,1 0-1,-1 1 0,-4-12 1,-3-10-3699,-6-25-5260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28.1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12774,'0'0'14775,"156"71"-13319,-104-57-799,0-7-481,-11 0-176,1 0-96,-11 0-1169,0 0-2641,-5-7-3345,0 0-4659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31.8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758 72 2817,'0'0'15637,"-23"-12"-12921,-70-35-441,90 46-2094,0-1-1,0 0 0,0 1 0,-1-1 0,1 1 1,0 0-1,-1 0 0,1 1 0,0-1 0,-1 0 1,1 1-1,-1 0 0,1 0 0,-5 1 0,-6 0 396,-5 0-169,0 0 0,0 1 0,-1 2 0,1 0 0,1 1-1,-1 0 1,-33 16 0,29-12-261,1 2 1,0 0-1,0 1 0,2 2 0,-1 0 0,2 1 1,0 1-1,0 0 0,2 2 0,0 0 1,1 1-1,1 1 0,1 0 0,0 1 1,-15 33-1,12-12-96,3-1-1,1 2 1,2 0 0,2 0 0,2 1 0,2 0-1,2 0 1,3 66 0,1-97-50,0 1 0,1 0 0,1-1 0,0 1 0,1-1 0,1 0 0,0 0 0,12 23 0,-6-17 0,2-1 0,0 0 0,0-1 0,32 30 0,4-6 0,1-2 0,104 60 0,-117-77 0,0-2 0,1-2 0,1-1 0,0-2 0,2-2 0,-1-2 0,2-1 0,-1-2 0,1-2 0,59 1 0,-95-7 0,36 1 0,0-2 0,1-2 0,-1-1 0,43-11 0,-49 6 0,-1-2 0,48-21 0,-70 26 0,0-1 0,-1-1 0,0 0 0,0 0 0,0-1 0,-1-1 0,-1 0 0,0 0 0,12-16 0,-9 9 0,-1 0 0,0 0 0,-2-1 0,0-1 0,-1 0 0,0 0 0,-2-1 0,-1 0 0,0 0 0,-1 0 0,3-41 0,-8-209 0,-1 255 0,-2 0 0,0 1 0,-1 0 0,0 0 0,-1 0 0,-1 0 0,0 1 0,-1 0 0,0 0 0,-17-22 0,1 7 0,0 1 0,-1 1 0,-36-29 0,37 35 0,-1 1 0,0 1 0,-2 1 0,0 1 0,0 1 0,-38-14 0,18 12 0,-84-20 0,124 36-342,1 0-1,1 0 1,-1 0 0,0-1 0,0 0-1,0 0 1,1 0 0,-1 0 0,1-1-1,0 0 1,-1 0 0,1 0 0,1 0-1,-1-1 1,0 1 0,1-1-1,0 0 1,0 0 0,0 0 0,0-1-1,1 1 1,-1-1 0,-1-6 0,-21-46-6907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36.40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793 246 6259,'0'0'16986,"-3"-23"-15510,-14-73-76,17 93-1317,0 0-1,-1 1 1,1-1 0,-1 0-1,0 1 1,0-1-1,0 0 1,0 1-1,0-1 1,-1 1-1,1 0 1,-1-1-1,1 1 1,-1 0 0,0 0-1,0 0 1,0 0-1,0 0 1,-4-2-1,-3-2 218,1-1-129,-1 0 0,0 0 1,0 1-1,-1 1 0,1 0 1,-1 0-1,-1 1 1,1 0-1,-19-4 0,5 3-71,0 2 0,0 0 0,-33 2-1,49 1-76,0 1 0,0 0 0,0 1 0,0-1 0,0 2 0,1-1 0,-1 1 0,0 0 0,1 0 0,0 1 0,0 0 0,-11 9 0,-4 5 72,1 1 0,-24 27 0,30-30-44,-15 21 84,1 1-1,1 2 0,3 0 1,-25 53-1,42-79-104,-12 30 105,1 1 0,3 1-1,-21 88 1,31-96-54,1 0-1,2 1 1,1-1-1,7 76 1,-2-98-61,1 0 0,0 0 0,1-1 0,0 1 0,1-1 0,1-1 0,1 1 0,12 17 0,-5-10 5,1 0 0,1-1-1,2-1 1,23 21 0,-23-26-25,0-1 0,2-1 0,-1 0 0,2-2 0,0 0 0,0-2 0,0 0 0,2-1 0,25 4 0,29 3 0,110 7 0,-172-20 0,21 0 0,0-1 0,0-1 0,0-2 0,0-2 0,0-2 0,69-19 0,-49 11 0,-37 10 0,0-1 0,33-13 0,-44 14 0,1-1 0,-1 0 0,0-1 0,0 0 0,0 0 0,-1-1 0,13-13 0,-4 1 0,0 1 0,-2-2 0,0 0 0,-2-1 0,0 0 0,-1-1 0,-1-1 0,-1 1 0,-1-2 0,-1 1 0,-2-1 0,0 0 0,-1-1 0,-2 1 0,2-31 0,-4-141 0,-2 106 0,1 85 0,0 0 0,0 0 0,-1 1 0,0-1 0,0 0 0,-1 0 0,1 0 0,-1 1 0,0-1 0,0 1 0,0-1 0,-1 1 0,0 0 0,-4-5 0,-3-3 0,-2 1 0,1 1 0,-17-12 0,15 12 0,-9-5 0,-2 0 0,0 2 0,-48-20 0,42 20 0,0-1 0,-35-23 0,9 8-655,47 25 148,0 0 1,0 0 0,0-1 0,1 0-1,0 0 1,0-1 0,0 0 0,1-1-1,0 1 1,-7-10 0,-16-28-8477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22:50.43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1 469,'402'-10,"-165"2,563-26,441-5,297 42,-936-3,-155-21,-348 15,77-14,219-52,-75 10,395-20,-466 67,71-1,-272 14,1-3,51-12,20-1,661-26,-541 44,-215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2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3970,'0'0'15319,"0"152"-13094,0-96-480,0-8-273,0-6-463,0-22-833,0-6-176,0-7 0,0-42-7636,0-13-1872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3.8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70 1249,'0'0'19806,"26"-1"-18365,10-1-955,101-2 1293,-78 4-670,-17-2-501,1 3-1,50 6 1,-57-6-600,-35-1-198,-1-3-1840,0-37-5608,0 13-457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4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10261,'0'0'9460,"-2"21"-7147,1-3-1726,-7 125 3746,8-99-3163,5 121 976,-4-128-2669,9-38-7494,12-8 1670,8-9-2585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4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8324,'0'0'8452,"0"126"-5267,5-49-191,-5 7-321,0 1 0,0-8-1537,0-14-175,0-7-529,0-14-320,0-14-96,0-14-16,0-7-112,0 0-768,5-7-4531,-5-28-2192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0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8980,'0'0'15175,"0"126"-13414,11-77-497,10 0-287,5 0-353,5-7-128,5-7-352,11-7-63,5-14-81,5-7-17,10-7-1119,1-7-1153,-1-21-2177,-15-7-2513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0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1 3105,'0'0'18041,"-119"147"-14488,82-84-1040,6 0-912,0-14-961,15-7-351,-4-7-209,14-14-80,-4 0-192,10-14-1553,0 0-3185,0 0-2882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0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0 10997,'0'0'10394,"25"26"-8134,79 83-395,-97-101-1658,0-1 1,-1 1-1,0 0 1,0 0-1,-1 1 1,0 0-1,5 13 1,-9-15-37,1 0 0,-1 0 0,0 1 0,0-1 1,-1 0-1,0 11 0,-1 0 79,2-11-214,-1 0 0,0 0 1,-1 0-1,0 0 1,0 0-1,-1 0 0,1-1 1,-1 1-1,-1 0 0,1-1 1,-1 0-1,-1 0 0,1 1 1,-1-2-1,0 1 0,0 0 1,0-1-1,-1 0 0,0 0 1,0 0-1,0-1 0,-1 1 1,0-1-1,1-1 1,-2 1-1,1-1 0,0 0 1,0 0-1,-1-1 0,0 0 1,-9 2-1,-13 2 1,-1-2-1,1-1 1,-42-1 0,70-1-41,1-1 1,0 0-1,-1 0 1,1 0 0,0 0-1,-1 0 1,1 0-1,0 0 1,-1 1-1,1-1 1,0 0 0,0 0-1,-1 0 1,1 1-1,0-1 1,0 0-1,-1 0 1,1 1-1,0-1 1,0 0 0,0 1-1,-1-1 1,1 0-1,0 1 1,0-1-1,0 0 1,0 1 0,0-1-1,0 0 1,0 1-1,0-1 1,0 0-1,0 1 1,0-1 0,0 0-1,0 1 1,0-1-1,0 0 1,0 1-1,0-1 1,0 0-1,0 1 1,0-1 0,1 0-1,-1 1 1,0-1-1,8 17-309,-3-13 302,0 1-1,1-1 1,-1 0 0,1-1 0,0 1 0,-1-1 0,2 0-1,-1 0 1,0-1 0,0 0 0,1 0 0,0-1 0,-1 1-1,1-1 1,0-1 0,-1 1 0,1-1 0,9-1 0,-7 0-276,1 0 0,-1-1 1,1 0-1,-1 0 0,13-5 1,-16 4-558,0 0 1,0 0-1,0 0 0,-1-1 1,1 1-1,-1-1 0,9-8 1,4-11-6937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7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2273,'0'0'21594,"-41"140"-18841,36-77-1056,0-7-753,-1-7-511,6-14-289,0-14-144,0 0 0,6-7-545,4-6-1568,6-8-2801,4 0-3842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7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7972,'0'0'9620,"-21"161"-6242,21-91-785,5-14-416,32 0-913,4-13-735,11-15-337,5-7-192,5-14-48,1-7-1217,9 0-1728,-15-35-1121,-5-1-2305,-15-13-3682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7.5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0 8116,'0'0'11861,"-171"161"-9412,119-105-112,21 1-992,5-8-1041,10-14-304,11-7-576,5-14-2610,31-14-10036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7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0 9957,'0'0'12101,"-26"133"-9172,26-84-960,-5 0-784,-1-7-577,1-7-448,5-7-128,0-7-32,-5-7-560,5-7-1105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2.5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13782,'0'0'11942,"139"28"-10662,-93-22-959,-5 1-321,-5 0-545,5-7-2144,-10 0-2065,-1 0-4626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8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9124,'0'0'11093,"160"28"-10933,-108-28-160,0 0-1120,-5 0-2546,-16 0-2625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8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0 10293,'0'0'16994,"-12"18"-16124,-37 59-318,47-71-527,-1 0-1,1 0 0,0 0 1,1 1-1,-1-1 0,1 1 1,0-1-1,1 1 1,0-1-1,0 1 0,0-1 1,1 1-1,0-1 1,0 1-1,0-1 0,1 1 1,0-1-1,1 0 1,-1 0-1,5 8 0,4 1-25,0 0 0,0 0 0,2-1 0,0-1-1,0 0 1,22 16 0,-18-15-15,0 1 0,0 1 0,18 23 0,-28-30 4,-1 0-1,-1 0 1,1 1 0,-2-1-1,1 1 1,4 17-1,-8-24 16,0-1 0,0 1 0,-1 0 0,1 0 1,-1 0-1,0 0 0,0 0 0,0 0 0,0-1 0,-1 1 0,1 0 0,-1 0 0,1 0 0,-1 0 0,0-1 0,0 1 1,0 0-1,-1-1 0,1 1 0,0-1 0,-1 1 0,0-1 0,0 0 0,1 0 0,-2 1 0,1-1 0,0-1 1,0 1-1,-3 2 0,-2 0 27,0-1-1,-1 1 1,1-1 0,-1-1 0,0 1 0,0-1 0,-16 2 0,-59-1 153,60-3-213,19 0-74,1 0 0,-1 0 0,1-1 0,-1 1 0,1-1-1,-1 1 1,1-1 0,0 0 0,-1-1 0,1 1 0,0 0 0,0-1 0,0 0 0,0 0 0,0 0 0,0 0 0,0 0 0,1-1 0,-1 1 0,-2-5-1,3 4-534,0 0 0,0-1 0,0 1 0,1-1-1,-1 0 1,1 1 0,0-1 0,0 0-1,1 0 1,-1 0 0,1 0 0,0-4-1,0-20-7398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8.7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3698,'0'0'16132,"-6"32"-12650,1-6-2698,-30 189 3584,24 44-1632,11-253-2740,0-4-333,3-7-3069,1-3 1409,0-1 1,0 1-1,-1-1 1,0 0-1,1-9 1,2-29-9796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9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9764,'0'0'7380,"28"0"-5486,171 0 16,-172-1-1727,-14 1-127,-1-1-1,1 2 0,23 3 0,-33-4-20,0 1 0,0 0 1,0 0-1,0 0 0,0 0 0,0 1 1,0-1-1,-1 1 0,1-1 1,-1 1-1,1 0 0,-1 0 0,0 0 1,0 0-1,1 1 0,-2-1 1,1 1-1,0-1 0,0 1 0,1 4 1,3 10 423,-2-1 1,0 1-1,-1 0 0,-1 0 1,0 0-1,-1 0 0,-1 1 1,-2 17-1,1 10 372,1-45-830,0 69 1126,-2-1 0,-16 101 1,-4-38 76,15-67-2067,8-16-5612,-5-72-432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9.1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14086,'0'0'10229,"172"105"-10597,-100-105-1905,6 0-4514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9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12454,'0'0'10759,"28"13"-8475,92 44-910,-116-55-1298,1 1 0,0-1-1,-1 1 1,1 0 0,-1 1 0,0-1 0,0 1-1,-1 0 1,1 0 0,-1 0 0,1 0 0,-1 0-1,3 7 1,-5-6 12,1 1 1,-1-1-1,0 1 0,0-1 0,0 1 0,-1 0 1,0-1-1,0 8 0,0 2 55,0-8-84,-1-1 0,1 1 1,-1-1-1,0 1 0,-1-1 0,1 0 0,-1 1 0,-1-1 0,1 0 0,-1 0 1,0 0-1,-4 5 0,0-1-9,0-1 1,-1-1 0,-1 1-1,1-1 1,-1-1 0,-10 7-1,13-9-45,1-2-13,1 1 0,-1-1 1,0 1-1,0-1 0,0-1 1,0 1-1,0-1 0,-1 0 1,1 0-1,-7 1 0,12-3-224,0 1 178,0 0 0,0-1 0,1 1 1,-1 0-1,0 0 0,1-1 0,-1 1 0,1 0 0,-1-1 0,1 1 0,-1-1 0,1 1 0,-1 0 0,1-1 0,-1 1 1,1-1-1,0 0 0,-1 1 0,1-1 0,0 1 0,0-1 0,-1 0 0,1 0 0,0 1 0,1-1 0,25 6-219,-21-5 161,111 16-32,-70-11 116,90 21 0,-131-25 54,0 1 1,0-1-1,-1 1 1,1 0-1,0 0 1,-1 0-1,0 1 1,0 0-1,0 0 1,-1 0-1,1 1 1,-1-1-1,0 1 1,0 0 0,-1 0-1,5 9 1,-6-11-2,-1 0 1,0 1 0,0-1-1,0 1 1,0-1 0,0 1-1,-1-1 1,1 1 0,-1-1 0,0 1-1,0 0 1,-1-1 0,1 1-1,-1-1 1,0 1 0,0-1-1,0 1 1,0-1 0,0 0 0,-1 1-1,1-1 1,-1 0 0,0 0-1,0 0 1,0 0 0,-1 0-1,1-1 1,-1 1 0,-5 4 0,-5 4 126,-2-1 0,0 0 0,0-1 0,0-1 0,-1 0 0,0-1-1,-33 10 1,21-10-270,1-1 0,-1-2 0,0-1-1,-38 0 1,65-3 25,1 0 1,-1 0-1,0 0 1,1 0 0,-1 0-1,0-1 1,1 1-1,-1 0 1,0-1-1,1 1 1,-1 0-1,1-1 1,-1 1-1,1-1 1,-1 1 0,1 0-1,-1-1 1,1 0-1,-1 1 1,1-1-1,0 1 1,-1-1-1,1 1 1,0-1-1,-1 0 1,1 1-1,0-1 1,0 0 0,0 1-1,-1-1 1,1 0-1,0 1 1,0-1-1,0 0 1,0 0-1,0 1 1,1-2-1,4-29-3663,-3 27 3108,0-1-1,0 1 1,1 0 0,-1 0-1,1 0 1,0 0 0,0 1-1,4-6 1,45-33-6278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9.8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9476,'0'0'10917,"0"175"-7267,0-91-561,0-14-1632,0 0-528,0-7-641,0-21-240,0-14-48,0-7-449,0-6-1407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1.7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860 162 4162,'0'0'10410,"-24"-14"-7942,-80-47-273,78 45-1308,0 1-1,-1 2 0,-31-11 0,42 19-339,-1 1 0,0 0-1,0 2 1,0 0-1,-28 1 1,36 1-468,0 1 0,1 1 0,-1-1 0,1 2 0,-1-1 0,1 1 0,0 0 1,0 1-1,0 0 0,0 0 0,1 1 0,-11 8 0,-9 9 61,-44 46-1,38-32-50,1 1-1,2 1 1,-33 54-1,50-69-29,1 0 0,0 1 0,2 0-1,1 1 1,0 0 0,2 1 0,-6 47 0,9-49 3,2 1 0,1-1 0,1 1 0,1-1 0,1 0 1,1 1-1,1-1 0,2 0 0,15 43 0,2-19 33,2-1 0,2-1-1,2-2 1,2-1 0,41 43-1,-58-71-93,1 0 0,1-1-1,0-1 1,1-1-1,1 0 1,36 18-1,-25-17 10,1-2-1,0 0 0,61 11 1,-3-10-11,1-4 0,111-4 1,-196-4-2,47 1-15,-15 0-32,46-5 1,-71 3 36,-1 0 0,0-1 0,0-1-1,0 1 1,0-2 0,-1 1 0,1-2 0,-1 1 0,9-7 0,5-5 7,0-2 1,-2-1-1,0 0 0,-2-2 1,0 0-1,-1-1 0,-1-1 1,-1 0-1,-1-2 0,17-38 0,-17 28 7,-1-1 0,-2-1 0,-2 1 0,-1-2-1,-2 1 1,-2-1 0,1-49 0,-4 53-10,-3 0 0,0 0 0,-11-60 0,9 84 23,0-1 1,0 0-1,-1 1 0,0 0 0,-1 0 1,0 0-1,0 0 0,-1 1 1,-1 0-1,0 0 0,0 0 1,0 1-1,-1 0 0,0 1 1,-16-12-1,-16-4 213,-1 1 0,-84-31-1,88 39-235,-97-32-2462,98 37-3737,-69-7 0,26 9-3005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2.5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971 52 1008,'0'0'13287,"-26"-7"-11068,-90-23-173,96 26-1587,0 0-1,0 1 0,0 1 0,0 1 0,0 0 0,-22 4 0,23-2-207,-4 1 17,1 2-1,0 0 1,0 1 0,0 2-1,0 0 1,1 1 0,0 1 0,1 1-1,-24 16 1,-16 14 887,-86 75-1,131-102-1081,0 1 0,1 0 0,0 1 0,1 1 0,1 0 0,1 1 0,0 0 0,1 0 0,1 1 0,1 1 0,0 0 0,1 0 0,-7 33 0,-1 27 279,3 1 0,-2 103 1,14-153-306,3 76 143,-1-92-152,0-1 0,1 0 1,0 0-1,1 0 0,12 24 1,-6-17-30,0-2 0,2 0 0,0 0 0,1-1 0,1 0 0,1-2 0,0 1 1,1-2-1,0 0 0,1-1 0,1 0 0,0-2 0,0 0 0,1-1 0,1-1 1,0-1-1,0 0 0,38 8 0,15-6 5,1-3 0,90-2 1,-146-6-12,0-1 0,0-1 0,0 0 0,0-2 0,-1 0 0,0 0 0,0-2 1,0 0-1,21-14 0,8-6 13,79-64 1,-109 78-10,1 0 0,-2-2 0,0 0 0,0-1 0,-2 0 0,0-1 0,-1-1 0,-1 0 0,0 0 0,-1-1 0,-2 0 0,1-1 0,-2 0 1,-1-1-1,-1 1 0,5-38 0,-6 19 46,-2-1 1,-2 1 0,-1 0 0,-2-1-1,-9-39 1,8 61-27,-1-1 0,0 1 0,-1 0 0,-1 0 0,-1 1 0,-1 0 0,0 0-1,-1 1 1,-1 0 0,0 1 0,-1 0 0,-22-20 0,20 24 78,-1 1 1,-1 0-1,0 1 0,0 1 1,-1 0-1,0 1 0,0 1 1,-35-8-1,23 7-122,1-2 0,-29-13-1,-91-39-3745,45 29-5242,37 13-253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3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621 121 4466,'0'0'8961,"-26"-18"-6690,-83-53-35,103 67-1852,-1 0 0,0 0 0,0 1 0,0 0 0,-13-4 0,17 6-185,0 1 0,0 0 1,-1-1-1,1 2 0,0-1 1,0 0-1,-7 2 0,-3 0 160,5-1-241,1 1 0,-1 0 0,1 1-1,-1 0 1,1 0 0,0 0-1,0 1 1,0 0 0,1 1-1,-12 9 1,-6 7 203,-27 32 0,44-45-211,-19 21 216,1 2-1,1 1 1,2 1 0,-20 39 0,30-47-123,0 1 0,2 0 1,1 1-1,1 0 0,1 0 0,-5 43 1,8-29 123,3 68 0,2-92-243,0 0 0,2 0 1,0-1-1,1 0 0,0 1 0,13 27 0,-4-20-11,0-1 1,1-1-1,2 0 1,0-1-1,2-1 1,0 0-1,1-2 0,0 0 1,42 28-1,-37-29-45,2-2 0,0 0 0,1-2-1,0-1 1,1-1 0,1-2 0,-1 0 0,48 7 0,-36-12-17,0-1 1,0-1 0,0-3 0,-1-1 0,59-10-1,-66 5 0,-2-1-1,1-1 1,-1-2-1,0-1 1,-1-1-1,-1-2 1,35-22-1,-52 28-12,0 0-1,0 0 0,-1-1 0,0 0 1,-1-1-1,0 0 0,-1 0 1,0-1-1,-1 0 0,0-1 1,8-20-1,-1-6-24,-2 0 1,12-72-1,-17 57-24,-2 0 0,-4-85 0,-2 68 36,1 61 45,0 0-1,0-1 1,-1 1 0,0 0-1,-1-1 1,0 1 0,-1 0-1,0 0 1,0 0-1,-1 1 1,0-1 0,-1 1-1,0 0 1,-1 0 0,0 1-1,0-1 1,0 1-1,-11-9 1,-12-8 306,-1 1-1,-2 1 0,-42-22 1,-106-47 5,164 84-351,6 3-108,-1 1 0,0 1 0,0 0 0,0 0 1,0 1-1,0 0 0,-16 1 0,-43 1-3823,30 1-964,-3-1-5729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2.9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11125,'0'0'3338,"0"23"634,0 1-2964,-5 123 3376,0-10-983,5-136-3412,0-1 0,0 1 0,0-1 0,0 1 0,1-1-1,-1 1 1,0-1 0,0 0 0,0 1 0,1-1 0,-1 1 0,0-1-1,1 1 1,-1-1 0,0 0 0,1 1 0,-1-1 0,1 0-1,-1 1 1,1-1 0,-1 0 0,0 0 0,1 0 0,-1 1-1,1-1 1,-1 0 0,1 0 0,-1 0 0,1 0 0,-1 0-1,1 0 1,-1 0 0,1 0 0,-1 0 0,1 0 0,-1 0-1,1 0 1,-1 0 0,1 0 0,-1 0 0,1 0 0,-1-1 0,1 1-1,-1 0 1,1 0 0,-1-1 0,1 1 0,-1-1 0,29-15-857,26-38 269,-36 33 374,36-29 1,-54 49 246,1 0 0,0 0 0,-1 0 1,1 0-1,0 0 0,0 0 0,-1 0 0,1 1 0,0-1 0,0 1 0,0-1 1,0 1-1,0 0 0,0-1 0,0 1 0,0 0 0,0 1 0,0-1 1,0 0-1,0 0 0,0 1 0,0 0 0,0-1 0,0 1 0,-1 0 0,1 0 1,0-1-1,0 2 0,-1-1 0,1 0 0,2 2 0,3 4 575,0 0 0,0 1 0,-1-1 0,11 18 0,-6-9-189,-6-10-475,-1 0 0,1 1 0,-1 0 1,-1 0-1,5 11 0,-3 0-3010,-4 4-3682,-1-8-1258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5.2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 1 9060,'0'0'11149,"-12"23"-9287,7-13-1689,-10 20 264,0 0-1,2 0 1,2 1 0,-10 39-1,14-39 170,2 0-1,-2 54 1,7-75-467,0 0 0,0 0 0,1 0 0,1-1 0,-1 1 1,2 0-1,-1 0 0,1-1 0,1 0 0,0 1 0,0-1 1,8 12-1,-6-13-74,1 0 1,-1-1-1,1 0 0,1 0 1,-1-1-1,1 0 0,0 0 1,1-1-1,-1 0 0,1 0 1,0-1-1,0 0 0,18 5 1,-3-4-158,1-1 1,0-1 0,0-1 0,29-1 0,-50-2-138,0 1 0,0 0 0,0-1 0,0 0 0,0 0 0,-1 0-1,1 0 1,0-1 0,-1 1 0,1-1 0,-1 0 0,0 0 0,1-1 0,-1 1 0,0 0 0,0-1 0,-1 0 0,4-4 0,-1 2-733,-1-2 1,0 1-1,0 0 1,0-1-1,-1 0 1,0 1-1,-1-1 0,4-14 1,1-27-6637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5.4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0 7459,'0'0'8244,"-57"119"-4818,31-63-1201,0 0-464,5-6-721,-5-1-816,10-21-224,6 0-704,10-21-2290,0 0-3104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5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4594,'0'0'16744,"-5"126"-13895,0-70-640,0-7-768,-1 1-673,6-15-576,0-7-192,0-7-32,0-7-1056,0-7-1714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5.8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6467,'0'0'18568,"-10"133"-16551,10-98-928,-5 1-673,5-1-352,-5-7-64,5-7-448,0 0-2113,0-7-2674,0 0-3825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6.2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2225,'0'0'20073,"46"133"-17464,-35-70-496,-1 7-592,-10 0-705,0-13-399,0-15-273,0-14-144,0-7 0,0-14-481,5-21-9939,11-21 3841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2:56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6851,'0'0'11435,"24"3"-8645,75 11-413,-94-13-2196,1 0 0,-1 1 0,0 0 0,0 1 0,0-1 0,0 1-1,-1 0 1,1 0 0,-1 0 0,1 1 0,-1-1 0,0 1-1,-1 0 1,1 0 0,-1 1 0,1-1 0,3 8 0,-2-3-2,-1 1 0,-1-1 0,1 1 0,-1-1 0,-1 1 0,0 0 0,1 11 0,-1-5-13,-1-1 0,0 0-1,-1 1 1,-1-1 0,-6 30 0,6-38-145,-1-1 0,0 0 1,-1 0-1,0 0 1,0 0-1,0 0 0,-1 0 1,1-1-1,-2 1 0,1-1 1,0 0-1,-1 0 0,0-1 1,0 1-1,-8 4 0,9-6 6,0 0 0,0-1 0,0 1 0,0-1 0,0 0 0,-1 0 0,1-1 0,0 1 0,-1-1 0,0 0-1,-5 1 1,8-2 48,14 1-659,9 2 589,0-1 1,0-1-1,27-1 1,-14 0 4,-22-1-298,1 0 0,0 0 0,0-2 0,0 1 0,-1-1 0,1-1 0,-1 0 0,0-1 0,14-8 0,-9 3-2595,0 0 1,28-25-1,-10 0-6828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4.6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833 37 4978,'0'0'5691,"-24"-6"-3165,-81-17-527,90 20-1502,0 1-1,0 0 1,0 1 0,-18 2 0,5 0 127,7-1-247,0 1 0,0 0 1,1 2-1,-1 1 0,0 0 0,1 2 1,0 0-1,0 1 0,1 1 1,0 1-1,-21 13 0,9-3 190,1 1 1,1 2-1,1 0 0,1 2 0,-38 43 0,54-53-336,-1 1-1,1 0 1,1 0 0,1 1-1,0 0 1,1 0-1,1 1 1,0 0-1,2 1 1,0-1-1,0 1 1,-2 35-1,5-34-151,1 0 0,1-1 0,1 1-1,0-1 1,2 1 0,0-1-1,1 0 1,0 0 0,11 24-1,5-1 14,1-2 0,2-1 0,1 0 0,35 38 0,-42-56-72,0-2 0,2 0 0,0-1-1,1 0 1,1-2 0,0-1 0,1 0-1,43 18 1,-17-14 6,1-3 0,1-2 0,0-2 0,92 8 0,208-8 83,-342-11-111,0 0 3,0-1-1,0 1 0,0-1 0,0-1 1,0 1-1,0-1 0,-1-1 0,1 0 1,10-5-1,-6 1 1,-1 0 0,0-1 0,-1 0 0,18-18 0,-7 4 25,0-1 0,-1 0 0,30-50 0,-40 55-4,-1 1 0,0-1 0,-2-1 0,0 1 0,-2-1 0,0-1 0,3-20 1,-3 1 46,-1-1 0,-2 1 0,-6-66 1,3 87-39,-2 0 1,-1-1 0,0 2 0,-1-1 0,-1 0-1,0 1 1,-2 0 0,0 1 0,-1-1 0,-12-17 0,14 27 58,0-1 1,0 1-1,-1 1 1,1-1 0,-2 1-1,-16-9 1,-58-27 203,79 41-302,-32-16-106,-95-38-58,113 49-661,0 1 1,0 0 0,0 2 0,-1 0-1,-28-1 1,1 4-4613,-1 0-2711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05.4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724 36 3714,'0'0'6787,"-23"-6"-3602,-78-17-949,87 20-1850,-1 1-1,0 1 1,1 0 0,-1 2-1,0-1 1,0 2 0,1 0-1,-1 0 1,1 2 0,-1-1-1,1 2 1,1 0 0,-1 1-1,1 0 1,-13 8 0,0 3 5,1 2 0,0 0 1,2 1-1,0 1 0,-30 38 1,21-21 413,-51 79 1,73-101-681,1 0 1,1 0 0,0 1-1,2 1 1,-1-1 0,2 1 0,1 0-1,-4 26 1,6-15 89,1 0 1,3 37-1,-1-55-151,1 0-1,0 0 1,1 0 0,0 0-1,0-1 1,1 1 0,0-1 0,12 18-1,4 3 36,2-1-1,0-1 0,3-2 1,0 0-1,1-1 0,50 35 1,-55-46-59,1-1 0,0-1 0,1-1 1,1-2-1,0 0 0,0-1 0,1-2 1,0 0-1,0-1 0,30 1 1,-25-4 14,0-2 1,57-5 0,-71 2-15,1-1 1,-1 0 0,1-1-1,-1-1 1,-1-1 0,26-13-1,4-5 43,0-3-1,-2-2 1,40-35-1,-66 47-25,-1-1 0,0-1 0,-2 0 0,0 0-1,-1-2 1,-1 1 0,-1-2 0,-1 1 0,-1-2 0,-1 1 0,-1-1 0,0 0 0,-2-1 0,-1 1 0,-1-1-1,0-30 1,-2 31 25,0 18-40,0 0 0,-1 0 1,0 0-1,0 0 0,0-1 0,0 1 0,-1 0 1,0 0-1,0 0 0,0 0 0,-1 0 1,0 0-1,0 0 0,-4-7 0,-14-8 267,-46-36 0,30 27-223,-140-104-65,109 84-25,0 8 3,52 32-1015,14 8 759,1 1 0,-1-1 0,0 1 0,0-1 0,0 1 0,0-1 0,1 0 0,-1 1 0,0-1 0,1 0 0,-1 0 0,1 0 0,-1 1 0,0-1 0,1 0 0,0 0 0,-1 0 0,1 0 0,0 0 0,-1 0 0,1 0 0,0 0 0,0 0 0,0 0 0,0 0 0,0 0 0,0 0 0,0 0 0,0 0 0,0 0 0,1-1 0,-1-18-7905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5:23:18.89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90,'0'-1,"1"0,-1 0,0 0,1 0,-1 0,0 0,1 0,-1 0,1 0,0 0,-1 0,1 0,0 1,-1-1,1 0,0 0,0 1,0-1,0 0,1 0,24-11,-19 8,19-6,1 1,0 1,0 1,0 1,43-3,144 3,-149 7,871 1,-566 13,28 0,-272-17,230 4,-251 8,146 32,-65-7,519 88,-694-121,116 20,0-6,143-1,93-42,-223 13,653-8,-573 37,-11 1,472-15,-301-3,-210-12,-34 0,63-11,-31 3,690 8,-525 16,-1 13,-39-1,622-7,-872-6,0-3,0-1,80-16,-22-1,140-8,-37 5,-176 19,59-9,94-2,-148 15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31.0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 6515,'0'0'16082,"9"-2"-15447,33-4-90,-1 2-1,1 1 1,0 3 0,46 4-1,25 0-492,-19-4-932,-53 0-4675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4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221 0 352,'0'0'21783,"-12"1"-19579,3 0-1865,4-1-200,0 0 0,0 1 0,-1-1 0,1 1 0,0 0 0,0 1 0,0-1 0,0 1 1,0 0-1,0 0 0,0 1 0,0-1 0,1 1 0,-7 5 0,3 0 56,0 0 0,1 0 0,0 1 1,0 0-1,1 0 0,0 1 0,1 0 0,0 0 0,0 0 0,1 0 0,1 1 0,0 0 0,0-1 0,1 1 0,0 0 0,0 20 0,2-20-164,-1 1-9,1-1-1,0 1 1,1-1-1,0 1 1,1-1-1,0 0 1,1 0-1,0 1 0,6 12 1,52 93-11,-56-105-6,-4-10 8,-14-2-573,8 0 115,-1 0 0,1-1 0,-1 0 0,1 0 0,0 0 0,-1-1 0,1 1 0,-8-5 0,9 4-388,0-1-1,0 1 1,0-1-1,0 0 1,0 0-1,-4-5 1,-14-24-7134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31.4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10613,'0'0'7545,"12"22"-4832,0-1-2056,74 127 2701,-57-105-2494,1 2-232,26 51 1,-48-81-608,-1 1 0,-1 0-1,0 0 1,-1 1-1,-1 0 1,-1 0 0,2 26-1,-4-27-4,0 1-1,-1 0 0,-2 0 0,1-1 0,-2 1 0,-8 28 1,9-39-7,0 0 1,0-1-1,-1 1 1,0-1-1,0 0 1,0 0-1,-1 0 1,0 0-1,0-1 1,0 0 0,0 1-1,-1-1 1,0-1-1,0 1 1,0-1-1,0 0 1,0 0-1,0 0 1,-1-1-1,0 0 1,1 0-1,-10 2 1,7-2 10,0 0 0,-1-1 0,1 1 0,-1-2 0,1 1 0,-1-1 0,1-1 0,-1 0 0,1 0 0,0 0 0,-1-1 0,1 0 0,0-1 0,0 0 0,0 0 0,0-1 0,1 0 0,0 0 0,-1 0 0,1-1 0,-7-7 0,4 4-14,3 3 8,1 0 0,0-1 0,0 1-1,0-1 1,1 0 0,0-1 0,-6-7-1,11 14-10,0-1 1,0 1-1,-1 0 0,1-1 0,0 1 0,0-1 1,0 1-1,0 0 0,0-1 0,-1 1 0,1-1 0,0 1 1,0-1-1,0 1 0,0 0 0,0-1 0,0 1 1,0-1-1,0 1 0,1-1 0,-1 1 0,0 0 0,0-1 1,0 1-1,0-1 0,1 1 0,-1 0 0,0-1 1,0 1-1,1-1 0,-1 1 0,0 0 0,0 0 0,1-1 1,-1 1-1,0 0 0,1-1 0,-1 1 0,1 0 0,-1 0 1,0 0-1,1-1 0,-1 1 0,1 0 0,-1 0 1,0 0-1,1 0 0,-1 0 0,1 0 0,-1 0 0,1 0 1,-1 0-1,0 0 0,1 0 0,0 0 0,25 3-149,-24-3 157,57 21-44,-18-6 34,141 37-90,-29-21-4942,-114-25 1637,23 7-3635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31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56 6835,'0'0'16087,"7"0"-14830,34 1 442,101-4 1142,-117 1-2720,-1-1 1,1-1 0,42-13-1,-41 7-252,9-4-877,-12 10-4063,-28 27-5102,-21 3 2377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32.0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3714,'0'0'18360,"124"0"-17351,-77 0-481,0 0-496,-6 0-32,-9 0-833,-6 0-1776,-6 0-2209,1 0-2849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32.7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0 1793,'0'0'14494,"23"8"-12423,-6-2-1650,-8-4-199,0 0 1,0 1-1,0 1 1,0 0-1,0 0 1,-1 0-1,0 1 0,0 0 1,0 1-1,-1 0 1,1 0-1,-1 1 1,-1 0-1,1 0 1,7 12-1,-5-5 346,-2 1 0,0 0 0,-1 0 0,0 0 0,-1 1 0,4 23 0,-4-7 231,-2 1 1,-2 38-1,-1-65-740,0-1 0,-1 0-1,0 0 1,0 0 0,0 0 0,0 0 0,-1 0 0,0 0-1,0 0 1,0 0 0,-1-1 0,0 1 0,0-1 0,0 0 0,0 0-1,-6 6 1,-5 2 61,0-1-1,0 0 1,-23 13-1,-1 1-63,7-3-33,-1-2 0,-34 17 0,63-36-25,-1 0 0,1 0 0,0 0 0,0 0 0,-1-1 0,1 0 0,0 1 0,-1-1 0,-4-1 1,-3 1 58,10-1-64,1 0 1,-1 0 0,0 0-1,0 0 1,1 0 0,-1 0-1,0 0 1,1 0-1,-1 0 1,1 0 0,0 0-1,-1 0 1,1-1 0,0 1-1,0 0 1,-1 0 0,1 0-1,0 0 1,0-1 0,0 0-1,-1-30-436,1 31 443,1 1 0,-1-1 0,0 0-1,1 1 1,-1-1 0,0 1 0,1-1 0,-1 1-1,1 0 1,-1-1 0,1 1 0,-1-1 0,1 1-1,0 0 1,-1-1 0,1 1 0,-1 0 0,1 0-1,0-1 1,-1 1 0,1 0 0,0 0 0,-1 0-1,1 0 1,0 0 0,-1 0 0,1 0 0,0 0-1,-1 0 1,1 0 0,-1 0 0,1 1 0,0-1-1,0 0 1,2 1 5,109-2-4762,152-20 0,-196 8-2297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32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10661,'0'0'10757,"10"126"-7684,1-48-1056,-6 6-608,-5 0-481,5 0-496,0-14-352,-5-21-80,5 0-704,-5-14-2641,6-14-4867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3:52.5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98 20 3185,'0'0'12774,"0"-19"-555,-15 338-9500,15-38-2252,0-278-463,0 0 0,0 0 1,0 1-1,1-1 0,0 0 0,-1 0 1,1 0-1,0 0 0,1 0 0,-1 0 1,0 0-1,1 0 0,0-1 1,-1 1-1,1 0 0,0-1 0,0 0 1,1 1-1,-1-1 0,0 0 0,1 0 1,-1 0-1,1 0 0,0-1 1,0 1-1,0-1 0,0 1 0,0-1 1,0 0-1,0 0 0,5 0 0,-3 0 8,-1 0 0,1-1-1,0 1 1,0-1-1,0 0 1,0-1-1,0 1 1,0-1 0,0 0-1,-1 0 1,1-1-1,0 1 1,-1-1-1,1 0 1,-1 0 0,1 0-1,-1-1 1,0 0-1,4-3 1,1-3-1,-1 0 1,0 0-1,-1-1 0,0 0 1,0-1-1,-1 1 0,9-22 1,-6 11-10,-2 0 1,0 0 0,-1-1 0,-1 1 0,3-39 0,-2-115 145,-6 172-143,0-5 15,-1 0-1,1 0 0,-1 0 1,-1 0-1,0 0 1,0 0-1,0 0 0,-1 0 1,0 1-1,-1-1 0,0 1 1,0 0-1,0 0 1,-1 0-1,0 1 0,0-1 1,-1 1-1,-7-6 0,5 6 9,0 1-1,0-1 0,-1 1 0,0 1 0,0 0 0,0 0 0,-1 1 0,1 0 0,-1 0 0,0 1 0,0 0 0,0 1 0,0 0 0,-19 1 0,25 2-27,0-1 0,1 1 0,-1-1 0,0 1 0,1 0 0,0 1 0,-1-1 0,1 0 0,0 1 0,0 0 0,0 0 0,1 0 0,-4 4 0,-1 1 0,-19 18-1727,-25 36-1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5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291 283 7187,'0'0'7537,"-3"-24"-4114,-14-80-878,15 96-2200,0 0-1,-1 0 1,0 1-1,0-1 1,0 1 0,-1 0-1,0 0 1,-1 0-1,0 0 1,0 1 0,0 0-1,0 0 1,-1 0-1,0 0 1,0 1 0,-1 0-1,0 1 1,0-1-1,0 1 1,0 1-1,0-1 1,-1 1 0,0 1-1,-7-3 1,5 2-107,1 1 0,0 0 0,0 1 0,-1-1 0,1 2 0,-1-1 0,1 1 0,-1 1 0,-14 2 0,22-2-239,1 0 0,0-1 0,0 1 1,0 0-1,0 0 0,0 0 1,0 0-1,0 0 0,0 1 0,0-1 1,1 0-1,-1 0 0,0 0 1,1 1-1,-1-1 0,1 0 0,-1 1 1,1-1-1,0 0 0,-1 3 1,-2 32-51,3-29 42,-1 12 15,0-1 0,2 1 0,0-1 0,1 0 0,1 1 0,1-1 0,0 0 0,2-1 0,0 1 0,1-1 0,12 22 0,28 50 63,60 126-18,-97-189-49,-1 0-1,-2 1 1,0 0 0,-2 0 0,0 0 0,0 48 0,-5-32 174,-13-43-146,-6 0-430,-50-1-774,66 1 834,0-1 1,0 1-1,1-1 0,-1 1 0,0-1 1,0 0-1,0 0 0,1 0 1,-1 0-1,0-1 0,1 1 1,-1-1-1,1 1 0,0-1 1,-1 0-1,1 0 0,0 0 1,-3-4-1,4 4-438,1-1 1,-1 1 0,0 0-1,1-1 1,0 1-1,0 0 1,0-1-1,0 1 1,0 0-1,0-1 1,0 1-1,1 0 1,0-3-1,8-16-7130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5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0 309 2401,'0'0'8495,"29"-10"-4952,98-33-297,-113 38-2711,0-2 0,-1 1-1,1-2 1,-1 0-1,-1 0 1,17-14 0,-9 6 28,-4 3-217,0 1 0,-1-2 0,0 0 0,-1-1 0,-1 0-1,0-1 1,19-33 0,-31 48-194,0-1 0,0 0 0,-1 0 0,1 0 0,0-1 0,-1 1 0,1 0 1,-1 0-1,0 0 0,1-4 0,-1 4 1078,-12 2 621,10 1-1827,0 0 0,0 0 0,-1 0 0,1 0 0,0 0 0,0 0 0,0 1 0,0-1 0,0 1 0,0-1 0,1 1 0,-1 0 0,1 0 0,-1 0 0,1 0 0,-1 0 0,1 0 0,0 0 0,0 0 0,0 0 0,0 1 0,-1 3 0,-1 3-19,0 0 1,0 1-1,0-1 1,-1 18-1,4-22 8,-1 6 81,0 1 0,1 0 0,1 12 0,0-21-68,-1 0 1,1 0-1,0 0 1,0 0-1,0 0 0,0 0 1,0 0-1,1 0 0,-1-1 1,1 1-1,0 0 1,0-1-1,0 1 0,0-1 1,4 4-1,4 1 6,1 1-1,0-1 1,0-1-1,0 0 1,1 0 0,0-1-1,0-1 1,0 0-1,24 4 1,0-3-1159,0-2-1,42-2 1,-55-1-19,-23 0 1146,8 0-927,0 0 0,0-1 0,1 0 0,10-2 0,-11 0-817,0 0 0,0-1 0,15-9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5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10597,'0'0'8548,"0"119"-5619,0-49 112,11-14-815,-1 8-914,6-8-656,-6-14-640,0 7-16,1-14-1072,-1 7-2850,-5-21-1953,6-7-4001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6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0 295 7523,'0'0'7553,"22"-21"-5245,70-70-875,-72 70-1052,40-42 1009,-55 56-1087,-1 1 1,1-1-1,-1 1 0,-1-1 1,1 0-1,4-15 1,-8-6 4211,-3 19-1264,-3 19-2848,2 7-354,0 0 0,1 1 0,0 0-1,2-1 1,0 1 0,2 19 0,-1-20 44,0-14-85,0 1 0,0 0 0,1-1 0,-1 1 0,1 0 0,0-1 0,0 1 0,1 0 0,-1-1 1,1 0-1,0 1 0,-1-1 0,1 0 0,1 0 0,3 4 0,-2-2-12,1-1 0,0 0 0,1 0 0,-1 0 1,1 0-1,-1-1 0,1 0 0,8 3 0,3-1-601,0 0-1,0-1 1,1-1 0,-1 0-1,1-2 1,17 1-1,23-6-4340,3-13-1849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4.4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9508,'0'0'10773,"159"34"-8388,-92-34-784,0 0-1121,-1 0-480,-9-20-144,-11 6-2369,-20-7-2577,-21 14-3410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6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116 0 1777,'0'0'24579,"-19"14"-23096,-6 5-1026,-26 24-1,49-41-419,0 0 0,0 0 0,1 0 0,-1 0 0,0 0 0,1 1 0,0-1 0,-1 0 0,1 1 0,0-1 1,0 1-1,1-1 0,-1 1 0,0 0 0,1-1 0,-1 1 0,1 0 0,0-1 0,0 1 0,0 0 0,1 5 0,0 6 140,-1-10-149,0 0 1,1 0-1,-1 0 0,1 1 0,0-1 0,0 0 0,1 0 0,-1 0 0,1-1 0,-1 1 1,1 0-1,1-1 0,-1 1 0,0-1 0,5 6 0,-1-4-35,-1 0 0,1 0 0,0-1 0,1 1 0,-1-1 0,1-1 0,0 1 0,7 2 0,7 1-398,1-1 0,-1-1 0,1-1 0,0 0 0,25-1 0,-25-2-868,0-1 1,1-1 0,24-5-1,-32 4-154,0-2-1,0 0 1,0-1-1,0-1 1,16-9-1,39-25-8344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6.7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12934,'0'0'11589,"145"0"-10788,-88 0-529,11-7-272,-1 0-416,11-7-1697,-10 7-1905,-11-7-2737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6.9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9973,'0'0'12469,"-5"154"-9539,5-98-865,0 1-993,0-8-672,16-7-304,5-7-64,-6-7-32,1-7-752,-1-7-1649,-4-14-1313,-1 0-2881,0-7-5106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7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10101,'0'0'15335,"130"-14"-14871,-83 14-464,5 0-416,0 7-2882,-11 0-4273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7.2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10853,'0'0'6995,"31"120"-11189,-5-99-3345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7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0 211 4578,'0'0'10400,"24"-16"-8632,78-51-789,-98 64-838,1-1-1,-1 1 0,1-1 0,-1 0 0,0 0 0,0 0 0,-1 0 0,1-1 0,-1 1 0,0-1 0,0 0 0,-1 0 0,1 0 0,-1-1 0,0 1 0,-1 0 1,1-1-1,-1 1 0,0-1 0,-1 0 0,1-8 0,-1 13 8,0 0 0,-1 0 0,1 0 0,0 1 0,-1-1 0,1 0 0,-1 0 0,1 1 1,-1-1-1,1 0 0,-1 1 0,1-1 0,-1 0 0,1 1 0,-1-1 0,0 1 0,0-1 0,1 1 0,-1 0 0,0-1 0,0 1 1,1-1-1,-1 1 0,0 0 0,0 0 0,0 0 0,1-1 0,-1 1 0,0 0 0,0 0 0,-1 0 0,-35 0 1781,28 0-1201,4 1-632,0-1 0,1 1-1,-1 0 1,1 0 0,-1 0-1,1 1 1,-1-1 0,1 1-1,0 0 1,0 0 0,0 1-1,0-1 1,0 1 0,0 0-1,1 0 1,-1 0 0,1 0-1,0 1 1,0-1 0,-4 7 0,-2 1 10,7-8-115,0 0 0,1-1 0,-1 1-1,1 0 1,0 0 0,0 0 0,0 0 0,0 0 0,0 1 0,1-1 0,-1 0-1,1 0 1,0 0 0,0 1 0,0-1 0,1 5 0,0 7-298,-1-14 201,0 1 0,0-1-1,0 1 1,1-1-1,-1 0 1,1 1 0,-1-1-1,1 1 1,0-1-1,-1 0 1,1 1 0,0-1-1,0 0 1,0 0 0,0 0-1,0 1 1,0-1-1,0 0 1,0 0 0,0-1-1,1 1 1,-1 0-1,0 0 1,1-1 0,-1 1-1,2 0 1,3 1-665,0 0 0,1 0-1,-1-1 1,0 0 0,7 0 0,33 1-5739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7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3089,'0'0'23969,"4"14"-22729,17 45-645,-19-55-571,1 0 1,0 0-1,-1-1 0,2 1 0,-1-1 1,0 1-1,1-1 0,-1 0 0,1 0 0,0-1 1,0 1-1,0-1 0,0 0 0,1 0 1,-1 0-1,0-1 0,7 2 0,8 4-14,-13-4-51,0-1-1,0 0 1,0-1 0,0 1 0,1-1 0,-1 0 0,0-1 0,1 0-1,-1 0 1,0 0 0,12-2 0,1-2-255,0-1 0,26-11 0,7-1-182,-50 16 515,0 1 1,0 0-1,0-1 0,-1 1 0,1 0 1,0 0-1,0 1 0,0-1 0,0 0 1,-1 1-1,1-1 0,0 1 0,0-1 1,-1 1-1,1 0 0,0 0 0,-1-1 0,1 1 1,-1 1-1,1-1 0,-1 0 0,1 0 1,-1 0-1,2 3 0,-1-2-157,-1 0 1,1-1-1,0 1 0,-1-1 0,1 0 1,0 1-1,0-1 0,0 0 1,0 0-1,0 0 0,0 0 0,0-1 1,0 1-1,0-1 0,0 1 0,4 0 1,8-1-4234,-3 0-2206,-1 0-3894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8.3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1 8516,'0'0'8145,"-23"0"-5643,-73 2-477,88-1-1837,0 0-1,0 1 1,0 0-1,0 0 1,0 1-1,0 0 1,1 0-1,-1 1 1,1 0-1,0 0 1,0 1-1,1-1 1,-1 1-1,1 1 1,0 0-1,1-1 1,-1 2-1,-7 10 1,2-4-21,2-4-47,0 1 1,1 0-1,1 0 0,0 0 0,0 1 0,1 0 1,0 1-1,1-1 0,0 1 0,1 0 1,0 0-1,1 1 0,0-1 0,1 1 0,-1 24 1,4-31-75,0 1-1,1 0 1,-1-1 0,1 1 0,0-1 0,1 0 0,0 1 0,0-1 0,0 0 0,0-1 0,1 1 0,0 0 0,1-1-1,-1 0 1,9 7 0,10 9 214,1 0 0,27 16-1,-48-35-236,51 35 282,-30-22-229,0 0 1,-1 2-1,-1 1 1,-1 1 0,-1 1-1,19 22 1,-37-39-40,0-1-1,-1 0 1,1 0 0,0 1 0,-1-1-1,0 1 1,1 0 0,-1-1 0,0 1 0,-1 0-1,1 0 1,0-1 0,-1 1 0,1 0 0,-1 0-1,0 0 1,0 0 0,0 0 0,-1 0 0,1 0-1,-1 3 1,0-4 7,-1 1 0,1-1 0,-1 0 0,0 1 0,1-1 0,-1 0 0,0 0 0,0 0 0,0 0 0,-1-1 0,1 1 0,0 0 0,-1-1 0,1 0 0,-1 1 0,1-1 0,-1 0 0,0 0 0,-3 0-1,-20 6-254,-1-2 0,1-1 0,-31 1-1,-1-3-7205,61-16-8873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8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4 260 6035,'0'0'9724,"24"0"-6525,76-3-889,-93 3-2111,-1-1 0,1 0 1,-1 0-1,1-1 0,-1 1 0,1-1 0,-1-1 0,0 1 0,0-1 0,0-1 0,0 1 0,-1-1 0,1 0 0,-1 0 0,0 0 0,0-1 0,7-7 0,-2 1 116,-5 6-199,-2 1 1,1 0-1,-1-1 0,1 0 1,-1 1-1,0-1 0,-1 0 1,0-1-1,1 1 0,-1 0 0,1-7 1,-3 9-23,1 0 1,-1 0 0,1 1-1,-1-1 1,0 0 0,0 0-1,-1 0 1,1 0 0,0 1-1,-1-1 1,0 0-1,0 1 1,1-1 0,-2 0-1,1 1 1,0-1 0,0 1-1,-1-1 1,0 1 0,1 0-1,-1 0 1,0-1 0,0 1-1,-4-2 1,-3-3 46,0 1 1,-1 0-1,0 1 0,0 0 1,0 1-1,-1 0 1,1 0-1,-1 1 0,-12-2 1,-6 1-50,-1 1 1,-35 1-1,63 3-138,1-1-1,0 0 0,0 1 0,-1-1 0,1 1 0,0-1 1,0 1-1,0-1 0,0 1 0,-1 0 0,1 0 1,0-1-1,0 1 0,1 0 0,-1 0 0,0 0 0,0 0 1,0 0-1,1 0 0,-1 1 0,0-1 0,1 0 1,-1 0-1,1 0 0,-1 1 0,1-1 0,0 0 0,0 0 1,-1 1-1,1 1 0,0-1-338,-1-1-1,1 1 1,0 0-1,0 0 1,0 0 0,0-1-1,0 1 1,0 0-1,1 0 1,-1 0 0,0-1-1,1 1 1,0 0 0,-1-1-1,1 1 1,0 0-1,0-1 1,0 1 0,0-1-1,0 1 1,2 1-1,21 4-6777,11-6-3402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8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8964,'0'0'15103,"23"23"-13516,77 69-253,-85-78-1095,2-1-1,-1-1 0,20 12 1,-26-19-193,1-1 0,-1 0 0,1 0 1,18 3-1,-28-7-17,-1 1 0,1-1 0,-1 0 0,1 0 0,-1 0 0,1 0 0,-1-1-1,1 1 1,-1 0 0,0 0 0,1 0 0,-1 0 0,1 0 0,-1-1 0,1 1 0,-1 0 0,0 0 0,1-1 0,-1 1 0,0 0 0,1 0 0,-1-1 0,0 1 0,1 0 0,-1-1 0,0 1 0,0-1-1,1 1 1,-1 0 0,0-1 0,0 1 0,0-1 0,0 1 0,1-1 0,-1 1 0,0 0 0,0-1 0,0 1 0,0-1 0,0 0 0,0-27 122,0 11-190,1 10-536,1-1-1,-1 1 1,1-1-1,0 1 1,6-12-1,-5 12-984,0 1 1,1 0-1,0 0 0,0 0 0,1 1 0,7-8 0,4-7-4432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14.7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78 7972,'0'0'9777,"-1"26"-5812,-2 81-1692,3-102-2161,0-1-1,0 1 1,0-1 0,1 1-1,0-1 1,0 0 0,0 1-1,0-1 1,1 0 0,-1 0-1,1 0 1,0 0 0,0 0-1,1 0 1,-1 0 0,1-1 0,0 1-1,0-1 1,0 0 0,0 0-1,0 0 1,1 0 0,-1 0-1,1-1 1,0 0 0,6 3-1,2 0-39,1-1 1,0-1-1,0 0 0,0-1 0,0 0 0,18-1 1,-28 0-46,9 0-43,0-1 0,1 0 0,-1 0-1,0-1 1,0-1 0,0 0 0,0 0-1,0-2 1,0 1 0,-1-1 0,1-1 0,-1 0-1,0-1 1,-1 0 0,1 0 0,-1-1-1,-1-1 1,1 0 0,-1 0 0,0 0-1,-1-1 1,0-1 0,8-12 0,-8 9-185,0 0 1,-1-1-1,-1 0 0,0 0 1,-1-1-1,-1 1 1,0-1-1,-1 0 1,0 0-1,0-27 0,-5 21 161,-4 17 224,-1 11 337,4-2-394,0-1 0,1 1 1,0 0-1,0 1 1,0-1-1,0 0 0,1 1 1,0-1-1,-1 11 1,1 57 1196,1-48-662,0-19-559,1 0 1,-1 0-1,1 0 1,0 0-1,0-1 1,1 1-1,0 0 0,0-1 1,0 0-1,1 1 1,-1-1-1,1 0 1,0 0-1,1 0 1,-1-1-1,1 1 0,5 4 1,-1-3-48,0 0 1,0 0-1,0 0 0,0-1 0,1-1 1,0 0-1,0 0 0,0 0 1,16 3-1,-7-4-874,1-1 0,-1 0 1,27-1-1,-45-1 749,17-2-6035,-6-10-5528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9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10309,'0'0'14903,"192"-7"-12967,-130 0-1375,-5 0-561,-5 7-48,-10 0-1553,-6 0-2209,-10-7-2865,-16 0-5987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4:59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2785,'0'0'16933,"-2"21"-14363,-5 85 1026,7 109 0,1-204-3508,1-1 0,0 1 0,1-1 0,0 0 0,0 0 0,1 0 0,0-1 0,1 1 0,0-1 0,1 0 0,-1-1 0,2 1 0,-1-1 0,1 0 0,1-1 0,-1 1-1,1-1 1,11 6 0,-10-6-87,1-1 0,1 0-1,-1-1 1,1 0-1,0 0 1,0-2-1,0 1 1,1-1-1,-1-1 1,1 0 0,-1-1-1,1 0 1,0 0-1,0-1 1,-1-1-1,17-3 1,-23 3-304,0 0 1,0-1-1,-1 0 0,1 0 1,0-1-1,-1 1 0,0-1 1,1 0-1,-1 0 1,0 0-1,0-1 0,-1 1 1,1-1-1,-1 0 0,4-5 1,20-37-5624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5.7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337 0 7475,'0'0'13062,"-15"26"-11005,-53 86-344,51-81-1068,-2-1 0,-1 0 0,-2-2 0,0 0-1,-2-2 1,-38 33 0,1-16 321,55-37-843,14-5-355,-3-1 209,178-5 395,-151 2-253,-1-1 0,0-2-1,56-18 1,36-10-588,-38 18-4176,-49 10-4610,-25 6 1590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5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0 11973,'0'0'8119,"-3"20"-5838,-21 294 4362,21-255-6254,-1 61 105,11-44-3189,-7-73 1740,3 7-1234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6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6771,'0'0'10231,"22"26"-6173,70 87-1008,-80-97-2584,-1 1-1,-1 0 1,0 1 0,-1 0 0,-1 0 0,0 1 0,-2 0 0,5 21 0,-3-11-47,-1-4-165,-2 1 0,-1-1 0,-1 1 0,-1 0 0,-2 47 0,0-70-236,-1 0 0,1 0 0,-1 0 1,0 0-1,1-1 0,-1 1 0,-1 0 1,1-1-1,0 1 0,-1 0 0,1-1 0,-1 1 1,0-1-1,0 0 0,0 0 0,0 0 0,0 0 1,0 0-1,0 0 0,-1 0 0,1-1 1,-1 1-1,1-1 0,-1 0 0,0 0 0,0 0 1,1 0-1,-1 0 0,-5 1 0,-5 0 63,-1-1-1,1 0 1,0-1 0,0 0-1,-16-3 1,23 2-104,1 0 1,-1 0 0,1-1 0,0 0-1,-1 0 1,1 0 0,0-1 0,0 0 0,0 0-1,1 0 1,-1 0 0,1-1 0,0 0-1,0 0 1,0 0 0,0 0 0,1-1-1,-1 1 1,1-1 0,-4-8 0,7 12-1,0 1 0,0-1 0,0 0 0,0 1 0,0-1 0,0 1 0,0-1 0,0 1 0,0-1 0,0 0 0,0 1 0,0-1 0,0 1 0,1-1 0,-1 1 0,0-1 1,0 0-1,0 1 0,1-1 0,-1 1 0,0-1 0,1 1 0,-1 0 0,1-1 0,-1 1 0,0-1 0,1 1 0,-1 0 0,1-1 0,-1 1 0,1 0 0,-1-1 0,1 1 0,-1 0 0,1 0 0,0 0 0,-1-1 0,1 1 0,-1 0 1,2 0-1,30-4 83,-25 4-121,95-2-49,-60 2 79,-31 2-207,-1 0 0,1 0 0,-1 1 1,0 0-1,0 1 0,0 0 0,0 1 1,-1 0-1,1 0 0,8 8 0,-3-4-3331,1 0 0,21 8-1,-10-9-6797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1.7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 1985,'0'0'19342,"-3"29"-16821,-1 2-1871,-3 22 918,0 78 0,6-64-217,0-20-637,8 84 1,-6-110-760,-1-20-230,31-8-26666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2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9108,'0'0'11493,"32"154"-8627,-22-84-545,-5 0-400,0 7-961,6-21-336,-6 0-15,0-21-545,0-14-32,-5-14-32,-15-28-21290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2.8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1 6435,'0'0'13305,"13"11"-11955,3 1-967,-1 0 96,1 0 0,-2 1 0,1 0 0,-2 1 0,13 18 0,-21-25-365,-2 0-1,1 0 1,-1 1 0,0-1-1,-1 1 1,1 0 0,-2 0-1,1 0 1,-1 0 0,0 0-1,-1 0 1,0 0 0,0 0-1,-1 0 1,0 0 0,0 0-1,-1 0 1,0 0 0,-6 14-1,4-12-55,0 0-1,-1 0 0,0-1 0,-1 0 0,0 0 0,-1 0 0,0-1 0,0 0 0,0 0 0,-1-1 0,-1 0 0,1-1 0,-1 1 1,-13 6-1,16-10-25,-9 2 160,14-5 80,31 0-499,0 1 104,0 1 0,0 1 0,44 12 0,-66-13 171,1 1 0,-1 0 0,1 0 1,-1 1-1,0 0 0,0 1 0,-1-1 0,1 1 1,-1 1-1,0 0 0,-1 0 0,1 0 1,-1 0-1,0 1 0,-1 0 0,0 1 1,0-1-1,0 1 0,3 10 0,-5-12 14,-1 0 0,-1 0 0,1 0 0,-1 0-1,-1 0 1,1 0 0,-1 8 0,0-11-4,0 0 0,0 0-1,0-1 1,-1 1 0,1 0 0,-1-1-1,1 1 1,-1-1 0,0 1 0,0-1 0,-1 1-1,1-1 1,0 0 0,-1 1 0,1-1 0,-1 0-1,0 0 1,-2 2 0,-6 3 50,-1-1 1,0 0-1,0-1 0,0 0 1,-1-1-1,0 0 1,0 0-1,0-2 0,-23 3 1,0-2-26,0-2 0,-46-4 1,66 1-252,0-1 0,0 0 0,0-1 0,0-1 0,-23-11-1,32 12-2209,6 4 2033,0-1 1,0 1 0,-1 0-1,1-1 1,0 1 0,0 0 0,0-1-1,0 1 1,0 0 0,0-1-1,0 1 1,0 0 0,0-1-1,0 1 1,0-1 0,0 1-1,0 0 1,0-1 0,0 1-1,0 0 1,1-1 0,-1 1-1,0 0 1,0-1 0,0 1-1,1 0 1,-1-1 0,0 1-1,2-1-2065,-2 0 2066,1 1-1,21-13-9942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3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9732,'0'0'14340,"0"29"-12008,0 179 565,11-74-1562,-6-88-1165,4-10-146,-7-14-1984,-1-18 808,-1 1 0,1 0 1,-1-1-1,-1 1 0,1 0 1,-1-1-1,1 1 0,-3 6 0,-6-9-4994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3.9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 4882,'0'0'10944,"0"22"-8687,0 146 2044,-2-88-1813,0-36-1286,2 1 1,10 77 0,5-73-713,-12-42-773,0 1 0,-1-1 0,0 1 0,0 0 0,0 0-1,-1 10 1,-21-17-21471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20:27:23.26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0 220,'57'-4,"-1"-2,0-3,0-2,61-21,55-11,-38 17,1 6,261-4,-306 26,31 1,167-17,-109 0,-82 9,-39-6,-38 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4.2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1 992,'0'0'16597,"0"4"-14876,-1 74 2853,3 120 110,-2-182-4620,2 1 0,0-1 0,1 0 0,1 0 0,0 0 1,1 0-1,1-1 0,0 0 0,1 0 0,1-1 0,0 1 0,1-2 0,0 1 1,1-1-1,1-1 0,0 0 0,1 0 0,0-1 0,1 0 0,0-1 0,0-1 1,1 0-1,0-1 0,1-1 0,0 0 0,22 7 0,-26-10 326,-4-2-1016,-1 0 0,1 0 0,0 0-1,12 0 1,-17-2 271,-1 0-1,1 0 1,0 0-1,-1 0 0,1 0 1,-1-1-1,1 1 0,0-1 1,-1 1-1,1-1 1,-1 0-1,1 1 0,-1-1 1,0 0-1,1 0 1,-1 0-1,0 0 0,0 0 1,0 0-1,1-1 0,-1 1 1,0 0-1,-1 0 1,1-1-1,1-1 0,9-24-7423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4.4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478 1 10757,'0'0'12742,"-114"126"-9829,62-63-1056,0 0-913,6 0-431,4-7-497,1-7-16,4-7-945,6-7-1344,5-14-1841,6-7-2817,4-14-6739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4.4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614 1 27507,'-613'1170'0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0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6867,'0'0'13019,"0"21"-10489,0 71-172,1-77-1851,-1 0-1,2 0 1,0 0 0,1 0-1,0 0 1,1 0 0,9 20-1,-3-14-103,2 0 0,0-1-1,21 28 1,-27-40-311,1 1 0,1-1 0,0-1 0,0 1 0,0-1 0,1-1 0,0 1 0,13 6 0,-14-9-204,-1-1-1,1 0 0,0 0 1,15 2-1,-16-4-457,0 0-1,0 0 1,0-1 0,0 0-1,0-1 1,9-1 0,-14 1 120,0 0-1,0 1 1,0-1 0,0 0 0,0 0-1,0-1 1,0 1 0,0 0-1,0-1 1,-1 1 0,1-1 0,0 1-1,-1-1 1,0 0 0,1 0 0,-1 0-1,0 0 1,1-2 0,1-1-575,17-23-6374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1.1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374 1 8212,'0'0'16968,"-151"161"-15096,110-105-703,-6 0-497,11 0-528,5-7-144,10-14-352,5-14-1329,6 0-1856,0-7-2306,-1-14-2481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3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5186,'0'0'12676,"12"-5"-8776,-9 4-6730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4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0 119 4258,'1'1'19427,"21"-3"-19480,504-32 5314,-250 34-6131,-276-30-5063,0 4 98,0-2-1760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5.6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5074,'0'0'11907,"0"10"-10245,4 38 902,1 1 0,17 65 1,-2-10-1160,29 227 244,23 130-281,-59-407-922,41 102 0,-34-103-201,-26-60-2071,-1 1 1,0-1-1,0 1 1,-14-10 0,-13-5-6857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5.0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4290,'0'0'16794,"16"11"-14921,1-1-1354,-8-5-252,0 1 0,-1-1 1,1 2-1,-1-1 0,0 1 0,-1 0 0,0 1 1,0 0-1,8 12 0,-6-6 151,-1 1 0,0 0-1,-1 1 1,-1 0 0,0 0 0,4 21 0,-8-30-350,0 0 0,-1 0 0,0-1 0,0 1 0,-1 0 0,0 0 0,0 0 0,-1 0 0,0 0 0,0 0 0,0-1 0,-1 1 1,0 0-1,0-1 0,-1 1 0,0-1 0,0 0 0,-5 7 0,1-4-47,-1 0 1,-1-1-1,1 0 0,-1 0 1,-1-1-1,0-1 0,0 1 1,0-2-1,0 1 0,-19 6 1,23-13-712,18-5 474,27-6 119,-19 10 25,0 0 1,0 2 0,21 2 0,-36-1 56,1-1 0,-1 2 0,0-1 0,1 1 1,-1-1-1,10 6 0,-13-6 13,0 0 0,0 1 0,-1-1 0,1 0 0,0 1 0,0 0 0,-1-1 0,1 1 0,-1 0 0,0 0 0,1 0 0,-1 0 0,0 0 0,0 0 0,0 0 0,0 0 0,0 2 0,1 4 15,-1 0-1,0-1 0,0 1 0,-1 0 1,0-1-1,0 1 0,-1 0 1,-2 14-1,2-17 5,-1-1-1,1 1 1,-1-1 0,0 0 0,0 0 0,0 1 0,0-1-1,-1-1 1,0 1 0,0 0 0,0-1 0,0 1 0,0-1-1,-8 6 1,-14 8 86,-49 24-1,64-36-84,-1 0 0,0-2 0,0 1 0,0-1 0,0-1 0,0 0 1,-24 1-1,32-3-204,1-1 1,-1 1 0,0-1 0,1 0-1,-1 1 1,1-1 0,-1-1 0,1 1-1,-1 0 1,1 0 0,-1-1 0,1 0-1,0 1 1,0-1 0,0 0 0,0 0-1,0 0 1,0 0 0,1 0 0,-1-1-1,1 1 1,0 0 0,-1-1 0,1 1-1,0-1 1,0 1 0,0-1 0,0-4-1,-2-6-1517,0-1 1,1 1-1,0 0 0,1-22 0,1 1-4820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5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12470,'0'0'9636,"0"148"-6963,5-85-528,0 0-944,0-14-689,0 0-304,-5-14-208,0 0-176,0-14-1120,0-7-2098,-5-7-3521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20:27:24.73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1 147,'0'-2,"0"1,1 0,-1 0,0 0,1 0,-1 0,1 0,-1 0,1 0,0 0,-1 0,1 0,0 0,0 1,0-1,0 0,-1 0,1 1,2-2,22-12,-22 13,35-15,0 1,0 3,1 1,71-11,165-3,-257 24,905-9,-517 38,-24-2,-295-22,328-2,-337-15,-55 8,5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5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7075,'0'0'15685,"7"21"-13185,1 2-1807,2 3 71,-2 1 0,-1 0-1,4 32 1,13 120 1949,-23-172-2672,8 15 49,-5-14-63,1 27-2919,-5-15-1714,-5-11-5176,-1-9 3731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6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0 8756,'0'0'9044,"0"27"-6757,-1-1-1683,0-8-187,1-1 1,0 1 0,1-1-1,1 1 1,1-1 0,0 0 0,12 32-1,-9-32-40,1-1 1,1 0-1,0-1 0,1 0 0,1 0 0,1-1 0,0-1 0,0 0 0,1 0 0,1-1 0,0 0 1,1-1-1,17 10 0,-13-10-522,0-1 1,1-2-1,0 0 1,1 0-1,0-2 1,0 0-1,0-2 1,0 0-1,1-1 1,39 0-1,-58-3-164,-1 0 0,0 0 0,0 0 0,1 0 0,-1 0 0,0 0 0,1-1 0,-1 1 0,0 0 0,1-1 0,-1 1 0,0-1 0,0 1 0,0-1 0,0 1 0,1-1 0,-1 0 0,0 0 0,0 1 0,0-1 0,0 0 0,-1 0 0,1 0 0,0 0 0,0 0 0,0-1 0,-1 1 1,1 0-1,-1 0 0,1 0 0,-1 0 0,1-1 0,-1 1 0,0 0 0,1-1 0,-1 1 0,0-3 0,2-28-7092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6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452 0 8436,'0'0'8164,"-109"134"-3058,63-71-2129,-6 0-384,5 0-880,0 0-864,16-14-705,0 0-128,5-7-16,0-14-689,6 0-1087,9-14-1922,6-14-1552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8.3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306 22 912,'0'0'14140,"4"-4"-11579,13-13 9792,-23 23-12165,-48 47 638,-93 119 1,104-115-796,25-35-14,1 1 0,-23 42 0,38-58 18,2-6 40,5 1-82,0 1 0,0-1 0,0 0 0,0-1 1,0 1-1,0-1 0,0 0 0,1-1 1,-1 1-1,0-1 0,1 0 0,8-1 0,-5 1 8,24 0 15,5 1 33,-1-2 1,1-1-1,48-10 0,115-29-241,-177 40-760,-3 1-2231,-3-7-3340,-12 0-536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8.8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9380,'0'0'15311,"-5"8"-13774,3-3-1375,1 0 0,-1 0-1,1 1 1,0-1 0,0 1 0,1-1-1,0 9 1,-2 14 206,-17 326 1481,13-168-1257,5-110 569,1-50-3655,0-15-4032,-1-30-168,-3-2-4106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17.8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1 112 4194,'0'0'21039,"2"21"-19385,-1-4-1319,-1-4-132,1-1-1,0 1 1,1-1 0,0 0-1,1 0 1,1 0-1,0 0 1,0 0-1,8 14 1,102 156 2289,-68-126-2279,-45-55-199,-1-1 0,1 0-1,0 1 1,-1-1 0,1 0-1,-1 1 1,1-1-1,0 0 1,-1 0 0,1 0-1,0 0 1,-1 0 0,1 0-1,0 0 1,-1 0 0,1 0-1,0 0 1,-1 0 0,1 0-1,0 0 1,-1-1 0,1 1-1,-1 0 1,1 0-1,0-1 1,-1 1 0,1 0-1,-1-1 1,2 0 0,17-12 220,-19 12-219,130-120 136,-69 61-147,-17 19-28,204-187-2134,-203 188-2199,-24 21-3815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7.2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4482,'0'0'14564,"-4"15"-12648,-7 45 269,3 1 0,-1 69 0,2-32-618,-1 55-632,8-151-1485,0-14-2950,0-64-7129,0 16 1516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7.6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9877,'0'0'6789,"27"-7"-5580,92-22-222,-102 24-469,1 2 0,-1 0 0,1 1 1,0 1-1,21 1 0,-5 1 3216,-33 0-3670,-1-1 0,1 1 1,0 0-1,0 0 0,-1 0 0,1 0 0,0 0 0,-1 0 0,1 0 0,-1 0 1,0 0-1,1 0 0,-1 0 0,0 1 0,1-1 0,-1 0 0,0 1 1,5 28 172,-5-28-151,5 50 1040,-3 94-1,-3-71-639,-8 216 766,7-80-832,2-128-544,0-81-236,-10-6-4915,5-2 3148,1-1-1,0 1 1,1-1 0,-6-14-1,-2-12-7738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7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6227,'0'0'18937,"155"42"-17369,-108-28-543,-11-7-417,-4 0-432,-7 0-144,-9-7-32,-6 0-768,-4 0-1297,-1 7-1265,0-7-2528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8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4370,'0'0'14228,"-1"31"-11723,-1 12-1658,0 149 2625,3-108-1581,7 89 348,-4-155-3592,0-23-4491,-1-15-1293,-2 7 5603,3-28-9189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7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5747,'0'0'18136,"30"20"-18136,-19-13-272,-1 0-1729,5-7-2113,1 7-4290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2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10997,'0'0'13078,"138"118"-11541,-92-90-497,11 6-400,-16-13-399,0 7-193,-10-14-48,-11-7-48,-4-7-385,-11 0-3232,0 0 399,-5-28-1584,0 7-6179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6.0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7075,'0'0'3324,"-2"22"350,-1 0-2793,-11 133 3350,8 38 1769,23-206-6195,37-38-262,-30 26 76,33-25 0,-49 44 336,-1 1 0,1 0 0,0 0 1,0 1-1,0 0 0,0 0 0,1 1 0,0 0 1,13-2-1,-20 4 51,0 1 0,-1 0 0,1 0 0,0 0 0,0 0 0,0 1-1,0-1 1,0 0 0,0 1 0,-1 0 0,1-1 0,0 1 0,0 0 0,-1 0 0,1 0 0,0 0 0,-1 0 0,1 0 0,-1 0 0,1 1 0,-1-1 0,0 0 0,0 1 0,1-1 0,0 3 0,3 4 284,0 1 0,-1-1 0,6 19 0,-1-5 438,-5-12-369,1-1-1,0 1 0,0-2 0,13 17 1,-17-23-326,0 0 0,1-1 0,-1 1 1,1 0-1,-1-1 0,1 0 0,0 1 0,-1-1 0,1 0 1,0 0-1,0 0 0,0 0 0,0 0 0,0 0 1,0 0-1,0-1 0,0 1 0,0-1 0,0 1 1,0-1-1,0 0 0,1 0 0,-1 0 0,0 0 0,0 0 1,0-1-1,0 1 0,0-1 0,0 1 0,0-1 1,0 0-1,3-1 0,1-2-28,-1 0 1,0-1-1,0 1 1,0-1-1,-1 0 0,0-1 1,0 1-1,6-10 1,24-52 27,-31 60-38,2-6-53,-1 0 0,0 0 0,-1 0 0,0 0 0,-2-1 0,1 1 0,-1-1-1,-2-16 1,1 28 65,0 1-1,0-1 1,0 1-1,0-1 0,0 1 1,0-1-1,-1 1 0,1 0 1,0-1-1,-1 1 0,1-1 1,-1 1-1,0 0 1,1-1-1,-1 1 0,0 0 1,0 0-1,0 0 0,0 0 1,0 0-1,0 0 1,0 0-1,0 0 0,-1 0 1,1 0-1,0 0 0,0 1 1,-1-1-1,1 1 1,0-1-1,-1 1 0,1-1 1,-1 1-1,1 0 0,-1-1 1,1 1-1,-3 0 1,-1 0 57,0 1 1,0-1-1,0 1 1,0 0-1,0 0 1,0 1-1,0 0 1,0 0-1,1 0 1,-1 0-1,-4 3 1,-8 8 26,0 1 0,1 0 1,1 1-1,0 0 0,-15 22 0,-29 30 50,50-60-42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8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 6467,'0'0'8230,"24"19"-4881,80 63-633,-93-72-2289,-1 0 1,0 0 0,0 1 0,-1 0 0,0 0 0,-1 1 0,0 0 0,-1 1 0,-1 0-1,0 0 1,5 15 0,-6-9-26,-1 0-1,-1 0 1,-1 1-1,0 0 1,-1-1-1,-3 30 0,1-44-351,1 1 0,-1-1 0,0 0-1,-1 0 1,1 0 0,-1 0 0,0 0-1,0-1 1,-1 1 0,0-1 0,1 1-1,-1-1 1,-6 6 0,3-3-5,-1 0 1,-1-1-1,1 0 1,-1-1-1,0 1 0,0-2 1,-9 5-1,0-2-68,0 0-1,0-1 1,0-1 0,-1-1-1,0-1 1,1 0-1,-30 0 1,41-3-17,1 0 0,0-1-1,-1 0 1,1 0 0,0-1 0,0 0 0,-6-2 0,9 3 15,0 0-1,0 1 1,1-1 0,-1 0-1,0 0 1,1 0 0,-1 0 0,1-1-1,-1 1 1,1 0 0,0-1 0,0 1-1,-1 0 1,1-1 0,0 0 0,0 1-1,0-1 1,1 0 0,-1 1 0,0-1-1,0 0 1,1 0 0,0 0 0,-1-2-1,1 3-144,0 1 162,0-1 0,1 1 0,-1-1 0,0 1 0,1 0 0,-1-1 0,1 1 0,-1-1 0,1 1 0,-1 0 0,0-1 0,1 1 0,-1 0 0,1-1 0,0 1 0,-1 0 0,1 0 0,-1 0 0,1 0 0,-1-1 0,1 1 0,-1 0 0,1 0 0,0 0 0,0 0 0,72-1-44,-36-1-293,-1 1 0,0 2 0,1 2 0,-1 1 0,53 13 1,-12 10-8610,-49-19 121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9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3426,'0'0'11997,"0"20"-9454,9 363 6271,-8-322-7929,-1-33-542,5 37 1,-4-55-825,0-7-3301,3-22-8144,1-14 371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19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8084,'0'0'14887,"94"14"-13783,-74-7-416,-4 0-416,5 0-224,-1 0-48,-4 0-768,10 7-1153,-10-7-2385,-1 14-2993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20.1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76 1 8436,'0'0'7083,"-10"21"-4543,-3 4-1756,6-11-309,0 0-1,0 1 1,2-1-1,0 1 1,0 1-1,-3 25 1,4-14 255,1 0 1,2 1-1,0-1 1,5 38-1,-3-63-733,-1 0 0,1 0 0,0 0 0,0 0 0,0 0 0,1 0 0,-1 0 0,0 0 0,1-1 0,-1 1 0,1 0 0,0-1 0,-1 1 0,1-1 0,0 0 0,0 0 0,0 1 0,0-1 0,0-1 0,2 2 0,46 14-94,-8-6 166,-20-6-74,0 1 0,0 1 1,-1 1-1,38 18 0,-53-21 59,0-1 0,-1 1 0,0 0 0,1 0 0,-1 1 0,-1-1 0,1 1 0,-1 0 0,0 1 0,0-1 0,0 1 0,-1-1 0,0 1 0,0 0 0,0 0 0,-1 1 0,0-1 0,0 0 0,-1 1 0,0 0 0,1 6 0,-1-7 42,0 1 119,-1-1 1,1 0-1,-1 0 1,0 1 0,-2 11-1,1-17-164,1 1 0,-1 0 0,0-1 1,1 1-1,-1-1 0,0 1 0,0 0 0,0-1 0,0 0 0,0 1 1,-1-1-1,1 0 0,0 0 0,-1 0 0,1 1 0,-1-1 0,1-1 1,-1 1-1,1 0 0,-1 0 0,0-1 0,1 1 0,-1 0 0,-2-1 1,-22 5 190,0-2 1,-1-1 0,1-2 0,-47-4-1,63 3-295,0-1-1,1 0 1,-1-1-1,1 0 1,-1-1-1,1 0 1,0 0-1,0-1 0,1 0 1,0-1-1,0 0 1,0 0-1,-10-10 1,12 4-2123,5-6-6175,1 12 5314,0-2-4441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4.1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0 6851,'0'0'12126,"-20"19"-11123,-115 109 534,119-113-1225,-5 3 245,1 1-1,-20 24 1,35-36-440,0-1 0,0 1 0,1 0 0,0 1 0,0-1 0,1 1-1,0-1 1,0 1 0,1 0 0,0 0 0,-1 14 0,2-16-110,0 1 1,1 0-1,1 0 0,-1 0 0,1-1 1,2 13-1,-2-16-9,1 0 0,-1-1 1,0 1-1,1 0 0,-1 0 0,1-1 1,0 1-1,0-1 0,0 1 1,0-1-1,0 0 0,1 0 0,-1 0 1,1 0-1,-1 0 0,6 2 0,7 4 25,1-2-1,0 0 0,0-1 1,0-1-1,0 0 0,23 1 0,31 0-1243,-1-4-3467,-64-1 4207,12-3-3817,-1-8-2009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4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0 370 464,'0'0'15186,"4"-3"-13871,12-5-512,1 0 0,1 0-1,-1 2 1,27-6 0,-3-1-247,909-224 1194,-810 211-1540,0 6 0,252-4 0,-255 23-213,-29-2 0,209 22 1,-183-2 358,213 0 0,-265-16-325,147 18 0,-191-11-47,-38-8-8,17 0-461,-14 0-2872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5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7347,'0'0'7212,"26"14"-5580,156 91 660,-131-74-1602,7 4 16,-1 2 1,56 48-1,-109-82-682,57 56 353,-56-54-308,-1 1 0,1 0 1,-1 1-1,0-1 0,0 1 1,-1 0-1,0 0 1,4 13-1,-7-19-59,1 0-1,-1 0 1,0 0 0,0 0-1,-1 0 1,1-1 0,0 1 0,0 0-1,0 0 1,0 0 0,-1 0 0,1-1-1,0 1 1,-1 0 0,1 0-1,-1-1 1,1 1 0,-1 0 0,1 0-1,-1-1 1,1 1 0,-1-1-1,0 1 1,1-1 0,-1 1 0,0-1-1,1 1 1,-1-1 0,0 1-1,-1-1 1,-30 12-85,19-8-52,-104 43-3144,5 10-4234,68-29 1291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9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4882,'0'0'14572,"0"11"-13166,0 60 395,-5 217 4917,4-176-6134,-1-115-3813,0-10 4,8-20-1603,8-8-3208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5:59.9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39 7764,'0'0'15407,"20"-5"-13892,66-19-360,-65 20-706,0 1-1,0 1 1,0 1 0,41 3-1,-9 0 206,-52-2-622,-1 0 0,0 0 0,0 0-1,0 0 1,1 0 0,-1 0-1,0 0 1,0 0 0,0 0 0,1 0-1,-1 0 1,0 0 0,0 0-1,0 0 1,1 0 0,-1 0-1,0 0 1,0 0 0,0 0 0,0 0-1,1 1 1,-1-1 0,0 0-1,0 0 1,0 0 0,1 0-1,-1 0 1,0 0 0,0 1 0,0-1-1,0 0 1,0 0 0,0 0-1,1 0 1,-1 1 0,0-1 0,0 0-1,0 0 1,0 0 0,0 1-1,0-1 1,0 0 0,0 0-1,0 0 1,0 1 0,0-1 0,0 0-1,0 0 1,0 0 0,0 1-1,0-1 1,0 0 0,0 0 0,0 6-176,6 68 1302,-6 90-1,-1-69-1033,-17 189-98,-1 4-31,19-274 5,1-5 0,-1 1 0,0 0 0,-1 0 0,0-1 0,-4 14 0,5-22-26,0-1 0,0 1 0,0-1 0,-1 1 0,1-1 1,0 1-1,0-1 0,-1 0 0,1 1 0,0-1 0,-1 1 0,1-1 0,0 0 0,-1 1 0,1-1 1,-1 0-1,1 1 0,0-1 0,-1 0 0,1 0 0,-1 0 0,1 1 0,-1-1 0,1 0 0,-1 0 1,1 0-1,-1 0 0,1 0 0,-1 0 0,1 0 0,-1 0 0,1 0 0,-1 0 0,1 0 0,-1 0 1,1 0-1,-1 0 0,1 0 0,-1-1 0,1 1 0,-1 0 0,-13-10-2410,-16-37-7510,14 19 1358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8868,'0'0'15079,"135"70"-13030,-84-49-384,7 7-465,-7-7-383,-4-7-449,-10 7-336,-6-14-32,-11 7 0,-9-14-368,-1 7-785,-5-7-1584,-5 7-1873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6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4978,'0'0'6702,"2"21"-1153,7 288 7625,-9-309-13173,0 0 1,0-1-1,0 1 0,1 0 0,-1 0 0,0-1 1,0 1-1,0 0 0,1 0 0,-1 0 0,0 0 1,0 0-1,1-1 0,-1 1 0,0 0 0,1 0 0,-1 0 1,0 0-1,0 0 0,1 0 0,-1 0 0,0 0 1,1 0-1,-1 0 0,0 0 0,0 0 0,1 0 1,-1 0-1,0 0 0,1 0 0,-1 0 0,0 0 1,0 1-1,1-1 0,-1 0 0,0 0 0,0 0 0,1 0 1,-1 1-1,0-1 0,0 0 0,0 0 0,1 0 1,-1 1-1,0-1 0,0 0 0,0 0 0,0 1 1,0-1-1,1 0 0,-1 1 0,0-1 0,0 0 0,0 0 1,0 1-1,0-1 0,0 0 0,0 1 0,0-1 1,0 0-1,0 0 0,0 1 0,0-1 0,0 1 1,71-95 22,100-120-83,-169 211-105,-1 1-1,1 0 1,-1-1 0,0 1-1,0 0 1,0-1-1,0 1 1,-1-1 0,1 0-1,0-4 1,0-16-6425,-2 15 2044,1-6-7613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0.7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7555,'0'0'13756,"7"14"-11333,-7-13-2390,10 20 882,0 0 1,-2 1-1,0-1 0,5 29 1,-4 25 439,-2 0 1,-6 107 0,-2-97-1013,1-84-498,0-19-8446,0-17 557,0-17-5285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1.1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 0 7283,'0'0'6958,"20"21"-2625,6 6-3141,8 7 1158,52 68 1,-71-81-1475,0 2 0,-1 0 0,-2 0 1,15 37-1,-21-44-636,-1 0 0,-1 1 1,0-1-1,-1 1 1,-1 0-1,-1 0 1,0-1-1,-2 23 1,0-33-204,0 0 1,0 0-1,0 0 0,-1 0 1,0 0-1,0-1 1,0 1-1,-1 0 1,0-1-1,0 0 1,0 0-1,-1 0 1,1 0-1,-1 0 1,0-1-1,-1 1 1,1-1-1,-1 0 1,0-1-1,0 1 1,0-1-1,-9 4 1,1-1-29,-1-1-1,0 0 1,0-1 0,-1-1 0,1 0 0,-1-1 0,0-1-1,-20 0 1,29-1-42,1 0-1,-1-1 1,0 0-1,1 0 0,-1 0 1,1-1-1,-1 1 1,1-1-1,0-1 1,0 1-1,0-1 0,0 0 1,0 0-1,1 0 1,-1 0-1,1-1 1,0 0-1,0 0 0,0 0 1,0-1-1,1 1 1,0-1-1,0 0 1,0 0-1,1 0 0,-1 0 1,1 0-1,0 0 1,1-1-1,-1 1 1,1-1-1,0 1 0,0-1 1,1 0-1,0-10 1,20 15-231,32 1-499,154 5 1744,-138 3-4469,0 7-4618,-46-8 14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2.1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6467,'0'0'13374,"0"30"-11093,0 199 1921,0 78-176,0-306-4135,6-6-6503,4-20 615,0-15-2319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2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10741,'0'0'13286,"161"0"-11813,-104 0-929,-5 0-544,-10 0-256,-16 7-3266,-6 7-5634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2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 13382,'0'0'12198,"12"15"-11088,-11-15-1097,95 112 2079,-56-68-1841,-2 1 1,54 88 0,-86-124-239,-2 1 0,1 0 1,-2 0-1,1 0 0,-1 0 1,-1 1-1,0-1 0,0 1 1,-1 0-1,0-1 0,-2 17 1,1-25 6,0 1 1,-1-1 0,1 1 0,-1-1 0,0 0 0,1 1-1,-1-1 1,0 0 0,-1 0 0,1 1 0,0-1 0,-1 0-1,1 0 1,-1 0 0,1 0 0,-1-1 0,0 1-1,0 0 1,0-1 0,0 0 0,0 1 0,0-1 0,0 0-1,-1 0 1,1 0 0,0 0 0,-1 0 0,1-1 0,-1 1-1,1-1 1,-4 1 0,-11 2 131,0-1 0,-1-1 1,-24-2-1,24 1-93,8 0-25,-8 1-3,-1-1 1,1-1-1,-1-1 0,1-1 0,-24-6 0,-45-19-765,86 28 556,0-1-1,0 1 1,0-1-1,0 0 1,0 1 0,1-1-1,-1 0 1,0 1-1,1-1 1,-1 0-1,0 0 1,1 0-1,-1 1 1,1-1 0,-1 0-1,1 0 1,0 0-1,-1 0 1,1 0-1,-1-2 1,1 1-607,0 0 1,0 0 0,0 0-1,0 0 1,0 1-1,1-1 1,-1 0-1,0 0 1,1 0 0,-1 0-1,1 0 1,1-1-1,15-23-10102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3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12054,'0'0'9284,"-7"25"-7974,2-8-1016,-3 7 258,2 1-1,1 0 1,0 0-1,-1 50 1,6-56-191,0 10 397,1 0 0,5 31 1,-4-49-613,0 0 0,1-1 1,0 0-1,1 0 1,1 0-1,-1 0 1,1 0-1,13 17 1,-12-19-103,0-1 1,1 1-1,-1-1 1,1 0-1,1-1 1,0 1 0,0-1-1,0-1 1,0 0-1,17 8 1,-12-8-95,1-1 1,-1-1-1,1 0 0,0-1 1,0 0-1,0-1 1,15-1-1,-26 0-257,0 0 0,1-1-1,-1 1 1,1-1 0,-1 0 0,0 1 0,1-1-1,-1-1 1,0 1 0,0 0 0,0-1 0,0 0 0,0 0-1,0 0 1,0 0 0,-1 0 0,1 0 0,-1-1-1,0 1 1,1-1 0,-1 0 0,0 1 0,0-1-1,-1 0 1,1 0 0,-1 0 0,3-6 0,8-26-6769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3.3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343 0 12886,'0'0'13894,"-130"183"-11525,83-113-1088,6 0-577,-1-7-352,11-14-272,10-14-80,1-14-272,14-7-608,1-7-977,5 0-2145,16-14-10885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3.6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209 0 3121,'0'0'18993,"12"25"-16536,40 82-437,-48-98-1828,-2-1-1,1 1 1,-1-1 0,0 1 0,-1 0 0,0 0-1,0 0 1,-1 0 0,-1 13 0,-1 6 176,2-28-367,-4 85 652,3-76-592,-1 0 1,0-1-1,0 1 0,-1-1 1,0 0-1,0 0 0,-9 14 1,6-12 2,-1 1 0,-1-1 0,1-1 0,-2 1 0,-17 15 0,21-21-39,0-1-1,0 0 1,-1 1 0,1-2-1,-1 1 1,1-1-1,-1 0 1,0 0-1,0 0 1,0-1-1,0 0 1,0 0 0,-11 0-1,14-1-24,0 1 0,0-1-1,-1 0 1,1 0 0,0 0 0,0-1-1,-1 1 1,1-1 0,0 0-1,0 1 1,0-2 0,0 1 0,0 0-1,0 0 1,0-1 0,0 0 0,0 1-1,1-1 1,-1 0 0,1-1 0,0 1-1,-1 0 1,1-1 0,0 1 0,0-1-1,0 0 1,1 1 0,-1-1 0,1 0-1,-3-5 1,1 1-44,1 0 0,-1 0 0,1 1-1,0-1 1,1-1 0,0 1 0,0 0 0,0-11 0,2 17 17,1 1 0,-1-1 1,0 1-1,1 0 0,-1-1 1,1 1-1,-1 0 0,1 0 1,-1 0-1,1 0 0,-1 0 1,3 1-1,-3-1-19,24 0-58,155 1-2085,-58 4-7478,-61-4-17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4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4578,'0'0'15749,"1"23"-12735,0 5-2068,0 18 780,7 47-1,27 109 332,-32-185-1968,-1 0-1,-1 25 1,-1-10-2467,0-7-3084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04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9492,'0'0'13238,"42"154"-10340,-27-98-577,-4 0-1009,4-7-607,-10-7-545,6 0-80,-6-7-80,-5-7-496,0 0-1265,0-7-2001,-5-7-2561,-6 0-7171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6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11781,'0'0'3285,"-4"24"1546,-14 82-1264,4 29 1217,10-76-3501,3-25-824,1-36-479,0 0 0,1-1 0,-1 1 0,1 0 0,-1 0 0,1-1 0,0 1 0,0 0 0,0 0 0,0 0 0,0 0 0,1 0 0,-1 0 0,1 1 0,1-3 0,7-9-52,-1 0 54,68-93 13,-67 94-14,0 1 1,1 0-1,0 0 1,0 2-1,1-1 1,19-11-1,-28 20 26,-1 0 0,0 0 0,0 0 0,0 1 0,1-1-1,-1 0 1,0 1 0,1-1 0,-1 1 0,0 0-1,1 0 1,-1 0 0,1 0 0,-1 0 0,0 0-1,1 1 1,-1-1 0,0 1 0,1 0 0,-1 0-1,0 0 1,0 0 0,0 0 0,0 0 0,0 0-1,0 1 1,0-1 0,0 1 0,0-1 0,0 1-1,-1 0 1,1 0 0,-1 0 0,0 0 0,1 0 0,1 4-1,1 1 149,0 0 1,-1 1-1,0-1 0,0 1 0,-1 0 0,0 0 0,0 0 1,-1 0-1,1 13 0,-1 8-225,-2 29 276,-9-22-3047,4-29-1397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3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712 0 5442,'0'0'14231,"-4"0"-12713,2 0-1372,0 1 1,0-1-1,0 0 0,0 1 1,0 0-1,0-1 0,0 1 1,0 0-1,0 0 0,1 0 0,-1 0 1,0 0-1,1 1 0,-1-1 1,0 0-1,-1 3 0,-23 30 980,21-26-975,-253 340 3368,167-219-3414,-101 189-1,169-276-102,-2 4-13,-28 75 1,52-119-14,1-2 12,0 1 0,0-1 0,0 0 0,0 1 0,0-1 0,0 0 0,0 0 0,0 1-1,0-1 1,0 0 0,0 0 0,0 1 0,0-1 0,0 0 0,1 0 0,-1 1 0,0-1 0,0 0 0,0 0 0,0 1 0,1-1 0,-1 0 0,0 0 0,0 0 0,0 1 0,1-1 0,-1 0 0,0 0 0,0 0 0,1 0 0,-1 0 0,0 0 0,0 1 0,1-1 0,-1 0 0,0 0 0,0 0 0,1 0 0,-1 0-1,0 0 1,1 0 0,-1 0 0,0 0 0,0 0 0,1 0 0,-1 0 0,1-1 0,18 1 64,-16 0-78,589-22 479,-251 2-424,-101 20 892,-240-23 866,0-13-1593,0-100 415,-18-141 0,13 234-976,-3 0 1,-2 0 0,-1 1 0,-2 0 0,-2 1 0,-2 1-1,-30-52 1,43 85 59,2 2-247,0 0 0,-1 1 0,0-1 0,0 1 0,0 0 0,0 0 0,-1 0 0,1 0-1,-1 1 1,0-1 0,0 1 0,-7-4 0,-15 3-6873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5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405 1 8228,'0'0'10228,"-30"23"-9115,-4 4-826,-146 126 1035,167-140-1154,-15 14 311,0 1 0,2 1 0,-22 33-1,46-60-454,0 1-1,0 0 0,1 0 0,-1-1 0,1 1 1,-1 0-1,1 0 0,0 0 0,0 0 0,1 1 1,-1-1-1,0 0 0,1 0 0,0 0 1,0 1-1,0-1 0,0 0 0,1 0 0,-1 1 1,1-1-1,0 0 0,-1 0 0,2 0 1,-1 0-1,0 0 0,1 0 0,-1 0 0,1 0 1,0-1-1,0 1 0,0-1 0,0 1 1,0-1-1,0 0 0,1 0 0,5 4 0,3 2 8,1-1 0,0 0 0,1-1 0,-1 0 0,1-1 0,1-1 0,20 5 0,-6-5-49,0-1-1,55-1 1,-54-3-292,-22 1-61,0 0 0,0-1 0,0-1 0,0 1 0,0-1 0,0 0 1,10-5-1,21-14-8761,-26 8-1427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7.0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1 527 10485,'0'0'9351,"6"-2"-8604,111-36 1316,50-20-903,-141 46-1075,-1 2 1,1 0 0,1 1 0,42-7 0,-28 9 64,1-3 0,44-15 1,8-3 193,-24 10-153,147-33 362,-183 45-534,291-48 169,-218 41-181,116 2 1,113-1 54,-329 11-60,56-3 7,233-7 257,-229 8-165,103-19 0,11-1-4,168 7 297,-256 10-328,406-15 418,-328 10-343,-67 2-106,28 1 7,1 6 0,157 18-1,-256-12-7,39 4-27,-1 3 1,130 37-1,-119-18 21,-30-10 15,2-2 1,88 17-1,-128-32-682,-10-1 104,-1-1 1,1 0-1,-1-1 1,1 1-1,-1-1 1,7 0-1,-11-21-12324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7.3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 9540,'0'0'7230,"28"15"-5754,95 49-249,-110-57-1056,79 42 1322,-80-41-1093,0 1 1,-1 0-1,19 20 0,-27-25-269,1 1-1,-1-1 1,0 1-1,0 0 0,-1-1 1,1 1-1,-1 1 0,0-1 1,0 0-1,-1 0 0,0 1 1,0-1-1,0 1 1,0-1-1,-1 1 0,0-1 1,0 1-1,-1-1 0,1 1 1,-1-1-1,0 1 1,-1-1-1,1 0 0,-1 1 1,0-1-1,0 0 0,-1 0 1,0 0-1,-4 5 1,-25 22 256,-2-1 0,-45 31 1,16-12-355,43-33-68,-74 55-1194,83-64 185,-1-1 1,0 0-1,0-1 0,-1-1 1,0 0-1,-17 5 1,-13-7-4131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8.6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328 1 9508,'0'0'17152,"-6"3"-15551,-1 2-1405,1-1 0,0 2 0,0-1 0,1 0 0,-1 1 0,-7 12 1,-33 51 273,17-23-283,-50 50 47,58-73-203,1 1 0,1 0 0,-23 40 0,40-60-65,0 0 0,0 1 0,0-1 0,0 1 0,1-1 0,-1 1 0,1 0 0,0-1 0,1 1 0,-1 6 0,1-10 21,1 0 1,-1-1-1,1 1 0,-1 0 0,1 0 1,-1 0-1,1-1 0,-1 1 0,1 0 1,0 0-1,-1-1 0,1 1 1,0-1-1,0 1 0,0-1 0,-1 1 1,1-1-1,0 1 0,0-1 0,0 0 1,0 1-1,0-1 0,0 0 0,0 0 1,0 0-1,0 0 0,0 0 0,0 0 1,1 0-1,36 1-46,-31-1 41,33 0 54,0-1 0,0-2 0,67-14 0,-53 2-338,32-6-1573,-26 15-6953,-42 6 2119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8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13910,'0'0'12742,"-5"161"-10965,5-98-929,0-7-303,0 0-433,0-14-112,0-14-192,0 7-1089,0-7-1456,0-7-1969,-5 0-4355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1.4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10805,'0'0'10015,"3"24"-7173,2 6-1974,12 125 2802,-11 62-832,-6-217-2921,0 0-1,0 1 0,0-1 1,0 0-1,0 0 0,0 1 1,0-1-1,0 0 0,0 1 1,0-1-1,0 0 1,0 0-1,0 1 0,0-1 1,0 0-1,0 0 0,0 1 1,0-1-1,1 0 0,-1 0 1,0 0-1,0 1 1,0-1-1,0 0 0,1 0 1,-1 0-1,0 1 0,0-1 1,0 0-1,1 0 0,-1 0 1,0 0-1,0 0 1,1 1-1,4-12-5129,-2-15-632,6-14-2580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1.6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9989,'0'0'15767,"120"35"-15191,-79-21-496,6-7-80,-16 0-1313,-5-7-2176,-16 7-3810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1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264 1 5394,'0'0'16816,"-5"26"-15111,-16 91 101,18-95-1318,1 0-1,2 36 1,0-31-225,0-19-212,0 0-1,1 1 1,0-1-1,1 0 1,-1 1-1,2-1 1,-1 0-1,1 0 1,5 10-1,1-3-36,1 0-1,0-1 0,19 20 0,13 9 2,-23-25-18,-1 1 1,23 30-1,-38-44 17,1 0-1,-1 0 1,0 0-1,0 1 1,-1-1 0,0 1-1,0 0 1,0-1-1,0 1 1,-1 0-1,0 0 1,0 0-1,-1 0 1,0 1-1,0 8 1,-1-14 2,1 1 0,-1-1 0,1 0 0,-1 0 0,0 1 0,0-1 0,1 0 0,-1 0 0,0 0 0,0 0 0,0 0 0,0 0 0,0 0 0,0 0 0,-1 0 0,1 0 0,0-1 0,0 1 0,-1 0 0,-1 0 0,-32 10 256,28-9-200,-28 4 185,0-1 1,1-1-1,-70-4 0,64 0-224,29 0-51,-1-1-1,0 0 1,1-1-1,-1-1 1,-18-6-1,26 8-218,1 0 0,0 0 0,-1 0 1,1-1-1,0 1 0,0-1 0,0 0 0,0 0 0,0 0 0,1-1 0,-1 1 0,0 0 0,1-1 0,0 0 0,0 0 0,0 0 0,0 0 0,0 0 0,0 0 0,1 0 0,-1 0 0,1-1 0,0 1 0,-1-4 0,2-26-4773,5-2-2343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2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1553,'0'0'17733,"-11"16"-15703,1-2-1617,0 0-1,1 1 0,1 0 0,0 1 0,1 0 1,1 0-1,-8 31 0,8-13 371,1 1 1,2 0-1,1 0 0,4 54 0,-1-81-702,0 0-1,0 0 0,1-1 0,0 1 0,1-1 0,-1 0 0,1 0 1,0 0-1,1 0 0,0 0 0,0 0 0,1-1 0,-1 0 1,1 0-1,1 0 0,-1-1 0,1 1 0,8 4 0,-5-4-57,0 0 0,1-1 0,-1 0 0,1-1 0,1 0 0,-1 0 0,1-1 0,-1-1 0,1 0 1,0 0-1,0-1 0,13 0 0,13 0-24,-26 0-406,0 0-1,0-1 1,0 0-1,-1-1 1,1 0-1,0 0 1,0-1-1,-1-1 1,1 0-1,-1 0 1,17-8-1,15-20-5218,-18 7-1180,-1-4-5728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20:27:52.52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33,'536'-19,"74"6,-398 15,-154-2,-34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2.8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249 1 11669,'0'0'10741,"-145"154"-8180,109-112-512,10 0-1024,5-7-801,11-14-224,4 0-48,1 0-784,5-14-1345,0 0-1665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3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1 5555,'0'0'8526,"20"21"-4625,66 71-924,-75-80-2433,-1 1 1,0 0-1,-1 1 1,0 0-1,-1 1 1,-1-1-1,0 1 0,7 24 1,-9-16-26,0-1 1,-2 1-1,-1 0 0,0 36 1,-2-52-445,0 1 1,-1-1-1,0 1 0,0-1 1,0 1-1,-1-1 1,-1 0-1,1 0 1,-1 0-1,0 0 1,-7 11-1,7-14-50,0 0 1,0 0-1,-1 0 1,0-1 0,1 0-1,-1 1 1,0-2-1,0 1 1,-1 0-1,1-1 1,-1 0-1,1 0 1,-1 0-1,0 0 1,1-1-1,-1 0 1,0 0-1,-9 1 1,3-1-39,1 0 0,-1-1 0,1 0 0,-1-1 0,0 0 0,-14-4 0,20 4-29,0-1 0,-1 0 0,1-1 0,0 1 0,1-1 0,-1 0 0,0 0 1,1-1-1,-1 1 0,1-1 0,0 0 0,0 0 0,-5-8 0,7 9-17,0 1-1,0-1 1,0 0-1,1 0 1,-1 0-1,1 0 1,-1 0-1,1-1 1,-1-3-1,2 6-127,84 2-373,12 1-1540,1-7-4132,-26-7-1465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3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6147,'0'0'13054,"-1"25"-10341,-18 417 5912,19-441-8133,0 12 812,1-3-6323,8-29-6530,1-19 3866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3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6771,'0'0'5701,"22"0"-2798,153 0 803,-15 0-2114,-159 0-1575,-1 0 0,1 1-1,-1-1 1,1 0-1,-1 0 1,1 0 0,-1 0-1,1 1 1,-1-1-1,1 0 1,-1 0 0,1 1-1,-1-1 1,0 0-1,1 1 1,-1-1-1,1 1 1,-1-1 0,0 1-1,1-1 1,-1 0-1,0 1 1,0-1 0,1 1-1,-1-1 1,0 1-1,0-1 1,0 1 0,0-1-1,1 1 1,-1 0-1,0-1 1,0 1-1,0 26 664,-1-15-224,2 48 1443,-1 26 251,-12 110 1,-14 95 23,2-24-1739,24-266-479,0-1 0,0 1 1,0-1-1,0 1 0,0 0 0,0-1 0,0 1 0,-1-1 0,1 1 0,0 0 0,0-1 1,0 1-1,-1-1 0,1 1 0,0-1 0,-1 1 0,1-1 0,0 1 0,-1-1 0,1 1 0,-1-1 1,1 0-1,-1 1 0,1-1 0,-1 1 0,-11-9-1552,-13-33-3323,20 32 2896,-25-44-6754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3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12966,'0'0'12870,"140"77"-11622,-78-63-543,0-7-705,1-7-625,-11 0-3665,-11 0-4546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4.6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10901,'0'0'7812,"25"13"-6457,4 1-935,-8-5-105,-1 1-1,0 1 1,-1 1-1,0 1 1,29 24 0,-33-23 209,-1 0 1,22 28 0,-32-37-385,0 2 0,0-1 0,0 0 1,-1 1-1,0-1 0,0 1 0,-1 0 0,0 0 0,0 0 1,1 13-1,-2-14-18,-1 0-1,0 0 1,0 0 0,0 0 0,-1 0 0,0 0 0,0 0 0,-1 0 0,0 0 0,0 0 0,0 0-1,-4 6 1,1-5-24,0 1 0,-1-1 1,0-1-1,0 1 0,-1-1 0,1 0 0,-15 9 0,-4 1-115,-2 0 1,-47 19-1,69-32-37,2-2-138,44-1-1345,72 9 350,-99-6 1239,-1-1 0,1 2 0,-1 0 0,0 0-1,0 1 1,-1 1 0,1 0 0,22 15 0,-33-18 26,1 1 1,0-1-1,-1 1 1,0-1 0,0 1-1,0 0 1,0 0 0,0 0-1,-1 0 1,0 0-1,0 0 1,0 0 0,0 0-1,-1 0 1,0 1-1,1-1 1,-1 0 0,-1 0-1,1 1 1,-1-1 0,0 0-1,0 0 1,0 0-1,0 0 1,-1 0 0,1 0-1,-1 0 1,0 0 0,0-1-1,-1 1 1,-4 5-1,0-4-40,-1 0 0,0-1-1,0 1 1,0-2-1,-1 1 1,1-1-1,-1 0 1,0-1-1,-11 2 1,-7-1-678,-46-1 0,63-2 344,9 0 172,0 0-1,-1 0 1,1 0 0,0 0-1,0 0 1,-1 0 0,1 0 0,0 0-1,0-1 1,0 1 0,-1 0-1,1-1 1,0 1 0,0-1 0,0 1-1,0-1 1,0 0 0,0 1-1,0-1 1,0 0 0,0 0 0,0 0-1,0 0 1,1 0 0,-1 0-1,0 0 1,0 0 0,1 0 0,-1-1-1,0-3-852,0 0 0,0 0 0,1 0 0,0 1 0,0-1 0,1-8 0,-1 7-95,5-41-8469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4.7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10757,'0'0'7779,"0"161"-4033,0-91-1185,0-7-512,0 7-848,0-21-801,5 0-336,11-21-64,-11 0-976,0-7-2290,-5-14-3617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5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0 2849,'0'0'20818,"-7"30"-18681,-2 4-1569,1-6-152,2 0 0,1 0 0,1 1 1,0 33-1,2-19-305,-2 87 1929,6-44-9073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5.5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6883,'0'0'6494,"-3"27"-3354,-11 90-710,13-107-2090,1 1-1,0-1 1,1 1-1,0-1 1,0 0-1,1 0 1,0 1-1,1-1 1,0 0-1,1-1 1,0 1-1,0-1 1,1 1-1,0-1 1,10 11-1,2 0 377,0 0-1,2-2 1,0 0-1,27 19 1,-33-28-606,0 0 0,1 0 1,0-1-1,1-1 0,-1 0 1,1-1-1,1-1 0,23 6 1,-5-5-329,0-2 0,67 0 0,-92-4-162,0-1 1,0 0-1,0 0 1,0-1-1,0 0 1,0 0 0,-1-1-1,1-1 1,-1 1-1,0-1 1,10-6-1,-8 3-1232,1-1 0,-2 0 0,1 0 0,11-13 0,2-13-5826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5.7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519 0 10533,'0'0'14118,"-145"183"-11268,88-113-1362,5 0-767,0-7-561,6-14-160,-6 0-320,15-7-1281,-4-14-2433,4-14-3233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56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16 8084,'0'0'17256,"-10"-16"-12825,10 48-3654,3 161 895,0-145-1569,3-1-1,12 57 0,98 244 21,-88-273-121,-22-59-12,1 1-1,0-1 1,1 0 0,0-1-1,2 0 1,0 0-1,0-1 1,1 0-1,1-1 1,16 15 0,106 63-33,-114-77-21,-17-11 5,1 0-1,0 0 1,0-1 0,0 1-1,0-1 1,1 0-1,-1 0 1,1 0 0,-1 0-1,1-1 1,7 1 0,-24-19-3383,-3-16-2657,-5-14-4826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6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2 162 6467,'0'0'17912,"-1"5"-16431,0 7-1221,1 0 0,0-1 0,1 1 0,0-1 0,1 1 0,0-1 0,1 1 0,0-1 0,7 16 0,51 101 1256,-49-106-1446,-10-18-55,1 1 0,0-1 1,0 0-1,0 0 0,0 0 0,1 0 1,4 4-1,-6-7-9,-1 0 0,0-1 1,0 1-1,0 0 0,1 0 0,-1-1 1,0 1-1,1 0 0,-1-1 0,0 1 1,1-1-1,-1 0 0,1 0 0,-1 1 1,0-1-1,1 0 0,-1 0 0,1 0 1,-1 0-1,1-1 0,-1 1 0,1 0 0,-1-1 1,0 1-1,1-1 0,-1 1 0,0-1 1,1 1-1,-1-1 0,0 0 0,0 0 1,2-1-1,10-11 150,0-1-1,-1-1 1,0 0 0,10-18-1,9-12 235,18-24-217,49-63 239,-79 110-1255,1 0 0,1 1 0,37-28 0,-52 45-22,0 0 1,0 1 0,0-1 0,1 1 0,0 0 0,-1 1 0,10-3 0,11-2-5963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9.2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11317,'0'0'10965,"-20"147"-8788,20-91-512,0 0-288,0-7-433,0 0-320,5-14-320,-5-7-192,5-7-79,-5-7-33,0-7-257,5-7-607,0 0-4194,1 0 191,4-14-2800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29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7684,'0'0'10981,"37"147"-7796,-27-91-464,0 0-1056,-10-7-641,6 0-527,-1-14-417,0-7-80,0-14-32,-5-7-497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7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1 224 5122,'0'0'13609,"6"11"-12107,86 144 5016,-89-149-6313,1-1 0,-1 0 0,1 0 0,0 0 0,0 0 0,1 0 0,-1-1 0,9 6 0,-11-9-129,0 1 0,0-1 0,0 0 0,1 0 0,-1 0 1,0 0-1,1 0 0,-1 0 0,1-1 0,-1 1 0,1-1 0,-1 0 1,1 0-1,0 0 0,-1 0 0,1 0 0,-1 0 0,1-1 0,-1 1 1,1-1-1,-1 0 0,1 1 0,-1-1 0,3-2 0,11-8 109,0 0-1,-1-1 1,-1 0-1,23-26 0,8-8 79,-27 30-349,129-124 338,-55 39-3668,-86 94 2340,9-13-1997,-9 4-3407,-5 2-3065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0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1 4322,'0'0'15415,"-1"22"-13547,-9 354 7645,10-368-8582,-1 2-6107,13-41-11628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31.0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0 5202,'0'0'7636,"27"27"-4082,86 91-561,-106-109-2675,1-1 0,-2 1 0,1 0 0,-1 1 0,0 0 0,-1 0 1,0 0-1,-1 0 0,0 1 0,0 0 0,2 13 0,-2-5 147,2 12 465,-1 0 1,-1 1-1,-2 62 1,-3-86-840,0 0 0,0 0 0,-1 0 0,0 0 0,0 0 1,0 0-1,-1 0 0,-1-1 0,1 1 0,-1-1 0,-1 0 1,1 0-1,-1-1 0,0 1 0,0-1 0,-1 0 0,0 0 1,0-1-1,-13 9 0,11-9-74,0 0 0,0 0 0,0 0 0,-1-1 1,1-1-1,-1 1 0,0-2 0,0 1 0,-1-1 0,1 0 0,0-1 0,-1 0 1,1-1-1,-1 0 0,1 0 0,-1-1 0,-11-2 0,19 2-34,-1 1 0,1-1 0,0 0 0,0 0 0,0 0 0,-1 0 0,1 0-1,0-1 1,1 1 0,-1 0 0,0-1 0,0 0 0,0 1 0,1-1 0,-1 0 0,1 0 0,0 0-1,-1 0 1,1 0 0,0 0 0,0 0 0,-1-3 0,0-3-112,1 0 0,-1 1-1,1-1 1,1 0 0,-1-12 0,2 19 120,-1-1 0,1 1 0,0-1 1,-1 1-1,1 0 0,0-1 0,0 1 1,0 0-1,0 0 0,0 0 0,0 0 1,0 0-1,0 0 0,1 0 0,-1 0 1,0 0-1,1 0 0,-1 1 0,0-1 1,1 0-1,-1 1 0,1 0 0,-1-1 1,1 1-1,-1 0 0,1-1 0,-1 1 1,4 0-1,52-3 154,-55 3-140,26 0 83,11-1-115,69 9 0,-41-2-2359,-1-5-4269,-23-1-1237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45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0 4482,'0'0'10154,"-4"0"-8668,-70 0 11773,73 14-25950,-3 0 5701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46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779 6 2465,'-3'-6'24582,"-4"12"-24526,0-1 0,0 1 0,0 0 0,0 1 0,1-1 0,0 1 0,1 0 0,-5 9 0,-9 8 94,-157 180 730,37-41-668,75-92-222,4 2 0,-81 130 0,98-139-8,31-48-18,0 2 1,1 0-1,-16 35 0,18-40-6,8-12 20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46.7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1 105 672,'0'0'20837,"13"0"-20512,82 1 526,226-9 526,-75-3-759,-34 2-329,-37 2 39,-161 6-414,104-6-957,-121-1-2371,-31-26-6559,14 13 8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47.2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3794,'0'0'15348,"0"3"-14337,1 25-214,1 1 0,2 0 0,1-1 0,1 1 0,1-2 0,15 39 0,13 32 339,48 119 116,-23-78-596,52 106-264,-81-196-427,-26-48-910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57.1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191 132 4610,'0'0'18929,"-5"0"-16712,3 0-2061,0 1 0,0-1 0,0 0 0,0 1 0,0 0 0,0-1-1,0 1 1,0 0 0,0 0 0,1 0 0,-1 0 0,0 0 0,1 1 0,-1-1 0,0 0 0,1 1 0,0-1 0,-1 1 0,1 0 0,-2 3 0,-23 47 867,16-30-727,-21 48 282,3 0 0,-22 89 0,48-123-554,2-33-43,0-13-85,1-2 133,1 0 0,0 0 0,1 1 0,0-1 0,1 1 0,1-1-1,10-20 1,11-28 87,4-25-77,3 2 0,57-101 1,-87 178-36,-3 4 0,1 0-1,0 1 1,0-1 0,0 0 0,1 0-1,-1 0 1,0 1 0,1-1-1,-1 0 1,1 1 0,-1 0 0,1-1-1,0 1 1,-1 0 0,3-1 0,-3 2 129,15 2-13,-2 4-120,0 1 0,0 1 0,16 12 0,11 7 0,275 152 0,-312-177 22,-4-1-45,1 0-1,-1-1 1,1 0-1,-1 1 0,1-1 1,0 1-1,-1-1 0,1 0 1,0 1-1,-1-1 0,1 0 1,0 0-1,-1 0 0,1 1 1,0-1-1,0 0 1,-1 0-1,1 0 0,0 0 1,0 0-1,-1 0 0,1 0 1,0-1-1,-1 1 0,2 0 1,-14-9-8573,-7-10-945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6:48.9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2 133 6115,'0'0'12587,"0"10"-10079,-1 43 598,2 65-450,0-100-2443,1-1 0,0 0 0,1-1 0,9 27 0,-11-42-199,-1 0 0,0 0 0,1-1-1,-1 1 1,1 0 0,-1-1 0,1 1 0,-1-1 0,1 1 0,-1 0 0,1-1 0,-1 1 0,1-1-1,0 0 1,-1 1 0,1-1 0,0 1 0,0-1 0,-1 0 0,1 0 0,0 1 0,0-1 0,-1 0-1,1 0 1,0 0 0,0 0 0,-1 0 0,1 0 0,0 0 0,0 0 0,0 0 0,-1 0 0,1 0-1,0-1 1,0 1 0,-1 0 0,1 0 0,0-1 0,-1 1 0,1-1 0,0 1 0,-1 0 0,1-1-1,0 0 1,33-26 313,-27 22-319,192-180-36,-181 168-243,53-46-2022,-15 16-975,-6-6-4067,-27 18-2240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0.3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348 1 6099,'0'0'17867,"-19"23"-16379,-112 143 524,124-158-1890,-38 50 690,-95 93-1,140-151-814,-1 0 0,1 1 1,0-1-1,-1 0 1,1 0-1,0 1 0,-1-1 1,1 0-1,0 0 0,0 1 1,-1-1-1,1 0 0,0 1 1,0-1-1,-1 0 0,1 1 1,0-1-1,0 0 1,0 1-1,0-1 0,0 0 1,0 1-1,0-1 0,0 1 1,-1-1-1,1 0 0,1 1 1,-1-1-1,0 1 0,0-1 1,0 0-1,0 1 1,0-1-1,0 0 0,0 1 1,1 0-1,14 5-74,28-4 34,-39-2 53,325 0-134,-188 0-3133,-126 0 1721,0 0 0,27-6-1,-34 5 236,-1-1-1,1-1 0,-1 0 1,9-4-1,27-20-11538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0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10965,'0'0'9524,"-16"119"-6514,16-77-1009,0 7-1217,0-7-688,0-7-96,5 7-976,6-7-2402,4-7-2385,1 0-5170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9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1 217 8148,'0'0'8937,"2"20"-7424,-1-3-1165,0 8 151,1-1 1,1 0 0,2 1 0,13 42-1,-15-59-418,0-1-1,0 1 1,1-1-1,0 0 1,0 0-1,1-1 1,0 1-1,0-1 1,1 0-1,-1-1 1,8 7-1,-5-6-6,-2-1-35,1 0 0,0 0-1,0-1 1,0 1 0,14 5 0,-19-10-36,0 1 1,1-1-1,-1 1 1,1-1-1,-1 0 1,1 1-1,-1-1 1,0-1-1,1 1 1,-1 0 0,1 0-1,-1-1 1,0 0-1,1 1 1,-1-1-1,0 0 1,1 0-1,-1 0 1,0-1-1,0 1 1,0 0-1,0-1 1,0 1 0,2-4-1,31-32 709,-2-1 0,44-66 0,23-28-1807,-84 113-88,2 1 0,0 0 0,1 2 0,33-23 0,-19 19-2733,58-24 1,-71 35 2392,58-26-7038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0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10181,'0'0'12966,"0"161"-10629,0-105-865,0 0-655,0-14-385,0-14-368,0 0-64,0-7-320,0-7-1361,0-7-2177,16-7-2305,0 0-2801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1.0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1105,'0'0'21609,"6"140"-19240,-1-105-1600,0 0-593,-5-7-176,5 0-896,0 0-2578,1-14-3809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9.6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3618,'0'0'12806,"0"24"-11195,3 76-69,-2-89-1276,0-1-1,1 0 1,0 0-1,0 0 1,1 0-1,1 0 1,0-1-1,0 1 1,1-1-1,0 0 1,0 0-1,1-1 1,0 1 0,14 12-1,-19-19-210,1 0 0,-1-1 1,1 0-1,-1 1 0,1-1 0,0 0 0,0 0 0,0 0 0,-1 0 1,1 0-1,0 0 0,0-1 0,0 1 0,0 0 0,0-1 0,1 0 0,-1 1 1,0-1-1,0 0 0,0 0 0,0 0 0,0-1 0,0 1 0,0 0 1,0-1-1,0 0 0,0 1 0,0-1 0,0 0 0,0 0 0,0 0 1,0 0-1,2-2 0,6-4 163,0-1 0,-1 0 1,1 0-1,10-14 0,-11 12-22,94-111 312,-26 29-3884,-51 61-1216,-9 3-2793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1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1665,'0'0'18616,"-11"147"-16423,11-84-384,0-7-304,0-7-625,0-7-416,0-7-271,0-14-193,0-7 0,0-7-673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1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1 5202,'0'0'11819,"27"17"-8609,86 60-441,-107-72-2575,0-1-1,-1 1 1,1 0 0,-1 0 0,0 1-1,0 0 1,0 0 0,-1 0 0,0 0 0,0 1-1,-1-1 1,0 1 0,0 0 0,0 0-1,-1 0 1,0 1 0,-1-1 0,1 0-1,-2 1 1,1 12 0,1-7 27,-1 83 1131,-1-92-1317,0 0 0,0 1 0,-1-1 0,0 0 0,0 0 0,0 1 0,0-1-1,-1 0 1,1 0 0,-1 0 0,0-1 0,0 1 0,-1 0 0,1-1-1,-4 4 1,1-2-4,0 0 0,0 0-1,-1-1 1,1 0 0,-1 0-1,0-1 1,0 0 0,-12 5-1,4-3-70,0-1 1,0-1-1,0 0 0,-1 0 0,0-2 0,1 0 0,-1 0 0,-20-3 0,32 1-4,-1 0 0,0 0-1,1 0 1,-1-1-1,1 0 1,-1 1 0,1-1-1,0 0 1,0-1 0,0 1-1,0 0 1,0-1 0,-3-3-1,4 4 5,1 1 0,-1-1-1,1 0 1,0 1 0,-1-1 0,1 0-1,0 0 1,0 0 0,0 0 0,1 0 0,-1 0-1,0 0 1,1 0 0,-1 0 0,1 0-1,0 0 1,0-1 0,0 1 0,0 0-1,0 0 1,0 0 0,0 0 0,1 0-1,-1-1 1,2-2 0,-1 3 24,1 1 0,-1 0 1,0 0-1,1-1 0,-1 1 1,1 0-1,0 0 0,-1 1 1,1-1-1,0 0 0,-1 0 1,1 1-1,0-1 0,0 1 0,-1 0 1,1-1-1,0 1 0,0 0 1,3 0-1,50 1-27,-32 0 18,27 1-377,70 14-1,12 0-7078,-72-15-672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0.2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91 4610,'0'0'10477,"2"25"-7937,11 181 2241,-13-170-3948,0-27-567,-1 1 0,2 0 0,-1 0 1,2 0-1,3 15 0,-5-24-221,1-1 0,0 0 0,0 1-1,-1-1 1,1 0 0,0 0 0,0 1 0,0-1 0,0 0-1,-1 0 1,1 0 0,0 0 0,0 0 0,0 0 0,0 0-1,-1 0 1,1-1 0,0 1 0,0 0 0,0 0 0,-1-1 0,1 1-1,0 0 1,0-1 0,0 0 0,10-7 404,-1-1 0,0-1 0,17-19 0,8-10 375,54-47-275,39-37-3036,-39 44-5553,-33 31 791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39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12454,'0'0'16199,"149"-41"-15431,-118 41-335,0 0-305,-11 0-96,6-7-64,-6 7-48,-9 0-1025,4 0-1344,-5 0-3202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2.4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6371,'0'0'16856,"-6"148"-14743,6-78-593,0 0-639,0-7-225,0-7-320,0-21-288,0 0-48,0-14 0,6-7-176,-6-7-864,5-7-1410,0 0-2480,5 0-2145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2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3009,'0'0'13383,"135"0"-10422,-68-7-944,6 7-1217,-6 0-592,-10 0-208,-10 0-1104,-11 0-3186,-15 0-2833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2.9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245 0 4690,'0'0'14388,"-17"24"-11344,-48 76-683,62-95-2218,0 0 0,1 0-1,0 0 1,0 0-1,0 0 1,0 0 0,1 1-1,0-1 1,0 1 0,1-1-1,-1 1 1,1-1 0,0 1-1,2 7 1,-1 6 185,-1-8-287,-1-1 0,2 0 0,-1 0 0,1 0 0,1 0 0,0 0 0,0 0 0,1 0 0,0-1 0,1 1 0,0-1 0,0 0 0,1 0 0,0 0 0,13 15 0,44 43-82,-36-40-78,25 33-1,-40-33 16,-11-26 152,0 0-33,0 0-1,0-1 0,-1 1 1,1 0-1,0 0 1,0 0-1,0-1 0,-1 1 1,1 0-1,0 0 1,-1-1-1,1 1 0,-1 0 1,1-1-1,-1 1 1,1-1-1,-1 1 0,1 0 1,-2 0-1,-6 5 116,0-1 0,-1-1 0,0 1 0,0-1 0,0-1 0,0 0 0,0 0 0,-1 0 0,1-2 0,-19 3 0,-3-2-340,1-2 0,-37-3 1,60 2-300,0 0 0,0 0 0,0 0 1,0-1-1,-12-5 0,15 6-277,1-1-1,-1 0 1,1-1 0,-1 1 0,1 0-1,0-1 1,-3-3 0,-5-8-5409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3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8724,'0'0'12438,"-57"168"-10838,57-111 49,10-1-320,27 0-193,4-14-559,-4-14-257,-1-7-240,0-14-80,-5 0-208,6-7-1361,-1-7-1424,0-21-1570,-4-7-2496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3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0 11685,'0'0'8548,"-114"134"-5538,72-71-561,1 0-480,5 0-977,4-7-704,12-14-288,4-21 0,16 0-1568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3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0 8356,'0'0'12411,"19"26"-9781,61 85-853,-73-101-1613,-1 0-1,0 1 0,0 0 1,-1 0-1,-1 0 1,0 0-1,0 1 1,-1 0-1,0-1 0,-1 1 1,-1 0-1,0 0 1,0 1-1,-2 15 1,1-10-49,0-14-104,0 0 0,-1 0 0,1 0 0,-1-1 1,1 1-1,-1 0 0,0-1 0,-1 1 0,1-1 1,-1 1-1,1-1 0,-1 0 0,0 1 0,0-1 1,0 0-1,-1 0 0,1-1 0,-1 1 0,1 0 0,-1-1 1,0 1-1,0-1 0,0 0 0,-1 0 0,1 0 1,0-1-1,-1 1 0,1-1 0,-1 0 0,-4 1 1,-10 2-91,0 0 0,-1-2 0,0 0 0,-33-2 1,35 0-46,14 0 112,0 0 0,1 0-1,-1 0 1,1 0 0,-1-1 0,0 1 0,1-1 0,-1 1-1,1-1 1,-1 0 0,1 0 0,0 0 0,-1-1-1,-1 0 1,2 0-15,1 0 0,0 1-1,-1-1 1,1 0 0,0 0-1,0 0 1,0 1 0,1-1-1,-1 0 1,0 0 0,1 0 0,-1-1-1,1 1 1,0 0 0,0 0-1,0 0 1,0 0 0,0-2-1,0 3 12,1 0-1,-1 1 1,1-1-1,0 1 0,-1-1 1,1 1-1,0-1 1,-1 1-1,1-1 1,0 1-1,0-1 0,-1 1 1,1 0-1,0-1 1,0 1-1,0 0 1,-1 0-1,1 0 1,0 0-1,0 0 0,0 0 1,0 0-1,-1 0 1,3 0-1,31 0 2,-24 1-47,216 7-1413,-133-3-2874,-14-4-2726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4.2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80,'0'0'14935,"-37"141"-10309,27-71-2033,10 0-160,0 0-672,0-14-880,0-14-593,0-7-224,0-21-64,0 0-865,10-14-6850,1 0-977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4.5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10117,'0'0'5952,"23"8"-3607,7 4-1698,-2 0 89,1-2-1,47 10 1,-65-18-537,1 1-46,0-1-1,0 1 1,-1 1-1,14 6 1,-22-8-124,1 0 1,-1 0-1,0 0 1,1 1-1,-1-1 0,0 1 1,-1 0-1,1 0 1,0 0-1,-1 0 1,0 0-1,0 1 1,0-1-1,0 0 0,0 1 1,-1 0-1,2 4 1,3 14 516,-2 0 0,0 0-1,-1 0 1,-1 27 0,-7 93 1386,-4-78-1319,-3-1 1,-29 92 0,9-34-206,29-112-429,2 1 0,-1 0 1,1 18-1,1-27-585,0-11-4065,-1-16-206,-4-8-3783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4.7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12246,'0'0'11301,"187"77"-11013,-120-63-288,1 0-1569,-1-7-2337,1 7-5266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5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11829,'0'0'6113,"30"7"-3467,100 26-602,-119-30-1797,0 1 1,0 0-1,0 0 1,-1 1-1,0 1 1,1 0-1,-2 0 1,1 1-1,-1 0 1,0 1-1,-1 0 1,14 16-1,-18-18-190,0 0 0,0 0 0,-1 0 0,0 1 0,0-1 0,0 1 0,-1 0 0,0 0 0,-1 0 0,1 0 0,-1 0 0,-1 0 0,1 0 0,-1 1 0,-1-1 0,1 0 0,-1 0 0,-3 11 0,2-13-19,0 0 1,0 0-1,-1-1 0,0 0 0,0 1 0,0-1 0,0 0 0,0 0 1,-1-1-1,0 1 0,0-1 0,0 1 0,0-1 0,-1-1 0,1 1 0,-6 2 1,-1 1 2,-1-1 1,-1 0 0,1 0 0,0-1 0,-16 2-1,9 0-1127,33 3-334,-11-7 1485,100 56-193,-93-51 217,1 1-1,-2 0 0,1 0 1,-1 1-1,-1 0 0,1 0 1,7 13-1,-13-17 18,0 1 0,0-1 0,-1 1-1,0 0 1,0 0 0,2 9 0,-4-12-39,1-1 0,-1 1-1,1-1 1,-1 0 0,0 1 0,0-1 0,0 1 0,-1-1 0,1 1 0,0-1 0,-1 0-1,0 1 1,1-1 0,-1 0 0,0 1 0,0-1 0,0 0 0,-1 0 0,-2 4 0,-3-1 32,0 0 0,0 0 0,0-1 0,-1 0 0,0 0 0,1-1 1,-1 0-1,-1 0 0,1-1 0,-10 2 0,4-1-422,0-1-1,0-1 0,0 0 1,0-1-1,-23-2 0,36 2 184,1 0 0,-1-1 0,0 1 0,0 0 0,0 0 0,1-1 0,-1 1 0,0 0 0,0-1 0,0 1-1,1-1 1,-1 1 0,0-1 0,1 1 0,-1-1 0,1 1 0,-1-1 0,0 0 0,1 1 0,-1-1-1,1 0 1,0 0 0,-1 1 0,1-1 0,0 0 0,-1-1 0,0-23-2825,1 16 1450,0-39-6214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39.6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10501,'0'0'4047,"-3"22"224,-19 247 3085,11 18-4774,11-285-2582,0 0 0,0 0 0,0 0 1,0 0-1,0 0 0,0-1 0,0 1 0,1 0 0,-1 0 0,1 0 0,0-1 0,-1 1 1,1 0-1,0-1 0,0 1 0,0-1 0,0 1 0,0-1 0,0 1 0,1-1 0,-1 1 1,0-1-1,1 0 0,1 1 0,0-1-13,0 0 1,0 0-1,0 0 1,0-1-1,0 1 0,0-1 1,0 0-1,1 0 1,-1 0-1,0 0 0,0-1 1,0 1-1,6-3 1,-2 1 7,1-1 0,-1 0 0,0 0-1,0-1 1,0 0 0,0 0 0,-1 0 0,12-11 0,44-50-702,-37 36-560,-18 21 248,0 1-1,-1-1 0,0-1 1,5-10-1,4-21-7603,-9 6-4220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5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8452,'0'0'4034,"0"119"2113,0-41-1841,0 6-1009,0-14-1904,0-7-833,0-7-544,5-14-32,-5-14-913,5 0-2576,-5-21-2626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5.9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0 6979,'0'0'11640,"-1"25"-9143,-1-8-2011,-5 160 3364,7-159-3418,-1 65 643,4 0 0,21 137 0,-23-216-1688,4 15 1091,-1-15-3157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6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4290,'0'0'15367,"21"168"-12966,-1-104-160,6-8-464,11 7-721,4-14-575,6-7-113,0-14-176,-1-7-160,1-14-32,0-7-288,-1 0-1329,1-14-2113,0-14-3569,-11 0-4162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6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421 0 12310,'0'0'8003,"-130"127"-4273,73-64-1041,0 7-1184,5-7-945,10-7-416,11-7-144,11-14-1408,4-7-2642,0-14-2897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08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857 1 1105,'0'0'15332,"-12"4"-13489,2 0-1598,1 0 0,-1 1-1,1 0 1,0 0 0,1 1-1,-1 0 1,1 0 0,0 1-1,-10 12 1,-13 17 655,-135 173 3087,145-178-3623,-196 280 926,-63 128-1503,269-421 167,8-14 25,1-1 0,0 0 1,0 0-1,0 1 0,0-1 0,1 1 0,-1-1 0,1 1 0,0 0 1,0 0-1,-1 4 0,2-7-182,5 0-3914,-1-1 4380,0 0 1,0 1-1,0-1 1,1 0-1,5-2 1,-5 2-105,671 7 2717,-345 7-2783,0 0 3,-282-14 2490,-50-14-2424,-1 0 1,-1 0 0,0 1-1,0-1 1,-1 1 0,-1 0-1,-9-18 1,-4-14-50,-204-529-940,158 441-1062,29 65-5339,25 47 5889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1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0 6307,'0'0'12243,"-11"20"-11016,3-5-1033,-12 20 219,-1 0 0,-33 41 0,50-71-306,0 0 0,0 0 0,1 0 0,0 0 0,0 1 0,0 0 0,0-1-1,1 1 1,0 0 0,1 0 0,-3 11 0,4-13-87,0 1 0,0-1-1,0 0 1,0 1 0,1-1 0,0 0-1,0 1 1,0-1 0,0 0-1,1 0 1,0 0 0,0 0-1,0 0 1,0 0 0,0 0-1,1-1 1,3 4 0,0 0-3,0-1 0,1 0 0,0-1 0,0 0 0,0 0 0,1 0 0,0-1 0,0 0 0,0 0 0,0-1 0,1 0 0,-1-1 0,1 0 0,9 2 0,16 0-428,-1-2-1,47-1 1,-45-2-926,-26 1 18,1 0 0,-1-1 0,1-1 0,-1 1 0,0-2 0,10-2 0,4-4-8219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2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0 590 8852,'0'0'9210,"13"-8"-8370,11-7-306,0 2 0,1 0 1,41-15-1,151-47 601,10-3-787,-160 62-340,106-13 0,-31 8 0,54-24 72,84-13-50,96 40-161,-153 14 24,63-30-5,-83 7 88,164 8 14,-31 2 98,-16-17 194,-19 17 568,-145 13-523,209-10 156,19 11 143,-204 5-476,-11 3-117,200 32 1,-350-33-51,1 0 1,30 12 0,-37-11 20,1 0 0,-1-1 0,1-1 0,0 0 0,1-1 0,14 1-1,27-3-2,-31 0-3966,-24-14-8742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2.4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187 1 10789,'0'0'8252,"16"15"-7265,9 7-704,68 67 581,-65-61-362,-15-16-209,-1 0 1,21 28-1,-29-34-205,-1 0 0,1 1 0,-1-1 0,0 1 0,-1 0 0,0 0 0,0 0 0,0 0 0,-1 0 0,1 11 0,-1-8 45,-1 0 0,-1 0 0,1-1 0,-1 1 0,-1 0 0,0-1 0,0 1 0,-1-1 0,-7 16 0,2-10 66,0-1 1,-1 0-1,-1 0 1,0-1-1,-14 13 1,-7 6 15,-2-1 1,-67 49 0,69-60-2309,-62 32 1,35-29-3742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4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0 4130,'0'0'15073,"-16"28"-13376,-108 181 715,-14-12-912,122-175-1410,16-22-80,-1 1-1,1-1 1,0 1 0,0-1-1,-1 1 1,1-1-1,0 1 1,0-1 0,0 1-1,0-1 1,0 1 0,-1-1-1,1 1 1,0-1 0,0 1-1,0-1 1,1 1-1,-1-1 1,0 1 0,0 0-1,0-1 1,0 1 0,0-1-1,1 1 1,-1-1-1,0 0 1,0 1 0,1-1-1,-1 1 1,0-1 0,1 1-1,-1-1 1,0 0-1,1 1 1,-1-1 0,1 0-1,-1 1 1,1-1 0,-1 0-1,1 0 1,-1 1-1,1-1 1,-1 0 0,1 0-1,-1 0 1,1 0 0,0 1-1,28 6 143,-26-6-120,22 3 95,-1-2 1,0 0 0,48-4-1,72-16-90,-80 9-600,-24 2-1112,19 0-7786,-50 7 668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4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8660,'0'0'11429,"0"168"-8916,15-98-704,11-14-816,0-7-769,-5-14-224,0-14-432,-6 0-2258,-9-7-2368,4-7-2722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39.8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0 119 5122,'0'0'23051,"139"-35"-22795,-103 21-256,0 0-400,-6 0-2081,-4-6-3506,0-1-3361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4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8580,'0'0'7966,"-1"21"-4639,0 3-2403,-1-3-45,1 1 0,1 0 1,1 0-1,5 28 0,3-8 852,23 57 0,2 11-180,-34-110-1632,0 0 1,0 0 0,0 0-1,0 0 1,1 0-1,-1 0 1,0 0 0,0 0-1,0 0 1,0 0-1,0 0 1,0 0 0,0 0-1,0 0 1,1 0-1,-1 0 1,0 0 0,0 0-1,0 0 1,0 0-1,0 0 1,0 0 0,0 1-1,0-1 1,0 0-1,0 0 1,1 0 0,-1 0-1,0 0 1,0 0-1,0 0 1,0 0 0,0 0-1,0 0 1,0 0-1,0 1 1,2-17-6114,-2 9 3213,1-19-5359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4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5555,'0'0'8804,"21"119"-5075,-5-63-1055,10 7-289,5 0-64,10-6-753,6-8-543,5-7-513,5-21-304,0-7-144,-10-7-64,5-7-688,-6 0-2225,-4-21-2450,-11 0-4321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4.5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369 0 7523,'0'0'11734,"-89"147"-7796,53-77-849,5-6-1136,-5-1-1217,4-7-688,6-7-48,-10 0-1392,0-14-3411,-11-7-3712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5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2657,'0'0'12529,"14"21"-9373,3 5-2279,-2-4-86,0 0 1,-2 2-1,13 31 0,55 115 2375,-78-165-3134,0 0 0,0-1 0,0 1 0,0-1 0,1 1-1,0-1 1,5 4 0,-8-7-16,0 0-1,-1 0 1,1-1 0,0 1 0,0 0-1,0-1 1,0 1 0,0-1 0,0 1-1,0-1 1,0 1 0,0-1 0,0 0-1,0 0 1,0 1 0,0-1 0,1 0-1,-1 0 1,0 0 0,0 0 0,0 0-1,0-1 1,0 1 0,0 0-1,0 0 1,0-1 0,0 1 0,0 0-1,0-1 1,0 1 0,0-1 0,0 0-1,0 1 1,0-1 0,0 0 0,0 1-1,-1-1 1,1 0 0,0 0 0,-1 0-1,1 0 1,0 0 0,0-1-1,40-68 1525,43-65 241,-72 119-2368,1 0-1,0 1 1,1 0 0,0 1 0,33-23 0,-16 16-3922,0 0-2438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4.7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3554,'0'0'16695,"0"126"-13717,0-70-657,0 7-705,0-14-543,0-7-545,0-7-288,5-14-240,0-7 0,-5 0-16,5-7-464,0 0-897,6-7-1856,4 0-3410,1-7-2417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14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7924,'0'0'7603,"16"140"-3345,-11-70-1265,11-7-383,-11 0-1346,5-14-752,0-7-464,-4-14-48,-1-7-224,-5-7-1681,0 0-1744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5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1 182 8932,'0'0'12243,"3"24"-10882,10 73-422,-12-92-838,0 0 1,0 0-1,1 0 1,0 0 0,0 0-1,0 0 1,1-1-1,-1 1 1,1-1-1,0 0 1,5 6 0,-6-8 0,0-1 1,0 1-1,0 0 1,0 0-1,0-1 1,0 1 0,1-1-1,-1 0 1,0 0-1,1 0 1,-1 0-1,1 0 1,0 0 0,-1 0-1,6 0 1,-4-2-18,-1-1 0,0 1 0,0-1 1,0 1-1,0-1 0,0 0 1,0 0-1,0 0 0,0 0 0,-1-1 1,1 1-1,-1-1 0,1 1 0,-1-1 1,0 0-1,3-5 0,-2 3 32,198-278-75,-199 281-219,17-26-2580,-10 11-1984,-7 7-3217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3.0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67 1 5298,'0'0'14364,"-6"0"-12747,4 0-1621,0-1 150,1 1 1,-1 0 0,1 0-1,-1 0 1,1 1 0,-1-1-1,1 0 1,-1 0 0,1 1-1,-1-1 1,1 1 0,-1 0-1,-1 0 1,2 1 106,-1 0 0,1 0 0,-1 0-1,1 0 1,0 0 0,-1 0 0,1 0 0,0 0 0,1 0 0,-1 1 0,0-1 0,1 0-1,-1 5 1,-9 57 700,4 0 1,3 0-1,5 73 0,-1-35-369,-2-73-461,-1-22-101,2 0-1,-1 1 1,1-1 0,0 0 0,0 1 0,1-1 0,0 0 0,1 0 0,-1 0-1,1 0 1,0 0 0,1 0 0,0 0 0,6 10 0,-8-45-801,3-21-2549,8 0-4331,3 8-1054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3.4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119 1 496,'0'0'16322,"19"19"-13158,61 70-562,-71-76-2188,0 0 0,-2 0-1,1 0 1,-1 1 0,-1 0 0,-1 1 0,0-1 0,-1 1 0,0 0 0,-1 0 0,-1 1 0,1 26 0,-3-36-334,1 5 55,0 1-1,-1-1 1,0 1-1,-4 19 1,3-28-120,1-1-1,-1 0 1,0 0-1,0 0 1,1 1 0,-2-1-1,1 0 1,0 0-1,0-1 1,0 1 0,-1 0-1,1 0 1,-1 0-1,0-1 1,1 1 0,-1-1-1,0 0 1,0 1-1,0-1 1,0 0 0,0 0-1,0 0 1,0 0-1,-1-1 1,1 1 0,0 0-1,0-1 1,-4 1-1,-3 0-13,0 1 0,-1-2 1,1 1-1,0-1 0,0 0 0,0-1 0,0 0 0,0-1 0,0 0 0,0 0 0,0-1 0,1 0 0,-1-1 0,1 1 0,0-2 0,0 1 0,0-1 1,0 0-1,-6-7 0,7 5-50,-1 2 6,1-2 0,1 1 0,-1-1 0,1 0 0,1 0 0,-6-9 0,11 16 29,-1 0 0,1-1 0,0 1 0,0 0-1,0-1 1,0 1 0,0 0 0,0 0 0,0-1 0,0 1 0,0 0-1,0 0 1,0-1 0,0 1 0,0 0 0,0-1 0,0 1 0,0 0-1,0 0 1,0-1 0,0 1 0,0 0 0,1-1 0,-1 1 0,0 0-1,0 0 1,0 0 0,0-1 0,1 1 0,-1 0 0,0 0 0,0 0-1,0-1 1,1 1 0,-1 0 0,14-5-173,18 4 183,-29 1-13,27 0 40,2-1 71,1 1-1,-1 2 1,51 10-1,-63-8-1699,0-1 0,1-1 0,-1-1-1,36-2 1,-10 0-2550,1 1-3826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6.4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0 160 6307,'0'0'13118,"3"24"-11496,10 75-85,-13-92-1347,1-1 1,0 1 0,1-1-1,0 0 1,0 1 0,0-1-1,0 0 1,1 0 0,0 0-1,1 0 1,-1-1 0,1 1-1,0-1 1,9 9 0,-11-12-128,0-1 0,1 1 0,-1-1 1,0 0-1,0 0 0,1 0 0,-1 0 1,1 0-1,-1 0 0,1-1 0,-1 1 0,1-1 1,-1 0-1,1 1 0,-1-1 0,1 0 1,0-1-1,-1 1 0,1 0 0,-1-1 1,5-1-1,-1 0 50,-1 0-1,1 0 1,-1-1 0,0 0 0,0 1 0,0-2-1,-1 1 1,8-7 0,60-62 542,107-141 0,-161 186-2884,-16 23 1411,0 0 0,0 0 0,0-1 0,-1 1-1,1 0 1,-1 0 0,0-1 0,0 1 0,0-7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0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 11781,'0'0'10725,"0"166"-8067,-5-69-161,-5 7-1281,10-14-575,0-21-321,0-20-304,0-22-32,0-20-144,10-7-1249,1-14-2833,-1-13-3954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7.1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1 119 1008,'0'0'12129,"3"21"-8440,20 126 585,-22-140-4042,-1 3 219,1 0-1,1 0 0,0 0 0,0 0 0,1 0 1,0-1-1,10 19 0,-13-27-355,1 0 0,0 0 0,0 0 0,0 0 0,0-1 0,0 1 0,0 0 0,0 0 0,0-1 0,0 1 0,0-1 0,0 1 0,0-1 0,1 0 0,-1 1 0,0-1 0,0 0 0,0 0 0,1 0-1,-1 0 1,0 0 0,0 0 0,1 0 0,-1 0 0,0 0 0,0-1 0,0 1 0,1 0 0,1-2 0,0 1 44,1-1-1,0 0 0,-1 0 1,1 0-1,-1-1 1,0 1-1,5-6 1,78-71 1067,10-9-988,-69 60-773,-8 9 841,30-39-1,-25 15-3496,-22 38 1971,0-1-1,-1 1 1,1 0 0,-1-1-1,0 1 1,0-10 0,-1 0-8250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8.7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160 0 4994,'0'0'19236,"-6"5"-17259,-10 14-1734,-1 0 0,2 1 1,1 1-1,0 0 0,2 1 1,0 1-1,2 0 0,0 0 0,-11 47 1,17-53-185,1 0 0,0 0 0,2 1 0,0-1 0,1 0 0,1 1 0,0-1 0,4 18 0,-3-31-46,0 1 0,0-1 1,0 0-1,0 0 0,1 0 0,-1-1 1,1 1-1,0-1 0,0 1 0,0-1 1,1 0-1,-1 0 0,1 0 1,0-1-1,0 1 0,4 1 0,2 1 11,0-1 0,1 0 0,-1 0-1,1-1 1,16 2 0,20 1 17,0-2-1,1-2 1,61-7 0,-92 4-411,-1-1-1,1-1 1,25-9 0,2-8-3077,-41 18 2544,0-1-1,0 1 0,1-1 1,-2 1-1,1-1 1,0 0-1,0 0 1,3-5-1,0-7-6358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8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0 11637,'0'0'8564,"-47"119"-5939,26-69-416,1 6-464,4 0-736,0-14-657,1 0-352,4-7-16,11-14-1009,-5-14-1664,5 7-2385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9.2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145 0 6227,'0'0'8727,"20"20"-4728,69 70-755,-81-80-2860,0 1 1,0 0-1,-1 1 1,0-1-1,-1 1 1,-1 1-1,0-1 1,0 1-1,-1 0 1,2 14-1,-2 4 254,-1-1 1,-1 54-1,-3-52-417,2-25-186,-2-1-1,1 0 0,-1 1 0,0-1 0,0 0 0,0 0 0,-1 1 1,0-1-1,-5 9 0,5-12-28,0 0 0,0 0-1,0 0 1,0 0 0,-1-1 0,0 1 0,1-1 0,-1 0 0,0 0 0,0 0 0,0 0 0,0 0 0,0 0-1,0-1 1,-1 0 0,1 0 0,0 0 0,-7 1 0,-1 1-89,1-2 1,-1 1-1,0-1 0,0-1 0,0 0 1,0-1-1,1 0 0,-1 0 1,0-1-1,1-1 0,-1 1 0,1-2 1,0 0-1,0 0 0,0-1 1,0 0-1,1 0 0,0-1 1,0 0-1,0-1 0,1 0 0,-9-10 1,15 15 59,0 1 0,1-1 0,0 0 0,-1 0 0,1 0 0,0 1 0,0-1 0,0 0 0,0 0 0,0-1 0,0 1 0,1 0 0,-1 0 0,1 0 0,0 0 0,-1-1 0,1 1 0,0 0 0,0 0 0,1-4 0,-1 5 25,1-1 1,0 1-1,0-1 0,0 0 1,0 1-1,0 0 0,1-1 1,-1 1-1,0 0 0,1-1 1,-1 1-1,1 0 0,-1 0 1,1 0-1,-1 0 0,1 0 1,0 1-1,-1-1 0,1 0 1,0 1-1,0-1 0,-1 1 1,4 0-1,36-6 455,0 2 0,68 2 1,-37 2-2069,0-4-4358,-40-1-1928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49.8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0 2049,'0'0'20681,"-5"32"-19027,-1 0-1229,-4 25 697,-5 94-1,15-18 1550,1-84-3801,-2-22-6125,7-62 1033,8-11-3003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0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4466,'0'0'12795,"29"7"-10983,95 21-564,-54-19-135,-66-10-1023,1 1-1,-1 1 1,0-1 0,1 1-1,-1-1 1,0 1 0,0 1-1,0-1 1,1 0-1,-1 1 1,-1 0 0,1 0-1,0 0 1,5 4-1,-7-4 27,0 0 0,0 1 0,-1-1 0,1 0 0,-1 1 0,1 0 0,-1-1 0,0 1 0,0 0 0,0-1 0,0 1 0,1 5 0,4 42 1338,-4-32-835,8 518 4005,-11-501-4433,-8 285 1020,9-313-1218,0-6 1,0 0 0,1 0-1,-1 0 1,0 0-1,0 0 1,0 0-1,0 0 1,0 1 0,0-1-1,0 0 1,0 0-1,-1 0 1,1 0 0,0 0-1,-1 0 1,1 0-1,-1 0 1,1 0-1,-1 0 1,1 0 0,-1 0-1,-1 1 1,-4-25-2422,-21-67-5674,-2 28 311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0.3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10389,'0'0'14935,"135"70"-14359,-88-56-416,-5-6-160,-1-1-1137,-10 0-3073,0 0-7011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0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1313,'0'0'19139,"23"18"-17271,149 105 1266,-163-116-2944,0 0 1,-1 0-1,0 0 0,0 1 0,-1 0 0,0 1 0,11 18 0,-15-21-142,0 0 0,-1-1-1,0 1 1,0 1 0,0-1-1,-1 0 1,0 0 0,0 1-1,0-1 1,-1 0 0,0 1-1,0-1 1,-1 1 0,0-1-1,-2 9 1,1-9-14,-1 0 1,1 0-1,-1 0 0,0 0 1,-1-1-1,1 1 0,-1-1 1,0 0-1,0 0 0,-1-1 1,0 1-1,-9 6 0,1-1 7,-1-1-1,1-1 0,-1 0 1,-16 5-1,-15-5 80,37-7-433,20-1-956,-9 0 1261,23 0-62,40 5 1,-56-3 68,0 0-1,-1 0 0,1 1 1,-1 1-1,1 0 0,-1 0 1,12 8-1,-12-7 8,-1 1 0,1 0 0,-1 0 0,-1 1 0,8 7 0,-12-10 0,0 0 1,0 0 0,-1 0 0,1 1 0,-1-1 0,0 1 0,0-1 0,0 1 0,-1 0 0,0-1 0,1 1 0,-1 10 0,0-7 21,-1 0 1,0 0-1,0-1 0,-1 1 1,0 0-1,0 0 1,-1 0-1,0-1 1,-1 1-1,-5 12 1,1-9 62,1 0 1,-2-1 0,0 0 0,0 0-1,0-1 1,-13 11 0,7-8-20,-1 1-1,0-2 1,-1 0 0,-20 10 0,26-16-89,0 0 0,0-1 0,0 0 1,-1-1-1,0 0 0,1-1 0,-1 0 1,-21 1-1,31-3-72,-1 0 1,1 0-1,-1-1 0,1 1 1,-1 0-1,1-1 1,-1 1-1,1-1 1,-1 1-1,1-1 0,0 0 1,-1 1-1,1-1 1,0 0-1,0 0 0,-1 0 1,1 0-1,0 0 1,0 0-1,0 0 1,0-1-1,0 1 0,1 0 1,-1-1-1,0 1 1,1 0-1,-1-1 0,0 1 1,1-1-1,0 1 1,-1-1-1,1-1 1,-1-7-793,0 1 0,0-1 0,1 1-1,1-12 1,0 14 225,-1 1-185,1 0 1,0 0 0,0 1-1,0-1 1,4-8 0,21-34-6006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1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0 2577,'0'0'12102,"-5"140"-6964,-10-84-1792,10 0-881,-6-6-1553,6-8-608,0-7-304,0-7-160,-6-14-1152,6 7-2258,-5-14-2753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1.8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0 2689,'0'0'16789,"-9"32"-14348,-3 9-1604,-2 3 187,3 1 0,-9 59 0,3 179 3373,17-177-7004,0-100 2225,0-22-2425,1 0-1,5-27 1,8-10-5378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2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6259,'0'0'19433,"30"42"-19257,-24-42-176,-1 0-2353,5 0-1521,16 0-10933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0.3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1 376 7523,'0'0'10779,"26"-15"-7028,-11 7-3274,18-10 555,-1-2 1,-1-1 0,56-48-1,-2-19 283,-74 75-1224,-1-1 1,0 0-1,-1 0 0,15-30 1,-23 42-59,-1 0 0,1 0 0,0 1 1,-1-1-1,1 0 0,-1 0 0,0 0 1,1 0-1,-1 0 0,0 1 0,0-1 1,0 0-1,-1 0 0,1 0 0,-1-2 1,1 3-20,0 1 1,0 0 0,-1-1 0,1 1-1,0 0 1,-1-1 0,1 1 0,0 0 0,0 0-1,-1-1 1,1 1 0,0 0 0,-1 0-1,1-1 1,0 1 0,-1 0 0,1 0 0,-1 0-1,1 0 1,0 0 0,-1-1 0,1 1-1,-1 0 1,1 0 0,-1 0 0,0 0 0,-18 9-39,12-3-14,0 0 0,0 1 0,0 0 0,1 0 0,0 0 0,1 1 0,-7 10 0,-33 68-119,38-71 162,3-7-21,-37 85 283,38-86-151,0 1-1,1-1 0,0 1 1,1 0-1,0-1 1,0 1-1,0 0 0,1 0 1,0 0-1,2 11 0,-1-17-110,-1-1 1,0 0-1,1 0 0,0 0 0,-1 1 0,1-1 0,0 0 0,0 0 1,-1 0-1,1 0 0,0 0 0,0 0 0,0-1 0,0 1 1,0 0-1,0 0 0,0-1 0,1 1 0,-1-1 0,0 1 0,0-1 1,0 1-1,1-1 0,1 1 0,34 1 22,-28-2-15,2-1 1,0 0-1,0 0 0,0-1 0,0 0 1,0-1-1,0-1 0,16-7 0,5-4-570,32-22-1,-35 19-2297,39-18 0,-12 14-4673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2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2369,'0'0'13766,"140"0"-11076,-77 0-1330,-6 0-864,-5 0-496,-16 7-64,-5 14-1840,-21 0-1762,-10 0-1553,0 0-4609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2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192 0 6003,'0'0'8321,"-6"23"-4904,-19 79-639,21-83-2018,0 1 0,1-1 1,2 1-1,0 0 0,1-1 1,3 32-1,-2-47-733,0-1-1,1 0 1,-1 0 0,0 0-1,1 0 1,0 0-1,0 0 1,-1 0-1,2 0 1,-1 0 0,0-1-1,1 1 1,-1-1-1,1 0 1,-1 0 0,1 0-1,0 0 1,0 0-1,4 1 1,11 6-14,0 0 0,22 5 1,-27-9 30,-4-2-38,0-1 0,0-1-1,0 0 1,0 0 0,1 0-1,14-2 1,-13 0 50,0 1 0,0 1 0,18 2 0,-26-2-4,1 0 0,-1 0 0,1 0 0,-1 0 0,0 1 0,0-1 0,1 1 0,-1 0 1,0 0-1,-1 0 0,1 1 0,0-1 0,-1 1 0,1-1 0,2 4 0,-2-1 121,-1 0 0,1 0 0,0 0 0,-1 0-1,0 1 1,-1-1 0,1 0 0,-1 1 0,0-1 0,1 11 0,-5 57 1420,3-69-1559,-1 1 1,0 0 0,0 0-1,0-1 1,-1 1-1,0-1 1,0 1-1,0-1 1,0 0-1,-1 0 1,1 0 0,-1 0-1,0 0 1,-1-1-1,1 1 1,0-1-1,-1 0 1,0 0-1,0 0 1,0 0 0,0-1-1,0 1 1,-1-1-1,1 0 1,0-1-1,-1 1 1,-7 1-1,-11 2 116,0-1-1,0-2 1,0 0 0,-31-1-1,46-1-146,-7-1-3,-1-1 0,1 0 0,-1-1 0,1-1 0,0 0 0,0-1 0,0-1 0,1 0 0,0-1 0,0 0 0,1-1 0,-17-13 0,15 12-304,13 9 150,1-1-1,-1 0 1,1 0-1,-1 0 0,1 1 1,-1-1-1,1-1 1,-1 1-1,1 0 1,0 0-1,0 0 0,0-1 1,0 1-1,0-1 1,0 1-1,0 0 1,0-1-1,0 0 0,1 1 1,-1-1-1,0 0 1,1 1-1,0-1 1,-1 0-1,1 1 0,0-1 1,0 0-1,0 0 1,0-3-1,-1-22-5832,-3-6-3414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7.7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560 43 6035,'0'0'9265,"-16"25"-7888,-3 4-810,-87 143 2774,-95 193 1566,30 15-3942,158-337-961,-15 82-1,28-122-4,0-1-2,0-1 2,0 1 0,0-1 0,0 1 0,0-1 0,0 1 0,0-1 0,0 1 0,-1 0 0,1-1 0,0 1 0,-1-1 0,1 1 0,-1-1 0,0 0 0,-1 3 0,2-4-1,0 0 0,0 0-1,0 1 1,0-1 0,0 0 0,0 0-1,0 1 1,0-1 0,0 0 0,0 1-1,0-1 1,0 0 0,0 0 0,1 0-1,-1 1 1,0-1 0,0 0 0,0 0-1,0 1 1,0-1 0,0 0 0,1 0-1,-1 0 1,0 1 0,0-1 0,0 0-1,1 0 1,-1 0 0,0 0-1,0 0 1,0 1 0,1-1 0,-1 0-1,0 0 1,0 0 0,1 0 0,-1 0-1,0 0 1,0 0 0,1 0 0,-1 0-1,0 0 1,0 0 0,1 0 0,-1 0-1,0 0 1,0 0 0,1 0 0,-1 0-1,0 0 1,0 0 0,1 0 0,-1-1-1,0 1 1,0 0 0,0 0 0,1 0-1,12-9 157,0 2 0,0 0-1,1 1 1,0 0-1,1 1 1,-1 0 0,1 1-1,21-2 1,9 1 209,68 3 1,-80 2-182,42 3 206,127 24-1,-33-2-103,113-10-4,-17 0-197,-120-2-81,119 14 60,-236-26-46,-26-1 358,-3-9-275,0 0 1,-1 0-1,0 1 1,0-1-1,-1 1 1,0 0-1,0-1 1,-1 1-1,-5-8 1,-8-20-12,-36-93 17,-107-224-34,148 331-64,-128-219 3,110 195 19,-3 1 0,-1 1 0,-43-40 0,71 78-61,0 0 0,0-1 0,1 1 0,0-1 0,0 0-1,1 0 1,0-1 0,0 0 0,1 1 0,-3-10 0,3 7-1498,1 0 0,0 0 0,1-1 0,0-16 0,1 7-6493,0 5-4222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8.4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1 5955,'0'0'16562,"-21"17"-15836,-1 1-553,-5 4 118,1 1 0,-44 51-1,29-28 193,-26 33 1126,66-78-1580,1 1 1,0 0-1,0-1 0,0 1 1,0 0-1,0 0 1,0-1-1,1 1 0,-1 0 1,0-1-1,1 1 0,-1 0 1,1-1-1,0 1 0,0-1 1,0 1-1,-1-1 0,1 1 1,0-1-1,3 3 0,1 2 31,1 0-1,-1-1 1,1 0-1,0 0 1,1 0-1,-1-1 1,1 1-1,0-2 1,0 1-1,0-1 1,1 0-1,-1 0 1,1-1-1,-1 0 1,14 1-1,3 0-204,42 1 0,-7-4-3185,-18-1-1891,-21 1-824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9.0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3 302 64,'0'0'21690,"-2"-14"-19636,2 12-2000,1 1-1,0 0 0,0-1 1,0 1-1,-1 0 1,1-1-1,0 1 0,1 0 1,-1 0-1,0 0 1,0 0-1,0 0 0,1 0 1,-1 0-1,0 1 1,1-1-1,-1 0 0,4 0 1,31-11 395,-31 11-392,387-83 925,-172 41-945,-115 23-21,112-5 0,109 10 22,-206 10-4,241-25 65,93-1-161,-414 31 49,558 22-3,-376 11 256,223 65 0,-417-91-197,1 1 1,1-1 1,-1-2 0,53 4 0,-79-10-39,-2 1-5,0 0 0,-1 0 0,1 0 0,0-1 0,0 1 0,-1 0 0,1 0 0,0 0 0,-1 0 0,1 0 0,0 1 0,-1-1 0,1 0 0,0 0 0,-1 0 0,1 1 0,0-1 0,-1 0 0,1 1 0,-1-1-1,1 0 1,-1 1 0,1-1 0,0 1 0,-1-1 0,1 1 0,-1-1 0,1 2 0,0-1 197,-18-1-1569,11 0 283,0-1 0,-1 1 0,1-1 1,0 0-1,0-1 0,-7-1 0,-14-10-6323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7:59.3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 0 7571,'0'0'13086,"27"18"-11829,86 58-326,-101-69-813,-2 1 0,1 0 0,-1 0 0,0 1-1,-1 1 1,0 0 0,0 0 0,10 18 0,-15-19 33,0 0-1,-1 0 1,0 1 0,-1-1 0,0 1 0,-1 0 0,1-1 0,-2 1-1,0 16 1,1-15-19,-1 1 0,0-1 0,-1 0 1,0 1-1,-1-1 0,0 0 0,0 0 0,-1 0 0,-1 0 0,0 0 0,-7 12 0,-7 6-127,-1 0 0,-2-1 0,-1-1-1,-34 33 1,39-45-1521,-1 0 0,0-2 0,-1 0 1,-30 16-1,-13 0-7827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1.5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6835,'0'0'16328,"10"119"-14039,6-48-432,-6-8-769,-4 0-528,-1-7-272,0-7-256,0-14-32,0-14-256,-5-7-960,5-14-1409,1 0-1954,-1-21-2928,0-21-2594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1.8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2353,'0'0'9412,"24"11"-5442,80 38-285,-97-45-3356,0 1 1,0-1-1,-1 1 1,1 1-1,-1-1 1,-1 1-1,1 0 1,-1 1 0,0-1-1,0 1 1,0 0-1,-1 0 1,-1 1-1,4 8 1,-1 1 215,-1 0 0,-1 0-1,0 1 1,1 28 0,-3-31-388,-1 0-1,-1 0 1,0 0-1,-1 0 1,0 0 0,-7 29-1,6-39-141,1-1-1,-1 1 1,0-1-1,-1 1 1,1-1-1,-1 0 1,0 0-1,0 0 1,0 0-1,0-1 1,-1 1-1,1-1 1,-1 0 0,0 0-1,0 0 1,0 0-1,-1-1 1,1 1-1,-1-1 1,1 0-1,-1-1 1,0 1-1,1-1 1,-10 2-1,1-1-24,-1-1-1,1 0 1,-1 0-1,-20-3 1,30 2-16,-1-1 0,0 0 1,1 0-1,-1 0 0,1 0 1,-1 0-1,1-1 1,-1 0-1,1 0 0,0 0 1,0-1-1,0 1 1,0-1-1,1 0 0,-1 0 1,-4-5-1,8 8 14,0-1 0,0 1 1,-1 0-1,1 0 0,0-1 0,0 1 0,-1 0 0,1 0 0,0-1 0,0 1 1,0 0-1,0 0 0,0-1 0,-1 1 0,1 0 0,0-1 0,0 1 0,0 0 1,0-1-1,0 1 0,0 0 0,0-1 0,0 1 0,0 0 0,0-1 1,0 1-1,0 0 0,0-1 0,1 1 0,-1 0 0,0 0 0,0-1 0,0 1 1,0 0-1,0-1 0,1 1 0,-1 0 0,0 0 0,0-1 0,1 1 0,-1 0 1,0 0-1,0 0 0,1-1 0,-1 1 0,0 0 0,0 0 0,1 0 1,-1 0-1,0 0 0,1-1 0,-1 1 0,0 0 0,1 0 0,-1 0 0,0 0 1,1 0-1,-1 0 0,26 0-312,-19 0 340,160-10-3292,-57-8-7097,-42 4-3028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2.1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2273,'0'0'18617,"46"134"-16072,-35-78-240,-6 0-833,5 0-559,-5-7-529,1-14-240,-1-7-128,0-7-16,-5-14-224,0 0-3634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2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9268,'0'0'10357,"31"134"-7700,5-85-720,6 14-128,-1-14-609,6 0-415,-5 0-177,-6-14-352,0-14-208,-5-7-32,-10-7-16,0-7-1472,0-7-3379,-11-21-3360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0.9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3858,'0'0'15836,"0"25"-13221,0 176 2521,-2-170-4358,0 1 1,-9 36 0,7-41-453,2 3-67,2-29-264,0-4-123,0 0 60,1-1 0,-1 1 0,1 0 0,0 0 0,0 0 0,0 0 0,0 0 0,1 0 0,-1 0 0,1 0 0,3-4 0,29-33-444,-20 25 415,124-125-1485,-134 137 1507,-1-1 0,1 1 1,1 0-1,-1 0 0,0 1 1,1-1-1,-1 1 0,1 0 0,8-3 1,-12 5 77,-1 0 0,1 0 0,-1 0 0,1 0 0,0 1 1,-1-1-1,1 0 0,-1 0 0,1 0 0,-1 0 0,1 1 0,-1-1 1,1 0-1,-1 1 0,1-1 0,-1 0 0,0 1 0,1-1 0,-1 0 1,1 1-1,-1-1 0,0 1 0,1-1 0,-1 1 0,0-1 0,0 1 0,1-1 1,-1 1-1,0-1 0,0 1 0,0-1 0,0 1 0,0 0 0,0-1 1,0 1-1,0-1 0,0 1 0,0 0 0,1 29 366,-1-24-217,0 211 2836,15-232-3383,9-17-80,-3 2 31,1 1 0,49-48 1,-50 62 292,-20 14 161,-1 1-1,1 0 1,-1 0-1,1-1 1,-1 1 0,1 0-1,0 0 1,-1 0-1,1 0 1,-1 0 0,1 0-1,-1 0 1,1 0-1,0 0 1,-1 0 0,1 0-1,-1 0 1,1 0-1,-1 0 1,1 0 0,0 0-1,-1 1 1,1-1-1,-1 0 1,1 0 0,-1 1-1,1-1 1,-1 0-1,0 1 1,1-1 0,-1 1-1,1-1 1,-1 1-1,0-1 1,1 0 0,-1 1-1,0-1 1,1 1-1,-1-1 1,0 1 0,0 0-1,0-1 1,1 1-1,-1-1 1,0 2 0,31 136 2006,-31-136-2010,0 0 0,0 0 0,0-1 0,1 1 0,-1 0-1,1-1 1,0 1 0,-1 0 0,1-1 0,0 1-1,0-1 1,0 1 0,0-1 0,0 1 0,0-1-1,2 2 1,-1-2-24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2.6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452 1 9973,'0'0'13510,"-176"189"-10213,124-133-1632,0 7-1121,11-14-544,-1-7-256,6-7-1665,5-7-4033,10-21 1760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3.5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6419,'0'0'10984,"-1"22"-8511,-3 152 2388,4 64-385,0-237-4596,0-22-20457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3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7459,'0'0'10885,"187"21"-8580,-130-14-1168,-5 0-897,-16 0-240,-10 0-976,-10 7-2722,-16 0-2177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4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1024,'0'0'18428,"0"24"-16177,0-14-2016,0 38 1470,10 79 0,-5-97-1389,1 59 0,-6-86-330,0-1 0,0 1 0,0-1 0,0 1 0,0-1 0,1 1 0,-1-1 0,1 0 0,0 1 0,0-1 0,0 0 0,0 0 0,0 0 0,0 1 0,1-1 0,-1 0 0,1-1 0,-1 1 0,1 0 0,0 0-1,0-1 1,0 1 0,0-1 0,0 1 0,0-1 0,0 0 0,0 0 0,0 0 0,1 0 0,2 1 0,7 0-48,-1 0-1,0-1 1,0 0 0,1 0-1,15-3 1,-3 2 105,161 0-29,-180-1-17,-1 1 0,1 1 1,-1-1-1,1 1 1,-1-1-1,0 1 1,1 0-1,-1 1 0,0-1 1,6 4-1,-8-4 4,0 1 1,0-1-1,0 1 0,0 0 0,-1 0 0,1 0 0,-1 0 0,1 0 0,-1 0 0,0 0 0,1 0 0,-1 1 0,-1-1 1,1 0-1,0 1 0,0-1 0,-1 1 0,1-1 0,-1 1 0,0 3 0,1 2 104,-1-1 0,0 1-1,-1 0 1,1-1 0,-1 1 0,-1-1-1,0 1 1,0-1 0,0 0-1,-1 0 1,-4 9 0,1-6 58,0 0 0,-1-1 0,0 0 0,0-1 0,-1 1 0,0-1 0,-12 9 0,7-9-175,0 1 0,0-2 0,-1 0-1,0 0 1,0-1 0,0-1 0,-1-1-1,0 0 1,0-1 0,0 0 0,0-1 0,0-1-1,-1 0 1,1-1 0,0-1 0,-22-3-1,30 3-307,0-1 0,0 1 0,1-1 0,-1 0 0,1-1 0,0 0 0,-11-5 0,15 6-104,-1 0 1,0 0-1,1 0 1,0 0-1,-1-1 1,1 1-1,-4-6 1,5 6-134,0 0 0,0 0 0,0-1 1,0 1-1,0 0 0,0-1 0,1 1 1,-1-1-1,1 1 0,0-1 0,-1-2 1,1-22-6562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0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9812,'0'0'11793,"19"21"-10892,53 66-164,-53-59-221,-18-16 26,-3-6-170,2-4-288,0-1 0,0 1 0,-1-1 1,1 1-1,-1-1 0,1 1 1,-1-1-1,1 0 0,-1 1 0,0-1 1,0 0-1,0 0 0,0 0 0,0 1 1,0-1-1,0 0 0,0 0 1,-3 1-1,-27 17 379,13-9-380,17-9-107,1-1-1,0 0 0,0 1 0,0-1 1,-1 1-1,1-1 0,0 0 0,0 1 1,0-1-1,0 1 0,0-1 0,0 1 1,0-1-1,0 1 0,0-1 1,0 1-1,0-1 0,0 0 0,0 1 1,0-1-1,1 1 0,-1-1 0,0 1 1,0-1-1,0 0 0,1 1 0,-1-1 1,0 1-1,0-1 0,1 0 1,-1 1-1,0-1 0,1 0 0,-1 0 1,1 1-1,-1-1 0,0 0 0,1 0 1,-1 1-1,1-1 0,0 0 0,18 14-577,-18-13 571,24 11-199,37 16 1,-40-20 192,-1 2 0,1 0 1,-2 1-1,21 15 1,-36-23 112,0 1 0,-1 0 1,1 1-1,-1-1 1,0 1-1,0 0 1,0 0-1,-1 0 0,0 0 1,0 0-1,0 1 1,-1 0-1,1-1 1,-2 1-1,1 0 0,0 0 1,-1 0-1,0 0 1,-1 0-1,1 7 1,-1-10-11,0 0 1,0-1-1,0 1 1,0-1-1,0 1 1,-1-1-1,1 1 1,-1-1-1,1 1 1,-1-1-1,0 1 1,0-1-1,0 0 0,-1 1 1,1-1-1,-1 0 1,1 0-1,-4 3 1,0-1 28,0-1 0,0-1 0,0 1-1,-1-1 1,1 0 0,0 0 0,-10 1 0,-4 1 30,-1-1 1,1-1-1,0-1 1,-31-2-1,13 1-72,34 0-239,0 0 0,0 0 0,0 0 0,0 0-1,0 0 1,0-1 0,0 1 0,0-1 0,1 0 0,-1 0-1,0 0 1,0 0 0,1 0 0,-1-1 0,0 1 0,-2-3-1,3 1-230,0 1-1,1-1 0,-1 0 1,1 0-1,0 0 1,0 0-1,0 0 0,0 0 1,1 0-1,-1 0 0,1-1 1,0 1-1,0 0 0,0 0 1,0-4-1,0-25-7871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0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11365,'0'0'5059,"5"133"607,1-56-2272,-6-6-673,0-1-1793,0-14-720,0-7-208,0-7-368,0-14-1569,0-7-3089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1.1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80,'0'0'18440,"-16"140"-16118,16-63-370,0 0 177,11 0-288,20-7-576,5-13-561,6-8-320,-1-14-288,1-14-96,-6 0-32,-5-21-832,0 0-3234,-5-35-3826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1.2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0 11045,'0'0'9620,"-124"161"-6146,87-104-881,11-8-1680,6-14-801,4 0-112,6-14-993,5-7-3089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1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142 0 4418,'0'0'10266,"19"28"-6878,62 95-504,-72-107-2252,0 0 0,0 1 0,-2 0 0,0 1 0,-1 0 0,5 29 0,-7-17 452,-1 1 0,-2 41 1,-1-52-803,0-13-222,0 0 1,-1-1 0,0 1-1,-1 0 1,1-1-1,-1 1 1,-1-1 0,1 0-1,-1 0 1,0 0 0,0 0-1,-1 0 1,0 0 0,0-1-1,0 0 1,0 0 0,-1 0-1,0 0 1,0-1 0,0 0-1,-1 0 1,0 0 0,1 0-1,-12 4 1,4-3-24,0 1-1,-1-2 1,1 0 0,-1-1 0,0 0 0,0-1-1,0 0 1,0-1 0,0-1 0,-27-3-1,39 3-25,1 0 0,-1 0-1,1 0 1,-1-1-1,1 1 1,-1 0-1,1-1 1,-1 0-1,1 1 1,0-1-1,-1 0 1,1 1 0,0-1-1,0 0 1,-1 0-1,1 0 1,0 0-1,0-1 1,0 1-1,0 0 1,-1-3-1,1 2-14,0-1 0,0 1 0,1-1-1,-1 0 1,1 1 0,0-1-1,0 1 1,0-1 0,0 0-1,0 1 1,1-1 0,0-2 0,0 3-5,-1 1 1,1-1 0,0 1 0,0 0-1,0 0 1,0 0 0,0-1 0,0 1-1,0 0 1,0 0 0,0 0 0,0 0-1,1 1 1,-1-1 0,0 0 0,1 0 0,-1 1-1,0-1 1,1 1 0,-1-1 0,1 1-1,-1 0 1,1-1 0,-1 1 0,1 0-1,2 0 1,52 0-57,-38 1 32,37 0-313,0 3-1,56 12 0,-76-11-1867,-3-3-3480,-10-2-890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0.3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187 1 8452,'0'0'15298,"-8"18"-13834,1 1-1162,-3 5 91,-1 0 0,-25 40 0,-61 114-164,93-170-234,1 0 0,0 1-1,1-1 1,0 1 0,1 0-1,-1 0 1,2 0 0,-1 14-1,2-23 5,-1 1 0,0 0-1,0-1 1,1 1-1,-1-1 1,0 1 0,1-1-1,-1 1 1,1-1-1,-1 1 1,0-1 0,1 1-1,-1-1 1,1 1-1,-1-1 1,1 0 0,0 1-1,-1-1 1,1 0-1,-1 0 1,1 1 0,0-1-1,-1 0 1,1 0-1,-1 0 1,1 0 0,1 0-1,22 3-4,-19-2 11,79 2 30,-1-4 0,110-14 0,-125 8-284,-52 5-46,81-9-1559,-85 9 440,-1-1 0,0 1 0,0-2-1,0 0 1,20-10 0,-12 0-6400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1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1 314 14535,'0'0'4914,"14"-25"-3017,-1 2-1630,76-122 688,-78 130-713,-3 4-21,0 0 1,-1-1 0,0 0 0,-1 0 0,0 0 0,4-14 0,-10 26-135,0-1-1,0 1 1,0 0 0,0-1-1,0 1 1,0 0-1,0-1 1,0 1 0,0 0-1,0-1 1,-1 1-1,1 0 1,0-1-1,0 1 1,0 0 0,0-1-1,0 1 1,-1 0-1,1 0 1,0-1 0,0 1-1,0 0 1,-1 0-1,1-1 1,0 1 0,-1 0-1,1 0 1,0 0-1,0-1 1,-1 1 0,1 0-1,0 0 1,-1 0-1,1 0 1,0 0 0,-1 0-1,1 0 1,0-1-1,-1 1 1,1 0 0,0 0-1,-1 0 1,1 1-1,0-1 1,-1 0 0,1 0-1,0 0 1,-1 0-1,1 0 1,-19 7-84,10 3 24,0 0 1,1 1 0,1 0-1,0 0 1,-7 15-1,3-3 270,1 0 0,1 0-1,1 1 1,1 0 0,1 0 0,1 0-1,1 1 1,0 38 0,4-62-296,-1 1 1,1-1-1,0 0 0,1 0 1,-1 0-1,0 1 0,0-1 1,0 0-1,1 0 1,-1 0-1,1 0 0,-1 1 1,1-1-1,-1 0 1,1 0-1,-1 0 0,1 0 1,0 0-1,0 0 0,0-1 1,-1 1-1,1 0 1,0 0-1,2 1 0,-1-2-12,0 1-1,0 0 0,0-1 1,0 0-1,0 1 0,0-1 1,0 0-1,0 0 0,0 0 1,0 0-1,0 0 0,0-1 1,3 0-1,2-1-72,0 0 1,1-1-1,-1 0 1,-1 0-1,1-1 0,0 0 1,7-6-1,19-20-817,-2-1-1,34-44 1,-33 36-1445,47-44 1,-79 83 2364,1-1 1,-1 1 0,1-1 0,-1 1 0,1-1-1,-1 1 1,1-1 0,-1 1 0,1 0-1,0-1 1,-1 1 0,1 0 0,-1-1-1,1 1 1,0 0 0,-1 0 0,1-1-1,0 1 1,0 0 0,-1 0 0,1 0 0,0 0-1,-1 0 1,1 0 0,0 0 0,-1 0-1,1 1 1,0-1 0,0 0 0,-1 0-1,1 0 1,0 1 0,-1-1 0,1 0-1,0 2 1,12 19 1475,-12-19-1484,57 147 5111,-55-143-4973,0 0-1,1 0 1,-1 0 0,9 10-1,-11-16-159,-1 1 0,1 0 0,0 0 0,-1-1 0,1 1 0,-1 0 0,1-1 0,0 1 0,0 0 0,-1-1 0,1 1 0,0-1 0,0 1 0,0-1 0,-1 0 0,1 1 0,0-1 0,0 0 0,0 0 0,0 1 0,0-1 0,0 0 0,0 0 0,0 0 0,0 0 0,-1 0 0,1 0 0,0 0 0,0-1 0,0 1 0,0 0 0,0 0 0,0-1 0,0 1 0,0-1 0,-1 1 0,1 0 0,0-1 0,0 0 0,-1 1 0,1-1 0,0 1 0,-1-1 0,1 0 0,0 0 0,13-17-153,0 0 0,1 2-1,30-28 1,-38 39 151,-1-1 0,1 2 0,0-1 0,1 1 0,-1 0 0,1 1 1,0-1-1,-1 1 0,1 1 0,1 0 0,-1 0 0,0 0 1,14 0-1,-19 3 12,-1-1 0,0 0 0,1 1 1,-1 0-1,1-1 0,-1 1 0,0 0 1,1 0-1,-1 0 0,0 0 0,0 1 0,0-1 1,0 1-1,0-1 0,0 1 0,0 0 1,2 2-1,25 40 361,-19-28-95,32 47 188,-41-62-845,-1-9-3855,0-7-1524,0-11-3132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0.5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9556,'0'0'8900,"0"140"-4722,0-70-1729,0-7-800,0-7-976,6-14-577,-1-7-96,-5-7-465,0 0-1952,0-7-2481,0 0-3250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2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1713,'0'0'11160,"22"8"-8927,-10-3-1819,-4-3-140,1 1 0,-1 0 0,1 0-1,-1 1 1,0 0 0,0 1 0,-1 0 0,0 0-1,1 0 1,-2 1 0,1 0 0,-1 1-1,0-1 1,0 1 0,0 0 0,8 15 0,24 78 2420,-31-78-2328,0 0 1,1-1-1,2 0 1,0 0-1,1-1 1,1-1 0,20 26-1,-31-44-348,0 0 0,-1 0 0,1 0-1,0-1 1,0 1 0,-1 0 0,1-1 0,0 1 0,0 0-1,0-1 1,0 1 0,0-1 0,0 0 0,0 1-1,0-1 1,0 0 0,0 1 0,0-1 0,0 0 0,0 0-1,0 0 1,1 0 0,-1 0 0,0 0 0,0 0 0,0 0-1,0-1 1,0 1 0,0 0 0,0 0 0,0-1-1,0 1 1,0-1 0,0 1 0,1-2 0,2-1 53,0-1 0,0 0 1,0 0-1,-1 0 1,6-9-1,-3 4-100,13-16 53,104-133-1153,-99 132-1624,47-40 0,-14 21-4384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0.9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10085,'0'0'13894,"-5"147"-11493,15-91-832,-5 0-385,1 0-415,-6-14-465,5-14-288,-5-7-16,0-14-608,5-7-1505,5 0-5123,1-28-3473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1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8660,'0'0'11909,"0"126"-7587,0-77-2289,0-7-1312,0-7-689,0 0-32,0-14-1553,0 7-3185,-10-7-4643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3.2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8244,'0'0'2473,"6"22"1537,-3-13-3574,7 23 734,1-1 0,1 0-1,1-1 1,20 31 0,-29-55-955,0 0-1,0-1 0,0 0 0,1 0 1,0 0-1,0 0 0,1-1 0,-1 0 1,12 7-1,-15-10-120,0 0 1,1 0-1,-1 0 1,0-1-1,1 1 1,-1 0-1,1-1 0,-1 0 1,1 1-1,-1-1 1,1 0-1,-1 0 1,1-1-1,-1 1 0,1-1 1,-1 1-1,1-1 1,-1 0-1,0 1 1,1-1-1,-1 0 0,0-1 1,1 1-1,-1 0 1,0-1-1,0 1 1,0-1-1,-1 0 0,4-3 1,17-21 525,-1-1 0,34-58 0,0-16-3154,-35 63-258,-2 2-3851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3.7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7187,'0'0'7300,"12"28"-4339,36 92-621,-16-30-157,-27-74-1706,0-1 0,1 1 1,1-1-1,13 23 1,-18-35-339,0 0 0,1 0 0,-1 0 0,1 0-1,-1-1 1,7 6 0,-8-8-108,0 1 0,-1 0-1,1-1 1,1 1 0,-1-1-1,0 0 1,0 1 0,0-1-1,0 0 1,0 1 0,0-1-1,0 0 1,0 0 0,0 0 0,1 0-1,-1 0 1,0 0 0,0-1-1,0 1 1,0 0 0,0 0-1,0-1 1,0 1 0,0-1-1,0 1 1,0-1 0,0 1-1,0-1 1,0 0 0,0 1-1,0-1 1,1-1 0,19-22 524,-1 0 1,20-33 0,-28 40-465,14-20-41,49-73-1144,-31 35-5047,-23 39-1233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4.2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0 175 3282,'0'0'11458,"1"26"-8945,5 84-192,-5-99-1969,0 0-1,1-1 0,0 1 0,1 0 0,0-1 1,1 1-1,0-1 0,1 0 0,0-1 0,0 1 1,1-1-1,0 0 0,13 14 0,-17-21-301,0 0 0,1 0 0,-1 0 1,1 0-1,-1-1 0,1 1 0,0-1 0,0 0 0,0 1 0,0-2 0,0 1 0,0 0 0,0 0 0,0-1 0,0 0 1,0 1-1,0-1 0,0 0 0,0-1 0,0 1 0,4-1 0,1 0 133,0-1-1,0 0 1,-1-1-1,1 0 1,0 0-1,10-7 1,14-10 50,-1-2 0,-1-2 1,-1 0-1,-1-2 0,42-51 0,-44 45-1210,-1-2 0,33-60 1,-39 54-1725,-7 1-3322,-10 10-1165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5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1 112 560,'0'0'17582,"12"24"-14837,5 7-1923,47 103 2006,-8-31-430,-55-101-2333,-1-1 0,1 1 0,0-1 0,0 1 1,0-1-1,0 0 0,1 1 0,-1-1 0,0 0 0,1 0 0,-1 0 0,0 0 0,1 0 1,0 0-1,-1 0 0,1 0 0,-1-1 0,1 1 0,0-1 0,-1 1 0,1-1 0,0 0 0,0 1 1,-1-1-1,1 0 0,0 0 0,0 0 0,-1 0 0,1-1 0,0 1 0,0 0 0,-1-1 1,4-1-1,5-2 169,1 0 0,-1-1 0,-1 0 0,13-9 0,-19 12-243,54-39 388,-3-2 1,52-53-1,-1 1-882,-86 79-114,-9 8 24,0 0 0,17-19 0,-25 24-59,1 0 0,-1 0 0,0-1 0,0 1-1,-1-1 1,1 1 0,-1-1 0,2-4 0,-1-13-6517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9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4466,'0'0'16392,"0"168"-13495,0-98-544,0-7-688,-5-7-673,0-13-688,5-15-272,0-21-32,0 0-80,0-35-7059,5-22 432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09.8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7043,'0'0'6958,"23"8"-3877,5 1-2187,101 43 2444,-93-40-2387,-29-10-848,-1-1 1,0 1-1,0 1 1,0-1 0,-1 1-1,1 0 1,10 7-1,-15-8-63,0 0-1,0-1 1,0 1-1,0 0 1,0 0-1,-1-1 1,1 1-1,-1 0 1,1 0-1,-1 0 1,0 0-1,0 0 1,1 0-1,-2 2 0,0 38 403,0-21-91,1 30 662,1 37 759,-18 145 0,-18 34-1498,35-259-661,-3 4-587,-6-9-6124,-1-3-338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1.7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14038,'0'0'12358,"180"55"-11093,-119-55-193,-9 0-928,-6 0-144,-10 0-1456,-21 0-3443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0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9716,'0'0'10261,"182"49"-9781,-115-42-480,11-7-2737,0 7-4722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6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575 28 3650,'0'0'14777,"-2"10"-13499,-2 10-842,-2 0 0,0 0 1,-1 0-1,-15 28 0,-53 86 914,29-55-946,-230 394 618,235-392-1325,-45 121 0,86-202 293,-1 1 0,1-1 0,0 1 0,-1 0 0,1-1 0,0 1 0,-1 0 0,1-1-1,0 1 1,0 0 0,-1 0 0,1-1 0,0 1 0,0 0 0,0 0 0,0-1 0,0 1 0,0 0-1,0 0 1,1-1 0,-1 1 0,0 0 0,0-1 0,0 1 0,1 0 0,-1 0 0,0-1 0,1 1-1,0 0 1,20-3-138,1-2 447,19-3-35,-24 4-157,-1 1 0,24-1 0,808 3 672,-820 0-779,0 2 0,35 7 0,-28-6-36,-10-3 4476,-93-150-3739,-47-158 0,8 16-1030,-48-75-3833,139 336-536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7.5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0 106 8612,'0'0'8735,"5"28"-6166,19 92-430,-21-100-1441,2-1-1,0 1 0,1-1 0,1-1 0,11 23 1,-17-38-555,0-1 1,0 1 0,1-1-1,-1 1 1,0-1 0,1 1-1,0-1 1,0 0 0,0 0-1,0 1 1,0-2 0,0 1-1,0 0 1,1 0 0,-1-1-1,1 1 1,-1-1 0,6 3-1,-4-4-106,-1 0-1,1-1 1,-1 1-1,1 0 1,-1-1 0,1 0-1,-1 0 1,1 0-1,-1 0 1,0-1-1,0 1 1,1-1-1,-1 0 1,0 0-1,0 0 1,3-3 0,51-41 313,72-72 0,-49 41-829,47-47-6431,-86 79-944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8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312 1 4914,'0'0'18950,"-14"5"-17098,4 0-1733,-1 1 0,1-1 0,0 2 0,0-1 0,1 1 0,-1 1 0,2-1 0,-1 2 1,1-1-1,-13 19 0,-102 171 624,87-137-518,15-28-49,20-27-149,1-5-33,0 1-1,1 0 1,-1-1 0,0 1-1,1-1 1,0 1 0,-1-1-1,1 1 1,0-1 0,0 0-1,-1 1 1,1-1 0,0 0 0,0 0-1,1 1 1,-1-1 0,0 0-1,0 0 1,0 0 0,1 0-1,-1-1 1,1 1 0,-1 0-1,2 0 1,43 14 11,-31-11 1,15 2 8,1-1-1,0-1 0,0-2 1,0-1-1,0-1 0,41-6 1,-43 2-733,-1-1 1,50-16 0,6-9-6769,-64 22 526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9.0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3570,'0'0'15479,"-10"140"-13430,10-70-385,0-7-959,5-7-705,5-7-112,-4 0-1121,4-7-2769,-5-14-3201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9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1697,'0'0'20793,"31"161"-19016,-26-98-480,0 0-161,-5-7-704,0 0-207,0-7-225,0-14 0,0 7-497,0-35-1584,0 0-1488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0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75 1 5250,'0'0'8807,"20"24"-5464,61 82-902,-75-98-2210,-1 0-1,-1 0 1,0 0-1,0 1 1,0-1-1,-1 1 1,-1 0-1,1 0 1,-1 0-1,-1 0 1,0 0-1,0 0 1,0 0 0,-2 14-1,0-4 122,1-14-262,1 10 140,-1 0 1,-1 0-1,-1 0 1,-6 28-1,7-40-211,0 0 0,0 0 0,0 0 0,0-1 0,-1 1 0,1 0 0,-1-1 0,0 1 0,1-1 0,-1 1 0,0-1 0,-1 0 0,1 0 0,0 0 0,-1 0 0,1 0 0,-1 0 0,0-1 0,1 1 0,-1-1 0,0 0 0,0 0-1,0 0 1,0 0 0,0 0 0,0-1 0,0 1 0,0-1 0,-6 0 0,2 0-28,-1 0-1,1 0 1,0-1-1,-1 0 0,1 0 1,-10-3-1,14 2-15,-1 1 0,1-1 0,1 0 0,-1 0-1,0 0 1,0 0 0,1-1 0,-1 1 0,1-1 0,0 1 0,-1-1-1,1 0 1,1 0 0,-1 0 0,-2-4 0,0-2-89,-1 0 1,1 0 0,1 0-1,0-1 1,0 0-1,1 1 1,-2-14 0,4 21 93,0-1 0,0 0 1,0 0-1,0 1 0,0-1 1,1 0-1,-1 1 1,1-1-1,0 1 0,-1-1 1,1 1-1,1-1 1,-1 1-1,0-1 0,0 1 1,1 0-1,-1 0 0,1 0 1,0 0-1,0 0 1,0 0-1,0 0 0,0 0 1,0 1-1,0-1 0,0 1 1,1-1-1,-1 1 1,1 0-1,4-1 0,13-3-71,1 1-1,-1 1 1,1 0-1,40 2 0,24-3-1627,48-16-5297,-65 12 944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0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3730,'0'0'14646,"5"175"-11924,10-98-577,6-7-385,5 0-399,-5-14-689,5-14-512,-6-14-160,-4-7-48,-11-21-832,6 0-2514,-1-7-3169,0-35-1488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0.8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16,'0'0'13734,"-5"147"-10020,26-91-1841,20-7-80,16 7 672,6-14-1345,-1-14-143,-5 0-801,-10-21-176,-16 0-144,-10-7-1585,-6-14-2033,-10-21-1552,6-7-3330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1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1 400,'0'0'19833,"-57"147"-16407,21-77-753,-6 7-896,1-14-1249,-1 7-528,6-21-16,10-21-1313,0-7-2704,10-14-4579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1.9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8516,'0'0'9812,"-10"152"-5298,10-89-1200,0-1-913,15-13-1152,11-8-625,0-13-176,4-14-352,-4-7-96,0-7-16,-1-28-400,6-21-993,0-6-1824,5-14-5939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1.4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5042,'0'0'19353,"-5"161"-17048,5-98-1232,0-7-177,0 0-496,0-7-320,0-14-80,0-7-16,0-7-384,0-14-1057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1.6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9732,'0'0'8020,"151"0"-6611,-79 0-305,1 0-1056,-16 0-48,-10 0-1120,-21 0-2690,-21 0-1648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1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187 1 7652,'0'0'7832,"-8"22"-4395,-24 75-844,28-84-2246,0 1 0,1 0 0,1 0 0,0 0 0,1 0 0,1 1 1,0-1-1,1 0 0,3 21 0,-2-31-342,-1 1 0,1 0-1,0-1 1,0 1 0,0-1 0,0 0 0,1 0 0,0 0 0,5 6 0,36 34 18,-17-18 9,-25-24-30,26 26 119,-2 0 1,-1 2-1,27 42 1,-52-71-79,1-1 0,-1 1 0,1 0 0,-1 0 0,0 0 0,1-1 0,-1 1 0,0 0 0,0 0 0,1 0 0,-1 0 0,0 0 0,0 0 0,0-1 0,0 1 0,0 0 0,0 0 0,0 0 0,0 0 0,-1 0 0,1 0 0,0 0 0,-1-1 0,1 1 0,0 0 0,-1 0 0,1 0 0,-1-1 0,1 1 0,-1 0 0,1 0 0,-1-1 1,0 1-1,1-1 0,-1 1 0,0 0 0,1-1 0,-2 1 0,-4 2 128,0 0-1,1-1 1,-1 1 0,-11 1 0,1 1 29,-21 10-381,0-2 1,-1-2-1,-1-2 1,0-1-1,-73 5 1,112-14-207,0 0 0,-1 0 1,1 0-1,0 0 0,-1-1 1,1 1-1,0 0 0,0 0 0,0 0 1,0 0-1,0 0 0,0-1 1,1 1-1,-1 0 0,0 0 1,1 0-1,-1 0 0,1-2 0,17-30-7421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2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6403,'0'0'9065,"0"20"-6053,-1 83 1253,-14 103 0,8-159-3757,-8 50 532,11-31-4109,7-94-13037,10-6 6723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2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8212,'0'0'6947,"25"6"-5373,82 17-240,-93-20-1101,1-1 0,-1-1 0,0-1 0,19-1 0,-25 0-194,0 1 0,0 0 0,0 0-1,0 1 1,9 1 0,-16-1-21,-1-1 0,1 0-1,0 0 1,0 1 0,0-1 0,0 1 0,0-1 0,-1 0 0,1 1-1,0 0 1,0-1 0,-1 1 0,1-1 0,-1 1 0,1 0 0,0-1-1,-1 1 1,1 0 0,-1 0 0,1 0 0,-1-1 0,0 1 0,1 0-1,-1 0 1,1 1 0,-1 26 956,0-15-467,-1 103 2110,-24 186 0,16-245-2124,-29 206 634,33-199-1293,5-63-554,-6-24-10923,-3-10 1831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2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9893,'0'0'12821,"130"49"-12372,-89-35-449,6 0-192,5-7-2130,0 7-3584,10-7-1650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4.2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5106,'0'0'13844,"0"24"-11888,-1 30-794,-1 12 1390,9 110 0,-4-164-2406,-1 1 1,2-2-1,0 1 0,0 0 0,1-1 0,0 1 0,1-1 0,0-1 0,1 1 0,0-1 0,1 0 0,0-1 0,10 9 0,-3-4-83,1-1-1,0-1 1,1 0-1,1-2 1,-1 0-1,2 0 1,20 6 0,-30-12-152,0-1 0,0 0 0,0-1 0,1 0 0,-1-1 0,1 0 0,-1 0 0,17-1 0,-21-1-389,0 0-1,0 0 1,0 0 0,0 0-1,0-1 1,-1 0 0,8-4-1,-8 4-531,0-1-1,0 0 0,0 0 0,-1 0 1,1-1-1,-1 1 0,0-1 1,5-6-1,13-24-9557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4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240 0 6051,'0'0'9172,"-109"176"-5186,67-113-1393,11-7-736,0-7-1377,15-21-480,6-7-512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4.7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0 7603,'0'0'9186,"22"23"-7348,64 73-277,-83-92-1437,0 1-1,0-1 1,-1 0 0,0 0-1,0 1 1,0 0 0,0-1-1,0 1 1,-1 0 0,0 0-1,0 0 1,-1 0 0,1 0-1,-1 0 1,0 0 0,0-1-1,-2 9 1,1 8 529,0-9-393,0 0 0,0 1 1,-2-1-1,1 0 0,-2 0 1,1 0-1,-1-1 1,-1 1-1,0-1 0,-1 0 1,0 0-1,-1-1 0,0 1 1,-11 11-1,-4 1-164,-1 0-1,0-2 1,-2 0-1,-36 22 1,59-39-191,9-1 42,19-3 35,-20 0 29,270 13-408,-270-13-620,-1 1 1,0-1-1,0 0 1,1 0-1,8-1 1,-6-5-5809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3.5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10277,'0'0'9900,"25"0"-8774,84 2-85,-102-3-924,1 1 0,0 1 0,-1-1 0,1 1 0,0 1 0,-1 0 0,1 0 0,-1 0 0,0 1 0,0 0 0,11 6 0,-16-8-84,0 1 1,0 0-1,-1-1 0,1 1 0,-1 0 1,1 0-1,-1 0 0,0 0 1,0 0-1,0 0 0,0 0 0,0 1 1,0-1-1,0 3 0,0 0 33,-1 0-1,1-1 0,-1 1 1,0 0-1,-1 0 0,1 0 1,-1 0-1,-2 6 0,1-3 56,-1 0 0,-1 0 0,0 0 0,0-1 0,0 1 1,-1-1-1,0 0 0,0 0 0,-8 7 0,-62 55 209,45-43-334,30-25-19,-1-1 0,0 1 0,0-1 0,1 1 0,-1-1 0,1 1 0,-1 0 0,0-1 0,1 1 0,-1 0 0,1-1-1,0 1 1,-1 0 0,1 0 0,0-1 0,-1 1 0,1 0 0,0 0 0,0 0 0,0-1 0,-1 1 0,1 0 0,0 0 0,0 0 0,0 0 0,0 0 0,1-1 0,-1 1 0,0 0 0,0 0 0,0 0 0,1-1-1,-1 1 1,0 0 0,1 0 0,-1 0 0,1-1 0,-1 1 0,1 0 0,-1-1 0,1 1 0,-1-1 0,1 1 0,0 0 0,-1-1 0,1 1 0,1 0 0,4 3-44,1-1 1,0 1-1,-1-1 1,12 3-1,-8-2 97,96 39-22,-101-41-13,0 0 0,0 0 0,0 1 0,-1 0 0,1 0 0,-1 0 0,0 0 0,1 1 0,-2 0 0,1-1 0,0 2 0,3 4 0,-5-7 34,-1 0 1,0 0-1,1 1 1,-1-1-1,0 0 0,0 1 1,0-1-1,-1 1 1,1-1-1,-1 1 0,1-1 1,-1 1-1,0-1 1,0 1-1,0 0 0,0-1 1,0 1-1,0-1 1,-1 1-1,1-1 0,-1 1 1,0-1-1,0 1 1,0-1-1,0 0 0,0 1 1,-3 3-1,-3 2 121,0-1 0,0 0 0,0 0 0,-1 0 0,0-1 0,-1 0 0,1-1 0,-1 0 0,0 0 0,-18 6 0,12-6-701,0 0-1,-1-1 0,0-1 1,0 0-1,0-1 0,-19 0 0,35-2 361,-1 0 0,1 0-1,-1 0 1,1 0 0,-1 0 0,1-1-1,-1 1 1,1 0 0,-1 0-1,1 0 1,-1 0 0,1-1-1,-1 1 1,1 0 0,-1-1-1,1 1 1,0 0 0,-1-1-1,1 1 1,0 0 0,-1-1-1,1 1 1,0-1 0,-1 1-1,1-1 1,0 1 0,0-1-1,-1 1 1,1-1 0,0 1-1,0-1 1,0 1 0,0-1-1,0 1 1,0-1 0,0 1 0,0-1-1,0 1 1,0-1 0,0 1-1,0-1 1,0 1 0,0-1-1,0 1 1,1-1 0,-1-4-1485,0-22-8003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2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8724,'0'0'6696,"-4"27"-3371,-23 187 2349,1 60 353,27-282-6022,0 0 0,1 1 0,0-1 0,0 0 0,1 1 0,-1-1 1,2 1-1,6-12 0,43-63 78,-32 50-55,-13 19-44,1 0 0,0 1-1,0 0 1,2 0 0,-1 1-1,1 0 1,15-10 0,-26 21 11,1 0 1,-1-1-1,0 1 1,1 0 0,-1 0-1,1 0 1,-1 0-1,1 0 1,-1 0-1,1 0 1,-1 0 0,1 0-1,-1 0 1,1 0-1,-1 0 1,1 0 0,-1 0-1,1 1 1,-1-1-1,1 0 1,-1 0-1,1 1 1,-1-1 0,0 0-1,1 0 1,-1 1-1,1-1 1,-1 0 0,0 1-1,1-1 1,-1 1-1,0-1 1,1 1-1,10 17-51,-8-13 31,-2-3 25,21 32 530,20 44 1,-36-66-494,-1 0 1,-1 1-1,0-1 0,-1 1 1,0 0-1,-1 0 1,1 25-1,-3-37-1091,12-4-13571,7-15 3633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3.7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8820,'0'0'4178,"0"148"768,-5-71-1776,5-14-1474,0-14-815,0-7-737,0-14-144,0 0-352,-5-7-2113,0-7-3202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6.2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441 0 2161,'0'0'18982,"-4"13"-17539,-13 32-143,-2-1-1,-27 45 1,-63 94 601,-2 2-1239,81-130-637,-35 93 1,56-121-31,1-1 1,1 1-1,1 1 1,2-1-1,-2 56 1,6-41-9,0-41 47,16-2 205,0-1 0,24-5 0,20-3-134,327-5 314,-340 17-400,55 10-1,-55-5-11,57 0 0,-15-7 854,-91-8-922,-2 3-232,-1 0 0,0 1 0,0-1 0,-9-5-1,9 7-336,1 0-1,0 0 1,0-1-1,0 1 1,1-1-1,-1 1 1,1-1-1,-1 0 1,1-1-1,-4-7 1,-1-22-7299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6.7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5410,'0'0'13030,"5"14"-11773,93 182 4362,0-8-2994,110 304 0,-134-325-2500,-24-55-98,-46-98-42,-4-13-4,0-1-1,0 1 1,0 0-1,1 0 1,-1 0-1,0 0 1,0 0 0,0 0-1,1 0 1,-1 0-1,1-1 1,-1 1-1,0 0 1,1 0-1,0 0 1,-1-1-1,1 1 1,-1 0-1,1-1 1,0 1 0,-1 0-1,1-1 1,0 1-1,0-1 1,0 1-1,-1-1 1,1 1-1,0-1 1,0 0-1,0 0 1,1 1-1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8.1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70 7523,'0'0'8324,"6"21"-6555,-1-4-1353,3 13 550,1-1 0,25 51 0,-24-60-504,0 3-51,1-2 0,1 1 1,1-2-1,30 38 0,-41-55-391,0-1 1,0 1-1,1-1 0,-1 0 1,1 0-1,0 0 0,-1 0 0,1-1 1,0 1-1,0-1 0,0 0 1,0 0-1,0 0 0,0 0 0,1 0 1,-1 0-1,0-1 0,0 0 1,1 0-1,-1 0 0,0 0 1,0 0-1,1 0 0,-1-1 0,0 0 1,0 0-1,0 0 0,0 0 1,0 0-1,0 0 0,3-3 0,6-4 169,0 0 0,-1-1 0,-1-1 0,1 0 0,14-19 0,-15 18-38,107-133-84,-35 39-2970,-37 55-1315,6 6-1688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9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3570,'0'0'18008,"-15"161"-15895,15-105-352,0-7-1073,0 0-512,0 0-176,0-21-208,0-7-1937,0-7-2065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19.4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8980,'0'0'10197,"5"154"-6339,-5-98-1361,0 0-1633,5-14-864,-5 0-80,0-14-1361,0-7-2576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8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0 141 8036,'0'0'6435,"1"24"-3813,5 79-1138,-6-97-1357,1-1 0,0 1 0,0 0 0,0-1 0,1 1 0,-1-1 0,1 1 0,1-1 0,-1 0 0,1 0 0,0 0 0,0 0 0,0 0 0,0-1 0,1 0 0,0 1 0,0-1 0,8 5 0,-4-2-46,-5-5-16,0 0 0,0 0 1,0-1-1,1 0 0,-1 0 0,0 0 1,1 0-1,-1 0 0,1-1 0,-1 1 1,1-1-1,7 0 0,-4 0 122,1-1 0,0 1-1,-1-2 1,1 1 0,7-3 0,0-3 51,0 0 0,0-1 0,-1 0 0,0-2 1,-1 1-1,0-2 0,-1 0 0,0 0 0,17-22 0,2-6-824,48-81-1,-32 37-6514,-35 59 1351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9.0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1 162 6643,'0'0'4778,"18"22"-664,60 73-827,-45-53-1608,-2 1 0,27 48 0,-58-91-1642,0 1-1,0 0 1,0 0-1,1-1 1,-1 1-1,0 0 1,1-1 0,-1 1-1,1 0 1,-1-1-1,1 1 1,-1-1-1,1 1 1,-1-1 0,1 1-1,0-1 1,-1 1-1,1-1 1,-1 0 0,1 1-1,0-1 1,0 0-1,-1 1 1,1-1-1,0 0 1,0 0 0,-1 0-1,1 0 1,0 1-1,0-1 1,-1 0 0,1-1-1,0 1 1,0 0-1,-1 0 1,1 0-1,0 0 1,0 0 0,-1-1-1,1 1 1,0 0-1,-1-1 1,1 1-1,0-1 1,-1 1 0,1-1-1,0 1 1,-1-1-1,1 1 1,-1-1 0,1 0-1,4-6 168,0 1 0,-1-1 0,0 0-1,4-10 1,-1 3-41,45-81 448,32-61-1298,-27 56-4693,-39 71-617,2 6-2210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29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0 106 5731,'0'0'4036,"1"21"588,-1-7-3871,3 30 1753,8 52 0,-10-90-2261,3 22 935,10 34 0,-11-54-1081,-1-1 1,1 1 0,1-1-1,-1 1 1,1-1 0,1 0-1,-1 0 1,1-1 0,6 7 0,-10-12-51,1 0 1,-1 0 0,1 0 0,0 0 0,-1 0 0,1 0 0,0 0 0,-1-1 0,1 1 0,0-1 0,0 1 0,0-1 0,0 0 0,0 1 0,-1-1 0,1 0 0,0 0 0,0-1 0,0 1 0,0 0-1,0 0 1,-1-1 0,1 0 0,0 1 0,0-1 0,0 0 0,2-1 0,4-2 173,-1-1 0,1 0 0,-1 0 0,11-11 0,177-189 578,-78 58-5585,-91 106 475,-18 10-1857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0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0 140 3490,'0'0'11784,"6"21"-9012,87 252 4095,-93-272-6830,1 1 1,0-1 0,-1 1 0,1-1-1,0 1 1,0-1 0,0 1 0,0-1-1,0 0 1,0 1 0,0-1-1,1 0 1,-1 0 0,0 0 0,1 0-1,-1 0 1,0 0 0,1 0 0,0 0-1,-1-1 1,1 1 0,2 0-1,-2-1 11,1 0-1,0 0 1,-1-1-1,1 1 1,-1 0-1,1-1 1,-1 0-1,1 0 0,-1 0 1,1 0-1,-1 0 1,0 0-1,1 0 1,2-3-1,14-11 190,0 0 0,-1-2 1,-1 0-1,-1 0 0,16-23 0,0-3-432,30-57 0,-49 77-133,28-51-1880,-18 24-2478,-10 13-2475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3.3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263 1 1425,'0'0'18838,"-27"31"-16349,-89 106 51,101-118-1917,0 1 1,2 0-1,0 1 1,1 0 0,1 0-1,2 2 1,-14 40 0,19-52-439,3-8-140,0 0 0,1 1 0,-1-1 0,0 1 0,1-1 0,0 1 0,0-1 0,0 1 0,1 4-1,-1-5-100,4-19-554,9-1 190,0 1 1,28-28 0,-11 14 22,-23 22 285,24-26-1603,48-42-1,-79 75 1733,1 1-1,-1-1 1,0 1-1,1-1 1,-1 1-1,1 0 1,-1-1-1,1 1 1,-1-1-1,1 1 1,-1 0-1,1-1 1,-1 1-1,1 0 1,0 0-1,-1 0 1,1-1-1,0 1 1,-1 0-1,1 0 1,-1 0-1,1 0 0,0 0 1,-1 0-1,1 0 1,0 0-1,-1 0 1,1 0-1,-1 1 1,1-1-1,0 0 1,-1 0-1,1 1 1,-1-1-1,1 0 1,-1 1-1,1-1 1,0 0-1,-1 1 1,0-1-1,1 1 1,-1-1-1,1 1 1,-1-1-1,0 1 0,1-1 1,-1 1-1,1 0 1,7 33 950,-7-24-655,5 14 262,-4-18-509,0 1 0,-1 0 0,0 0 0,1 11 0,-2-15-191,0 0 1,0 0-1,0 0 0,1 0 1,-1 0-1,1 0 0,0 0 1,1 3-1,-2-5-186,1 0 0,-1 0 0,1 0 1,-1-1-1,1 1 0,0 0 0,-1 0 0,1-1 0,0 1 1,-1-1-1,1 1 0,0 0 0,0-1 0,0 1 0,0-1 0,-1 0 1,1 1-1,0-1 0,0 0 0,0 1 0,0-1 0,0 0 0,0 0 1,0 0-1,1 0 0,18 0-7153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0.5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1 158 5186,'0'0'5251,"0"27"-2391,0 162 2278,0-173-4549,-1-2 46,2 0 0,-1 0 0,4 16 0,-3-26-487,0 0 0,0 0-1,0-1 1,1 1 0,-1 0-1,1-1 1,0 1 0,0-1-1,0 0 1,0 0 0,1 0 0,0 0-1,-1 0 1,1 0 0,0 0-1,3 1 1,-4-3-70,-1 0-1,0-1 1,1 1 0,-1 0-1,1-1 1,-1 0 0,0 1-1,1-1 1,-1 0 0,1 0-1,-1 0 1,1 0 0,-1 0 0,1 0-1,-1 0 1,1 0 0,-1-1-1,1 1 1,-1-1 0,1 1-1,-1-1 1,0 1 0,1-1-1,-1 0 1,0 0 0,2-1-1,33-31 929,-26 22-691,313-318 1147,-307 312-1973,0-1 0,19-30 0,-31 41-972,1-2 0,-1 1-1,0 0 1,0-1 0,2-10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1.0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0 105 4722,'0'0'6958,"5"25"-3682,31 182 2866,-34-197-5848,-1-3 14,0 0-1,1 0 1,-1 0-1,5 9 1,-5-14-226,0-1-1,-1 1 1,1-1 0,0 0 0,0 0 0,0 1 0,0-1 0,0 0 0,0 0 0,0 0 0,1 0 0,-1 0 0,0 0-1,1 0 1,-1 0 0,0-1 0,1 1 0,-1-1 0,1 1 0,-1-1 0,1 1 0,-1-1 0,1 0 0,0 1 0,2-1-1,1-1 134,0 1 0,0-1-1,0 0 1,1 0-1,-1 0 1,0-1-1,0 0 1,-1 0-1,1 0 1,0-1-1,8-5 1,3-4 306,27-27 1,-29 25-295,18-16-103,26-23-575,98-119-1,-135 140-1404,-11 10-2640,-8 6-2678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2.8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343 1 5843,'0'0'16458,"-6"5"-15122,-271 283 2103,265-275-3414,1 2 0,1-1-1,-15 28 1,24-42-34,1 1 0,0 0 0,0 0-1,0-1 1,0 1 0,-1 0 0,1 0 0,0 0-1,0-1 1,0 1 0,0 0 0,1 0 0,-1-1 0,0 1-1,0 0 1,0 0 0,1 0 0,-1-1 0,0 1-1,1 0 1,-1-1 0,0 1 0,1 0 0,-1-1 0,1 1-1,-1-1 1,1 1 0,0-1 0,-1 1 0,1-1-1,-1 1 1,1-1 0,0 1 0,0-1 0,-1 0 0,1 1-1,1-1 1,27 10 22,-8-8 50,0 0 0,1-1 1,29-3-1,-1 1 57,5 1-100,-14 2-102,1-3 1,0-1-1,56-11 1,-56 4-719,55-15-5790,-81 22 504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3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11845,'0'0'10293,"10"168"-8644,1-98-785,-1 0-672,-5-14-128,0-7-64,0-7-160,1 0-1248,-6-21-2066,0-14-3521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3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7908,'0'0'12453,"0"119"-10436,10-56-320,-5 0-576,0 0-305,-5-14-272,0 0-352,5-28-160,-5 7-32,6-21-336,-6 7-1281,5-14-1728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3.6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11125,'0'0'8948,"26"147"-6227,-21-77-496,0 0-896,-5-14-769,0 0-480,0-14-80,0-7-928,0-7-2177,0-7-2162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4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1 592,'0'0'18078,"5"30"-15992,0 0-1440,37 168 3228,-26-142-2687,51 201 790,-60-243-1827,-1-10-1647,-3-9-4768,3-20 1439,3-9-531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4.6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 3906,'0'0'9063,"26"26"-5411,82 91-792,-101-109-2599,0 0 0,-1 0 0,1 1 0,-2 0 0,0 0 0,0 0 0,0 1 0,-1 0 0,0 0 0,4 19 0,-4-12 53,0 6 113,0 0-1,-2 1 1,0-1-1,-2 24 1,0-33-289,0-8-96,-1-1 0,1 1 0,-1-1 0,0 1 0,0 0-1,-1-1 1,0 0 0,0 1 0,-3 5 0,4-9-33,0 0 0,0 0-1,-1 0 1,1 0-1,-1 0 1,1 0 0,-1-1-1,1 1 1,-1-1 0,0 1-1,0-1 1,0 1 0,0-1-1,0 0 1,0 0 0,0 0-1,-1 0 1,1 0-1,0-1 1,0 1 0,-1-1-1,1 1 1,-4-1 0,-17 1-40,17 0-1,-1-1 0,1 1 0,0-1-1,-1-1 1,1 1 0,0-1 0,-1 0 0,1-1 0,-7-2 0,3-1-67,1 0 0,0-1 1,0 0-1,0-1 1,-7-7-1,11 10 37,1 0-1,0-1 0,1 1 0,-1-1 0,1 1 1,0-1-1,0 0 0,1 0 0,-1-1 1,1 1-1,-3-11 0,5 16 59,0 0 1,0-1-1,0 1 0,0-1 0,0 1 1,0 0-1,0-1 0,0 1 1,0 0-1,1-1 0,-1 1 0,0 0 1,0-1-1,0 1 0,0 0 1,1-1-1,-1 1 0,0 0 1,0-1-1,0 1 0,1 0 0,-1-1 1,0 1-1,1 0 0,-1 0 1,0 0-1,1-1 0,-1 1 0,0 0 1,1 0-1,-1 0 0,0 0 1,1 0-1,-1 0 0,0-1 0,1 1 1,-1 0-1,1 0 0,0 0 1,19 1-34,-13-1 24,11 0-2,11-1 107,-1 2-1,0 0 1,0 2 0,29 7-1,-27-2-182,-1-2-1,41 4 1,-28-7-2601,2-2-3615,-12-1-2497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5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1201,'0'0'17154,"0"28"-14940,-1 5-1453,0 13 986,10 91 1,-5-103-1102,2-1 1,1 1 0,2-1-1,24 58 1,-23-61-607,-8-18-3593,8-40-19311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5.2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5106,'0'0'9205,"20"112"-6308,6-56-336,5 7-512,1-14-336,-1 0-753,10-21-416,-4 7-335,9-21-113,-4 7-96,-1-21-48,-4 0-993,-6-28-1472,-5-7-2833,-11 0-4835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3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103 1 13990,'0'0'721,"-72"132"3537,52-63 80,10-7-1489,10-13-720,0-22-1345,10-13-480,16-7-304,-1-7-16,16-14-96,11-34-816,-1-15-1777,0-13-5299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5.4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354 1 11541,'0'0'8116,"-120"182"-4834,73-105-993,-4-7-1457,4-7-832,11-21 0,10 0-848,10-28-2674,6-14-3473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5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6371,'0'0'11157,"0"119"-8164,0-42-399,0 7-642,0-21-543,-5 0-673,5-7-431,0-14-273,0-14-32,0-7-160,0 0-897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6.0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64 8420,'0'0'9428,"161"0"-7619,-109 0-961,-5-14-688,-6 7-160,-4-7-1696,-11 0-3091,-11 0-5729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6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1 1105,'0'0'8534,"-11"21"-3276,-36 70-1194,42-81-3587,1 0 1,0 1 0,1 0 0,0 0-1,0 0 1,1 0 0,1 0 0,0 1-1,0-1 1,3 19 0,-2 0-24,0-26-434,0 1-1,0-1 1,0 1-1,1-1 1,-1 1 0,1-1-1,0 0 1,1 0-1,-1 1 1,1-1 0,0 0-1,0 0 1,0 0-1,0-1 1,0 1-1,1 0 1,0-1 0,0 0-1,0 1 1,0-1-1,0 0 1,1-1 0,0 1-1,-1-1 1,1 1-1,0-1 1,0 0 0,7 2-1,233 86-83,-243-90 73,0 0 0,1 0 0,-1 1 0,0-1 0,0 0 0,0 1-1,0-1 1,0 1 0,0-1 0,0 1 0,0-1 0,0 1 0,0 0 0,0-1 0,0 1-1,0 0 1,0 0 0,-1 0 0,1 0 0,0 0 0,-1 0 0,1 0 0,0 0 0,-1 0 0,0 0-1,1 0 1,-1 0 0,1 0 0,-1 0 0,0 0 0,0 0 0,0 1 0,0-1 0,0 0-1,0 0 1,0 0 0,0 2 0,-1 1 88,-1-1-1,1 0 0,-1 1 1,0-1-1,1 0 1,-1 0-1,-1 0 1,-2 3-1,-15 17 169,-2-1-1,0-2 0,-2 0 1,0-1-1,-1-1 1,-1-2-1,-31 16 1,54-31-310,0 0 0,0 1 0,0-1 0,0 0 0,-1-1 0,1 1 0,0-1 0,-1 1 1,1-1-1,0 0 0,-1 0 0,1 0 0,-1-1 0,1 1 0,0-1 0,0 0 0,-6-2 0,7 2-214,0 0 0,0 0 0,0-1 0,0 1-1,0 0 1,0-1 0,0 0 0,1 0 0,-1 1 0,-1-4-1,1 3-426,0-1 0,1 0 0,0 1 0,-1-1 0,1 0 0,0 0 0,1 0 0,-2-6 0,0-37-8388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6.8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1 448,'0'0'15164,"0"31"-11810,-1 212 1960,-8-79-2313,-1 62-2328,10-225-2108,0-6-2835,0-9 2529,0 10 380,0-29-4388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7.2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0 384,'0'0'12526,"27"13"-10394,89 38-676,-106-47-1279,-1-1 0,1-1 0,-1 0 0,1 0 0,0-1 0,0 0 0,-1-1 0,13 0 0,8 0 287,-12 0-195,33 5 201,-49-5-434,-1 0 1,1 0-1,0 1 1,-1-1 0,1 1-1,-1-1 1,1 1-1,0 0 1,-1 0-1,1-1 1,-1 1-1,0 0 1,1 0 0,-1 1-1,0-1 1,0 0-1,1 0 1,-1 0-1,0 1 1,0-1-1,0 1 1,0 2 0,5 22 749,-1 1 0,-2 0 0,0 0 0,-3 54 0,-1-37-304,-4 52 388,-5 0 0,-31 138 0,30-180-665,7-23-395,0 1-1,1 44 1,3-74-1203,-5-18-5416,5 15 6279,-5-31-5812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7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9124,'0'0'9941,"161"70"-8965,-104-63-784,6-7-192,-6 0-1809,-10 0-2913,-11 0-5522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8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4690,'0'0'11157,"7"0"-8820,63 14 3845,-69-14-5339,21 5 838,12 4-1457,-1 2 1,0 0 0,47 24 0,-48-20-140,-31-14-65,1 0-1,0 0 1,-1 1-1,1-1 1,0 0-1,-1 1 1,0-1 0,1 1-1,-1 0 1,0-1-1,0 1 1,0 0-1,0 0 1,0-1 0,0 1-1,0 0 1,-1 0-1,1 0 1,-1 0-1,1 0 1,-1 0-1,0 0 1,0 1 0,0-1-1,0 0 1,0 0-1,0 0 1,-2 3-1,2-1 29,-1 0-1,0 0 1,0 0 0,0 0-1,-1 0 1,0 0-1,1 0 1,-2 0-1,1-1 1,0 1-1,0-1 1,-1 1-1,-4 3 1,-13 13 60,17-16-136,1-1 1,-1 0-1,0 0 0,0 0 0,0 0 0,0 0 0,-1-1 1,1 1-1,-1-1 0,0 0 0,1 0 0,-1 0 1,0-1-1,0 1 0,0-1 0,0 0 0,-7 1 0,29-3 4,0 2 0,0 0 0,0 0 0,0 2 0,0 0 0,-1 2 0,0 0 0,1 0 0,-2 2 0,1 0 0,20 12 0,-34-17 21,0 1-1,0-1 1,0 1-1,0 0 1,0 0-1,0 0 0,2 4 1,-4-6 12,-1 0 1,1 0-1,0 0 1,-1 0-1,0 0 1,1 0-1,-1 0 1,1 1-1,-1-1 1,0 0-1,0 0 1,0 0-1,1 0 0,-1 0 1,0 1-1,-1-1 1,1 0-1,0 0 1,0 0-1,0 0 1,-1 0-1,1 0 1,0 0-1,-1 1 1,1-1-1,-1 0 1,1 0-1,-1 0 0,0-1 1,1 1-1,-1 0 1,0 0-1,-1 1 1,-7 4 41,0 1 1,0-2 0,-1 1-1,0-1 1,0-1 0,-19 7-1,-22 9 12,36-13-114,0-2-1,-1 1 1,1-2-1,-24 4 1,-6-4-3416,36-6 557,8-12-3064,1 12 5352,0-22-4647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8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7812,'0'0'10004,"0"27"-7360,0 183 1779,0-167-3451,15 338 3008,-15-380-4142,1 0-1,-1-1 1,0 1 0,0-1 0,0 1-1,1 0 1,-1-1 0,0 1-1,0-1 1,0 1 0,0 0-1,0-1 1,0 1 0,0 0 0,0-1-1,-1 1 1,1-1 0,0 1-1,0 0 1,0-1 0,-1 1-1,1-1 1,0 1 0,-1-1 0,1 1-1,-1 0 1,-12-8-6048,13 7 6208,-20-19-7314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9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1 3522,'0'0'15441,"-6"2"-13256,3 0-2041,0-1 0,0 1 0,1 0 1,-1 1-1,0-1 0,1 0 0,-1 1 0,1-1 0,0 1 0,0 0 0,0 0 0,0 0 0,0 0 0,1 0 0,-1 0 0,-1 7 0,-1 5 144,0 0-1,-2 25 0,2-18 135,-1 9 169,-3 12 822,-4 87 0,12-124-1364,1 0-1,-1 0 1,1 0-1,0 0 1,1 0-1,-1 0 1,1-1-1,0 1 0,1 0 1,-1-1-1,1 0 1,0 1-1,1-1 1,-1 0-1,1-1 1,0 1-1,0-1 1,0 1-1,1-1 1,0 0-1,-1-1 1,2 1-1,-1-1 0,6 3 1,10 4 5,0-2 0,1 0 0,0-1 1,0-1-1,24 3 0,-36-7-253,0-1 0,0 0 0,0 0 0,1-1 0,-1 0 0,0-1-1,0 0 1,0-1 0,12-3 0,-12 2-975,-1 0 0,0-1 0,0-1 0,-1 1 0,1-1 0,-1-1 0,0 0 0,-1 0-1,10-9 1,9-13-6349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43.8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98 1 15847,'-6'23'2831,"-56"264"7416,54-232-9438,-1 0-296,-4 90 1,14-144-532,-1-1 0,0 0 0,0 0 1,0 0-1,0 0 0,1 0 0,-1 1 0,0-1 1,0 0-1,0 0 0,1 0 0,-1 0 1,0 0-1,0 0 0,1 0 0,-1 0 0,0 0 1,0 0-1,0 0 0,1 0 0,-1 0 0,0 0 1,0 0-1,1 0 0,-1 0 0,0 0 1,0 0-1,1 0 0,-1 0 0,0 0 0,0 0 1,0 0-1,1 0 0,-1-1 0,0 1 0,0 0 1,0 0-1,0 0 0,1 0 0,-1-1 0,0 1 1,0 0-1,0 0 0,0 0 0,0 0 1,0-1-1,1 1 0,-1 0 0,0 0 0,0-1 1,119-104-2347,-92 84 1810,-15 11 336,0 1 0,0 0 0,0 0 0,1 2-1,1 0 1,27-11 0,-41 18 232,1 0-1,0 0 1,-1-1 0,1 1 0,0 0 0,-1 0-1,1 0 1,0 0 0,-1 1 0,1-1-1,-1 0 1,1 0 0,0 0 0,-1 0-1,1 1 1,0-1 0,-1 0 0,1 1-1,-1-1 1,1 0 0,-1 1 0,1-1-1,-1 1 1,1-1 0,-1 1 0,1-1-1,-1 1 1,1-1 0,-1 1 0,0-1-1,1 1 1,-1 1 0,7 23 791,-5-18-535,7 22 1330,24 51 1,-31-74-1526,2 2 229,2 7-4170,-5-13 3004,-1 0-1,1 0 1,-1 0 0,0 0-1,0 0 1,0 0-1,0 0 1,0 0 0,0 0-1,-1 0 1,0 4-1,-8 13-5884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39.4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 9845,'0'0'6915,"-78"140"-4146,47-77-640,-16-7-320,11 0-657,5-7-816,-1-14-336,12-7-320,15-21-1729,-6-7-2209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0.3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152 0 7267,'0'0'12025,"23"26"-9563,72 85-579,-91-106-1730,0-1-1,-1 1 0,1 0 1,-1 1-1,0-1 0,-1 0 0,1 1 1,-1 0-1,0 0 0,0-1 0,-1 1 1,0 0-1,0 0 0,0 0 1,-1 12-1,0-1 277,2 14 249,-1 1 0,-2-1 0,-5 33 0,4-53-604,-1 0 1,1 0-1,-2 0 0,0 0 1,0 0-1,-1-1 0,0 0 1,-1 0-1,0 0 0,0-1 1,-15 17-1,7-14-40,0 0-1,0-1 1,-1 0-1,0-1 1,-1-1-1,0-1 1,-1 0-1,-28 9 1,44-17-22,-1 1 1,1 0-1,-1-1 1,1 0 0,-1 1-1,0-1 1,1 0 0,-1 0-1,0 0 1,1 0-1,-1 0 1,0 0 0,1-1-1,-1 1 1,0 0-1,1-1 1,-1 0 0,1 1-1,-1-1 1,1 0-1,-1 1 1,-1-3 0,1 1-20,0 0 0,0 0 1,0-1-1,0 1 0,1-1 1,-1 1-1,1-1 0,-1 0 1,1 1-1,0-1 0,-1-4 1,-1-7-74,1 1 1,0-1 0,1 0-1,0-15 1,1 26 73,0 0-1,0-1 1,0 1 0,0 0-1,1-1 1,-1 1 0,1 0-1,0-1 1,0 1 0,0 0-1,0 0 1,1 0 0,-1 0-1,1 0 1,0 0 0,0 1-1,0-1 1,0 0 0,0 1-1,1 0 1,-1-1 0,1 1-1,-1 0 1,1 0 0,0 1-1,6-4 1,-8 4 10,0 1 0,0-1 0,1 1 1,-1-1-1,0 1 0,0 0 0,1-1 0,-1 1 0,0 0 0,1 0 0,-1 0 0,0 0 1,0 0-1,1 0 0,-1 0 0,0 1 0,1-1 0,-1 0 0,0 1 0,0-1 1,0 1-1,2 0 0,16 21 219,-4-4-71,0-4 46,0 1-1,19 24 1,-17-18 130,26 24-1,44 32 92,-79-63-385,-5-9-45,12-3-321,6 5-1459,-20-7 1188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5.5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6371,'0'0'6944,"5"21"-4305,-2-13-2332,11 50 2380,-2 0 1,5 77-1,-15-101-1820,0 23 1254,-6 68 0,5-110-1396,7-25-32,8-11-777,33-37-90,-20 21 69,2 2 1,1 1-1,62-49 1,-87 79 70,-1-1-1,2 1 1,-1 0 0,0 1 0,1 0-1,12-3 1,-18 5 26,0 0 0,1 1 0,-1-1 0,0 1 0,1 0 0,-1-1 0,1 1 0,-1 0 0,1 1 0,-1-1 0,0 0 0,1 1 0,-1-1 0,0 1 0,1 0 0,-1 0 0,0 0 0,0 0 0,1 0 0,-1 0 0,0 1 0,0-1 0,0 1 0,-1-1 0,4 5 0,2 4 203,0 0 0,-1 1 1,-1 0-1,0 1 0,0-1 1,-1 1-1,-1 0 0,4 16 1,1 50-1232,-7-26-4947,20-51-7517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5.7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8516,'0'0'12149,"-36"168"-9459,31-98-513,5 0-433,0 0-639,0-14-577,15 0-368,16-14-160,6-14-64,4-7-976,11-7-2098,0-14-1456,10 0-3361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6.2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9973,'0'0'3663,"-3"27"1069,-15 175 1082,17-185-5266,-8 163 3082,22-195-3702,6-6-90,36-28 0,-2 2 48,-18 12-126,3 1 0,0 1 0,51-31 0,-89 64 239,1-1 1,-1 1 0,1-1 0,-1 1-1,1-1 1,0 1 0,0-1 0,-1 1-1,1-1 1,0 1 0,-1 0 0,1 0-1,0-1 1,0 1 0,0 0 0,-1 0-1,1 0 1,0 0 0,0 0 0,0 0-1,-1 0 1,1 0 0,0 0 0,0 0-1,0 0 1,-1 1 0,1-1 0,0 0-1,0 1 1,-1-1 0,1 0 0,0 1-1,-1-1 1,2 1 0,-1 2 17,0-1 0,0 0 0,0 1 0,-1-1 0,1 0 0,-1 1 0,1-1 0,-1 1 0,0 2 0,1 4 46,6 34 1083,2 0 0,26 78 1,-34-119-1169,-1-1 1,1 1-1,0 0 1,0-1 0,0 1-1,-1-1 1,1 1-1,1-1 1,-1 1 0,0-1-1,0 0 1,0 1-1,3 0 1,4 0-3273,1-4-4325,1-4-4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6.4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3506,'0'0'14662,"161"0"-12693,-104 0-1056,15 0-721,-4 0-192,-1 0-1121,-9 0-2801,-12 0-6210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6.6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1 576,'0'0'14231,"-26"175"-9061,26-105-2144,0-14-1074,0-7-591,0-14-1073,0-7-288,0-7-160,11-14-1825,-1-7-2161,0 0-4418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6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1 8628,'0'0'7619,"62"119"-4065,-36-56-1585,5 0-304,-10 0-17,-5-7-1039,-11 0-161,-5-7-320,-11 0-128,-30-7-336,-6-7-1361,-15-7-1392,-6-7-2466,6-14-3297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7.8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2 1361,'0'0'9423,"-7"0"-7497,-10 0-386,-50-1 3481,62 1-5081,1 1-1,0-1 0,0 1 0,0 0 0,-1 0 0,1 1 0,-6 2 1,5-1 13,0-1 0,0 1 0,0-1 0,-1 0 0,0 0 0,1 0 0,-1-1 0,0 0 0,0 0 0,1-1 1,-11 1-1,-10-1 8256,38 1-7782,80 14 613,1-3 1,104-2 0,-143-8-853,160 0 106,-106-3-102,144 16 0,-141-2-200,1-5 0,1-5 0,142-13 0,237-3-87,-156 10 131,-241-2-13,63-2-35,239 7-2064,-459 0-7915,17 0-208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8.3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1 800,'0'0'16581,"4"10"-14687,1 1-1271,0-1-1,0 1 0,1-1 1,1-1-1,0 1 0,0-1 0,9 9 1,5 2 431,0 2 0,-2 0 1,0 2-1,28 48 0,-40-62-982,-2 2 0,0-1 0,0 1 0,-1 0 0,0 0 1,-1 0-1,0 0 0,-1 0 0,-1 1 0,0-1 0,0 1 0,-1 0 0,-1-1 0,-3 16 0,3-21-37,-1-1 0,0 1 0,-1-1 0,0 0 0,0 0 0,0 0 0,-1 0 0,0 0 0,0-1 0,0 0 0,0 1 0,-1-1 0,0-1 0,0 1 0,-1-1 0,1 0 0,-1 0 0,0-1 0,0 0 0,-11 5 0,8-4-1,0-1 0,-1-1-1,1 1 1,-1-1 0,1-1 0,-1 0 0,0 0 0,1-1 0,-1 0 0,0 0 0,1-1 0,-1-1-1,0 0 1,-9-3 0,12 2-33,0 0-1,0-1 0,0 0 1,0 0-1,1 0 0,-9-8 1,12 10-70,1-1 1,-1 1 0,0-1 0,1 0-1,0 0 1,-1 0 0,1 0 0,0 0-1,1 0 1,-1 0 0,0 0 0,1-1-1,0 1 1,0-1 0,0 1 0,-1-6-1,4 7 35,-1 0 0,0 0 0,0 0 0,1 0 0,-1 0 0,1 0 0,0 0 0,-1 0 0,1 1 0,0-1 0,0 1 0,0 0 0,0-1 0,0 1 0,0 0 0,1 0 0,-1 0 0,4-1 0,4-2 13,8-5-15,0 1-1,1 1 0,0 0 1,0 2-1,36-7 0,-44 11 20,0 0 0,0 0 0,0 1 0,0 0-1,0 1 1,0 0 0,0 1 0,0 1 0,0-1 0,0 2 0,-1-1 0,11 6 0,12 11 22,-2 1 1,0 1 0,40 39 0,-39-33-3,-25-23-451,-1 0 0,1 0-1,0-1 1,10 5 0,-11-6-584,0-1 0,0 1 0,1-2 0,-1 1 0,11 1 0,15-2-8346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58.5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4 3282,'0'0'18952,"-4"-2"-17100,4 2-1708,-1 0 0,0 0 0,1-1 1,-1 1-1,0 0 0,1 0 0,-1 0 0,0-1 1,1 1-1,-1 0 0,0 0 0,1 0 1,-1 0-1,0 0 0,1 1 0,-1-1 0,0 0 1,1 0-1,-1 0 0,0 0 0,1 1 0,-1-1 1,0 0-1,1 1 0,-2 0 0,-6 18 2984,5-10-3682,-12 37 947,1 1 0,3 0 0,2 1 0,2 0 0,-2 70 0,8-34-393,3 97 0,0-149 0,1 0 0,2-1 0,15 51 0,2-23 0,3-1 0,57 97 0,-57-111 0,-15-27 0,2 0 0,24 27 0,-2-2 0,-13-21 0,-12-8-112,-21-50-8692,-11-1-512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8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4994,'0'0'18841,"104"14"-17144,-52-7-241,0-7-511,0 0-129,-11 0-512,-10 0-208,-10 7-96,-11-7-336,-4 7-1313,-6 0-2256,0 7-2642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48.9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9652,'0'0'12294,"134"14"-10853,-82-14-881,-10 0-560,-11 0-3298,-10-7-6130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3.8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133 266 6659,'0'0'6374,"0"-25"-3264,-1-77-815,1 96-2050,0 1 1,0 0-1,-1 0 0,0-1 1,0 1-1,0 0 0,-1 0 1,0 0-1,0 0 1,0 0-1,0 1 0,-1-1 1,0 0-1,0 1 1,0 0-1,0 0 0,-1 0 1,-6-6-1,1 4 115,0 0 0,-1 1 0,1 0 0,-1 0 0,0 1 0,-13-3 0,14 4-32,14 7-193,0 1 1,0-1-1,-1 1 1,1 0-1,-1 1 1,5 7-1,17 22-147,33 31 195,-17-19 131,64 90 1,-96-121-272,0 0 1,-1 1-1,-1 0 1,0 1 0,-2-1-1,0 2 1,0-1 0,-2 0-1,-1 1 1,2 23 0,-4-25-26,0 4 112,0 1 0,-1 0 0,-5 29 0,4-46-78,0 1 1,-1 0 0,0-1 0,0 1 0,0 0-1,0-1 1,-1 0 0,0 0 0,0 0-1,-1 0 1,1 0 0,-1-1 0,0 1 0,0-1-1,0 0 1,-9 6 0,11-9-30,1 0 1,0 0-1,0 0 1,0 0-1,0-1 1,-1 1-1,1 0 1,0-1-1,-1 1 1,1-1 0,0 1-1,-1-1 1,1 0-1,0 0 1,-1 1-1,1-1 1,-1 0-1,1 0 1,-1 0-1,1-1 1,0 1-1,-1 0 1,1-1-1,-1 1 1,1 0-1,0-1 1,-1 0-1,1 1 1,0-1-1,0 0 1,-1 1-1,1-1 1,0 0-1,0 0 1,0 0-1,0 0 1,0 0-1,0 0 1,0-1-1,1 1 1,-1 0-1,0 0 1,1-1-1,-2 0 1,-2-8 34,1 1 0,0-1 0,0 0 0,-2-19 0,4 25-48,-2-24 1,0 1 0,3-36 0,0 35-17,1 19 6,0 0 1,1 1-1,0-1 1,1 0-1,0 1 1,0 0-1,1-1 1,0 1-1,0 0 1,0 1-1,1-1 1,1 1-1,-1 0 1,1 0-1,1 1 1,11-10-1,-9 7-437,1 2-1,-1-1 1,2 1-1,-1 1 0,1 0 1,0 0-1,0 1 1,0 1-1,1 0 0,0 0 1,20-3-1,5 6-4220,-5 1-2751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4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11029,'0'0'12054,"0"35"-12054,10-28-1857,0 0-3890,16 0-5138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4.3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8100,'0'0'12600,"25"-3"-12309,10-1-202,5 0 6,57 1 1,-21 3-88,-74 0 32,-2 2 179,-5 88 2294,-4 0 1,-29 127-1,20-129-1932,3 1-1,-4 131 0,19-115-498,0-62-2578,0-43 2353,0 1 0,0-1-1,-1 0 1,1 0 0,0 0 0,0 0-1,0 0 1,0 0 0,-1 0 0,1 0-1,0 0 1,0 0 0,0 0 0,0 0 0,-1 0-1,1 0 1,0 0 0,0 0 0,0 0-1,0 0 1,-1 0 0,1 0 0,0 0-1,0-1 1,0 1 0,0 0 0,0 0 0,-1 0-1,1 0 1,0 0 0,0 0 0,0 0-1,0-1 1,0 1 0,0 0 0,0 0-1,-1 0 1,1 0 0,0 0 0,0-1-1,0 1 1,0 0 0,0 0 0,0 0 0,0 0-1,0-1 1,0 1 0,-9-23-7845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4.5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9476,'0'0'14615,"150"91"-13847,-114-77-768,-10 0-256,0-7-2593,-10 0-5267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5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2577,'0'0'17109,"31"3"-14649,222 29 1609,276 4-43,-388-30-3530,51 1-151,263 19-245,-391-20-139,-41-5-221,-1 0 0,1 2 0,-1 1 0,37 11 0,-52-11 151,-5-2-1675,-29-1-12464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5.4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204 1 12086,'0'0'9908,"14"24"-7774,1 1-1587,8 15 735,54 67 0,-67-94-1131,1 1-1,-2 0 1,0 0 0,0 1-1,-2 0 1,0 1 0,0-1-1,-2 1 1,0 1 0,0-1-1,-2 1 1,0 0 0,-1-1-1,0 27 1,-2-39-127,0 0-1,-1-1 1,1 1 0,-1 0 0,0 0 0,0 0 0,0-1-1,0 1 1,-1 0 0,1-1 0,-1 1 0,0-1-1,0 0 1,0 0 0,-1 1 0,-4 3 0,2-2 14,-1-1 0,1 1 0,-1-2 0,0 1 0,0-1 0,0 1 0,-1-2 0,-11 5 0,-4-2 42,0 0 1,-1-2 0,1 0-1,-39-1 1,36-2-73,12 1-13,1-1 1,0 0 0,0-1 0,-1-1-1,-12-2 1,22 3 3,-1-1 0,0 1 0,0-1 0,1 0 0,-1 0 0,1 0 0,0-1 0,-1 1 0,1-1 0,0 1 0,1-1 0,-1 0 0,0 0 0,1-1 0,0 1 0,-1 0 0,1-1 0,1 1 0,-4-7 0,3 4-23,0 0-1,0 0 1,0 0-1,1 0 1,0 0-1,0-1 1,1 1-1,-1 0 1,1 0-1,1-10 1,0 13 9,-1 1 0,1-1 0,0 0 0,0 0 0,0 1 0,0-1 0,0 1 0,1-1-1,-1 1 1,1-1 0,-1 1 0,1 0 0,0 0 0,0 0 0,0 0 0,0 0 0,1 0 0,-1 0 0,0 1 0,1-1 0,-1 1 0,1 0 0,-1 0 0,6-2 0,6 0 8,0-1 1,0 2 0,0 0-1,0 1 1,1 1 0,-1 0-1,26 3 1,-15 1-21,1 2-1,-1 0 1,35 14 0,50 18-1758,-34-22-2865,-14-14-2394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6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3265,'0'0'16808,"47"-7"-14903,-1 7 64,11 0-160,0 0-433,1 0-655,-12 0-417,-15 0-304,-10 0-160,-11 7-1601,-10 8-2593,0-8-2545,-5 7-2529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6.2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11669,'0'0'11270,"146"21"-11270,-100-21-897,-9-7-5554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2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51 912,'0'0'25161,"-28"-9"-23944,-92-27-286,114 35-855,0 0-1,0 0 1,0 0 0,0 0-1,1 1 1,-1 0 0,0 0-1,0 1 1,0-1 0,-10 4 0,12-3-3,0 1 1,0 0 0,0 0-1,1 1 1,-1-1 0,1 1-1,0-1 1,-1 1 0,1 0 0,-3 4-1,4-3-68,0-1-1,1 0 0,-1 1 0,0-1 1,1 1-1,0-1 0,0 1 1,0 0-1,0 0 0,1-1 0,0 1 1,-1 0-1,1 0 0,1 0 0,-1-1 1,1 6-1,0 10-58,0-4 37,0 0 0,1 1 1,1-1-1,0 0 0,1-1 0,9 24 0,45 81-26,0 1 76,-52-105-17,-1 0 0,-1 0 0,-1 0 0,0 0 0,0 1 0,0 23 0,-3-37-10,0-1 1,0 1-1,0-1 1,0 1-1,0-1 0,0 1 1,0-1-1,0 0 1,-1 1-1,1-1 0,0 1 1,-1-1-1,0 0 1,1 1-1,-1-1 0,0 0 1,1 0-1,-1 1 1,0-1-1,0 0 1,0 0-1,-1 1 0,-1-1 27,0 0-1,0 0 1,1-1-1,-1 1 1,0-1-1,0 0 1,0 0-1,0 0 1,-5 0-1,-11-1 75,-110 1 378,125 0-484,0 0 0,0 0 0,0 0 0,0-1 0,0 1-1,0-1 1,0 0 0,0-1 0,0 1 0,1 0 0,-1-1-1,-6-4 1,8 4-491,2 1-44,0 0 1,1 1-1,-1-1 1,0 1-1,0-1 1,0 0-1,1 1 1,-1-1-1,0 0 1,1 1 0,-1-1-1,1 1 1,-1-1-1,1 1 1,-1-1-1,1 1 1,-1-1-1,1 1 1,0-1-1,17-12-8059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7:59.3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268 0 3954,'0'0'13892,"0"5"-11745,-1 4-1482,0 0-1,-1 1 1,0-1 0,0 0-1,-1 0 1,0 0-1,0-1 1,-1 1 0,-8 13-1,-56 76 2688,51-75-2993,-63 96 656,43-62-701,6-20 174,30-36 40,3-11-456,7-14-72,2 0 0,1 1 0,1 0 0,25-33 0,-12 18 0,5-6 0,61-68 0,-78 92 0,-14 18 0,1 0 0,0 0 0,0 0 0,1 0 0,-1 0 0,0 0 0,1 0 0,-1 1 0,1-1 0,-1 0 0,1 1 0,0-1 0,-1 1 0,1 0 0,0 0 0,0 0 0,0 0 0,0 0 0,0 0 0,0 0 0,1 0 0,-1 1 0,0-1 0,0 1 0,0 0 0,4 0 0,-5 0 0,0 0 0,-1 0 0,1 0 0,0 0 0,-1 1 0,1-1 0,0 0 0,-1 0 0,1 1 0,-1-1 0,1 0 0,0 1 0,-1-1 0,1 1 0,-1-1 0,1 1 0,-1-1 0,0 1 0,1-1 0,-1 1 0,1 0 0,5 7 0,23 18 0,37 26 0,-1-1 0,140 106 0,-268-182-339,9 3-2630,-2-5-5440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7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55 176 3249,'0'0'14959,"-5"0"-14110,-15 0-717,3 0 7251,8-34-6174,7 24-838,2 1 1,-1-1-1,1 1 1,1-14 0,0-1-32,-1 21-334,0 1 1,1 0-1,-1-1 0,1 1 1,-1 0-1,1 0 0,0 0 1,0-1-1,0 1 0,0 0 0,0 0 1,0 0-1,1 1 0,-1-1 1,1 0-1,-1 0 0,1 1 1,0-1-1,0 1 0,-1-1 1,1 1-1,0 0 0,0 0 0,0 0 1,1 0-1,-1 0 0,0 0 1,0 0-1,0 1 0,1-1 1,2 1-1,10-3-5,0 1 1,0 1-1,25 1 0,-23 1 32,7 0 26,1 1 0,-1 1-1,42 10 1,-57-11-78,-7 17-7757,-2-10-2253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8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0 6867,'0'0'16015,"20"18"-14539,63 59-313,-79-73-1057,0 1 0,0-1 0,0 1 1,0 0-1,-1 0 0,0 1 0,0-1 0,0 1 0,-1-1 0,0 1 1,0 0-1,0 0 0,-1 0 0,0 0 0,0 0 0,0 0 0,-1 1 0,0-1 1,-2 12-1,2 2 191,-1-11-195,0-1 1,-1 0-1,1 1 0,-2-1 1,1 0-1,-1 0 0,-1-1 1,1 1-1,-1-1 1,0 1-1,-1-1 0,0 0 1,0-1-1,-10 11 0,-1-1 34,-1-1-1,0 0 0,0-1 0,-29 16 0,38-25-107,1-1 0,-1-1 1,0 1-1,0-1 0,0 0 0,0-1 0,0 0 0,-1 0 0,1-1 0,-1 0 0,-11 0 0,18-2-27,0 1 0,1-1 1,-1 0-1,0 1 0,1-1 1,-1 0-1,1 0 0,-1 0 1,1 0-1,-1 0 0,1-1 1,0 1-1,-1 0 0,1-1 1,0 1-1,0 0 0,0-1 1,0 0-1,0 1 0,1-1 1,-1 1-1,0-1 0,1 0 1,-1 0-1,1-1 0,0 2-30,13 1-132,0 1 0,0 1-1,22 5 1,17 4 51,73-1-2523,2-6-5157,-64-4 816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8:59.0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171 75 9636,'0'0'16859,"-18"-15"-15867,0-1-749,-39-24 0,56 39-236,0 1 1,0-1-1,0 1 1,1 0-1,-1-1 0,0 1 1,0 0-1,0-1 1,0 1-1,0 0 1,0 0-1,0 0 1,0 0-1,0 0 0,0 0 1,0 0-1,0 0 1,0 1-1,0-1 1,1 0-1,-1 1 1,0-1-1,0 0 0,0 1 1,0-1-1,0 1 1,1-1-1,-1 1 1,0 0-1,0-1 1,1 1-1,-1 0 0,0-1 1,1 1-1,-1 0 1,1 0-1,-1 1 1,-11 33 122,11-29-111,-8 44 168,2 0 0,2 0 0,3 79 0,2-127-177,1 21 80,1 0 0,1 0 0,1 0 0,6 22 1,35 89 132,-31-98-207,-2 0 0,-1 1 0,-2 0 0,-1 0 1,2 39-1,-10-72-15,0 159 80,0-157-89,-1-1 0,0 0 0,0 0 0,0 0 0,-1 0 0,-2 5 0,4-9 48,0-1 0,-1 1 0,1 0 0,0 0 0,-1-1 0,1 1 0,-1 0 0,1-1 0,-1 1 0,1 0 0,-1-1 0,1 1 0,-1-1 0,1 1 0,-1-1 0,0 1 0,1-1 0,-1 0 0,0 1 0,1-1 0,-1 0 0,0 1 0,0-1 0,1 0 1,-1 0-1,0 0 0,0 0 0,0 1 0,1-1 0,-1 0 0,0-1 0,0 1 0,0 0 0,1 0 0,-1 0 0,0 0 0,0 0 0,1-1 0,-1 1 0,0 0 0,0-1 0,1 1 0,-1-1 0,0 1 0,1-1 0,-1 1 0,0-2 0,-7-5 14,0-1 0,0 0 0,1 0 0,0-1 0,1 0 0,0 0 0,0-1 0,1 1-1,0-1 1,1 0 0,-6-18 0,5 8-14,1 0 0,1 1 0,0-1-1,1-1 1,2-29 0,1 39-49,1 0 1,0 0-1,1 1 1,0-1-1,1 1 0,0-1 1,0 1-1,1 1 0,1-1 1,0 1-1,0-1 1,0 2-1,1-1 0,1 1 1,13-12-1,13-10-163,1 2 1,56-34-1,-71 50 67,25-16-602,33-24-1875,-31 9-2450,-19 2 441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3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2 2449,'0'0'18907,"-1"0"-18844,1 0 0,0 0-1,0 0 1,0-1-1,-1 1 1,1 0-1,0 0 1,0 0-1,-1 0 1,1 0 0,0 0-1,0 0 1,-1 0-1,1 0 1,0 0-1,0 0 1,-1 0 0,1 0-1,0 0 1,0 0-1,-1 0 1,1 0-1,0 0 1,0 0-1,-1 1 1,1-1 0,0 0-1,0 0 1,-1 0-1,1 0 1,0 0-1,0 1 1,0-1-1,0 0 1,-1 0 0,1 0-1,0 1 1,0-1-1,0 0 1,0 0-1,0 1 1,0-1-1,-1 0 1,1 0 0,0 1-1,0-1 1,0 0-1,0 1 1,-3 6 273,0 1-1,0 0 1,0 0 0,1 0-1,1 0 1,-1 0 0,0 16 0,3 67 1297,1-42-875,-2 320 1782,0-366-2330,-6-17-7018,-3 8 3739,-2-2-1782,6 1-1385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4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15 256,'0'0'22827,"3"0"-21854,256 0 5136,3 0-6420,-283-9-8827,1 5 1489,-1 3-4025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4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4402,'0'0'15455,"0"20"-13932,0 359 6097,0-338-7182,1 0 1,9 51-1,-8-85-294,-3 0-5881,1-7 5372,0 1 0,-1-1 0,1 0 0,-1 0 0,1 0 0,-1 0 0,1 0 1,0 0-1,-1 0 0,1-1 0,-1 1 0,1 0 0,0 0 0,-1 0 1,1 0-1,-1 0 0,1-1 0,0 1 0,-1 0 0,1 0 0,0 0 1,-1-1-1,1 1 0,0 0 0,0-1 0,-1 1 0,1 0 0,0-1 1,0 1-1,-1 0 0,1-1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5.7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5250,'0'0'14548,"0"9"-12843,-19 239 7259,18-78-7013,1-169-1949,7-20-9614,-4 13 7384,10-24-5407,10 1-2797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6.0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10197,'0'0'9911,"0"24"-7262,-1 13-1634,3 86 2479,1-78-2005,1-1 1,18 73 0,-17-89-1290,-5-25-189,1 0-1,-1 0 0,1 0 1,-1 1-1,1-1 1,0 0-1,0 0 0,0 0 1,1 0-1,1 3 0,-2-5-7,-1-16-14447,0-5 8041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6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6243,'0'0'13996,"13"4"-12441,-1-1-1190,1 1 1,-1 0-1,0 2 1,0-1-1,0 1 1,-1 1-1,16 11 1,4 10 590,-2 2 0,0 0-1,36 54 1,-60-78-869,-1 0 0,0 1 0,-1 0 0,0-1 0,0 1 0,0 0 0,-1 1-1,0-1 1,0 0 0,0 1 0,0 8 0,-2-12-43,0 1 1,0-1-1,0 1 0,-1-1 1,0 0-1,1 1 0,-1-1 0,-1 0 1,1 0-1,-1 0 0,1 0 1,-1 0-1,0 0 0,-1 0 0,1 0 1,-1-1-1,0 1 0,1-1 1,-6 4-1,3-1-22,-1-2 1,0 1-1,0 0 0,0-1 1,-1 0-1,0-1 0,1 1 1,-1-1-1,0-1 0,0 1 1,-1-1-1,1 0 0,-1-1 1,1 0-1,-10 1 0,16-2-72,3 0-785,19-1 769,-1 2-1,0 0 1,1 1 0,35 9 0,-52-10 87,0 0-1,0 1 1,0-1-1,0 1 1,0 0-1,0 0 1,-1 0-1,1 0 1,-1 0-1,1 1 1,-1 0 0,0 0-1,0 0 1,0 0-1,0 0 1,-1 1-1,1-1 1,-1 1-1,0 0 1,0-1-1,0 1 1,-1 0-1,1 0 1,-1 0-1,0 0 1,0 1 0,0-1-1,-1 0 1,1 8-1,-1-7 35,0 1 1,0 0-1,-1-1 0,0 1 1,1 0-1,-2-1 0,1 1 0,-4 9 1,3-12-30,0-1 0,0 1 0,0 0 0,-1 0 0,1-1 0,-1 1 0,1-1 0,-1 0 1,0 0-1,0 0 0,0 0 0,0 0 0,0-1 0,0 1 0,-6 1 0,-22 5-12,1-1 1,-1-1-1,0-2 0,-1-1 0,-62-2 1,93-2-108,0 1 1,0 0 0,0-1 0,-1 1 0,1-1-1,0 0 1,0 1 0,0-1 0,0 0 0,0 0-1,0 0 1,0 0 0,0 1 0,1-1-1,-1 0 1,0-1 0,0 1 0,1 0 0,-1 0-1,1 0 1,-1 0 0,1 0 0,-1-1 0,1 1-1,0 0 1,0 0 0,-1-1 0,1 1-1,0-2 1,0-1-648,-1 0-1,1 0 1,0 1-1,0-1 1,0 0-1,1 0 1,-1 1-1,1-1 1,0 0-1,2-5 1,17-14-5866,14-3-2494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7.2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6931,'0'0'16752,"2"8"-14909,9 46 245,-3 0-1,2 81 0,-10-21-1494,0-67-3424,-15-48-6731,4-10 4013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7.9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49 2625,'0'0'21824,"12"-3"-19450,11-2-1489,0 0-1,0 2 1,0 1 0,43 1-1,118 7 485,-177-6-1322,1-1-1,0 0 1,0 0 0,8-2 0,-14 3-118,-1-1 0,0 1 1,1 0-1,-1-1 0,1 1 0,-1-1 1,0 1-1,1-1 0,-1 0 1,0 1-1,0-1 0,0 0 0,0 0 1,1 0-1,-1 0 0,0 0 1,-1 0-1,1 0 0,0 0 0,0-1 1,0 1-1,-1 0 0,1 0 1,0-1-1,-1 1 0,1-1 1,-1 1-1,1-2 0,-11 2-5497,-17 1-1865,-8 0-3321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8.7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8260,'0'0'12107,"0"26"-9557,0 158 1761,11-21-1063,-1-5-2270,-5-94-863,0-77-2439,-15-39-8278,10 27 4541,0-3-1847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9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4098,'0'0'13153,"0"2"-11206,0 26 901,0 3 78,3 33 1,-2-54-2599,1 1 0,0-1 0,1 0 0,0 0 0,1 0 0,0-1 0,6 12 0,0-5-158,0 0 0,1-1 0,1 0 0,0-1 0,1-1 0,1 0-1,0 0 1,0-1 0,1-1 0,1-1 0,25 13 0,-20-13-160,1-1-1,0-1 1,0-1 0,1-1 0,0-1-1,0-1 1,0-1 0,39 0 0,-8-3-514,-20 0-3789,-33-1 3972,-1 1 0,1 0 0,-1-1 0,1 1 0,-1 0 0,1-1 0,-1 1 0,0-1 0,1 1 0,-1 0 0,0-1 0,1 1 0,-1-1 0,0 1 1,1-1-1,-1 1 0,0-1 0,0 0 0,0 1 0,0-1 0,1 1 0,-1-1 0,0 1 0,0-1 0,0 0 0,0 1 0,0-1 0,0 1 0,-1-2 0,1-10-4409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9.7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395 0 12870,'0'0'13014,"-12"0"-9218,10 1-3677,0 0-1,-1 0 1,1 0-1,0 0 1,0 0-1,0 1 1,0-1-1,0 1 1,0-1-1,1 1 1,-1 0-1,0 0 1,1 0-1,-3 3 1,1-1-16,-35 46 199,3 2-1,2 1 1,-38 86-1,3-23-301,47-84 0,2 1 0,-29 63 0,42-83-664,3-15-1137,1-14-4050,2 14 4464,-4-30-7607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4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5603,'0'0'21660,"0"9"-20854,3 17-324,1 1 0,1-1 0,1-1 1,1 1-1,14 33 0,20 72 752,-13 36-810,-28-166-498,0-1-1,1 1 0,-1-1 0,0 0 1,0 1-1,0-1 0,0 1 0,1-1 1,-1 1-1,0-1 0,1 0 0,-1 1 1,0-1-1,1 0 0,-1 1 0,0-1 1,1 0-1,-1 1 0,0-1 1,1 0-1,-1 0 0,1 0 0,-1 1 1,1-1-1,-1 0 0,0 0 0,1 0 1,-1 0-1,1 0 0,-1 0 0,1 0 1,-1 0-1,1 0 0,-1 0 0,1 0 1,-1 0-1,1 0 0,16-9-8679,-7-4 486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4.8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3794,'0'0'11010,"0"20"-7264,0-4-3243,3 108 4322,-2-104-3897,1-2 0,1 1 1,0 0-1,13 36 1,-16-54-901,1 1-1,0 0 1,-1-1 0,1 1 0,0-1-1,0 1 1,0-1 0,0 1 0,1-1-1,-1 0 1,0 1 0,0-1 0,1 0 0,-1 0-1,3 2 1,-3-3-42,0 0 1,0 0-1,0 1 0,0-1 1,0 0-1,1 0 0,-1 0 0,0 0 1,0 0-1,0 0 0,0 0 0,0-1 1,0 1-1,0 0 0,0-1 1,0 1-1,0 0 0,0-1 0,1 0 1,2-2-88,0-1 1,0 1-1,0-1 1,-1 1 0,1-1-1,-1 0 1,0-1-1,4-5 1,11-21-166,33-50-658,-44 71 647,0 1 1,1 0-1,0 0 1,0 1-1,19-14 1,-25 21 278,0 0-1,0-1 1,0 1 0,1 0 0,-1 0 0,0 0 0,1 0 0,-1 1-1,1-1 1,-1 1 0,1-1 0,-1 1 0,1 0 0,-1 0-1,1 0 1,0 0 0,-1 0 0,1 1 0,-1-1 0,0 1 0,1 0-1,-1 0 1,1-1 0,-1 2 0,0-1 0,0 0 0,1 0-1,-1 1 1,0-1 0,0 1 0,0 0 0,-1-1 0,1 1 0,3 4-1,4 7 496,0-1 0,0 1-1,-2 1 1,11 21-1,-9-14 89,10 26 335,-16-39-890,0 1-1,0-1 0,1 0 1,0 0-1,9 12 0,-8-6-3153,-2-4-906,4 0-4031,3-3-2768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5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91 7 7235,'0'0'20076,"-8"-2"-18606,5 0-1365,0 2 0,-1-1-1,1 0 1,0 1-1,-1-1 1,1 1 0,-1 0-1,1 0 1,0 0 0,-1 1-1,1-1 1,-4 2 0,5-1-73,0 0 0,0 0 0,0 0 0,0 1 0,0-1 0,0 0 0,0 1 0,1 0 0,-1-1 0,1 1 0,-1 0 0,1 0 0,-1 0 0,1 0 0,0 0 0,0 0 0,0 0 0,0 0 0,1 1 0,-1-1 0,0 0 0,1 0 0,-1 4 0,0 7-46,0-1-1,0 1 0,1 0 1,1-1-1,0 1 1,0-1-1,2 1 1,-1-1-1,2 1 0,0-1 1,8 19-1,8 9-118,49 74 0,-35-61 89,-21-33 20,-9-16 16,-1 1-1,0 0 1,0 0 0,0 0 0,0 0-1,-1 1 1,0-1 0,0 1 0,-1 0 0,1-1-1,-1 1 1,1 10 0,-35-15 328,31-1-320,-4 1-226,0-1 0,1 0 1,-1-1-1,0 1 1,0-1-1,1 0 1,-10-4-1,13 4-92,1 1 0,-1-1 0,1 0 0,0 0 0,-1 0-1,1 0 1,0 0 0,0-1 0,0 1 0,0 0 0,0-1 0,-2-2 0,2 1-480,0 1 1,0-1 0,0 0 0,0 0-1,0 0 1,1 0 0,0 0 0,-1 0-1,1-4 1,3-17-5747,10 7-1308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5.7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1 305 2593,'0'0'11301,"22"-4"-8609,-1 0-2032,-11 3-403,0 0 1,0-1-1,0-1 1,0 1-1,0-2 1,-1 1-1,1-1 1,-1-1-1,0 0 1,-1 0-1,1 0 1,11-11-1,7-7 275,-1-2 0,0-1 0,-2-1 0,20-30 0,-41 53-180,-1-1 0,1 0-1,-1 0 1,0 0-1,-1 0 1,1 0 0,-1 0-1,0 0 1,0-1-1,-1 1 1,1 0-1,-1-1 1,-1-5 0,1 9-64,0 2-263,0 0 1,0 1 0,0-1-1,0 0 1,-1 0-1,1 0 1,0 1 0,0-1-1,0 0 1,0 0-1,0 0 1,-1 0 0,1 1-1,0-1 1,0 0-1,0 0 1,-1 0 0,1 0-1,0 0 1,0 0 0,-1 0-1,1 0 1,0 1-1,0-1 1,-1 0 0,1 0-1,0 0 1,0 0-1,0 0 1,-1 0 0,1 0-1,0 0 1,0-1 0,-1 1-1,1 0 1,0 0-1,0 0 1,-1 0 0,1 0-1,0 0 1,0 0-1,0 0 1,-1-1 0,1 1-1,0 0 1,0 0-1,0 0 1,0 0 0,-1-1-1,1 1 1,0 0 0,0 0-1,0-1 1,0 1-1,0 0 1,0 0 0,0 0-1,0-1 1,0 1-1,0 0 1,0 0 0,-1-1-1,1 1 1,0 0 0,0 0-1,1-1 1,-1 1-1,0 0 1,0-1 0,-3 11-45,1 0 0,0 1 0,1-1 1,0 0-1,0 0 0,1 1 1,3 18-1,-1 7 251,-3-26-186,1-1 0,1 1 0,0 0 0,4 16 0,-4-23-45,0 0-1,0 0 0,1 0 0,-1 0 1,1 0-1,0-1 0,-1 1 0,1 0 1,1-1-1,-1 1 0,0-1 0,1 0 1,-1 0-1,1 0 0,-1 0 0,1 0 1,5 2-1,2 1-177,-1-1 1,1-1-1,1 0 0,-1 0 0,0-1 1,0 0-1,12 0 0,-10-2-520,0 0 1,0 0-1,0-1 0,-1-1 0,1 0 1,12-4-1,-14 3-334,-1-1-1,1 1 1,-1-2 0,0 1 0,0-1 0,-1 0-1,1-1 1,-1 0 0,-1-1 0,1 1 0,-1-1-1,0-1 1,0 1 0,-1-1 0,0-1 0,8-14-1,-8 12 1062,-1 5 7108,5 17 5441,-4 1-14288,-3-8 1883,0 0 1,0-1-1,0 0 0,1 1 0,-1-1 1,1-1-1,0 1 0,-1 0 0,1-1 1,0 0-1,1 0 0,-1 0 0,0 0 1,0-1-1,1 0 0,-1 1 1,10 0-1,9 0-375,0 0-1,32-2 1,-27-1 128,-27-20-1661,4-29-5013,0 16-1185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5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4738,'0'0'18745,"88"0"-17513,-36 0-479,11 0-305,4 0-272,1 0-176,-1-14-496,-5 7-1777,-15-7-1921,-16 7-2881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6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7780,'0'0'12661,"-5"133"-9075,5-63-705,0 0-1360,11-7-448,4-7-785,-4-14-224,4-7-64,-4-7-336,-6-14-801,0-7-1024,0 0-2049,11-14-14278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6.3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9668,'0'0'15159,"119"-7"-14598,-62 7-417,5 0-144,1 0-2017,4 0-2225,-15 0-2209,-16 0-6307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8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3153,'0'0'12654,"-2"28"-9196,1-6-2748,-6 173 4665,7 48-272,0-2-3592,-1-237-1502,1 1 0,0-1 0,1 0 0,-1 1 0,1-1 0,0 0 1,0 0-1,0 1 0,2 4 0,-2-9-10,-1 1 0,0-1 1,1 1-1,-1-1 1,0 0-1,1 1 0,-1-1 1,0 0-1,1 1 0,-1-1 1,1 0-1,-1 0 1,1 1-1,-1-1 0,0 0 1,1 0-1,-1 0 0,1 0 1,-1 0-1,1 1 0,-1-1 1,1 0-1,-1 0 1,1 0-1,-1 0 0,1 0 1,-1 0-1,1-1 0,2 0 8,-1 1-1,0-1 1,0 0-1,-1-1 1,1 1 0,0 0-1,0 0 1,0-1-1,-1 1 1,3-3-1,23-27 260,26-37-1,-48 61-294,10-12-473,7-11-4141,-20 27 3608,-1 0-1,0 0 1,0-1 0,0 1-1,0 0 1,0 0 0,-1-1-1,1 1 1,-1-6 0,0-24-11003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6.5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11429,'0'0'14215,"-20"147"-12887,20-105-783,0 0-529,0-14-16,10 7-1681,21-14-1713,16-7-2849,15-14-608,6 0-1120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6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112 232 3666,'0'0'16903,"13"-22"-15739,39-71-708,-50 89-401,0 1 1,0-1-1,0 1 0,-1-1 1,1 0-1,-1 0 0,0 0 1,-1 1-1,1-1 0,0 0 1,-1 0-1,0 0 1,-1-8-1,0 0 322,1 10-262,0 0-1,0 0 1,-1 1-1,1-1 1,-1 0-1,1 0 1,-1 0-1,0 1 1,0-1-1,0 0 1,0 0-1,0 1 1,0-1-1,0 1 1,0-1-1,-1 1 1,1 0-1,0-1 1,-1 1-1,1 0 1,-1 0-1,0 0 1,1 0-1,-1 0 1,0 0-1,0 1 0,1-1 1,-1 1-1,0-1 1,0 1-1,-3-1 1,1 0 27,-1 1 0,0-1 0,1 1 0,-1 0 0,1 1 0,-1-1-1,0 1 1,1-1 0,-1 1 0,1 1 0,-1-1 0,1 1 0,-5 1 0,2 3-118,0 0-1,1-1 1,-1 2-1,1-1 1,0 1 0,1 0-1,0 0 1,0 1-1,0-1 1,1 1 0,0 0-1,-5 17 1,9-24-102,-1 0 1,0 0 0,1 0 0,-1 1-1,1-1 1,0 0 0,-1 1 0,1-1-1,0 0 1,0 0 0,0 1-1,0-1 1,0 0 0,0 1 0,0-1-1,0 0 1,1 1 0,-1-1 0,0 0-1,1 0 1,-1 1 0,1-1-1,0 0 1,-1 0 0,1 0 0,0 0-1,-1 0 1,1 0 0,0 0-1,0 0 1,0 0 0,0 0 0,0 0-1,0 0 1,0-1 0,1 1 0,-1 0-1,0-1 1,0 1 0,2 0 0,5 1-2048,0-1 1,-1 1 0,1-1 0,0-1 0,12 0 0,-19 0 1640,34 0-11458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7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11797,'0'0'14375,"3"22"-13228,14 69-491,-17-88-639,1-1-1,-1 1 0,1-1 1,0 1-1,0-1 0,0 0 0,0 1 1,0-1-1,0 0 0,1 0 1,-1 0-1,1 0 0,0 0 0,-1 0 1,1 0-1,0 0 0,0-1 1,0 1-1,0-1 0,1 1 0,-1-1 1,0 0-1,1 0 0,3 1 1,-1-1-139,0 0 0,0-1 0,1 0 0,-1 0 0,0 0 0,0-1 0,11-2 0,-15 3 82,40-13-217,-36 10 336,1 1 0,0 0 0,-1 0 0,1 1 0,0-1 1,0 1-1,0 0 0,0 1 0,1 0 0,-1 0 0,0 0 0,7 1 0,29 5-1862,4-7-6060,-16-5-24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7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15 8004,'0'0'16159,"-6"-3"-14497,-18-6-557,18 7-385,7 20-491,0 1 0,2 0 0,0 0 0,1-1 0,8 22 0,39 88 249,-37-96-382,56 116 39,-18-43-94,-44-87-20,-1 1 0,0 0 0,-2 0 0,0 0 0,-1 1 0,-1 0 0,-1-1 0,0 1 0,-3 30 0,1-48-10,0 0-1,-1 0 0,1 0 0,-1-1 0,0 1 0,1 0 1,-1 0-1,0-1 0,0 1 0,0 0 0,0-1 0,0 1 1,-1-1-1,1 1 0,0-1 0,-1 0 0,1 0 0,-1 1 1,1-1-1,-3 1 0,0 0 34,0 0-1,0-1 1,0 1 0,0-1 0,0 0 0,0 0-1,-1 0 1,1-1 0,-5 1 0,5-1-191,-1 1 1,1-1-1,0-1 1,0 1-1,0 0 1,0-1-1,0 0 1,0 0-1,0 0 1,0 0-1,0-1 1,1 0-1,-1 0 1,0 0-1,1 0 1,0 0-1,-1 0 1,1-1-1,0 0 1,-5-5-1,6 2-746,-1-1-1,1 1 0,1-1 0,-1 0 1,1 1-1,0-1 0,1 0 0,-1 0 1,2-9-1,-1-32-5979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7.7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1 106 5891,'0'0'15513,"25"15"-14435,3 2-698,54 22 1,-79-38-351,-1 0 0,1 0 1,0-1-1,-1 1 0,1-1 0,-1 0 1,1 0-1,0 0 0,-1 0 1,1 0-1,0 0 0,-1-1 1,1 1-1,0-1 0,-1 0 0,1 0 1,-1 0-1,0 0 0,1 0 1,-1-1-1,0 1 0,0-1 0,1 1 1,2-5-1,0 2 31,-1-1 1,0-1-1,-1 1 1,1 0-1,-1-1 0,4-11 1,-5 15 25,-1-1 0,0 1 0,0-1 0,0 0 0,0 1 1,-1-1-1,1 0 0,-1 0 0,1 1 0,-1-1 0,0 0 0,0 0 1,0 1-1,-1-1 0,1 0 0,-1 0 0,1 0 0,-1 1 0,0-1 0,0 1 1,0-1-1,0 0 0,-1 1 0,1 0 0,-1-1 0,0 1 0,1 0 0,-1 0 1,0 0-1,0 0 0,0 0 0,0 0 0,-1 1 0,1-1 0,0 1 1,-1-1-1,1 1 0,-1 0 0,-4-2 0,-7-1 316,0 0 0,0 0 0,0 2 0,0 0 1,0 0-1,-22 1 0,35 1-447,0 0 1,-1 1 0,1-1-1,0 1 1,0-1 0,-1 1-1,1-1 1,0 1 0,0 0-1,0-1 1,0 1 0,0 0-1,0 0 1,0 0 0,0 0-1,0 0 1,0 0 0,1 0-1,-1 0 1,0 0 0,1 0-1,-1 0 1,1 1 0,-2 1-1,-5 30-7386,10-26 646,10-6-3741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8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1 176 5330,'0'0'20159,"9"10"-18564,-1-1-1349,2 3 23,0 0 0,1-1 0,0 0 0,1-1 0,20 13 0,-28-21-235,0 1 1,1-2-1,-1 1 0,1 0 0,-1-1 1,1 0-1,0 0 0,0 0 1,-1-1-1,8 1 0,-10-1-11,1-1 0,-1 1 0,0 0 0,1-1 0,-1 1 0,0-1 1,0 0-1,0 0 0,1 0 0,-1 0 0,0 0 0,0-1 0,0 1 0,-1 0 0,1-1 0,0 0 0,-1 1 0,1-1 0,0 0 0,-1 0 0,0 0 0,2-3 0,44-105-899,-23 50-3643,5 0-6632,-14 32 999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8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10213,'0'0'13078,"135"0"-11910,-62 0-672,10 0-400,-5 0-96,-11 0-48,-15-7-1488,-21 7-1314,-20 0-1632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18.5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8324,'0'0'3700,"-4"21"721,4-18-4163,-8 43 3636,-1 80 0,8-97-2589,2 0 0,1 0 0,10 47 0,-9-66-1141,0 1 1,0-1-1,2 0 1,-1 0-1,1 0 1,1-1-1,-1 1 1,2-1-1,-1-1 1,1 1-1,1-1 1,15 14-1,-15-16-104,1 0 0,-1 0 0,1-1 0,0 0 0,0 0 0,0-1 0,0-1 0,16 5 0,-6-4-363,0-1-1,0-1 0,30-1 0,-47-1 99,-1 1 0,1-1-1,-1 0 1,1 0 0,-1 0-1,1-1 1,-1 1 0,1 0-1,-1 0 1,1-1 0,-1 1-1,1-1 1,-1 0 0,1 1-1,-1-1 1,0 0 0,0 0-1,1 0 1,-1 1 0,0-1-1,0-1 1,0 1 0,0 0-1,0 0 1,1-2 0,10-23-7303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7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8292,'0'0'16581,"5"21"-14012,1 2-1979,1 1 25,-1 1 1,-1 1-1,2 38 1,-6 166-93,-1-230-788,0 0 0,0 0 0,1 0-1,-1 0 1,0 1 0,1-1 0,-1 0 0,0 0 0,0 0 0,1 0 0,-1 0-1,0 0 1,1 0 0,-1 0 0,0 0 0,1 0 0,-1 0 0,0 0 0,1 0-1,-1 0 1,0 0 0,1-1 0,-1 1 0,0 0 0,1 0 0,-1 0 0,0 0-1,0-1 1,1 1 0,-1 0 0,0 0 0,0 0 0,1-1 0,-1 1 0,0 0 0,0-1-1,0 1 1,0 0 0,1-1 0,8-22-9310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8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7619,'0'0'8044,"26"12"-4050,85 43-774,-102-50-2815,0 1-1,-1 1 1,1-1-1,-1 1 1,-1 1 0,1-1-1,-1 1 1,-1 1-1,0-1 1,8 14 0,-5-7 16,-1-2-122,-1 0 1,0 0 0,-1 0-1,0 1 1,-1-1 0,5 26-1,-5-12 52,-2 0 0,-1 47 0,-1-67-329,-1 0-1,-1 0 0,1 0 0,-1 0 0,0 0 0,-1 0 0,1 0 0,-2 0 0,1-1 0,-1 1 0,1-1 0,-2 1 0,1-1 0,-1 0 0,0 0 0,0-1 0,-1 1 0,1-1 0,-1 0 0,-1 0 0,1-1 0,-1 1 0,1-1 0,-1 0 0,0-1 0,-1 1 0,1-1 0,-1 0 0,1-1 0,-1 0 0,0 0 0,0 0 0,-13 1 0,11-2-68,1 0 0,0-1 0,-1 0 0,1 0-1,0-1 1,0 0 0,-16-4 0,19 4 19,1-2 0,-1 1 0,1 0-1,0-1 1,0 0 0,0 0 0,0 0 0,0 0 0,1-1 0,-1 0 0,1 1 0,0-1 0,-5-8-1,8 11 22,-3-4-15,0 1-1,0 0 0,0-1 1,1 1-1,0-1 0,0 0 1,0 1-1,0-1 0,1 0 1,0 0-1,0 0 1,0-10-1,1 15 15,0-1 0,0 0 0,0 0 0,1 0 0,-1 0-1,0 0 1,1 0 0,-1 0 0,1 0 0,-1 1 0,1-1 0,-1 0 0,1 0 0,-1 0 0,1 1 0,0-1-1,0 0 1,-1 1 0,1-1 0,0 1 0,0-1 0,0 1 0,1-1 0,31-9-55,33 5 37,-56 5 21,-4-1 16,1 1 0,-1-1 0,1 2-1,-1-1 1,1 1 0,-1 0 0,1 0 0,-1 1 0,1 0 0,-1 0-1,0 0 1,0 1 0,10 6 0,77 70 353,-15-12-3391,-61-56-2882,-2-8-3631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8.3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1 181 14679,'0'0'15143,"164"-56"-14599,-128 35-544,0 1-96,-6-1-1409,1 7-2513,-10-7-3505,-1-7-5203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9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1265,'0'0'23608,"-3"22"-21960,1-12-1443,-5 36 1069,-2 81 1,9 163 1523,2-262-3419,0-23-1949,0-17-703,3-15-1791,0-6-2115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9.8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3105,'0'0'20890,"125"0"-18985,-84 0-1089,1 0-624,-11 0-192,0 0-144,-15 7-1857,-1 0-2961,-10 7-3106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40.3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8292,'0'0'16226,"-4"14"-14836,-25 172 2070,21-127-3126,2-12-373,1 54 0,20-111-217,7-9 276,0 0 0,46-29-1,-57 42-47,-1 1 0,1 0 0,0 1 1,0 0-1,0 0 0,0 1 0,1 1 0,-1 0 0,1 1 0,14-1 0,-22 3 48,-1 0-1,1-1 1,-1 1-1,1 0 1,-1 1-1,1-1 1,-1 1-1,0-1 1,0 1-1,0 0 1,0 0 0,0 0-1,0 1 1,-1-1-1,1 1 1,-1-1-1,0 1 1,1 0-1,-1 0 1,0 0 0,2 6-1,3 4 137,-1 0-1,0 0 1,-1 1 0,4 18 0,-6-18-67,0 0 1,-1 1 0,0 0 0,-1-1 0,-1 1 0,0 0 0,-3 16 0,1-22-59,0 0-1,0-1 1,0 1-1,-1-1 1,0 0-1,-1 0 1,0 0-1,0-1 1,-1 1 0,0-1-1,0 0 1,-1 0-1,-8 8 1,5-7 20,-1 0 0,0 0 0,-1-1 0,0 0-1,0 0 1,0-2 0,-24 10 0,30-14-26,-1 1 0,1-1 0,0 1 0,-1-1-1,1-1 1,-1 1 0,1-1 0,-1 0 0,1 0-1,0-1 1,-1 0 0,1 0 0,-1 0 0,1 0-1,0-1 1,0 0 0,0 0 0,0 0 0,0-1-1,-8-5 1,-1-4-109,2-1-1,-1 0 0,2-1 1,-14-20-1,12 17-1141,13 2-10011,5 8 2524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7.4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228 25 976,'0'0'11755,"0"-5"-10154,0-14 258,0 28 1062,0 45-1517,0-33-1127,-1 80 878,4 0 1,26 155-1,-24-230-1122,-1-14 111,-2 1-1,0-1 0,1 17 0,-10-32 46,-28-33-568,4 7-440,-46-58 0,-1-36 606,72 119 1606,20 6-1404,298-2-61,-223-7-398,-88 7 363,8 37 854,-7-13-372,0 0-1,-2 1 1,-1-1-1,-1 0 1,-1 0-1,-2 0 1,0 0-1,-1-1 1,-1 0-1,-13 28 1,0-10 60,19-38-49,-3-4-174,1 1 0,-1-1 0,1 0 0,0-1 0,-1 1 0,1-1 0,0 1 0,0-1-1,0 0 1,0 0 0,0 0 0,1-1 0,-1 1 0,0 0 0,-3-6 0,-11-8-94,-85-68-105,72 57-13,4 4 0,1-2 0,-34-41 0,51 54 0,-12-15 0,-30-31 0,42 51-32,6 6-376,23 8-15495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1.6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8180,'0'0'3353,"0"26"481,0-10-3194,0 38 1667,9 67-1,-1-67-868,-2-6 572,2 58 1,-8-102-1783,0-4-209,0 1 1,0-1-1,0 0 0,0 0 1,0 1-1,0-1 0,0 0 1,0 0-1,0 1 0,0-1 1,0 0-1,0 0 0,0 1 0,0-1 1,0 0-1,1 0 0,-1 0 1,0 1-1,0-1 0,0 0 1,0 0-1,0 0 0,1 1 1,-1-1-1,0 0 0,0 0 1,0 0-1,1 0 0,-1 0 0,0 1 1,0-1-1,1 0 0,-1 0 1,0 0-1,0 0 0,1 0 1,-1 0-1,0 0 0,0 0 1,1 0-1,-1 0 0,0 0 0,0 0 1,1 0-1,-1 0 0,0 0 1,0 0-1,1 0 0,-1 0 1,0-1-1,0 1 0,1 0 1,-1 0-1,0 0 0,1 0 1,-1-23-2494,2-6-1565,7-11-3071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2.0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 9044,'0'0'6835,"18"26"-3270,56 86-617,-61-92-2246,-1 2 1,-1-1 0,-1 2 0,0-1-1,-2 1 1,-1 1 0,8 45 0,-11-26-257,-1 0 0,-2 1 0,-6 44 0,5-83-421,-1-1 0,0 1 1,0-1-1,0 0 0,-1 1 1,1-1-1,-1 0 0,0 0 1,0 0-1,0 0 0,-1-1 0,1 1 1,-1-1-1,0 1 0,0-1 1,0 0-1,-1 0 0,1 0 1,-1 0-1,0-1 0,1 0 1,-1 1-1,0-1 0,0-1 1,-1 1-1,1 0 0,0-1 1,0 0-1,-1 0 0,1 0 0,-1-1 1,1 0-1,-1 0 0,1 0 1,-1 0-1,1 0 0,0-1 1,-1 0-1,1 0 0,0 0 1,-1-1-1,1 1 0,0-1 1,0 0-1,0 0 0,0 0 1,0-1-1,-4-4 0,-4-3-110,0-1 1,2-1-1,-1 0 0,2 0 0,-1-1 0,2 0 0,0-1 0,0 0 1,-7-18-1,15 31 52,0 0 0,-1 0 0,1 0 0,0 1 1,0-1-1,-1 0 0,1 0 0,0 0 0,0 0 0,0 0 1,0 1-1,0-1 0,0 0 0,0 0 0,0 0 0,1 0 0,-1 0 1,0 1-1,0-1 0,1 0 0,-1 0 0,1-1 0,0 2 18,-1-1 0,1 1 0,0 0 0,0-1 0,-1 1-1,1 0 1,0 0 0,0-1 0,-1 1 0,1 0 0,0 0-1,0 0 1,-1 0 0,1 0 0,0 0 0,0 0 0,0 0-1,-1 0 1,2 1 0,41 16 7,-38-14-3,165 73 387,-95-47-4047,-45-22-1230,-4-5-2633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2.4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5795,'0'0'15556,"-1"29"-12699,-1 2-2082,-5 154 2583,7 107-359,0-289-3053,0-14-2251,0-57-5704,0 20-237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2.6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10213,'0'0'11221,"135"28"-9188,-93-21-1089,-6 0-576,-5 0-368,-5 0-528,-5 7-1537,-11 0-2785,-5 0-2257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3.0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0 8516,'0'0'13161,"-6"25"-10979,-18 79-605,22-96-1428,0 0 1,1 0 0,0 1-1,0-1 1,1 1-1,0-1 1,0 1 0,1-1-1,1 1 1,-1-1 0,1 0-1,1 0 1,-1 1-1,8 14 1,-2-12-163,0 0 1,1 0-1,0-1 0,1 0 1,0-1-1,18 14 1,10 8 81,-3-1-82,-18-16-65,-1 0 1,0 1-1,19 25 1,-32-35 114,-1 1 0,0 0 0,0 0 0,-1 0-1,0 0 1,0 0 0,0 0 0,-1 0 0,0 1 0,0-1 0,0 0 0,-1 0 0,0 0 0,0 0 0,-1 0 0,1 0 0,-1 0 0,-5 10 0,2-10 69,-1 0 1,1 0 0,-1-1 0,0 0 0,0-1 0,0 1-1,-1-1 1,1 0 0,-1-1 0,0 0 0,0 0 0,-1 0-1,1-1 1,0 0 0,-1 0 0,0-1 0,1 0 0,-10 0-1,7 0-58,1-1 0,0-1 1,-1 0-1,1 0 0,0-1 0,0 0 0,-1 0 0,2-1 0,-1 0 0,0-1 0,1 0 0,-1 0 0,1-1 0,-13-10 0,5 3-331,-39-38-1099,52 47 646,-1-1 0,1 0 0,0 0 0,0 0 1,1 0-1,-1 0 0,1-1 0,0 1 0,0-1 0,0 1 0,-1-10 1,2-2-7378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3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10453,'0'0'12870,"-5"175"-10517,5-112-913,10-7-271,16 0-273,11-21-575,4-7-161,6-14-112,5 0-16,5-14-32,-5 0-817,-6-7-2144,-4-21-2338,-16 0-4321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8.5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11621,'0'0'12550,"5"152"-9717,-5-55-528,0 14-1056,0-21-721,0-14-528,0-13 0,0-36-848,0 1-993,0-21-2337,21-7-14214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3.6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266 0 10901,'0'0'15383,"-109"140"-12630,77-98-1472,-4 0-961,5 7-288,10-14-32,0 1-992,11-8-2018,5 0-2704,5-14-4083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3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11093,'0'0'9765,"0"126"-6548,0-63-352,0-7-1264,0 0-640,5-21-561,-5 0-256,5-6-128,-5-8-16,0-7-320,6-7-945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4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13478,'0'0'12022,"0"154"-9749,0-112-1137,0-7-880,0 0-256,0-7-240,0 7-1633,-6-7-1824,-9-6-5540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4.7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3282,'0'0'18998,"30"8"-17232,98 29-320,-116-33-1246,-1 0 0,0 1 0,0 0 0,0 1 1,-1 0-1,10 7 0,-6-3 42,-11-8-208,0 0 0,-1 0 1,1 0-1,0 0 0,-1 1 0,0-1 0,1 1 1,-1-1-1,0 1 0,0 0 0,-1 0 0,1 0 1,0 0-1,-1 0 0,0 1 0,0-1 0,0 0 1,0 0-1,0 1 0,-1-1 0,0 1 0,1-1 1,-1 1-1,0-1 0,-1 0 0,1 1 0,-1 3 1,-1-1 8,0 1 1,-1-1-1,1 0 1,-1 0-1,0 0 1,0-1-1,-1 1 1,0-1-1,0 1 1,0-1-1,-1-1 1,-9 9-1,-3 0 5,0 0 0,-2-2-1,1 0 1,-2-1 0,1 0-1,-23 6 1,50-16-226,1 1 1,-1 0-1,0 1 1,0-1-1,0 1 1,0 1 0,15 6-1,26 7-390,-31-12 571,2 0 23,-1 1-1,1 1 1,-1 1 0,32 15 0,-47-20-16,1 1 1,-1 0-1,0 0 0,1 0 1,-1 1-1,-1-1 1,1 1-1,-1 0 1,1 0-1,-1 0 0,0 1 1,0-1-1,-1 1 1,1-1-1,-1 1 0,0 0 1,-1 0-1,1 0 1,-1 0-1,0 0 1,0 1-1,-1-1 0,1 9 1,-1-12 29,0 0 0,-1 0 0,1 0 1,-1 0-1,1 0 0,-1 0 0,0 0 0,0-1 0,1 1 1,-1 0-1,-1 0 0,1-1 0,0 1 0,0 0 0,-1-1 0,1 1 1,-3 1-1,-1 1 66,-1 0 0,1 0 0,-1 0 0,0-1 1,-8 4-1,-4-1 67,1 0 0,-1-1 0,-24 4-1,31-7-149,-1 0 0,1-2-1,0 1 1,-1-1-1,1-1 1,-1 0-1,1 0 1,-19-6-1,27 6-257,-1 0-1,1-1 0,0 1 0,-1-1 0,1 0 1,0 0-1,0 0 0,0-1 0,1 1 0,-1-1 1,0 1-1,-3-6 0,4 5-425,0-1-1,0 1 1,1-1 0,0 1 0,-1-1-1,1 0 1,0 0 0,1 1-1,-1-1 1,1 0 0,0 0 0,0 0-1,0 0 1,1-5 0,3-18-6247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5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6067,'0'0'10164,"16"133"-5794,-16-63-1120,0-7-913,0-7-1216,0-14-769,0-7-352,0-6-48,0-1-1169,0-14-2000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5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8340,'0'0'14508,"-2"24"-12785,1-7-1341,-7 159 2838,8-108-2097,1 87 443,10-109-1340,-9-39-433,0-1 1,0 1-1,-1 0 0,1 11 0,-2-38-22932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5.8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1 912,'0'0'19906,"3"15"-17751,0-4-1712,0 5 108,1 0-1,0-1 1,2 0-1,-1 0 0,9 15 1,1-4 274,11 23 94,3-1-1,43 54 1,-62-89-908,0-1 1,2 0-1,-1-1 1,1 0-1,1-1 1,0 0-1,1-1 0,0-1 1,0 0-1,0 0 1,1-2-1,22 7 1,-16-8-291,0-1 1,0-1-1,0-1 1,32-1-1,-51-1 45,-1 0 1,0 0-1,1 0 0,-1 0 1,0 0-1,1 0 0,-1-1 1,0 1-1,1-1 0,-1 1 1,0-1-1,0 1 0,0-1 1,1 0-1,-1 0 0,0 1 1,1-3-1,15-25-7157,-2-5-1728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36.1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405 1 5186,'0'0'16685,"-20"28"-13641,-65 93-496,11 4-18,39-63-1682,-1 5-169,20-36-466,-30 45-1,-15 22-180,60-96-106,-6-6-5388,-6-16 530,2-13-970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44.1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63 5010,'0'0'17904,"6"-3"-16796,3-1-712,-1 0 0,0 1 0,1 0 1,-1 0-1,1 1 0,12-1 0,64-5 1617,6-1-877,-30 1-211,-30 5-433,-10 0-3132,-5 0-2475,1-1-3452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44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11941,'0'0'13612,"-3"26"-11667,-19 185 560,21-113-2276,1-54-4631,0-44 4087,0 0-1,1 1 0,-1-1 0,0 1 0,0-1 0,0 1 1,1-1-1,-1 1 0,0-1 0,1 0 0,-1 1 1,0-1-1,1 0 0,-1 1 0,0-1 0,1 0 0,-1 0 1,1 1-1,-1-1 0,0 0 0,1 0 0,-1 1 0,1-1 1,-1 0-1,1 0 0,-1 0 0,1 0 0,-1 0 0,1 0 1,-1 0-1,1 0 0,-1 0 0,1 0 0,-1 0 0,1 0 1,-1 0-1,1 0 0,-1-1 0,1 1 0,6 0-1780,17 0-8413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8.8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1 424 7924,'0'0'10383,"28"-24"-6696,-1 1-2906,-2 3-207,-1-1 1,0-1 0,-2-1-1,-1-1 1,27-39 0,-39 49-302,47-76 310,-51 81-395,-1 1-1,0-1 1,-1 0 0,0 0-1,0 0 1,-1 0 0,0-1-1,1-14 1,-3 22 906,-1 0 308,-7 9-1329,-5 9-69,1 1 0,1 0 0,1 1 0,-11 23 0,-32 84-3,40-90 50,4-15 115,1 1 0,1 0-1,0 0 1,2 0 0,1 1-1,0 0 1,0 32 0,3-52-164,1 0-1,0 0 1,0 0-1,0 0 1,0-1 0,0 1-1,1 0 1,-1 0-1,1 0 1,-1 0 0,1-1-1,-1 1 1,1 0-1,0 0 1,0-1 0,0 1-1,0-1 1,0 1-1,0-1 1,0 1 0,1-1-1,-1 0 1,0 1-1,3 0 1,0 0-3,1-1 0,0 0 0,0 1 0,0-2 1,0 1-1,0-1 0,0 0 0,7 0 0,4-1-14,-1 0 1,0-1-1,1-1 1,-1-1-1,0 0 1,-1-1-1,1 0 1,-1-1-1,0-1 0,17-10 1,5-7-285,-1-1 0,48-44 1,-30 13-2911,-25 16-2464,-9-3-5727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44.5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6163,'0'0'14903,"0"147"-12582,0-84-336,0-14-801,0 7-960,0 0-224,0 0-784,-5 1-3266,-10-1-5090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47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302 0 4082,'0'0'12296,"-3"4"-10778,0 2-1259,1 1 0,-1 0-1,1 0 1,0 0 0,1 0 0,0 0-1,0 0 1,0 0 0,1 1 0,0-1-1,0 0 1,2 9 0,-1 16 755,-8 313 4339,-1 21-4252,8-365-618,-6-10 42,-216-386-1507,222 395 995,0-1 0,0 1 0,0 0-1,0 0 1,0 0 0,0-1 0,0 1-1,0 0 1,0 0 0,0 0-1,0-1 1,0 1 0,0 0 0,0 0-1,0 0 1,0-1 0,1 1 0,-1 0-1,0 0 1,0 0 0,0-1-1,0 1 1,0 0 0,0 0 0,1 0-1,-1 0 1,0 0 0,0-1-1,0 1 1,0 0 0,1 0 0,-1 0-1,0 0 1,0 0 0,0 0 0,1 0-1,-1 0 1,0 0 0,0 0-1,0 0 1,1 0 0,-1 0 0,0 0-1,19-3 49,30 2-332,-39 1 367,55 1-244,122-17 0,-180 14 57,9-2 425,-16 15-36,0 4-239,0 14 222,-1 0 1,-1 0-1,-8 41 1,-21 42 258,-13 61 22,-22-270 473,11 17-1035,-51-62 0,104 139-411,0 1-1,0 0 1,0-1 0,-1 1-1,1 0 1,0 0 0,-1 1-1,0-1 1,1 0 0,-1 1-1,0 0 1,0-1 0,1 1-1,-1 0 1,0 0 0,0 1-1,0-1 1,0 1 0,-1-1-1,1 1 1,-5 1 0,-13-1-5091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0.0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6131,'0'0'18536,"3"1"-17100,31 9 99,0-1 0,51 6 1,-33-10-1132,0-2 0,80-5 0,-42-11-855,-89 13-453,-38-14-24332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0.2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5811,'0'0'13990,"7"23"-11549,47 164 2660,-14 11-1930,-27-125-3034,-7-45 953,-3-19-3478,-2-44-19922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0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1 5426,'0'0'9690,"21"25"-5875,65 87-931,-78-100-2460,0-1-1,-2 1 0,1 0 0,-1 1 0,-1-1 0,0 1 1,-1 0-1,-1 1 0,0-1 0,0 1 0,0 18 1,-1-11-34,3 13 310,-2 0 0,-3 52 0,0-76-624,-1-1 1,0 1 0,-1-1-1,0 0 1,-1 0 0,1 0-1,-2 0 1,1 0-1,-1-1 1,-1 1 0,0-1-1,0 0 1,-11 13 0,13-18-60,0-1 1,0 1-1,0-1 1,-1 1-1,1-1 1,-1 0 0,0 0-1,0-1 1,0 1-1,0-1 1,0 0-1,0 0 1,0 0 0,0 0-1,0-1 1,0 1-1,0-1 1,-1-1-1,1 1 1,0 0 0,-6-2-1,4 1-28,-1-1 0,1 0 1,0 0-1,0-1 0,0 1 0,0-1 0,0-1 0,1 1 0,-1-1 1,1 0-1,0 0 0,-6-6 0,-23-34-290,31 40 244,1 0 0,0 0 1,0 0-1,0-1 0,0 1 0,1 0 0,0-1 1,-1 1-1,2-1 0,-2-5 0,2 10 51,1-1-1,-1 1 1,0-1 0,0 1-1,0 0 1,0-1-1,0 1 1,1 0 0,-1-1-1,0 1 1,0 0-1,1-1 1,-1 1-1,0 0 1,1 0 0,-1-1-1,0 1 1,1 0-1,-1 0 1,0 0-1,1-1 1,-1 1 0,0 0-1,1 0 1,-1 0-1,1 0 1,-1 0 0,0 0-1,1 0 1,-1 0-1,1 0 1,0 0-1,18 0-17,-11 0 34,7 0 72,0 0 1,0 2 0,0-1 0,0 2 0,-1 0 0,1 1 0,-1 0 0,0 1 0,0 1 0,-1 0 0,1 1-1,24 16 1,-2 6 252,52 51-1,-4-2-48,-82-76-347,0-1-1,0 1 0,1-1 1,-1 1-1,0-1 0,1 0 1,-1 0-1,1 0 0,-1 0 1,1 0-1,-1-1 0,1 1 1,0-1-1,-1 0 0,1 1 1,5-2-1,-8 1-103,0 0 1,1 0-1,-1 0 1,0 0-1,1-1 1,-1 1-1,0 0 1,1 0-1,-1 0 1,0-1-1,1 1 1,-1 0-1,0 0 1,0-1-1,1 1 1,-1 0-1,0-1 1,0 1-1,0 0 1,0-1-1,1 1 1,-1 0-1,0-1 1,0 1-1,0 0 1,0-1-1,0 1 1,0 0-1,0-1 1,0 1-1,0-1 1,0 1-1,0 0 1,0-1-1,0 1 1,0 0-1,0-1 1,-1 1-1,1-1 1,0-3-1225,0-22-3312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5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0 3682,'0'0'16882,"-17"28"-15188,-107 190 2124,98-173-2640,-1-1 1,-3-1 0,-67 76-1,97-119-1172,0 0 0,0 0-1,0 0 1,0 0 0,0 0 0,0 0-1,0 1 1,0-1 0,0 0 0,0 0-1,0 0 1,0 0 0,0 0 0,0 0-1,0 1 1,0-1 0,0 0 0,0 0-1,0 0 1,0 0 0,0 0 0,0 0-1,0 1 1,0-1 0,0 0 0,0 0-1,0 0 1,0 0 0,0 0 0,0 0 0,0 1-1,1-1 1,-1 0 0,0 0 0,0 0-1,0 0 1,0 0 0,0 0 0,0 0-1,0 0 1,1 0 0,-1 0 0,0 0-1,0 0 1,0 1 0,0-1 0,0 0-1,0 0 1,1 0 0,-1 0 0,0 0-1,0 0 1,0 0 0,0 0 0,0 0-1,1-1 1,16 4 46,25-2-126,-37-1 112,28 0 23,-5 1-40,0-1-1,1-2 0,-1-1 1,33-7-1,52-11-2350,-36 13-4651,-42 1 31,-12-6-2996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5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8308,'0'0'14406,"-6"161"-11476,6-105-865,0 7-737,0-14-687,0-7-497,11 0-144,4-7-449,-4-7-1135,4 0-1602,1-14-1936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5.9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8004,'0'0'10535,"25"24"-6592,81 80-949,-94-91-2560,-1 0 1,0 1 0,-1 1 0,0 0 0,-2 0 0,0 1-1,0 0 1,8 27 0,-9-15-208,-1 0 0,-2 0 0,2 46 0,-6-66-214,1-1 1,-1 1 0,0-1 0,-1 1-1,0-1 1,0 1 0,-4 10 0,4-15-6,-1 0 0,1 0 0,-1-1 0,1 1 0,-1-1 0,0 1 0,0-1 0,0 0 1,-1 1-1,1-1 0,0 0 0,-1-1 0,0 1 0,1 0 0,-1-1 0,0 1 0,0-1 0,1 0 0,-1 0 1,-4 1-1,-1 0-29,0 1 1,0-2 0,0 1-1,0-1 1,0 0-1,0 0 1,0-1 0,-1-1-1,1 1 1,0-1 0,0 0-1,0-1 1,0 0 0,0 0-1,0-1 1,1 0-1,-1 0 1,1-1 0,0 0-1,0 0 1,0-1 0,1 0-1,-1 0 1,1-1 0,0 1-1,1-1 1,-1 0-1,1-1 1,-7-11 0,11 17 11,0 1 0,1-1 0,-1 0 0,1 0 0,-1 1 0,1-1 0,-1 0 0,1 0 0,-1 0 0,1 0 0,-1 0 0,1 1 0,0-1 0,0 0 0,0 0 0,-1 0 0,1 0 0,0 0 0,0 0 0,0 0 0,0 0 0,0 0 0,1 0 0,-1 0 0,0 0 0,0 0 0,1 0 0,-1 0 0,0 0 0,1 1 0,-1-1 0,1 0 0,-1 0 0,1 0 0,0 1 0,-1-1 0,1 0 0,0 1 0,-1-1 0,1 0 0,0 1 0,0-1 0,0 1 0,0-1 0,-1 1 0,1 0 0,2-1 0,4-1-41,0 1 0,0 0 0,0 0 0,0 1-1,10 0 1,-11 0 57,72-2-130,-15 1-1959,65 6 0,-65 4-3470,3-6-2852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6.6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9524,'0'0'12225,"0"20"-10763,0-2-1100,-4 238 5169,3-137-4725,1-118-1153,0-20-7369,0 15 6356,0-29-5073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7.0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24 8340,'0'0'9092,"29"-3"-7457,91-11-461,-97 11-939,-14 2-4,-1 0 1,1 0-1,0 0 1,0 1-1,0 1 1,0 0-1,10 1 1,-17-1-65,-1 0 0,1-1 0,-1 1 0,1 0 0,-1 0 0,1-1 0,-1 1 0,0 1 0,1-1 0,-1 0 0,0 0 0,0 0 0,0 1 0,0-1 0,0 0 0,0 1 0,0-1 0,0 1 0,-1-1 0,2 4 0,8 37 1701,-7-25-1497,7 43 782,-3 0 0,-1 117-1,-5-84-315,1-32-643,12 198 10,-13-237-215,-1-21-215,-7-23-4350,-32-48-6325,17 22 3068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9.3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15463,'0'0'9167,"-1"24"-6505,-3 166 980,-1 11-2348,5-200-1481,0-5-293,2-5 338,0-1 0,0 1 0,1 0 0,1 0 0,-1 0 0,1 1-1,1-1 1,0 1 0,10-13 0,-2 0-22,-12 19 155,18-29-505,1 0 1,45-53-1,-64 83 493,1-1-1,-1 1 1,0-1-1,1 1 1,-1 0-1,1 0 1,-1-1-1,1 1 0,0 0 1,-1 1-1,1-1 1,0 0-1,0 0 1,0 1-1,3-1 1,-4 1 28,0 0 1,0 0 0,0 0 0,0 1 0,0-1 0,0 0 0,0 1-1,-1-1 1,1 0 0,0 1 0,0-1 0,0 1 0,0 0-1,-1-1 1,1 1 0,0-1 0,-1 1 0,1 0 0,0 0-1,-1 0 1,1-1 0,0 2 0,2 6 198,0-1-1,0 1 1,0 0 0,-1 0-1,2 14 1,-2-11 85,6 36 562,-2 0 0,0 53-1,-3-86-617,1-19-381,71-134-1067,-61 116 939,1 1 0,1 1 1,35-37-1,-49 56 245,-1 1 1,1 0-1,-1-1 0,1 1 1,0 0-1,-1 0 0,1 0 1,0 0-1,0 0 0,2-1 1,-3 2 28,-1 0 1,1 0-1,0 0 1,-1 0-1,1 0 1,-1 0-1,1 0 1,-1 0-1,1 0 1,-1 0-1,1 1 0,-1-1 1,1 0-1,-1 0 1,1 0-1,-1 1 1,1-1-1,-1 0 1,1 0-1,-1 1 1,0-1-1,1 1 1,-1-1-1,1 0 1,-1 1-1,2 3 76,0 0-1,0 0 1,-1 0-1,0 0 1,0 0-1,0 0 1,1 8-1,-1-4 64,4 34 494,-2 0 1,-4 57-1,0-35-8931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29:37.1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2049,'0'0'22554,"47"-7"-20793,-11 21-496,-5 0-625,11-7-432,-6 7-208,1 0-192,4 0-1873,1 0-2609,-1-7-3570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6.7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1812 99 5234,'0'0'15954,"-6"5"-10267,-6-5-5264,-36-18-336,-1 3-1,0 2 1,-63-9 0,33 9-97,28 4-21,-97-4 0,59 13 46,1 3 0,-95 16 0,157-14-2,-69 10-19,2 5 0,-148 50 0,86-21 88,123-38 31,8-5-50,0 2-1,0 1 0,1 1 1,0 1-1,1 2 1,-27 17-1,42-25 27,-1 0 0,0-1 0,-14 6 0,12-6-53,0-3-23,9-1-34,7-36-19969,3 9 11895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7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166 1 2353,'0'0'12726,"-12"14"-11526,12-14-1189,-97 126 3372,89-114-3298,1 0 1,0 0-1,1 1 0,0-1 1,2 1-1,-1 1 1,1-1-1,1 1 0,0-1 1,-1 26-1,20-31-318,-14-8 207,22 7 156,0-1 0,0-1 0,47 3-1,78-5-1550,-96-4-1703,-47 1-1934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2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10101,'0'0'14073,"0"24"-12806,-8 300 4586,1-140-4457,7-183-1644,6-20-4171,2-21-404,-2-13-2882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2.7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10533,'0'0'9132,"23"5"-7395,76 14-579,-92-18-910,0 0 0,1 1 1,-1 0-1,0 0 0,0 0 1,0 1-1,0 0 1,0 1-1,-1-1 0,11 8 1,-14-7-59,-1-1 0,0 1 0,0-1 0,0 1 1,0 0-1,-1 0 0,0 0 0,1-1 0,-1 2 1,-1-1-1,1 0 0,0 0 0,-1 0 0,0 0 1,0 0-1,-1 6 0,1-6-78,0 93 1627,-16 127 1,3-134-1381,-6 28-260,-6 192 1,25-309-626,0-19-5479,-2-17 447,-11-17-5038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2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12998,'0'0'15047,"166"35"-14775,-114-21-272,-6 0-528,1 14-2418,-5 0-2544,-1 0-4323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3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10629,'0'0'15113,"-1"21"-13840,-12 147 1518,11-145-2289,2 0 0,5 42 0,-4-57-434,1-1 1,0 0-1,0 0 0,0 0 0,1 0 0,0 0 1,1-1-1,-1 1 0,1-1 0,1 0 0,-1 0 1,10 10-1,-6-9-28,0 0 0,1-1 0,0 1 0,0-2 0,0 1 1,1-2-1,-1 1 0,1-1 0,0-1 0,0 1 0,17 2 0,6-2-758,1-1-1,45-2 0,-64-1 35,-12 1 361,-1-1-1,0 0 0,1 0 0,-1 0 1,0-1-1,1 1 0,-1 0 0,0-1 1,1 0-1,-1 1 0,0-1 0,0 0 1,0 0-1,0 0 0,0-1 0,0 1 1,0 0-1,0-1 0,0 1 0,0-1 1,-1 0-1,2-2 0,10-17-7087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3.5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0 9925,'0'0'18920,"-78"147"-17255,57-105-1057,6 0-368,-1-6-192,11-1-48,-6 0-912,6-7-1457,5 0-2369,0-21-3346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0:24.0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3762,'0'0'18875,"24"4"-16765,8 0-1205,38 11-1,-67-13-792,1-1 0,0 0 0,-1 1 0,0 0 0,1 0 1,-1 0-1,0 0 0,0 0 0,0 1 0,0-1 0,0 1 0,0 0 0,-1 0 0,0 0 0,1 0 0,-1 0 0,0 1 0,-1-1 0,1 1 0,0-1 0,1 7 1,2 3 265,3 6-92,-1-1 1,-1 1-1,-1 1 0,-1-1 0,4 31 0,-4 100 1269,-4-111-1460,0-25-95,-1 0 0,0 0 0,-1-1 0,-1 1 0,0-1 0,-1 1 0,-9 21 0,9-26 0,0 0 0,-1-1 0,0 0 0,-1 0 0,0-1 0,0 1 0,0-1 0,-1-1 0,0 1 0,0-1 0,-17 10 0,21-14-1,-1 0 0,1-1 0,-1 1-1,0-1 1,0 0 0,1 0 0,-1-1 0,0 1 0,0-1 0,0 0 0,0 0-1,0 0 1,0 0 0,0-1 0,0 0 0,1 1 0,-1-1 0,0-1 0,0 1-1,1-1 1,-1 1 0,1-1 0,-1 0 0,1 0 0,0 0 0,0-1-1,0 1 1,0-1 0,0 0 0,0 0 0,1 0 0,-5-6 0,1 2-88,1-1 1,-1 1 0,1-1 0,1 0-1,0 0 1,0-1 0,0 1 0,1-1-1,0 0 1,1 0 0,0 0 0,-2-17-1,5 25 74,-1 0 0,1 1 0,-1-1 0,1 0 0,-1 1-1,1-1 1,0 0 0,-1 1 0,1-1 0,0 1-1,-1 0 1,1-1 0,0 1 0,0-1 0,-1 1-1,1 0 1,0 0 0,0-1 0,0 1 0,0 0-1,-1 0 1,1 0 0,0 0 0,0 0 0,0 0-1,0 0 1,-1 0 0,3 1 0,2-2-33,10-1 81,1-1 1,-1 2-1,1 0 0,0 1 1,-1 1-1,1 0 0,-1 1 0,1 1 1,-1 0-1,0 1 0,0 1 0,0 0 1,-1 1-1,24 13 0,29 16-398,-61-33-511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7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198 1 720,'0'0'13388,"-4"7"-11854,-13 25 489,-22 56-1,25-55-1061,0 0-1,-34 54 0,-7-5 953,49-74-1392,6-7-339,12 0-253,17 3 84,0 0-1,1-3 1,-1 0 0,49-6 0,-36-7-2291,-22-1-2089,-10-4-4918,-9 4 38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8:59.6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1 347 7251,'0'0'15426,"15"-21"-14404,-8 12-925,12-15 148,-2-1 1,-1 0-1,-1-1 0,17-43 0,-26 54-177,1 0-25,-2 0 0,0 0 1,-1-1-1,0 0 0,-1 1 1,1-24-1,-4 38 979,-12 18 2826,-2 4-3633,-3 25 243,1 0 0,2 2-1,3 0 1,-11 94 0,22-140-458,-1 3 0,0 1 0,0-1 0,1 1 0,0-1 0,0 1 0,1-1 0,0 8 0,0-11 0,0-1 0,0 0 0,-1 0 0,1 0 0,0 0 0,0 0 0,0 0 0,0-1 0,0 1 0,0 0 0,0 0 0,0-1 0,1 1 0,-1-1 0,0 1 0,0-1 0,1 1 0,-1-1 0,0 0 0,0 1 0,1-1 0,-1 0 0,0 0 0,1 0 0,-1 0 0,0 0 0,1 0 0,-1-1 0,0 1 0,3-1 0,3 0-41,-1-1 0,1 0-1,0 0 1,-1-1 0,0 0 0,0 0 0,1 0 0,-2-1-1,1 0 1,0 0 0,-1 0 0,6-7 0,1 2-224,139-127-5301,-73 65-5644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9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2 345 6003,'0'0'13718,"0"0"-13643,-1 0 0,1 0-1,0 1 1,0-1 0,0 0 0,0 0-1,0 0 1,0 1 0,0-1 0,0 0-1,0 0 1,0 0 0,0 1 0,0-1 0,0 0-1,0 0 1,0 0 0,0 1 0,0-1-1,0 0 1,0 0 0,0 0 0,0 1-1,1-1 1,-1 0 0,0 0 0,0 0-1,0 0 1,0 1 0,0-1 0,0 0 0,1 0-1,-1 0 1,0 0 0,0 0 0,0 0-1,0 1 1,1-1 0,-1 0 0,0 0-1,11 0 301,0 0 0,0-1 0,0 0 0,-1-1 0,1 0 0,0 0 0,-1-2 0,0 1 0,1-1 0,10-6 0,133-66 604,-107 52-801,1 2 0,1 3 0,1 1 0,0 3 0,2 2 0,69-9 0,157-41 319,-257 57-439,42-7 335,0 3 1,111-4 0,-95 9-257,189 2 274,-146 5-283,-57 1-68,72 12-1,-53-4-7,-48-5-23,0 2 1,52 17 0,-15-2 3,-5-1 26,-50-15-8,1-1 1,-1 0 0,1-1-1,0-2 1,33 4-1,-27-6 69,-1 2-1,37 8 0,5 1 20,9-7-99,-46-4-30,38 7 1,49 8-11,-22 1 0,111 35 0,-194-50 0,-1 0 0,0 0 0,1-1 0,19-1 0,-23 0 0,0 5-1006,-11-8 118,0 0 0,-1 1 0,1 0 0,-1 0 0,0 0 0,1 1 0,-8-2 0,-14 2-9811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49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85 10149,'0'0'16882,"4"0"-12239,31 0-4222,20 0-253,0-2 0,1-2 0,79-17 0,-96 11-168,0 1 0,1 2 0,77-3 0,-108 9 0,-8 0-79,-1 1 0,0 0 0,1-1 0,-1 1 0,0 0 0,0-1 0,1 1 0,-1-1 0,0 1-1,0-1 1,0 1 0,0-1 0,0 1 0,1 0 0,-1-1 0,0 1 0,0-1 0,0 1 0,0-1 0,0 1 0,0-1 0,-1 1 0,1-1 0,0 1 0,0 0 0,0-1 0,0 1-1,0-1 1,-1 1 0,1-1 0,0 1 0,0 0 0,-1-1 0,1 1 0,0 0 0,-1-1 0,1 1 0,0 0 0,-1-1 0,1 1 0,0 0 0,-1 0 0,1-1 0,-1 1 0,1 0 0,-1 0-1,1 0 1,-1-1 0,-44 0-14877,19 1 2524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49.7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4418,'0'0'14084,"-3"19"-12075,2-11-1802,-6 29 1087,2 1-1,1 42 0,4 158 4171,0-79-5670,-5-276-18039,10 82 10556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0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7059,'0'0'13881,"0"-5"-8945,1 7-4807,1 0-1,-1-1 1,0 1 0,1 0-1,-1 0 1,1-1 0,0 1-1,-1-1 1,1 1 0,0-1-1,0 0 1,0 0 0,0 1-1,0-2 1,0 1 0,4 1 0,23 10 547,84 37 964,-101-42-1534,0 0-1,0 0 1,-1 1 0,0 0 0,0 1 0,15 17 0,-22-21-55,1 0-1,-1 0 1,0 0 0,-1 1-1,0-1 1,0 1 0,0 0-1,0 0 1,-1 0 0,0 0 0,0 0-1,-1 1 1,1-1 0,-1 0-1,-1 1 1,1-1 0,-1 1-1,-1-1 1,1 1 0,-2 7-1,0-7-22,0-1-1,0 0 0,0-1 1,-1 1-1,0 0 0,0-1 0,-1 0 1,1 1-1,-1-1 0,0-1 1,0 1-1,-6 4 0,0 0 19,0 0-1,-1-1 0,0 0 1,-19 10-1,27-17-45,0 0 0,-1 1 0,1-1 0,-1 0 0,1-1 0,-1 1 0,1 0 0,-1-1 0,-6 0 0,14-2-47,0 1-1,0-1 1,0 0 0,0 0 0,0 0-1,0-1 1,4-3 0,15-9-119,3 1 177,1 2 0,38-14-1,-55 23-12,1 0 0,-1 0-1,1 1 1,0 1-1,0 0 1,0 0-1,0 1 1,0 0-1,19 4 1,-28-3 9,1 0-1,-1 0 1,0 0 0,0 1 0,0-1 0,0 0-1,0 1 1,0 0 0,0 0 0,0-1 0,-1 1-1,1 0 1,-1 0 0,1 0 0,-1 1 0,2 3-1,0-1 43,-1 1-1,0-1 0,0 1 1,0 0-1,2 11 0,-3-4-37,0-1 0,0 1 0,-2 0 0,1 0 0,-2-1 0,0 1 0,0-1-1,-1 1 1,0-1 0,-1 0 0,-8 17 0,-131 263-11,130-270 0,9-21 0,3-1-4,1 0 0,-1 0 0,1-1 0,0 1 0,-1 0 0,1-1 0,0 1 0,-1 0 0,1-1 0,0 1-1,-1 0 1,1-1 0,0 1 0,-1-1 0,1 1 0,0-1 0,0 1 0,0 0 0,0-1 0,-1 1 0,1-1 0,0 1 0,0-1 0,0 1 0,0-1 0,0 1 0,0-1 0,0 1 0,0-1 0,0 1 0,1-2 0,-1 0-337,-16-61-8556,1 16-2530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4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5507,'0'0'18088,"10"6"-16487,-3-1-1316,1-1 0,0-1 1,0 1-1,0-1 1,0-1-1,1 0 1,-1 0-1,1 0 1,-1-1-1,10 0 1,348-1 3361,-356-3-3784,-10 3-52,0 0 0,0 0 0,0-1 0,1 1 0,-1 0 0,0 0 0,0 0 0,0-1 0,0 1 0,1 0 0,-1 0 0,0 0 0,0-1 0,0 1 0,0 0 0,0 0 0,0-1 0,0 1 0,0 0 0,0 0 0,1-1 0,-1 1 0,0 0 0,0 0 0,-1-1 0,1 1 0,0 0 0,0-1 0,0 1 0,0 0 0,0 0 0,0-1 0,0 1-1,0 0 1,0 0 0,0 0 0,-1-1 0,1 1 0,0 0 0,0 0 0,0-1 0,0 1 0,-1 0 0,1 0 0,0 0 0,0 0 0,-1-1 0,-16-6-6369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4.6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10965,'0'0'9332,"1"22"-6723,-1-3-1934,2 22 1424,10 67-1,19 117 1479,-24-173-3384,-3-30-164,-4-20-56,0-6-2126,0-77-7390,0 46 2447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4.9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11509,'0'0'2060,"-2"29"1784,-5 98-405,7-114-3082,0-1-1,1 0 0,0 0 0,0 0 1,2-1-1,-1 1 0,2 0 1,0-1-1,0 0 0,1 1 0,0-2 1,0 1-1,2-1 0,-1 0 1,1 0-1,1 0 0,0-1 0,0 0 1,1-1-1,0 0 0,16 11 1,9 3-30,1-1 1,1-3-1,1 0 1,67 20 0,5-10-807,-76-21-1529,-32-7 1935,10 2-3066,-6-5-2936,-4-8-1771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5.1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0 11621,'0'0'8356,"-36"126"-4258,5-49-576,0 7-1457,-5-13-1057,4-15-816,6-21-192,6-7-80,-1-14-864,0-14-1345,-5 0-2466,5 0-5329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7.0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194 1 688,'0'0'10448,"-7"15"-9485,-2 4-670,5-9-42,0-1 1,-1 0-1,0 1 0,-12 14 1,-6 7 2748,-32 46-2206,39-48-708,0 0 0,-14 38 0,30-67-92,-1 1-1,1 0 1,0-1-1,-1 1 0,1 0 1,0-1-1,0 1 0,-1 0 1,1-1-1,0 1 1,0 0-1,0 0 0,0-1 1,0 1-1,0 0 0,0-1 1,0 1-1,0 0 0,0 0 1,1-1-1,-1 1 1,0 0-1,0-1 0,1 1 1,-1 0-1,18 2 8,-15-3 10,1 0 5,14-1 3,1 1 0,-1 1-1,0 0 1,0 2 0,0 0-1,35 11 1,49 20-38,-93-32-231,-8-2 24,-1 0-1,0 0 1,1 0-1,-1 0 1,0 0-1,0 0 1,1 0 0,-1 0-1,0 0 1,1 0-1,-1-1 1,0 1 0,1 0-1,-1 0 1,0 0-1,0 0 1,1-1-1,-1 1 1,0 0 0,0 0-1,1 0 1,-1-1-1,0 1 1,0 0 0,0 0-1,1-1 1,-1 1-1,0 0 1,0 0 0,0-1-1,0 1 1,0 0-1,1-1 1,-1 1-1,0 0 1,0-1 0,0 1-1,0 0 1,0-1-1,0 1 1,0 0 0,0 0-1,0-1 1,0-12-5358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1:58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8308,'0'0'17186,"0"5"-15916,0 47 58,15 101-1,6-30-559,-5 0 1,-1 155-1,-15-277-269,0-9-635,0 4-302,-1-1 0,0 0 0,0 1 0,0 0 0,0-1 0,-3-4 0,-7-26-6202,6 0-587,4-12-3205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0.0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12342,'0'0'8809,"0"23"-4492,0 235 2982,0-256-7300,-1-1 0,1 1 0,0 0 0,0 0 0,0 0 0,0 0 0,0 0 0,1 0 0,-1-1 0,0 1 0,1 0 0,-1 0 0,1 0 0,0-1 0,0 1 0,0 0 0,0-1 0,0 1 0,0 0 0,0-1 0,0 0 0,3 3 0,-2-4-9,-1 0 0,1 0 0,0 0 0,0-1 1,0 1-1,-1-1 0,1 1 0,0-1 0,0 1 1,-1-1-1,1 0 0,0 0 0,-1 0 0,1 0 1,-1 0-1,1 0 0,-1 0 0,0 0 0,1-1 0,-1 1 1,0-1-1,0 1 0,1-3 0,20-23-460,-1-1-1,22-40 1,-23 35-497,36-46 0,-56 78 964,1 0 1,0-1-1,0 1 1,-1 0-1,1 0 1,0 0-1,0 0 1,0 0-1,0 0 1,0 1-1,0-1 1,1 0-1,-1 0 1,0 1 0,0-1-1,1 1 1,-1-1-1,0 1 1,0 0-1,1-1 1,-1 1-1,0 0 1,1 0-1,-1 0 1,1 0-1,-1 0 1,0 0-1,1 0 1,-1 0-1,0 1 1,1-1-1,-1 0 1,0 1-1,0-1 1,1 1-1,-1 0 1,0-1-1,0 1 1,0 0 0,0 0-1,0 0 1,0 0-1,0 0 1,0 0-1,0 0 1,0 0-1,0 0 1,0 0-1,-1 0 1,2 3-1,4 6 380,-1 1 1,0 0-1,0 1 0,4 15 0,-7-21-226,5 17 331,-1-6-366,-1 0 0,-1 0 0,-1 0 1,0 1-1,-1-1 0,-1 1 0,-2 24 0,1-43-329,-1 1-1,0 0 1,1 0-1,-1 0 1,0 0-1,1 0 0,-1-1 1,0 1-1,1 0 1,-1 0-1,1-1 1,-1 1-1,0 0 1,1-1-1,-1 1 1,1-1-1,-1 1 1,1-1-1,-1 1 1,1-1-1,0 1 0,-1-1 1,1 0-1,0 1 1,-1-2-1,-5-31-6271,1-19-3013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1:58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157 1 4690,'0'0'11291,"25"16"-8685,75 55-490,-95-67-1929,0 0-1,-1 0 1,1 0 0,-1 0-1,0 1 1,0-1 0,0 1-1,-1 0 1,0 0 0,0 1-1,0-1 1,0 1 0,-1-1-1,0 1 1,0 0 0,-1 0 0,0 0-1,0 0 1,0 0 0,0 11-1,0 1 245,3 12 389,-2 1-1,-2 35 1,-1-57-750,1-1 0,-2 1 0,1-1 0,-1 0 0,0 1 0,-1-1 0,0 0 0,-1 0 0,1-1 1,-1 1-1,-1-1 0,-8 12 0,11-17-41,-1 0 0,1 0 0,-1 0 1,1 0-1,-1 0 0,0 0 0,0-1 0,1 0 1,-1 1-1,0-1 0,-1 0 0,1 0 1,0-1-1,-5 2 0,-48-1 312,35-2-277,11 1-48,0-1 0,1 0 0,-1-1 1,1 0-1,-1-1 0,1 0 0,0 0 0,0-1 1,-13-7-1,17 8-27,-1 0-1,0-1 1,1 0 0,0 0 0,0 0 0,0-1 0,1 1 0,-1-1-1,1 0 1,0-1 0,1 1 0,-1-1 0,1 0 0,-5-11-1,7 12-39,0-1 1,0 0-1,1 0 0,0 1 0,0-11 0,1 4-38,-1 11 82,0-1 0,0 1 1,1-1-1,-1 1 0,1-1 1,-1 1-1,1-1 0,-1 1 1,1 0-1,0-1 0,0 1 1,0 0-1,0 0 0,0-1 1,0 1-1,0 0 0,0 0 1,0 0-1,0 0 0,1 0 1,-1 1-1,0-1 0,1 0 1,-1 1-1,0-1 0,1 0 1,-1 1-1,1 0 0,-1-1 1,1 1-1,1 0 0,7-2 12,1 1 0,0 0-1,14 1 1,-16 0-5,3 0 31,0 0-1,1 0 1,-1 1 0,0 1 0,0 0-1,-1 1 1,1 0 0,0 1 0,-1 0-1,0 1 1,0 0 0,0 1 0,-1 0 0,13 10-1,4 6 167,-1 1-1,-1 1 0,-1 1 1,35 47-1,-58-70-661,3 3 1163,8-4-7315,-12-22-6037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13.8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9300,'0'0'17814,"0"21"-16939,-1 41-234,3 175 1570,0-211-2022,2 0 0,1 0 0,1 0 0,2-1 0,12 30 0,-20-137-9700,-5 10 1053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14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2753,'0'0'15810,"22"-4"-14140,-1 0-1237,26-4 1464,85-4-1,-130 11-1734,0 1 1,0 0-1,0 0 0,0 0 0,-1 1 0,1-1 0,0 0 1,0 1-1,0-1 0,-1 1 0,1 0 0,0-1 1,0 1-1,-1 0 0,1 0 0,-1 0 0,1 0 0,2 3 1,-2-1 64,0 1 0,0 0 0,0 0 0,0 0 0,0 0 0,1 9 0,-2-10-232,17 72 840,-3 0 0,7 107-1,-13-96-528,6 66 53,16 113 114,-27-244-556,-7-53-4237,3 26 3224,-1-1 0,1 1-1,-1-1 1,-1 1-1,-3-12 1,-18-30-8380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14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2465,'0'0'24523,"129"14"-22682,-77-7-896,-5 0-481,0 0-352,-1 7-112,6 7-192,-10-7-1073,4 14-3137,1-14-3633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41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1649,'0'0'9796,"0"7"-13461,0 7-1298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43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15 404 5683,'0'0'11701,"0"-1"-11661,-1 1-1,1 0 1,0 0 0,0 0 0,0 0 0,-1 0-1,1 0 1,0 0 0,0 0 0,-1 0-1,1 0 1,0-1 0,0 1 0,0 0-1,-1 0 1,1 0 0,0 0 0,0 1-1,-1-1 1,1 0 0,0 0 0,0 0-1,-1 0 1,1 0 0,0 0 0,0 0 0,0 0-1,-1 0 1,1 0 0,0 1 0,0-1-1,0 0 1,0 0 0,-1 0 0,1 0-1,0 1 1,0-1 0,0 0 0,0 0-1,0 0 1,0 1 0,-1-1 0,1 0 0,0 0-1,0 1 1,0-1 0,0 0 0,0 0-1,0 0 1,0 1 0,0-1 0,-2 12 257,0 0 0,1 0 0,1-1-1,-1 1 1,4 20 0,-2 5 512,-1 13 3377,0-72-4664,0 13 449,0 4 527,0 0-1,0 0 1,0 1-1,0-1 0,1 0 1,0 0-1,0 1 1,0-1-1,4-7 1,11-7-999,1 5 658,-13 10-123,-1 1-1,0 0 1,1 1 0,0-1 0,-1 1 0,1 0 0,0 0 0,0 0-1,0 0 1,1 0 0,6-1 0,26-6 47,-1-2 0,0-2 0,60-30 0,13-5-26,-35 12 84,51-11 101,108-16 45,-207 56-237,0 0 0,0-2 0,36-17 0,-56 23-34,0 1 0,0 0-1,0 0 1,1 0-1,7 0 1,25-8 30,53-17 167,-35 12-161,-28 8 29,0 2 1,49-4-1,26-5 70,-42 6-149,0 2 0,0 2 0,74 6 0,-27 0 0,-35-3 0,-34-1 0,0 2 0,0 2 0,40 6 0,57 11 0,-8-3 0,-5 4 0,1 9 0,-85-18 0,1-3 0,56 6 0,52 9 0,176 47 0,-296-61 0,32 13 0,-38-12 0,1-2 0,31 8 0,-43-13 0,0 1 0,-1 0 0,1 1 0,-1 0 0,13 9 0,29 13 0,30 13 0,-78-34-26,-17-5-153,-28-5-1242,35 4 790,-36-1-4780,-5 1-3649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45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256 0 5491,'0'0'16426,"-3"23"-14513,-19 106 1758,22-128-3451,0 0 1,-1 0 0,1 1 0,0-1-1,-1 0 1,1 0 0,-1 0 0,1 0-1,-1 0 1,1 0 0,-1 0 0,0-1-1,1 1 1,-1 0 0,0 0 0,0 0 0,0-1-1,-1 2 1,-9 10 728,-2 13-908,-2-1 0,-28 37 0,6-17-41,20-22 0,8-10 0,-1 0 0,1 1 0,1 1 0,1-1 0,-11 27 0,16-37 0,0 0 0,0 0 0,0 0 0,0 0 0,0 0 0,-1 0 0,-2 3 0,5-6 0,-1 0 0,1 0 0,0 0 0,0 0 0,0 0 0,0 0 0,0 0 0,0 1 0,0-1 0,0 0 0,0 0 0,0 0 0,0 0 0,0 0 0,0 0 0,0 1 0,0-1 0,0 0 0,0 0 0,0 0 0,0 0 0,0 0 0,0 0 0,0 1 0,0-1 0,0 0 0,0 0 0,0 0 0,0 0 0,0 0 0,0 0 0,0 1 0,0-1 0,0 0 0,0 0 0,1 0 0,-1 0 0,0 0 0,0 0 0,0 0 0,0 0 0,0 0 0,0 1 0,0-1 0,0 0 0,1 0 0,-1 0 0,0 0 0,0 0 0,0 0 0,0 0 0,0 0 0,0 0 0,1 0 0,-1 0 0,0 0 0,0 0 0,0 0 0,0 0 0,1 0 0,12 4 0,-8-3 0,96 32 0,-62-22 0,-1 2 0,38 18 0,1-3 0,-89-33-2239,-7-3-3534,-1 1-2526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4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5843,'0'0'9588,"-2"21"-7147,-12 148 2225,8-83-1184,8 136 0,0-207-3296,1 0 0,6 20 0,-2-10 61,-5-60-3572,0-21-9517,-2 29 5041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5.1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10181,'0'0'5957,"20"28"-3153,69 94-237,-71-96-1619,-1 0 0,-1 2 1,-1 0-1,16 43 1,-25-52-703,-1 1 1,-1-1 0,-1 0-1,-1 1 1,0 0-1,-1-1 1,-3 21 0,2-35-218,0 0 0,0 0 0,-1-1 1,1 1-1,-1 0 0,-1 0 0,1 0 1,-1-1-1,1 1 0,-1-1 1,-1 1-1,1-1 0,0 0 0,-1 0 1,0 0-1,0 0 0,0 0 0,-1-1 1,1 1-1,-1-1 0,0 0 0,0 0 1,0 0-1,0-1 0,-1 1 0,1-1 1,-1 0-1,1 0 0,-1-1 1,1 1-1,-1-1 0,-6 1 0,1-1-10,0 0 0,0 0 0,0-1 0,0 0 0,0 0 0,1-2 0,-1 1 0,0-1 0,0 0-1,1-1 1,-1 0 0,-9-5 0,6 1-87,0 0 0,0-1 0,1-1 0,0 0 0,1-1 0,0 0 0,-12-14 0,18 19-3,1-1 0,0 0 0,0 0 1,-4-10-1,7 16 59,0-1 0,1 0 0,-1 0 0,1 0 0,-1 0 0,1 0 0,-1 0 0,1 0 1,0 0-1,-1 0 0,1 0 0,0 0 0,0 0 0,0 0 0,0 0 0,0 0 0,0-1 0,0 1 0,0 0 0,0 0 0,1 0 0,-1 0 0,0 0 1,1 0-1,-1 0 0,0 0 0,1 0 0,-1 0 0,1 0 0,0 1 0,-1-1 0,1 0 0,0 0 0,0 0 0,-1 1 0,1-1 0,0 0 0,1 0 1,7-1-31,1 1 0,-1-1 0,1 2 0,-1-1 0,1 1 0,14 2 0,11 0 42,-13-3 15,0 2 0,0 0 0,0 1 0,0 1 0,-1 2 0,1 0 0,20 8 0,-5 2-200,59 21-2261,-31-18-8558,-28-11-3259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5.6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9540,'0'0'9768,"0"27"-7018,5 171 2060,-7-105-2653,1-59-1657,0 0 1,6 42-1,0-60-1621,-3-35-3046,2-9 750,5-17-3611,2-4-4564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0.2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16263,'0'0'12342,"195"0"-11253,-108 0-785,1 0-304,-1 14-224,-15-7-1201,-11 0-1376,-25-7-1377,-26-7-4002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5.7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8868,'0'0'13094,"171"0"-11733,-135 0-529,1 0-640,-1 0-192,-5 0-1120,-5 0-2738,-10 0-4242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6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9332,'0'0'10995,"1"23"-8864,-1-18-1984,14 178 3260,-12-162-3090,-2-16-270,0 0 0,0 0 0,0 0 0,1 0 0,0 0 0,0 0 0,0 0 0,1-1 0,2 6 0,-1-9-45,0 0 0,0-1 0,0 1 0,0-1 0,0 0-1,0 0 1,0 0 0,5-1 0,2 1-27,107-14 204,-105 14-183,3-1 58,0 1 0,0 1-1,24 5 1,-34-5 16,1 1 1,0 0-1,-1 1 0,1-1 1,-1 1-1,0 0 0,0 0 1,0 1-1,-1-1 0,1 1 1,-1 0-1,5 6 1,-3-3 81,0 1 0,0-1 0,0 2 0,-1-1 0,-1 0 0,1 1 0,-2 0 0,1 0 0,-1 0 0,0 0 0,-1 1 0,0-1 0,-1 1 1,1 0-1,-2-1 0,0 1 0,0 0 0,-2 11 0,1-19-121,0 1 0,0-1 0,-1 0 0,1 0 0,-1 1 0,1-1 0,-1 0 0,0 0 0,0 0 0,0-1 0,0 1 0,0 0 0,0-1 0,0 0 0,-1 1 0,1-1 0,0 0 0,-1 0 0,1 0 0,-1 0 0,-5 0 0,-7 3 84,0-1 0,-23 1 0,36-4-107,-19 1 81,1 0 1,0-1-1,0-1 1,-30-5-1,39 4-101,0-1 0,0-1 0,1 1 1,0-2-1,0 1 0,0-1 0,0-1 0,1 0 0,-15-12 0,22 16-218,-1 0 0,1 0 0,0-1 1,0 1-1,0 0 0,0-1 0,0 0 0,0 1 0,-2-6 0,3 4-950,0 0 0,0-1 0,0 1 0,1 0 0,-1 0 0,1-6 0,0-11-7323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0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7001 304 816,'-2'0'15214,"-2"0"-15525,-3-1 756,-1 0 0,1 0 0,0-1 0,-1-1 0,1 1 0,-12-6 0,-32-10 645,34 13-730,-1 0 0,1-1 1,-18-10-1,-22-7 512,44 18-721,1 1-1,-1 1 1,0 0 0,0 1 0,-22-2-1,-1 2 215,0-2-1,0-2 1,-59-17 0,7 2 321,-181-28 798,135 29-735,88 17-546,-55 5 1,64-1-36,0 0 1,-71-10 0,3-1 41,50 7-124,-101-2 170,11 1 141,-353-9 377,254 6-451,87 0 5,-128 0 8,108 5-267,-201 5 102,-84 32-104,285-14-170,-5 0 54,94-16 46,-212 17-2,139 3 21,-168 50-1,166-35-9,73-18-2,-126 25 38,176-43-9,-45 0 0,16 3-49,45-6 17,-41 9-1,41-6 0,-44 2-1,-1 1-31,-49 7 62,97-12-33,1 0 0,-1 2 0,-25 7 0,-1-1 1,-32 13-4,59-15 3,-1-2-1,-37 6 1,-1 1 63,44-9-35,0-1 0,0 0 0,-25 1 0,-12 3 37,-20 7-76,66-13 3,1-1-1,-1 1 0,1 1 0,-1-1 0,1 1 0,0 0 1,-1 0-1,-8 5 0,-6 2-4,15-8 5,4-1-24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1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 5218,'0'1'18299,"-12"20"-17786,-28 50 407,-3-2 0,-64 78 0,61-86-524,41-54-368,0 0 1,0 1 0,1-1-1,0 1 1,1 0-1,-1 0 1,1 0-1,1 1 1,0-1 0,0 0-1,1 1 1,0 0-1,0 14 1,1-20-27,1 0-1,0 0 1,-1 0-1,2 0 1,-1-1-1,0 1 1,0 0-1,1-1 1,-1 1-1,1-1 1,0 0 0,0 1-1,0-1 1,0 0-1,0 0 1,0 0-1,1 0 1,2 1-1,3 2 8,0 1 0,0-2 1,0 1-1,16 4 0,-5-5 78,-1-1 0,1 0 0,0-2 0,0 0 1,0-2-1,26-2 0,-27 1 10,0 0 114,-1-1 0,29-8 0,-31 6-76,0 1-1,0 1 1,0 1 0,20-2 0,-34 4-116,-1 5-5294,0-5 4914,0 1 0,0 0 0,0-1 0,-1 1-1,1 0 1,0-1 0,0 1 0,-1-1 0,1 1 0,0-1-1,0 1 1,-1 0 0,1-1 0,-1 1 0,0-1 0,-20 14-9396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6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444 1 1793,'0'0'24798,"-12"22"-22688,-42 74-733,40-73-958,-1-1 0,-1 0 0,-26 27 0,7-8-110,-190 206 59,206-234-270,8-4 58,26-8-74,42-11-82,86-27 0,-41 9 0,-84 24-87,26-8-2473,-1 3 0,2 1 0,63-2 0,-101 11-5607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6.6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12086,'0'0'13542,"-5"140"-11605,16-70-721,-1-7-976,11-7-240,-1-7-64,6 0-896,-5-14-2466,-5 0-1280,-6-7-4050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7.0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3698,'0'0'16039,"0"140"-12693,0-70-705,0 0-576,0 0-881,0-14-527,0-14-417,0-7-224,5-14-16,-5-14-32,0 0-272,-31-42-29246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7.4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1 5523,'0'0'11191,"28"22"-7071,92 77-1188,-112-92-2685,-1 0-1,0 0 1,-1 0 0,1 1 0,-2 0 0,1 1 0,-1-1 0,0 1 0,-1 0 0,0 0 0,0 0 0,2 13 0,0-3 115,0 2-85,-1 1 0,-1 0 0,-1 0 0,-1 0 0,-1 44 0,-1-60-262,-1 0 0,1 0-1,-1-1 1,-1 1 0,1 0 0,-1 0 0,0-1-1,0 1 1,0-1 0,-1 0 0,0 0 0,0 0 0,0 0-1,-1 0 1,1 0 0,-1-1 0,0 0 0,-1 0-1,1 0 1,-1 0 0,0-1 0,1 1 0,-2-1-1,1-1 1,0 1 0,0-1 0,-1 0 0,-9 3-1,-1 0-31,-1-1 0,0-1-1,0 0 1,0-1-1,-27 0 1,38-2-2,-1 0 0,0-1-1,1 0 1,-1 0 0,1 0 0,-1-1 0,1 0 0,0 0 0,0 0 0,0-1 0,0 0-1,0 0 1,0-1 0,1 1 0,0-1 0,-9-9 0,13 12 12,0 1 0,0-1 1,0 0-1,0 0 0,0 0 1,0 0-1,0 0 0,0 0 0,1 0 1,-1 0-1,0 0 0,1-1 0,-1 1 1,1 0-1,0 0 0,-1-1 0,1 1 1,0 0-1,0 0 0,-1-1 0,1 1 1,0 0-1,0-1 0,1 1 0,-1 0 1,0 0-1,0-1 0,1 1 0,-1 0 1,0 0-1,1-1 0,-1 1 1,1 0-1,0 0 0,-1 0 0,1 0 1,0 0-1,0 0 0,0 0 0,0 0 1,0 0-1,0 0 0,0 0 0,0 1 1,0-1-1,0 0 0,0 1 0,0-1 1,0 1-1,1-1 0,-1 1 0,3-1 1,7-3 20,1 1 0,-1 0 1,1 1-1,16-1 0,136 1-375,-90 3-3047,-23 0-2414,-3 5-3360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0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1 485 400,'0'0'11811,"17"-7"-10829,153-69 216,-81 54-1049,-56 14 180,1 1 0,35-2 0,-19 3-150,117-8 1699,-42-6-1224,-74 10-247,1 2 0,67-1 1,130-4-11,53 5 59,-285 6-371,-1 0-1,0-1 0,0-1 0,24-8 1,8-2 99,4 3 82,0 2 0,1 2 0,82 0 0,-93 5-158,0-2 0,-1-3 0,51-13 0,53-8 309,-62 19-153,17-6-53,-41 0 38,120-16 1,36 21 387,-110-7-359,11-1 18,117 11-135,7 0 222,83 1 751,-215 6-1017,-77 2 6,59 10-1,-59-6 37,61 2 0,-36-5-33,71 12 1,-70-7-86,72 1 1,-37-4 136,93 16 0,-172-20-171,142 20 49,16-14 85,-128-8-90,1 2-1,-1 1 1,0 3 0,44 10 0,-52-7-44,54 4 0,-27-5 14,63 14 72,-41-14-61,-50-4 109,51-2 0,-54-2-49,0 2 0,37 5 0,45 4 156,-7-2-160,44 30 13,-12 4 49,-106-29 84,-29-11-208,0 0 1,0 0-1,0-1 1,0 0-1,1 1 1,-1-1-1,0 0 1,1-1-1,3 2 1,18 5-36,-15-4-2552,-21-13-3031,-12-4-2585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4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6275,'0'0'22053,"-10"0"-20418,23 2-1136,22 8-248,2-3 0,-1-1 0,48 2 0,117-5 898,-121-4-997,-74 0-152,-5-4-149,-1 4-809,-3 1-1443,-32-7-10002,5 0 1342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2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12822,'0'0'13430,"0"-13"-15975,0-1-4194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0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10197,'0'0'13011,"0"25"-8398,3 84-2476,-3-102-1937,1 1 0,0 0 1,0 0-1,1-1 0,0 1 1,1-1-1,0 1 0,5 9 1,2 6 311,6 24-153,-11-29-314,1 0 0,14 28 0,-19-45-45,0 0 0,-1 0 0,1 0 0,0 0 0,0-1 0,-1 1 0,1 0 0,0-1 0,0 1 0,0-1 0,0 1 0,0-1 0,0 1 0,0-1 0,0 0 0,0 1 0,0-1 0,0 0 0,0 0 0,1 0 0,-1 0 0,0 0 0,0 0 0,0 0 0,0 0 0,2-1 0,0 1 0,0-1 0,0 0 0,0 0 0,0 0 0,0 0 0,0 0 0,-1-1 0,1 1 0,2-3 0,9-8-527,-1 0-1,0-2 1,-1 1 0,16-24-1,-10 9-3293,25-50 0,-16 21-8855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4.9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1521,'0'0'23160,"-2"16"-21738,-7 331 3444,9-346-5016,32-2-18866,-6-5 10735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5.2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2465,'0'0'21738,"78"14"-20281,-41-14-401,-1 0-816,-10 7-192,5-7-48,-5 7-288,-5 0-1633,-1 8-1152,1-8-2306,-16 0-1312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5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1 2449,'0'0'20748,"-14"26"-19126,-43 90-261,52-105-1157,1 0 1,0 0-1,1 0 0,0 1 0,0 0 1,1-1-1,1 1 0,0 0 1,1 0-1,0 0 0,2 13 1,0 16 96,-2-36-290,0 0-1,0 0 0,1-1 1,0 1-1,0 0 1,0 0-1,1 0 1,0-1-1,-1 1 0,2-1 1,2 6-1,2 0-26,0-1 0,1 0 0,11 10-1,-10-9 11,-8-9-29,1 0 1,-1 0-1,1 0 1,-1 0 0,0 0-1,1 0 1,0-1-1,-1 1 1,1-1-1,-1 1 1,1-1 0,0 1-1,-1-1 1,1 0-1,0 0 1,-1 0 0,1 0-1,0 0 1,-1 0-1,1 0 1,0 0-1,0-1 1,-1 1 0,1-1-1,-1 1 1,3-2-1,1 0-5,-1 0 1,1-1-1,-1 0 0,0 1 0,0-2 0,0 1 0,5-5 0,-1 0 48,0 0-1,0 1 1,0 0-1,1 0 1,0 1-1,0 0 1,1 1 0,0 0-1,0 1 1,0 0-1,0 0 1,1 1-1,0 0 1,-1 1-1,1 0 1,0 1 0,11 0-1,-19 1 24,1 1 0,-1 0 0,0-1-1,0 1 1,0 0 0,0 1 0,0-1 0,0 0 0,0 1-1,-1 0 1,1 0 0,-1 0 0,1 0 0,-1 0-1,1 0 1,-1 0 0,0 1 0,0 0 0,0-1 0,-1 1-1,1 0 1,1 3 0,4 7 187,-1 0-1,-1 1 1,6 22-1,-6-12-15,-2-1-1,-1 1 0,0 0 0,-3 25 0,1-19-81,0-28-93,-1 0-1,1 0 0,0 0 0,-1 0 1,1 1-1,-1-2 0,0 1 0,0 0 1,0 0-1,0 0 0,0 0 0,0 0 1,0-1-1,0 1 0,-1 0 1,1-1-1,-1 1 0,1-1 0,-1 0 1,0 1-1,1-1 0,-1 0 0,0 0 1,0 0-1,0 0 0,0-1 0,0 1 1,0 0-1,0-1 0,0 1 1,-4-1-1,-9 2 233,0 0 0,0-1 0,-23-2 0,16 0-87,3 0-159,-1-1-1,1 0 1,-1-2 0,1 0-1,0-1 1,1-1 0,-1-1-1,1-1 1,1 0-1,-21-14 1,15 12-283,20 9 23,0 0 0,0 0 0,0 0 0,0 0 1,0-1-1,0 1 0,0-1 0,1 0 0,-1 1 1,0-2-1,1 1 0,0 0 0,-1 0 0,1-1 1,0 1-1,-2-5 0,-1-5-8157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7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296 0 8980,'0'0'16448,"-16"28"-14800,-94 175 799,96-176-2096,-2-1 1,0 0-1,-2-1 0,-1-1 1,-1-1-1,-39 35 1,51-48-141,13-5-104,22-4-75,-19-1-41,96 0 155,-2 3-287,0-6 0,129-18 0,-184 14-2429,-47 7 2433,1 0-1,-1 0 1,0 0-1,0 0 1,0 0-1,1 0 1,-1 0-1,0 0 1,0 0-1,1 0 1,-1 0-1,0 0 1,0 0-1,0 0 1,1 0-1,-1 0 0,0 0 1,0 0-1,0 0 1,1 0-1,-1-1 1,0 1-1,0 0 1,0 0-1,1 0 1,-1 0-1,0 0 1,0 0-1,0-1 1,0 1-1,1 0 1,-1 0-1,0 0 0,0 0 1,0-1-1,0 1 1,0 0-1,0 0 1,0-1-1,0 1 1,0 0-1,0 0 1,0 0-1,0-1 1,0 1-1,0 0 1,0 0-1,0 0 0,0-1 1,0 1-1,0 0 1,0-1-1,0-1-979,0-10-6412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7.3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11733,'0'0'10821,"0"176"-8260,0-113-720,0-7-512,0 0-753,0-14-272,0 0-304,6-14-16,-1 0-496,0-7-1377,-5-7-1648,0 7-2082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7.9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7619,'0'0'10776,"0"22"-8020,-1 4-1974,0 10 425,2 0-1,6 43 1,6-14 351,2 1 0,32 85 0,-45-143-1582,-2-6-283,0-15-11002,0 9 9119,0-21-6732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8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10597,'0'0'8548,"26"133"-5411,-10-56-271,-6-7-481,1 8-833,-1-15-655,-10-14-545,11-21-320,-11-7-32,5-14-240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04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6067,'0'0'23144,"2"0"-22661,249 0 1267,-141 0-10549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1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5442,'0'0'14794,"0"-4"-12118,0 1 279,1 13-1207,4 100 611,4-44-1425,18 124 560,-22-159-1468,-2 1 1,-1 46 0,-2-77-596,0-13-2990,1-62-8118,3 20 555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2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2657,'0'0'13401,"0"20"-9415,0-11-3500,0 9 308,1 1 0,0-1 0,1 0 1,1-1-1,0 1 0,8 22 0,-3-20-242,0-1-1,1 0 1,1 0-1,0-1 1,2 0-1,0 0 0,25 25 1,-23-29-446,0 0 0,1-1 1,1-1-1,0-1 0,1 0 0,0-1 0,0 0 1,1-2-1,0 0 0,1-1 0,0-1 1,0-1-1,31 5 0,125 4-34,-99-13-2793,-76-1 2563,0 0 1,0 0-1,0 0 1,1 0 0,-1 0-1,0 0 1,0 1-1,1-1 1,-1 0-1,0 0 1,0 0-1,1 0 1,-1 0-1,0 0 1,0 0 0,1-1-1,-1 1 1,0 0-1,0 0 1,1 0-1,-1 0 1,0 0-1,0 0 1,0 0-1,1 0 1,-1-1 0,0 1-1,0 0 1,0 0-1,1 0 1,-1 0-1,0-1 1,0 1-1,0 0 1,0 0-1,0 0 1,1-1 0,-1 1-1,0 0 1,0 0-1,0-1 1,0 1-1,0 0 1,0 0-1,0-1 1,0 1 0,0 0-1,0 0 1,0-1-1,0 1 1,0 0-1,0 0 1,0-1-1,0 1 1,0 0-1,0 0 1,-1-1 0,1-3-1564,0-26-6152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2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28 896,'0'0'26140,"51"14"-25211,-5-14-577,6 0-256,-6-7-96,-5-7-224,-10 7-1073,-11-7-1952,-10 14-2258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2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192 1 12214,'0'0'14742,"-31"154"-11892,16-70-1042,-11 0-911,5-14-641,0-14-256,6-21 0,4-14-64,1-14-1121,-1-7-1136,1 0-2753,-11-21-5203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1.1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 0 7924,'0'0'16178,"23"11"-14319,75 37-696,-93-45-1075,1 0 0,-1 1 0,0 0-1,0 0 1,0 0 0,-1 1 0,1 0-1,-1 0 1,0 0 0,-1 0-1,1 0 1,-1 1 0,0-1 0,3 10-1,-2-3 63,-1 1 0,-1-1 0,0 1-1,0 24 1,-2-35-136,1 14 75,-1 0 1,0 0-1,-1 1 1,-1-1-1,-5 18 1,6-29-81,-1 0 1,1 0-1,-1 0 0,0-1 1,0 1-1,0-1 1,-1 1-1,0-1 1,1 0-1,-2 0 0,1 0 1,0 0-1,-1-1 1,0 1-1,1-1 1,-1 0-1,-1 0 0,1-1 1,0 1-1,-1-1 1,-5 3-1,-5-4-60,15-1-218,2 0-582,19 0 778,-1 1 1,0 0-1,1 2 0,-1 1 1,30 9-1,-43-11 81,1 1 0,-1 0 0,1 0 0,-1 1 1,0 0-1,-1 0 0,1 1 0,-1 0 0,0 0 0,0 1 0,0-1 0,-1 1 0,1 1 0,-1-1 0,-1 1 0,0-1 0,5 10 0,-7-11 29,0-1 0,1 1 0,-2 0 1,1 0-1,-1 0 0,1 0 0,-2 0 0,1 1 0,0-1 0,-1 0 0,0 0 1,0 1-1,-1-1 0,1 0 0,-1 0 0,0 1 0,-1-1 0,1 0 0,-1 0 0,0-1 1,0 1-1,-1 0 0,1 0 0,-1-1 0,0 0 0,0 1 0,-1-1 0,1-1 1,-1 1-1,0 0 0,0-1 0,0 0 0,0 0 0,-8 5 0,-4-1 108,0-1-1,0 0 1,0-1 0,0-1-1,-1-1 1,-21 2-1,7-2 103,0-2 0,-46-5 0,71 3-303,-1 0-1,1-1 0,-1 1 1,1-2-1,0 1 1,0 0-1,0-1 1,0 0-1,0-1 1,0 1-1,1-1 0,0 0 1,0-1-1,-6-5 1,10 7-304,-1 1 0,1-1 1,0 0-1,0 0 0,1 1 1,-1-1-1,1 0 0,-1 0 0,1 0 1,0 0-1,0 0 0,0 0 1,0 0-1,1 0 0,0-4 1,0 1-1020,-1 3 714,0 1 0,1-1 0,-1 1 0,1-1 0,0 1 0,-1-1 0,1 1 0,0 0-1,1-1 1,0-1 0,29-30-9891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1.3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13638,'0'0'11734,"41"168"-8949,-25-112-1344,-1-7-785,1 0-496,5-14-128,-11-14-32,0 0-96,-4-14-704,-6 0-1281,0 0-1937,0 0-3074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9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81 0 2961,'0'0'17062,"-11"27"-15520,-2 2-1094,4-12-140,1 1-1,0 1 1,2 0 0,0 0 0,1 0 0,1 0-1,-2 27 1,5-38-123,-1 21 611,1 0-1,3 34 1,-2-55-668,1-1 1,1 1 0,-1 0-1,1 0 1,1-1 0,-1 1-1,1-1 1,1 0 0,-1 0-1,1 0 1,0 0 0,1-1-1,5 7 1,-1-4-41,1 0 0,1-1 0,0 0 0,0 0 0,0-1 1,1-1-1,0 0 0,0 0 0,1-1 0,-1-1 0,1 0 0,22 3 0,11-1-572,0-2-1,62-2 0,-83-2-180,-24 0 567,1 0-228,-1 0 0,1 1 0,0-1 0,-1 0 0,1 0 0,0 0 0,-1-1 0,1 1 0,0 0 0,-1-1 0,1 1 0,0-1 0,-1 1-1,1-1 1,-1 0 0,1 0 0,-1 0 0,1 0 0,-1 0 0,0 0 0,1 0 0,-1 0 0,0 0 0,2-3 0,8-22-7101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9.8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1 13094,'0'0'11845,"-26"140"-9459,21-84-450,-5 0-847,4 0-545,1-14-432,0 0-96,0-14-16,5 0-368,0-14-672,-5 0-1282,-1 0-1023,1 0-529,5 0-1952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0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8180,'0'0'14732,"4"22"-12846,-3-14-1677,20 165 3189,-17-121-2611,-1 3-145,21 110-1,-24-159-462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30.4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11621,'0'0'11974,"47"154"-8821,-37-105-1248,1-14-816,-1 7-721,-5-14-208,0 7-144,-5-14-32,0 0-288,0-7-1169,0 0-2289,0 0-1584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14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9236,'0'0'16149,"2"27"-14484,0-3-1286,1 10 211,1 0 0,2 0 0,15 53 1,-5-40 325,39 79 1,-43-103-765,1-1-1,0 0 1,2-1-1,1-1 1,24 25-1,-34-40-168,0 0-1,0 0 1,1 0 0,-1-1-1,1 0 1,1 0-1,-1-1 1,0 1-1,1-2 1,-1 1 0,1-1-1,0 0 1,0-1-1,0 0 1,0 0 0,16-1-1,-23 0-84,1 0 1,-1 0-1,0-1 0,1 1 0,-1 0 1,0-1-1,0 1 0,1-1 0,-1 1 1,0-1-1,0 1 0,0-1 0,0 0 0,0 0 1,0 0-1,0 1 0,0-1 0,0 0 1,0 0-1,0 0 0,0-1 0,-1 1 1,1 0-1,0 0 0,-1 0 0,1 0 1,0-3-1,6-37-6312,-6 0-3609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15.0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14295,'0'0'13542,"-21"126"-11541,10-63-369,6 0-463,0 0-1041,0-7-128,5-7 0,0-21 0,0-7-240,0-7-1377,0-56-20233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15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7876,'0'0'12261,"27"16"-9075,88 56-671,-108-67-2283,-1-1-1,1 1 0,-1 1 0,-1-1 0,1 1 0,-1 0 0,0 0 0,0 1 0,0-1 0,-1 1 0,3 7 0,-1-3 70,-2-3-125,-1 1-1,1-1 1,-1 1 0,-1 0-1,0 0 1,0 0 0,0 14 0,-3 68 715,0-82-856,0-1 0,-1 1 0,0-1 0,-1 1 0,0-1 0,0 0 0,-1 0 0,0 0 0,-1 0 0,1-1 0,-1 0 0,-10 12 0,10-14-22,0 0 1,1 0-1,-2-1 0,1 1 1,0-1-1,-1 0 1,0 0-1,0-1 1,0 0-1,0 0 0,-1 0 1,1-1-1,-1 0 1,1 0-1,-1-1 0,0 1 1,-7-1-1,5-1 18,-1 0 0,1-1 0,-1 0 0,-17-4 0,25 4-35,0 1 0,0-1 0,0 1 0,0-1 0,1 0 0,-1 0 0,0 0 0,0 0-1,0-1 1,1 1 0,-1 0 0,1-1 0,-1 1 0,1-1 0,0 1 0,-1-1 0,1 0 0,0 0-1,0 1 1,0-1 0,0 0 0,0 0 0,1 0 0,-1 0 0,1 0 0,-1 0 0,1 0-1,0 0 1,-1-4 0,24 5-89,61 0 182,105 3 238,-175 0-574,-1 1-1,0 0 0,0 1 1,17 8-1,-22-9-320,3 4-2223,-9-1-4188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2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13862,'0'0'9749,"0"145"-6884,0-89-1184,0-1-689,0-20-623,16-1-369,-6-13-209,-5 0-1071,6-14-1634,-6-7-1712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7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7812,'0'0'14428,"0"25"-12468,6 86-44,-5-94-1383,1 0-1,1-1 1,1 0 0,8 26-1,1 1 524,38 173 1172,-50-285-13461,-1 32 4946,0-24-5471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7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36 8260,'0'0'14438,"166"-21"-13637,-120 21-529,1-7-128,-5 7-144,-6-7-592,-5 7-1697,-10 0-3250,-16 7-2833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8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1 2689,'0'0'22093,"-2"13"-21093,1-6-870,0 1-1,1-1 0,0 1 0,0 0 0,0-1 1,1 1-1,0-1 0,1 1 0,-1-1 0,2 1 1,-1-1-1,1 0 0,4 8 0,3 3-7,1 0 1,0-1-1,2 0 0,0-1 0,0-1 0,2 0 0,0 0 0,1-2 0,0 0 0,1 0 0,0-2 1,24 12-1,-11-8-120,-4-1 0,35 12-1,-60-25 3,1 0 0,-1 0 0,0 0 1,1 1-1,-1-1 0,0 0 0,0 1 0,0-1 0,0 1 0,0-1 1,0 1-1,0 0 0,0-1 0,-1 1 0,1 0 0,-1-1 0,1 1 1,-1 0-1,0 2 0,4 35 300,-4-35-242,-1 0 1,0 0-1,0-1 1,0 1-1,0 0 1,-1-1-1,0 1 0,1-1 1,-1 0-1,0 1 1,-1-1-1,1 0 1,0 0-1,-1-1 1,0 1-1,0 0 0,0-1 1,0 1-1,0-1 1,0 0-1,-1 0 1,1-1-1,0 1 1,-5 1-1,-8 4 15,-1-1 0,0-1-1,0 0 1,-17 2 0,-8-2-71,1-2 0,-47-2 0,48-2-251,37 1 122,0 0 0,0 0 1,0 0-1,0 0 0,1-1 0,-1 0 1,0 1-1,0-1 0,0 0 0,0-1 1,1 1-1,-1 0 0,0-1 0,1 1 0,-1-1 1,1 0-1,0 0 0,0 0 0,0 0 1,0 0-1,0 0 0,0-1 0,0 1 0,1-1 1,-1 1-1,1-1 0,-1 0 0,1 0 1,0 1-1,0-4 0,-3-8-1391,2 0 1,0 0-1,1-1 0,0 1 1,2-15-1,-1 12-493,0-52-6159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8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3009,'0'0'16050,"0"37"-12768,18 204 3122,-10-157-5527,5 0-531,-8-57-347,-1 1 1,0 29-1,-4-54-269,0-20-11423,-5-8 3294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29.0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8500,'0'0'13902,"2"0"-13320,285-7 1448,-177 7-1888,-93 30 1531,-13-22-1378,7 19 353,-1 0-1,-1 1 1,7 43-1,-4-18 216,-12-52-829,1 0 1,-1 0 0,1 0-1,-1 0 1,0 0-1,0 0 1,1 0 0,-1 0-1,0 0 1,0 0-1,0 0 1,0 0 0,0 0-1,0 0 1,-1 0 0,1 0-1,0 0 1,0 0-1,-1 0 1,1 0 0,0 0-1,-1 0 1,1 0 0,-1 0-1,-1 1 1,0-1 70,0 0 0,0-1-1,0 1 1,0-1 0,-1 0 0,1 1 0,0-1 0,0 0 0,0 0 0,-4-1 0,-9 1 31,2-1-136,-1-1 0,1 0 0,0-1 0,0-1 0,1 1 0,-1-2 0,1 0 0,-19-10 0,-1-3 0,-57-44 0,83 58 0,-4-4 0,0 1 0,0-2 0,1 0 0,-8-10 0,16 19-111,1 0 1,0-1-1,-1 1 1,1-1-1,0 1 1,0-1-1,0 1 1,-1 0-1,1-1 1,0 1-1,0-1 1,0 1-1,0-1 1,0 1-1,0-1 1,0 1-1,0-1 1,0 1-1,0-1 1,0 1-1,0-1 1,1 1-1,-1-1 1,0 1-1,0-1 1,1 0-1,15-13-10679,-16 13 10558,24-13-9853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7.5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0 8628,'0'0'10762,"-3"27"-9086,-10 214 3691,13-205-4480,0 8 78,1 0 1,8 52-1,-8-159-5638,6 7-1619,7-4-2314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7.8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7299,'0'0'7836,"28"0"-6105,190 0 1161,-215 0-2796,-1 0-1,0 1 0,1-1 0,-1 1 0,0-1 0,0 1 1,0 0-1,1-1 0,-1 1 0,0 1 0,0-1 0,0 0 1,0 0-1,-1 1 0,1-1 0,0 1 0,0-1 1,-1 1-1,1 0 0,-1 0 0,0-1 0,1 1 0,-1 0 1,0 0-1,0 0 0,0 1 0,0-1 0,-1 0 1,2 5-1,1 6 621,-1 0 1,0 0 0,-1 0-1,0 14 1,-1-10-243,-8 554 3530,6-529-3886,1 14 213,1-25-535,0-23-1004,-3-19-3311,1 1 2375,-1 1-1,0 1 1,-5-13-1,4 14 307,-20-47-12763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8.0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64,'0'0'21930,"171"28"-20185,-109-21-817,1 7-544,-6-7-384,-11 0-160,-4 0-2769,-6-7-4963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8.4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8980,'0'0'10162,"-7"26"-8615,-1 0-997,1-5 10,2 0 0,0 1 0,1-1-1,1 1 1,0 37 0,4-41-155,1-1 1,1 0 0,0 0-1,1 0 1,1 0-1,0-1 1,1 0-1,1 0 1,1 0 0,0-1-1,1 0 1,0 0-1,20 22 1,-22-28-526,1-1 1,0 0-1,0 0 0,1 0 1,0-1-1,1 0 1,-1-1-1,1 0 0,0 0 1,1-1-1,-1-1 1,1 0-1,0 0 0,0-1 1,0 0-1,1-1 1,-1 0-1,1-1 0,-1 0 1,1-1-1,21-3 1,-31 3-376,1-1 0,-1 0 0,0 1 1,0-1-1,1-1 0,-1 1 0,0 0 1,0 0-1,0-1 0,0 1 0,-1-1 1,1 0-1,0 1 0,0-1 0,-1 0 1,0 0-1,2-2 0,13-17-7007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8.6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0 7860,'0'0'16423,"-63"147"-14118,32-76-352,0-1-800,0 0-353,5-14-480,5-14-240,11-21-80,5-7-384,-1-7-1361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2.6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9092,'0'0'10979,"2"26"-7967,2 5-2363,10 167 3352,-14-189-3735,2 26 608,-2-34-866,0 0 0,0-1 1,0 1-1,0 0 1,1 0-1,-1 0 0,0 0 1,1 0-1,-1-1 1,0 1-1,1 0 0,-1 0 1,1-1-1,-1 1 1,1 0-1,0-1 0,-1 1 1,1 0-1,0-1 1,-1 1-1,1-1 0,0 1 1,0-1-1,-1 0 1,1 1-1,0-1 0,0 0 1,0 1-1,0-1 1,-1 0-1,3 0 0,-2 0-55,1-1 0,-1 1-1,1-1 1,-1 1 0,1-1 0,-1 0-1,1 0 1,-1 0 0,0 1-1,0-1 1,0-1 0,1 1-1,-1 0 1,0 0 0,0 0 0,0-1-1,-1 1 1,1 0 0,0-1-1,0 1 1,-1-1 0,1 1 0,0-2-1,4-8-228,17-24-430,0 1 0,2 0 0,2 2 0,42-43 0,-67 74 710,0 0 0,1-1 0,-1 1 0,1 0 0,-1 0 0,0 0 0,1 0 0,0 0 0,-1 1 0,1-1 0,-1 0 0,1 1 0,0-1 0,0 1 0,-1-1 0,1 1 0,0 0 0,0 0 0,2 0 0,-2 0 70,-1 1 0,1 0-1,-1-1 1,0 1 0,1 0-1,-1 0 1,0 0 0,0 0-1,1 0 1,-1 0 0,0 0-1,0 0 1,0 0 0,0 0-1,-1 1 1,1-1 0,0 0-1,0 2 1,4 9 577,-1 0-1,-1 0 1,0 0-1,2 20 1,-2-16-379,2 21 47,-2 0-1,-2 50 1,-1-61-1544,0-23 415,1 5-990,4-5-3930,5-3-2877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9.0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0 4866,'0'0'10835,"28"13"-6820,90 48-1033,-111-56-2696,1 0 0,-1 1-1,0 0 1,0 1 0,0-1-1,-1 1 1,0 1 0,0-1 0,-1 1-1,0 0 1,0 0 0,-1 0-1,0 1 1,-1 0 0,4 13-1,-6-21-240,7 31 501,-1-1 1,-1 1-1,-2 1 1,-1-1-1,-2 58 1,-1-74-465,0 0 1,-2 0-1,0 0 1,0 0-1,-2 0 1,0-1-1,-1 1 1,0-1-1,-1 0 1,-11 18-1,13-25-70,-1-1 0,0 0-1,-1-1 1,1 1 0,-1-1-1,-1 0 1,1 0 0,-1-1-1,0 0 1,0 0 0,-1-1-1,1 0 1,-1 0 0,0-1-1,0 0 1,0 0 0,0 0-1,-1-1 1,1-1 0,-15 2-1,16-3-59,-1-1-1,0 1 0,0-1 1,1 0-1,-1-1 0,1 0 1,-1 0-1,1-1 1,0 0-1,0 0 0,0-1 1,0 1-1,1-1 0,-1-1 1,1 0-1,0 1 0,0-2 1,1 1-1,0-1 1,0 0-1,0 0 0,0 0 1,1-1-1,0 1 0,1-1 1,-1 0-1,1 0 1,1 0-1,-1-1 0,1 1 1,0-1-1,1 1 0,0-1 1,0-8-1,23 15-127,-13 0 187,0 1 0,0 0 0,0 1 0,0 0 0,0 1-1,0 0 1,-1 0 0,1 1 0,-1 0 0,11 5 0,34 17 222,-36-18-455,0 1 1,-1 1-1,26 18 0,-41-27-45,8 6-1739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2:59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147 0 8036,'0'0'13003,"-20"25"-11722,-63 82-166,78-99-908,0-1 0,0 1 1,0 1-1,1-1 0,0 0 1,1 1-1,0 0 0,1 0 1,-1 0-1,2 0 0,-1 0 1,1 1-1,1-1 0,-1 0 1,2 12-1,0 2 341,-1-17-458,1 1-1,0-1 0,0 0 0,0 0 0,1 0 0,0 0 0,0 0 0,0 0 0,1-1 0,0 1 0,0-1 0,1 1 0,-1-1 0,1 0 0,0-1 0,0 1 0,1-1 0,0 1 0,-1-1 0,1-1 0,1 1 0,9 5 0,4 1-110,2-1-1,-1 0 1,1-2-1,0 0 0,24 4 1,-29-8-690,0 0 0,31 1-1,-42-4 25,0 0 0,0 0-1,1-1 1,-1 1 0,0-1-1,0-1 1,0 1 0,0 0-1,0-1 1,0 0-1,0 0 1,6-5 0,11-12-5922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0.1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0 4770,'0'0'15719,"-57"120"-13478,26-57-240,-1 0 0,1 0-704,-5-14-865,10-7-432,5-14-208,6-7-1297,-1-7-3089,6-14-4002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0.5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0 5731,'0'0'16551,"-21"141"-14726,-5-57 528,0-7-976,10 0-481,1-21-512,5-7-368,-1-21-16,6 0-496,0-14-1425,-6 0-2529,1-7-2257,0-7-5859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0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35 5282,'0'0'7305,"26"-6"-6654,89-18-373,-105 23-253,1-1 1,0 1-1,0 0 1,-1 1-1,22 3 1,-27-2 55,-1 0 0,0 0 0,1 0-1,-1 1 1,0 0 0,0-1 0,0 1 0,0 1 0,0-1 0,-1 1 0,5 3 0,-1 2 407,-1 0 1,-1 1-1,1-1 0,-1 1 1,-1 0-1,0 0 0,0 1 1,0-1-1,-2 1 0,4 14 1,2 20 570,-1 1 0,-3 0 0,-2 86 0,-2-91-704,1-26-92,-1-11-103,0-1-1,1 1 0,-1 0 1,0 0-1,0 0 0,0-1 0,-1 1 1,0 5-1,-1-8 15,1 0 0,0 0 0,-1 0 0,1 0 0,0 0 0,0-1 0,-1 1 0,1 0 0,0-1 0,0 1 0,0-1 0,-1 0 0,1 1 0,0-1 0,0 0 0,0 1 0,0-1 0,-1-1 0,-60-48 383,2-2 1,-85-96-1,69 59-767,68 82-456,4 10-2471,4 15-4446,0-14 6395,0 11-8662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7.8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7267,'0'0'13511,"1"21"-11465,6 82 691,6 121 1670,-13-42-3291,0-180-1207,0-24-8217,2-7 3191,6-11-1774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8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6211,'0'0'17048,"134"35"-15464,-113-28-847,5 0-577,-5 0-160,5-7-160,-11 7-1905,1-7-2497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8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7924,'0'0'14179,"-8"28"-11793,1-1-1786,-44 168 3495,48-185-3915,-1 23 131,5-33-320,-1 1-1,0 0 1,1-1-1,-1 1 1,0-1 0,1 1-1,-1-1 1,1 1-1,-1-1 1,1 1 0,-1-1-1,1 1 1,-1-1 0,1 0-1,-1 1 1,1-1-1,-1 0 1,1 1 0,0-1-1,-1 0 1,1 0 0,0 0-1,-1 0 1,1 1-1,1-1 1,22 3-38,-19-2 42,37 2 15,-27-2 6,-1 0 0,1 1 0,0 0 0,-1 1 0,20 7 0,-26-7-3,6 2-4,1 1-1,-1 1 1,23 14 0,-34-19-1,0 0 1,0 0-1,0 1 1,0-1-1,-1 1 1,1 0 0,-1-1-1,1 1 1,-1 1-1,0-1 1,0 0-1,-1 0 1,1 1-1,-1-1 1,1 1 0,-1-1-1,0 1 1,0 0-1,-1-1 1,1 8-1,-1-3 64,0 1 1,0-1-1,-1 0 0,-1 0 0,1 0 0,-1 0 0,-6 15 0,6-18-7,-1-1 0,1 0-1,-1 0 1,0 0 0,0 0-1,-1 0 1,1-1 0,-1 1 0,0-1-1,0 0 1,0 0 0,0 0-1,0 0 1,-9 3 0,4-3 46,-1 0 1,1-1-1,-1 0 1,0 0-1,0-1 0,1 0 1,-1-1-1,-13-1 1,4-1-47,1 0-1,-1-1 1,-25-8 0,-39-23-906,71 27-1615,11 5 1584,1 1 0,-1-1 0,0 0 0,1 1 0,-1-1 0,1 0 0,0 1 0,0-1 0,-1 0 0,1 0 0,1-2 0,-1-16-8061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39.3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2465,'0'0'17549,"1"4"-15806,22 198 4293,-14-102-4997,8-20-347,-12-64-554,-1 1 1,-1 0-1,2 29 1,-5-45-70,0-10-1928,0-44-5449,0 24-66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0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 10117,'0'0'13702,"9"-1"-12451,9 1-615,-1 0 1,1 1-1,0 1 0,21 5 1,-11-2-24,48 2 0,6 1-317,-81-8-296,0 0 0,0 0 0,0 0 0,0 0 0,0 1 1,0-1-1,0 0 0,0 1 0,0-1 0,0 1 0,0-1 1,0 1-1,0 0 0,0-1 0,0 1 0,-1 0 0,1 0 1,0 0-1,0-1 0,-1 1 0,1 0 0,-1 0 0,1 0 1,-1 0-1,1 0 0,-1 0 0,1 1 0,7 36 43,-6-28 11,3 44 469,-2 1-1,-4 69 1,-1-30 174,-3 295-70,5-389-644,0 1 0,0-1 1,0 0-1,0 1 0,0-1 0,0 0 1,0 1-1,0-1 0,0 1 0,0-1 0,0 0 1,-1 1-1,1-1 0,0 0 0,0 1 0,0-1 1,0 0-1,-1 1 0,1-1 0,0 0 1,0 0-1,0 1 0,-1-1 0,1 0 0,0 0 1,-1 1-1,1-1 0,0 0 0,0 0 1,-1 0-1,1 1 0,0-1 0,-1 0 0,1 0 1,-1 0-1,1 0 0,0 0 0,-1 0 0,1 0 1,0 0-1,-1 0 0,1 0 0,0 0 1,-1 0-1,1 0 0,-1 0 0,1 0 0,0 0 1,-1 0-1,1 0 0,0 0 0,-1-1 1,1 1-1,0 0 0,-1 0 0,1 0 0,0-1 1,0 1-1,-1 0 0,1 0 0,-1-1 1,-15-13-2690,-32-50-9977,13 11 2668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2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246 1 13334,'0'0'14516,"-22"14"-13499,0-2-815,4-2-56,0 1 1,1 1-1,1 0 1,0 1-1,0 0 0,-16 20 1,-36 45 712,68-78-873,0 0 0,0 0 0,0 0 0,0 0 0,0 1 0,0-1 0,0 0 0,0 0 1,0 0-1,0 1 0,0-1 0,0 0 0,0 0 0,0 0 0,0 1 0,0-1 0,0 0 0,0 0 0,0 0 0,0 1 1,0-1-1,0 0 0,0 0 0,0 0 0,0 0 0,1 1 0,-1-1 0,0 0 0,0 0 0,0 0 0,0 0 0,0 0 1,0 1-1,1-1 0,-1 0 0,0 0 0,0 0 0,0 0 0,0 0 0,1 0 0,-1 0 0,0 0 0,0 0 0,0 0 1,1 0-1,-1 0 0,0 0 0,0 0 0,0 0 0,1 0 0,-1 0 0,0 0 0,0 0 0,0 0 0,1 0 0,-1 0 1,18 1-160,-14-1 66,165 0-946,-166-1 1037,-1 1 1,1 0 0,-1 0 0,1 1 0,0-1 0,-1 0 0,1 1 0,-1 0 0,1-1 0,-1 1-1,1 0 1,-1 0 0,0 0 0,0 1 0,1-1 0,-1 1 0,0-1 0,0 1 0,0 0 0,2 2-1,-2 0 26,0 0-1,0 1 1,0-1-1,0 0 1,-1 1-1,0-1 0,0 1 1,0-1-1,0 1 1,0 9-1,0-4 82,-1 0 0,0 0 0,0 0 0,-1 0 0,0 0 0,-1 0 0,0 0 0,0 0-1,-1 0 1,-1-1 0,-4 10 0,-2-1-53,-2-1 0,0-1 0,-1 0 0,0-1 0,-1 0 0,-1-1 0,-26 19 0,41-32-79,-27 13-512,26-13 401,0-1 0,1 0 1,-1 0-1,0 1 1,1-1-1,-1 0 0,0 0 1,1 0-1,-1 0 0,0 0 1,1 0-1,-1 0 0,0 0 1,1 0-1,-1 0 0,0 0 1,1 0-1,-1 0 1,0 0-1,1-1 0,-1 1 1,0 0-1,1-1 0,-1 1 1,1 0-1,-1-1 0,1 1 1,-1-1-1,0 1 0,1-1 1,0 1-1,-1-1 1,1 1-1,-1-1 0,1 1 1,0-1-1,-1 0 0,1 1 1,0-1-1,0 1 0,-1-1 1,1-1-1,-2-34-7438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0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15543,'0'0'11029,"146"98"-9620,-110-84-801,0 0-512,1 0-96,-11 0-224,0-7-2161,-6 0-4002,6-7-5106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8.7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4562,'0'0'10037,"-1"32"-6145,-1 5-2808,0-4 90,2 1 1,1 0-1,8 54 0,32 123 4885,-40-197-6013,-1-13-492,0-25-3193,0-119-12206,0 85 6342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9.0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3858,'0'0'11600,"25"28"-8377,79 94-366,-98-115-2545,0 1 1,0 0-1,-1 0 1,0 1-1,-1-1 0,0 1 1,0 0-1,0 0 1,-1 1-1,3 16 0,-2-6 248,0 0-65,0 2-1,-1-1 0,-1 0 1,-2 0-1,0 1 0,-4 30 1,3-48-469,0-1 1,0 1 0,-1-1 0,1 0-1,-1 0 1,0 0 0,0 0 0,0 0 0,0 0-1,0 0 1,-1-1 0,0 1 0,1-1-1,-1 0 1,0 1 0,0-1 0,0 0-1,0-1 1,0 1 0,-1-1 0,1 1 0,0-1-1,-1 0 1,-6 1 0,1 0-6,-1 0-1,0-1 1,0 0 0,0-1-1,1 0 1,-1 0 0,-17-4 0,21 2-37,1 0 0,-1 0 0,1-1 1,0 0-1,0 0 0,0-1 0,1 1 1,-1-1-1,1 0 0,-1 0 0,1-1 1,1 1-1,-1-1 0,-4-8 0,5 9-30,1 3 17,1-1 1,0 1-1,0-1 1,0 0-1,0 1 0,0-1 1,0 0-1,0 1 1,1-1-1,-1 0 1,0 0-1,1 0 1,0 0-1,-1 1 0,1-1 1,0 0-1,0 0 1,0 0-1,0 0 1,0 0-1,1 0 0,0-3 1,0 3 12,0 1 0,0-1 0,0 1 0,1 0 0,-1-1 0,0 1 0,1 0 0,-1 0 0,1 0 0,-1 0 0,1 0 0,0 0 0,-1 0 0,1 1 0,0-1 0,-1 0 0,1 1 0,0 0 0,0-1 0,0 1 0,3 0 0,134-2 265,-78 3 39,-40-1-297,0 2 0,0 1 0,0 1 0,0 0 1,25 10-1,14 9-4226,-43-11-2066,-6-4-3461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9.5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8228,'0'0'13232,"1"28"-10516,12 167 891,-8-124-2248,2 42-2960,3-141-11902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59.7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10773,'0'0'13286,"135"63"-11301,-98-56-817,-1 7-543,-5-14-529,0 7-96,-5 0-336,-5-7-2049,-5 7-3138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00.2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3730,'0'0'17901,"1"27"-15927,-1-21-1852,15 198 3163,-14-189-3074,0-6-149,0-1 0,0 1 1,1 0-1,0-1 0,0 1 0,1-1 1,0 1-1,7 12 0,-7-19-74,0-1-1,-1 1 1,1-1 0,0 0-1,0 0 1,0 0-1,-1 0 1,1-1-1,0 1 1,0-1-1,0 0 1,0 0 0,0 0-1,0 0 1,0 0-1,5-2 1,6 2-57,-7 0 68,17-1-23,1 2-1,-1 0 1,0 2 0,31 7 0,-50-9 39,1 1-1,0 0 1,0 0-1,-1 0 0,1 1 1,-1 0-1,0 0 1,0 0-1,0 1 1,0-1-1,-1 1 1,1 1-1,-1-1 1,0 0-1,0 1 1,-1 0-1,1 0 1,-1 0-1,0 0 1,0 1-1,-1-1 1,4 12-1,-1 3 498,-1 1-1,-1 0 1,-1 0 0,0 29 0,-2-48-472,0 0 0,-1 0 0,1 0 1,-1 0-1,1 0 0,-1 0 0,0 0 1,0 0-1,0 0 0,0 0 1,0 0-1,0 0 0,-1-1 0,1 1 1,0 0-1,-1-1 0,0 1 0,1-1 1,-1 0-1,0 0 0,1 1 1,-1-1-1,0 0 0,0 0 0,0-1 1,0 1-1,0 0 0,0-1 1,0 1-1,-1-1 0,-3 1 0,-10 1 147,-1-1-1,1 0 0,-22-2 1,17 1-82,8-1-103,1-1 0,0 0 0,0 0 0,0-2 0,1 1 0,-1-1 0,1-1-1,0 0 1,0-1 0,0 0 0,1-1 0,0 0 0,-17-15 0,1 2-494,19 16-145,1 0-1,0-1 0,0 0 0,0-1 0,-6-7 0,10 11-110,1-1 0,-1 0 1,0 1-1,1-1 0,0 0 0,0 0 1,0 0-1,0 0 0,0 0 0,0-4 0,0-14-7060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00.9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6563,'0'0'15442,"-1"24"-13777,-13 331 5130,14-272-6096,0-82-729,0-6-2547,1-68-5208,3 18 411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01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 8868,'0'0'5261,"23"0"-3116,7-1-1486,18 0 1246,57 4 0,-102-2-1737,1-1 0,-1 1-1,1-1 1,-1 1 0,0 0 0,1 1 0,-1-1 0,0 0 0,0 1 0,0 0 0,0 0-1,0 0 1,0 0 0,-1 0 0,1 0 0,-1 1 0,1-1 0,-1 1 0,0 0-1,0 0 1,3 5 0,0 3 331,-1 0 0,0 1-1,-1-1 1,0 1 0,1 13 0,4 49 588,-3 0 1,-5 94-1,-2-67-558,2 118 39,0-218-589,-11-18-3816,-5-12-1176,-3-16-3770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01.4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13142,'0'0'12502,"177"99"-10902,-115-78-543,-5 0-737,-10-7-320,-11-7-96,-5 0-1249,-15 0-3425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0.8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9957,'0'0'13566,"2"19"-12358,0 4-656,1-1 0,0 0 0,2 0 0,1 0-1,14 36 1,-2-26-258,0 0 0,2-1 0,1-1-1,2-1 1,1 0 0,1-2 0,33 28 0,-55-53-685,-1 0 1,1 1 0,0-1 0,0 0-1,0-1 1,0 1 0,0 0 0,1-1-1,-1 0 1,0 1 0,1-2 0,-1 1-1,0 0 1,1 0 0,-1-1 0,1 0-1,5 0 1,-8 0 180,-1 0-1,0 0 1,1-1-1,-1 1 1,0 0-1,1 0 1,-1 0-1,0 0 1,1-1-1,-1 1 1,0 0-1,0 0 1,1-1 0,-1 1-1,0 0 1,0-1-1,0 1 1,1 0-1,-1-1 1,0 1-1,0 0 1,0-1-1,0 1 1,0 0-1,0-1 1,1 1-1,-1 0 1,0-1 0,0 1-1,0 0 1,0-1-1,0 1 1,-1-1-1,1 1 1,0 0-1,0-1 1,0 1-1,0 0 1,0-1-1,0-3-1684,0-22-7269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3.2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0 118 5250,'0'0'7302,"7"21"-1440,26 65-1879,-32-83-3900,0 0 0,1 0 0,0 0 0,-1-1 0,1 1 0,0-1 0,0 1 0,1-1 0,-1 1 0,0-1 0,1 0 0,-1 0 0,1-1 0,0 1 0,0 0 0,0-1 0,-1 0 0,1 1 0,1-1 0,-1 0 0,0-1 0,0 1 0,0 0 0,0-1 0,1 0 1,-1 0-1,0 0 0,0 0 0,0 0 0,1-1 0,-1 1 0,0-1 0,0 0 0,0 0 0,0 0 0,0-1 0,0 1 0,0-1 0,0 1 0,-1-1 0,5-3 0,-3 0-44,-1 1 0,1-1 1,-1 0-1,0 0 0,0 0 0,0 0 1,-1-1-1,0 1 0,0-1 0,0 1 1,1-10-1,-1-5 21,0 1 0,-2-23 0,0 32-55,0 7 10,0-1 0,-1 1 0,1-1 0,-1 1 0,0 0 0,0-1 0,-1 1 0,1 0 0,-1 0 0,1 0 0,-1 0 0,0 0 0,0 0 0,0 0 0,0 0 0,-1 1 0,1-1 0,-1 1 0,0 0 0,0 0 0,1 0 0,-1 0 0,-1 0 0,1 1 0,0-1 0,0 1 0,-6-2 0,-4-1 486,-1 1 1,1 0-1,-1 0 1,0 2-1,-25-1 0,29 2-405,9 0-493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1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1 14182,'0'0'8196,"-78"168"-5827,47-91 144,-6-7-656,-4-7-848,4-7-689,11-28-272,11-7-48,10-14-320,-1-7-1249,38-35-14806,9-7 8211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1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 2353,'0'0'19241,"18"24"-16781,1-1-1882,-7-7-203,0-1-1,-1 1 1,0 1-1,-1 0 1,-1 0-1,-1 1 1,12 36 0,-10-20 19,-2 1 0,-1 0 0,-2 0 0,-1 1 0,-2 0 0,-4 60 0,1-90-374,0 0-1,0 1 0,-1-1 0,0 0 1,-1 0-1,1-1 0,-1 1 1,0 0-1,0-1 0,-1 0 1,0 0-1,0 0 0,0 0 1,0 0-1,-1-1 0,0 0 0,0 0 1,0 0-1,0-1 0,-1 1 1,1-1-1,-1-1 0,0 1 1,0-1-1,-8 2 0,-1 1-9,-1-1 1,0-1-1,0-1 0,0 0 1,-1-1-1,1-1 1,0 0-1,-29-5 0,42 5-6,2 0-3,0 0-1,0 0 0,0-1 1,0 1-1,1 0 1,-1 0-1,0 0 0,0-1 1,0 1-1,0-1 1,1 1-1,-1 0 0,0-1 1,1 1-1,-1-1 0,0 0 1,1 1-1,-1-1 1,0 0-1,1 1 0,-1-1 1,1 0-1,-1-1 1,0 1-44,19 1-419,19 1 338,68-3-6219,-63-4-697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3.1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4386,'0'0'16669,"0"24"-14543,0 155 2159,-1-149-3911,1-1 0,2 0 1,1 0-1,2 0 0,1-1 1,9 30-1,-14-55-1024,-1-27-23295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3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4306,'0'0'8292,"6"20"-4741,35 141 2505,-35-140-5430,2 0 0,0-1 0,1 0 1,0-1-1,2 1 0,1-2 0,0 0 1,1 0-1,20 20 0,-22-26-546,0-1-1,1 0 1,1-1-1,0-1 1,0 0 0,0 0-1,1-1 1,1-1-1,-1-1 1,1 0 0,0 0-1,1-2 1,20 5 0,-30-9-371,0 1 0,0-1 0,0 1 0,0-2 0,7 0 0,-11 1-22,0 0 0,0-1 0,0 0 0,0 1 0,0-1 0,-1 0 0,1 0 1,0 0-1,0 0 0,-1 0 0,1 0 0,-1 0 0,1-1 0,-1 1 0,1 0 0,-1-1 1,0 1-1,0-1 0,1-2 0,11-28-6810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3.6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358 0 2561,'0'0'23659,"-109"148"-21674,47-64 144,10 7-1041,0-21-351,16-14-481,15-21-224,11-21-32,5-7-192,-6-7-8948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4.3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6611,'0'0'15346,"8"22"-12822,62 173 2398,-61-170-4850,-1 0 1,-1 0-1,-1 1 1,-2 0-1,3 49 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4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12966,'0'0'6390,"5"22"-2874,-3-14-3287,3 14 535,1 1 1,0 0 0,2-1 0,1-1-1,0 1 1,2-2 0,13 21 0,-14-29-638,0 0 0,1-1 0,0-1 0,1 1 1,1-2-1,-1 0 0,1 0 0,1-1 0,-1-1 0,2 0 1,-1-1-1,0 0 0,1-1 0,28 5 0,-12-7-1874,-20-5-2666,5-19-12982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4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1 14359,'0'0'6627,"-57"126"-2770,15-49-911,1 7-577,-6 0-784,1-7-561,9-14-1024,6-21 0,16-21 0,4-7 0,6-14 0,0 0-5795,-6 0-928,1-21-2625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2.4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6563,'0'0'10578,"21"6"-8486,70 21-259,-87-26-1670,0 1 1,0-1 0,0 1 0,-1 0 0,1 0-1,-1 0 1,1 1 0,-1-1 0,0 1-1,0 0 1,0 0 0,0 0 0,-1 0 0,1 0-1,-1 1 1,0-1 0,0 1 0,0 0 0,0-1-1,1 5 1,-1 2 189,0 0 0,0 0 0,-1 1 0,-1-1 0,0 18 0,0-10-33,-1-10-254,0 0-1,0 0 1,0 0 0,-1 0-1,0 0 1,-1 0 0,0 0-1,0-1 1,-1 1 0,0-1-1,0 0 1,0 0 0,-1-1-1,0 1 1,0-1 0,-1 0-1,-7 6 1,10-8-57,3-3-8,-1 0 0,1 0 0,-1 0 0,0-1 0,0 1 0,1 0 0,-1 0 0,0-1 0,0 1 0,0-1 0,0 1 0,0 0 0,0-1 0,0 0 0,0 1 0,0-1 0,0 0 0,0 1 0,0-1 0,0 0 0,0 0 0,0 0 0,0 0 0,0 0 0,0 0 0,0 0 0,-1 0 0,-1 0-57,25 5-1088,13 1 997,0 0 1,56 19 0,-82-22 189,0 1 0,0-1 0,-1 1 0,1 1 0,-1 0 0,0 0 0,0 1 0,0-1-1,-1 2 1,0-1 0,0 1 0,-1 0 0,1 1 0,9 15 0,-13-15 65,-1 0 0,1 0-1,-1 0 1,-1 0 0,1 0-1,-1 1 1,-1-1 0,0 1 0,-1 13-1,1-2 249,0-16-300,0-1-1,-1 0 1,1 1 0,0-1 0,-1 0 0,0 1 0,0-1-1,0 0 1,0 0 0,-1 0 0,1 0 0,-1 0 0,1 0-1,-1 0 1,0-1 0,0 1 0,0-1 0,-1 1-1,1-1 1,-1 0 0,1 0 0,-1 0 0,0 0 0,0 0-1,0-1 1,0 1 0,0-1 0,0 0 0,0 0 0,-6 2-1,-8 0 8,0 0 0,0-1-1,0-1 1,-30-2-1,23 1-70,20 0-103,0 0 0,0 0 0,-1 0 0,1-1 0,0 1 0,0-1 0,0 0 0,0-1 0,0 1 0,0 0 0,0-1 0,0 0 0,1 0 0,-1 0 0,1-1 0,-1 1 0,1-1 0,0 0-1,-4-4 1,4 4-399,1-1 0,0 1-1,0 0 1,1-1-1,-1 0 1,1 1-1,0-1 1,-2-6 0,2 3-913,0 1 1,1-1 0,0 0 0,0 1-1,1-10 1,8-25-8358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2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10117,'0'0'6979,"5"120"-2785,-5-64-1297,0 7-560,0-14-1184,0 0-849,0-14-304,0-7 0,-5-7-624,-5-7-2450,5 0-2801,-6-14-5394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3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8324,'0'0'4306,"5"27"856,0 14-3529,22 106 2617,-19-111-2806,-2-7-227,1 0 0,17 42 1,-24-70-1214,0 0 1,0 0 0,1-1-1,-1 1 1,0 0 0,1 0 0,-1-1-1,1 1 1,-1 0 0,1 0 0,-1-1-1,1 1 1,-1-1 0,1 1 0,0-1-1,-1 1 1,1-1 0,0 1 0,-1-1-1,1 1 1,0-1 0,0 0 0,-1 1-1,1-1 1,0 0 0,0 0 0,0 0-1,1 1 1,0-2 5,-1 1 1,1-1-1,-1 0 0,1 1 1,-1-1-1,0 0 0,1 0 1,-1 0-1,0 0 0,0 0 0,0 0 1,1 0-1,-1 0 0,1-2 1,5-8 119,0 1 0,11-24 1,-17 32-94,16-33-133,-1 0 1,17-62-1,-21 38-2587,-8-3-3543,-4 26-2944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1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7043,'0'0'12401,"-1"24"-10665,-9 163 2482,2-96-2129,-4 104 171,12-194-2412,0-13-7369,3-18-205,14-5-3228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01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9396,'0'0'8692,"0"127"-6099,0-64-560,0 7 0,-5-7-288,-5-7-961,10-14-639,0-7-145,0-14-289,0 0-1679,0-7-3555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1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9220,'0'0'10976,"1"21"-8828,3 64 341,7 192 2983,-13-242-5243,2-22-187,-1 1-1,2-1 0,1 17 0,1-39-4456,-1-23 1346,-1 25 1872,3-41-6286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2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12070,'0'0'5570,"0"175"-2336,0-98-753,0 0 480,0-14-1152,0-7-1121,0-14-544,-5-14-144,5-14 0,-6-14-2401,1 0-1008,0 0-929,-5-21-2065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2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1 4530,'0'0'3148,"0"30"955,0-15-3527,-5 213 5649,0 130 1080,-11-374-7874,-39-47-679,-54-81-1,83 103 1721,24 38 708,6 3-908,50-1-357,-18 0 93,0 1 0,42 5 0,-69-3-25,1-1 0,-1 1-1,0 1 1,0 0-1,0 0 1,0 0-1,0 1 1,-1 1 0,1 0-1,-1 0 1,-1 0-1,1 1 1,8 7 0,-8-4 19,0-1 1,0 2-1,-1-1 1,0 1-1,-1 0 1,0 0-1,-1 0 1,0 1-1,0 0 1,-1 0-1,0 0 1,-1 1-1,-1-1 1,0 1-1,0 0 1,-1 0-1,-1 13 1,0-24 169,-1 1-1,0-1 1,1 1 0,-1-1-1,0 0 1,0 1 0,0-1-1,0 0 1,0 0 0,-1 0-1,1 1 1,0-1 0,-1 0-1,1-1 1,0 1 0,-1 0-1,1 0 1,-1 0 0,1-1-1,-1 1 1,1-1 0,-1 0-1,0 1 1,-2-1 0,-46 9 562,39-7-583,1-1 0,0 0 1,0-1-1,0 0 0,0 0 0,-1-1 0,1-1 0,0 0 0,0 0 0,1-1 0,-1 0 1,0 0-1,-10-7 0,0-3-140,1-1 0,0-1 0,2-1 0,-1 0 0,-23-31 1,37 44-1227,-5 3-5274,6 0 2713,-7 0-6450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3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2545,'0'0'18091,"28"3"-16797,94 16-69,-115-18-1125,-1 0 1,1 1-1,-1 0 1,0 0-1,0 1 0,0 0 1,0 0-1,-1 0 1,1 0-1,-1 1 1,0 0-1,0 0 1,0 1-1,0-1 1,-1 1-1,0 0 1,0 0-1,0 1 1,-1-1-1,1 1 1,-1 0-1,-1 0 1,1 0-1,-1 0 0,0 0 1,0 0-1,-1 1 1,1 9-1,-1-4 106,-1-1-1,0 1 0,0-1 0,-2 1 0,1 0 1,-2-1-1,1 0 0,-2 0 0,1 1 0,-1-2 1,-1 1-1,0 0 0,-9 12 0,8-15-51,-1 0 0,0 0-1,0 0 1,-14 10 0,7-5 24,14-13-184,0 1 0,1 0 0,-1 0 0,0-1 0,1 1-1,-1 0 1,0-1 0,1 1 0,-1 0 0,1-1 0,-1 1 0,1-1-1,-1 1 1,1-1 0,-1 1 0,1-1 0,-1 1 0,1-1 0,0 0-1,-1 1 1,1-1 0,0 0 0,0 1 0,-1-1 0,1 0 0,1 0-1,29 15-301,-26-13 283,7 3 67,1 1 0,-2 1 1,1 0-1,-1 0 0,0 1 0,0 0 0,14 15 0,-22-18-16,1-1-1,-1 1 1,1 0 0,-1-1 0,0 2 0,-1-1 0,0 0 0,1 0 0,-1 1 0,-1-1 0,1 1 0,-1-1 0,0 1-1,-1 0 1,1 0 0,-1-1 0,0 1 0,-1 0 0,1 0 0,-2 6 0,0-6 49,0 0 1,0 0-1,-1 0 0,0 0 1,0-1-1,0 0 0,-1 1 1,1-1-1,-9 8 0,-43 38 423,49-47-479,0 1 0,0-1 0,-1 0 0,1-1-1,-1 0 1,0 0 0,0 0 0,0-1 0,-1 0 0,1 0-1,0-1 1,-1 0 0,1 0 0,-9-1 0,14 0-80,1-1 0,0 1 0,0-1 0,0 0 0,0 0 0,0 1 0,0-1 1,0 0-1,1 0 0,-1 0 0,0 0 0,0 0 0,1 0 0,-1 0 0,1 0 0,-1 0 0,1-1 0,-1 1 0,1 0 0,0 0 1,-1 0-1,1-1 0,0 1 0,0 0 0,0 0 0,0 0 0,0-1 0,0-1 0,1-46-2654,-1 44 2008,0-3-466,1 0 0,0 0 0,0 0 0,1 1 0,3-11 0,3 0-4013,20-32-1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3:43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3522,'0'0'11909,"0"161"-6899,0-105-1488,6-14-817,4 0-912,-5-14-1153,-5 0-416,5-14-224,-5 0 0,0-7-2177,0 0-1840,0 0-2514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2.7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 0 10037,'0'0'15407,"-7"20"-13945,-79 282 2726,81-272-3915,2 0 0,0 0-1,2 0 1,4 45 0,-2-68-256,0 0 1,1 0 0,0 0-1,0 0 1,0-1 0,1 1 0,0-1-1,1 0 1,-1 0 0,1 0 0,0 0-1,0-1 1,1 1 0,0-1 0,0 0-1,0-1 1,1 1 0,-1-1 0,1 0-1,0 0 1,12 5 0,-7-4-94,1 0 1,0-1-1,0 0 1,0-1 0,1-1-1,-1 0 1,1 0-1,-1-1 1,1-1-1,0 0 1,18-2 0,-27 1-167,0 0-1,0-1 1,0 1 0,-1-1 0,1 1 0,0-1 0,-1 0 0,1 0 0,-1-1 0,0 1-1,1-1 1,-1 0 0,0 1 0,-1-2 0,1 1 0,-1 0 0,3-4 0,-2 2-900,0 0 0,0 0 1,-1 0-1,0-1 0,0 1 1,0 0-1,1-8 0,-1-19-6744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2.9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0 112,'0'0'21706,"-46"162"-19449,35-106-208,-4 0-416,4-7-737,1-21-592,5 0-304,0-21-160,5 0-1104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3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8500,'0'0'7110,"31"17"-3706,-31-17-3404,128 74 3129,-119-68-2746,-1 1 0,1 0-1,-1 0 1,0 0-1,-1 1 1,1 0-1,-2 1 1,1 0-1,-1 0 1,-1 0-1,8 16 1,-9-17-147,3 9 37,-1-1 1,-1 1 0,-1 0 0,0 0 0,-2 0 0,0 0-1,0 1 1,-2-1 0,0 1 0,-5 33 0,5-47-246,-1 0-1,0 0 1,0-1 0,0 1 0,0-1-1,0 1 1,-1-1 0,0 1 0,1-1 0,-1 0-1,0 1 1,-1-1 0,1 0 0,-1-1 0,1 1-1,-1 0 1,-5 3 0,3-3 3,0 1 0,-1-2-1,0 1 1,1-1 0,-1 0 0,0 0 0,0 0-1,0-1 1,0 0 0,-7 0 0,0 0-54,0-1 1,-1 0-1,1-1 1,0-1-1,0 0 0,0-1 1,0 0-1,1-1 1,-17-7-1,-6-4-91,33 14 127,25 1-82,251 14-1537,-171-14-7516,-51 0 502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3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5074,'0'0'18057,"144"7"-17161,-103 0-736,-5-7-160,5 14 0,-10-14-944,5 0-705,-11 0-4562,1 0 705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3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3682,'0'0'17565,"17"3"-16007,-1-2-1047,-9-1-314,1 0 1,-1 1-1,1 0 1,-1 0-1,0 0 1,0 1-1,0 0 1,0 1 0,0 0-1,0 0 1,-1 0-1,1 1 1,7 6-1,-8-5-54,-1 0 1,1 1-1,-1-1 0,-1 1 0,1 1 0,-1-1 0,0 1 1,0-1-1,-1 1 0,0 0 0,0 0 0,0 1 0,1 8 0,0 5 128,-2 1 0,0-1-1,-1 30 1,-1-44-208,0-1 0,-1 1 0,0-1 0,-1 0 0,1 1 0,-1-1 0,0 0 0,-1 0 1,0 0-1,0-1 0,0 1 0,0-1 0,-1 1 0,0-1 0,0 0 0,-8 7 0,6-6-39,-1 0 1,-1 0-1,1-1 1,-1 0-1,0-1 1,0 1-1,-1-1 1,1-1-1,-1 0 1,0 0-1,-9 1 1,196-2-1466,-170-2 1490,-1 0 0,0 1-1,1 0 1,-1 0 0,0 1 0,0 0-1,0 0 1,0 1 0,-1 0 0,11 6-1,-14-7-21,1 0-1,-1 1 0,1-1 0,-1 1 1,0 0-1,0 0 0,-1 0 1,1 1-1,0-1 0,-1 1 0,0-1 1,0 1-1,0 0 0,0 0 1,-1 0-1,0 0 0,1 0 1,-1 0-1,0 8 0,0-5 100,0 1 0,-1-1-1,0 1 1,-1 0 0,1-1-1,-1 0 1,-1 1 0,-4 13-1,4-17-75,0 1 0,-1-2 0,1 1-1,-1 0 1,1 0 0,-1-1-1,-1 1 1,1-1 0,0 0-1,-1 0 1,1 0 0,-1-1-1,0 1 1,0-1 0,-8 3-1,2 0-156,-1-1-1,0-1 1,1 0-1,-1 0 0,0-1 1,0 0-1,0-1 1,-16 0-1,25-1-55,1 0 0,0 0 1,0 0-1,0-1 0,0 1 1,0 0-1,-1-1 0,1 1 0,0 0 1,0-1-1,0 1 0,0-1 1,0 0-1,0 1 0,0-1 0,1 0 1,-1 1-1,0-1 0,0 0 0,0 0 1,1 0-1,-1 0 0,0 0 1,1 0-1,-1 0 0,1 0 0,-1 0 1,1 0-1,-1 0 0,1 0 0,0 0 1,0 0-1,0 0 0,-1-2 1,1-4-1592,-1-1 0,1 1 0,1-1 0,1-9 0,-2 12 545,9-43-9220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4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9652,'0'0'9909,"0"154"-7076,0-63 193,0 1-705,-5-1-673,5-14-975,0-14-545,0-21-128,0-21-80,0-7-625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4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6547,'0'0'12937,"1"31"-10200,1 10-1807,1 20 837,-5 66-1,-7-13 163,-6 185-2345,9-300-5595,1-5 217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14.9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15 720,'0'0'17792,"19"0"-16356,129 0 607,-142 0-1991,45 0 76,0-2-1,61-9 1,-95 10-125,-17 1 22,1 0 1,-1 1-1,0-1 0,1 0 1,-1 1-1,0-1 0,1 0 1,-1 1-1,0-1 0,1 1 1,-1-1-1,0 0 0,0 1 1,0-1-1,1 1 0,-1-1 1,0 1-1,0-1 0,0 1 1,0-1-1,0 1 1,0-1-1,0 1 0,11 88 2447,-5 0-1,-7 156 0,-7-205-2051,1 4 27,7-43-231,-4-6-98,0-1-1,0 1 0,0-1 0,1 0 0,0-1 0,0 1 1,-2-9-1,-7-14 178,-48-92-295,-46-84 0,92 184-2091,13 20 1777,0 0 0,0 1 0,0-1 0,-1 0 0,1 0 0,0 0 0,-1 1 0,1-1 0,0 1 0,-1-1 0,1 1 0,0-1 1,-1 1-1,1 0 0,-1 0 0,1-1 0,-1 1 0,1 0 0,-1 0 0,1 1 0,-1-1 0,1 0 0,-2 1 0,-16 5-7764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1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1672 309 2753,'0'0'8946,"0"-20"1086,0 12-9433,-41-27 2661,32 25-2881,-1 1-1,0-1 0,0 2 0,-1-1 1,0 2-1,-17-10 0,-3-3 413,24 16-597,-1 1 0,1 0 0,-1 0 0,0 1-1,-14-3 1,-11-4 143,-4-2-156,1 2 0,-61-7 1,-21-6 177,-25-3-227,70 20-128,27 2-13,-59-11 0,36 4 81,0 3-1,-122 3 1,142 4-62,33 1-12,1 1 1,-1 1-1,1 0 1,0 1 0,-16 6-1,-11 3 8,-31 15-22,67-26 10,1 0 0,-1 0 0,1 0 0,0 0 0,0 1 1,0 0-1,0 0 0,0 1 0,-6 5 0,-36 41-66,7-7 11,29-32 839,5-4-3893,33-39-13706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1.9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1 6099,'0'0'14225,"-4"6"-12782,-154 248 4161,124-193-4826,30-55-651,0 0 0,1 1 1,0 0-1,0-1 0,1 1 0,0 0 1,0 0-1,0 0 0,0 10 0,2-16-60,15 11 7,1 0 0,0-1 0,0-1-1,1 0 1,0-1 0,1-1 0,0-1 0,0-1-1,1 0 1,0-1 0,29 3 0,5-7-170,-17 7-11515,-25-2 3893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3.3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0 4674,'0'0'18297,"-3"8"-15955,-2 7-1790,0 0 1,1 0 0,1 0-1,-3 25 1,0 75 1055,2-31-747,-10 34 154,9-84-1015,1 0 1,0 54-1,-1-143-6383,4 43 3415,2 1 0,-1-1 1,3-12-1,10-22-8914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3.6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10005,'0'0'11946,"1"28"-9907,5 94-257,-4-105-1405,0-1 1,2 1-1,-1-1 1,2 1-1,0-1 1,1 0-1,11 20 1,-1-10 144,0-1 0,30 34 0,-39-51-489,0-1 1,0 1-1,0-2 0,1 1 1,0-1-1,0 0 1,1-1-1,-1 0 0,1 0 1,0-1-1,1 0 1,15 4-1,-3-3-323,1-1 0,0-1 0,1-1 0,27-1-1,-44-1-384,0-1-1,-1 1 1,1-1-1,0 0 0,-1-1 1,1 1-1,12-6 1,20-15-7620,-8 1-3569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3.8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244 0 11093,'0'0'12502,"-104"148"-10197,73-92-720,5-7-625,0 0-544,16-21-288,-1-7-128,6-14-16,5 0-240,-5-7-800,0 7-1137,-6-7-5811,1 7-704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5.8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7 4434,'0'0'18302,"-11"-1"-16029,-24-3-1143,28 3-167,12 2 1300,14 2-1959,0 2 0,0 0-1,19 9 1,21 6 288,8-3-549,2-3 0,-1-3 0,1-3 0,102-2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3.9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8820,'0'0'11269,"-5"138"-8996,5-48 625,0-7-946,0-6-575,0-8-513,0-28-575,0-6-273,10-28-16,-10 7-353,0-28-3920,5-28 607,0-6-2369,6-21-7923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6.0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13126,'0'0'9527,"-2"20"-7918,-5 35-272,-25 176 3155,26-197-4142,1 0 1,0 40-1,4-67-1289,23-48-29264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6.8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5699,'0'0'15791,"13"-1"-13945,-1 0-1397,1 0-1,-1 1 1,1 0 0,-1 1-1,1 1 1,-1 0 0,0 0 0,0 1-1,0 1 1,18 7 0,-18-4-264,0 0 0,0 1 0,-1 0 0,0 1-1,0 0 1,-1 1 0,0 0 0,0 1 0,-2-1 0,1 2 0,-1-1 0,-1 1 0,0 1 0,-1-1 0,0 1 0,-1 0 0,0 1 0,-1-1 0,-1 1 0,0 0 0,-1-1 0,0 1 0,-1 15 0,0-10-168,1 3-8,-1 0 0,-2 0 0,0 1-1,-1-1 1,-6 26 0,7-43-10,-1 0 1,0 0-1,1 0 1,-2 0-1,1 0 1,-1-1-1,1 1 1,-1-1-1,-1 1 1,1-1-1,-1 0 1,1 0-1,-1-1 1,0 1-1,0-1 1,-1 0-1,1 0 1,-1 0-1,1-1 1,-1 1-1,0-1 1,0 0-1,0-1 1,0 1-1,0-1 1,-1 0-1,-6 1 1,3-1 0,-1 0 0,1-1 0,0 0 0,0-1 0,-1 1 0,1-2 0,0 1 0,0-1 0,0-1 0,0 0 0,-15-7 0,19 8 0,1-1 0,0 1 0,0-1 0,0-1 0,0 1 0,1 0 0,-1-1 0,1 0 0,0 0 0,0 0 0,0 0 0,1 0 0,-1 0 0,1-1 0,0 0 0,1 1 0,-1-1 0,1 0 0,-1 0 0,1 1 0,1-1 0,-1 0 0,1 0 0,0-6 0,0 10 0,-1-3 0,1 1 0,0-1 0,0 1 0,0-1 0,0 1 0,0-1 0,1 1 0,-1-1 0,1 1 0,0 0 0,0-1 0,1 1 0,-1 0 0,0 0 0,1-1 0,0 1 0,0 0 0,0 1 0,0-1 0,0 0 0,4-2 0,0-1 0,0 0 0,0 1 0,0 0 0,1 1 0,0-1 0,0 1 0,0 1 0,1-1 0,-1 1 0,1 0 0,-1 1 0,1 0 0,0 0 0,0 1 0,0 0 0,0 0 0,0 1 0,0 0 0,15 2 0,-15-1 0,0 1 0,-1-1 0,1 2 0,-1-1 0,1 1 0,-1 1 0,0-1 0,0 1 0,0 0 0,-1 1 0,1-1 0,-1 1 0,7 8 0,6 7 0,-1 2 0,22 35 0,17 18 0,-26-39-45,-31-35-412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8.8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1 5603,'0'0'19198,"-7"6"-17096,0-1-1845,1 1-1,0 0 1,1 0-1,-1 1 1,1 0-1,-7 13 1,-27 58 871,34-67-991,-56 116 963,54-115-1024,0 0-1,-1-1 0,0 0 1,-1 0-1,0-1 0,-1 0 1,0-1-1,-12 9 1,14-16-47,6-2-80,89 8-130,-29-1 261,160-1-1540,-209-6 430,0 0-1,0-1 1,0 0-1,-1-1 1,1 0-1,16-6 1,11-6-6550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9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12166,'0'0'11989,"0"133"-9812,0-77-960,0 7-641,0-7-480,0-7-96,0 0-320,0-14-1969,0 0-1777,0-7-3666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9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9332,'0'0'16517,"0"26"-14244,0 151 443,-1-125-2167,0-23-204,1 0 0,1 0 0,10 55 0,-11-77-366,0-6-211,0-22-4202,1 19 3765,-1 0 1,0 0-1,0-1 1,1 1 0,-1 0-1,1 0 1,0 0-1,0 0 1,0 0 0,0 0-1,0 0 1,0 0 0,0 0-1,1 1 1,2-4-1,1-2-2379,16-21-11289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29.9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7908,'0'0'14118,"16"126"-10932,-11-63-449,5-7-800,-5 7-577,-5-14-559,0-14-321,0-14-304,0-14-176,0 0-16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51.7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5747,'0'0'21988,"0"-4"-20576,0 2-402,0 8-313,0 27 43,0 47 153,5 161-2184,1-295-7679,4 13-690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4:52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160 1 8388,'0'0'8185,"18"27"-4493,4 2-2730,-7-10-332,-1 1-1,-1 1 1,-1 0 0,-1 0 0,-1 1 0,9 29 0,-3 1 217,-3 0 1,-3 1-1,-1 0 1,-3 1-1,-2 87 1,-4-133-819,0-1 0,0 1 0,-1-1 0,0 1 0,-1 0 0,1-1-1,-1 0 1,-1 0 0,0 1 0,0-1 0,0-1 0,-7 11 0,7-14-8,0 1-1,0 0 0,-1-1 0,0 0 1,0 0-1,0 0 0,0 0 1,0 0-1,0-1 0,-1 0 1,1 0-1,-1 0 0,0-1 1,1 1-1,-1-1 0,0 0 1,0 0-1,0-1 0,0 1 0,-6-2 1,3 1-10,0 0 1,0-1-1,0 0 1,0-1-1,0 1 0,1-1 1,-1-1-1,1 0 1,-12-6-1,4 1-63,2-1-1,-1-1 0,-18-18 1,23 20-48,1 0 0,-1 0 0,1-1 0,1-1 0,0 1 1,-8-15-1,15 24 84,0 0 1,0 0-1,0 0 0,0-1 1,0 1-1,-1 0 0,1 0 1,0-1-1,0 1 1,0 0-1,0 0 0,0-1 1,0 1-1,0 0 1,0-1-1,1 1 0,-1 0 1,0 0-1,0 0 0,0-1 1,0 1-1,0 0 1,0 0-1,0-1 0,0 1 1,1 0-1,-1 0 1,0 0-1,0-1 0,0 1 1,0 0-1,1 0 1,-1 0-1,0 0 0,0-1 1,1 1-1,-1 0 0,0 0 1,0 0-1,0 0 1,1 0-1,-1 0 0,0 0 1,0 0-1,1 0 1,-1 0-1,0 0 0,0 0 1,1 0-1,-1 0 0,19 0-6,-13 0-21,7 1 76,0 0 1,-1 1-1,1 0 0,-1 1 0,0 0 1,0 1-1,0 1 0,0-1 0,0 2 1,13 8-1,12 11 221,55 46 0,-59-44-162,-32-25-244,6 3 152,-1 0 0,0 0 0,1 0 0,0-1 0,0 0 0,10 4 0,12-4-8289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05.6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72 1 7139,'0'0'23937,"-7"13"-23212,0-3-625,1 1 1,0 0-1,1 0 0,1 1 0,-1-1 0,2 1 1,0 0-1,-3 18 0,-9 380-36,10-373-64,6-128-3551,9 41-2561,5-11-3754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05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6755,'0'0'19657,"130"0"-19065,-94 0-432,-5 0-160,0 7-464,1 0-1729,-12 7-976,-4 0-2402,-11 7-143,-5 0-913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4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9540,'0'0'16296,"139"7"-16200,-119-7-96,1 0-752,-6 0-1858,-5 0-3520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06.3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10 4002,'0'0'18390,"-15"-2"-15989,6-1-1974,4 2-286,1 0 0,-1 0 1,0 1-1,1-1 0,-1 1 0,-8 0 1,12 1-91,-1-1 0,1 0 0,-1 1 0,1-1 0,-1 1 0,1-1 0,0 1 0,-1 0 0,1 0 0,0-1 0,0 1-1,0 0 1,-1 0 0,1 0 0,0 1 0,0-1 0,0 0 0,0 0 0,1 0 0,-1 1 0,0-1 0,0 0 0,1 1 0,-1-1 0,1 1 0,-1-1 0,1 1 0,0-1 0,0 2 0,-6 33 619,2-1 0,1 1 1,3-1-1,4 52 0,-4-85-670,1 0 1,-1 0 0,1 1-1,-1-1 1,1 0-1,0 0 1,0-1 0,0 1-1,0 0 1,0 0-1,1 0 1,-1-1 0,0 1-1,1 0 1,-1-1-1,1 1 1,0-1 0,-1 0-1,1 0 1,0 1-1,0-1 1,0 0 0,0-1-1,0 1 1,0 0-1,0 0 1,0-1 0,0 1-1,0-1 1,3 0-1,8 1-23,-1 0 0,1-1 0,0-1-1,13-2 1,-21 3 25,47-10 9,-43 7-11,1 1 1,-1 0-1,1 0 1,-1 1 0,1 0-1,0 1 1,0 0-1,10 2 1,-16 0 8,-1-1 0,0 0 0,0 1-1,0 0 1,-1 0 0,1 0 0,0 0 0,-1 0 0,1 1 0,-1-1 0,1 1 0,-1-1-1,0 1 1,0 0 0,2 6 0,0-2 48,0 0 0,0 1-1,-1 0 1,0 0 0,2 10 0,-3-7 118,-1 1 0,0-1 1,-1 1-1,0-1 0,0 1 1,-4 16-1,3-26-172,-1 0 0,1 0 0,-1 0 0,1 0 0,-1-1 0,0 1 0,0-1 0,1 1 0,-1-1 0,0 1 0,0-1 0,-1 0 0,1 0 0,0 0 0,0 0 0,0-1 0,-1 1 0,1 0 0,-3-1 0,-48 9-15,51-9 12,-42 3 0,-45-4 0,30 0 0,54 2-11,1-1 0,-1 0-1,0 0 1,0 0 0,1-1 0,-1 1 0,0-1-1,1 0 1,-1-1 0,1 1 0,0-1 0,-1 0-1,1 0 1,0 0 0,0-1 0,0 1 0,0-1-1,0 0 1,-5-7 0,7-8-11810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06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10 1953,'0'0'13377,"-3"-9"-9875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6.6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7059,'0'0'18193,"0"1"-17140,2 125 2509,0-35-2241,-16 166-1,13-244-1426,1-11-537,0-5-659,1-4 368,0-1 0,0 1 1,0 0-1,1 0 0,0 0 1,5-12-1,-4 12 149,21-54-6888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6.9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2657,'0'0'20215,"23"0"-18961,78 1-390,-95-1-792,1 0 1,-1 1-1,1-1 0,0 2 0,-1-1 1,0 1-1,1 0 0,-1 0 0,0 0 1,0 1-1,0 0 0,0 0 0,-1 1 1,1 0-1,-1 0 0,0 0 0,0 0 1,0 1-1,-1 0 0,0 0 0,4 6 1,1 4 169,-2 0 0,0 1 1,-1 0-1,0 0 1,-1 0-1,2 18 0,-2-12 122,5 23 344,-3 0 1,3 67-1,-9 95-190,-2-109-1054,1-95-637,0-21-6361,0 12 5821,0-33-7073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7.0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10725,'0'0'15255,"94"0"-14439,-48 7-512,1 0-304,5 0-400,5 0-2721,0-7-3858,0 0-3170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7.5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9636,'0'0'13521,"17"21"-12419,53 70-291,-67-87-740,0 0-1,0 1 1,-1-1-1,0 1 1,0-1-1,0 1 1,0 0-1,-1 0 1,0 0-1,0 0 1,0 0-1,0 0 1,-1 0 0,0 0-1,0 0 1,-2 9-1,1 1 196,0-7-195,0 0 1,0 0-1,-1 0 0,0 0 1,-1 0-1,0 0 1,0 0-1,0-1 0,-1 0 1,0 1-1,-1-2 1,1 1-1,-1 0 0,-1-1 1,1 0-1,-1 0 0,0-1 1,-1 1-1,1-1 1,-1-1-1,0 1 0,0-1 1,0 0-1,-15 5 1,0-7 194,21-2-460,14 0-1567,1 0 1646,-1 1 1,1 0-1,-1 1 0,0 0 1,0 1-1,0 1 1,0 0-1,23 11 0,-30-12 157,0 0-1,0 1 0,-1 0 0,0 0 1,1 0-1,-2 1 0,1-1 0,0 1 1,-1 0-1,0 1 0,0-1 0,-1 1 1,1-1-1,-1 1 0,0 0 0,-1 0 0,1 1 1,-1-1-1,-1 0 0,2 9 0,-2-7 5,2 6 211,-1-1 0,-1 1 0,-1-1 0,-1 23 0,1-33-215,0-1 1,-1 1-1,1-1 1,-1 1-1,0-1 1,1 0 0,-1 1-1,0-1 1,-1 0-1,1 1 1,0-1-1,-1 0 1,1 0-1,-1 0 1,1 0-1,-1 0 1,0-1 0,0 1-1,0 0 1,0-1-1,0 1 1,0-1-1,-1 0 1,1 0-1,0 0 1,-1 0-1,1 0 1,-1 0 0,1-1-1,-5 1 1,2 0-84,0 0-1,-1-1 1,1 0 0,0 0 0,-1 0 0,1 0 0,-1-1 0,1 0 0,0 0 0,0-1 0,-1 1-1,1-1 1,-5-3 0,7 3-252,0 0 0,0 0 0,1 0-1,-1-1 1,0 1 0,1-1 0,0 0-1,0 0 1,0 0 0,0 0 0,0 0-1,0 0 1,1 0 0,0-1 0,0 1-1,0-1 1,0 1 0,0-1 0,0-6-1,-1-32-6637,2 0-2809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7.7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8004,'0'0'4370,"0"126"1712,-6-63-2624,6 0-881,0-7-1296,0-7-833,0-14-448,0-14-608,0-14-3058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8.0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9364,'0'0'13206,"-11"154"-10869,32-98-880,5-7-384,5 0-177,5-14-512,-4 0-256,-1-14-112,5-7-16,0 0-448,11-7-1649,5-7-576,5 0-3458,-5-28 1169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8.3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1 16,'0'0'21882,"-62"147"-18713,36-84-1056,0 7-656,5-7-801,6-7-399,4-21-257,11-14-16,0-7-1425,21-28-17272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18.7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1 8308,'0'0'15340,"21"21"-13536,63 72-412,-79-87-1284,-1 1-1,0-1 1,0 1-1,-1-1 1,0 1 0,0 0-1,0 0 1,-1 1-1,0-1 1,-1 1-1,1-1 1,-2 1-1,1 10 1,0-2 51,2 44 252,-5 60 0,2-110-354,-1 0 0,-1 0 0,0-1 0,0 1 0,-7 18 1,8-25-21,0 0 0,-1 0 0,1 0 0,-1 0 0,0-1 0,1 1 0,-1 0 0,-1-1 0,1 1 0,0-1 0,0 0 0,-1 0 0,0 0 0,1 0 0,-1 0 1,0-1-1,0 1 0,0-1 0,0 0 0,0 1 0,0-1 0,-3 0 0,1 0 10,0 0 1,1-1-1,-1 0 0,1 1 1,-1-2-1,0 1 0,1 0 0,-1-1 1,0 0-1,1 0 0,0 0 1,-1-1-1,1 0 0,0 0 1,-8-4-1,5 1-28,1-1-1,-1 0 1,1-1 0,1 1 0,-1-1 0,1 0-1,-7-12 1,5 9-49,1-1 0,-1 1 0,2-1 1,-1-1-1,1 1 0,1-1 0,0 0 0,1 0 0,-2-18 0,5 29-87,13 2 16,1 1 78,-1 0-1,0 1 1,0 0-1,0 1 1,0 0-1,0 1 1,19 11-1,-1 2 80,0 0 1,28 25-1,-51-36-145,-7-6-94,0 1 0,1-1 0,-1 0 1,0 0-1,1 0 0,0 0 0,-1 0 1,1 0-1,-1 0 0,1 0 0,0 0 0,3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5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1 8948,'0'0'14383,"-13"22"-12951,-177 287 1930,-47 71-1190,225-365-2271,10-21-186,11-27 108,-6 24 160,1 1-1,0 1 0,0-1 1,1 0-1,0 1 0,0 0 1,1 0-1,-1 1 0,2-1 1,-1 1-1,1 1 0,8-7 1,11-5-125,0 1 1,30-14 0,-37 22-3,-1 0 1,1 2-1,0 0 1,0 1 0,1 1-1,19-2 1,122 0-7520,-147 6 6346,22-1-4925,0-5-4198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4.3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10069,'0'0'10132,"0"124"-5762,0-61-1200,0-15-689,0-13-1553,0-7-688,0-22-240,0 1-48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0.0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5 3874,'-1'-1'17751,"-8"-3"-11915,-4 252-1926,0 5-2789,13-252-1091,0-9-1343,0 3 1086,0-29-4068,1 28 2739,0-1 0,0 1 1,0 0-1,0-1 0,1 1 0,3-7 1,14-22-8527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0.3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9076,'0'0'9162,"0"26"-6697,0 172 1473,0-187-3755,0 1 1,0-1-1,1 0 1,1 1-1,0-1 1,0 0 0,1 0-1,0 0 1,1-1-1,1 1 1,-1-1 0,2 0-1,-1 0 1,1-1-1,1 1 1,0-1-1,0-1 1,1 1 0,0-1-1,13 10 1,-9-9-93,1-1-1,0 0 1,0-1 0,0 0 0,1-1 0,0 0 0,0-2-1,24 6 1,-5-4-503,0-2 0,61-1 0,-92-3 142,1 0 1,-1 0-1,1 0 1,-1-1 0,1 1-1,-1-1 1,1 0-1,-1 1 1,0-1-1,1 0 1,-1-1-1,0 1 1,0 0 0,0-1-1,0 1 1,3-3-1,14-23-6357,-7 0-1630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0.4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0 8660,'0'0'14631,"-129"161"-12566,92-105-417,6 0-591,11-14-849,4-14-208,6-7-688,10-7-1761,-6-7-1938,-4-7-2832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1.4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264 0 6915,'0'0'14065,"-2"8"-12651,-58 225 3981,44-168-4805,3 2 0,3-1 1,-3 98-1,1-181 127,-18-69-598,3 10-408,-43-87 1,70 162 278,0 1 0,0 0 0,0 0 1,0 0-1,0 0 0,0-1 1,0 1-1,0 0 0,0 0 0,0 0 1,0 0-1,-1-1 0,1 1 1,0 0-1,0 0 0,0 0 0,1 0 1,-1-1-1,0 1 0,0 0 1,0 0-1,0 0 0,0 0 0,0-1 1,0 1-1,0 0 0,0 0 0,0 0 1,0 0-1,0 0 0,1-1 1,-1 1-1,0 0 0,0 0 0,0 0 1,0 0-1,0 0 0,0 0 1,1 0-1,-1-1 0,0 1 0,0 0 1,0 0-1,0 0 0,1 0 1,-1 0-1,0 0 0,0 0 0,15 0-195,14 7 86,-3-1 109,49 5-1,-3-2 19,-48-3-18,31 2-76,-39 22 30,-15 71 876,-6 174 1094,4-235-1649,0-39-250,0 0 0,-1-1 0,1 0 0,0 1 0,0-1 0,0 0 0,-1 0 0,1 0 0,0 0 0,0 0 0,-1 0 0,1 0 0,0 0 0,0 0 0,-1 0 0,1-1 0,0 1 0,-2-1 0,0 0 25,0-1-40,-1 0 0,0-1 0,1 0 0,-1 1 0,1-1 0,0-1 0,0 1 0,-2-4 0,-6-6 0,-39-44 0,3-2 0,-48-79 0,89 129-567,0 0 1,-1 0-1,-10-9 0,-5-8-3726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4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6284 661 1761,'0'0'7782,"-13"-10"-6995,3 2-551,3 2-64,0 0 1,-1 1-1,1-1 0,-1 2 1,0-1-1,-1 1 0,1 0 1,-1 1-1,1 0 0,-10-2 1,-2 0 357,1 0 1,0-1-1,0-1 0,-23-11 1,-30-12-297,-70-16 695,-152-57 1298,203 64-1519,0 5 0,-3 3-1,-128-25 1,139 42-524,-5 0 522,-120-35-1,111 20-234,-2 5-1,-110-14 1,134 26-309,-42-5 551,62 12-456,-88-3-165,-43 6-84,-213 5 155,306 6-204,-91 20-1,108-15 41,-1-2-1,-90 0 0,-204-40 1397,-5 14-416,306 14-882,58 1-110,1 1 0,-1 0 0,0 0 0,0 1 0,1 1 0,-22 9 0,-10 3-1,-132 43 1,-225 77-24,357-123 69,0-3 0,-89 11 0,113-17-47,0 1 0,0 1 0,1 1 0,-24 11 0,8-2-9,-38 16-6,22-9 37,-60 18 0,77-29 18,-54 27 0,16-5-8,33-17 15,21-9 5,0-1 1,-1 0-1,-18 4 0,33-10-39,0-1 0,0 1 1,0 1-1,0-1 0,0 0 0,0 1 0,0-1 0,0 1 0,1 0 0,-1 0 0,1 0 0,-1 0 0,-2 4 1,-26 18-82,21-18 134,-62 37-49,58-31-1205,-22 16 2513,25-22-6128,1-4-5680,25-2 4978,9 0-288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4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0 5763,'0'0'12115,"-27"27"-10718,-86 89-12,93-95-916,0 2 1,2 0-1,1 1 0,0 0 1,-21 46-1,23-40-353,12-26-101,-11 21 11,1 1 0,1 1-1,1 0 1,-7 31 0,16-30-103,26-27-289,-12-2 401,0 0 0,0-1 1,0 0-1,-1-1 0,1-1 0,17-7 0,70-37 704,-64 30-480,-27 14-162,22-12 28,1 1 1,0 2 0,56-16 0,-81 28-1507,1 0 1,0 0-1,0 1 1,11 1-1,1 0-3185,7-1-1899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7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7764,'0'0'10308,"166"7"-7907,-83 0-752,-5 0-288,0-7-513,-5 0-400,-16 0-288,-21 0-144,-5 0-32,-15 0-432,-6 0-1121,-5 0-1504,-5-14-9060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7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 1 4722,'0'0'14962,"-9"25"-12452,-26 87-170,30-92-1807,1 0 0,0 1 0,2-1 0,1 0-1,0 1 1,3 24 0,0 7 46,-2 53-1206,0-104-470,11-7-4359,5-23-354,9-6-2167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8.1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7203,'0'0'11253,"161"0"-8867,-109 0-882,-5 14-479,-11-7-481,1 0-528,-6 7-16,-11-7-176,1 0-1521,-5 7-1424,-6-7-2434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28.6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 7924,'0'0'7913,"-10"23"-4952,-45 128 1503,46-123-3324,2 0 0,1 1 0,1-1 1,-2 45-1,7-64-1026,0 0 0,0-1 0,1 1 0,0-1 1,1 1-1,0-1 0,3 10 0,-4-16-111,0 0-1,1 0 1,-1 0 0,0 0-1,0 0 1,1 0 0,-1-1-1,1 1 1,-1 0-1,1-1 1,0 0 0,0 1-1,0-1 1,0 0 0,0 0-1,0 0 1,0 0 0,0 0-1,0 0 1,0-1-1,0 1 1,1-1 0,-1 1-1,0-1 1,0 0 0,1 0-1,-1 0 1,0 0-1,0 0 1,1-1 0,3 0-1,7-2 27,0-1 0,0-1-1,0 0 1,-1 0-1,0-1 1,20-13 0,-22 12-16,-1 1 0,1 0 1,0 1-1,1 0 0,-1 1 1,1 0-1,0 1 0,0 0 1,0 0-1,23-1 0,-29 3-10,0 1-1,0 0 1,0 0-1,0 0 1,0 1-1,0-1 1,0 1-1,0 1 1,0-1-1,0 1 1,-1-1-1,1 1 1,0 1-1,-1-1 1,0 0 0,1 1-1,3 4 1,13 7 142,-15-9-94,1-1 0,-1 1 0,0-1-1,-1 2 1,9 9 0,-11-12-18,-1 1 0,0 0 0,0 0 0,0 0 0,-1 0 0,0 0 0,1 1 0,-2-1 0,1 0 0,0 1 0,-1-1 0,0 0 0,0 5 0,0 8 133,0-1 0,-1 0-1,-1 1 1,-5 16 0,4-23-91,0-1 0,-1 1-1,0-1 1,0 0 0,-1-1 0,0 1-1,-1-1 1,-8 9 0,11-12-75,-1-1 0,1 1 0,-1-1 0,0 0 0,-1-1 0,1 1 0,-1-1 0,1 1 0,-1-1 0,0-1 0,0 1 0,0-1 0,-1 0 0,1 0 0,-1 0 0,1-1 0,-1 0 0,1 0 0,-10 0 0,-17 0 0,2-1 0,0-1 0,-33-4 0,53 3 0,0 0 0,0-1 0,0 0 0,0 0 0,1-1 0,-1-1 0,1 1 0,0-2 0,0 1 0,-8-8 0,14 11-202,0-1 0,0 0 0,1 0 0,-1 0 0,1 0 0,-1 0 0,1 0 0,0-1 0,0 1 1,1-1-1,-1 0 0,1 1 0,-2-7 0,1-2-1411,0 0 1,1 1 0,1-17 0,0-13-6576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4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1 328 11365,'0'0'12467,"21"-12"-11344,71-45 81,-82 50-1070,0 0 0,0 0 1,-1-1-1,0-1 0,0 0 1,-1 0-1,-1 0 0,1-1 1,-1 0-1,-1 0 0,0-1 1,-1 0-1,7-16 1,-10 19-17,0 1 1,-1-1-1,1 0 1,-1 1 0,-1-1-1,0 0 1,-1-14 0,1 2 23,0 19-131,0 1 0,0-1 0,0 0 0,0 1 0,0-1 0,0 0 0,0 1 0,0-1 0,0 0 0,0 1 0,0-1 0,-1 1 0,1-1 0,0 0 0,0 1 0,-1-1 0,1 1 0,0-1 0,-1 0 0,1 1 0,-1-1 0,1 1 0,0-1 0,-1 1 0,1 0 0,-1-1 0,1 1 0,-1-1 0,1 1 0,-1 0 0,0 0 0,1-1 1,-1 1-1,1 0 0,-1 0 0,0 0 0,1-1 0,-1 1 0,0 0 0,1 0 0,-1 0 0,0 0 0,1 0 0,-1 0 0,0 0 0,1 1 0,-1-1 0,1 0 0,-1 0 0,0 0 0,1 1 0,-1-1 0,1 0 0,-1 1 0,1-1 0,-1 0 0,1 1 0,-1-1 0,1 1 0,-1-1 0,1 1 0,-1-1 0,1 1 0,0-1 0,-1 1 0,1-1 0,-1 2 0,-8 12 94,0 1-1,1 0 0,1 1 1,0-1-1,1 1 0,-5 24 1,0-5 101,-20 76 887,28-96-950,1 0 0,0 0-1,1 0 1,1 0 0,3 26 0,-3-40-146,1 0-1,-1 1 1,0-1 0,1 0-1,-1 0 1,1 0-1,-1 0 1,1 0 0,-1 0-1,1 0 1,0-1 0,0 1-1,-1 0 1,1 0 0,0 0-1,0-1 1,0 1 0,0 0-1,0-1 1,0 1-1,0-1 1,0 1 0,0-1-1,0 0 1,0 1 0,0-1-1,0 0 1,2 0 0,37 2-389,-26-3 123,-7 0-73,0 0-1,0-1 0,0 0 1,0 0-1,0 0 1,0-1-1,0 0 0,-1 0 1,0-1-1,1 0 1,-1 0-1,-1-1 0,1 1 1,8-10-1,12-8-1996,31-21-2949,4-4-3966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0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0 7251,'0'0'16827,"-18"30"-15067,-60 97-426,-99 148 742,168-261-2023,8-12-23,0 1 0,0-1 1,-1 0-1,1 1 0,-1-1 0,1 0 0,-1 0 0,0 0 1,-3 2-1,4-4 245,6 0-97,162 14-276,-135-14 69,17 1-363,0-3-1,55-8 0,-88 7-696,1-1 0,-1-1-1,29-12 1,-35 13-250,-1-2 1,1 1 0,-1-1-1,-1 0 1,1-1 0,14-15 0,-4-1-7589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0.6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11157,'0'0'10485,"0"154"-8516,0-112-689,5 7-655,16 0-593,-11-14-32,5-7-1329,1 7-2337,-11-21-3345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1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 5523,'0'0'18061,"-2"4"-16055,-2 4-1592,1 1-1,0-1 1,0 0 0,1 1-1,0 0 1,0 0-1,0 16 1,3 75 1497,1-44-1125,-3-28-631,1 14 36,1-14-2941,15-44-12889,-1-10 3335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1.3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8852,'0'0'8692,"5"140"-5603,0-77-319,-5-7-337,0 0-848,0-7-785,0-14-528,5 0-240,-5-14-32,0-7-144,0-7-640,0 0-737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2.0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8516,'0'0'9172,"-11"147"-6339,11-84-640,0 0-112,0 7-656,0-21-465,0 0-383,6-21-353,-1-7-224,0-7-48,0-7-176,0-7-2450,6-21-12196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2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0 5491,'0'0'4383,"17"24"-173,7 5-2932,-5-4-118,0 0 1,-2 1-1,21 42 1,-28-48-677,0 2 1,-2-1-1,-1 1 1,0 0-1,-2 1 0,0-1 1,-2 1-1,0 0 1,-2 0-1,0 0 1,-5 34-1,4-53-467,-1 0 0,-1 0 0,1-1 0,-1 1-1,1 0 1,-1-1 0,0 1 0,0-1 0,-1 0 0,1 0 0,0 1-1,-1-1 1,0-1 0,0 1 0,0 0 0,0-1 0,0 0 0,-1 1 0,1-1-1,-1-1 1,1 1 0,-1 0 0,0-1 0,0 0 0,0 0 0,-7 1-1,-3 1 37,0-1-1,0-1 0,0 0 1,0-1-1,0-1 1,-22-3-1,31 2-83,0 1-1,0-1 1,0 0 0,-1 0 0,2 0 0,-1 0 0,0-1-1,0 0 1,1 0 0,0-1 0,-1 1 0,1-1-1,1 0 1,-1 0 0,0 0 0,1 0 0,0-1 0,0 1-1,0-1 1,1 0 0,-1 0 0,1 0 0,1 0-1,-1 0 1,0-1 0,1 1 0,0 0 0,0-8-1,1 12 40,1 0-1,-1 0 1,1 1-1,-1-1 1,1 0-1,-1 1 0,1-1 1,0 0-1,-1 1 1,1-1-1,0 0 1,-1 1-1,1-1 0,0 1 1,0 0-1,0-1 1,-1 1-1,1-1 1,0 1-1,0 0 0,0 0 1,0 0-1,0-1 1,-1 1-1,1 0 1,0 0-1,2 0 0,31-1 231,-31 1-203,239 0 1456,-233 0-1474,-1 1-1,0 0 1,1 1-1,-1-1 1,0 2-1,0-1 1,0 1 0,11 5-1,-15-5-68,1-1-1,-1 1 0,1 0 1,-1 0-1,0 0 0,0 0 1,0 1-1,-1-1 1,1 1-1,-1 0 0,0 0 1,0 1-1,0-1 0,4 9 1,-2-5-3190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3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4562,'0'0'16560,"-2"23"-15213,-23 295 4890,21-135-3232,4-181-2939,0-6-3155,0-42-4752,0 12 984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3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9332,'0'0'8628,"63"162"-5746,-17-113 127,6 0-544,-5-14-1280,0-7-657,-6-14-448,1-7-80,-1-7-849,-4 0-2224,-1-28-2994,-5-7-5058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3.5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245 1 5106,'0'0'17064,"-130"147"-14727,99-105-624,10 0-1121,5 0-592,6-14-144,0-7-2209,-1 0-2481,-4 7-6099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4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1553,'0'0'14831,"-2"20"-11657,-7 137 2688,4 121-423,5-277-5452,2-19-5080,8-15 742,9-14-3269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4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16 290 8564,'0'0'11555,"-3"21"-7207,-10 159 2527,14-186-6868,0 0 0,1 0 0,0-1 0,0 2 0,0-1 0,0 0 0,1 0 0,0 1 0,5-8 0,3-6 51,79-176 1523,-79 164-2709,9-42 0,-11 20-3728,-6-1-3616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4.2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9668,'0'0'18313,"114"42"-17369,-83-35-528,-10 0-304,5 7-112,-5-14-112,5 7-1728,-5-7-2899,-11 7-3280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34.7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0 11461,'0'0'6473,"-9"29"-3141,-3 10-2292,-1 1 460,1 1 1,-8 54-1,12-29 632,-1 126-1,9-189-2147,8-3-427,181 0 51,-182 0 401,-1 0-1,1 1 1,-1 0-1,0 0 1,0 1-1,1 0 1,-1 0-1,0 0 1,0 1 0,-1 0-1,1 0 1,0 0-1,-1 1 1,0 0-1,0 0 1,0 0-1,0 0 1,-1 1-1,0 0 1,7 10-1,-5-6 52,0 1 0,-1 0-1,-1 0 1,1 0-1,-2 1 1,1-1-1,-2 1 1,1 0-1,-1 0 1,-1 0-1,0 17 1,0-6 143,-1-11-106,1 0 0,-2-1 0,1 1 0,-1-1-1,-5 20 1,5-27-77,0 0 0,-1 0 0,1-1 0,-1 1-1,1-1 1,-1 1 0,0-1 0,0 1 0,0-1-1,0 0 1,0 0 0,0 0 0,-1 0 0,1 0-1,-1-1 1,1 1 0,-1-1 0,0 1 0,1-1-1,-1 0 1,0 0 0,0 0 0,0-1 0,0 1-1,-5 0 1,-36 3 128,-85-5 1,46-1-91,78 2-381,0 0 1,1-1-1,-1 1 1,0-1-1,0 0 1,1 0-1,-1-1 1,-7-3-1,8 3-406,0 0 0,0-1 0,0 0 0,1 0 0,-1 0 0,1 0 0,-1-1 0,1 0-1,0 1 1,0-1 0,1 0 0,-1 0 0,-1-6 0,-3-11-8987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5.8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1 3618,'0'0'18555,"-1"0"-18468,1 0 0,-1 0 1,1 0-1,-1 0 0,1 0 1,-1 0-1,1 0 0,-1 0 1,1 0-1,0 0 0,-1 0 0,1 0 1,-1 0-1,1 0 0,-1 0 1,1 0-1,-1 0 0,1 0 1,-1 1-1,1-1 0,0 0 1,-1 0-1,1 1 0,0-1 0,-1 0 1,1 1-1,-1-1 0,1 1 1,-1 2 18,0 1 0,0-1 0,0 0 1,1 1-1,-1-1 0,1 1 0,0-1 0,0 1 1,1 5-1,0 5 126,-10 327 4226,8-287-3957,1-51-311,-6-25-700,3 6-1828,1 0 0,1 1 0,0-1 0,2 0 0,2-23 0,6-3-4732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6.2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10117,'0'0'8243,"23"3"-7258,-4-2-777,161 23 1494,-159-19-1324,-10-2 97,1-1-1,0 0 0,14 0 1,-24-2-118,-10 191 5847,-32 88-4348,-11 55-1133,46-312-726,-2-7-486,3-18-1195,1-9-358,-4-37-8109,2 15 269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6.5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3554,'0'0'19481,"135"91"-17401,-78-63-783,-5 0-513,0-7-399,-5-7-337,-1 7-32,-9-7-32,-6 0-785,-5 0-1760,-5-7-1873,5-7-3297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7.3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 1201,'0'0'20617,"2"-2"-19523,0 1-1004,0 0 1,0 0-1,-1 0 1,1 1-1,0-1 1,0 1-1,0-1 0,0 1 1,0-1-1,0 1 1,0 0-1,0 0 1,0 0-1,-1 0 1,1 0-1,0 1 1,0-1-1,4 2 0,42 14 1541,-34-10-1133,-2-2-177,1 1 0,-1 1 0,0 0 0,-1 1 0,0 0 0,0 1-1,0 0 1,17 17 0,-23-18-220,0-1 0,0 1 0,0 0 0,-1 0 0,0 0 0,0 1 0,-1-1 0,0 1 0,0 0 0,-1 0 0,0 0 0,0 0 0,-1 0-1,0 0 1,0 13 0,-1-9-9,0 0-1,-1 0 0,0 0 0,-1 0 0,0-1 0,-1 1 1,-6 16-1,6-22-68,0-1 0,0 1 1,0-1-1,-1 1 0,0-1 0,0 0 1,-1-1-1,1 1 0,-1-1 0,0 0 1,0 0-1,-1 0 0,1-1 1,-1 0-1,-9 5 0,9-5 13,4-2-11,-1 0 1,1-1-1,-1 1 1,1 0-1,-1-1 1,1 1-1,-1-1 1,1 0-1,-1 0 1,1 0-1,-5 0 1,5 0-173,23 0-581,3 0 681,-1 1 1,0 1-1,26 5 0,-43-6 56,0 1 0,0-1 0,0 1-1,0 1 1,0-1 0,0 1 0,0 0-1,-1 0 1,0 0 0,1 1 0,-1 0-1,0 0 1,-1 0 0,1 1 0,-1-1-1,6 9 1,-8-9 16,-1 1 1,1-1-1,-1 1 0,0 0 0,0 0 0,-1-1 0,1 1 0,-1 0 1,0 0-1,-1-1 0,1 1 0,-1 0 0,0 0 0,0-1 1,0 1-1,0-1 0,-1 1 0,0-1 0,0 1 0,0-1 0,-1 0 1,1 0-1,-1 0 0,0 0 0,0-1 0,0 1 0,-5 3 1,-1-2 9,1 0 0,-1-1 0,0 0 1,0 0-1,-17 3 0,-7 4 12,21-7-144,0-1-1,1-1 1,-1 0-1,0 0 0,0-1 1,-19-1-1,29 0 0,1 0-1,0-1 1,-1 1-1,1 0 1,0-1-1,0 1 1,0-1-1,0 1 1,-1-1-1,1 1 1,0-1-1,0 0 1,0 0-1,0 0 0,0 1 1,0-1-1,1 0 1,-1 0-1,0 0 1,0 0-1,1 0 1,-1-1-1,0 1 1,1 0-1,-1 0 1,1 0-1,0 0 1,-1-1-1,1 1 1,0-3-1,-1 2-308,1-1 0,-1 0 0,1 0 0,0 0 0,0 0 0,0 0 0,1 0 0,-1 0 0,1 0 0,-1 0 0,1 1 0,2-6 0,7-6-1748,0 0 0,1 1 0,16-16 0,-15 16 440,43-37-5931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7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0 768,'0'0'15744,"2"27"-12204,0 3-2592,4 138 3661,-5-64-1943,-1 16-1415,-1-36-4629,-14-84-11405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8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4466,'0'0'11608,"-3"27"-8521,1-3-2380,-9 157 4018,11-163-4233,1 1 0,1 0 1,1 0-1,0 0 1,2-1-1,0 0 1,1 0-1,0 0 0,13 22 1,-14-31-432,0 0 0,1 0 1,1 0-1,-1 0 0,1-1 0,1 0 1,-1-1-1,1 0 0,1 0 0,-1-1 1,1 0-1,0 0 0,1-1 0,-1 0 1,1 0-1,0-1 0,20 5 0,-17-8-129,-1 1-1,1-2 0,23 0 0,-6-1-1320,-28 1 1117,0 0 0,0 0 0,0-1 1,0 1-1,0 0 0,-1-1 0,1 1 0,0-1 1,0 0-1,0 0 0,0 0 0,-1 0 1,1 0-1,0 0 0,-1 0 0,1 0 1,1-2-1,18-29-6722,-19 29 6084,13-25-6365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8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390 1 13958,'0'0'9813,"-130"133"-7348,78-63-80,0 0-848,6 0-529,-1-14-704,21-21-160,5-7-144,11-14-16,5-14-640,41-14-17080,-10-7 12390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48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11973,'0'0'12534,"21"9"-10829,-6-4-1361,-7-3-211,0 0 1,-1 1-1,1 0 0,-1 0 0,0 0 1,0 1-1,0 0 0,-1 1 0,1 0 1,-1 0-1,0 0 0,0 0 0,-1 1 1,0 0-1,0 0 0,8 13 0,-3 7 255,-1 1 1,-1 0-1,-1 1 0,-1 0 0,2 32 1,-3-27-251,-2-13-5,-1 0 0,0 1 0,-2 34 0,0-50-113,-1 0 0,0 0 0,0 0 0,0 0 0,0-1 0,-1 1-1,1 0 1,-1-1 0,0 1 0,-1-1 0,1 0 0,-1 1 0,0-1 0,0-1-1,0 1 1,0 0 0,-1-1 0,0 1 0,1-1 0,-9 5 0,2-3 12,0 0 0,0-1 0,0 0 0,-1-1 0,0 0 0,1-1 0,-1 0 0,-20 1 0,24-3-18,1 1 0,0-2 0,0 1 0,0-1 1,-1 0-1,1 0 0,0-1 0,0 0 0,1 0 0,-1 0 0,0-1 0,1 1 1,-1-2-1,1 1 0,0 0 0,-8-8 0,8 6-26,1 0 0,0-1 0,0 1 0,0-1 0,1 0 0,0 0 0,0 0 0,0 0 0,1 0 0,0-1 0,-1-7 0,2 12 8,1 0 0,-1 0 0,1 0 0,0-1-1,0 1 1,0 0 0,0 0 0,1 0 0,-1 0 0,0 0 0,1 0 0,-1 0 0,1 0-1,0 0 1,0 0 0,0 0 0,0 0 0,0 0 0,0 0 0,0 1 0,1-1 0,-1 0 0,1 1-1,-1-1 1,1 1 0,0 0 0,-1-1 0,1 1 0,0 0 0,0 0 0,0 0 0,0 0-1,0 1 1,0-1 0,0 0 0,0 1 0,0 0 0,4-1 0,8-1-3,0 1 1,24 2-1,-11 0 11,-21-1-4,0 1 0,-1 1 0,1-1 1,-1 1-1,1 0 0,-1 0 0,0 0 0,0 1 0,0 0 0,0 0 1,5 4-1,24 13 27,-13-10-1,-1 1 0,23 17 0,-43-28-134,0 0 1,0 0-1,1 0 1,-1 1 0,0-1-1,0 0 1,0 0-1,1 0 1,-1 0 0,0 0-1,0 0 1,0 0 0,1 1-1,-1-1 1,0 0-1,0 0 1,1 0 0,-1 0-1,0 0 1,0 0-1,0 0 1,1 0 0,-1 0-1,0 0 1,0 0-1,1 0 1,-1 0 0,0-1-1,0 1 1,1 0 0,-1 0-1,0 0 1,0 0-1,0 0 1,1 0 0,-1-1-1,0 1 1,0 0-1,0 0 1,0 0 0,0 0-1,1-1 1,-1 1 0,0 0-1,0 0 1,0 0-1,0-1 1,0 1 0,0 0-1,0 0 1,0 0-1,1-1 1,-1 1 0,0-15-4247,0 13 3051,0-19-8190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6.7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56 880,'0'0'23611,"82"-7"-22170,-15-7-465,0 7 17,-6 0-593,-4 7-352,-21 0-48,-11-14-176,-9 14-1041,-1 0-1744,-5 0-1889,-10-7-2914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55.1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12086,'0'0'12741,"140"49"-11380,-51-28-545,-11 0-335,-1 0-481,-9-7-16,-21 0-337,-11-7-2096,-20 0-2065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55.5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 6723,'0'0'12771,"5"21"-11277,72 225 4717,-63-193-5852,-1 1-1,-3 0 1,-3 0-1,1 106 1,-7-151-349,-2-1 0,1 1 0,-1 0 0,-1-1 0,1 1 0,-1-1-1,-1 0 1,0 0 0,0 0 0,0 0 0,-1 0 0,0-1 0,-1 1 0,0-1 0,0 0 0,0 0 0,-1-1 0,0 0 0,0 0 0,-1 0 0,0-1 0,0 0-1,0 0 1,0-1 0,-1 0 0,0 0 0,1 0 0,-10 1 0,8-2 40,0-1-1,-1 0 1,1 0-1,-1-1 1,0-1 0,-13 0-1,10 0 34,11 0-69,1 0 1,-1 0-1,1 0 1,-1-1-1,0 1 1,1 0-1,-1 0 1,1-1-1,-1 1 1,1-1-1,0 0 1,-1 1 0,1-1-1,0 0 1,-1 0-1,1 0 1,0 0-1,0 0 1,0 0-1,-1 0 1,1 0-1,0 0 1,1-1-1,-1 1 1,0 0-1,0-1 1,0 1 0,1-1-1,-1-1 1,-1-3-6,1-1 1,0 0 0,0 1 0,0-1 0,1-9-1,0 15-13,1 0 4,-1 1 0,0-1 0,0 1 0,0-1 0,1 1 0,-1-1 0,0 1 0,1 0 0,-1-1-1,0 1 1,1-1 0,-1 1 0,0 0 0,1-1 0,-1 1 0,1 0 0,-1 0 0,1-1 0,-1 1-1,1 0 1,-1 0 0,1-1 0,-1 1 0,1 0 0,-1 0 0,1 0 0,-1 0 0,1 0-1,-1 0 1,1 0 0,0 0 0,25 0 38,-15 1-16,66-2 168,117 16 1,58 16-799,-168-24-2794,-1-2-4380,-19 1-1476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55.7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14102,'0'0'12886,"145"7"-12405,-93 0-481,-10 0-128,-6 0-2562,-15 0-4513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55.8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10149,'0'0'14022,"145"14"-13510,-82-14-512,9 0-2657,1-7-4722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56.2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0 1681,'0'0'17840,"17"25"-15121,3 3-2022,-6-10-177,-1 1 1,0 1-1,-2 0 1,0 1-1,14 40 1,-17-33-54,0 1 0,-2 0 1,-1 0-1,-2 1 0,-1 0 1,-3 58-1,1-81-405,-1-1 0,0 0 0,0 0 0,-1 0 1,0 0-1,0 0 0,0 0 0,-1 0 0,1-1 0,-1 1 1,-1-1-1,1 0 0,-1 0 0,0 0 0,0 0 0,0-1 1,-1 0-1,0 0 0,0 0 0,0 0 0,0-1 1,0 1-1,-1-1 0,1-1 0,-11 4 0,1-1 31,1 0 0,-2-2 1,1 1-1,0-2 0,-1 0 0,1-1 0,-1-1 0,1 0 0,-21-3 1,34 2-75,0 1 0,0 0 1,1 0-1,-1-1 0,0 1 1,0-1-1,1 0 0,-1 1 0,0-1 1,1 0-1,-1 0 0,1 0 1,-1 0-1,1 0 0,0 0 1,-1-1-1,1 1 0,0 0 1,0-1-1,0 1 0,0-1 1,0 1-1,0-1 0,0 1 1,1-1-1,-1 0 0,0 1 1,1-3-1,21 3 21,43 1-141,125-2 80,-62-9-2941,-44 2-2489,9-4-4150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5:56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12566,'0'0'8881,"24"14"-6165,80 48-539,-96-57-1990,0 0 0,-1 1 0,0-1 0,0 1 0,0 1 0,-1 0 0,0-1 1,0 2-1,0-1 0,-1 1 0,0 0 0,-1 0 0,0 0 0,0 1 0,-1-1 0,4 16 0,-6-18-124,0 1-1,0 0 1,-1 0-1,0 0 1,0 0-1,-1 0 1,0-1 0,0 1-1,0 0 1,-1-1-1,0 1 1,0-1-1,-1 1 1,0-1 0,0 0-1,0 0 1,-1 0-1,0 0 1,-7 7-1,-9 7 93,-1-2 0,-1-1 0,0 0 0,-30 16-1,8-5 185,43-27-330,0-1 1,1 0-1,-1 1 1,0-1-1,0 1 1,1-1-1,-1 1 1,1-1-1,-1 1 1,0 0-1,1-1 1,-1 1-1,1 0 1,-1-1-1,1 1 1,0 0-1,-1-1 0,1 1 1,0 0-1,-1 0 1,1 0-1,0-1 1,0 1-1,0 0 1,-1 0-1,1 0 1,0 0-1,0-1 1,1 1-1,-1 0 1,0 0-1,0 0 1,0 0-1,0-1 1,1 1-1,-1 0 0,0 0 1,1-1-1,-1 1 1,1 0-1,-1 0 1,0-1-1,1 1 1,0-1-1,-1 1 1,1 0-1,-1-1 1,1 1-1,0-1 1,-1 1-1,1-1 1,0 0-1,1 1 1,4 3 26,1 0 0,-1-1 1,1 1-1,13 3 1,1-2 16,1 0 0,-1-2 1,1 0-1,26-1 1,89-6-3245,-95-2-1788,-5-1-3529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2.1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8788,'0'0'9463,"0"22"-7545,15 272 5147,11 74-4301,-25-318-2682,-1-48-428,0-6-2357,-1-8 806,0 0 0,-1 0 0,0 0 1,-1 0-1,0 1 0,-1-1 0,-5-11 0,-23-44-207,26 44 13718,17 19-7768,21-2-4593,-20 4 2059,285-79 2090,-277 74-4424,38-6 1,-11 3-5460,-20 3-1944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2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7267,'0'0'21946,"-10"63"-21401,10-7 431,0 0-128,0 0-607,5-7-193,0-7-48,0 1-705,1-8-959,-1-14-1618,0-7-1936,0-7-2402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2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0 318 5651,'0'0'15660,"24"-21"-13646,10-7-1408,1-1 58,-1-2 1,30-34-1,-52 51-274,0 1-209,0 0 0,10-16 0,-19 24 87,0 1 1,-1-1-1,0 1 1,0-1-1,0 0 0,0 0 1,-1 0-1,0 0 1,0 0-1,0 0 0,0-8 1,-1 13-220,0 0 0,0-1 1,0 1-1,0 0 0,0 0 1,0-1-1,0 1 1,0 0-1,0-1 0,0 1 1,0 0-1,0-1 0,0 1 1,0 0-1,0 0 0,-1-1 1,1 1-1,0 0 0,0 0 1,0-1-1,0 1 0,-1 0 1,1 0-1,0 0 0,0-1 1,0 1-1,-1 0 0,1 0 1,0 0-1,0 0 0,-1-1 1,1 1-1,0 0 0,-1 0 1,1 0-1,0 0 0,0 0 1,-1 0-1,1 0 0,0 0 1,-1 0-1,-16 6 391,-12 19-546,23-19 124,0 2 0,1-1 0,0 1-1,1 0 1,0 0 0,0 0 0,1 0-1,0 1 1,0 0 0,1-1 0,0 1 0,0 0-1,1 0 1,0 15 0,2-21-44,-1 0 1,1 0-1,-1-1 0,1 1 0,0-1 1,0 1-1,0-1 0,0 1 0,1-1 1,-1 0-1,1 1 0,-1-1 0,1 0 1,0 0-1,0 0 0,0 0 0,0 0 1,0-1-1,0 1 0,0-1 0,1 1 1,-1-1-1,0 0 0,1 0 0,-1 0 1,1 0-1,0 0 0,4 0 0,10 3-632,0 0-1,0-2 0,23 1 1,-33-3 304,94 1-5986,-73-4 1103,46-9 1,7-8-5959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3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199 0 12182,'0'0'9417,"-24"3"-6010,-7 0-2260,-40 9 0,67-11-1048,0 0 0,0 0 0,1 1 0,-1 0 0,0 0 0,1 0 0,0 0-1,-1 0 1,1 1 0,0-1 0,0 1 0,0 0 0,1 0 0,-1 0-1,1 0 1,-1 0 0,1 1 0,0-1 0,0 1 0,1-1 0,-3 7 0,2-3 23,1-1 1,-1 1-1,1 0 1,1 0 0,-1 0-1,1 0 1,0 0 0,1-1-1,2 13 1,-2-16-124,0 0 0,0-1 0,0 1 1,1-1-1,-1 1 0,1-1 0,0 0 0,0 0 0,0 0 0,0 0 0,0 0 0,0 0 1,0 0-1,1-1 0,-1 1 0,0-1 0,1 1 0,0-1 0,-1 0 0,6 1 0,3 2-7,0-1-1,1 0 0,21 1 1,-17-2-86,0-2 0,32-2 0,-42 1 42,1 0 0,-1 0-1,0 0 1,0-1 0,1 0 0,-2-1-1,1 1 1,0-1 0,0-1 0,6-4-1,29-30-424,6-4-35,-45 41 526,-1 1 1,1 0 0,-1 0 0,1-1 0,-1 1 0,1 0 0,-1 0-1,1 1 1,-1-1 0,1 0 0,-1 0 0,1 1 0,-1-1 0,1 1-1,-1-1 1,0 1 0,1 0 0,-1-1 0,0 1 0,1 0 0,-1 0 0,0 0-1,0 0 1,0 0 0,0 0 0,2 2 0,14 9 93,-10-8-676,1-1-1,0-1 1,0 0-1,12 2 1,-14-3-994,-1-1 0,1 1 0,-1-1 1,1-1-1,-1 1 0,1-1 0,-1 0 0,9-2 1,20-15-10853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7.4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 1 8180,'0'0'4978,"-8"25"-293,4-9-3958,-7 17 730,2 0 0,1 0 0,1 1 0,-2 55 0,8-61-523,0-17-653,1-1 0,0 1 0,1 0 0,3 17 0,-3-25-345,0 1 0,0-1 0,0 0 0,0 0 0,1 0 1,0 0-1,0 0 0,-1 0 0,2 0 0,-1-1 0,0 1 0,0-1 1,1 1-1,-1-1 0,1 0 0,0 0 0,0 0 0,6 3 0,1 0-676,0-1 0,0 0 0,1 0 0,-1-1 0,1 0-1,0-1 1,0 0 0,0-1 0,0 0 0,0-1 0,0 0 0,1 0-1,15-4 1,-22 2 712,-1 1 0,1-2-1,-1 1 1,0 0-1,0-1 1,0 1 0,-1-1-1,1 0 1,0-1 0,-1 1-1,0-1 1,0 1 0,0-1-1,0 0 1,2-6-1,5-7 241,-1-1-1,7-21 1,-15 38-193,9-25 506,-1-1 0,-1 0 0,-1-1 0,3-32-1,-6-16 4520,-11 84-2654,-7 24-2041,2 0 1,1 0-1,2 1 0,1 0 0,2 1 0,-4 51 0,10-66-96,-1-10-99,1 0 0,0-1 1,1 1-1,2 9 0,-3-16-130,1 1 0,0-1-1,0 1 1,0-1 0,0 0 0,0 1-1,1-1 1,-1 0 0,1 0 0,0 0-1,-1 0 1,1 0 0,0 0-1,0-1 1,0 1 0,0 0 0,3 1-1,3 0-22,0 0 0,0 0 0,0-1 0,0 0 0,0 0 0,0-1 0,1 0 0,-1 0-1,1-1 1,-1 0 0,0 0 0,1-1 0,-1 0 0,0-1 0,0 0 0,0 0 0,0-1-1,0 0 1,0 0 0,12-8 0,-7 1-88,-1 0-1,1-1 1,-2-1-1,1 0 1,13-21 0,41-73-1218,3-4-302,-67 118 1833,0 1 0,-1 0 0,0 15 0,3 232 2870,-4-254-3065,8-4-356,4-10 211,0 1 0,14-20 0,9-9 15,-1 4-13,-8 9-260,45-38 0,-66 62 343,-1 0 0,1 0 0,0 0 0,-1 1 0,1 0 0,0 0 0,1 0 0,-1 1 0,0 0 0,0 0 0,1 0 0,-1 0 0,0 1 0,1 0 0,8 1 0,-10-1 34,-2 0 26,1 0 0,-1 1 0,1 0 0,-1-1 0,0 1 0,1 0 0,-1 0 0,0 1 0,0-1 0,1 0 0,-1 1 0,0-1 0,0 1 0,0-1-1,-1 1 1,1 0 0,0 0 0,-1 0 0,1 0 0,-1 0 0,0 1 0,1-1 0,-1 0 0,1 3 0,3 8 297,0 1-1,6 27 1,-9-33-217,18 61 313,-20-69-488,0 0 1,0 0 0,0 0-1,0 0 1,0 0-1,0 0 1,0-1 0,0 1-1,0 0 1,0 0-1,0 0 1,0 0 0,0 0-1,1 0 1,-1-1-1,0 1 1,0 0 0,0 0-1,0 0 1,0 0-1,0 0 1,0 0 0,0 0-1,0 0 1,1 0-1,-1-1 1,0 1-1,0 0 1,0 0 0,0 0-1,0 0 1,0 0-1,1 0 1,-1 0 0,0 0-1,0 0 1,0 0-1,0 0 1,0 0 0,1 0-1,-1 0 1,0 0-1,0 0 1,0 0 0,0 0-1,0 0 1,0 1-1,1-1 1,-1 0 0,0 0-1,0 0 1,0 0-1,0 0 1,0 0 0,0 0-1,0 0 1,0 0-1,1 0 1,-1 1 0,0-1-1,0 0 1,0 0-1,0 0 1,0-19-4731,0-14-2567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3.2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9973,'0'0'13166,"-1"20"-11419,-3 395 4723,6-371-6330,1 1-1,2-1 1,2 1 0,2-2 0,2 1 0,29 72 0,-38-112-162,0 2-45,0 0 1,0-1-1,1 1 1,0-1-1,0 1 1,0-1-1,1 0 1,-1 0 0,1-1-1,1 1 1,-1-1-1,1 1 1,7 4-1,-7-9-1249,-4-11-64,-1 10 1283,0-35-1931,0-7-1996,-1 0 0,-8-50 0,-18-22-7584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3.5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10885,'0'0'11069,"23"3"-10287,-5-2-549,8 1 173,0 1-1,-1 1 0,1 1 0,36 13 0,-39-9-136,-1 0-1,0 1 0,25 16 0,-42-23-229,-1 0 0,1 0 0,-1 0 0,0 1 0,0-1 1,0 1-1,-1 0 0,1 0 0,-1 0 0,0 1 0,0-1 0,0 1 1,-1 0-1,0-1 0,0 1 0,0 0 0,0 0 0,-1 1 0,1-1 0,0 10 1,-2-5 213,0-1 0,-1 0 1,1 1-1,-4 11 0,3-17-163,-1 0 0,0 0 0,0-1 0,0 1 0,0-1 0,0 1 0,-1-1 0,1 0 0,-1 0 0,0 0 0,0 0-1,-3 3 1,-6 3 21,0-1 0,0 0 0,-1 0-1,1-1 1,-2-1 0,1 0 0,-1-1 0,0-1-1,-16 4 1,16-5-1014,-1-1 0,-26 1 1,43-13-5488,14-10 283,17-6-813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4.0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304 81 5234,'0'0'15173,"-7"-10"-12946,-23-34-234,28 42-1825,0-1 0,0 1 0,-1 0 0,1 0 0,-1 0 0,0 0 0,1 1 0,-1-1-1,0 0 1,0 1 0,0 0 0,0 0 0,0 0 0,0 0 0,0 0 0,-1 1 0,1 0 0,0-1 0,0 1-1,-1 0 1,1 0 0,0 1 0,0-1 0,-5 2 0,-9-1 63,3-1-69,1 1 0,-1 0 0,1 0 0,-1 2 0,1 0 0,0 0 0,0 1 0,0 1 0,0 0 0,-18 11 0,30-15-142,0 1 1,0-1-1,1 0 0,-1 1 1,0-1-1,0 1 0,1-1 1,-1 1-1,1-1 0,-1 1 1,1 0-1,0-1 0,-1 1 1,1-1-1,0 1 0,0 0 1,1 2-1,4 31-186,4-17 183,0-2 0,2 1 0,0-1 0,0-1-1,19 18 1,1 4 18,0 2 8,-1-3-36,46 74-1,-68-97 19,-2 1 0,1 0 0,-2 0 0,0 0-1,0 0 1,-2 1 0,1 0 0,-2 0 0,2 30-1,-5-44-10,1 0-1,-1 0 0,1 0 0,-1 0 1,1 0-1,-1 1 0,1-1 0,-1 0 1,0 0-1,0 0 0,0 0 0,1-1 1,-1 1-1,0 0 0,0 0 0,0 0 0,0-1 1,0 1-1,-1-1 0,1 1 0,0-1 1,0 1-1,0-1 0,0 1 0,-1-1 1,1 0-1,0 0 0,0 0 0,-1 0 1,1 0-1,-2 0 0,-53 0 298,41 0-320,12 0-36,1 0-1,-1 0 0,1 0 1,-1 0-1,1-1 1,-1 1-1,1-1 1,0 1-1,-1-1 1,1 0-1,0 0 0,-1 0 1,1 0-1,0 0 1,0 0-1,0-1 1,0 1-1,0-1 0,0 1 1,0-1-1,-2-3 1,2 1-481,0 0 1,1 0-1,-1 0 0,1 0 1,0 0-1,0 0 0,0-1 1,1 1-1,-1 0 0,1-1 1,0-5-1,1 7-57,-1 0 0,0 0 0,1 0 1,0 0-1,0 0 0,-1 0 0,2 0 0,-1 0 0,0 0 0,1 0 1,-1 1-1,1-1 0,0 0 0,0 1 0,0 0 0,0-1 0,0 1 1,5-4-1,36-29-7026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4.3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83 184 5250,'0'0'16253,"27"13"-15095,85 35-99,-110-47-1013,0 0-1,0 0 1,0-1-1,0 1 1,0-1 0,1 0-1,-1 1 1,0-1-1,0 0 1,0 0-1,1 0 1,-1-1 0,0 1-1,0 0 1,0-1-1,1 0 1,-1 1-1,0-1 1,0 0 0,0 0-1,0 0 1,0 0-1,-1 0 1,1-1-1,0 1 1,0-1 0,-1 1-1,1-1 1,-1 1-1,1-1 1,-1 0-1,0 0 1,0 0-1,2-3 1,1-2 133,-1 3-56,0 0 0,-1-1 0,0 0 0,0 1 0,0-1 0,-1 0 0,1 0-1,-1 0 1,0 0 0,-1 0 0,1 0 0,-1 0 0,0 0 0,0-1 0,0 1 0,-1 0-1,0 0 1,0 0 0,0 0 0,-1 0 0,0 1 0,0-1 0,0 0 0,0 1 0,-1-1-1,0 1 1,0 0 0,0 0 0,0 0 0,0 0 0,-5-4 0,-2 1 32,0 0 0,0 1 0,0 0 0,-1 0 0,0 1 0,0 0 0,0 1 0,-17-4 0,22 7-125,1 0 1,0 1 0,0-1-1,-1 1 1,1 0-1,0 0 1,-1 1-1,1-1 1,0 1 0,0 1-1,0-1 1,0 1-1,0 0 1,0 0-1,0 0 1,0 0 0,1 1-1,-1 0 1,1 0-1,0 0 1,-6 6-1,-1 2-209,7-7 181,0 0 0,0 0 0,0 0 1,1 0-1,-1 1 0,-2 5 0,5-7-336,0-1 0,0 1 0,0 0-1,0 0 1,0 0 0,1 0 0,0 0 0,-1 5-1,1-7 137,0 0 0,0-1 0,1 1 0,-1 0-1,0-1 1,0 1 0,0 0 0,1-1 0,-1 1-1,0 0 1,0-1 0,1 1 0,-1-1 0,1 1-1,-1-1 1,1 1 0,-1-1 0,0 1 0,1-1 0,0 1-1,-1-1 1,1 1 0,-1-1 0,1 0 0,0 1-1,-1-1 1,1 0 0,-1 0 0,1 1 0,0-1-1,-1 0 1,1 0 0,0 0 0,0 0 0,-1 0-1,1 0 1,0 0 0,-1 0 0,1 0 0,0 0 0,-1-1-1,1 1 1,0 0 0,0-1 0,4 1-958,30 0-7536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4.6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7379,'0'0'16363,"12"21"-14317,38 67-667,-45-79-1183,0 0 0,0 0 1,1-1-1,7 8 0,-1-2-27,-12-13-160,1 0 1,-1 0-1,1-1 0,0 1 1,0 0-1,-1-1 0,1 1 0,0-1 1,0 1-1,0-1 0,-1 1 1,1-1-1,0 0 0,0 1 1,0-1-1,0 0 0,0 0 1,0 1-1,0-1 0,0 0 1,0 0-1,0 0 0,0 0 1,0 0-1,0-1 0,0 1 1,0 0-1,-1 0 0,1-1 0,0 1 1,0 0-1,0-1 0,0 1 1,0-1-1,-1 1 0,1-1 1,0 1-1,0-1 0,1-1 1,30-34 356,-26 28-275,13-17 148,21-37 0,5-8-667,-36 59-529,2-2-7466,-10 6 1668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4.8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12678,'0'0'11845,"145"7"-11253,-72-7-335,-6 7-209,1-7-48,-11 0-1425,-5 0-2513,-21 0-4882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8:25.0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8196,'0'0'15044,"-1"30"-12371,-2 102-739,2-118-1758,1-1-1,1 0 1,0 0-1,1 0 1,1 0-1,0 0 1,0 0-1,2 0 1,-1-1-1,2 0 1,-1 0-1,2 0 1,13 19-1,-10-19-118,0-1-1,1 0 0,0-1 0,1 0 1,0-1-1,1 0 0,0-1 1,0 0-1,0-1 0,21 7 0,-22-9-103,0-2 0,0 0 0,0 0 0,1-1 0,-1 0 0,1-1 0,16-1 0,-20 0-567,-1-1 0,1 0 0,-1 0 0,1-1 0,-1 0 0,0-1 0,0 1 0,0-2 0,0 1 0,0-1 0,10-7 0,28-29-7006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37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107 0 8292,'0'0'14542,"-1"26"-13261,1-13-1046,-1 33 718,-3 0 1,-10 53-1,-14 23 653,11-60-1059,4 1 0,2 1 0,-3 103 0,13-154-512,0-11-34,1 0 0,-1 0 1,1 1-1,0-1 1,0 0-1,0 0 0,0 0 1,0 1-1,0-1 0,1 0 1,-1 0-1,1 0 1,-1 0-1,1 1 0,0-1 1,0 0-1,0 0 0,0 0 1,0-1-1,0 1 0,0 0 1,3 2-1,24 10 17,1-1-1,1-1 0,0-2 1,1-1-1,-1-1 0,2-2 1,-1-1-1,1-1 0,52-1 1,-31-3-666,-41 0-4129,1 0-4909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38.0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9380,'0'0'13529,"14"10"-12222,1 2-962,4 2 120,0 0 0,28 14 0,29 21 581,-73-47-999,-1 1 0,0 0 0,0 0 1,-1 0-1,1-1 0,0 2 0,-1-1 0,0 0 1,0 0-1,0 0 0,0 1 0,0-1 1,-1 0-1,1 1 0,-1-1 0,0 0 0,0 4 1,0 2 147,0 0 0,0-1 1,-1 1-1,-1-1 1,-3 15-1,-5-2 119,-2 0-1,0 0 1,-2-1 0,-17 21 0,18-27 19,-29 26 0,29-29-142,0 2 1,-20 23-1,32-35-367,-1 0 1,1 0-1,-1 0 0,0 0 0,1 0 0,-1-1 1,0 1-1,0-1 0,1 1 0,-1-1 0,0 1 1,0-1-1,0 0 0,0 0 0,1 0 0,-1 0 0,0 0 1,-3-1-1,-5 0-4535,-1 1-4360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1.8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5987,'0'0'15452,"0"23"-13502,0 183 1847,0-120-2418,13-89-1157,18-26-156,-8 5-12,108-88 108,-116 99-198,1 1-1,17-10 0,0 0 38,-30 30 114,5 36 213,-8-38-248,1 1 0,0-1 0,0 0 0,0 1 0,0-1 0,1 0 0,0 1 0,1-1 0,0 0 0,-1-1 0,8 12 0,-1-15-64,-1-2-174,0-1 0,-1 1-1,1-1 1,0-1 0,-1 0 0,1 0-1,-1 0 1,1-1 0,-1 0 0,9-5-1,7-3 17,-14 8 50,0 0 0,0 1 0,1-1 0,-1 2 0,1 0-1,-1 0 1,17 1 0,-24 1 101,0-1 0,0 1 0,0 0 0,0 0-1,-1 1 1,1-1 0,0 0 0,-1 1 0,1-1-1,-1 1 1,1-1 0,-1 1 0,0-1 0,1 1-1,-1 0 1,0 0 0,1 3 0,2 1 153,43 57 1195,-47-62-1501,4 0-1065,-1 1 0,0-1 0,0 0 0,1-1 0,-1 1-1,1 0 1,-1-1 0,0 0 0,1 0 0,-1 0 0,1 0-1,3-1 1,18-5-5642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8.3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10661,'0'0'14406,"138"0"-11780,-61 0-1058,0 0-447,10 0-465,-10 0-384,-10-7-224,-5 0-48,-11 0-688,-15 0-865,-10 0-2112,-26 0-3138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1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9748,'0'0'18889,"-10"91"-18649,10-84-224,0 0-16,0 0-2417,0 0-1457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2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47 127 6435,'-46'-126'17912,"61"126"-17768,11 0 0,5 0-144,11 0-960,-6 0-1921,0 0-3490,1 0-7396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2.5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 10069,'0'0'10786,"-1"22"-9121,-2 71-588,3-88-1064,0 0 0,0 0-1,1-1 1,-1 1-1,1 0 1,0-1 0,0 1-1,1-1 1,-1 1-1,1-1 1,0 0-1,0 1 1,1-1 0,-1 0-1,1 0 1,0-1-1,0 1 1,0-1-1,0 1 1,1-1 0,0 0-1,-1 0 1,1 0-1,0-1 1,0 1-1,0-1 1,1 0 0,-1 0-1,0-1 1,1 1-1,0-1 1,-1 0 0,1 0-1,7 0 1,-7-1-76,0-1 0,-1 0-1,1 0 1,0 0 0,-1-1 0,1 1 0,-1-1 0,0 0 0,1 0 0,5-5 0,44-34-143,-17 12 60,7 7 1144,-43 24-790,0 0 0,0 0 1,0 0-1,0 1 1,0-1-1,0 0 1,-1 1-1,1-1 0,0 4 1,1 3 521,0-4-436,1 1-1,0-1 0,0 0 1,0 0-1,1-1 0,0 1 1,0-1-1,0 0 1,0 0-1,0 0 0,1 0 1,10 5-1,20 8-1109,-8-10-4043,-2-4-5251,-15-3-1057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2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467 1 11301,'0'0'12403,"-23"25"-9951,22-24-2420,-183 191 3628,150-159-3066,-88 92 842,103-103-1336,1 1 0,1 0 1,-27 50-1,40-67 62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3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1 8420,'0'0'14230,"-7"25"-11540,-21 84-810,24-99-1614,1 1 0,1 0-1,0-1 1,1 1-1,0 0 1,0 0 0,1 0-1,2 21 1,5-34-231,11-10-55,5-5-137,1 1-1,1 1 1,0 1 0,1 1 0,49-16-1,-74 29 165,0 0 0,0 0 0,0 0 0,0 0 0,0 0 0,0 0 0,0 0 0,0 1 0,0-1 0,0 0 0,0 0 0,-1 1 0,1-1-1,0 1 1,0-1 0,0 1 0,0-1 0,0 1 0,-1 0 0,1-1 0,0 1 0,-1 0 0,1 0 0,0-1 0,-1 1 0,1 0 0,-1 0 0,1 0-1,-1 0 1,0 0 0,1 0 0,-1 0 0,0 0 0,0-1 0,1 3 0,1 3 93,6 9 167,3 10 23,2-2 0,16 24-1,-28-46-295,0 0 0,1 0 0,-1 0 0,0 0 0,1 0-1,-1 0 1,1 0 0,0-1 0,-1 1 0,1-1-1,-1 1 1,1-1 0,0 1 0,-1-1 0,1 0-1,0 0 1,0 0 0,-1 0 0,1 0 0,2 0 0,1-1-48,0 0 1,-1 1-1,1-2 1,-1 1-1,1 0 1,6-4-1,59-40-324,-48 29 211,1 2 1,26-13 0,-27 61 1980,-17-29-1733,16 13 32,32 23-1,-44-35-640,0-1 0,1 0 0,-1-1-1,1 0 1,0 0 0,1-1 0,12 3-1,7-2-3962,41 2 0,0-5-2835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3.9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281 1 12246,'0'0'7019,"-24"6"-4058,-81 22-344,94-25-2205,1 1 0,0 0 0,1 0-1,-1 1 1,1 0 0,0 1 0,0 0-1,0 0 1,1 1 0,0 0-1,-10 13 1,10-12-180,5-5-204,0 0-1,1 1 1,0-1-1,0 1 1,0-1-1,0 1 0,1 0 1,-1 0-1,1 0 1,0 0-1,0 0 0,0 0 1,1 0-1,-1 0 1,1 0-1,0 0 1,1 7-1,-1-10-27,0 0-3,1 0 1,-1 0-1,1 0 1,-1 0-1,1-1 1,-1 1-1,1 0 1,0 0-1,-1 0 1,1-1-1,0 1 1,0 0-1,-1-1 1,1 1-1,0-1 1,0 1-1,0-1 1,0 1-1,0-1 1,0 1-1,0-1 1,0 0-1,0 0 1,0 1-1,0-1 1,1 0-1,30 5-116,-31-5 117,10 1-56,1-1 1,-1-1 0,1 1 0,-1-2 0,0 0 0,0 0 0,1-1 0,-1 0 0,-1-1 0,15-7 0,6-5-343,0-2 0,27-22 0,17-10-835,-70 47 1218,-4 2 42,0 1 1,0-1 0,0 0 0,0 1-1,0-1 1,0 1 0,0-1-1,1 1 1,-1 0 0,0 0-1,0-1 1,0 1 0,1 0-1,0 0 1,-2 9 1236,-1 14-704,0-19-452,1 1-1,-1-1 0,1 1 0,0-1 0,0 1 0,0-1 0,1 1 0,0-1 1,-1 0-1,1 1 0,1-1 0,-1 0 0,1 1 0,0-1 0,0 0 0,0 0 0,0 0 1,5 5-1,-4-7-430,-1 0 0,1 0 1,-1 0-1,1 0 0,0-1 0,0 1 1,0-1-1,5 2 0,0-2-1926,0 1-1,-1-1 0,1-1 0,12 0 0,-11 0 581,26 0-5868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4.0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 13302,'0'0'14823,"-171"35"-13623,129-14-847,6 0-273,15 0-80,5-7-577,11-7-1119,5 0-2226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39:44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11845,'0'0'11678,"7"28"-9248,-2-5-1893,-1-1-127,2 0 1,0 0-1,1-1 1,2 0-1,0 0 0,23 37 1,-8-23-3,2-2 1,1-1-1,2 0 1,1-3-1,1 0 1,2-2-1,54 35 1,-85-85-2922,-2-20-929,0-23-2232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45.6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 8436,'0'0'15916,"23"-2"-14032,158-17 1051,25 5-1126,-170 14-1718,-1 1 0,0 2 1,67 15-1,-91-15-194,12 4-202,1-2 1,0 0 0,0-2 0,36 1-1,-60-26-11068,0 2 3767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46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1889,'0'0'18142,"25"9"-16462,-16-5-1522,164 54 1904,-158-53-1835,12 2-85,-1 1 0,0 2 1,0 0-1,-1 2 0,32 20 0,-53-28-95,0-1 0,0 1 0,0 0 0,0 0 0,-1 0 0,1 1 0,-1-1 0,-1 1 0,1 0 0,0 0 0,-1 0 0,0 0 0,0 0 0,-1 0 0,0 1-1,0-1 1,0 0 0,0 1 0,-1-1 0,0 1 0,0-1 0,-1 7 0,0-2 152,0-1 0,-1 1 0,-1-1-1,1 0 1,-1 1 0,-1-2 0,0 1 0,0 0 0,-1-1-1,0 1 1,-9 10 0,-11 9 155,0-2 0,-2 0 0,-1-2-1,-44 29 1,-29 9-3258,-4-6-9207,63-35-303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8.6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11109,'-4'26'4218,"-32"291"7836,35-134-9739,1-182-2370,0 1 1,0 0-1,0 0 0,0 0 0,1-1 0,-1 1 0,1 0 0,-1 0 1,1-1-1,-1 1 0,1 0 0,0-1 0,0 1 0,0-1 1,0 1-1,1 1 0,0-3-299,-1 1 1,0 0 0,0 0-1,1 0 1,-1-1 0,1 1-1,-1-1 1,0 1-1,1-1 1,-1 1 0,1-1-1,-1 0 1,1 0 0,-1 0-1,1 0 1,-1 0 0,1 0-1,0 0 1,-1-1-1,0 1 1,1 0 0,-1-1-1,1 1 1,-1-1 0,1 0-1,-1 1 1,0-1-1,1 0 1,-1 0 0,0 0-1,1-1 1,42-25-4355,-26 17 6450,0-1 1,-1-1 0,21-19-1,-31 25-1344,91-95 2868,-85 86-3157,-1 0 0,-1-1 1,0-1-1,-1 1 0,9-23 1,-18 37-57,0-1 1,0 0-1,0 1 1,0-1 0,0 1-1,-1-1 1,1 0-1,-1 0 1,0 1 0,0-1-1,0 0 1,0 0-1,-1-3 1,1 5 20,-1 0 1,0 0-1,1 0 0,-1 0 0,0 0 0,1 0 1,-1 0-1,0 0 0,0 1 0,0-1 0,0 0 1,0 1-1,0-1 0,0 0 0,0 1 1,0-1-1,0 1 0,0-1 0,0 1 0,-1 0 1,1-1-1,0 1 0,0 0 0,0 0 0,0 0 1,-1 0-1,1 0 0,-2 0 0,-2 1-22,1 0 0,-1-1 0,0 1 0,1 1 0,-1-1 0,1 1 0,0-1 0,-1 1 0,1 1 0,0-1 0,0 0 0,0 1 0,1 0 0,-1 0 0,1 0-1,-1 0 1,1 1 0,0-1 0,0 1 0,1 0 0,-5 7 0,0 3 20,-1 0 1,2 0-1,0 1 0,0 0 1,-3 18-1,7-24 73,0 0 1,0 0-1,1 1 0,0-1 0,1 0 1,0 0-1,0 0 0,3 14 0,-2-22-141,0 0 0,-1 0 1,1 0-1,0 0 0,0 0 0,0 0 0,0-1 0,0 1 0,0 0 0,1-1 0,-1 1 0,0-1 0,0 1 0,0-1 1,1 1-1,-1-1 0,0 0 0,0 0 0,1 1 0,-1-1 0,0 0 0,0 0 0,1-1 0,-1 1 0,0 0 0,1 0 1,1-1-1,3 1 4,3 0-85,0 1 0,-1-1-1,1-1 1,0 0 0,0 0 0,-1 0 0,1-1 0,-1-1-1,1 1 1,-1-1 0,0-1 0,0 0 0,0 0-1,12-8 1,91-80-5865,-101 83 4870,47-40-7177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46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6723,'0'0'15359,"-4"0"-12511,3 4 1788,1 7-4483,2 0 0,-1 0 0,1-1 1,1 1-1,0-1 0,0 1 0,6 10 1,40 74 1114,-22-44-857,128 273-148,-50-102-230,-62-139-33,3-3 0,4-1 0,100 119 0,-111-150 0,66 72 0,-126-135-2620,14 10 1137,0 1 0,0 1 0,0-1 0,0 1 1,-14-3-1,-14-1-6897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46.9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0 119 7443,'0'0'13260,"14"21"-11377,-5-7-1514,8 13 524,2-1 0,1 0 0,37 37 0,-30-38-157,2 0 1,0-2 0,2-1-1,54 30 1,-65-42-639,1 0-1,0-2 1,1 0 0,-1-2-1,1 0 1,1-1 0,-1-1-1,45 1 1,-64-8-60,-2 1 0,1-1 0,0 0 0,0 0 0,-1 1 0,1-1-1,-1 0 1,0 0 0,0 0 0,0-1 0,0-5 0,3-3 78,7-23 109,-2-1 0,-1 0-1,4-57 1,-7-11-2945,-4-3-8510,-1 66 1857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47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3 203 1088,'-1'-2'25086,"1"1"-25030,-1 0 1,1 0-1,0 0 0,0 0 1,0 0-1,0 0 0,0 0 0,0 0 1,0 1-1,0-1 0,0 0 1,1 0-1,-1 0 0,0 0 1,1 0-1,-1 0 0,0 0 1,1 1-1,-1-1 0,2-1 1,17-21 341,2 1 0,41-33 1,-42 38-338,-1 1-22,31-19-1,-33 23-24,-15 11 125,-2 541 2494,-21-540-3119,-170 0 395,190 0 772,1-1-676,0 1-1,0-1 1,0 1 0,1 0 0,-1-1-1,0 1 1,0 0 0,0-1 0,0 1-1,1 0 1,-1-1 0,0 1 0,0 0-1,1-1 1,-1 1 0,0 0 0,1 0-1,-1 0 1,0-1 0,1 1 0,-1 0-1,0 0 1,1 0 0,-1 0 0,0-1-1,1 1 1,-1 0 0,1 0 0,-1 0-1,0 0 1,1 0 0,0 0 0,19 0-36,-10 1 38,215 16 595,-119-5-406,-68-2-373,-33-8 90,-1 0 1,0-1-1,1 1 0,-1-1 0,1-1 0,4 2 1,-8 4-4165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47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12774,'0'0'18232,"15"-7"-18200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0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3121,'0'0'14375,"-2"7"-12785,-2 6-1123,1 0-1,0 0 1,1 0 0,-1 25-1,3 64 1762,2-43-1184,-3-8-276,0-2-216,2 0-1,11 69 1,-9-108-679,-2-22 104,-4-22 5,-55-132-513,56 161 540,2 4-4,0 0 0,0 0 1,0 0-1,0 1 0,0-1 0,0 0 0,0 0 0,-1 1 1,1-1-1,0 0 0,-1 0 0,1 1 0,-1-1 0,1 0 1,0 1-1,-1-1 0,0 0 0,1 1 0,-1-1 0,1 1 0,-1-1 1,0 0-1,0 1 232,3 0-42,47-1 112,1-2 0,94-20-1,-25 5-2807,-78 15-1841,-1 2-3725,-18 1-484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0.3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8212,'0'0'14502,"-6"126"-12533,6-77-688,0 0-529,6 0-640,4-14-112,6 0-528,-1 0-2033,6-7-2690,0 7-3937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0.8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0 226 6163,'0'0'13129,"5"0"-11948,8 1-470,1-1 0,-1-1-1,1 0 1,-1-1 0,0 0-1,1-1 1,21-8 0,-5-3-566,48-31 0,-75 43-126,0 0-1,0-1 0,0 1 0,-1-1 1,1 1-1,-1-1 0,0 0 1,0 0-1,0 0 0,0 0 0,-1-1 1,1 1-1,-1 0 0,0-1 0,0 1 1,1-5-1,0-4 230,-1 0 1,0 0 0,-1-17-1,0 12 270,-1 16-471,1 0 0,0 1 0,-1-1 0,1 0 0,0 1 0,-1-1 0,1 1 0,-1-1 0,1 1 0,0-1 0,-1 1 0,1-1 0,-1 1 0,0-1 0,1 1 0,-1 0 0,1-1 0,-1 1 0,0 0 0,1-1 0,-1 1 0,0 0 1,1 0-1,-1 0 0,0 0 0,1 0 0,-1-1 0,0 1 0,1 0 0,-1 1 0,0-1 0,-1 0 0,-25 5 402,22-2-422,0 1 0,0-1 0,1 1 0,-1 1 0,1-1 0,0 1 0,0-1 0,1 1 0,-1 0 1,1 0-1,-3 7 0,2-3 24,-1 0 1,2 0-1,-1 1 1,1-1-1,1 1 1,-2 10-1,3-16-47,1 0 0,-1 0 0,1 0 0,0 0 0,0 0 0,0 0 0,1 0 0,-1 0 0,1-1 0,0 1 0,0 0 0,1 0 0,1 4 0,-1-6-35,0 0 0,1 1 0,-1-1 0,0 0 0,1 0 0,-1-1-1,1 1 1,-1 0 0,1-1 0,0 0 0,0 1 0,0-1 0,0 0-1,0-1 1,0 1 0,0 0 0,4-1 0,21 4-1564,0-1 0,52-2 0,-56-3-1074,-1 0 0,1-2 0,39-11 1,12-12-7092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1.1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0 9156,'0'0'11373,"-23"17"-8785,-67 50-179,86-64-2154,1-1-1,0 1 0,0-1 0,1 1 0,-1 0 1,1 0-1,-5 6 0,7-8-243,0-1-1,0 0 1,0 1 0,0-1-1,-1 0 1,1 1-1,0-1 1,0 0 0,0 1-1,0-1 1,0 0 0,0 1-1,0-1 1,0 1-1,0-1 1,0 0 0,0 1-1,0-1 1,0 0 0,0 1-1,1-1 1,-1 0-1,0 1 1,0-1 0,0 0-1,0 1 1,1-1 0,-1 0-1,0 1 1,0-1-1,1 0 1,-1 0 0,0 1-1,1-1 1,-1 0 0,0 0-1,1 0 1,-1 1 0,1-1-1,3 1-95,0 0-1,1-1 1,-1 1-1,1-1 1,-1 0-1,0 0 1,7-1-1,-4 0 227,16 2-601,-1-2-1,1-1 1,-1-1 0,0 0 0,25-8 0,-42 9 422,6-2-287,-1 1 1,1 1 0,14-2 0,-22 3 567,1 1 0,-1 0 0,0 1 0,0-1-1,1 0 1,-1 1 0,0 0 0,0 0 0,4 1-1,4-1-203,-1-1-6563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1.4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10629,'0'0'9940,"0"20"-7933,0 339 5169,-1-317-7140,2 0-1,2-1 1,1 1-1,3 0 1,1-1-1,15 43 0,-19-72-634,1 5 230,-2-55-14747,-3-14 7091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1.6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9412,'0'0'12758,"23"7"-12288,7 1-303,-4 0-12,1 0 0,-1 1 0,28 15 0,-39-17-74,-1 1 0,0 0 1,-1 1-1,0 0 0,15 15 1,-23-20 48,-1 0 1,0 1-1,-1 0 1,1 0 0,-1 0-1,0 0 1,0 1-1,0-1 1,-1 1 0,1 0-1,-2 0 1,1-1-1,-1 1 1,1 0-1,-2 1 1,1 9 0,-1-11 118,0-1 0,0 1 0,0-1 0,-1 1 0,0-1 0,0 1 0,0-1 0,-1 0 0,1 0 0,-1 1 0,-5 6 0,1-3 27,0 0-1,-1-1 1,0 0 0,-8 7-1,5-6-149,-12 10 44,0-1 0,-42 24 0,59-38-516,-1-1 0,1 0-1,0 0 1,-1 0 0,-7 0 0,-15 6-8518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8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9540,'0'0'9397,"-21"131"-5155,16-82-1201,0-22-1152,5-6-1425,-5-7-464,5-49-14775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7.1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240 0 11365,'0'0'17072,"-18"11"-16325,4-3-632,1 0-1,0 1 1,0 1 0,1 0 0,0 1-1,1 1 1,0-1 0,-17 25 0,9-6 164,-32 56 531,47-77-736,0 0-1,1 0 1,0 0 0,0 0-1,1 0 1,0 0 0,1 1 0,-1 10-1,2-19-75,0 0-1,0 0 1,0-1-1,0 1 1,1 0 0,-1 0-1,0-1 1,0 1-1,1 0 1,-1 0-1,0-1 1,1 1-1,-1 0 1,1-1-1,-1 1 1,1-1-1,-1 1 1,1 0 0,0-1-1,-1 1 1,1-1-1,0 0 1,-1 1-1,2 0 1,25 5-49,33-7 4,-53 0 49,2 0-14,0-1 1,1 0-1,-1-1 0,0 0 1,0 0-1,0-1 1,-1 0-1,1 0 0,-1-1 1,0 0-1,10-9 1,10-10-132,40-45 1,-33 32 3,-35 37 139,0 0-1,1-1 1,-1 1 0,0 0 0,0 0-1,1-1 1,-1 1 0,0 0 0,0-1-1,1 1 1,-1 0 0,0 0 0,1 0-1,-1-1 1,0 1 0,1 0 0,-1 0-1,0 0 1,1 0 0,-1 0 0,0-1-1,1 1 1,-1 0 0,0 0-1,1 0 1,-1 0 0,1 0 0,-1 0-1,0 0 1,1 1 0,-1-1 0,0 0-1,1 0 1,-1 0 0,0 0 0,1 0-1,-1 0 1,0 1 0,1-1 0,-1 0-1,0 0 1,1 0 0,-1 1 0,0-1-1,0 0 1,1 1 0,-1-1-1,0 0 1,0 1 0,1-1 0,-1 0-1,0 1 1,0-1 0,6 23-111,-5-19 84,0 4 76,1-1 1,0-1-1,1 1 1,-1 0-1,1 0 1,1-1-1,-1 0 1,1 0-1,0 0 1,9 10-1,-13-15-104,1-1 0,-1 1-1,0 0 1,1-1 0,-1 1-1,0-1 1,1 1 0,-1-1-1,1 1 1,-1-1 0,1 1-1,-1-1 1,1 0 0,-1 1 0,1-1-1,0 0 1,-1 1 0,1-1-1,-1 0 1,1 0 0,0 1-1,-1-1 1,1 0 0,0 0 0,-1 0-1,1 0 1,0 0 0,-1 0-1,1 0 1,0 0 0,-1 0-1,2-1 1,2 0-1447,25 0-9548,-13-5 3631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7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2481,'0'0'18395,"0"21"-15732,2 69-513,-1-84-2015,-1 1 0,1-1 0,0 0 0,1 0 0,-1 0 0,1 0 0,0 0 0,1 0 0,-1-1-1,1 1 1,0-1 0,1 0 0,-1 0 0,1 0 0,0 0 0,1 0 0,-1-1 0,1 0 0,-1 0 0,1 0 0,1 0 0,6 3 0,0-2-162,0-1 0,0 0 0,0 0 1,1-1-1,-1-1 0,1 0 0,0-1 1,21-1-1,-31 0-22,0 0-1,-1 0 1,1-1 0,-1 1 0,1-1 0,-1 1 0,1-1-1,-1 0 1,0 0 0,1 0 0,-1 0 0,0-1 0,0 1-1,0-1 1,0 1 0,3-4 0,24-34-344,-26 33 325,0 1 0,1-1 0,0 1 1,0 0-1,0 0 0,0 1 0,7-7 0,-10 11 76,0 0 0,-1 0-1,1 0 1,0 0 0,-1 0 0,1 0-1,-1 1 1,1-1 0,0 0-1,-1 0 1,1 0 0,-1 1 0,1-1-1,-1 0 1,1 0 0,-1 1 0,1-1-1,-1 1 1,1-1 0,-1 0-1,1 1 1,-1-1 0,0 1 0,1-1-1,-1 1 1,0-1 0,1 1-1,-1 0 1,16 22 379,-10-14-165,-2-3-740,12 12 1291,-8-15-3814,2-2-3916,4-1-1149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7.8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1 9524,'0'0'13193,"-6"30"-12088,1-9-789,-7 29 728,2 1 1,-3 74-1,9 344 2360,6-434-3359,0-1 0,3 1 0,0-1 0,3 0 0,15 46 0,-15-66-1379,-5-29-4429,-5-26-877,-7-18-4357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7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91 10997,'0'0'12774,"140"-35"-12358,-94 28-416,11-7-1072,1-7-2786,-1 7-3954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8.4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11093,'0'0'8108,"-4"27"-5448,1-12-2288,-6 44 1463,-2 71 0,-8 162 843,19-289-2680,-2 16 19,2-14-30,2-10-45,-1 3 13,0-1 0,1 1 1,-1 0-1,1 0 0,0 0 0,-1 0 0,1 0 0,0 0 0,0 0 1,0 1-1,0-1 0,1 1 0,-1-1 0,0 1 0,1 0 0,-1 0 1,5-2-1,2 0 6,-1 0-1,1 1 1,0 0 0,9-2 0,-8 3 12,1 0 1,0 0-1,0 1 1,0 1-1,17 2 1,-24-2 24,-1 0-1,1 1 1,-1-1 0,1 1-1,-1-1 1,1 1 0,-1 0-1,0 1 1,0-1 0,0 0 0,0 1-1,0 0 1,0 0 0,-1 0-1,0 0 1,1 0 0,-1 0-1,2 4 1,0 1 137,0 1 0,-1-1-1,0 0 1,0 1 0,-1 0 0,0 0-1,0-1 1,-1 1 0,0 0 0,-1 0-1,0 0 1,-2 15 0,2-20-95,-1 0-1,0-1 1,0 1 0,0-1-1,0 1 1,-1-1-1,1 1 1,-1-1 0,0 0-1,0 0 1,0 0 0,0 0-1,-1 0 1,1 0 0,-1-1-1,0 1 1,1-1 0,-1 1-1,0-1 1,-1 0 0,1 0-1,0-1 1,0 1 0,-1-1-1,1 0 1,-1 1 0,1-2-1,-1 1 1,0 0 0,1-1-1,-1 1 1,0-1 0,-5 0-1,-7 0 52,11 0-115,0 1 1,1-1-1,-1 0 1,0 0-1,0 0 1,1-1-1,-1 0 0,0 0 1,0 0-1,1 0 1,-1-1-1,1 1 1,0-1-1,-1-1 0,1 1 1,0 0-1,-5-5 1,6 4-300,-1-1 0,0 0 0,1 1 0,0-2 0,0 1-1,0 0 1,1-1 0,-1 1 0,-2-8 0,4 9-580,0 0-1,1-1 1,-1 1-1,1 0 1,-1 0-1,1-1 1,0 1-1,1 0 1,-1 0 0,2-7-1,6-11-6889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8.7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166 0 10085,'0'0'11904,"-21"21"-10130,-66 70-136,81-85-1429,1 1 0,-1-1 0,1 1 0,0 0 0,0 0-1,1 0 1,0 1 0,1-1 0,-1 1 0,1 0 0,1 0 0,-4 16 0,6-23-214,0-1 0,0 1 0,0-1 1,0 1-1,0-1 0,0 1 0,0-1 0,1 1 0,-1-1 0,0 1 1,0-1-1,0 1 0,1-1 0,-1 1 0,0-1 0,0 1 1,1-1-1,-1 1 0,0-1 0,1 0 0,-1 1 0,1-1 1,-1 1-1,0-1 0,1 0 0,-1 0 0,1 1 0,-1-1 1,1 0-1,-1 0 0,1 1 0,0-1 0,27 4-213,26-8-167,-46 2 320,0-1 0,-1 1 0,1-2 0,-1 1 0,13-9 0,-14 8 25,-1 1 0,1 0 1,-1 0-1,1 0 0,0 1 0,0 0 1,0 0-1,0 0 0,0 1 0,0 0 1,8-1-1,-4 3 208,0 1 0,0 0 0,1 0 0,-1 1 0,-1 0 0,1 1 0,0 0 0,-1 0 0,13 9 0,16 7-37,-35-18-269,2 2-1342,9-12-12330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9.2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1665,'0'0'20174,"-2"20"-17837,0 1-1653,-2 5 324,2 0 1,1 0-1,2 29 0,0-52-961,-1 0 0,1 0-1,0-1 1,0 1-1,0 0 1,0 0 0,0-1-1,0 1 1,1-1 0,-1 1-1,1-1 1,0 0 0,-1 0-1,1 0 1,4 4 0,-4-5-99,-1 0 0,1 0 1,-1 0-1,1 0 0,0 0 1,-1-1-1,1 1 0,0 0 1,0-1-1,-1 1 0,1-1 1,0 0-1,0 0 0,0 0 1,-1 0-1,1 0 0,0 0 1,0 0-1,0 0 1,-1-1-1,1 1 0,0-1 1,0 1-1,-1-1 0,1 0 1,2-1-1,11-8-60,0-1-1,19-17 1,21-16-77,-42 37 203,-11 5 228,-1 3-199,0-1 0,0 1 0,0-1 0,0 1 0,0 0 0,-1-1 0,1 1 0,0 0 0,0 0 0,-1-1 0,1 1 0,-1 0 0,1 0 0,0 0 0,-1 0 0,0 0 0,1 1 0,10 13 21,-9-13-40,3 3 14,0 1 0,0-1-1,0-1 1,1 1 0,0-1-1,0 0 1,0 0-1,0 0 1,1-1 0,-1 0-1,1-1 1,0 1 0,0-1-1,0-1 1,0 1 0,0-1-1,14 0 1,-21-1-101,1 0 0,0 0 1,0 0-1,0 0 0,-1-1 0,1 1 1,0 0-1,0-1 0,-1 1 0,1 0 1,0-1-1,-1 1 0,1-1 1,0 1-1,-1-1 0,1 0 0,-1 1 1,1-1-1,-1 1 0,1-1 0,-1 0 1,1 0-1,-1 1 0,0-1 0,1 0 1,-1 0-1,0 1 0,1-2 1,1-19-10031,-2 8 750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0:59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0 273 4786,'0'0'14983,"28"-9"-13158,89-35-537,-110 40-1199,1 0-1,-1-1 0,1 0 0,-1 0 0,0-1 0,-1 0 0,0 0 0,0 0 0,0-1 0,0 0 0,-1 0 0,-1 0 0,1-1 0,-1 1 0,0-1 0,3-9 0,-2 4 67,0 6 268,-1-2-1,-1 1 1,1 0 0,-2-1-1,1 1 1,-1-1 0,0 0 0,0-15-1,-2 23 557,-2 2-897,-1 0 0,1 0 0,-1 0-1,1 0 1,0 0 0,-1 1-1,1-1 1,0 1 0,0 0-1,0-1 1,0 1 0,0 0-1,0 0 1,1 0 0,-1 1 0,1-1-1,-1 0 1,1 0 0,0 1-1,-2 4 1,-2 2 59,-9 13 26,2 0-1,-15 36 0,24-48-107,0-1 0,1 0-1,0 1 1,0 0 0,1-1-1,0 1 1,1 0 0,0 0-1,2 15 1,-1-20-45,0-1 0,0 1 0,1-1 0,0 1 0,0-1 0,0 0 0,0 0 0,0 1 0,1-2 0,0 1 0,0 0 0,0-1-1,0 1 1,1-1 0,-1 0 0,1 0 0,0 0 0,0 0 0,0-1 0,0 0 0,0 0 0,1 0 0,-1 0 0,1-1 0,-1 1 0,6 0 0,11 2-433,1 0 1,0-2 0,0 0-1,24-1 1,0-6-2907,-15-6-1744,5-9-6677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00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10869,'0'0'8543,"0"20"-5158,0 12-2153,1 124 3947,-1-152-5109,0 0-1,1 0 1,-1-1-1,1 1 0,0 0 1,0 0-1,0-1 1,0 1-1,1-1 1,-1 1-1,1-1 1,0 1-1,0-1 1,0 0-1,1 0 1,-1 0-1,1 0 1,0-1-1,4 5 1,-4-6-68,1 1 1,-1-1-1,1 0 1,-1 0 0,1 0-1,-1 0 1,1-1-1,-1 1 1,1-1-1,0 0 1,-1 0-1,1 0 1,-1 0 0,1-1-1,-1 0 1,1 0-1,0 0 1,-1 0-1,0 0 1,1 0-1,2-3 1,63-35 45,-23 10-91,-28 18-29,-11 7 34,-1 0 0,0 0-1,1 1 1,12-5 0,-18 7 45,1 1 0,-1-1 1,0 1-1,1 0 0,-1 0 1,0 0-1,1 0 0,-1 0 1,0 0-1,1 0 0,-1 0 1,0 0-1,1 1 0,-1-1 1,0 0-1,0 1 0,1-1 0,-1 1 1,0 0-1,0-1 0,0 1 1,0 0-1,0 0 0,1 0 1,-2 0-1,1 0 0,0 0 1,0 0-1,0 0 0,0 0 1,0 2-1,7 9 256,-1-1 155,-1 0 0,0 1 0,9 23-1,-15-33-428,0-2 0,0 1 0,0 0 0,0-1 0,0 1 0,0-1-1,0 1 1,1-1 0,-1 1 0,0-1 0,0 1-1,0-1 1,1 1 0,-1-1 0,0 1 0,1-1 0,-1 1-1,0-1 1,1 1 0,-1-1 0,0 0 0,1 1-1,-1-1 1,1 1 0,-1-1 0,1 0 0,-1 0-1,1 1 1,-1-1 0,1 0 0,0 1 0,-10 4-5133,-18-3-2022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01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9 3201,'0'0'13847,"12"-2"-12036,-5 1-1489,-4-1-197,0 2-1,0-1 0,-1 0 0,1 0 1,0 1-1,0 0 0,0 0 1,0-1-1,0 2 0,0-1 0,0 0 1,0 1-1,0-1 0,0 1 0,0 0 1,0 0-1,0 0 0,-1 0 1,1 0-1,0 1 0,-1-1 0,1 1 1,-1 0-1,0 0 0,1 0 0,-1 0 1,2 3-1,4 6 537,0 1 0,-1 1 0,0-1 0,-2 1 1,1 0-1,-1 1 0,-1-1 0,5 28 0,-4-1 231,-1 76 0,-4-111-860,0 1 0,-1 0-1,0 0 1,0 0 0,0-1 0,0 1-1,-1 0 1,0-1 0,0 0 0,-1 1-1,1-1 1,-5 6 0,5-9-5,0 1 1,-1 0-1,1 0 0,-1-1 1,0 1-1,0-1 0,0 0 1,0 0-1,0 0 0,0 0 1,-1-1-1,1 1 0,0-1 1,-1 0-1,1 0 1,-1 0-1,0 0 0,1-1 1,-1 1-1,-5-1 0,-1 0 13,1 0-1,-1 0 0,1-1 1,0 0-1,-1 0 0,1-1 1,0 0-1,0-1 0,0 0 0,1-1 1,-1 0-1,1 0 0,0 0 1,-10-8-1,1 0-29,10 7-5,0 0 0,0 0 0,0-1 0,1 0 0,-10-10 0,15 14 88,16 2-300,1 0 103,-1 2 1,1 0-1,25 7 1,-21-5 70,40 4 0,-44-7-1443,0 1 1,1 1-1,30 9 1,-20 0-5086,-1-4-4470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9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0 192,'0'0'24651,"83"7"-24555,-53 0-96,17-7-1760,-12 0-3091,-4-7-4801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01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14439,'0'0'15799,"10"0"-15799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4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417 13 11845,'0'0'13033,"-30"-2"-11083,-101-7-488,114 8-1219,0 0 0,0 2 0,1 0 0,-1 0 0,0 2 0,1 0 0,0 1 0,0 1 0,0 0 0,0 1 0,-23 13 0,37-18-214,0 0 0,0 0 0,1 0 0,-1 1-1,0-1 1,1 0 0,-1 1 0,1-1 0,-1 1 0,1-1-1,0 1 1,-1 0 0,1-1 0,0 1 0,0 0 0,0 0-1,1 0 1,-2 3 0,1 2-3,0-1 0,0 0 0,1 0 0,1 12 0,-1-2-93,1-9 60,0-1-1,0 1 0,0-1 1,1 0-1,0 0 0,0 0 1,0 0-1,1 0 1,0 0-1,0 0 0,5 6 1,9 10 12,25 27 1,-22-26-3,-5-5-3,4 3 10,-1 0-1,-2 2 1,16 25 0,-28-39-6,0-1 0,0 0 0,-1 1 1,0 0-1,-1 0 0,0-1 1,0 1-1,-1 1 0,0-1 0,0 0 1,-1 0-1,0 0 0,-3 14 1,2-19 8,0 1 1,-1-1-1,0 0 1,0 1 0,0-1-1,0 0 1,0 0 0,-1-1-1,0 1 1,0 0 0,0-1-1,0 0 1,-1 0 0,1 0-1,-1 0 1,1 0-1,-1-1 1,0 1 0,0-1-1,0 0 1,-7 2 0,0 0 15,-1 0 1,0 0-1,-1-2 1,1 1-1,-1-1 1,-22 0-1,32-2-114,1-1 0,-1 1 0,1-1 0,-1 1 0,1-1 0,0 0 0,-1 0 0,1 0 0,0 0-1,0-1 1,-1 1 0,1 0 0,0-1 0,0 0 0,1 1 0,-1-1 0,0 0 0,0 0 0,1 0 0,-1 0-1,1 0 1,0 0 0,0-1 0,0 1 0,0 0 0,-1-5 0,-6-32-4383,8 34 3065,0 0 0,0 1 0,1-1 0,-1 0 0,4-8 1,13-21-6125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5.1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64 2657,'0'0'12982,"29"9"-10266,93 28-672,-113-34-1814,0-1 1,0 0-1,0 0 0,0-1 1,0 0-1,0-1 1,0 0-1,14-2 1,-16 0 22,-1 0 1,1-1 0,0 0 0,-1 0 0,1 0 0,-1-1-1,8-6 1,-10 7-79,-4 2-69,1 1 0,-1 0 0,0-1 0,0 1 0,0-1 0,0 1 0,1-1 0,-1 1 0,0-1 0,0 1 0,0-1 0,0 1-1,0-1 1,0 1 0,0-1 0,0 1 0,-1-1 0,1 1 0,0-1 0,0 1 0,0-1 0,0 1 0,-1 0 0,1-1 0,0 1 0,0-1 0,-1 1 0,1 0 0,0-1 0,-1 1 0,1 0 0,0-1 0,-1 1 0,1 0 0,-1-1 0,1 1 0,-1 0 0,1 0 0,0-1 0,-1 1-1,0 0 1,-18-12 604,-3 1-576,-1 2 0,0 1-1,-1 1 1,0 0 0,0 2 0,0 1 0,-1 1 0,0 1 0,-39 2 0,64 0-209,-1 0 1,0 0-1,0 0 1,0 1-1,0-1 1,1 0-1,-1 1 1,0-1-1,0 0 1,0 1-1,1-1 1,-1 1-1,0 0 1,1-1-1,-1 1 1,0-1-1,1 1 0,-1 0 1,1-1-1,-1 1 1,1 0-1,0 0 1,-1 0-1,1-1 1,0 1-1,-1 0 1,1 0-1,0 0 1,0 0-1,0-1 1,-1 3-1,1-2-207,0 0-1,0 0 0,0 0 1,0 1-1,0-1 1,0 0-1,0 0 0,0 0 1,1 1-1,-1-1 1,0 0-1,1 0 0,-1 0 1,1 0-1,-1 0 1,1 0-1,0 0 0,-1 0 1,1 0-1,0 0 1,0 0-1,-1 0 0,1 0 1,2 1-1,24 6-5805,9-1-2252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5.6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9748,'0'0'13812,"4"23"-11424,12 76-849,-15-92-1431,0 0-1,1 1 1,-1-2-1,1 1 0,1 0 1,-1 0-1,1-1 1,1 1-1,-1-1 1,1 0-1,0 0 0,0 0 1,1 0-1,9 9 1,-13-15-100,0 1 1,-1 0-1,1 0 0,0 0 1,0 0-1,0-1 1,0 1-1,0 0 1,0-1-1,0 1 1,0-1-1,0 1 0,0-1 1,0 0-1,0 1 1,0-1-1,0 0 1,1 0-1,-1 0 1,0 0-1,0 0 0,0 0 1,0 0-1,1 0 1,-1 0-1,0 0 1,0-1-1,0 1 1,0 0-1,0-1 0,0 1 1,0-1-1,0 1 1,0-1-1,0 0 1,0 1-1,1-2 1,2-3 88,0 0 1,0-1 0,-1 1 0,1-1 0,4-10 0,3-6 288,13-23-107,-17 31-1198,0 0 1,1 1 0,15-20 0,-22 31 731,10-10-3697,0-1-1,18-14 1,6 5-6041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5.8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7668,'0'0'16343,"161"7"-14982,-99 0-1121,6-7-80,-6 0-160,-5 0-1985,-10 0-1569,-27 0-2561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6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2481,'0'0'23563,"-10"126"-22138,10-98-865,0-7-496,0 0-64,0-7-32,0-7-1105,0 0-1840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6.2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5218,'0'0'18697,"78"21"-17593,-52-14-367,5-7-561,-10 7-176,0-7-96,-6 7-2289,-4 0-2626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6.3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10165,'0'0'13286,"-10"147"-11990,10-112-719,0-7-577,0 0-160,0-7-2386,0 0-2176,10-7-2785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6.6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1 268 3922,'0'0'11594,"20"-22"-10110,63-73-820,-77 87-597,1 0 0,-1 0 0,-1 0-1,1-1 1,-1 0 0,6-15 0,-10 20 376,0-1 1,0 1 0,0-1 0,-1 1-1,0-1 1,0 1 0,0-1-1,0 1 1,0-1 0,-1 1-1,-2-7 1,3 10-290,-1-1 0,0 1 0,0 0-1,1 0 1,-1 0 0,0 0 0,0 0 0,0 1 0,0-1 0,-1 0-1,1 0 1,0 1 0,0-1 0,0 1 0,-1-1 0,1 1 0,0-1-1,0 1 1,-1 0 0,1-1 0,0 1 0,-1 0 0,1 0 0,-2 0-1,-2 0-6,1 0 0,-1 0 0,1 0 0,-1 0 0,0 1-1,-4 1 1,6-1-135,-1 1 1,1 0-1,0 0 0,0 0 0,0 0 0,1 1 0,-1-1 1,0 1-1,1-1 0,0 1 0,0 0 0,-1 0 0,2 0 1,-1 0-1,0 1 0,1-1 0,-1 0 0,1 1 0,0-1 0,0 1 1,0-1-1,0 5 0,-1 4 48,1 1 0,0 0 0,0-1 0,2 1 0,1 15 1,-2-26-94,0 0 0,1 0 1,-1 0-1,1 1 1,0-1-1,0 0 0,0 0 1,0 0-1,0 0 0,0-1 1,0 1-1,1 0 1,-1 0-1,0-1 0,1 1 1,0-1-1,-1 1 0,1-1 1,0 1-1,0-1 1,0 0-1,0 0 0,0 0 1,0 0-1,0-1 1,0 1-1,3 0 0,6 1-985,0 0 0,0-1-1,-1 0 1,17-2 0,-9 1-1122,19-3-3239,4-8-191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6.9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49 208,'0'0'21711,"0"17"-20091,0 57-692,0-72-910,0 0 0,0 0 0,0 1 0,0-1 0,0 0 0,0 1 0,0-1 0,1 0 0,-1 0 0,1 0 0,0 0 0,0 1 0,0-1 0,0 0 0,0 0 0,0 0-1,0-1 1,1 1 0,-1 0 0,1 0 0,-1-1 0,4 4 0,-1-4-2,-1 0-1,0 0 1,1 0-1,-1 0 1,1 0-1,-1-1 1,1 0-1,-1 0 1,1 0-1,4 0 1,1 0 209,-6 0-120,-1-1 1,1 1-1,0-1 1,-1 1-1,1-1 1,-1 0-1,1 0 1,-1 0 0,1-1-1,-1 1 1,0 0-1,0-1 1,5-3-1,25-29 679,-15 15-570,56-53 29,-27 26-3727,-43 42 2510,-1 1-730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09.2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0 7123,'0'0'15303,"-21"139"-12758,11-42-47,0 21-626,5 20-575,-6 8 64,6-8-657,5-48-640,0-21-64,0-34 0,0-28-208,-5-7-576,0-21-321,-5-20-816,-6-15-3649,6-13-4419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7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0 198 6563,'0'0'11819,"24"0"-9666,-3 1-1672,-10 0-278,0-1 0,0 1 0,-1-2 0,1 0 0,0 0-1,-1-1 1,1 0 0,0 0 0,-1-1 0,0-1 0,0 0 0,14-7-1,-12 3-47,-1 1-1,1-2 0,-1 1 1,15-17-1,-23 22-48,0 1 0,-1-1 0,0 0 0,1 0 1,-1 0-1,0 0 0,-1-1 0,1 1 0,0 0 0,-1-1 0,0 1 0,0-1 0,0 0 1,0 1-1,-1-1 0,1 0 0,-1 0 0,0 1 0,0-1 0,0 0 0,0 0 1,-2-3-1,1 5 17,0 0 0,-1 0 1,1 0-1,-1 0 0,1 0 1,-1 0-1,0 1 0,0-1 0,1 0 1,-1 1-1,0 0 0,-5-3 1,6 4-92,0-1 0,0 0 0,0 1 1,0-1-1,0 0 0,-1 1 0,1 0 1,0-1-1,0 1 0,-1 0 0,1-1 0,0 1 1,-1 0-1,1 0 0,0 0 0,-1 0 1,1 0-1,0 1 0,0-1 0,-1 0 0,1 1 1,0-1-1,0 0 0,-1 1 0,1 0 1,-1 0-1,-2 3-6,2 1 1,-1-1 0,0 1-1,1-1 1,0 1-1,0 0 1,0 0 0,0 0-1,-1 10 1,-4 50 414,7-53-309,0-8-72,0 0 0,0 0 0,0 0 0,0 1 1,1-1-1,1 7 0,-1-10-55,0 0 0,-1 0 1,1 0-1,0 0 0,-1 0 1,1 0-1,0 0 0,0 0 0,0 0 1,-1-1-1,1 1 0,0 0 1,0-1-1,0 1 0,1-1 1,-1 1-1,0-1 0,0 1 1,0-1-1,0 0 0,0 1 1,0-1-1,1 0 0,-1 0 0,0 0 1,0 0-1,2 0 0,16-1-355,-1 0-1,0-1 0,26-6 0,48-21-5337,-46 15-2126,-8 6-1257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1:17.5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4066,'0'0'17056,"-1"7"-16005,1-2-786,0 0 0,0 0 0,1 1 0,-1-1-1,1 0 1,0 0 0,1 0 0,-1 0 0,1 0 0,0 0 0,0 0 0,1-1 0,3 6 0,-4-6-185,0-1-1,0 0 1,1 0 0,0 0 0,-1 0-1,1-1 1,0 1 0,0-1 0,0 0-1,1 1 1,-1-1 0,0-1 0,1 1 0,-1 0-1,1-1 1,0 0 0,0 0 0,-1 0-1,1 0 1,0-1 0,4 1 0,-2-2-48,0 0 0,-1 0 0,1 0 0,0 0 0,-1-1 0,1 0 0,-1-1 0,0 1 0,1-1-1,-1 0 1,0 0 0,6-5 0,31-17 278,-33 21-256,0 0-1,1 0 0,-1 1 0,1 1 0,0 0 1,0 0-1,-1 1 0,2 0 0,-1 0 0,0 2 1,0-1-1,0 1 0,0 0 0,-1 1 1,1 0-1,0 1 0,-1 0 0,17 8 0,-17-6 167,1 0-118,0 1 1,-1 0-1,0 1 1,0 0-1,0 0 0,9 12 1,-16-17-116,8 4-310,-10-23-6222,0-8-1997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00.2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222 0 7652,'0'0'15132,"-23"16"-13398,-76 54-395,92-64-1156,-1 1 0,2 0 0,-1 1 0,1 0 0,0 0 0,0 0 0,1 1 0,1 0 0,-7 15 0,5-4 331,0-1 1,-5 38-1,11-54-459,-4 23 105,1 0-1,1 0 0,1-1 1,1 1-1,1 0 0,2 0 1,1 0-1,0-1 0,2 0 1,1 0-1,1 0 0,1-1 0,20 38 1,-21-48-438,7 15 800,-14-28-769,0 0 0,0 0 0,0 0 0,-1 0 0,1 0 0,0 0 0,0 0 0,0-1 0,1 1 0,-1 0 0,0 0 0,0-1 0,0 1 0,0-1 0,1 1 0,-1-1 0,0 0 0,1 1 0,1-1 0,6-2-5059,-3-10-2650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00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7700,'0'0'15911,"88"7"-14519,-36 7-1023,-5-7-369,-6 0-64,-10 0-1649,-10 0-1473,-16 8-2944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00.8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1 3378,'0'0'13715,"1"28"-10364,0-10-2782,12 169 3694,8 271-88,-21-455-4170,0 1 0,0-1 1,-1 1-1,1-1 0,-1 1 0,0-1 0,0 0 1,0 0-1,-1 1 0,1-1 0,-1 0 1,0 0-1,0 0 0,0-1 0,0 1 1,0 0-1,-1-1 0,1 1 0,-1-1 1,1 0-1,-4 2 0,4-3-61,0 1 0,0-1-1,-1-1 1,1 1 0,0 0 0,0 0 0,-1-1-1,1 1 1,0-1 0,-1 0 0,1 0-1,-1 0 1,1 0 0,0 0 0,-1 0 0,1-1-1,-1 1 1,1-1 0,0 1 0,0-1 0,-1 0-1,1 0 1,0 0 0,0 0 0,0-1 0,0 1-1,0-1 1,0 1 0,0-1 0,1 1 0,-3-3-1,0-2-908,-1-1 0,1 1 0,1-1-1,-1 0 1,1 0 0,0 0 0,0 0-1,1 0 1,-2-13 0,-3-29-9162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01.1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1 225 7940,'0'0'4591,"29"-11"-605,99-35-1179,-107 38-2339,0-1 0,0 0 0,-1-2 0,-1 0 1,33-25-1,-44 30-335,-5 4-6,-1 0 0,1 0 0,-1 0 0,1 0 0,-1 0 0,0-1 0,0 1-1,0 0 1,0-1 0,-1 0 0,1 0 0,-1 1 0,2-5 0,1-25 4096,-5 31-4170,1 1 0,0-1 0,-1 1 0,1-1 0,-1 1 0,1-1 0,-1 1 0,0-1 0,1 1 0,-1 0 0,0-1 0,1 1 0,-1 0 0,0-1 0,1 1 0,-1 0 0,0 0 0,1 0 0,-1 0 0,0 0 0,1 0 0,-1 0 0,-1 0 0,-18-1 213,20 1-219,-7 0-16,0 1 1,0-1-1,0 2 1,1-1-1,-1 1 0,1 0 1,-1 0-1,1 1 0,0 0 1,0 0-1,0 0 1,-7 5-1,10-5-8,-1 0 1,1 0-1,0 0 1,-1 0-1,1 0 1,1 1-1,-1-1 1,0 1-1,1 0 1,0-1-1,0 1 1,0 0-1,0 1 1,1-1-1,-1 0 1,1 0-1,0 1 1,1-1-1,-1 8 1,0-8-25,1-1 1,-1 1-1,1 0 1,1-1-1,-1 1 1,0 0-1,1-1 1,0 1-1,0 0 1,0-1 0,0 1-1,0-1 1,1 1-1,-1-1 1,1 0-1,0 0 1,0 0-1,0 0 1,1 0-1,-1 0 1,1 0-1,0-1 1,-1 1-1,1-1 1,0 0-1,0 0 1,6 3-1,3 2-373,0-1 0,0 0-1,1-1 1,-1-1 0,27 7 0,-17-7-2247,0-1 0,40 0 0,1-3-5212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01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189 246 3826,'0'0'15562,"-23"16"-13060,-71 55-266,88-66-2076,1-1 0,-1 1 0,1 0 0,0 0 0,0 0 0,1 1 1,-1 0-1,1 0 0,1 0 0,-1 0 0,1 1 0,0-1 0,0 1 0,1 0 0,0 0 1,0 0-1,1 0 0,-1 0 0,2 0 0,-1 0 0,1 0 0,1 15 0,-1-22-158,0 2 5,0 1-1,0-1 1,0 1 0,0-1 0,0 0-1,1 1 1,-1-1 0,1 1-1,-1-1 1,1 0 0,0 1 0,0-1-1,0 0 1,0 0 0,0 0-1,1 0 1,-1 0 0,1 0 0,-1 0-1,1 0 1,0-1 0,4 4-1,-2-3 6,1 0 0,0 0 0,0-1-1,0 0 1,0 0 0,0 0 0,0 0 0,1-1-1,9 0 1,-3-1 10,0 0-1,-1-1 1,1 0 0,-1-1-1,1 0 1,-1-1 0,0 0-1,0-1 1,-1 0 0,1-1-1,-1 0 1,-1-1 0,1 0-1,-1 0 1,0-1 0,9-10-1,4-6-61,-1-1 0,-1-1 0,-1-1 0,25-47 0,-32 50 7,-1-1 0,-1 0-1,0-1 1,-3 1 0,0-2-1,-1 1 1,-2-1-1,-1 0 1,0-27 0,-3 52 1874,1 3-1802,-1 0 1,0 0-1,0 0 1,0 1-1,-1-1 1,1 0 0,0 0-1,0 1 1,-1-1-1,1 0 1,0 0-1,-1 0 1,0 0 0,0 2-1,-1 1 11,-7 27 120,1 1 0,1 0 1,2 1-1,1 0 0,2-1 1,3 67-1,0-86-153,0-1 0,1 1 0,1 0 0,0-1 0,0 1 0,1-1 0,1 0 0,0 0 0,1-1 0,0 1-1,1-1 1,0-1 0,11 13 0,-12-15-9,1-1 0,0 0-1,1-1 1,0 0 0,-1 0 0,2-1-1,-1 0 1,1 0 0,0-1 0,0 0-1,0 0 1,0-1 0,1 0-1,-1-1 1,1 0 0,-1-1 0,19 1-1,-22-3-6,0 1 0,0-2 0,0 1 0,0-1 0,0 1-1,-1-2 1,1 1 0,-1-1 0,1 1 0,-1-2 0,0 1 0,0 0-1,0-1 1,-1 0 0,1 0 0,-1-1 0,7-8 0,6-10-68,-1 1 1,20-40-1,-30 51 38,3-3 45,-2 0-1,1-1 1,-2 0 0,0 0 0,-1-1-1,0 1 1,-2-1 0,0 0 0,2-30-1,-24 56 217,14-5-231,1 1-1,0-1 0,0 1 1,1 0-1,0 0 1,0 0-1,0 1 0,1-1 1,0 0-1,0 1 0,1 0 1,-2 12-1,2-12 22,0-1 0,1 0-1,0 1 1,0-1 0,1 0 0,0 1-1,0-1 1,0 0 0,1 0 0,-1 0-1,2 0 1,-1 0 0,1 0-1,4 8 1,3-3-37,-1 1-1,2-2 1,-1 1-1,1-2 1,1 1 0,0-1-1,0-1 1,1-1-1,0 1 1,0-2-1,1 0 1,0 0-1,0-2 1,0 1 0,0-2-1,1 0 1,-1-1-1,18 1 1,-11-2-592,-13-1-182,0 1 1,0-1 0,1-1-1,-1 0 1,0 0 0,15-4-1,-15 1-1198,0 0-1,-1 0 1,1-1-1,8-7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09.2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196 72 2593,'0'0'17192,"-9"29"-15444,1 2-1260,-3 8 314,-2-1 0,-28 62 0,22-61 137,-75 173 2473,99-285-3201,7 21-371,3 1-1,2 1 1,2 0-1,3 1 1,1 1 0,53-79-1,-72 122 156,-2-1 4,2 1-1,-1 0 0,0 1 0,1-1 1,0 1-1,0-1 0,0 1 0,1 0 1,-1 1-1,7-4 0,-10 6 4,0 1 0,1-1 0,-1 1 0,0 0 0,0 0 0,0 0 0,1 0 0,-1 0 0,0 0-1,0 0 1,1 0 0,-1 0 0,0 0 0,0 1 0,1-1 0,-1 0 0,0 1 0,0-1 0,0 1 0,0 0 0,0-1 0,0 1 0,0 0 0,0 0 0,0-1 0,0 1-1,0 0 1,0 0 0,1 2 0,19 32 102,-19-31-76,9 24 191,-1 0 1,-2 1-1,0 1 1,-2-1 0,-2 1-1,2 41 1,-1-25-55,-5-45-155,0 0-1,0 0 1,0 1 0,0-1 0,0 0 0,0 1 0,0-1 0,1 0 0,-1 0 0,0 1 0,1-1 0,-1 0 0,1 0 0,-1 0-1,1 0 1,0 0 0,0 0 0,-1 0 0,1 0 0,0 0 0,0 0 0,0 0 0,0 0 0,2 1 0,-2-2 59,5-4 115,36-41-230,-25 25-30,2 0-1,27-23 1,-26 28-55,0 1 0,38-20 0,-48 29 86,1 0 0,-1 1 0,1 0 0,0 1 0,0 1 0,0-1 0,1 2 1,14-1-1,-24 2 51,1 0 0,-1 1 1,0-1-1,0 1 0,0 0 0,0-1 1,1 1-1,-1 0 0,-1 1 1,1-1-1,0 0 0,0 0 0,0 1 1,-1-1-1,1 1 0,0 0 1,-1-1-1,1 1 0,-1 0 1,0 0-1,0 0 0,0 0 0,0 0 1,0 0-1,0 0 0,0 0 1,-1 0-1,1 3 0,2 8 106,0-1 0,-1 1 0,1 19-1,-2 127 319,-1-153-390,-1 1 0,0 0 1,0 0-1,-4 10 0,-2 23-2448,17-53-13313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1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11 1345,'0'-2'15441,"-1"-7"-5481,-3 32-9555,2 1 0,0-1 0,2 1 0,2 28 0,0 8-56,-3-33-235,0-18-90,1 0 0,0-1 0,0 1 1,3 13-1,-2-20-1469,4 3 4494,-3-4-5069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1.9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338 67 2369,'0'0'18094,"-17"-11"-15987,-58-31-429,71 40-1503,-1 0-1,0 0 0,0 0 0,-1 1 0,1-1 0,0 1 0,0 1 0,-1-1 1,1 1-1,0 0 0,-1 0 0,1 0 0,0 1 0,-1 0 0,1 0 0,0 0 1,0 0-1,0 1 0,0 0 0,-10 5 0,4 1-47,0 0-1,0 1 0,0 0 1,1 0-1,-15 19 1,20-23-73,1 0 0,-1 0 0,1 1 0,0-1 0,0 1 0,1 0 0,0 0 1,0 1-1,0-1 0,1 1 0,0-1 0,0 1 0,0 0 0,1 0 0,0-1 0,1 1 0,0 8 1,0-14-54,0 0 0,0 0 0,0 1 0,1-1 0,-1 0 0,0 0 0,1 0 0,-1 0 1,1 0-1,-1 0 0,1 0 0,-1 0 0,1 0 0,0 0 0,0 0 0,-1 0 0,1 0 1,0 0-1,0-1 0,0 1 0,0 0 0,0-1 0,0 1 0,0 0 0,0-1 0,0 0 0,1 1 1,-1-1-1,0 0 0,0 1 0,0-1 0,2 0 0,45 2 14,-34-2-8,4 0-31,0-1 0,1 0 0,-1-1-1,0-1 1,-1-1 0,1-1 0,0 0 0,-1-1-1,0-1 1,-1-1 0,0 0 0,16-11-1,-26 15-4,-5 3 24,1 0-1,-1-1 0,1 1 0,0 0 0,-1 0 1,1 1-1,0-1 0,0 0 0,-1 1 1,1-1-1,0 1 0,3-1 0,-3 1 9,-3 10 127,1 0 0,0 1 0,1-1 1,0 0-1,1 0 0,0 0 0,0 0 0,1 0 0,0 0 0,1-1 0,0 1 0,10 16 1,-12-24-248,-1 0 1,1-1-1,0 1 1,0 0-1,-1-1 1,1 1-1,0-1 1,0 0-1,0 1 1,1-1-1,-1 0 1,0 0-1,0 0 1,1-1-1,-1 1 1,3 0-1,1 0-1346,0-1 0,0 0 0,0 0-1,-1 0 1,9-2 0,11-4-5623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5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0 12982,'0'0'11429,"-92"153"-8836,56-77-736,-5 0-704,0 0-481,5-6-208,5-15-368,5-13-80,16-8-32,5-13-400,5-14-832,0 0-5171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0.4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0 388 6371,'0'0'15025,"30"0"-13240,-8 1-1399,-6 0-140,1 0-1,-1-2 1,24-3-1,-32 3-127,0-1 0,0 0 0,0-1 1,0 0-1,0 0 0,-1-1 0,1 0 0,-1 0 0,0 0 0,-1-1 0,12-10 1,14-16 282,-2-2 1,34-44 0,-54 64-360,-1-1 0,0-1 0,-1 1 1,-1-1-1,0-1 0,-1 1 0,0-1 1,-2 0-1,5-22 0,-5 16 734,-4 21-109,-7 2 438,4 1-1094,1-1-1,-1 0 1,1 1 0,-1-1 0,1 1 0,0 0-1,-1-1 1,1 1 0,0 0 0,0 1 0,1-1-1,-1 0 1,0 0 0,-2 6 0,-6 6-13,1-2 104,-1 0 0,1 1 0,1 0 0,1 0 0,0 1 0,0 0 1,1 0-1,1 1 0,1-1 0,0 1 0,0 1 0,2-1 0,0 0 0,0 29 0,2-42-87,1 1 1,-1-1-1,1 1 0,-1-1 0,1 0 1,0 1-1,0-1 0,0 0 0,0 1 0,1-1 1,-1 0-1,1 0 0,-1 0 0,1 0 1,-1 0-1,1 0 0,0-1 0,0 1 0,0 0 1,0-1-1,0 0 0,1 1 0,-1-1 0,0 0 1,1 0-1,-1 0 0,0-1 0,4 2 1,6 0-21,0 0 1,0 0 0,0-1 0,17-1 0,-20 0 18,0 0-41,1 1 0,-1-1-1,1-1 1,-1 0 0,1 0 0,-1-1 0,1 0-1,-1-1 1,0 0 0,0 0 0,0-1 0,0 0-1,-1 0 1,15-11 0,77-77-2187,-40 26-3640,-55 60 4249,1 0 0,0 1 0,1-1 0,10-6 0,-17 12 1635,0 0 0,0 0 0,1 0 0,-1 0 0,0 0 0,0 0 0,1 0 0,-1 0 0,0 0 0,0 0 0,0 1 0,1-1 0,-1 0 0,0 0 0,0 0 0,0 0 0,1 0 0,-1 0 0,0 0 0,0 1 0,0-1 0,1 0 0,-1 0 0,0 0 0,0 0 0,0 1 0,0-1 0,0 0 0,0 0 0,1 0 0,-1 1 0,0-1 0,0 0 0,0 0 0,0 1 0,0-1 0,0 0 0,0 0 0,0 1 0,0-1 0,0 0 0,0 0 0,0 0 0,0 1 0,0-1 0,0 0 0,0 0 0,0 1 0,-1-1 0,1 0 0,0 0 0,0 1 0,0-1 210,0 51 3580,-2-1-1,-11 64 1,10-103-3493,0 27 317,3-35-972,0-9-1158,0-66-6467,0 19 803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2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12134,'0'0'9652,"0"126"-6643,11-56-512,-6 0-912,11 0-352,-6 0-593,0-14-416,-4-14-160,-1-14-64,0-7-112,-5-7-432,0-7-1089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3.7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5010,'0'0'17035,"0"24"-14976,0 173 1687,0-124-2420,13-77-1286,29-48-16,-33 41-71,1 0 0,0 1 0,1 1 0,0 0-1,0 0 1,1 1 0,0 1 0,0-1 0,1 2 0,0 0 0,14-4-1,-26 9 40,1 1-1,0 0 0,0 0 0,0 0 0,-1 0 0,1 0 1,0 0-1,0 0 0,0 1 0,-1-1 0,1 1 1,0-1-1,-1 1 0,1 0 0,0 0 0,-1-1 0,1 1 1,-1 0-1,1 0 0,-1 0 0,0 1 0,1-1 0,-1 0 1,2 3-1,2 3 73,0 0 0,-1 1 1,0-1-1,4 10 0,-2-3 142,-1-5-66,-2-1-110,1 0 1,0 0-1,0 0 0,1-1 1,0 0-1,12 14 0,-14-21-131,1 1-1,0 0 0,-1-1 1,1 0-1,-1 0 0,1 0 1,0 0-1,-1 0 0,1-1 0,-1 0 1,1 0-1,-1 0 0,1 0 1,-1 0-1,0-1 0,5-2 1,45-33-106,-42 29 138,0-1 1,0 2 0,1-1 0,0 2 0,24-11-1,-35 17 61,0-1 0,0 1 0,1-1 0,-1 1 0,0 0 0,0 0 0,0 0 0,0-1 0,1 1-1,-1 0 1,0 1 0,0-1 0,0 0 0,1 0 0,-1 0 0,0 1 0,0-1 0,0 0 0,0 1 0,0 0-1,0-1 1,0 1 0,0-1 0,0 1 0,0 0 0,0 0 0,0-1 0,0 1 0,0 0 0,1 2 0,0 1 140,0 0 1,0 1-1,-1-1 1,1 1 0,-1 0-1,1 6 1,5 15 715,-3-16-615,10 17 275,-13-26-550,0 0-1,-1 0 1,1 0-1,0 0 1,0 0-1,0 0 1,0-1-1,0 1 1,0 0-1,0-1 1,0 1-1,1 0 1,-1-1-1,0 0 0,0 1 1,0-1-1,1 0 1,-1 1-1,0-1 1,2 0-1,29 3-5260,-26-2 3939,-1 0 0,0 0-1,1-1 1,-1 0-1,0 0 1,1 0 0,6-1-1,15-11-7497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3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3922,'0'0'22506,"0"56"-21145,0-49-753,0 0-512,0 0-2033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4.0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2321,'0'0'21162,"21"0"-21018,15 0 272,1 0-304,-1 0-112,6 0-496,-6 0-3074,0 0-3377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4.4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4162,'0'0'15044,"9"22"-13006,-2-3-1643,59 135 2252,-65-153-2628,1 4 80,1 0 0,0 0-1,0 0 1,1 0 0,5 5 0,-8-9-112,0 0 0,0 0-1,0 0 1,0 0 0,0-1 0,0 1 0,0-1 0,0 1 0,0 0-1,0-1 1,1 0 0,-1 1 0,0-1 0,0 0 0,0 1 0,1-1-1,-1 0 1,0 0 0,0 0 0,1 0 0,-1 0 0,0-1 0,0 1-1,1 0 1,-1 0 0,0-1 0,0 1 0,0-1 0,0 1 0,1-1-1,-1 0 1,0 1 0,0-1 0,1-1 0,48-45-545,-39 36 490,1-1 0,-1 2 1,2-1-1,-1 2 0,2 0 0,15-9 0,-28 18 134,-1 0 0,1 0 0,0 0 0,-1 0 0,1 0 0,0 0 0,-1 0-1,1 1 1,0-1 0,-1 0 0,1 0 0,-1 1 0,1-1 0,-1 0 0,1 1 0,0-1-1,-1 1 1,1-1 0,-1 1 0,0-1 0,1 0 0,-1 1 0,1 0 0,-1-1-1,0 1 1,1-1 0,-1 1 0,15 24 1504,-8-11-495,-3-9-890,0 0 1,0 0-1,0-1 0,0 1 0,1-1 0,0 0 0,0 0 0,0 0 0,0-1 0,8 4 0,-9-5-516,-1 0 0,0 0 0,0 1 0,0 0 0,0-1 0,0 1 0,2 4 0,-3-4-741,1 0 1,-1 0-1,1-1 0,-1 1 1,1-1-1,0 0 1,0 1-1,0-1 0,0-1 1,6 4-1,16-3-6964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5.5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338 0 5683,'0'0'15012,"0"4"-13163,-1 7-1284,0 1 1,-1-1 0,0 0-1,-1 1 1,0-1 0,-1-1-1,-9 21 1,-48 76 1615,32-59-1596,-2 4-204,-62 115 288,76-133-764,2 1 0,1 1 0,-8 38 0,11-36-837,3-13-1137,2 1-3980,5-17-2728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6.2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1 2625,'0'0'17686,"-1"8"-16088,-4 21 232,-12 38 0,-2 10 483,11-47-1776,5-21-470,0 0-1,1 0 1,1 0-1,-1 1 1,1 12 0,2-25-58,0 0 0,0 0 1,0 0-1,1 0 1,-1 1-1,1-1 0,-1 1 1,1-1-1,0 1 1,0-1-1,0 1 0,4-3 1,-2 1 9,16-16-12,0 0 1,2 2-1,0 1 1,31-19-1,-48 33-42,0 1 0,0-1 0,0 1-1,0 0 1,9-2 0,-12 4 34,-1-1 0,1 1 0,0 0-1,-1 0 1,1 0 0,-1 0 0,1 0 0,0 0 0,-1 0 0,1 0-1,-1 0 1,1 1 0,-1-1 0,1 1 0,-1-1 0,1 1-1,-1 0 1,1 0 0,-1-1 0,0 1 0,1 0 0,-1 0 0,0 0-1,2 2 1,7 12 274,-1 1-1,8 19 0,-9-18-168,0-1 0,14 20 0,-22-36-108,1 0 0,-1 1 0,1-1 0,-1 0 0,1 1 1,0-1-1,-1 0 0,1 1 0,-1-1 0,1 0 0,0 0 0,-1 0 0,1 0 1,0 0-1,-1 0 0,1 0 0,0 0 0,-1 0 0,1 0 0,0 0 1,-1 0-1,1 0 0,-1 0 0,2-1 0,-2 1-22,6-1-38,-1 1 0,0-1 0,1 0 0,-1-1-1,0 1 1,0-1 0,0 0 0,0 0 0,0-1 0,6-4 0,48-37 18,-36 26-57,-11 8 47,-5 4 3,0 1 0,0-1-1,1 1 1,-1 1-1,17-8 1,-15 11 66,-6 23 481,4-2 98,14 34 1,-18-47-565,0-1 0,1 0 1,-1 0-1,1-1 0,0 1 0,1-1 1,-1 0-1,1 0 0,8 7 0,-8-10-623,-1 0 0,0 0 0,1 0 0,-1-1 0,1 0 1,-1 1-1,1-1 0,7 0 0,41 1-8502,-49-2 8088,37 0-7011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6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256 1 4034,'0'0'17755,"-26"3"-15981,-84 17-13,103-17-1626,0 0 1,0 0 0,0 1-1,0-1 1,1 2 0,0-1-1,0 1 1,0 0-1,0 0 1,1 0 0,0 1-1,0 0 1,0 0 0,1 0-1,0 1 1,0-1 0,1 1-1,-1 0 1,1 0 0,1 0-1,0 1 1,0-1 0,0 1-1,1-1 1,-1 11 0,2-16-137,-1 0 1,1 0 0,0 0 0,-1 1 0,1-1 0,0 0 0,0 0-1,1 0 1,-1 0 0,0 1 0,1-1 0,-1 0 0,1 0 0,0 0-1,0 0 1,0 0 0,2 3 0,-1-4-6,0 1 0,0-1-1,0 0 1,1 0 0,-1 0 0,0-1-1,1 1 1,-1 0 0,1-1 0,-1 0-1,1 1 1,-1-1 0,1 0 0,4-1-1,2 0-60,0 0-1,1 0 0,-1-1 0,0 0 1,0-1-1,-1 1 0,1-2 0,-1 0 1,1 0-1,9-6 0,11-9-642,36-32 0,-31 24-51,-33 26 751,0 0 0,0 0 0,0 1 0,1-1 1,-1 0-1,0 0 0,0 1 0,0-1 0,1 1 0,-1-1 1,0 1-1,1 0 0,-1-1 0,1 1 0,1 0 0,-1 0 170,-2 9 900,1-7-1012,0 6 126,0 1 1,0-1 0,1 0 0,0-1 0,1 1 0,0 0 0,0-1-1,1 1 1,-1-1 0,2 0 0,-1 0 0,8 9 0,-9-15-624,0 1 1,-1-1 0,1 0-1,0 0 1,0-1 0,0 1-1,0 0 1,0-1 0,0 0-1,0 0 1,0 0-1,0 0 1,0 0 0,0 0-1,-1-1 1,1 0 0,4 0-1,37-11-7149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6.7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 15383,'0'0'9524,"-161"84"-7347,135-56-944,6-7-1057,4-7-176,-5 7-96,6-7-1041,-1 0-1936,1-7-3282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6.9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3217,'0'0'25852,"140"147"-25243,-82-126-449,-7 0-160,1-14-1041,-5 0-3025,-11-7-4834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0.6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7732,'0'0'17672,"41"48"-17608,-16-41-64,1-7-1041,10 0-1600,0 0-3122,0 0-5314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8.6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3826,'0'0'11939,"-2"20"-9845,-5 77 228,-15 169 2316,16-215-4224,6-50-190,2-25 424,0 16-607,1 0 0,0 1 0,1-1-1,-1 0 1,1 1 0,1 0 0,0 0-1,0 0 1,0 0 0,0 1 0,9-7 0,0-1-113,2 1 0,-1 0 1,31-17-1,-38 25 24,1 0-1,-1 1 1,1 0-1,0 1 1,0 0-1,14-3 1,-20 5 40,-1 1 1,0 0 0,1 0 0,-1-1-1,1 2 1,-1-1 0,0 0 0,1 0-1,-1 1 1,0 0 0,1-1 0,-1 1 0,0 0-1,0 0 1,0 0 0,0 0 0,0 0-1,0 1 1,0-1 0,0 1 0,0-1-1,0 1 1,-1 0 0,1 0 0,-1-1 0,1 1-1,-1 0 1,0 0 0,0 1 0,0-1-1,1 3 1,12 41 366,-12-38-300,0 0 0,0 0 0,1 0 1,0-1-1,0 1 0,1-1 0,7 11 1,-4-8-35,0-1 0,1 0 0,1 0 0,17 15 0,-21-20-15,1-1-1,0 0 1,-1 0-1,1 0 0,1 0 1,-1-1-1,0 0 1,0 0-1,1-1 1,11 2-1,-10-2 2,0-1 0,0 1 0,0-1 0,1-1 0,-1 1 0,0-1 0,-1-1 0,1 1 0,0-2 0,0 1 0,-1-1 0,1 0 0,-1 0 0,0-1 0,0 0 0,0 0 1,0-1-1,-1 0 0,0 0 0,0-1 0,7-7 0,6-8-95,-2 0 1,18-26 0,-30 39 73,-1 1 0,0-1 1,0 0-1,-1 0 0,0 0 0,0-1 0,0 1 1,-1-1-1,-1 0 0,2-15 0,-3 23 30,0 1 0,0-1 0,0 1 0,0-1 0,0 1 0,0-1 0,0 1 0,0-1 0,0 1 0,0-1 0,0 1 0,-1-1 0,1 1 0,0-1 0,0 1 0,0-1 1,-1 1-1,1-1 0,0 1 0,0-1 0,-1 1 0,1 0 0,0-1 0,-1 1 0,1 0 0,-1-1 0,1 1 0,0 0 0,-1-1 0,1 1 0,-1 0 0,1 0 0,-2-1 0,-17 8 122,-15 22-159,24-18 234,1 1 1,0 1 0,-13 25-1,19-33-154,1 0 0,0 1 0,0-1 0,1 1 0,0 0 0,0-1 0,0 1 0,0 0 1,1 0-1,0 0 0,0-1 0,1 1 0,1 7 0,-2-11-59,1 1 1,0-1-1,0 1 1,0 0-1,0-1 0,1 0 1,-1 1-1,1-1 1,-1 0-1,1 0 1,0 0-1,0 0 1,0 0-1,0 0 1,4 2-1,39 19 37,-34-19-25,10 3-294,1-1 1,0-1-1,0 0 1,1-2-1,-1-1 1,1-1 0,-1 0-1,39-5 1,-15-5-3234,-2-9-3618,-11-3-2670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9.0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4402,'0'0'9199,"-8"33"-5595,-2 7-2473,-34 162 3469,19-90-1872,12-61-2053,2 1-1,3 0 1,-3 71-1,11-122-706,10-17-515,7-4 414,0 1 0,2 1 0,0 1 0,1 1 0,1 1 0,0 0 0,45-22 0,-64 37 139,-1-1-1,0 1 1,1-1 0,-1 1 0,1 0-1,-1-1 1,0 1 0,1 0 0,-1 0-1,1 0 1,-1 0 0,0 0 0,1 1-1,-1-1 1,1 0 0,-1 1 0,0-1-1,1 1 1,-1-1 0,0 1 0,0-1-1,1 1 1,-1 0 0,0 0 0,0 0-1,0 0 1,0 0 0,0 0-1,0 0 1,0 0 0,0 0 0,0 1-1,3 5 206,-1-1 0,0 1 0,0-1 0,0 1-1,1 7 1,-2-5 29,0 4-8,-1-10-205,-1 1 0,0-1 1,1 0-1,0 0 0,-1 0 0,1 0 0,0 0 0,1 0 0,-1 0 0,0-1 0,4 6 1,-4-7-309,-1 2-1645,0-1-12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19.7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7876,'0'0'12437,"-2"22"-10025,-12 124 621,10-122-2455,-1 21 90,5-44-628,0-3-5,3-3-44,-1 0 0,1 0 0,0 1 0,1 0 1,-1-1-1,1 1 0,-1 0 0,8-5 0,36-26-87,-47 35 97,1-1-1,0 1 1,0-1-1,0 1 1,0-1 0,1 1-1,-1 0 1,0 0 0,0 0-1,0 0 1,0 0-1,0 0 1,0 0 0,0 0-1,0 0 1,0 0 0,0 0-1,0 0 1,0 1-1,0-1 1,0 1 0,0-1-1,0 1 1,0-1 0,0 1-1,0-1 1,0 1-1,0 0 1,0-1 0,-1 1-1,1 0 1,0 0 0,-1 0-1,1 0 1,1 1-1,19 36 506,-19-32-461,-1-4-40,-1-1 1,1 1 0,0 0 0,-1-1 0,1 1 0,0-1-1,0 0 1,0 1 0,0-1 0,0 0 0,0 0 0,0 1-1,0-1 1,1 0 0,-1 0 0,0 0 0,1 0-1,-1-1 1,1 1 0,-1 0 0,1 0 0,-1-1 0,1 1-1,-1-1 1,1 0 0,0 1 0,-1-1 0,1 0-1,0 0 1,-1 0 0,1 0 0,0 0 0,-1 0 0,3-1-1,7-1-25,0 0 0,-1 0 0,1-1 0,-1-1-1,1 0 1,-1 0 0,0-1 0,17-11 0,11-4-17,-21 12-12,-7 2 24,0 1 0,0 1 0,1-1-1,-1 2 1,1 0 0,0 0 0,0 1 0,22-2 0,-31 13 289,1 4 128,1 0-1,11 23 1,-1-2 151,-11-28-519,2-5-270,5-1-6503,-7 0 2819,6 0-3020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20.0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0 207 7892,'0'0'11845,"27"-15"-10535,86-50-264,-95 55-715,-2 2-20,-1-1 1,20-16-1,-32 23-80,0-1 0,0 0 0,-1 0 1,1 0-1,-1 0 0,0 0 0,0-1 0,0 1 0,0 0 0,-1-1 0,0 0 0,1 1 0,0-5 1,-2 7-141,0 1 1,0-1-1,0 0 1,0 0-1,1 1 1,-1-1-1,0 0 1,0 1-1,-1-1 1,1 0 0,0 1-1,0-1 1,0 0-1,0 0 1,0 1-1,-1-1 1,1 0-1,0 1 1,-1-1 0,1 1-1,0-1 1,-1 0-1,1 1 1,-1-1-1,1 1 1,-1-1-1,1 1 1,-1 0-1,1-1 1,-1 1 0,-1-1-1,0 0-38,-1 0 0,1 0 0,-1 1 1,1-1-1,-1 1 0,1-1 0,-1 1 0,1 0 0,-5 0 0,2 0-76,-1 1 0,1 0-1,0 0 1,0 0 0,0 0-1,0 1 1,0-1 0,0 1-1,0 1 1,-4 2 0,5-2 38,1 0 0,0 0 0,0 0 0,0 1 0,0-1 0,0 1 1,1 0-1,0 0 0,0 0 0,0 0 0,0 0 0,-1 6 0,0 0 37,2 1-1,-1-1 0,2 1 1,-1 13-1,1-22-50,1-1 0,-1 1-1,0 0 1,1-1-1,-1 1 1,1 0 0,-1-1-1,1 1 1,0-1 0,0 1-1,-1-1 1,1 1 0,0-1-1,0 1 1,1-1 0,-1 0-1,0 0 1,2 2 0,1 0-27,1 0 1,-1 0 0,1 0 0,-1-1 0,11 4 0,-1-1-339,0-1 0,-1-1 0,1-1 0,15 2 0,90-3-6663,-53-1 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20.4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10101,'0'0'14313,"0"23"-11976,0 156 963,0-177-3287,-1-1 0,1 1 0,0 0 0,0 0 0,0 0 0,0 0 0,1 0 1,-1 0-1,0 0 0,1-1 0,-1 1 0,1 0 0,0 0 0,0-1 0,-1 1 0,1 0 0,0-1 0,0 1 0,1-1 0,-1 1 0,0-1 0,0 1 0,1-1 0,-1 0 1,1 0-1,-1 0 0,1 1 0,0-2 0,-1 1 0,1 0 0,0 0 0,0 0 0,-1-1 0,1 1 0,0-1 0,0 0 0,0 1 0,0-1 0,0 0 0,-1 0 0,1 0 1,0 0-1,0-1 0,0 1 0,0 0 0,0-1 0,2 0 0,12-4-70,-1 0 0,0-1 0,0 0 0,20-13 0,-20 12-15,6-5-108,-16 9 90,0 0-1,0 0 1,0 1 0,0-1 0,0 1 0,0 1 0,1-1 0,-1 1 0,1 0-1,10-1 1,-16 2 16,0 2 94,0 0 0,0 0 0,0 0 0,1 0 0,-1 0 0,0 0 0,1 0 1,-1 0-1,1 0 0,0 0 0,-1-1 0,3 4 0,-2-2 49,1 0-2,-1 0-1,1-1 1,0 1 0,0-1 0,0 1-1,0-1 1,0 0 0,1 1 0,-1-1-1,1 0 1,3 2 0,6-1-2263,24-7-9356,-6-8 2617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21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3025,'2'0'24769,"12"2"-23654,0 3-662,-2 2 0,1 0 0,-1 0 0,0 1 0,0 1 0,15 14 0,-16-14-212,184 164 205,-187-165-446,0 0 0,0 1 0,0 0 0,-1 0 0,-1 1 0,8 13 0,-10-15 0,-2 0 0,1 0 0,-1 1 0,0-1 0,0 1 0,-1 0 0,-1-1 0,1 14 0,-2-7 0,-1 1 0,0-1 0,0 0 0,-2 0 0,0 0 0,-1-1 0,0 1 0,-1-1 0,-1 0 0,-11 19 0,-5 1 0,-2-1 0,-47 52 0,62-77 0,4-7 0,5-1-1,0 0 1,0 0-1,0 0 1,1 0-1,-1 0 0,0-1 1,0 1-1,0 0 1,1 0-1,-1-1 0,0 1 1,0 0-1,1-1 1,-1 1-1,0-1 0,1 1 1,-1-1-1,0 1 1,1-1-1,-1 0 1,1 1-1,-1-1 0,1 0 1,-1 1-1,1-1 1,0 0-1,-1 0 0,1 1 1,0-1-1,0 0 1,-1-1-1,-2-5-658,-13-28-3748,8-12-4755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6.7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1 8020,'0'0'10605,"0"31"-7970,0 212 1439,-2-133-2523,4 133 1055,8-198-2175,-5-34-402,-6-31-593,-1 8-48,-2 0 1,1 0-1,-2 1 1,0-1-1,0 1 0,-1 0 1,0 0-1,-12-15 1,-19-35-1622,37 61 2340,0-1 0,0 0 0,-1 1 0,1-1 0,0 0 0,0 0 0,0 1 0,0-1 0,-1 0 0,1 0 0,0 0 0,0 1 0,1-1 0,-1 0 0,0 0 0,0 1-1,0-1 1,0 0 0,1 0 0,-1 1 0,0-1 0,1 0 0,-1 1 0,1-1 0,-1 0 0,1 1 0,-1-1 0,1 1 0,-1-1 0,1 1 0,-1-1 0,1 1 0,0-1 0,-1 1 0,1-1 0,0 1 0,-1 0 0,3-1 0,31-9 469,-27 8-186,51-8 241,0 2-1,0 2 0,75 3 0,-127 3-654,58-2-2558,-59 1 2052,0 0 1,0 0-1,0 0 1,0 0-1,0-1 0,0 0 1,0 0-1,-1 0 1,8-5-1,9-13-6534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6.9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7892,'0'0'20329,"-11"161"-19065,11-112-575,0 0-385,0-14-272,0 0-32,0-7-944,0 0-2066,11-14-3345,-1-7-3105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7.2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1 183 9156,'0'0'11565,"28"-10"-9430,93-37-460,-105 40-1364,0 0 1,-1-1-1,18-12 0,-26 14 23,0 1 1,-1-2 0,1 1-1,-1-1 1,6-9-1,-12 16-239,0-1 1,0 1-1,1-1 0,-1 1 0,0-1 0,0 1 0,0-1 0,0 1 0,0-1 0,0 1 0,0-1 0,0 0 1,0 1-1,-1-1 0,1 1 0,0-1 0,0 1 0,0-1 0,0 1 0,-1-1 0,1 1 0,0-1 0,-1 1 1,1-1-1,0 1 0,-1 0 0,1-1 0,0 1 0,-1 0 0,1-1 0,-1 1 0,1 0 0,-1-1 0,1 1 0,-1 0 1,1 0-1,-1 0 0,0-1 0,-24-10-6,23 10 86,-1 0-159,0 0-1,0 0 1,0 0 0,1 0-1,-1 0 1,0 1 0,0-1 0,0 1-1,0 0 1,0 0 0,0 0 0,0 0-1,0 1 1,0-1 0,-5 2-1,6 0-3,-1-1 0,1 1 0,0-1-1,0 1 1,0 0 0,0 0-1,0 0 1,0 0 0,1 0 0,-1 0-1,1 0 1,-1 1 0,1-1 0,0 0-1,0 1 1,-2 4 0,1 1-5,-1-1 0,1 1 0,0 0 0,1-1 0,0 1 1,0 0-1,1 0 0,0 0 0,0 0 0,2 10 0,-1-14-15,-1-1 0,1 0 0,0 0 0,0 0 0,1 0 0,-1 0 0,1 0 0,-1 0 0,1 0 0,0 0 0,0-1 0,0 1 0,1-1 0,-1 0 0,0 1 0,1-1-1,0 0 1,-1-1 0,1 1 0,0 0 0,0-1 0,0 1 0,0-1 0,0 0 0,0 0 0,0 0 0,5 0 0,17 2-1242,0-2-1,41-1 1,-18-2-2141,25-1-4735,4-15-2871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7.5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159 0 12230,'0'0'14081,"-25"17"-12643,25-17-1438,-101 71 1176,98-69-1132,0-1 0,1 1 0,0 0 0,0 1 0,-1-1 0,1 0 0,0 1 0,1-1 0,-1 1 0,0 0 0,1-1 0,0 1 1,-1 0-1,1 0 0,0 0 0,0 0 0,1 0 0,-1 0 0,1 0 0,-1 0 0,1 0 0,0 0 0,0 0 0,1 1 0,-1-1 0,0 0 0,1 0 0,0 0 0,1 3 0,-1-5-47,0 0 0,0 0-1,0 0 1,0 0 0,0 0 0,0-1 0,0 1 0,1 0 0,-1-1 0,0 1-1,0-1 1,1 1 0,-1-1 0,0 0 0,1 1 0,-1-1 0,1 0 0,-1 0-1,0 0 1,1 0 0,-1 0 0,1 0 0,-1 0 0,3-1 0,2 0-23,15 2-175,40-6 0,-53 4 123,0-1-1,-1 0 1,1-1-1,-1 1 1,0-1 0,0-1-1,0 0 1,7-4 0,8-9-208,-15 12 163,-1 0 0,1 0 0,-1 0 0,1 1-1,11-5 1,-16 9 107,0 0-1,0-1 0,0 1 1,0 0-1,-1 0 0,1 0 1,0 0-1,0 1 0,0-1 1,0 0-1,0 1 0,0-1 1,-1 1-1,1 0 0,0 0 1,0-1-1,2 3 0,29 23 301,-15-12 82,-13-10-322,-3-2-56,1 0 0,0 0 0,-1-1 1,1 1-1,0 0 0,0-1 0,1 0 0,-1 0 0,0 0 0,0 0 1,0 0-1,1 0 0,-1-1 0,4 0 0,-6 0-459,1-1-1,-1 0 1,0 1-1,0-1 0,0 0 1,0 0-1,0 0 1,0 0-1,0 0 1,0 0-1,0 0 0,0 0 1,0 0-1,0-1 1,0 0-1,1-1-1323,4-6-5950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0.9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4066,'0'0'8809,"-3"28"-2849,-14 206 2263,17-184-7217,22-67-1471,23-30 194,-33 32 166,1 1 1,1 1-1,0 0 0,1 0 0,0 2 0,0 0 0,23-12 0,-36 22 116,0 1-1,0-1 0,-1 0 1,1 1-1,0-1 0,0 1 1,0 0-1,0 0 0,0 0 1,0 0-1,-1 0 0,1 0 1,0 0-1,0 0 0,0 1 0,0-1 1,0 1-1,-1-1 0,1 1 1,0 0-1,0 0 0,-1 0 1,1 0-1,-1 0 0,1 0 1,-1 0-1,1 0 0,1 3 0,1 2 266,1 0 0,-1 0 0,0 0 0,-1 1 0,5 11-1,-6-12-65,2 2 89,1 2 22,-1 0 0,0 0 1,0 0-1,-1 1 0,-1-1 0,1 1 0,0 18 0,-3-28-312,0 1 1,0-1-1,0 1 0,0-1 1,0 0-1,0 1 0,0-1 1,1 1-1,-1-1 0,1 1 1,-1-1-1,1 1 0,0 0 1,0 0-341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7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11269,'0'0'10600,"0"25"-8325,-5 295 4462,6-243-5937,18 139 1,-12-179-777,1-1 0,1 0 0,3 0 0,0-1 0,34 63 0,-40-86-52,-5-9-9,0 0 0,1-1 0,-1 1 0,1-1 0,-1 0 0,1 1 0,0-1 0,0 0 0,0 0 0,0 0-1,4 3 1,-4-4-640,-2-20-1652,5-177-8607,-5 82 3498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8.1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4418,'0'0'18224,"22"13"-17242,-3-2-672,28 17 589,51 39 0,-86-57-802,0 0 1,-1 1 0,0 0-1,0 1 1,-2 0-1,1 1 1,-2 0 0,12 21-1,-16-25 81,0 0 0,0 1 0,-1-1-1,0 1 1,-1 0 0,0-1 0,-1 1 0,0 0 0,0 0-1,-1 0 1,0 0 0,-1 0 0,0 0 0,-4 14-1,3-18-65,0-1 1,0 0-1,0 0 0,-1 0 0,0 0 0,0 0 0,0-1 0,-1 1 0,1-1 0,-1 0 0,0 0 0,-1 0 0,1-1 0,0 1 0,-9 4 0,-3 1 18,-1-1 0,1-1 0,-25 8 0,30-15-4915,15-8 1296,20-16-1909,15-9-2195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8.2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11109,'0'0'11205,"37"0"-13894,-22 0-3170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8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5426,'83'168'23435,"-72"-168"-29165,-1 0-3138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9.0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6771,'0'0'10986,"0"21"-8953,0 302 4704,0 143-2477,5-410-5004,0-140-12606,0 30 3380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9.2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12374,'0'0'13430,"155"0"-11958,-77 0-383,-5 0-593,-6 0-464,-10 0-64,-10 0-1328,-10 0-3635,-17 7-3553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9.4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12454,'0'0'11365,"-21"154"-8020,16-112-1552,5 0-1056,0-14-497,0 0-208,0-14-32,0 0-833,10-7-2096,6-7-3058,4 0-3841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39.7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6435,'0'0'17949,"2"22"-15747,6 72-773,-8-90-1359,0 1-1,1-1 1,-1 0-1,1 1 1,0-1-1,0 0 0,1 0 1,-1 0-1,1 0 1,0 0-1,0 0 0,0 0 1,1 0-1,-1-1 1,6 7-1,-6-9-108,0 1 0,1-1-1,-1 0 1,0 0 0,0 0 0,1 0 0,-1 0 0,0-1 0,1 1-1,-1-1 1,1 1 0,-1-1 0,1 0 0,-1 0 0,1 0-1,-1 0 1,1-1 0,-1 1 0,5-2 0,4-2-257,0-1 1,0 0 0,0 0-1,-1-1 1,0-1 0,0 0-1,18-16 1,-16 12 1,-3 2 140,0 0-1,1 1 1,0 0 0,0 1-1,1 0 1,21-10 0,-32 17 201,1 0 0,-1 0 0,1 0 0,0 0 0,-1 0 0,1 0 0,-1 0 0,1 0 0,0 0 0,-1 0 0,1 0 0,-1 0-1,1 0 1,0 0 0,-1 0 0,1 1 0,-1-1 0,1 0 0,-1 0 0,1 1 0,-1-1 0,1 0 0,-1 1 0,1-1 0,-1 1 0,1-1 0,-1 1 0,1-1 0,-1 0 0,1 2 0,7 18 685,-5-13-519,26 44 1785,-27-47-1883,1 0 0,0-1 0,-1 1 0,1-1 0,0 0 0,1 0 0,-1 0 0,1-1 0,-1 1 0,1-1 0,5 3 0,-8-4-313,1 0 0,0-1 1,0 1-1,-1-1 1,1 1-1,0-1 0,-1 0 1,1 0-1,0 0 1,0 0-1,0 0 1,-1 0-1,1 0 0,0-1 1,0 1-1,2-1 1,0-1-825,14-5-4359,6-6-2436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0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12070,'0'0'8708,"0"25"-5851,11 169 1947,-7-149-3790,3-1 0,24 86 0,-28-121-977,0 0-1,1 0 0,1-1 1,-1 1-1,1-1 1,0 0-1,1 0 1,10 10-1,-7-11-30,-3-6-30,1-16-6,5-9 87,1-1-1,24-29 0,9-18 7,7-14-78,-8 13-3553,-33 60 172,-4 3-2204,-2-3-2817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0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0 512,'0'0'23147,"67"133"-20874,-30-98-672,-1-14-913,-5 7-496,0-14-192,-15 0-928,-6-6-2402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1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288 54 2817,'0'0'20399,"-3"-9"-18593,-8-28-528,7 29-813,0 12-92,-18 52 536,-29 108 1,0 71 184,42-191-822,-3 13-136,-67 369 1291,62-300-987,-3 183 1,20-258-510,0-49-377,0-6-504,0-148-8115,-5 52 866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1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6627,'0'0'10512,"-1"22"-8138,0 3-1600,-1-3 44,1 1 0,1-1 0,1 1 0,6 36-1,-1-31-122,1-1 0,2 0 0,0 0 0,2-1 0,23 40 0,-33-64-681,1 0 0,-1 0 1,0 0-1,1 0 0,0 0 0,-1 0 0,1 0 0,0-1 0,0 1 0,0-1 0,0 1 0,0-1 0,0 0 0,1 0 0,-1 0 0,0 0 0,1 0 0,-1-1 0,0 1 0,1-1 0,-1 1 0,1-1 0,-1 0 0,1 0 0,2 0 0,0-1-45,1 0 0,-1-1 0,0 0-1,0 0 1,0 0 0,0 0 0,0-1-1,-1 1 1,1-1 0,4-5 0,7-4-130,0 0 0,1 1 0,0 0 1,27-11-1,-40 20 125,1 0 1,0 1 0,-1-1-1,1 1 1,0 0-1,0 0 1,0 1 0,0-1-1,-1 1 1,1 0-1,0 0 1,0 1 0,0-1-1,0 1 1,0 0-1,-1 1 1,1-1 0,0 1-1,-1 0 1,1 0 0,-1 0-1,0 1 1,0 0-1,6 4 1,28 33 96,-26-26 253,1-1-1,19 16 0,-28-26-253,0 0 0,0 0 0,1-1 1,-1 1-1,1-1 0,-1 0 0,1 0 0,0-1 1,0 1-1,0-1 0,0 0 0,0 0 0,6-1 0,-5 1-40,0-2 0,-1 1-1,1 0 1,0-1 0,-1 0-1,1-1 1,0 1 0,-1-1-1,1 0 1,-1-1-1,8-4 1,-6 2 10,0-1 0,0 1 0,-1-2 0,0 1 0,-1-1 0,1 1-1,5-11 1,-7 11 9,1 0 0,-2-1 0,1 0 0,0 0 0,-1 0-1,-1 0 1,1 0 0,-1-1 0,0 1 0,-1-1 0,0 1 0,0-1-1,0 0 1,-1 1 0,-1-10 0,1 16-10,-1-1-1,1 1 1,-1 0-1,1-1 1,-1 1-1,0-1 1,1 1 0,-1 0-1,0 0 1,0-1-1,0 1 1,0 0 0,0 0-1,0 0 1,0 0-1,-1 0 1,1 0-1,0 1 1,-1-1 0,1 0-1,0 0 1,-1 1-1,1-1 1,-1 1-1,1 0 1,-1-1 0,-2 1-1,-48-2 606,38 2-537,5 1-87,0 1 0,0-1 0,0 1 0,0 1 0,1 0 0,0 0 0,-1 1 0,1-1 0,0 2 0,1-1 0,-1 1 0,-8 8 0,9-8-84,1 0 0,0 1 1,0-1-1,0 1 0,0 1 1,1-1-1,0 1 0,1 0 1,0 0-1,0 1 1,0-1-1,1 1 0,-5 13 1,6 8-2842,2-27 2347,0-1 1,0 1-1,0-1 1,0 1-1,0-1 1,0 1-1,0-1 1,1 0-1,-1 1 1,0-1-1,1 1 1,-1-1-1,1 0 1,0 1-1,1 1 1,19-1-6698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1.6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4818,'0'0'20009,"32"175"-17736,-27-112-912,-5-14-561,5-7-431,0-14-305,0-14-48,0-14-5683,11-7-8435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1.8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3714,'0'0'15975,"0"140"-12517,0-84-625,0 7-1040,5-7-833,11 0-560,0-7-192,4-14-208,-4-7-160,-6-7-1232,1-7-2546,-11-7-1953,10-7-3393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2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184 3 3730,'0'0'22562,"-25"-1"-20868,-79 0-739,102 1-928,0 0 0,-1 0 0,1 0 1,0 0-1,0 1 0,-1-1 0,1 1 0,0 0 0,0-1 0,0 1 0,0 0 0,0 0 0,0 0 0,0 1 0,0-1 1,0 0-1,1 1 0,-1-1 0,0 1 0,1 0 0,-1-1 0,1 1 0,0 0 0,-1 0 0,0 2 0,1 1-6,0 0-1,0 0 1,0-1-1,1 1 1,-1 0-1,1 0 1,0 0-1,2 6 1,-2 4-51,1-5 20,-1 0-1,2-1 1,-1 1-1,1-1 0,1 1 1,0-1-1,0 0 1,8 16-1,4 1 2,26 37 0,12 19-6,-36-54 6,16 32-21,-31-57 32,-1 0 0,1 1 0,-1-1 0,0 1 0,0-1 1,-1 1-1,1-1 0,-1 1 0,0-1 0,0 1 0,0 0 0,0-1 1,0 1-1,-1-1 0,0 4 0,0-6 2,0 0 0,1 0 1,-1 0-1,0 0 0,1 0 0,-1-1 0,0 1 1,0 0-1,0-1 0,1 1 0,-1-1 0,0 1 1,0-1-1,0 1 0,0-1 0,0 1 0,0-1 1,0 0-1,0 0 0,-2 1 0,-27 1 48,17-1-56,-3 1-131,-41 3-503,55-4 394,0-1-1,0 0 1,0 0-1,0 0 0,1-1 1,-1 1-1,0 0 0,0-1 1,0 1-1,1-1 0,-1 1 1,0-1-1,0 0 0,1 0 1,-1 0-1,1 0 1,-1 0-1,1 0 0,-1 0 1,1-1-1,0 1 0,-1-1 1,1 1-1,-1-2 0,-1-30-6774,3-8-3450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2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11989,'0'0'10357,"171"21"-7940,-88-21-848,6 0-1361,-1 0-208,-15-14-560,-11 7-3938,-26-7-3570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2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10629,'0'0'14134,"-47"119"-11605,36-56-1328,6 0-561,0-7-480,5-7-160,0 0 0,5-21-688,16 0-2161,15-21-3938,11-7-5091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2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153 0 8564,'0'0'12864,"-23"14"-10052,-72 48-549,92-60-2186,0 0 0,1-1 1,0 1-1,-1 0 0,1 1 1,0-1-1,0 0 0,0 1 1,0-1-1,1 1 0,-1-1 0,1 1 1,-1 0-1,1 0 0,0 0 1,0-1-1,0 1 0,1 0 1,-1 1-1,1-1 0,-1 0 1,1 0-1,0 0 0,0 0 0,0 0 1,2 4-1,-1 10 55,-1-15-142,0 0 0,0 0-1,1-1 1,-1 1 0,1 0-1,0-1 1,-1 1 0,1 0-1,0-1 1,0 1 0,0-1-1,0 1 1,0-1 0,0 0-1,1 1 1,-1-1 0,0 0-1,1 0 1,-1 0 0,1 0-1,-1 0 1,1 0 0,-1 0-1,1-1 1,0 1 0,-1-1-1,1 1 1,0-1 0,-1 1-1,1-1 1,0 0-1,0 0 1,3 0 0,4 1-156,-1-1 0,1 0 0,-1-1 0,1 0 0,0 0 1,10-3-1,1-4-282,-1 0 1,1-1-1,-2-1 0,21-14 1,28-15-909,-65 37 1358,1 1 1,-1 0-1,0 1 0,1-1 0,-1 0 0,1 1 1,-1-1-1,0 1 0,1 0 0,-1 0 0,1 0 1,-1 0-1,1 0 0,-1 0 0,1 1 0,-1-1 1,1 1-1,-1 0 0,1 0 0,-1-1 0,0 2 1,0-1-1,1 0 0,1 2 0,4 3 374,-1 1-1,1 0 0,-2 0 1,12 16-1,11 10 1196,-27-30-1424,1-1-30,-1 1 0,0-1 0,1 1 0,-1-1 0,1 0 0,0 0 0,0-1 0,0 1 0,0 0 0,0-1 0,0 0 0,0 0 0,4 1 0,0-11-768,3-23-2504,-7-6-3570,-2 25 3290,0-28-9054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3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9812,'0'0'15928,"42"126"-15528,-32-112-352,6 7-48,-1-14-784,1 7-2882,5-14-2993,10 0-6915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3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12710,'0'0'14214,"11"147"-13749,-1-112-465,-5 14-16,6 0-2081,-6-7-4578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3.5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0 3458,'0'0'18878,"-8"23"-16347,-23 77-770,29-92-1576,0 0 0,0 0 0,1 1 0,0-1 1,0 1-1,1-1 0,0 12 0,1 1 50,0-20-235,-1 0 0,0 0 0,0 0 1,1-1-1,-1 1 0,0 0 0,1 0 1,-1 0-1,1-1 0,-1 1 0,1 0 1,-1 0-1,1-1 0,0 1 0,-1 0 1,1-1-1,0 1 0,-1-1 0,1 1 1,0-1-1,0 1 0,0-1 1,-1 0-1,1 1 0,0-1 0,0 0 1,0 0-1,0 1 0,0-1 0,0 0 1,-1 0-1,1 0 0,0 0 0,1 0 1,35-3-333,-35 3 297,12-3-145,0 0 0,20-8 0,-27 8 146,1 0 0,-1 0 0,1 1-1,0 0 1,-1 0 0,1 1 0,0 0 0,0 1-1,0-1 1,0 1 0,0 1 0,12 2 0,-16-1 72,0 0 1,0 0 0,0 0 0,0 1 0,0 0-1,-1-1 1,1 1 0,-1 1 0,0-1-1,4 6 1,17 15 420,-18-19-399,-2-2-84,-1 0 1,1 0-1,0 0 0,0 0 1,0-1-1,1 1 1,-1-1-1,0 0 1,1-1-1,0 1 0,-1-1 1,1 0-1,0 0 1,0 0-1,-1-1 1,6 0-1,2 1-1167,-4-1-500,0 0 0,-1 0-1,1-1 1,11-2 0,21-15-4411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1.4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0 146 14423,'0'0'8403,"154"-34"-8851,-97-8-1841,-11 1-3249,-5 13-4547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3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226 225 6563,'0'0'6352,"-25"12"-2534,-82 42 74,100-50-3477,0 1 0,0 0 0,1 0 0,-1 1-1,1-1 1,0 2 0,0-1 0,1 1-1,0-1 1,0 1 0,1 1 0,-6 11-1,8-13-301,-1 0-1,1 1 1,1-1-1,-1 1 1,1-1-1,0 1 0,1 0 1,-1-1-1,1 1 1,1 0-1,-1 0 0,1-1 1,2 10-1,-2-13-111,1-1 0,-1 1 0,0-1-1,1 0 1,-1 1 0,1-1 0,0 0 0,0 0-1,0 0 1,0 0 0,0 0 0,0-1 0,1 1-1,-1-1 1,0 1 0,1-1 0,-1 0 0,1 0-1,-1 0 1,1 0 0,0 0 0,0-1 0,4 1-1,5 1 1,1-1-1,-1 0 1,1-1-1,12-1 1,-13-1-27,0 0-1,0-1 1,0-1 0,-1 0 0,1 0 0,-1-1 0,0-1 0,-1 1 0,1-2 0,-1 0-1,15-13 1,-4 2-368,-1-1-1,-1-1 0,-1 0 1,20-29-1,-28 34 174,-1-1 0,0-1 0,-1 0 1,-1 0-1,0 0 0,-1-1 0,4-24 0,-4 7 360,-2-1 0,0-61 0,-4 95 976,-1 5-31,-13 27-714,2 0 1,2 1 0,1 0 0,1 0 0,1 1 0,2-1 0,2 2-1,0 43 1,2-72-373,1-1 0,0 1 0,1-1 0,-1 1 1,1 0-1,0-1 0,-1 1 0,1-1 0,1 0 0,-1 1 0,0-1 0,4 6 0,-3-7-144,0-1 0,0 1-1,0 0 1,0 0 0,0-1 0,1 1-1,-1-1 1,0 1 0,1-1 0,-1 0 0,1 0-1,-1 0 1,1 0 0,0-1 0,-1 1-1,1-1 1,3 0 0,113 6-14226,-68-6 4866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4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14535,'0'0'12870,"62"70"-12678,-30-56-192,4-7-337,0 0-1856,-10-7-4241,-5 0-4147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4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9092,'0'0'11445,"-21"126"-10116,21-91-897,0 0-432,26-14-256,5-14-2849,11-7-2834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2:44.8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14 8148,'0'0'3497,"-28"18"-218,-94 58 195,61-32-1129,58-41-2201,0-1 0,1 1 0,0-1 0,-1 1 0,1 0-1,0 0 1,1 0 0,-1 0 0,0 1 0,1-1-1,0 0 1,-2 5 0,3-7-136,0-1 0,0 1 1,0-1-1,0 1 0,-1-1 0,1 1 1,0-1-1,0 1 0,0-1 0,0 1 0,0-1 1,1 1-1,-1-1 0,0 1 0,0-1 0,0 0 1,0 1-1,0-1 0,1 1 0,-1-1 1,0 1-1,1-1 0,-1 0 0,0 1 0,0-1 1,1 1-1,-1-1 0,1 0 0,-1 1 1,0-1-1,1 0 0,-1 0 0,1 1 0,-1-1 1,1 0-1,-1 0 0,0 0 0,1 1 0,-1-1 1,1 0-1,0 0 0,26 0-76,-15-1 141,7 0 3,0 0 1,0-2-1,0 0 1,0-1-1,-1-1 1,0-1-1,0-1 1,25-12-1,-21 7-227,0 0 1,0-2-1,-1-1 0,-1 0 0,34-35 0,-21 7 3396,-33 52-1277,0 69-832,15 334 1664,12 53-1928,-27-464-872,-1 1 0,1 0 0,-1-1 0,1 1 0,-1 0 0,0-1 0,0 1 0,1-1 0,-1 1 0,0-1 0,0 1 0,-1-1 0,1 1 0,0-1 0,0 0 0,-1 0 0,1 0 0,0 0 0,-1 0 0,1 0 0,-1 0 0,0 0 0,1-1 0,-3 2 0,-47 14 0,41-14 0,-17 5 0,1-2 0,-1 0 0,-31 0 0,57-5 0,-1 0 0,1 0 0,0-1 0,-1 1 0,1 0 0,-1-1 0,1 1 0,0-1 0,0 0 0,-1 1 0,1-1 0,0 0 0,0 0 0,0 0 0,-1 0 0,1 0 0,0 0 0,0 0 0,1 0 0,-1 0 0,0 0 0,0 0 0,0-1 0,1 1 0,-1 0 0,1-1 0,-1 1 0,1 0 0,0-1 0,-1 1 0,1-1 0,0-2 0,-2-7 0,2 0 0,-1-1 0,2-15 0,0 7 0,0 8 0,-1 0 0,2 0 0,0 1 0,0-1 0,1 1 0,0-1 0,1 1 0,0 0 0,10-17 0,-5 12 0,2 1 0,-1 0 0,2 0 0,0 1 0,21-19 0,13-4 0,2 2 0,97-55 0,-126 78 0,267-152 0,-261 149-243,0 0 0,38-31 1,-45 24-2111,-15 6-2298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5.2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35 4818,'0'0'18579,"-18"-8"-16556,7 2-1661,5 3-221,0 0 0,1 0 0,-2 0 0,1 1 0,0 0 0,-11-2 0,15 4-101,0-1 0,0 1 0,-1 0 0,1 1 0,0-1 0,0 0 1,0 1-1,-1-1 0,1 1 0,0-1 0,0 1 0,0 0 0,0 0 0,0 0 0,0 0 0,0 1 0,0-1 0,1 0 0,-1 1 0,0-1 0,1 1 0,-1-1 0,1 1 0,0 0 0,-1 0 0,1 0 0,-2 3 0,-15 28 307,1-1 0,2 2 0,1 0 1,2 1-1,1 1 0,1-1 0,3 2 0,-6 62 0,12-75-210,1-1-1,2 1 1,0-1-1,1 1 1,10 33-1,-9-44-120,1-1 1,0 1-1,0-1 0,1 0 0,1-1 1,0 0-1,1 0 0,0 0 0,0-1 0,1 0 1,12 10-1,-16-16-37,1 0 0,-1 0-1,1-1 1,0 0 0,0 0 0,0 0-1,0-1 1,0 0 0,0 0 0,14 2 0,0-2-1965,1-1 0,23-1 1,-15 0-4124,-7 0-2479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5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 4914,'0'0'11502,"0"32"-9325,-14 225 3036,-8 195 341,22-451-5514,5-10 160,5-16-202,1 0 1,1 0-1,1 1 0,2 1 0,0 0 1,1 1-1,1 1 0,24-23 0,-36 39-37,1 0-1,-1 0 0,1 1 1,0 0-1,0 0 1,1 1-1,-1 0 0,1 0 1,0 0-1,11-2 0,-15 4 26,0 1 0,-1 0 0,1-1 0,0 1 0,0 0 0,0 1 0,0-1-1,-1 0 1,1 1 0,0 0 0,-1-1 0,1 1 0,0 0 0,-1 1-1,1-1 1,-1 0 0,1 1 0,-1-1 0,0 1 0,1 0 0,-1-1-1,0 1 1,0 0 0,-1 1 0,1-1 0,0 0 0,-1 0 0,3 6-1,14 28 139,-3 2-1,-1 0 1,16 70-1,-26-92-1433,-2 20 4067,-2-25-4788,0 0-3310,0-1-4450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6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1 259 5234,'0'0'13889,"24"-3"-11495,-4 1-1891,-7 1-263,0-1 1,0 0-1,0 0 1,-1-1-1,0-1 0,1 0 1,-1-1-1,0 0 1,-1-1-1,17-11 1,-13 7-32,64-50 574,-71 52-654,0 0 1,0 0-1,0 0 0,-1-1 0,-1 0 0,10-18 1,-14 23 66,-1 0 1,0-1 0,0 1 0,0-1-1,0 1 1,-1-1 0,0 0 0,0-7 0,0 5 222,-9 6 539,2 2-928,-1 0 0,0 0 0,1 1 0,-1 0 0,1 0 0,-1 1 0,1 0 0,0 1 1,0-1-1,0 1 0,1 0 0,-1 1 0,-9 9 0,-5 5-38,1 0 0,-24 33 0,39-45 31,0 0 0,0 0 0,0 0 0,1 0 0,1 1 0,-1-1 0,-4 17 0,8-22-17,-1 0 0,0 1 0,1-1 0,0 1 0,0-1 0,-1 1 0,1-1 0,1 1 0,-1-1 0,0 1 0,1-1 0,-1 1 0,1-1 1,0 1-1,-1-1 0,1 0 0,1 1 0,-1-1 0,0 0 0,0 0 0,1 0 0,-1 0 0,1 0 0,0 0 0,0 0 0,-1-1 0,1 1 1,0-1-1,3 2 0,5 3-77,-1-2 0,1 1 0,1-2 0,-1 1 1,1-1-1,-1-1 0,18 2 0,80 0-7051,-92-4 4819,35-2-5303,1-10-2852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7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163 0 10773,'0'0'10370,"-25"24"-7961,-77 73-339,70-61-982,32-35-1051,-1 0 1,1 0 0,0 0 0,-1 0 0,1 0-1,0 0 1,-1 0 0,1 0 0,0 0-1,0 0 1,0 0 0,0 0 0,0 0 0,0 0-1,0 1 1,1 6 85,-1-6-117,0 0 0,0 0 0,0-1 0,0 1 0,1 0 0,-1-1 0,1 1 1,-1 0-1,1-1 0,0 1 0,-1-1 0,1 1 0,0-1 0,0 1 0,0-1 1,0 1-1,0-1 0,0 0 0,1 0 0,-1 0 0,0 1 0,1-1 1,-1-1-1,1 1 0,-1 0 0,1 0 0,-1 0 0,1-1 0,-1 1 0,1-1 1,0 1-1,1-1 0,8 2-39,-1-1 0,0 0-1,0-1 1,16-1 0,-3-1-105,-15 2 59,-1 0-1,0-1 1,1 0 0,-1-1-1,0 1 1,0-1 0,0-1-1,0 1 1,8-6-1,2-1-283,-1-2-1,17-14 1,8-5 81,-40 29 311,0 1 0,-1 0 0,1-1 0,0 1 0,0 0 0,-1 0 0,1 0 0,0 0 0,0 0 0,-1 0 1,1 0-1,0 0 0,0 0 0,-1 0 0,1 0 0,0 0 0,0 0 0,-1 0 0,1 1 0,0-1 0,-1 0 0,1 1 0,0-1 0,-1 0 0,2 1 0,18 16 1395,-3-3-599,-11-11-1102,-1-1-1,1 0 1,0 0 0,-1 0-1,1-1 1,0 0 0,10 1-1,-12-2-1008,0-1 0,0 1 0,0-1 0,0 1 0,0-1 0,0 0 0,7-4 0,14-8-7705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7.4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0 512,'0'0'15882,"-2"21"-13326,-6 51 673,3 0 0,7 106 0,6-133-2465,22 78 0,-10-48-785,-18-68-371,1 8-5,-1-25-8487,-2-23 1542,0-13-4378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7.7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7684,'0'0'9556,"23"6"-7582,12 1-1304,-6-1 1,0 0 1,51 21-1,-71-24-537,0 2 1,0-1-1,0 1 1,-1 1-1,1 0 1,-1 0-1,-1 0 1,1 1-1,10 13 1,-14-16 19,-1 0 1,0 1 0,0-1 0,-1 1 0,1 0 0,-1 0 0,0 0-1,-1 0 1,1 0 0,-1 0 0,0 0 0,0 0 0,-1 1 0,1-1 0,-1 0-1,0 1 1,-1-1 0,1 0 0,-1 1 0,-2 5 0,1-5-51,-1 0 0,0-1 0,0 0 1,-1 0-1,1 0 0,-1 0 0,0 0 0,0-1 1,-1 0-1,0 0 0,1 0 0,-1 0 0,0-1 1,-1 0-1,1 0 0,-6 3 0,-4 0-130,1 1-1,-1-2 0,0 0 1,0 0-1,-17 1 0,31-5-95,0-1 1,-1 0-1,1 0 0,-1 0 0,1 0 0,-1 0 0,1 0 0,0 0 1,-1 0-1,1 0 0,-1-1 0,1 1 0,-2-2 0,2 2-32,1 0 0,-1 0 0,1-1 0,0 1 0,-1-1 0,1 1 0,0 0 0,-1-1 0,1 1 0,0-1 0,0 1 0,-1 0 0,1-1 0,0 1 0,0-1 0,0 1 0,0-1 0,0 1 0,-1-1-1,1 1 1,0-1 0,0 1 0,0-1 0,0 1 0,1-2 0,-1-1-383,1 0 0,1 0-1,-1 0 1,0 0 0,1 1-1,-1-1 1,1 0 0,0 0-1,0 1 1,3-4 0,37-30-5855,9-5-1540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1.7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10053,'0'0'3929,"-4"23"823,-3 7-3414,2-13-581,2 1 0,0-1 0,1 1-1,0 28 1,2-46-721,0 1 0,0 0-1,0-1 1,0 1 0,0 0-1,0 0 1,0-1 0,0 1-1,0 0 1,1 0 0,-1-1 0,0 1-1,0 0 1,1-1 0,-1 1-1,1 0 1,-1-1 0,0 1-1,1-1 1,-1 1 0,1-1-1,-1 1 1,1-1 0,-1 1 0,1-1-1,0 1 1,-1-1 0,1 0-1,0 1 1,-1-1 0,1 0-1,0 1 1,-1-1 0,1 0-1,0 0 1,-1 0 0,1 0 0,0 0-1,0 0 1,-1 0 0,1 0-1,0 0 1,0 0 0,-1 0-1,1 0 1,0 0 0,-1-1-1,1 1 1,0 0 0,0-1 0,31-15-213,-13 1 97,-2-1 0,24-27 0,-29 29-187,1 0 0,0 1 0,1 0 0,29-19 1,-43 32 272,1-1 0,0 1 1,0-1-1,0 1 0,0-1 0,0 1 1,0 0-1,0-1 0,0 1 1,0 0-1,0 0 0,1 0 1,-1 0-1,0 0 0,0 0 0,0 0 1,0 0-1,0 0 0,0 0 1,0 1-1,0-1 0,0 0 1,0 1-1,0-1 0,0 1 0,0-1 1,0 1-1,0-1 0,0 1 1,-1 0-1,1 0 0,0-1 1,0 1-1,-1 0 0,1 0 1,0 0-1,-1 0 0,1 0 0,-1-1 1,1 1-1,-1 0 0,1 0 1,-1 1-1,0-1 0,0 0 1,1 2-1,1 6 440,0 1 0,0-1 1,0 19-1,-2-23-206,2 62 1707,-3-51-3279,1-44-2936,0-6-3663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7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6851,'0'0'12742,"-26"119"-10677,26-77-400,0-7-369,0-7-735,0 0-481,0-7-80,0-14-657,0 1-1952,5-8-1345,5 0-1744,-10-29-2930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8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11749,'0'0'11798,"98"0"-11718,-56 0-80,-1 0-2049,1 14-3330,-1 0-4785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8.4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9732,'0'0'11667,"-17"22"-10269,5-5-1027,0-3-22,1 0-1,1 1 1,0 0 0,1 1-1,1 0 1,1 1-1,0 0 1,-9 32-1,9 0 361,1 0 0,3 0 0,3 53 1,0-59-455,0-10-150,2-1-1,1 0 0,1 0 0,2 0 0,1-1 0,1 0 0,2 0 0,27 56 0,-28-66-94,-8-17-17,0-1 1,0 0-1,1 1 0,0-1 1,-1 0-1,1 0 1,0 0-1,0 0 0,5 5 1,-7-8-83,0 0 0,0 0-1,1 0 1,-1 0 0,0 0 0,0 0 0,0 0-1,0 0 1,0 0 0,0 0 0,0 0 0,1 0 0,-1 0-1,0 0 1,0 0 0,0 0 0,0 0 0,0 0-1,1 0 1,-1 0 0,0 0 0,0 0 0,0 0 0,0 0-1,0 0 1,0 0 0,0 0 0,1 0 0,-1 0-1,0 0 1,0 0 0,0 0 0,0 0 0,0 0 0,0-1-1,0 1 1,1 0 0,-1 0 0,0 0 0,0 0 0,0 0-1,0 0 1,0 0 0,0 0 0,0-1 0,0 1-1,0 0 1,0 0 0,0 0 0,1-12-2097,-3-11-1120,-16-16-4034,-2-3-2558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8.6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63 8052,'0'0'13878,"73"-14"-13510,-26 7-368,5-7-528,5 0-3266,0 0-4001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9.1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0 175 9508,'0'0'14471,"6"21"-13788,-1 1-527,15 40 0,-18-60-151,-1 0 0,0 0 0,1 0 0,-1-1-1,1 1 1,0-1 0,-1 1 0,1-1 0,0 1 0,0-1 0,0 0-1,0 0 1,0 0 0,0 0 0,0 0 0,0-1 0,0 1 0,0-1 0,1 1-1,-1-1 1,0 0 0,0 0 0,1 0 0,-1 0 0,0 0 0,0 0-1,1-1 1,-1 1 0,0-1 0,2 0 0,7-1-1,-1 0-148,0 0-1,0 0 1,0-1 0,0-1-1,-1 0 1,1 0 0,-1-1-1,0 0 1,0-1 0,-1 0-1,1 0 1,-2-1 0,1 0-1,-1 0 1,12-15 0,-7 7-282,-1 0 0,-1 0 0,0-1 0,-1 0 1,0-1-1,-2 0 0,0 0 0,4-20 0,-8-6 5832,-3 54-4326,6 114 1496,32 180 1,-11-118-2205,-20 4-242,-7-150-108,0-40-10,0 1 0,-1 0 0,1 0 0,0 0 0,-1 0 0,1-1 0,-1 1 0,0 0 0,1-1 0,-1 1 0,0 0 0,0-1 0,0 1 0,0-1 0,0 1 0,-1-1 0,1 0 0,0 1 0,-1-1 0,1 0 0,-1 0 0,1 0 0,-1 0 0,1 0 1,-1 0-1,0-1 0,1 1 0,-1 0 0,0-1 0,0 1 0,-3-1 0,-7 2 133,0 0 1,0-2 0,-23 0-1,16-1-15,16 1-119,0 0-1,-1 0 1,1-1 0,0 1 0,0-1 0,0 0 0,0 0-1,0 0 1,0 0 0,0 0 0,0-1 0,0 1 0,1-1-1,-1 0 1,0 0 0,1 0 0,-1 0 0,1 0 0,0 0 0,0-1-1,0 1 1,0-1 0,0 0 0,1 1 0,-1-1 0,1 0-1,-1 0 1,1 0 0,0 0 0,0 0 0,1 0 0,-1 0-1,1-1 1,-1 1 0,1 0 0,0 0 0,0 0 0,1 0-1,-1-1 1,0 1 0,1 0 0,0 0 0,0 0 0,0 0-1,0 0 1,0 0 0,4-5 0,3-4-11,0 0 0,1 1 0,1 0 0,-1 1 0,21-16 0,65-44 0,-75 56 0,233-148-5513,-197 128 3513,-32 19-5334,-11 1-3223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44:09.6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9268,'0'0'15506,"27"9"-14033,0 0-1102,-8-4-124,-1 1 1,1 1 0,-1 0 0,0 2-1,-1 0 1,0 1 0,26 19 0,-26-14-69,-1 0 0,-1 1 1,0 1-1,-1 1 1,0 0-1,-2 0 0,0 1 1,-1 1-1,-1 0 0,-1 0 1,-1 1-1,-1 0 0,0 0 1,-2 1-1,0 0 0,-2 0 1,0 0-1,-2 0 0,0 1 1,-2-1-1,-3 31 1,1-41-162,0-1 0,0 0 0,-1-1 0,0 1 0,-1-1 0,0 0 0,-1 0 0,0 0 0,-9 10 0,4-6-11,-1-1 0,0 0 0,-1-1-1,0 0 1,-19 12 0,25-18-6,7-5-1,-1 0-1,0-1 1,0 1 0,1 0-1,-1-1 1,0 1-1,0 0 1,0-1 0,0 1-1,0-1 1,0 1-1,0-1 1,0 0 0,0 0-1,0 1 1,0-1-1,0 0 1,-1 0 0,1 0-1,0 0 1,0 0-1,-2 0 1,2-17-2318,1-10-2735,0-6-4536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37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43 6067,'0'0'13505,"-6"7"-6281,5-7-7094,-1 0-1,1 0 0,0 0 1,-1 0-1,1 0 0,0-1 1,-1 1-1,1 0 0,0-1 1,-1 1-1,1-1 1,0 1-1,0-1 0,0 0 1,0 1-1,-1-1 0,1 0 1,0 0-1,0 0 0,0 0 1,1 0-1,-1 0 0,0 0 1,0 0-1,0 0 1,0-2-1,-4-26-208,6 27-213,-1 4 293,0 0 1,-1 1 0,1-1-1,0 0 1,0 1-1,-1-1 1,0 0 0,1 1-1,-1-1 1,0 0 0,0 0-1,0 0 1,0 0-1,0 0 1,-1 0 0,1 0-1,-1 0 1,-3 2 0,4-3 22,0 0 0,0 0 0,-1 0 1,1 0-1,-1-1 0,1 1 1,-1-1-1,1 1 0,-1-1 0,1 1 1,-1-1-1,1 0 0,-1 0 0,0 0 1,1 0-1,-1 0 0,1 0 1,-1 0-1,1-1 0,-1 1 0,1 0 1,-1-1-1,-2 0 0,3 0-48,0 0 0,0 0 0,0 0-1,1 0 1,-1 1 0,0-1 0,0 0-1,1 0 1,-1-1 0,0 1 0,1 0-1,-1 0 1,1 0 0,-1 0 0,1 0-1,0-1 1,0 1 0,-1 0 0,1 0-1,0-1 1,0 1 0,0 0 0,0 0-1,0-1 1,1-1 0,-1 0-445,31 4-80,-28 0 553,-1 0 0,1 0 0,-1 0 1,0 0-1,1 1 0,-1-1 1,0 1-1,0-1 0,0 1 1,0 0-1,0 0 0,-1 0 0,1 0 1,0 0-1,-1 0 0,0 1 1,1-1-1,-1 0 0,0 1 1,0-1-1,0 1 0,-1-1 1,1 1-1,0 0 0,-1-1 0,0 1 1,0 0-1,0-1 0,0 1 1,0 4-1,0-6 89,-1-1-63,1 1 0,-1 0-1,0-1 1,1 1-1,-1-1 1,0 1 0,0-1-1,1 1 1,-1-1-1,0 0 1,0 1 0,0-1-1,1 0 1,-1 0-1,0 1 1,0-1 0,0 0-1,0 0 1,0 0-1,-1 0 1,-17 1 198,-25-2 206,42 1-421,0 0 0,0-1 0,0 1 0,1-1 0,-1 1 0,0-1 0,0 0 0,1 0 0,-1 0-1,1 0 1,-1 0 0,1 0 0,-1 0 0,1 0 0,-1-1 0,1 1 0,0 0 0,0-1 0,0 1 0,-1-3 0,1 3-32,0 0 1,1 1-1,0-1 1,-1 0 0,1 1-1,-1-1 1,1 0-1,0 0 1,-1 0 0,1 1-1,0-1 1,0 0-1,0 0 1,0 0 0,0 1-1,0-1 1,0 0-1,0 0 1,0 0 0,0 0-1,0 0 1,19-1-700,-7 2 798,58 0-171,-68 0 87,-1 0 0,0 1-1,0-1 1,0 1 0,0-1 0,0 1 0,0 0-1,0-1 1,0 1 0,0 0 0,0 0 0,0-1 0,0 1-1,0 0 1,0 0 0,-1 0 0,1 0 0,0 0 0,-1 0-1,1 0 1,-1 0 0,1 1 0,-1-1 0,1 2-1,-1-1 111,1 0-1,0 0 1,-1 0-1,1 0 1,-1 0-1,0 0 1,0 0-1,0 0 1,0 0-1,0 0 1,0 0-1,0 0 1,-1 0-1,0 4 1,-1-6-47,-1 0 1,1 0-1,-1-1 0,1 1 1,0-1-1,0 1 0,-1-1 1,1 0-1,0 0 0,0 0 1,-3-1-1,-2-3-7,0 1 0,1-1-1,0 0 1,0 0 0,-7-9 0,10 11-64,1 0 1,0 0-1,-1 0 1,1 0-1,1 0 1,-1 0-1,0-1 1,1 1-1,0 0 1,-1-1-1,1 1 1,1-1-1,-2-5 1,2 8-115,10 2-120,-1 0 145,1 0-1,0-1 0,16-2 1,1 1 92,-26 1 8,0-1 1,1 1-1,-1 0 1,0 0 0,0 0-1,0 0 1,1 1-1,-1-1 1,0 0-1,0 0 1,0 1 0,0-1-1,0 1 1,1-1-1,-1 1 1,0-1 0,0 1-1,0 0 1,0-1-1,0 1 1,-1 0 0,1 0-1,0 0 1,0 0-1,0 0 1,-1 0-1,1 0 1,-1 0 0,1 0-1,0 0 1,-1 0-1,0 0 1,1 0 0,-1 0-1,0 1 1,1-1-1,-1 0 1,0 2 0,0-2 1059,-21-1-819,-3 0-794,7 0-3356,6 0-3552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46.1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 1 368,'0'0'23085,"-4"21"-15377,3-21-6868,0 0-830,1 0-1,0 0 1,0 1-1,-1-1 1,1 0-1,0 0 1,-1 0 0,1 1-1,0-1 1,0 0-1,-1 0 1,1 0-1,0 0 1,-1 0-1,1 0 1,0 0-1,-1 0 1,1 0-1,0 0 1,-1 0-1,1 0 1,0 0-1,-1 0 1,1 0-1,0 0 1,-1 0-1,1-1 1,0 1-1,-1 0 1,1 0 0,-1-1-1,1 1-10,0 0 0,-1 0 1,1-1-1,0 1 0,-1 0 0,1 0 0,0 0 1,-1 0-1,1-1 0,0 1 0,-1 0 0,1 0 1,-1 0-1,1 0 0,0 0 0,-1 0 0,1 0 1,-1 0-1,1 0 0,0 0 0,-1 0 1,1 0-1,-1 0 0,1 0 0,0 1 0,-1-1 1,1 0-1,-1 0 0,1 0 0,0 1 0,-1-1 1,1 0-1,0 0 0,0 1 0,-1-1 0,1 0 1,0 0-1,-1 1 0,1-1 0,0 0 0,0 1 1,0-1-1,-1 1 0,1-1 0,0 0 0,0 1 1,0-1-1,0 0 0,0 1 0,0 0 0,0 12-43,2 24 105,-2-35-63,0-1 1,0 1 0,0-1-1,0 1 1,-1 0 0,1-1-1,0 1 1,-1-1-1,1 1 1,-1-1 0,1 1-1,-1-1 1,0 0 0,1 1-1,-2 1 1,0-3 3,0 1 1,1-1-1,-1 1 0,0-1 1,0 1-1,1-1 0,-1 0 1,0 0-1,0 0 0,1 0 1,-1 0-1,0 0 0,1-1 1,-1 1-1,0-1 0,0 1 1,1-1-1,-1 1 0,1-1 1,-1 0-1,1 0 0,-1 0 1,-1-1-1,3-1-17,0 0 0,-1 1 0,1 0 1,0-1-1,0 1 1,1 0-1,-1-1 0,0 1 1,1 0-1,-1-1 0,1 1 1,2-4-1,-2 5 7,1 0 0,-1 0 0,1 0 0,0 0 0,-1 1 0,1-1 0,0 1 0,0-1 0,0 1-1,-1-1 1,1 1 0,0 0 0,0 0 0,0 0 0,0 0 0,2 1 0,-3-1 4,0 0 0,0-1 0,0 1 0,0 0 0,0 0 0,0 1-1,0-1 1,0 0 0,0 0 0,0 0 0,0 1 0,0-1 0,-1 0 0,1 1 0,0-1 0,0 1 0,0-1 0,0 1 0,-1-1-1,1 1 1,0 0 0,-1-1 0,1 1 0,0 0 0,0 1 0,2 25-11,-4-14 11,1-12 0,1 0 1,-1 0-1,0 0 0,0 0 1,0 0-1,0 0 1,-1 0-1,1 0 1,0 0-1,0 0 1,-1 0-1,1 0 1,0 0-1,-1 0 1,1 0-1,-1 0 1,1 0-1,-1 0 0,0 0 1,1-1-1,-1 1 1,0 0-1,0 0 1,0 0-1,-26 2-100,17-3 96,7 0 9,0 0-1,0 0 0,0-1 1,0 1-1,1-1 0,-1 0 1,0 1-1,0-1 0,1 0 0,-1-1 1,0 1-1,1 0 0,0-1 1,-1 0-1,1 1 0,0-1 0,0 0 1,-1 0-1,2 0 0,-1 0 1,0-1-1,0 1 0,1 0 0,-1-1 1,1 1-1,0-1 0,0 0 1,0 1-1,0-1 0,0 0 0,0 0 1,1 1-1,-1-1 0,1 0 1,0 0-1,0-4 0,1 5 2,0 0-1,-1 0 1,1 0 0,0 0-1,1 1 1,-1-1-1,0 0 1,0 1-1,1-1 1,-1 1 0,1 0-1,-1-1 1,1 1-1,-1 0 1,1 0 0,0 0-1,0 0 1,-1 0-1,1 0 1,0 0 0,3 0-1,43-15 30,-48 16-30,2-1 4,0 1 1,1-1-1,-1 1 0,0-1 1,0 1-1,0 0 0,0 0 1,1 0-1,-1 0 0,0 0 1,0 0-1,0 1 0,0-1 1,0 1-1,1-1 0,-1 1 1,0 0-1,0 0 0,0 0 1,-1 0-1,1 0 0,0 0 1,0 1-1,-1-1 0,1 1 1,0-1-1,-1 1 0,1-1 1,-1 1-1,0 0 0,0 0 1,0 0-1,1 2 0,0-2 4,1 9 41,-4-10-53,0 0 0,1 0-1,-1 0 1,0 0 0,1-1 0,-1 1 0,0 0 0,0 0-1,0 0 1,0-1 0,0 1 0,0 0 0,0-1 0,0 1-1,0-1 1,0 0 0,0 1 0,0-1 0,-1 0 0,1 1-1,-2-1 1,1 1-2,-5 1-14,1-1-1,-1 1 1,1-1-1,-1 0 1,0-1-1,1 0 1,-9 0-1,3 0-251,11 0-273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48.3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5683,'0'0'18896,"15"14"-17186,0 1-1252,-5-4-168,0-1 0,1 0 0,0-1-1,1-1 1,0 1 0,22 10 0,77 32 1167,21 10-198,-117-56-1732,1 3-1194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48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4578,'0'0'16714,"1"28"-14307,1 12-1577,11 130 1659,2 108-1075,-15-248-1390,6 46 0,0-59-8,1-17-11,-5 0 0,2 2 28,0 0 1,1 0-1,-1 0 0,1 0 0,0-1 0,-1 0 0,1 0 0,0 0 0,9 0 0,50-2 406,-28 0-366,-26 0-204,0 0 0,0-1 0,-1 1 0,1-2 0,-1 0-1,0 0 1,11-5 0,21-16-3449,-38 21 2563,0 0 0,0 0 1,0 0-1,0 0 0,-1 0 1,1 0-1,3-7 0,1-12-5468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1.9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13286,'0'0'11189,"-21"104"-11349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48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9060,'0'0'14247,"130"0"-13447,-83 0-528,-6 0-272,-5 0-32,-5 0-1248,-5 0-1506,-5 0-3200,0 0-5060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49.2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3922,'0'0'14919,"0"28"-12822,0 190 2683,0-176-3922,-2 10-247,3 0 0,3 0 1,14 76-1,-12-105-1886,-2-31-6358,-4-12 1729,0-1-3839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51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2913,'0'0'13591,"7"0"-11118,147 8 5010,-103-3-7516,63-4-1,-73-1-4309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51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6851,'0'0'9028,"0"126"-5714,0-63-913,0 0-304,0-7-416,0-7-561,0-14-736,0 0-288,0 0-96,0-14-16,0 7-496,0-14-977,0 1-1152,5-15-1393,0 0-1696,6 0-4195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52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0 323 5587,'0'0'10431,"25"-10"-7443,5-1-2219,-5 2-217,-1-2-1,0 0 1,-1-1-1,33-23 1,-37 21-275,0-1 0,-1-1 0,-1-1 0,0-1 0,-1 0 0,23-36 1,-38 52-171,1 0 0,-1 0 1,0 0-1,1 0 1,-1-1-1,0 1 0,0-1 1,-1 1-1,1 0 0,0-1 1,-1 1-1,1-1 1,-1 0-1,0 1 0,0-1 1,0 1-1,0-1 1,-1 1-1,1-1 0,-1-2 1,0 3-44,0 1 0,0 0 0,-1-1 1,1 1-1,0 0 0,-1 0 0,1-1 0,0 1 0,-1 0 1,1 1-1,-1-1 0,0 0 0,1 0 0,-1 1 1,0-1-1,1 1 0,-1-1 0,0 1 0,0 0 0,0-1 1,1 1-1,-1 0 0,0 0 0,0 0 0,1 1 1,-1-1-1,0 0 0,-2 1 0,-2 1-59,-1 0-1,0 1 1,1 0 0,-1 0-1,1 0 1,0 0-1,0 1 1,1 0 0,-1 1-1,1-1 1,-6 7-1,-11 10 79,-20 28 1,37-43 10,0 0 0,0 1 0,1-1 1,0 1-1,0 0 0,0 0 0,1 0 1,0 1-1,1-1 0,-1 1 0,1-1 1,1 1-1,0 0 0,0 0 1,0 0-1,1 0 0,1 12 0,0-17-76,0 1-1,0 0 1,0 0-1,1 0 1,-1-1-1,1 1 1,0-1-1,0 1 1,1-1-1,-1 0 1,1 0 0,-1 0-1,1 0 1,0-1-1,0 1 1,0-1-1,1 1 1,-1-1-1,0 0 1,1 0-1,6 2 1,-1 0-163,1 0 1,0-1-1,0 0 0,0-1 1,0 0-1,1 0 1,16-1-1,-19 0-619,1-2 1,0 0-1,-1 0 0,16-4 0,-18 3-44,-1 0 1,1 0-1,-1-1 1,1 0-1,-1 0 0,0-1 1,-1 1-1,1-1 0,0 0 1,-1-1-1,0 1 0,5-7 1,18-30-7408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52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9076,'0'0'6694,"0"26"-3613,0 157 1697,6-72-717,-6-110-4042,0 0 1,0-1-1,0 1 1,0 0-1,0 0 0,0 0 1,0-1-1,0 1 1,0 0-1,0 0 0,1-1 1,-1 1-1,0 0 1,0-1-1,1 1 0,-1 0 1,0-1-1,1 1 1,-1 0-1,1-1 0,-1 1 1,1-1-1,-1 1 1,1-1-1,0 1 0,-1-1 1,1 1-1,-1-1 1,1 1-1,0-1 0,-1 0 1,1 1-1,0-1 1,0 0-1,-1 0 0,1 0 1,0 0-1,0 1 1,1-2 43,-1 1 1,0-1 0,1 0-1,-1 0 1,0 1 0,0-1-1,0 0 1,1 0 0,-1 0-1,0 0 1,0 0 0,-1 0-1,1 0 1,0-1 0,0 1-1,0 0 1,-1 0 0,2-3-1,12-23 68,2 1 0,0 0 0,27-30 0,-14 17-183,2 1-1648,-9 13-6516,-7 11-903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4:52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8564,'0'0'6261,"0"22"-3273,0 175 4680,0-197-7646,0 1 0,0-1 0,0 1-1,0-1 1,0 1 0,0-1 0,0 0 0,0 1 0,0-1 0,0 1-1,0-1 1,0 1 0,1-1 0,-1 1 0,0-1 0,0 1 0,0-1-1,1 0 1,-1 1 0,0-1 0,1 0 0,-1 1 0,0-1 0,1 0-1,-1 1 1,1-1 0,-1 0 0,0 0 0,1 1 0,-1-1 0,1 0-1,0 0 1,19-3 228,27-24-105,-38 21 44,12-7-72,-16 9-94,1 0 0,-1 0 0,1 1 0,0 0 0,0 0-1,1 0 1,-1 1 0,1 0 0,-1 0 0,1 0 0,-1 1-1,1 0 1,11 0 0,-14 1 18,1 0 0,-1 1 0,0-1 0,1 1-1,-1 0 1,0 0 0,0 0 0,0 0 0,0 1 0,0 0-1,0-1 1,0 2 0,0-1 0,-1 0 0,1 1 0,-1-1 0,0 1-1,0 0 1,0 0 0,0 1 0,0-1 0,-1 0 0,1 1-1,-1 0 1,0-1 0,0 1 0,0 0 0,1 7 0,7 11-19,-8-17-246,1-1 0,-1 1 1,0 0-1,-1 0 0,0 1 1,1-1-1,-1 0 0,-1 0 1,1 1-1,-1 9 0,-5-13-4482,-16-2-3351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4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1 4978,'0'0'10453,"0"29"-7398,0 194 2313,-18 33-1349,0-2-1259,18-252-2782,0-5-1872,0-39-2306,0-55-3667,-1 69 5865,-7-38 0,6 60 2363,-6-43-923,7 33 3592,0 0 4263,20 9-5039,224-42 622,-179 38-3049,-29 7-672,-29 4 115,0-1-1,0 1 1,0-1 0,0 0 0,0 0 0,0-1-1,0 0 1,8-4 0,-1-7-6244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4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5587,'0'0'17159,"109"126"-16102,-83-98-785,0 0-272,0 7-464,0 0-2097,-5-7-3090,-6-7-4866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5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9076,'0'0'13158,"4"22"-11157,19 152 1094,-22-164-2960,0 5-51,1-1-1,0 1 1,7 22-1,-4-25-69,-5-12-9,1 1 0,-1-1-1,0 0 1,1 1 0,-1-1 0,0 0 0,1 0 0,-1 1 0,0-1 0,1 0 0,-1 0 0,1 0-1,-1 0 1,0 1 0,1-1 0,-1 0 0,1 0 0,-1 0 0,1 0 0,-1 0 0,0 0 0,1 0-1,-1 0 1,1 0 0,-1 0 0,1-1 0,-1 1 0,0 0 0,1 0 0,-1 0 0,1 0 0,-1-1-1,0 1 1,1 0 0,-1 0 0,0-1 0,1 1 0,-1-1 0,1 1-15,27-39 92,-7 9 4,1 1-1,52-53 1,-70 79-96,0-1 0,1 1 0,-1 0 0,1 0 0,-1 1 0,1-1 0,0 1 0,5-2 0,-8 4 1,0-1-1,0 1 1,-1-1 0,1 1-1,0 0 1,0 0 0,0 0-1,-1 0 1,1 0 0,0 0-1,0 0 1,0 1-1,-1-1 1,1 1 0,0-1-1,-1 1 1,1-1 0,0 1-1,-1 0 1,1 0-1,-1 0 1,1 0 0,-1 0-1,1 0 1,-1 1 0,0-1-1,2 2 1,54 91 549,-32-50-475,-6-6-770,-11-13-3797,-3-18-1424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2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12134,'164'62'4354,"-164"-27"512,-5-1-2577,0-6-1281,5 0-1008,-6-14-160,-4 6-2209,-5 1-4242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5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100 130 2193,'0'0'19561,"15"12"-18326,49 35-136,-61-45-1027,0 0-1,0-1 0,0 1 0,0 0 1,0-1-1,1 0 0,-1 0 1,0 0-1,1 0 0,-1 0 0,1-1 1,-1 1-1,1-1 0,-1 0 1,1 0-1,-1-1 0,1 1 0,-1-1 1,1 1-1,-1-1 0,1 0 1,-1 0-1,0-1 0,0 1 0,0-1 1,1 0-1,-1 1 0,-1-1 0,1-1 1,0 1-1,0 0 0,-1-1 1,0 1-1,1-1 0,-1 0 0,0 1 1,0-1-1,0 0 0,-1-1 1,1 1-1,-1 0 0,0 0 0,1-1 1,-2 1-1,2-5 0,-1 0 141,0 0-1,0-1 1,-1 1-1,0-1 1,-1 1-1,0 0 0,-2-10 1,2 15-153,-1 0 0,1 0 0,0 0 1,-1 0-1,0 1 0,0-1 0,1 0 0,-2 1 0,1 0 1,0-1-1,0 1 0,-1 0 0,1 0 0,-1 0 0,0 1 1,1-1-1,-1 0 0,0 1 0,0 0 0,0 0 0,-6-2 1,-4 0 23,0 0 1,-1 1 0,1 1-1,-1 0 1,1 1-1,-1 0 1,-13 3 0,19-3-87,-1 2 0,0-1 0,0 1 0,0 1 0,1 0 1,0 0-1,-1 0 0,1 1 0,0 0 0,1 1 0,-11 7 1,2 16-1241,13-11-2197,3-16 3186,1-1 0,-1 1 0,0-1 0,0 1 0,0-1 0,1 1 0,-1-1 0,0 1 0,0-1 0,1 1 0,-1-1 0,0 0 0,1 1 0,-1-1 0,0 0 0,1 1 0,-1-1 0,1 0 0,-1 1 0,1-1 0,-1 0-1,1 0 1,-1 1 0,0-1 0,1 0 0,0 0 0,22 1-7419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5.9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10565,'0'0'11925,"140"0"-10324,-82 0-464,-1 0-785,-11 0-352,-9 0 0,-6 7-1185,-10-7-1376,-11 7-2962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6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10373,'0'0'11669,"0"154"-8099,0-105-1297,0-7-913,0-7-847,0 0-449,0 0-64,21-7-96,0 7-1233,-5-13-1969,4-1-1728,1-21-2353,-5 0-2562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6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0 276 6163,'0'0'8230,"22"-13"-5519,9-5-1993,102-65 1616,-131 82-2292,69-53 658,-66 49-528,1 0 0,-1 0 1,0-1-1,0 1 0,-1-1 1,1 0-1,-1 0 0,-1 0 1,6-13-1,-9 18-7,1 0 0,-1 0 0,0 0 0,1 0 0,-1 0 0,0 0 0,0 0 0,0 0 1,0 0-1,0 0 0,0 0 0,0-1 0,0 1 0,-1 0 0,1 0 0,0 0 0,-1 0 0,1 0 0,-1 0 0,1 0 0,-1 0 0,1 0 0,-1 0 0,1 0 0,-3-1 1,2 1-56,-1 0 0,0 0 0,0 0 0,0 0 0,0 0 0,0 0 0,0 0 0,0 1 0,0-1 0,0 1 1,0 0-1,-4-1 0,-1 1-84,1 0 1,-1 1 0,1-1-1,-1 1 1,0 0 0,1 1-1,-1 0 1,-6 3 0,8-3 37,0 2 0,1-1 0,0 0 1,-1 1-1,1 0 0,0 0 0,1 0 1,-1 1-1,1-1 0,0 1 0,0-1 1,0 1-1,1 0 0,0 0 0,0 1 1,0-1-1,0 0 0,1 1 0,0-1 0,0 1 1,0-1-1,1 1 0,0-1 0,0 1 1,2 8-1,-1-10-39,0 0-1,0-1 1,1 1 0,-1-1 0,1 0 0,0 0-1,0 1 1,0-1 0,1 0 0,-1-1 0,1 1-1,0 0 1,-1-1 0,1 1 0,0-1 0,0 0-1,1 0 1,-1 0 0,0-1 0,5 3 0,11 4-54,1 0-1,25 6 1,-38-13-20,18 6-1030,0-2 1,1-1-1,39 2 1,33-8-7771,-32-4-1967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6.8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11877,'0'0'7705,"0"22"-4146,0 157 2111,0-177-5642,0 1 1,0-1-1,0 0 1,0 1 0,0-1-1,1 0 1,-1 1-1,1-1 1,0 0 0,-1 1-1,1-1 1,0 0-1,0 0 1,1 0 0,-1 0-1,0 0 1,1 0-1,-1 0 1,1-1 0,0 1-1,3 2 1,-2-2-36,0 0 0,1-1 1,-1 0-1,0 0 0,1 0 1,-1 0-1,1-1 0,-1 1 1,1-1-1,-1 0 0,1 0 1,-1 0-1,5-1 0,5-1-38,1-1 0,-1 0 1,0-1-1,0-1 0,0 0 0,15-9 0,9-7-47,-12 6-66,1 1 0,46-17 0,-72 31 170,1 0 0,0 0 0,-1 0 0,1 0 0,-1 0 0,1 0 0,-1 0 0,1 1 0,-1-1 0,1 0 0,-1 0 0,1 1-1,-1-1 1,1 0 0,-1 1 0,1-1 0,-1 0 0,1 1 0,-1-1 0,0 1 0,1-1 0,-1 1 0,0-1 0,1 1 0,-1-1 0,0 1 0,0 0 0,12 23 690,-2-4-87,23 18 637,-12-24-2254,2-9-4731,-13-5-1646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47.5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5298,'0'0'17878,"2"-2"-16331,0 0-1456,-1 1-1,1 0 0,0 0 1,0-1-1,-1 1 1,1 0-1,0 0 0,0 1 1,0-1-1,0 0 1,0 1-1,0-1 0,1 1 1,-1 0-1,0-1 1,0 1-1,0 0 0,0 0 1,0 1-1,3-1 1,53 11 927,-40-7-536,257 36 1734,-156-25-2028,-117-15-183,-1 0 0,1 0 0,-1 1 0,1-1 1,-1 0-1,1 1 0,-1-1 0,1 1 0,-1-1 0,0 1 0,1 0 0,-1 0 1,0 0-1,1 0 0,-1 0 0,0 0 0,1 1 0,-1-1 16,-1 0-1,0 0 0,1-1 1,-1 1-1,0 0 1,0 0-1,1 0 0,-1 0 1,0 0-1,0 0 1,0 0-1,0 0 0,0 0 1,0 0-1,-1 0 1,1 0-1,0 0 0,0 0 1,-1-1-1,0 3 1,-2 4 110,-2-1 0,1 1 0,-1-1 0,1 0 0,-9 8 0,7-8-131,-30 30 216,-2-1-1,-1-2 1,-73 45-1,95-65-1497,1 0-1,-23 23 1,32-27-3815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51.5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5827,'0'0'13971,"-7"26"-12813,3-11-898,-4 14 287,1-1 0,1 1-1,2 0 1,-1 46 0,6 19 1540,24 166 1,-24-249-2077,3 12 19,-4-22-35,0-1 0,0 1 0,0-1 0,0 1 0,0-1 0,1 1 0,-1-1 0,0 1-1,0-1 1,1 1 0,-1-1 0,0 1 0,1-1 0,-1 1 0,0-1 0,1 0 0,-1 1 0,1-1-1,-1 0 1,1 1 0,-1-1 0,1 0 0,-1 0 0,1 1 0,-1-1 0,1 0 0,0 0 0,-1-3-2960,0-10 1010,0 1-1,-1-1 1,0 0-1,-1 1 1,-5-18-1,-8-7-4039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51.7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14 204 3073,'0'0'18003,"-3"-4"-15994,-7-15-285,10 18-1662,0 1 0,-1-1 0,1 0 0,0 1 0,0-1 0,0 0 0,0 1 0,0-1-1,0 1 1,1-1 0,-1 0 0,0 1 0,0-1 0,0 0 0,1 1 0,-1-1 0,0 1 0,0-1 0,1 1 0,-1-1 0,1 1 0,-1-1 0,0 1 0,1-1 0,-1 1 0,1-1 0,-1 1 0,1-1 0,0 1 0,-1 0 0,1 0 0,-1-1 0,1 1 0,1-1 0,0 0 162,10-6 30,1 1 0,0 0 0,24-7 0,-6 2 85,50-20 261,162-54-210,-243 85-538,1 0 1,-1 0-1,1-1 0,-1 1 1,1 0-1,-1 0 0,1 0 1,-1 0-1,1 0 0,-1 0 1,1 0-1,-1 0 1,1 0-1,-1 0 0,1 0 1,-1 0-1,1 0 0,-1 0 1,1 1-1,-1-1 0,1 0 1,-1 0-1,0 0 1,1 1-1,-1-1 0,1 0 1,-1 1-1,0-1 0,1 0 1,-1 1-1,1-1 0,-1 1 1,0-1-1,0 0 1,1 1-1,-1-1 0,0 1 1,0-1-1,0 1 0,1 0 1,-1 22-7244,-1-14 6404,1 13-4541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51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9396,'0'0'15752,"98"84"-14024,-67-63-623,6-7-497,4 7-496,-4-7-112,-1 0-160,0 0-1345,-5-7-1840,1-7-1409,-12 0-2818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52.1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2785,'0'0'21818,"42"-7"-20953,-6 14-369,6 7-336,-1-7-160,1 7-928,-6 0-1794,-15-7-3040,-11 7-3074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2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555 42 6067,'0'0'20580,"-14"4"-19406,4-2-1032,-1 1 0,0 1-1,1 0 1,-1 0 0,1 1 0,0 1 0,1-1 0,-1 2 0,1-1 0,-8 9-1,-14 18 124,1 1-1,2 1 0,2 2 0,-22 40 0,39-50-611,86-113-2590,85-122 0,-134 170 1429,-26 36 1438,-1 1 54,-1-1-1,1 1 1,-1 0 0,1 1 0,0-1-1,0 0 1,-1 0 0,1 0 0,0 0 0,0 1-1,0-1 1,0 0 0,0 1 0,0-1-1,0 0 1,0 1 0,0 0 0,1-1 0,0 1-1,-1 0 305,0 124 4641,2-48-3717,-4 0-1,-2-1 1,-18 92 0,9-105-1187,-3 0 0,-2-1 0,-3-1 0,-44 90 0,49-122-25,-1-1 0,-31 41 0,39-57 0,-1-1 0,-1-1 0,1 0 0,-1 0 0,-1-1 0,0 0 0,0 0 0,-21 9 0,28-15 0,0 0 0,0 0 0,0-1 0,0 1 0,0-1 0,-1 0 0,1 0 0,0-1 0,-1 1 0,1-1 0,0 0 0,-1 0 0,1 0 0,0-1 0,-1 0 0,1 0 0,0 0 0,0 0 0,0 0 0,0-1 0,0 0 0,0 0 0,0 0 0,0 0 0,1-1 0,-1 1 0,1-1 0,-1 0 0,1 0 0,0 0 0,1 0 0,-1-1 0,-2-3 0,-6-13-292,1 0 0,1 0 0,1-1 0,1 0 0,1 0 0,1-1 0,-5-43 0,9 47-125,0 1 1,2-1-1,0 0 0,1 1 0,0-1 0,2 1 1,0-1-1,1 1 0,0 1 0,14-28 0,16-24-5281,1-1-2637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52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9845,'0'0'8483,"-21"119"-5697,6-63-225,4-14-560,1 7-785,0-14-928,10 0-288,0 0 0,0-7-1232,0-6-1713,0-8-2610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5:52.7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10389,'0'0'13262,"0"14"-12184,0 43-708,-1-55-368,1-1-1,0 0 0,0 1 1,0-1-1,1 0 0,-1 1 1,0-1-1,0 0 0,1 1 1,-1-1-1,1 0 0,-1 0 0,1 0 1,-1 1-1,1-1 0,0 0 1,0 0-1,-1 0 0,1 0 1,0 0-1,0 0 0,0 0 0,0 0 1,0-1-1,0 1 0,0 0 1,1-1-1,-1 1 0,2 0 1,2 0-66,-1 0 0,0 0 0,0-1 0,0 0 0,0 0 0,9-1 0,-3 0-253,11 1 134,0-1 1,0-1-1,0-1 1,23-6-1,-42 9 289,-1-1 0,1 1 0,0-1 0,-1 1 0,1 0 0,0-1 0,0 1 0,-1 0 0,1 0 0,0 1 0,0-1-1,-1 0 1,1 1 0,0-1 0,0 0 0,-1 1 0,3 1 0,-2-1-13,0 1 0,0 0 1,0 0-1,-1 0 0,1 0 0,0 0 1,-1 0-1,0 0 0,1 1 0,-1-1 1,2 5-1,-1-2-115,1 0-1,0 0 1,0 0 0,1 0 0,0 0-1,0-1 1,0 1 0,0-1 0,0 0 0,1-1-1,0 1 1,0-1 0,0 0 0,11 5-1,17 3-4005,3-8-4547,-1-3-3630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1.9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354 522 6787,'0'0'15834,"-22"-8"-14505,-68-25-78,78 29-703,0 1 1,0-1 0,0 2-1,-15-2 1,-1 0 656,11 2-836,0 1-1,0 1 0,0 0 0,-21 3 0,36-2-359,1-1 0,-1 0 0,1 1 0,-1 0 0,1-1 0,-1 1 0,1 0 0,0-1 0,-1 1 0,1 0 0,0 0 0,0 0 0,0 0 0,-1 0 0,1 0 0,0 1 0,1-1 0,-1 0 0,0 0 0,0 1 1,0-1-1,1 1 0,-1-1 0,1 0 0,-1 3 0,-1 3 0,1-1 0,1 1 0,-1-1 0,1 12 0,1-7-1,-1-9-2,0 1-1,1-1 0,0 0 1,-1 0-1,1 0 0,0 0 1,0 0-1,0 0 0,0-1 1,0 1-1,0 0 0,1 0 1,-1-1-1,1 1 0,-1-1 1,1 1-1,0-1 0,-1 0 0,1 1 1,0-1-1,0 0 0,0 0 1,2 1-1,-1-1-2,1 1 1,-1-1-1,0 0 1,1 0-1,-1 0 0,1-1 1,-1 1-1,1-1 1,-1 1-1,1-1 0,-1 0 1,1-1-1,-1 1 1,7-2-1,-2-2 38,0 0-1,0 0 1,0-1-1,-1-1 1,0 1 0,0-1-1,7-7 1,11-9 80,4-2-81,-1-2 0,-2 0 0,0-2 0,-2-1 0,-1-1 0,22-38 0,-36 49-74,0-1 0,-1 1-1,-1-1 1,-1-1 0,5-31 0,-6 17-97,3-69 0,-10 142 158,-12 58 0,4-29 98,-1 72 78,6 148 1,5-191-211,0-91-2,1 20-13,-1-24 20,0-1-1,0 1 1,0-1-1,0 1 1,0 0-1,0-1 1,0 1 0,1-1-1,-1 1 1,0-1-1,0 1 1,0-1-1,1 1 1,-1 0-1,0-1 1,1 1 0,-1-1-1,0 0 1,1 1-1,-1-1 1,0 1-1,1-1 1,-1 1-1,1-1 1,-1 0 0,1 1-1,-1-1 1,1 0-1,0 1 1,0-1-172,-1-21-10113,0 7 2131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2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0 8244,'0'0'12000,"-11"29"-10245,-36 99 262,38-98-1323,2 1 1,0-1-1,2 2 0,2-1 0,1 1 0,3 59 0,1-21-612,-2-65-130,0 0-1,0-1 0,0 1 0,1-1 1,-1 1-1,1-1 0,1 1 0,-1-1 1,1 0-1,2 6 0,-4-10-36,0 0 0,1 0 0,-1 0-1,0 0 1,0 0 0,1 0 0,-1 0 0,0 0 0,0 0 0,1 0 0,-1 0-1,0 0 1,0 0 0,0-1 0,1 1 0,-1 0 0,0 0 0,0 0-1,0 0 1,0-1 0,1 1 0,-1 0 0,0 0 0,0 0 0,0-1-1,0 1 1,0 0 0,0 0 0,1 0 0,-1-1 0,0 1 0,0 0 0,0 0-1,0-1 1,0 1 0,0 0 0,0 0 0,0-1 0,0 1 0,0 0-1,0 0 1,0-1 0,3-14-21,3-205-894,-6 183 903,0 33 284,1-1 0,0 1-1,0-1 1,0 1-1,0 0 1,1 0-1,-1-1 1,1 1 0,0 0-1,1 0 1,-1 1-1,1-1 1,0 0 0,-1 1-1,1-1 1,1 1-1,-1 0 1,1 0-1,-1 1 1,1-1 0,4-2-1,6-3-142,1 0 0,0 0 0,1 2 0,21-7 0,-15 8-55,1 0 0,-1 2 0,32-2 0,27-3-5315,-79 8 4479,1 0 0,0-1 1,0 0-1,0 1 1,-1-1-1,1 0 0,0 0 1,-1-1-1,1 1 1,-1 0-1,4-4 0,5-3-9712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2.7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8980,'0'0'16440,"83"91"-15976,-62-70-368,-6-7-96,1 7-128,-1 0-1457,-9 0-1344,-1 0-2802,0-14-2833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3.2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7091,'0'0'10040,"-1"22"-7010,-4 172 2151,5-110-4335,1-84-845,0 1 0,0-1-1,-1 0 1,1 0 0,0 0 0,0 0-1,-1 0 1,1 0 0,0 0 0,0 0-1,-1 0 1,1 0 0,0 0 0,0 0-1,-1-1 1,1 1 0,0 0 0,0-1-1,-1 1 1,2-1 0,111-108 292,-86 86-249,44-35-3,-64 53-44,0 0 0,1 0 0,0 1-1,0 0 1,0 0 0,1 1-1,12-4 1,-17 7 28,-1-1 0,1 1 0,0-1 0,-1 1 0,1 0 0,0 0 1,-1 1-1,1-1 0,0 1 0,-1 0 0,1 0 0,-1 0 0,1 0 0,-1 1 0,1-1 0,-1 1 0,0 0 0,0 0 0,0 0 0,0 0 0,0 1 0,0-1 0,-1 1 0,1 0 0,-1-1 0,0 1 1,0 0-1,0 1 0,0-1 0,0 0 0,-1 0 0,2 5 0,2 5 54,-1 1 0,0-1 0,-1 1 0,-1 0 0,0 0 0,0 28-1,-2 9-117,0-19-3408,3-25-769,10-6-2075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3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19 109 8148,'0'0'13881,"17"18"-12299,58 53-179,-72-68-1301,1 0 1,0 0-1,0-1 0,0 1 0,0-1 0,0 0 0,0 0 1,0-1-1,1 1 0,-1-1 0,1 0 0,-1 0 1,1 0-1,-1-1 0,1 1 0,0-1 0,-1-1 1,1 1-1,-1 0 0,1-1 0,0 0 0,5-2 1,-9 2-50,0 0 0,1 0 0,-1 0 0,0 0 0,1 0 0,-1 0 0,0-1 0,0 1 0,0 0 0,0-1 0,0 1 0,0-1 0,-1 1 0,1-1 0,0 1 0,-1-1 0,1 0 0,-1 1 0,1-4 0,5-36 725,-4 32-659,-2 0 0,1-1 1,-1 1-1,-1 0 1,0 0-1,-3-15 0,3 20-51,0 0-1,-1 1 0,0-1 1,1 1-1,-2-1 1,1 1-1,0 0 0,0 0 1,-1 0-1,0 0 0,0 0 1,1 1-1,-1-1 0,-1 1 1,1 0-1,0 0 1,-1 0-1,-6-3 0,-1 2 0,0 0-1,-1 1 1,0 1-1,1-1 1,-1 2-1,0 0 1,-21 2-1,0-1-80,32-1-54,-1 0 0,0 0 0,0 0 0,0 0 0,1 1 0,-1-1 0,0 0 0,0 1 0,1-1 0,-1 1 0,1 0 0,-1-1 0,0 1-1,1 0 1,-1 0 0,1 0 0,-2 2 0,2-2-266,0 0 1,1 0-1,-1 0 0,1 0 0,-1 0 0,1 0 0,0 0 0,-1 0 0,1 1 0,0-1 1,0 0-1,0 0 0,0 0 0,0 0 0,0 0 0,0 1 0,0-1 0,0 0 0,1 0 0,-1 0 1,0 0-1,1 0 0,-1 0 0,1 0 0,0 2 0,9 5-5140,5-1-1458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3.8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5475,'0'0'17976,"140"-21"-16151,-83 21-625,0 0-704,-5 0-464,-5 0-32,-21 0-464,-11 0-2049,-5 0-1665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4.1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9444,'0'0'12470,"-31"161"-9765,31-98-976,0-7-288,0 0-849,0-7-448,0-14-144,15 0-16,1-14-272,0 0-1025,-1-7-2721,1-14-2497,4 0-6995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4.5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0 218 7283,'0'0'11051,"24"-4"-9010,28-7-907,0-2 1,57-23 0,-98 32-864,0-1 0,0 0 0,-1-1 1,16-11-1,-23 15-85,-1-1 0,1 1 0,0-1 0,-1 1 0,0-1 0,0 0 0,0 0 0,0 0 0,0 0 0,-1-1 0,1 1 0,-1 0 0,0-1 1,0 1-1,0-1 0,-1 1 0,1-1 0,-1 1 0,1-6 0,-1 6-3,0 1 0,0-1-1,0 0 1,0 0 0,-1 0 0,1 0 0,-1 1-1,0-1 1,0 0 0,0 1 0,-1-4 0,1 4-151,-1 1 1,1 0 0,0 0 0,-1 0-1,1 0 1,-1 0 0,1 0 0,-1 0-1,1 1 1,-1-1 0,0 0 0,1 1-1,-1 0 1,0-1 0,1 1-1,-1 0 1,0 0 0,0 0 0,1 0-1,-4 0 1,-1 0-44,0 0 0,0 0 0,0 1 0,0-1 0,-1 1 0,1 1 0,-11 3 0,14-3 16,1-1 1,-1 1 0,1 0-1,-1 0 1,1 0 0,0 0-1,-1 1 1,1-1 0,0 0-1,0 1 1,1 0 0,-1-1-1,1 1 1,-1 0 0,1 0-1,0 0 1,-2 5 0,2-4 2,-1 0 1,1 0 0,0 1 0,0-1 0,0 0 0,1 0 0,0 0 0,-1 1 0,2-1 0,-1 0 0,0 0 0,1 1 0,0-1-1,0 0 1,0 0 0,0 0 0,1 0 0,-1 0 0,1 0 0,0-1 0,0 1 0,1 0 0,-1-1 0,1 1 0,-1-1 0,1 0-1,0 0 1,6 4 0,14 7-35,0-2-1,0 0 1,1-2 0,1 0-1,47 11 1,-16-9-2259,89 8 1,-70-18-3143,-3-2-2197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3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1 313 9300,'0'0'10875,"22"-11"-8923,-4 2-1517,-1 1-111,-1 0 1,0-1 0,-1-1-1,0 0 1,-1-1-1,0 0 1,17-19-1,-8 5 181,43-51 708,-59 67-1111,-1 0 1,0 0 0,-1 0-1,0 0 1,0-1-1,6-20 1,-11 29-84,0 1 1,0 0-1,0-1 1,-1 1-1,1-1 1,0 1-1,0 0 1,0-1-1,0 1 1,0-1-1,-1 1 0,1 0 1,0-1-1,0 1 1,-1 0-1,1-1 1,0 1-1,0 0 1,-1 0-1,1-1 1,0 1-1,-1 0 0,1 0 1,0-1-1,-1 1 1,1 0-1,-1 0 1,1 0-1,0 0 1,-1 0-1,1 0 1,-1-1-1,1 1 0,0 0 1,-1 0-1,1 0 1,-1 0-1,1 1 1,0-1-1,-1 0 1,1 0-1,-1 0 1,1 0-1,0 0 0,-1 0 1,1 1-1,-1-1 1,1 0-1,0 0 1,-1 1-1,-25 8 11,13 1 76,0 0 0,0 1-1,1 0 1,1 1 0,0 0 0,1 1 0,0 0 0,0 1 0,2 0 0,0 0 0,1 1 0,-7 19-1,11-27 70,2 0-1,-1 0 0,1 0 0,0 1 0,0 8 1,1-14-154,0 0 0,0 0-1,0 0 1,0 0 0,1 0 0,-1 0 0,0 0 0,1 0 0,-1 0 0,1 0 0,0 0 0,0-1-1,0 1 1,0 0 0,0-1 0,0 1 0,0 0 0,0-1 0,1 1 0,-1-1 0,0 0 0,3 2-1,4 0 2,1-1-1,0 0 1,-1 0 0,1-1-1,0 0 1,0-1-1,12 0 1,-16 0-21,7-1-68,0 0 0,1 0 1,-1-1-1,0-1 0,-1 0 1,1 0-1,0-1 0,-1-1 1,0 0-1,0-1 0,-1 0 1,13-9-1,-7 3-1030,0 0 1,18-21-1,23-34-7411,-31 31-1139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5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65 0 9012,'0'0'10824,"-10"22"-8380,-31 73-190,38-88-1960,0 0 0,1 0 0,0 1-1,1-1 1,0 1 0,0-1 0,0 1 0,1 0 0,0-1 0,2 9 0,-1 7 299,-2 4-76,0-18-421,1 0 0,0 0 0,1 1 0,1 10 0,-2-19-99,1-1-1,-1 1 0,0 0 1,0-1-1,1 1 0,-1-1 0,1 1 1,-1-1-1,0 1 0,1-1 0,-1 1 1,1-1-1,-1 0 0,1 1 0,-1-1 1,1 0-1,0 1 0,-1-1 1,1 0-1,-1 0 0,1 1 0,0-1 1,-1 0-1,1 0 0,-1 0 0,1 0 1,0 0-1,-1 0 0,1 0 1,0 0-1,-1 0 0,1 0 0,-1 0 1,1-1-1,0 1 0,-1 0 0,2 0 1,-2-1 0,3 1 9,0-1 0,0 1 0,0-1-1,1 0 1,-1-1 0,0 1 0,-1 0-1,1-1 1,0 1 0,0-1 0,3-4-1,33-28 138,-20 18-58,114-88 75,-127 100-124,-1 1 1,1 1 0,0-1 0,0 1 0,0 0 0,1 1 0,-1-1 0,0 1 0,1 0 0,-1 1 0,1 0-1,-1 0 1,1 0 0,-1 1 0,7 1 0,19-1 413,-26-1-375,0 1-1,-1-1 1,1 1 0,0 0-1,-1 0 1,0 1 0,1 0-1,-1 0 1,0 0 0,1 0 0,-1 1-1,-1 0 1,1 0 0,0 1-1,7 7 1,-5-5-10,-1 1 0,0 1-1,-1-1 1,0 1 0,0 0 0,-1 0 0,1 0 0,-2 1 0,4 9 0,19 58 148,-19-64-193,-6-11-26,0-1 0,-1 1 0,1 0-1,0 0 1,-1 0 0,1 0 0,-1 0 0,1 0-1,-1 0 1,1 0 0,-1 0 0,0 0-1,1 0 1,-1 0 0,0 0 0,0 1 0,0-1-621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7.1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6963,'0'0'14615,"7"0"-13273,48 0 1185,13-1-733,134 15 0,-187-12-2113,0-1 1,24-2 0,-9 0-3426,-27 1 3085,6-1-1855,-6-5-2863,-3-1-1141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7.7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363 1 3794,'0'0'19299,"-3"2"-17063,-59 73 2126,5-17-3874,-3-3 0,-108 76 1,168-131-495,-1 1 1,0-1 0,0 1-1,1-1 1,-1 0 0,0 1-1,1-1 1,-1 1 0,0 0-1,1-1 1,-1 1 0,1 0-1,-1-1 1,1 1 0,-1 0-1,1-1 1,-1 1 0,1 0-1,0 0 1,0-1 0,-1 1-1,1 0 1,0 0 0,0 0-1,0 0 1,0-1 0,0 1-1,0 0 1,0 0 0,0 0-1,0 0 1,0-1 0,0 1-1,1 0 1,-1 0 0,0 0-1,1-1 1,-1 1-1,0 0 1,1 0 0,-1-1-1,1 1 1,-1 0 0,1-1-1,-1 1 1,1-1 0,0 1-1,0 0 1,5 4-12,1 0 0,-1-1 0,1 0-1,10 4 1,-6-1 44,31 17 100,83 34 0,-104-50-95,1-1-1,-1-2 1,2 0-1,-1-1 1,0-1 0,32-1-1,-50-2-128,50 0-9527,-40 0 1929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8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55 4114,'0'0'17613,"-14"26"-16161,-6 9-759,-64 129 2117,41-65-1358,-37 93-2,67-150-1239,13-39-166,0-13 153,2-5-165,0 0 0,2 0 1,0 0-1,0 1 0,2-1 0,0 1 1,0 0-1,12-17 0,-1-2 1,127-277 118,-119 264-151,-16 33 13,-2-2 0,8-18 0,-15 33 8,0 0 0,0-1 1,0 1-1,0 0 0,1-1 0,-1 1 0,0 0 0,0-1 1,0 1-1,0 0 0,0 0 0,0-1 0,0 1 1,1 0-1,-1-1 0,0 1 0,0 0 0,0 0 0,1 0 1,-1-1-1,0 1 0,0 0 0,1 0 0,-1 0 0,0-1 1,0 1-1,1 0 0,-1 0 0,0 0 0,1 0 1,-1 0-1,0 0 0,1 0 0,-1 0 0,0-1 0,1 1 1,-1 0-1,1 1 0,6 10 174,3 21-241,11 144 408,11 56 360,-31-227-722,0-1-1,0 1 1,0-1-1,0 1 1,1-1-1,0 1 0,0-1 1,0 0-1,1 0 1,-1 0-1,5 5 1,-6-9-12,-1 1 1,1-1-1,0 0 1,-1 0 0,1 0-1,0 0 1,-1 0-1,1 0 1,-1 0-1,1 0 1,0 0 0,-1 0-1,1-1 1,0 1-1,-1 0 1,1 0 0,-1-1-1,1 1 1,-1 0-1,1-1 1,-1 1-1,1 0 1,-1-1 0,1 1-1,-1-1 1,1 1-1,-1-1 1,0 1 0,1-1-1,-1 1 1,0-1-1,1 0 1,15-25-49,-12 18 32,60-95-117,-29 44-267,61-77 0,-92 132 378,-2 1 16,0 0-1,0 1 1,0-1 0,1 1-1,-1 0 1,1 0 0,0 0-1,5-4 1,-3 5 36,2 23 162,54 145 702,-59-156-758,-1 0 1,1 0-1,-2 1 0,0-1 1,-1 17-1,-1 11-1841,7-2-5673,2-30 399,11-6-1643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09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221 0 7972,'0'0'15177,"-22"4"-13557,-73 14 82,90-16-1537,0 0-1,0 0 1,0 1 0,0 0 0,0-1 0,1 2-1,-1-1 1,1 0 0,0 1 0,-1 0 0,2 0-1,-1 0 1,0 0 0,1 1 0,-5 8 0,-2 1 167,-6 20 104,16-32-436,-1 0 0,0 0 0,1-1 0,-1 1 1,1 0-1,0 0 0,0 0 0,0 0 0,0 0 0,0 0 0,0-1 0,0 1 0,0 0 0,1 0 1,-1 0-1,2 3 0,-1-4-17,1-1 1,-1 1 0,0-1 0,1 0 0,-1 0-1,0 1 1,1-1 0,-1 0 0,1 0-1,-1 0 1,0 0 0,1-1 0,1 1 0,0-1-21,8 1-23,0 0 1,0-1 0,0-1-1,0 0 1,0-1 0,16-5-1,-3-2-172,34-21-1,-50 26 182,64-35-287,-57 37 330,-13 6 114,0 1 1,-1-1 0,0 0-1,1 1 1,-1-1 0,-1 1-1,2 5 1,-2-7 11,4 9-25,0-1 0,1 0 0,0-1 0,1 1 0,0-1 1,0 0-1,1-1 0,0 1 0,0-1 0,14 11 0,8 10-4902,-25-24 3684,0 0-1,0 0 1,1-1 0,-1 0 0,9 6 0,18 4-4926,0-6-3900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5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312 0 7443,'0'0'16181,"-7"5"-14932,-9 5-711,0 1 0,1 1 0,1 0 0,0 1 0,-13 16 0,-35 46 981,-35 43-402,89-107-1153,-27 29-617,35-56-4263,0-11-1453,0-7-3174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5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4434,'0'0'16336,"7"13"-13797,37 52 427,65 74 0,-103-132-2991,27 38 154,-20-26-1160,1-2 0,24 26 0,-26-41-6474,-2-2 427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5.6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2225,'0'0'19609,"31"-1"-17272,99-4-523,84 4 700,-128 1-2771,-85 0-610,16-1-13321,-3-5 5739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5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7043,'0'0'8511,"-3"22"-5635,-41 401 6507,39-239-8518,5-170-861,0-13-17,0-10-2127,0-80-11359,0 47 3751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6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8724,'0'0'12950,"72"0"-11285,-20 0-145,10 0-479,1 0-17,-11 0-511,-16 0-321,-5 0-160,-21 0-32,1 0-1329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5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21 896,'0'0'27773,"15"0"-27773,-10 0-176,0 0-1633,11-7-2385,-1-6-3025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13.6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11781,'0'0'3234,"0"19"1539,0-1-3703,1 4 55,-1 0-1,-2 0 1,0-1 0,-6 27-1,-2-3 738,4-16-654,-13 37-1,15-55-1023,3-9-168,3-6-149,23-33 52,2 1 0,1 1-1,1 2 1,46-41 0,-66 66 50,-8 5 26,1 1 1,1 0-1,-1-1 1,0 1-1,0 0 1,1 1-1,-1-1 0,1 0 1,-1 1-1,1-1 1,0 1-1,0 0 1,0 0-1,-1 0 1,1 0-1,0 0 1,0 1-1,4-1 1,-6 1 22,0 1-1,0-1 1,0 1 0,0 0 0,0-1-1,0 1 1,0 0 0,0-1 0,0 1 0,0 0-1,0 0 1,-1 0 0,1 0 0,0 0-1,-1 0 1,1 0 0,0 0 0,-1 0-1,1 0 1,-1 0 0,0 0 0,1 0-1,-1 0 1,0 0 0,0 1 0,0 1 0,6 39 638,-5-34-448,4 56 353,-6 114-1,-1-164-560,0 0 0,-1 0 0,0-1 0,-2 1 0,-8 21 0,2-7 0,6-34 0,2-1 0,-1 1 0,1-1 0,-4-8 0,-8-23-210,5 15-3729,-6-6-9120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6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9284,'0'0'6739,"-5"119"-3489,5-63-497,0 0-192,0-7-688,0 0-912,0-14-417,0 0-464,0-7-48,0-14-32,0 7-288,0-14-1057,0 7-2289,0-7-2656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6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0 234 9540,'0'0'9018,"31"-4"-6919,103-18-271,-120 19-1578,0 0 0,0-1 1,0-1-1,-1 0 0,0 0 0,0-2 1,-1 1-1,1-2 0,-1 1 0,-1-2 1,21-18-1,-4 3 567,-27 23-677,1-1 0,-1 0 0,0 0-1,1 0 1,-1 0 0,0 0 0,0 0-1,-1 0 1,1-1 0,0 1 0,-1 0-1,1 0 1,-1-1 0,0 1 0,1-4-1,-5-36 1342,4 41-1461,0 0-1,-1 0 1,1 0 0,-1 1-1,1-1 1,-1 0 0,0 0 0,1 0-1,-1 1 1,0-1 0,1 0 0,-1 1-1,0-1 1,0 0 0,1 1 0,-1-1-1,0 1 1,0-1 0,0 1 0,0 0-1,0-1 1,0 1 0,0 0 0,0 0-1,0 0 1,0 0 0,0-1 0,0 1-1,0 1 1,0-1 0,0 0 0,0 0-1,0 0 1,-1 1 0,0-1 15,0 1 0,0-1 0,0 1 0,0 0 0,0-1 0,1 1 0,-1 0-1,0 0 1,0 0 0,1 0 0,-1 1 0,1-1 0,-1 0 0,1 1 0,0-1 0,-1 1 0,1-1 0,-2 4 0,0 1-21,1 0 1,0 0-1,0 0 1,0 0-1,1 0 0,0 0 1,0 0-1,1 1 1,-1-1-1,2 11 0,0-13-27,0 0 0,0 1-1,0-1 1,1 0-1,-1 0 1,1 0 0,0 0-1,1 0 1,-1 0-1,0-1 1,1 1 0,0-1-1,0 0 1,0 0-1,0 0 1,7 5 0,10 6-670,0-1 0,0 0 0,41 16 0,-49-24-546,0-1 1,1-1-1,-1 0 1,1 0-1,15 0 0,29-2-7073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7.2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129 0 8260,'0'0'16410,"-15"10"-14535,-50 30-725,61-37-1094,0 1 0,0-1 0,1 1 0,-1-1 0,1 1 0,0 0 1,0 0-1,0 1 0,1-1 0,-1 1 0,1-1 0,0 1 0,0 0 0,1-1 0,-1 1 0,1 0 0,0 0 0,1 0 0,-1 0 0,1 1 0,0-1 0,0 0 0,0 0 0,1 0 0,0 0 0,3 9 0,-3-11-61,0-1 1,1 0-1,-1 1 1,1-1-1,-1 0 0,1 0 1,0 0-1,0 0 1,0 0-1,0 0 0,1-1 1,-1 1-1,0-1 1,1 1-1,-1-1 0,1 0 1,-1 0-1,1 0 0,-1 0 1,1-1-1,0 1 1,0-1-1,-1 1 0,5-1 1,4 1-4,0-1 1,0 0 0,0 0-1,22-4 1,-25 2 5,0-1 0,0 1 0,-1-2 0,1 1 0,-1-1 0,1 0 0,11-9 0,47-43-274,-53 44 165,-7 7 83,28-28-136,-32 31 191,0 0 1,-1-1-1,1 1 1,0 0-1,-1 0 1,1-1-1,-1 1 1,0-1-1,0 1 0,0-1 1,0 0-1,-1 1 1,2-5-1,-2 6 992,0 22-552,0-9-389,0 0-1,1 0 0,3 17 0,-3-26-78,-1 0-1,1-1 1,0 1 0,0 0-1,0 0 1,1-1-1,-1 1 1,0-1-1,1 1 1,0-1-1,-1 0 1,1 1 0,0-1-1,0 0 1,1 0-1,-1 0 1,0-1-1,1 1 1,2 2-1,3 1-937,2 1-4162,4-5-2278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17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1953,'0'0'16842,"0"26"-14321,0 52-767,-2 244 4280,-8-164-4667,-4 174-421,14-330-1159,-1-6-820,-12-76-5424,7-8-3616,5 1-3312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5683,'0'0'18896,"15"14"-17186,0 1-1252,-5-4-168,0-1 0,1 0 0,0-1-1,1-1 1,0 1 0,22 10 0,77 32 1167,21 10-198,-117-56-1732,1 3-1194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4578,'0'0'16714,"1"28"-14307,1 12-1577,11 130 1659,2 108-1075,-15-248-1390,6 46 0,0-59-8,1-17-11,-5 0 0,2 2 28,0 0 1,1 0-1,-1 0 0,1 0 0,0-1 0,-1 0 0,1 0 0,0 0 0,9 0 0,50-2 406,-28 0-366,-26 0-204,0 0 0,0-1 0,-1 1 0,1-2 0,-1 0-1,0 0 1,11-5 0,21-16-3449,-38 21 2563,0 0 0,0 0 1,0 0-1,0 0 0,-1 0 1,1 0-1,3-7 0,1-12-5468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9060,'0'0'14247,"130"0"-13447,-83 0-528,-6 0-272,-5 0-32,-5 0-1248,-5 0-1506,-5 0-3200,0 0-5060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3922,'0'0'14919,"0"28"-12822,0 190 2683,0-176-3922,-2 10-247,3 0 0,3 0 1,14 76-1,-12-105-1886,-2-31-6358,-4-12 1729,0-1-3839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2913,'0'0'13591,"7"0"-11118,147 8 5010,-103-3-7516,63-4-1,-73-1-4309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6851,'0'0'9028,"0"126"-5714,0-63-913,0 0-304,0-7-416,0-7-561,0-14-736,0 0-288,0 0-96,0-14-16,0 7-496,0-14-977,0 1-1152,5-15-1393,0 0-1696,6 0-4195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29:42.2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24575,'0'0'-8191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0 323 5587,'0'0'10431,"25"-10"-7443,5-1-2219,-5 2-217,-1-2-1,0 0 1,-1-1-1,33-23 1,-37 21-275,0-1 0,-1-1 0,-1-1 0,0-1 0,-1 0 0,23-36 1,-38 52-171,1 0 0,-1 0 1,0 0-1,1 0 1,-1-1-1,0 1 0,0-1 1,-1 1-1,1 0 0,0-1 1,-1 1-1,1-1 1,-1 0-1,0 1 0,0-1 1,0 1-1,0-1 1,-1 1-1,1-1 0,-1-2 1,0 3-44,0 1 0,0 0 0,-1-1 1,1 1-1,0 0 0,-1 0 0,1-1 0,0 1 0,-1 0 1,1 1-1,-1-1 0,0 0 0,1 0 0,-1 1 1,0-1-1,1 1 0,-1-1 0,0 1 0,0 0 0,0-1 1,1 1-1,-1 0 0,0 0 0,0 0 0,1 1 1,-1-1-1,0 0 0,-2 1 0,-2 1-59,-1 0-1,0 1 1,1 0 0,-1 0-1,1 0 1,0 0-1,0 1 1,1 0 0,-1 1-1,1-1 1,-6 7-1,-11 10 79,-20 28 1,37-43 10,0 0 0,0 1 0,1-1 1,0 1-1,0 0 0,0 0 0,1 0 1,0 1-1,1-1 0,-1 1 0,1-1 1,1 1-1,0 0 0,0 0 1,0 0-1,1 0 0,1 12 0,0-17-76,0 1-1,0 0 1,0 0-1,1 0 1,-1-1-1,1 1 1,0-1-1,0 1 1,1-1-1,-1 0 1,1 0 0,-1 0-1,1 0 1,0-1-1,0 1 1,0-1-1,1 1 1,-1-1-1,0 0 1,1 0-1,6 2 1,-1 0-163,1 0 1,0-1-1,0 0 0,0-1 1,0 0-1,1 0 1,16-1-1,-19 0-619,1-2 1,0 0-1,-1 0 0,16-4 0,-18 3-44,-1 0 1,1 0-1,-1-1 1,1 0-1,-1 0 0,0-1 1,-1 1-1,1-1 0,0 0 1,-1-1-1,0 1 0,5-7 1,18-30-7408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9076,'0'0'6694,"0"26"-3613,0 157 1697,6-72-717,-6-110-4042,0 0 1,0-1-1,0 1 1,0 0-1,0 0 0,0 0 1,0-1-1,0 1 1,0 0-1,0 0 0,1-1 1,-1 1-1,0 0 1,0-1-1,1 1 0,-1 0 1,0-1-1,1 1 1,-1 0-1,1-1 0,-1 1 1,1-1-1,-1 1 1,1-1-1,0 1 0,-1-1 1,1 1-1,-1-1 1,1 1-1,0-1 0,-1 0 1,1 1-1,0-1 1,0 0-1,-1 0 0,1 0 1,0 0-1,0 1 1,1-2 43,-1 1 1,0-1 0,1 0-1,-1 0 1,0 1 0,0-1-1,0 0 1,1 0 0,-1 0-1,0 0 1,0 0 0,-1 0-1,1 0 1,0-1 0,0 1-1,0 0 1,-1 0 0,2-3-1,12-23 68,2 1 0,0 0 0,27-30 0,-14 17-183,2 1-1648,-9 13-6516,-7 11-903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8564,'0'0'6261,"0"22"-3273,0 175 4680,0-197-7646,0 1 0,0-1 0,0 1-1,0-1 1,0 1 0,0-1 0,0 0 0,0 1 0,0-1 0,0 1-1,0-1 1,0 1 0,1-1 0,-1 1 0,0-1 0,0 1 0,0-1-1,1 0 1,-1 1 0,0-1 0,1 0 0,-1 1 0,0-1 0,1 0-1,-1 1 1,1-1 0,-1 0 0,0 0 0,1 1 0,-1-1 0,1 0-1,0 0 1,19-3 228,27-24-105,-38 21 44,12-7-72,-16 9-94,1 0 0,-1 0 0,1 1 0,0 0 0,0 0-1,1 0 1,-1 1 0,1 0 0,-1 0 0,1 0 0,-1 1-1,1 0 1,11 0 0,-14 1 18,1 0 0,-1 1 0,0-1 0,1 1-1,-1 0 1,0 0 0,0 0 0,0 0 0,0 1 0,0 0-1,0-1 1,0 2 0,0-1 0,-1 0 0,1 1 0,-1-1 0,0 1-1,0 0 1,0 0 0,0 1 0,0-1 0,-1 0 0,1 1-1,-1 0 1,0-1 0,0 1 0,0 0 0,1 7 0,7 11-19,-8-17-246,1-1 0,-1 1 1,0 0-1,-1 0 0,0 1 1,1-1-1,-1 0 0,-1 0 1,1 1-1,-1 9 0,-5-13-4482,-16-2-3351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1 4978,'0'0'10453,"0"29"-7398,0 194 2313,-18 33-1349,0-2-1259,18-252-2782,0-5-1872,0-39-2306,0-55-3667,-1 69 5865,-7-38 0,6 60 2363,-6-43-923,7 33 3592,0 0 4263,20 9-5039,224-42 622,-179 38-3049,-29 7-672,-29 4 115,0-1-1,0 1 1,0-1 0,0 0 0,0 0 0,0-1-1,0 0 1,8-4 0,-1-7-6244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5587,'0'0'17159,"109"126"-16102,-83-98-785,0 0-272,0 7-464,0 0-2097,-5-7-3090,-6-7-4866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9076,'0'0'13158,"4"22"-11157,19 152 1094,-22-164-2960,0 5-51,1-1-1,0 1 1,7 22-1,-4-25-69,-5-12-9,1 1 0,-1-1-1,0 0 1,1 1 0,-1-1 0,0 0 0,1 0 0,-1 1 0,0-1 0,1 0 0,-1 0 0,1 0-1,-1 0 1,0 1 0,1-1 0,-1 0 0,1 0 0,-1 0 0,1 0 0,-1 0 0,0 0 0,1 0-1,-1 0 1,1 0 0,-1 0 0,1-1 0,-1 1 0,0 0 0,1 0 0,-1 0 0,1 0 0,-1-1-1,0 1 1,1 0 0,-1 0 0,0-1 0,1 1 0,-1-1 0,1 1-15,27-39 92,-7 9 4,1 1-1,52-53 1,-70 79-96,0-1 0,1 1 0,-1 0 0,1 0 0,-1 1 0,1-1 0,0 1 0,5-2 0,-8 4 1,0-1-1,0 1 1,-1-1 0,1 1-1,0 0 1,0 0 0,0 0-1,-1 0 1,1 0 0,0 0-1,0 0 1,0 1-1,-1-1 1,1 1 0,0-1-1,-1 1 1,1-1 0,0 1-1,-1 0 1,1 0-1,-1 0 1,1 0 0,-1 0-1,1 0 1,-1 1 0,0-1-1,2 2 1,54 91 549,-32-50-475,-6-6-770,-11-13-3797,-3-18-1424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100 130 2193,'0'0'19561,"15"12"-18326,49 35-136,-61-45-1027,0 0-1,0-1 0,0 1 0,0 0 1,0-1-1,1 0 0,-1 0 1,0 0-1,1 0 0,-1 0 0,1-1 1,-1 1-1,1-1 0,-1 0 1,1 0-1,-1-1 0,1 1 0,-1-1 1,1 1-1,-1-1 0,1 0 1,-1 0-1,0-1 0,0 1 0,0-1 1,1 0-1,-1 1 0,-1-1 0,1-1 1,0 1-1,0 0 0,-1-1 1,0 1-1,1-1 0,-1 0 0,0 1 1,0-1-1,0 0 0,-1-1 1,1 1-1,-1 0 0,0 0 0,1-1 1,-2 1-1,2-5 0,-1 0 141,0 0-1,0-1 1,-1 1-1,0-1 1,-1 1-1,0 0 0,-2-10 1,2 15-153,-1 0 0,1 0 0,0 0 1,-1 0-1,0 1 0,0-1 0,1 0 0,-2 1 0,1 0 1,0-1-1,0 1 0,-1 0 0,1 0 0,-1 0 0,0 1 1,1-1-1,-1 0 0,0 1 0,0 0 0,0 0 0,-6-2 1,-4 0 23,0 0 1,-1 1 0,1 1-1,-1 0 1,1 1-1,-1 0 1,-13 3 0,19-3-87,-1 2 0,0-1 0,0 1 0,0 1 0,1 0 1,0 0-1,-1 0 0,1 1 0,0 0 0,1 1 0,-11 7 1,2 16-1241,13-11-2197,3-16 3186,1-1 0,-1 1 0,0-1 0,0 1 0,0-1 0,1 1 0,-1-1 0,0 1 0,0-1 0,1 1 0,-1-1 0,0 0 0,1 1 0,-1-1 0,0 0 0,1 1 0,-1-1 0,1 0 0,-1 1 0,1-1 0,-1 0-1,1 0 1,-1 1 0,0-1 0,1 0 0,0 0 0,22 1-7419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10565,'0'0'11925,"140"0"-10324,-82 0-464,-1 0-785,-11 0-352,-9 0 0,-6 7-1185,-10-7-1376,-11 7-2962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10373,'0'0'11669,"0"154"-8099,0-105-1297,0-7-913,0-7-847,0 0-449,0 0-64,21-7-96,0 7-1233,-5-13-1969,4-1-1728,1-21-2353,-5 0-2562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0 276 6163,'0'0'8230,"22"-13"-5519,9-5-1993,102-65 1616,-131 82-2292,69-53 658,-66 49-528,1 0 0,-1 0 1,0-1-1,0 1 0,-1-1 1,1 0-1,-1 0 0,-1 0 1,6-13-1,-9 18-7,1 0 0,-1 0 0,0 0 0,1 0 0,-1 0 0,0 0 0,0 0 0,0 0 1,0 0-1,0 0 0,0 0 0,0-1 0,0 1 0,-1 0 0,1 0 0,0 0 0,-1 0 0,1 0 0,-1 0 0,1 0 0,-1 0 0,1 0 0,-1 0 0,1 0 0,-3-1 1,2 1-56,-1 0 0,0 0 0,0 0 0,0 0 0,0 0 0,0 0 0,0 0 0,0 1 0,0-1 0,0 1 1,0 0-1,-4-1 0,-1 1-84,1 0 1,-1 1 0,1-1-1,-1 1 1,0 0 0,1 1-1,-1 0 1,-6 3 0,8-3 37,0 2 0,1-1 0,0 0 1,-1 1-1,1 0 0,0 0 0,1 0 1,-1 1-1,1-1 0,0 1 0,0-1 1,0 1-1,1 0 0,0 0 0,0 1 1,0-1-1,0 0 0,1 1 0,0-1 0,0 1 1,0-1-1,1 1 0,0-1 0,0 1 1,2 8-1,-1-10-39,0 0-1,0-1 1,1 1 0,-1-1 0,1 0 0,0 0-1,0 1 1,0-1 0,1 0 0,-1-1 0,1 1-1,0 0 1,-1-1 0,1 1 0,0-1 0,0 0-1,1 0 1,-1 0 0,0-1 0,5 3 0,11 4-54,1 0-1,25 6 1,-38-13-20,18 6-1030,0-2 1,1-1-1,39 2 1,33-8-7771,-32-4-1967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20:30:04.39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30,'682'-18,"263"6,-653 13,-227 2,-1 3,0 3,102 28,-61-16,181 14,-149-31,-79-4,88 12,-33 0,215-4,-203-9,160 18,-117 9,-55-8,175 8,-10-28,-254 2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11877,'0'0'7705,"0"22"-4146,0 157 2111,0-177-5642,0 1 1,0-1-1,0 0 1,0 1 0,0-1-1,1 0 1,-1 1-1,1-1 1,0 0 0,-1 1-1,1-1 1,0 0-1,0 0 1,1 0 0,-1 0-1,0 0 1,1 0-1,-1 0 1,1-1 0,0 1-1,3 2 1,-2-2-36,0 0 0,1-1 1,-1 0-1,0 0 0,1 0 1,-1 0-1,1-1 0,-1 1 1,1-1-1,-1 0 0,1 0 1,-1 0-1,5-1 0,5-1-38,1-1 0,-1 0 1,0-1-1,0-1 0,0 0 0,15-9 0,9-7-47,-12 6-66,1 1 0,46-17 0,-72 31 170,1 0 0,0 0 0,-1 0 0,1 0 0,-1 0 0,1 0 0,-1 0 0,1 1 0,-1-1 0,1 0 0,-1 0 0,1 1-1,-1-1 1,1 0 0,-1 1 0,1-1 0,-1 0 0,1 1 0,-1-1 0,0 1 0,1-1 0,-1 1 0,0-1 0,1 1 0,-1-1 0,0 1 0,0 0 0,12 23 690,-2-4-87,23 18 637,-12-24-2254,2-9-4731,-13-5-1646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5827,'0'0'13971,"-7"26"-12813,3-11-898,-4 14 287,1-1 0,1 1-1,2 0 1,-1 46 0,6 19 1540,24 166 1,-24-249-2077,3 12 19,-4-22-35,0-1 0,0 1 0,0-1 0,0 1 0,0-1 0,1 1 0,-1-1 0,0 1-1,0-1 1,1 1 0,-1-1 0,0 1 0,1-1 0,-1 1 0,0-1 0,1 0 0,-1 1 0,1-1-1,-1 0 1,1 1 0,-1-1 0,1 0 0,-1 0 0,1 1 0,-1-1 0,1 0 0,0 0 0,-1-3-2960,0-10 1010,0 1-1,-1-1 1,0 0-1,-1 1 1,-5-18-1,-8-7-4039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14 204 3073,'0'0'18003,"-3"-4"-15994,-7-15-285,10 18-1662,0 1 0,-1-1 0,1 0 0,0 1 0,0-1 0,0 0 0,0 1 0,0-1-1,0 1 1,1-1 0,-1 0 0,0 1 0,0-1 0,0 0 0,1 1 0,-1-1 0,0 1 0,0-1 0,1 1 0,-1-1 0,1 1 0,-1-1 0,0 1 0,1-1 0,-1 1 0,1-1 0,-1 1 0,1-1 0,0 1 0,-1 0 0,1 0 0,-1-1 0,1 1 0,1-1 0,0 0 162,10-6 30,1 1 0,0 0 0,24-7 0,-6 2 85,50-20 261,162-54-210,-243 85-538,1 0 1,-1 0-1,1-1 0,-1 1 1,1 0-1,-1 0 0,1 0 1,-1 0-1,1 0 0,-1 0 1,1 0-1,-1 0 1,1 0-1,-1 0 0,1 0 1,-1 0-1,1 0 0,-1 0 1,1 1-1,-1-1 0,1 0 1,-1 0-1,0 0 1,1 1-1,-1-1 0,1 0 1,-1 1-1,0-1 0,1 0 1,-1 1-1,1-1 0,-1 1 1,0-1-1,0 0 1,1 1-1,-1-1 0,0 1 1,0-1-1,0 1 0,1 0 1,-1 22-7244,-1-14 6404,1 13-4541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9396,'0'0'15752,"98"84"-14024,-67-63-623,6-7-497,4 7-496,-4-7-112,-1 0-160,0 0-1345,-5-7-1840,1-7-1409,-12 0-2818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2785,'0'0'21818,"42"-7"-20953,-6 14-369,6 7-336,-1-7-160,1 7-928,-6 0-1794,-15-7-3040,-11 7-3074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9845,'0'0'8483,"-21"119"-5697,6-63-225,4-14-560,1 7-785,0-14-928,10 0-288,0 0 0,0-7-1232,0-6-1713,0-8-2610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10389,'0'0'13262,"0"14"-12184,0 43-708,-1-55-368,1-1-1,0 0 0,0 1 1,0-1-1,1 0 0,-1 1 1,0-1-1,0 0 0,1 1 1,-1-1-1,1 0 0,-1 0 0,1 0 1,-1 1-1,1-1 0,0 0 1,0 0-1,-1 0 0,1 0 1,0 0-1,0 0 0,0 0 0,0 0 1,0-1-1,0 1 0,0 0 1,1-1-1,-1 1 0,2 0 1,2 0-66,-1 0 0,0 0 0,0-1 0,0 0 0,0 0 0,9-1 0,-3 0-253,11 1 134,0-1 1,0-1-1,0-1 1,23-6-1,-42 9 289,-1-1 0,1 1 0,0-1 0,-1 1 0,1 0 0,0-1 0,0 1 0,-1 0 0,1 0 0,0 1 0,0-1-1,-1 0 1,1 1 0,0-1 0,0 0 0,-1 1 0,3 1 0,-2-1-13,0 1 0,0 0 1,0 0-1,-1 0 0,1 0 0,0 0 1,-1 0-1,0 0 0,1 1 0,-1-1 1,2 5-1,-1-2-115,1 0-1,0 0 1,0 0 0,1 0 0,0 0-1,0-1 1,0 1 0,0-1 0,0 0 0,1-1-1,0 1 1,0-1 0,0 0 0,11 5-1,17 3-4005,3-8-4547,-1-3-3630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354 522 6787,'0'0'15834,"-22"-8"-14505,-68-25-78,78 29-703,0 1 1,0-1 0,0 2-1,-15-2 1,-1 0 656,11 2-836,0 1-1,0 1 0,0 0 0,-21 3 0,36-2-359,1-1 0,-1 0 0,1 1 0,-1 0 0,1-1 0,-1 1 0,1 0 0,0-1 0,-1 1 0,1 0 0,0 0 0,0 0 0,0 0 0,-1 0 0,1 0 0,0 1 0,1-1 0,-1 0 0,0 0 0,0 1 1,0-1-1,1 1 0,-1-1 0,1 0 0,-1 3 0,-1 3 0,1-1 0,1 1 0,-1-1 0,1 12 0,1-7-1,-1-9-2,0 1-1,1-1 0,0 0 1,-1 0-1,1 0 0,0 0 1,0 0-1,0 0 0,0-1 1,0 1-1,0 0 0,1 0 1,-1-1-1,1 1 0,-1-1 1,1 1-1,0-1 0,-1 0 0,1 1 1,0-1-1,0 0 0,0 0 1,2 1-1,-1-1-2,1 1 1,-1-1-1,0 0 1,1 0-1,-1 0 0,1-1 1,-1 1-1,1-1 1,-1 1-1,1-1 0,-1 0 1,1-1-1,-1 1 1,7-2-1,-2-2 38,0 0-1,0 0 1,0-1-1,-1-1 1,0 1 0,0-1-1,7-7 1,11-9 80,4-2-81,-1-2 0,-2 0 0,0-2 0,-2-1 0,-1-1 0,22-38 0,-36 49-74,0-1 0,-1 1-1,-1-1 1,-1-1 0,5-31 0,-6 17-97,3-69 0,-10 142 158,-12 58 0,4-29 98,-1 72 78,6 148 1,5-191-211,0-91-2,1 20-13,-1-24 20,0-1-1,0 1 1,0-1-1,0 1 1,0 0-1,0-1 1,0 1 0,1-1-1,-1 1 1,0-1-1,0 1 1,0-1-1,1 1 1,-1 0-1,0-1 1,1 1 0,-1-1-1,0 0 1,1 1-1,-1-1 1,0 1-1,1-1 1,-1 1-1,1-1 1,-1 0 0,1 1-1,-1-1 1,1 0-1,0 1 1,0-1-172,-1-21-10113,0 7 2131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0 8244,'0'0'12000,"-11"29"-10245,-36 99 262,38-98-1323,2 1 1,0-1-1,2 2 0,2-1 0,1 1 0,3 59 0,1-21-612,-2-65-130,0 0-1,0-1 0,0 1 0,1-1 1,-1 1-1,1-1 0,1 1 0,-1-1 1,1 0-1,2 6 0,-4-10-36,0 0 0,1 0 0,-1 0-1,0 0 1,0 0 0,1 0 0,-1 0 0,0 0 0,0 0 0,1 0 0,-1 0-1,0 0 1,0 0 0,0-1 0,1 1 0,-1 0 0,0 0 0,0 0-1,0 0 1,0-1 0,1 1 0,-1 0 0,0 0 0,0 0 0,0-1-1,0 1 1,0 0 0,0 0 0,1 0 0,-1-1 0,0 1 0,0 0 0,0 0-1,0-1 1,0 1 0,0 0 0,0 0 0,0-1 0,0 1 0,0 0-1,0 0 1,0-1 0,3-14-21,3-205-894,-6 183 903,0 33 284,1-1 0,0 1-1,0-1 1,0 1-1,0 0 1,1 0-1,-1-1 1,1 1 0,0 0-1,1 0 1,-1 1-1,1-1 1,0 0 0,-1 1-1,1-1 1,1 1-1,-1 0 1,1 0-1,-1 1 1,1-1 0,4-2-1,6-3-142,1 0 0,0 0 0,1 2 0,21-7 0,-15 8-55,1 0 0,-1 2 0,32-2 0,27-3-5315,-79 8 4479,1 0 0,0-1 1,0 0-1,0 1 1,-1-1-1,1 0 0,0 0 1,-1-1-1,1 1 1,-1 0-1,4-4 0,5-3-9712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8980,'0'0'16440,"83"91"-15976,-62-70-368,-6-7-96,1 7-128,-1 0-1457,-9 0-1344,-1 0-2802,0-14-2833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01.5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0 176,'0'0'4050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7091,'0'0'10040,"-1"22"-7010,-4 172 2151,5-110-4335,1-84-845,0 1 0,0-1-1,-1 0 1,1 0 0,0 0 0,0 0-1,-1 0 1,1 0 0,0 0 0,0 0-1,-1 0 1,1 0 0,0 0 0,0 0-1,-1-1 1,1 1 0,0 0 0,0-1-1,-1 1 1,2-1 0,111-108 292,-86 86-249,44-35-3,-64 53-44,0 0 0,1 0 0,0 1-1,0 0 1,0 0 0,1 1-1,12-4 1,-17 7 28,-1-1 0,1 1 0,0-1 0,-1 1 0,1 0 0,0 0 1,-1 1-1,1-1 0,0 1 0,-1 0 0,1 0 0,-1 0 0,1 0 0,-1 1 0,1-1 0,-1 1 0,0 0 0,0 0 0,0 0 0,0 0 0,0 1 0,0-1 0,-1 1 0,1 0 0,-1-1 0,0 1 1,0 0-1,0 1 0,0-1 0,0 0 0,-1 0 0,2 5 0,2 5 54,-1 1 0,0-1 0,-1 1 0,-1 0 0,0 0 0,0 28-1,-2 9-117,0-19-3408,3-25-769,10-6-2075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19 109 8148,'0'0'13881,"17"18"-12299,58 53-179,-72-68-1301,1 0 1,0 0-1,0-1 0,0 1 0,0-1 0,0 0 0,0 0 1,0-1-1,1 1 0,-1-1 0,1 0 0,-1 0 1,1 0-1,-1-1 0,1 1 0,0-1 0,-1-1 1,1 1-1,-1 0 0,1-1 0,0 0 0,5-2 1,-9 2-50,0 0 0,1 0 0,-1 0 0,0 0 0,1 0 0,-1 0 0,0-1 0,0 1 0,0 0 0,0-1 0,0 1 0,0-1 0,-1 1 0,1-1 0,0 1 0,-1-1 0,1 0 0,-1 1 0,1-4 0,5-36 725,-4 32-659,-2 0 0,1-1 1,-1 1-1,-1 0 1,0 0-1,-3-15 0,3 20-51,0 0-1,-1 1 0,0-1 1,1 1-1,-2-1 1,1 1-1,0 0 0,0 0 1,-1 0-1,0 0 0,0 0 1,1 1-1,-1-1 0,-1 1 1,1 0-1,0 0 1,-1 0-1,-6-3 0,-1 2 0,0 0-1,-1 1 1,0 1-1,1-1 1,-1 2-1,0 0 1,-21 2-1,0-1-80,32-1-54,-1 0 0,0 0 0,0 0 0,0 0 0,1 1 0,-1-1 0,0 0 0,0 1 0,1-1 0,-1 1 0,1 0 0,-1-1 0,0 1-1,1 0 1,-1 0 0,1 0 0,-2 2 0,2-2-266,0 0 1,1 0-1,-1 0 0,1 0 0,-1 0 0,1 0 0,0 0 0,-1 0 0,1 1 0,0-1 1,0 0-1,0 0 0,0 0 0,0 0 0,0 0 0,0 1 0,0-1 0,0 0 0,1 0 0,-1 0 1,0 0-1,1 0 0,-1 0 0,1 0 0,0 2 0,9 5-5140,5-1-1458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5475,'0'0'17976,"140"-21"-16151,-83 21-625,0 0-704,-5 0-464,-5 0-32,-21 0-464,-11 0-2049,-5 0-1665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9444,'0'0'12470,"-31"161"-9765,31-98-976,0-7-288,0 0-849,0-7-448,0-14-144,15 0-16,1-14-272,0 0-1025,-1-7-2721,1-14-2497,4 0-6995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0 218 7283,'0'0'11051,"24"-4"-9010,28-7-907,0-2 1,57-23 0,-98 32-864,0-1 0,0 0 0,-1-1 1,16-11-1,-23 15-85,-1-1 0,1 1 0,0-1 0,-1 1 0,0-1 0,0 0 0,0 0 0,0 0 0,0 0 0,-1-1 0,1 1 0,-1 0 0,0-1 1,0 1-1,0-1 0,-1 1 0,1-1 0,-1 1 0,1-6 0,-1 6-3,0 1 0,0-1-1,0 0 1,0 0 0,-1 0 0,1 0 0,-1 1-1,0-1 1,0 0 0,0 1 0,-1-4 0,1 4-151,-1 1 1,1 0 0,0 0 0,-1 0-1,1 0 1,-1 0 0,1 0 0,-1 0-1,1 1 1,-1-1 0,0 0 0,1 1-1,-1 0 1,0-1 0,1 1-1,-1 0 1,0 0 0,0 0 0,1 0-1,-4 0 1,-1 0-44,0 0 0,0 0 0,0 1 0,0-1 0,-1 1 0,1 1 0,-11 3 0,14-3 16,1-1 1,-1 1 0,1 0-1,-1 0 1,1 0 0,0 0-1,-1 1 1,1-1 0,0 0-1,0 1 1,1 0 0,-1-1-1,1 1 1,-1 0 0,1 0-1,0 0 1,-2 5 0,2-4 2,-1 0 1,1 0 0,0 1 0,0-1 0,0 0 0,1 0 0,0 0 0,-1 1 0,2-1 0,-1 0 0,0 0 0,1 1 0,0-1-1,0 0 1,0 0 0,0 0 0,1 0 0,-1 0 0,1 0 0,0-1 0,0 1 0,1 0 0,-1-1 0,1 1 0,-1-1 0,1 0-1,0 0 1,6 4 0,14 7-35,0-2-1,0 0 1,1-2 0,1 0-1,47 11 1,-16-9-2259,89 8 1,-70-18-3143,-3-2-2197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65 0 9012,'0'0'10824,"-10"22"-8380,-31 73-190,38-88-1960,0 0 0,1 0 0,0 1-1,1-1 1,0 1 0,0-1 0,0 1 0,1 0 0,0-1 0,2 9 0,-1 7 299,-2 4-76,0-18-421,1 0 0,0 0 0,1 1 0,1 10 0,-2-19-99,1-1-1,-1 1 0,0 0 1,0-1-1,1 1 0,-1-1 0,1 1 1,-1-1-1,0 1 0,1-1 0,-1 1 1,1-1-1,-1 0 0,1 1 0,-1-1 1,1 0-1,0 1 0,-1-1 1,1 0-1,-1 0 0,1 1 0,0-1 1,-1 0-1,1 0 0,-1 0 0,1 0 1,0 0-1,-1 0 0,1 0 1,0 0-1,-1 0 0,1 0 0,-1 0 1,1-1-1,0 1 0,-1 0 0,2 0 1,-2-1 0,3 1 9,0-1 0,0 1 0,0-1-1,1 0 1,-1-1 0,0 1 0,-1 0-1,1-1 1,0 1 0,0-1 0,3-4-1,33-28 138,-20 18-58,114-88 75,-127 100-124,-1 1 1,1 1 0,0-1 0,0 1 0,0 0 0,1 1 0,-1-1 0,0 1 0,1 0 0,-1 1 0,1 0-1,-1 0 1,1 0 0,-1 1 0,7 1 0,19-1 413,-26-1-375,0 1-1,-1-1 1,1 1 0,0 0-1,-1 0 1,0 1 0,1 0-1,-1 0 1,0 0 0,1 0 0,-1 1-1,-1 0 1,1 0 0,0 1-1,7 7 1,-5-5-10,-1 1 0,0 1-1,-1-1 1,0 1 0,0 0 0,-1 0 0,1 0 0,-2 1 0,4 9 0,19 58 148,-19-64-193,-6-11-26,0-1 0,-1 1 0,1 0-1,0 0 1,-1 0 0,1 0 0,-1 0 0,1 0-1,-1 0 1,1 0 0,-1 0 0,0 0-1,1 0 1,-1 0 0,0 0 0,0 1 0,0-1-621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6963,'0'0'14615,"7"0"-13273,48 0 1185,13-1-733,134 15 0,-187-12-2113,0-1 1,24-2 0,-9 0-3426,-27 1 3085,6-1-1855,-6-5-2863,-3-1-1141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363 1 3794,'0'0'19299,"-3"2"-17063,-59 73 2126,5-17-3874,-3-3 0,-108 76 1,168-131-495,-1 1 1,0-1 0,0 1-1,1-1 1,-1 0 0,0 1-1,1-1 1,-1 1 0,0 0-1,1-1 1,-1 1 0,1 0-1,-1-1 1,1 1 0,-1 0-1,1-1 1,-1 1 0,1 0-1,0 0 1,0-1 0,-1 1-1,1 0 1,0 0 0,0 0-1,0 0 1,0-1 0,0 1-1,0 0 1,0 0 0,0 0-1,0 0 1,0-1 0,0 1-1,1 0 1,-1 0 0,0 0-1,1-1 1,-1 1-1,0 0 1,1 0 0,-1-1-1,1 1 1,-1 0 0,1-1-1,-1 1 1,1-1 0,0 1-1,0 0 1,5 4-12,1 0 0,-1-1 0,1 0-1,10 4 1,-6-1 44,31 17 100,83 34 0,-104-50-95,1-1-1,-1-2 1,2 0-1,-1-1 1,0-1 0,32-1-1,-50-2-128,50 0-9527,-40 0 1929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2225,'0'0'19609,"31"-1"-17272,99-4-523,84 4 700,-128 1-2771,-85 0-610,16-1-13321,-3-5 5739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7043,'0'0'8511,"-3"22"-5635,-41 401 6507,39-239-8518,5-170-861,0-13-17,0-10-2127,0-80-11359,0 47 3751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01.6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0 784,'-123'28'481,"98"-28"-481,-1 0-1265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8724,'0'0'12950,"72"0"-11285,-20 0-145,10 0-479,1 0-17,-11 0-511,-16 0-321,-5 0-160,-21 0-32,1 0-1329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9284,'0'0'6739,"-5"119"-3489,5-63-497,0 0-192,0-7-688,0 0-912,0-14-417,0 0-464,0-7-48,0-14-32,0 7-288,0-14-1057,0 7-2289,0-7-2656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0 234 9540,'0'0'9018,"31"-4"-6919,103-18-271,-120 19-1578,0 0 0,0-1 1,0-1-1,-1 0 0,0 0 0,0-2 1,-1 1-1,1-2 0,-1 1 0,-1-2 1,21-18-1,-4 3 567,-27 23-677,1-1 0,-1 0 0,0 0-1,1 0 1,-1 0 0,0 0 0,0 0-1,-1 0 1,1-1 0,0 1 0,-1 0-1,1 0 1,-1-1 0,0 1 0,1-4-1,-5-36 1342,4 41-1461,0 0-1,-1 0 1,1 0 0,-1 1-1,1-1 1,-1 0 0,0 0 0,1 0-1,-1 1 1,0-1 0,1 0 0,-1 1-1,0-1 1,0 0 0,1 1 0,-1-1-1,0 1 1,0-1 0,0 1 0,0 0-1,0-1 1,0 1 0,0 0 0,0 0-1,0 0 1,0 0 0,0-1 0,0 1-1,0 1 1,0-1 0,0 0 0,0 0-1,0 0 1,-1 1 0,0-1 15,0 1 0,0-1 0,0 1 0,0 0 0,0-1 0,1 1 0,-1 0-1,0 0 1,0 0 0,1 0 0,-1 1 0,1-1 0,-1 0 0,1 1 0,0-1 0,-1 1 0,1-1 0,-2 4 0,0 1-21,1 0 1,0 0-1,0 0 1,0 0-1,1 0 0,0 0 1,0 0-1,1 1 1,-1-1-1,2 11 0,0-13-27,0 0 0,0 1-1,0-1 1,1 0-1,-1 0 1,1 0 0,0 0-1,1 0 1,-1 0-1,0-1 1,1 1 0,0-1-1,0 0 1,0 0-1,0 0 1,7 5 0,10 6-670,0-1 0,0 0 0,41 16 0,-49-24-546,0-1 1,1-1-1,-1 0 1,1 0-1,15 0 0,29-2-7073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129 0 8260,'0'0'16410,"-15"10"-14535,-50 30-725,61-37-1094,0 1 0,0-1 0,1 1 0,-1-1 0,1 1 0,0 0 1,0 0-1,0 1 0,1-1 0,-1 1 0,1-1 0,0 1 0,0 0 0,1-1 0,-1 1 0,1 0 0,0 0 0,1 0 0,-1 0 0,1 1 0,0-1 0,0 0 0,0 0 0,1 0 0,0 0 0,3 9 0,-3-11-61,0-1 1,1 0-1,-1 1 1,1-1-1,-1 0 0,1 0 1,0 0-1,0 0 1,0 0-1,0 0 0,1-1 1,-1 1-1,0-1 1,1 1-1,-1-1 0,1 0 1,-1 0-1,1 0 0,-1 0 1,1-1-1,0 1 1,0-1-1,-1 1 0,5-1 1,4 1-4,0-1 1,0 0 0,0 0-1,22-4 1,-25 2 5,0-1 0,0 1 0,-1-2 0,1 1 0,-1-1 0,1 0 0,11-9 0,47-43-274,-53 44 165,-7 7 83,28-28-136,-32 31 191,0 0 1,-1-1-1,1 1 1,0 0-1,-1 0 1,1-1-1,-1 1 1,0-1-1,0 1 0,0-1 1,0 0-1,-1 1 1,2-5-1,-2 6 992,0 22-552,0-9-389,0 0-1,1 0 0,3 17 0,-3-26-78,-1 0-1,1-1 1,0 1 0,0 0-1,0 0 1,1-1-1,-1 1 1,0-1-1,1 1 1,0-1-1,-1 0 1,1 1 0,0-1-1,0 0 1,1 0-1,-1 0 1,0-1-1,1 1 1,2 2-1,3 1-937,2 1-4162,4-5-2278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6:47.0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1953,'0'0'16842,"0"26"-14321,0 52-767,-2 244 4280,-8-164-4667,-4 174-421,14-330-1159,-1-6-820,-12-76-5424,7-8-3616,5 1-3312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7:01.2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390 1 4690,'0'0'18617,"-8"2"-17257,1 1-1183,-4-1 299,1 2 0,-1-1 0,1 1 0,0 1 0,0 0 0,-12 9 0,-57 42 169,53-35-411,-2 0-1,0-2 1,-48 24-1,56-35 82,17-7-271,1 0-1,-1 0 1,1 0-1,-1 0 1,1 0-1,0 0 1,-1 1-1,1-1 1,0 1-1,0 0 0,0-1 1,-2 4-1,3-4 446,23 20-273,6-4-170,0-2-1,1-1 1,0-1 0,41 12 0,-54-19-44,-13-4-73,0-1 1,0 0-1,0 0 0,0 0 1,1 0-1,-1-1 1,6 1-1,-8-1-572,0 14-7923,3-7 1624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7:03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16 5250,'0'0'11643,"-10"27"-9682,6-14-1635,-56 178 3441,47-136-2533,-33 107 1840,43-146-2662,4-28 123,0-2-450,0 1-1,1-1 1,0 1 0,1 0-1,8-20 1,30-66-43,-25 63-23,5-12 102,3 0 1,57-86 0,-78 134-5,0-1 0,0 1-1,0-1 1,0 1 0,0 0 0,0 0-1,0 0 1,0 1 0,0-1 0,0 1-1,0-1 1,4 3 0,2 2-7,1 1 0,-1 1 0,0-1 0,-1 2-1,0-1 1,0 1 0,0 0 0,-1 1 0,9 15 0,7 12 297,21 48 0,2 4-255,-37-71-134,-6-11-15,0-1-1,0 1 1,0-1 0,0 0 0,1 0-1,0 0 1,0 0 0,0-1 0,1 1-1,7 4 1,-7-8-11,-4-1 6,0 0 0,1 0-1,-1-1 1,0 1 0,0 0 0,0-1-1,0 1 1,0-1 0,0 0 0,0 1 0,0-1-1,0 0 1,0 0 0,0 1 0,0-1-1,0 0 1,-1 0 0,1 0 0,0 0 0,-1 0-1,1 0 1,0 0 0,-1 0 0,1-1-1,-1 1 1,0 0 0,1 0 0,-1 0 0,0-2-1,5-9 1,6-13-40,2 1-1,1 0 1,1 1 0,1 0 0,1 1 0,0 1 0,2 1 0,22-19 0,-40 38 35,0 1 0,1-1 1,-1 0-1,0 1 0,1-1 0,-1 0 1,0 1-1,1 0 0,-1-1 0,1 1 1,-1 0-1,1 0 0,-1 0 0,1 0 1,-1 0-1,0 0 0,1 0 0,-1 0 1,1 0-1,-1 1 0,1-1 1,-1 1-1,0-1 0,1 1 0,-1-1 1,0 1-1,1 0 0,-1 0 0,0 0 1,0 0-1,0 0 0,0 0 0,2 2 1,5 5 12,-1 0 1,0 1-1,9 14 1,-7-9 62,6 5 57,20 29 110,-32-44-225,-1 0 1,0 0 0,0 0 0,0 1 0,-1-1-1,1 0 1,-1 1 0,0-1 0,0 1 0,0 4-1,-1-7-98,0-1-1,0 1 0,0-1 1,0 0-1,0 1 1,0-1-1,1 1 0,-1-1 1,1 0-1,-1 1 0,1-1 1,-1 0-1,1 1 1,0-1-1,-1 0 0,1 0 1,0 0-1,0 0 0,0 0 1,0 0-1,0 0 1,0 0-1,0 0 0,1 0 1,-1 0-1,0-1 0,0 1 1,1-1-1,-1 1 1,0-1-1,3 1 0,-4-11-4010,0-16-376,0-8-3468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7:03.6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11541,'0'0'15271,"21"0"-14951,10 0-15,10 0 143,1 0-352,-6 0-80,-5 0-16,-10 0-640,-16 0-785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7:03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7411,'0'26'3147,"2"124"8695,0-95-10091,3 0 0,12 57 0,-15-103-1738,1 24-26,-3-31-259,5-23-11143,-5 19 10266,6-25-5312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17:04.4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4530,'0'0'12899,"4"22"-10100,34 165 3502,-35-175-5749,0-1 0,1 0 0,0 1-1,11 19 1,-14-30-210,11-3 429,-2-9-675,0 0 0,-1 0 0,0-1 0,9-18 1,-9 16-87,0 1 0,0-1 1,21-21-1,-26 31-3,0 0 0,0 0-1,0 0 1,0 0-1,1 0 1,0 1-1,0 0 1,0 0-1,0 0 1,0 1-1,1-1 1,-1 1-1,1 1 1,-1-1-1,1 1 1,0 0-1,8-1 1,-12 3 11,0 0 0,-1-1 0,1 1-1,-1 0 1,1 0 0,-1 0 0,1 0 0,-1 0 0,0 0 0,1 1 0,-1-1-1,0 0 1,0 1 0,0-1 0,0 1 0,0-1 0,0 1 0,-1-1 0,1 1-1,1 3 1,12 36 359,-4 5-3,-8-32-254,1-1 0,0 1 0,1-1 0,6 15 0,-8-24-120,-1 0 0,0 1 0,0-1 0,0 1 0,-1-1 0,1 1 0,-1 0 0,0-1 0,-1 1 0,0 4 0,1-3 0,-1 0 0,1 0 0,0 0 0,1 0 0,0 5 0,-1-11 0,1-1 0,-1 0 0,0 0 0,0 0 0,0 0 0,0 0 0,0 0 0,0 0 0,0 0 0,0 1 0,0-1 0,-1 0 0,1 0 0,0 0 0,-1 0 0,1 0 0,0 1 0,-1-1 0,0-1 0,-4-4-328,-1 0-1,0 1 1,1 0-1,-11-6 1,4 2-3371,-19-14-11738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03.1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1 534 2721,'2'-4'19982,"6"1"-18242,64 10 2732,-35-7-3773,7 1 177,64-8 0,36-15-115,-99 13-601,-1 1 0,1 3 0,57-1 0,-90 6-160,-1-2 0,1 1 0,-1-1 0,18-6 0,30-5 0,80-8 0,4-2 0,-48 11 0,-53 5 0,63-1 0,-96 8 0,0-1 0,0-1 0,0 0 0,12-4 0,19-3 0,123-21 0,128-16 0,-223 47 0,-54 0 0,1-1 0,-1 0 0,0 0 0,21-5 0,0-2 0,53-3 0,-20 3 0,61-7 0,-6 7 0,-78 4 0,-31 3 0,0-1 0,0 0 0,26-7 0,-12 2 0,1 0 0,48-2 0,5-2 0,-37 4 0,-27 5 0,-1-2 0,26-6 0,-22 3 0,0 2 0,0 1 0,30-1 0,16-2 0,-45 2 0,1 0 0,38-1 0,-56 5 0,0-1 0,0 1 0,0-1 0,0 0 0,7-3 0,24-3 0,-2 7 0,-14 1 0,1-1 0,-1 0 0,38-8 0,-37 3 0,1 2 0,-1 0 0,38 0 0,-13-4 0,-19 2 0,84-16 0,-58 13 0,-33 8 0,-15-1 0,-4 0-28,-1 1 0,1-1 0,0 1 0,-1-1-1,0 0 1,1 1 0,-1-1 0,1 1 0,-1-1 0,0 0 0,1 1 0,-1-1 0,0 0 0,0 1-1,1-1 1,-1 0 0,0 0 0,0 1 0,0-1 0,0 0 0,0 0 0,0 1 0,0-1-1,0 0 1,0 1 0,0-1 0,-1 0 0,1 0 0,0 1 0,0-1 0,-1 0 0,1 1-1,0-1 1,-1 0 0,1 1 0,-1-1 0,1 1 0,-1-1 0,1 1 0,-1-1 0,1 1 0,-2-1-1,-30-13-6923,-17-6-9890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4.0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442 1 9044,'0'0'17760,"-10"26"-16127,-36 83-515,37-88-838,-1-1-1,-1 0 1,-1-1 0,-1 0 0,-16 18-1,17-22-164,-21 22 208,-2-2 1,-76 60 0,61-64-61,40-26-216,0 1-1,0 0 0,-14 11 0,18-6-46,10-8 0,-3-3 0,11 4 0,-1-2 0,1 0 0,0 0 0,0-1 0,19 0 0,-1 0 0,-3 2 0,1-2 0,-1-1 0,1-1 0,-1-1 0,1-2 0,-1 0 0,51-17 0,-78 21-2,33-12-2888,-23 9 555,0 0-1,0 0 0,1 1 0,-1 0 0,18 0 1,-37 2-4786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4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0 8388,'0'0'14193,"-6"20"-12083,-56 245 3189,11 64-3437,50-307-2212,1-20-522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4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 5507,'0'0'10871,"23"0"-7186,-4-1-2895,-6 0-365,-1 1 0,0 0-1,1 0 1,-1 1-1,0 1 1,0 0-1,1 1 1,-1 0 0,-1 1-1,16 6 1,-10 1-14,-1 0 0,-1 0 0,0 2 1,-1 0-1,0 0 0,-1 1 0,0 1 1,-1 0-1,-1 1 0,-1 0 0,0 1 1,-1 0-1,14 36 0,-20-43-333,0 1 0,-1-1 0,0 0-1,0 1 1,-1 0 0,0-1 0,-2 15 0,1-21-54,0 0 1,-1 0-1,1 0 0,-1 0 1,0 0-1,-1 0 0,1 0 1,-1 0-1,1 0 0,-1 0 1,-1-1-1,1 1 0,0-1 1,-1 0-1,1 1 0,-1-1 1,0 0-1,0-1 0,-1 1 1,-5 3-1,-3 0 8,-1-1 0,0-1 0,0 0 0,0-1 0,0 0 0,-1-1 0,1 0 0,-1-2 0,1 1 0,-16-2 0,27 1-32,1 0 0,-3 0-1,1 0 0,0 0 0,-1 0 0,1 0 0,-1 0 0,1 0 0,-1-1 0,1 0 0,0 0 0,-1 0 0,1 0 0,0 0 0,0-1 0,0 1 0,0-1 0,0 0 0,0 0 0,0 0 0,1 0 0,-1 0 0,1-1 0,-1 1 0,-3-6 0,5 6-124,6 2-54,61 0-368,90 1 1169,-79 8-2497,-4 9-3595,-40-3-1787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5.1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1 462 9973,'0'0'16404,"13"-10"-15566,196-160 2051,-107 94-2429,129-94-2077,-221 164 375,1 0 1,21-8 0,-9 5-4194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5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6323,'0'0'17419,"-7"19"-15709,-34 104 334,34-98-1473,1 1 1,2 0-1,-4 50 1,8-21-519,0-54-667,12-20-10818,7-18 1295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5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9236,'0'0'11728,"25"-1"-10420,182-5 431,-202 6-1795,-1 0 146,-1 0 0,1 0 0,-1 0 0,1 0 0,-1 0 0,0 1 0,1 0 0,-1-1 0,6 4 0,-7-3 26,-1 0 0,0 1 0,0-1 0,0 0 1,0 1-1,0-1 0,0 1 0,0 0 0,0-1 0,-1 1 0,1 0 1,0-1-1,-1 1 0,0 0 0,1 0 0,-1 0 0,0-1 0,0 1 0,0 0 1,0 0-1,-1 3 0,1 46 590,-3 1 1,-2-1-1,-2 0 1,-16 56-1,-13 13-266,-9 36 11,38-127-523,2 1-1,1-1 0,-1 41 0,5-69-775,-11-2-9794,1-5 1715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6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9812,'0'0'13559,"155"0"-11238,-98 7-993,-5 7-751,0 7-561,-5 0-16,0 0-2193,-6-7-2674,1 0-5681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6.7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10405,'0'0'16060,"17"14"-14256,116 98 541,-71-54-1510,60 51-166,-109-99-655,0-1 1,1 0-1,0-1 1,1 0-1,0-1 1,0-1-1,27 7 0,-40-13 123,14 6-1348,-16-5 977,0-1 1,0 1-1,1-1 0,-1 1 1,0-1-1,0 1 0,1-1 1,-1 1-1,0-1 0,0 1 1,0-1-1,0 1 0,0-1 1,0 1-1,0-1 1,0 1-1,0-1 0,0 1 1,0-1-1,0 1 0,-1-1 1,1 1-1,0-1 0,0 1 1,0-1-1,-1 1 0,1-1 1,0 1-1,-1-1 0,1 0 1,0 1-1,-1-1 0,1 1 1,-1-1-1,-12 13-6404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7.2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8132,'0'0'13401,"0"16"-11571,0 262 4837,0-254-6607,1-7-181,-1-1 1,-1 1 0,0 0 0,-1-1-1,-1 1 1,-6 20 0,8-57-15186,1-30 2725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7.7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244 0 9172,'0'0'14850,"17"23"-12617,51 74-614,-62-87-1424,-1 0 0,0 0 0,-1 1 0,0 0 0,0 0 0,-1 0 0,-1 0 0,0 0-1,0 1 1,-1-1 0,-1 1 0,0-1 0,-2 19 0,1 7 72,0-18-199,0 0 0,-1-1 0,-1 1 0,-1 0 0,-1-1 1,0 0-1,-2 0 0,-10 23 0,11-29-69,0-1-1,-1 1 1,0-2 0,-1 1 0,0-1 0,0 0 0,-1-1-1,-1 0 1,1 0 0,-1-1 0,-1 0 0,-21 12 0,26-17-21,0 0 0,-1-1 0,1 0 1,-1 0-1,0 0 0,1 0 0,-1-1 1,0-1-1,0 1 0,0-1 0,1 0 1,-1 0-1,0-1 0,0 0 0,0 0 1,-12-5-1,15 5 0,0-1 0,0 0 0,1-1 0,-1 1 0,0-1 1,1 1-1,0-1 0,0 0 0,0 0 0,0-1 0,0 1 0,0 0 0,1-1 1,0 0-1,0 0 0,0 1 0,0-1 0,0 0 0,1-1 0,0 1 0,0 0 1,0 0-1,0-1 0,0 1 0,1 0 0,0-8 0,0 8 15,0 1 0,0-1 0,1 1-1,-1 0 1,1-1 0,-1 1 0,1-1 0,0 1-1,1 0 1,-1 0 0,0-1 0,1 1 0,0 0-1,0 0 1,0 1 0,0-1 0,0 0 0,0 1-1,1-1 1,-1 1 0,1 0 0,0 0 0,0 0-1,0 0 1,0 0 0,0 0 0,0 1 0,0 0-1,5-2 1,16-3 45,0 2-1,0 0 0,1 1 1,-1 2-1,1 0 0,-1 2 1,32 4-1,-35 0 13,1 0 1,-1 1-1,0 2 0,-1 0 1,28 15-1,27 11-243,-57-24-1351,-10 0-5342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09.5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49 96,'0'0'23157,"22"-4"-21348,-5 2-1466,21-5 356,1 3 1,40 0-1,-4 5 8,93-3 70,-162 1-773,-1 1 1,1-1 0,-1-1-1,0 1 1,1-1 0,-1 0-1,0 0 1,0 0 0,0-1-1,-1 1 1,7-6 0,-9 7-755,-13 2-5698,-19 5-2015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9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7 540 4002,'0'0'17413,"-6"1"-14364,6-1-3013,0 0 0,0-1 0,0 1 0,0 0 1,0 0-1,0 0 0,0 0 0,0 0 1,0 0-1,1 0 0,-1 0 0,0 0 0,0 0 1,0 0-1,0 0 0,0 0 0,0-1 1,0 1-1,0 0 0,0 0 0,0 0 1,0 0-1,0 0 0,0 0 0,0 0 0,0 0 1,0 0-1,0-1 0,0 1 0,0 0 1,0 0-1,0 0 0,0 0 0,0 0 0,0 0 1,0 0-1,0 0 0,0-1 0,0 1 1,0 0-1,0 0 0,0 0 0,0 0 0,0 0 1,0 0-1,0 0 0,0 0 0,-1 0 1,1 0-1,0 0 0,0-1 0,0 1 0,0 0 1,0 0-1,0 0 0,237-184 3529,48-39-2624,-165 109-514,-115 110 459,3-4-2767,6 5-7590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19.8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3 6707,'0'0'16304,"0"-2"-13916,0 8-1484,-4 66 566,-3-1 0,-26 118 0,0-15-1193,33-165-290,0-9 4,0 1-1,0-1 1,0 1 0,0-1 0,1 1 0,-1-1 0,0 1 0,0-1-1,0 1 1,0-1 0,-1 1 0,1-1 0,0 1 0,0-1-1,0 1 1,0-1 0,0 0 0,-1 1 0,1-1 0,0 1-1,0-1 1,-1 1 0,1-1 0,0 0 0,-1 1 0,1-1 0,0 1-1,-1-1 1,0 1 0,0-1-575,1-3-609,3-46-6069,10 3 150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0.0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6195,'0'0'17128,"135"-56"-15768,-94 49-319,1 0-801,-6 7-240,-10 0 0,-5 0-977,0 14-1264,-16 7-2145,-5 0-2113,0 7-4978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0.4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11045,'0'0'14588,"-1"13"-13321,-7 44-262,4 0 0,3 80 0,1-133-1021,1 1 1,-1-1-1,1 0 0,1 1 1,-1-1-1,1 0 0,-1 0 1,1 0-1,0 0 0,0 0 1,1-1-1,-1 1 0,1-1 1,0 1-1,0-1 0,0 0 1,0 0-1,1 0 0,-1-1 1,1 1-1,0-1 0,0 0 1,6 3-1,7 2-73,0-2 0,1 0 1,0-1-1,26 3 0,0 0 181,-28-4-65,36 11-50,-50-14 29,1 1 0,-1 0-1,0 1 1,1-1 0,-1 0-1,0 1 1,0-1 0,0 1-1,0 0 1,0-1 0,0 1-1,-1 0 1,1 0 0,-1 0-1,1 1 1,-1-1 0,2 3-1,-2 3 216,1 0 0,-2 1-1,1-1 1,-1 0-1,0 0 1,-2 10 0,1 5 43,1-18-228,0 0-1,0 0 1,-1 0 0,1 0-1,-1 0 1,0 0 0,-1 0-1,1-1 1,-1 1-1,0-1 1,0 1 0,0-1-1,-1 1 1,-5 6-1,5-8 3,0 0 0,0-1-1,0 1 1,-1-1 0,0 0-1,1 1 1,-1-2-1,0 1 1,0 0 0,0-1-1,0 0 1,0 0-1,0 0 1,0 0 0,0-1-1,-1 1 1,-7-1-1,-25 1 103,13-1-26,-37-2 0,54 1-105,0 0-1,0 0 1,0-1-1,1 1 1,-1-2 0,1 1-1,-1-1 1,1 0-1,-11-7 1,9 4-927,1 1 0,0-1 0,0 0 1,0-1-1,-5-7 0,9 11 349,2 0 0,-1 0 0,0-1 0,1 1 0,-1 0 0,1-1-1,0 1 1,0-1 0,1 1 0,-1-1 0,1 1 0,-1-1 0,1 1 0,0-1 0,1-6 0,4-11-7709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1.2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4866,'0'0'18561,"2"-3"-17289,-2 3-1209,1-1-1,-1 1 0,1-1 0,-1 1 1,1-1-1,-1 1 0,1-1 1,-1 1-1,1-1 0,-1 1 0,1 0 1,0-1-1,-1 1 0,1 0 1,0 0-1,-1-1 0,1 1 0,0 0 1,0 0-1,-1 0 0,1 0 1,0 0-1,-1 0 0,1 0 0,0 0 1,0 0-1,-1 0 0,1 1 1,0-1-1,-1 0 0,1 0 0,0 1 1,-1-1-1,1 0 0,-1 1 1,1-1-1,0 0 0,-1 1 1,1-1-1,-1 1 0,1-1 0,-1 1 1,1-1-1,-1 1 0,0 0 1,1-1-1,-1 1 0,0 0 0,1-1 1,-1 2-1,25 44 917,-18-30-431,6 9-85,17 37 21,3-2 0,3-1-1,63 82 1,-87-129 91,-11-11-901,1 0 1,-1 0-1,0 0 1,0 1-1,0-1 1,0 0-1,0 0 1,0 1-1,-1-1 1,1 0-1,1 4 1,-2-4-123,0 0 0,-1 0 1,1 0-1,0 1 1,-1-1-1,1 0 1,-1 0-1,1 0 0,-1 0 1,1 0-1,-1 0 1,0 0-1,1 0 1,-1 0-1,0 0 1,0 0-1,0 0 0,0-1 1,-1 2-1,-14 12-11883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13 7059,'0'0'14548,"0"-1"-14509,0 0 296,0 1 0,0-1 0,0 1-1,0 0 1,0-1 0,0 1 0,0-1-1,0 1 1,0-1 0,0 1 0,0 0 0,0-1-1,-1 1 1,1-1 0,0 1 0,0 0-1,0-1 1,-1 1 0,1 0 0,0-1-1,0 1 1,-1 0 0,1-1 0,0 1-1,-1 0 1,1-1 0,0 1 0,-1 0-1,0-1 1,-7 6-288,-1 1 0,1-1-1,0 1 1,1 1 0,0 0-1,0 0 1,-7 9 0,-11 11-10,-170 179 70,189-199-102,5-5-42,24-2-94,18 0 174,32 0 297,131-14 0,-134 2-1238,136-4 1,-195 19-2040,-11-3 2729,0 1 0,0-1 0,0 0 0,0 0 0,1 1 0,-1-1 0,0 0 0,0 0 0,0 1 0,0-1 0,0 0 0,0 0 0,0 1 0,0-1 0,0 0 0,0 1 0,0-1 0,0 0 0,0 0 0,0 1 0,0-1 0,0 0 0,0 0 0,0 1 0,0-1 0,0 0 0,0 1 0,-1-1 0,1 0 0,0 0 0,0 0 0,0 1 0,0-1 0,-1 0 0,1 0 0,0 1 0,0-1 0,0 0 0,-1 0 0,1 0 0,-1 1 0,-12 6-6557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2.3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10293,'0'0'17864,"-16"154"-16375,11-83-577,0-1-512,5-14-304,-5 0-96,5-21-656,0-7-1361,0-14-2801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3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10 533 6979,'0'0'11336,"-10"-1"-9554,63-34 579,112-94 914,163-117-1411,-242 186-1163,-29 11-650,-52 44-686,3-1 652,-4 5-3922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3.6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6435,'0'0'13657,"0"20"-11736,12 227 4834,-8-185-5435,0-29-921,7 34-1,-5-42-368,-2 1 0,2 38-1,-7-64-72,1 1-1,0-1 0,0 0 1,0 1-1,0-1 1,0 0-1,0 0 0,0 1 1,0-1-1,0 0 1,0 1-1,0-1 0,0 0 1,0 1-1,0-1 1,0 0-1,0 0 1,1 1-1,-1-1 0,0 0 1,0 0-1,0 1 1,0-1-1,0 0 0,1 0 1,-1 1-1,0-1 1,0 0-1,0 0 0,1 0 1,-1 0-1,0 1 1,0-1-1,1 0 0,7-7-2169,6-17-1659,3-23-2667,3-8-2281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3.8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6851,'0'0'14119,"0"154"-12054,0-112-81,0-7-447,0-14-672,0 0-497,0-7-320,0 0-48,0 0-1361,0-7-1728,-5 0-2386,5 0-2320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09.8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5475,'0'0'5703,"0"23"-511,1 162 1323,0-151-5118,2 0 0,11 47-1,-12-68-1182,2 0-1,0 0 0,0-1 0,2 0 1,-1 0-1,1 0 0,1 0 0,0-1 1,11 13-1,-17-23-208,0 1 0,0-1 0,0 0 0,0 0 0,1 0 0,-1 0 0,0 0 0,0 0 0,1 0-1,-1 0 1,1 0 0,-1-1 0,1 1 0,-1 0 0,1-1 0,-1 1 0,1-1 0,0 0 0,-1 0 0,1 1 0,0-1 0,-1 0 0,1 0 0,-1-1 0,4 1 0,-2-2-18,0 1 1,0-1 0,-1 1 0,1-1-1,0 0 1,-1 0 0,1 0 0,-1 0 0,0-1-1,0 1 1,0-1 0,3-3 0,4-9-489,0 0 0,-2 0 1,11-29-1,-9 21-3275,7-36-1,-10 24-3503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4.5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7828,'0'0'13168,"3"4"-11468,18 14-93,2-1 1,-1-1-1,39 21 1,17 12-408,71 62 41,32 23-527,-83-66-500,-92-66-211,-5-2-124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5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101 22 5923,'0'0'15425,"-3"-1"-13760,2 0-1781,0 1 300,1 0 1,-1 0-1,0-1 1,1 1-1,-1 0 1,0-1-1,1 1 1,-1 0 0,1-1-1,-1 1 1,1-1-1,-1 1 1,1-1-1,-1 1 1,1-1-1,0 1 1,-1-1-1,1 0 1,0 1 0,-1-1-1,1 1 1,0-1-1,0 0 1,-1 1-1,1-1 1,0 0-1,0 1 1,0-1-1,0 0 1,0 1 0,0-1-1,0-1 1,0 1 639,10 1-605,2-1-115,1 1-1,0 0 1,-1 1 0,1 1 0,-1 0-1,0 0 1,1 1 0,22 9 0,-21-5-86,-2-2-17,-1 1 0,20 13 0,-29-17 3,1 0 0,-1 0 0,1 0 0,-1 0-1,0 0 1,0 1 0,0-1 0,-1 1 0,1-1 0,0 1-1,-1 0 1,0-1 0,0 1 0,0 0 0,0 0 0,0 0-1,0 3 1,0 1 34,0-1 0,-1 1-1,0 0 1,0-1 0,0 1 0,-1-1 0,0 1-1,-1-1 1,1 1 0,-1-1 0,-6 12-1,4-12-14,0 1 0,0-1 1,-1 0-1,0-1 0,-1 1 0,1-1 0,-1 0 0,0 0 0,0-1 0,-7 4 0,-1 1-65,0 0-1,-1-2 1,0 1 0,0-2-1,0 0 1,-1-1-1,0-1 1,-24 4 0,-6 0 39,45-8 67,19 0-317,176 0 53,-191 1 199,1-1 1,-1 1-1,1-1 1,-1 1-1,0 0 1,1 0 0,-1 1-1,0-1 1,0 1-1,1-1 1,-1 1 0,-1 0-1,1 0 1,0 1-1,0-1 1,-1 0 0,1 1-1,-1 0 1,0-1-1,0 1 1,0 0 0,0 0-1,-1 0 1,1 1-1,-1-1 1,1 0 0,-1 0-1,1 5 1,-1-2 13,1 0 1,-1 0 0,0 0 0,0 0-1,-1 0 1,0 1 0,0-1-1,0 0 1,-1 0 0,0 1 0,0-1-1,0 0 1,-1 0 0,0 0 0,0-1-1,-4 9 1,-7 5 12,-1 0-1,-1-1 1,-1-1 0,0 0-1,-1-1 1,0 0 0,-22 13-1,28-22-109,0-1-1,0-1 0,0 0 0,0 0 1,-1-1-1,0-1 0,0 0 0,0 0 1,0-2-1,0 1 0,0-1 0,-14-1 1,26-1-65,-1 1 1,0-1 0,1 0 0,-1 1 0,0-1 0,1 0 0,-1 1 0,1-1 0,-1 0 0,1 1 0,0-1 0,-1 0 0,1 0 0,0 0 0,0 0 0,-1 1 0,1-1 0,0 0-1,0 0 1,0 0 0,0 0 0,0 0 0,0 1 0,0-1 0,1-2 0,0-29-3110,-1 28 2391,0-1-118,1 0 1,0 0-1,0 1 0,0-1 0,0 0 0,4-8 0,26-34-8808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5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9332,'0'0'17664,"0"24"-16071,0 148 851,10 144-1716,-26-334-6306,-4-13-2805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6.6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6 596 1201,'-6'3'23901,"7"-6"-23696,0 0 0,0-1 0,0 1 0,0 0 0,0 0 0,1 0 0,-1 0 0,1 0 0,0 0 0,0 1 0,0-1 0,0 1 0,0-1 0,3-2 0,45-38 1077,-36 31-933,139-112 558,92-82-253,-243 205-649,27-27 80,1 1 1,1 1-1,1 2 1,40-23-1,-66 45-165,0-2 135,4-5-2882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7.1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3153,'0'-2'24067,"0"6"-22698,0 412 2097,0-414-3554,0-5-1975,0-46-4548,0 3-66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7.5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7187,'0'0'18940,"1"8"-17865,0 9-795,-1 1 1,0-1 0,-1 1-1,-1-1 1,-7 28-1,2-17-88,-23 75 729,30-101-847,-1-2-20,0 1 0,1 0 0,0 0-1,-1 0 1,1 0 0,-1 0 0,1 0 0,0 0-1,0 0 1,0 0 0,-1 0 0,1 0-1,0 0 1,0 0 0,1 0 0,-1 2-1,22 0 2,-10-3-58,12 1 58,1-1 1,-1-1 0,0-2-1,0 0 1,42-12 0,-20-1-306,86-27 726,-114 39-1463,0 1 0,0 1 0,21 0 0,-39 2 818,1 0-1,-1 0 1,0 0 0,0 0-1,0 0 1,1 0 0,-1 0-1,0 0 1,0 0-1,0 0 1,0 0 0,1 0-1,-1 0 1,0 0 0,0-1-1,0 1 1,1 0 0,-1 0-1,0 0 1,0 0 0,0 0-1,0 0 1,0-1 0,1 1-1,-1 0 1,0 0-1,0 0 1,0 0 0,0-1-1,0 1 1,0 0 0,0 0-1,0 0 1,0 0 0,0-1-1,0 1 1,0 0 0,1 0-1,-1 0 1,0-1 0,0 1-1,-1 0 1,1 0-1,0 0 1,0-1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7:27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10309,'0'0'14913,"-2"1"-13539,1 0-1277,0 1 0,0-1 0,0 0 0,0 1 0,1-1 1,-1 1-1,0-1 0,0 1 0,1 0 0,-1-1 0,1 1 0,0-1 0,-1 1 0,1 0 0,0 0 0,0 2 0,1 39 520,0-23-176,-1 573 3022,-1-587-3463,-3-5 0,-1-1-96,4 0-472,1-8-5348,0-6 2339,-5-13-2129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11.8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1344 282 4930,'0'0'17886,"-10"-5"-16099,-32-19-215,40 23-1320,0 0 0,0 0 0,0 0 0,0 0 0,0-1 0,0 1 0,0-1 0,0 0 1,0 1-1,1-1 0,-1 0 0,-2-4 0,-5-6 147,-14-12-31,4 4 258,-31-26-1,28 29-380,11 7-184,0 1 1,-1 1 0,0 0 0,0 0 0,-1 1-1,1 1 1,-2 0 0,-20-6 0,-16 2 38,-81-5 0,44 6-44,49 6-13,-60 4-1,36 0-12,52 0-29,1 0 1,-1 0 0,1 1-1,-1 1 1,1-1 0,0 1-1,-13 7 1,-64 35 3,71-36-7,-28 15 1,-69 45 8,99-59-6,1 0 0,0 1 0,0 0 0,1 1 0,1 0 0,-12 17 0,8-6 8,1 1-1,1 0 1,1 0 0,1 1 0,1 1-1,1-1 1,1 2 0,2-1 0,0 1-1,0 39 1,-5 235-9,11-288 0,0 0 0,1 0 0,0-1 0,1 1 0,0 0 0,1-1 0,1 0 0,0 0 0,13 21 0,2 0 0,2-1 0,28 30 0,-37-48 0,0-1 0,2 0 0,-1-1 0,1 0 0,1-2 0,0 0 0,22 10 0,1-2 0,1-1 0,46 11 0,-51-21 0,0-1 0,1-2 0,-1-2 0,70-4 0,-29 0 0,-5 4 0,-36 0 0,1-2 0,46-5 0,-66 2 0,-1-1 0,1-1 0,-1 0 0,0-1 0,0 0 0,-1-2 0,0 1 0,0-2 0,-1 0 0,22-19 0,5-4 0,-31 26 0,0 0 0,-1-1 0,0 0 0,0 0 0,-1-1 0,0 0 0,10-15 0,-7 5 0,-1-1 0,-1 0 0,0 0 0,-2-1 0,0 0 0,-1 0 0,-1 0 0,-1-1 0,-1 1 0,-1-38 0,9-71 0,1-8 0,-11 54 0,0 82-5,0 0 1,0 1-1,0-1 1,0 1-1,0-1 0,0 0 1,-1 1-1,1-1 0,0 1 1,0-1-1,0 1 1,-1-1-1,1 1 0,0-1 1,-1 1-1,1-1 0,-1 1 1,1-1-1,0 1 1,-1 0-1,1-1 0,-1 1 1,1 0-1,-1-1 1,1 1-1,-1 0 0,1-1 1,-1 1-1,0 0 0,1 0 1,-1 0-1,0-1 1,-20 1-1601,16 1 315,-19-1-7877,-2 0-10233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16.9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6 251 7059,'0'0'18793,"0"0"-18760,0 0 1,0 0-1,0 1 0,0-1 1,0 0-1,-1 0 0,1 0 1,0 0-1,0 0 0,0 0 1,0 0-1,-1 0 0,1 0 1,0 0-1,0 0 0,0 0 1,0 0-1,-1 0 0,1 0 1,0 0-1,0 0 1,0 0-1,0 0 0,0 0 1,-1 0-1,1 0 0,0-1 1,0 1-1,0 0 0,0 0 1,0 0-1,-1 0 0,1 0 1,0 0-1,0 0 0,0-1 1,0 1-1,0 0 0,0 0 1,0 0-1,0 0 0,0 0 1,-1-1-1,1 1 1,0 0-1,24-26 838,-10 11-528,104-117 1076,-106 117-1325,-6 8 16,0 0 0,0 0 1,0 1-1,1 0 0,0 0 0,12-9 0,-16 14-88,-1 0-1,1 0 1,-1 0-1,1 1 0,-1-1 1,1 1-1,-1-1 1,1 1-1,-1 0 0,1 0 1,0 0-1,-1 0 1,1 1-1,-1-1 0,1 1 1,-1-1-1,1 1 1,-1 0-1,1 0 0,-1 0 1,1 0-1,-1 0 1,0 1-1,0-1 1,0 1-1,0 0 0,0-1 1,3 4-1,15 14 78,-1 1-1,-1 1 0,-1 0 1,-1 1-1,-1 1 1,17 32-1,-12-12 93,-2 0 0,24 86 0,-17-52-191,-28-110-2834,3 21 415,-1 0 0,0 0 0,-4-15 0,-5 5-6841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17.3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442 1 8420,'0'0'17557,"-1"5"-15724,-2 3-1535,1 1 0,-1-1-1,-1 0 1,0 0 0,0 0 0,-1-1 0,1 1 0,-8 7-1,-55 62 505,46-55-437,-68 84 190,-110 170 0,176-233-555,47-66-2412,-14 16 34,-2-1 0,16-17 0,-2-9-6564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09.9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1 174 10853,'0'0'14295,"149"-35"-13383,-103 21-896,0-13-16,-5 6-2337,0-21-2641,-10 8-4083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18.65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8580,'-1'1'17739,"10"8"-16531,35 28-628,-1 3 0,-2 1 0,-2 2 0,-2 2-1,-1 2 1,-3 1 0,-2 1 0,40 85 0,-57-104-561,-10-18-19,1-1 1,1 1-1,0-1 0,0 0 0,2-1 1,-1 1-1,10 9 0,-17-20 0,0 0 0,0 0 0,0 0 0,1 0 0,-1 0 0,0 0 0,0 0 0,0 0 0,0 0 0,1 0 0,-1 0 0,0 0 0,0 0 0,0 0 0,1 0 0,-1 0 0,0 0 0,0 0 0,0 0 0,1 0 0,-1 0 0,0 0 0,0 0 0,0 0 0,0-1 0,1 1 0,-1 0 0,0 0 0,0 0 0,0 0 0,0 0 0,0 0 0,0-1 0,1 1 0,-1 0 0,0 0 0,0 0 0,0 0 0,0-1 0,0 1 0,0 0 0,0 0 0,0 0 0,0-1 0,0 1 0,0 0 0,0 0 0,0 0 0,0 0 0,0-1 0,0 1 0,0 0 0,0 0 0,0 0 0,0-1 0,0 1 0,0 0 0,0 0 0,0 0 0,0 0 0,-1-1 0,1 1 0,0 0 0,0 0 0,0 0 0,-1-4-234,0-1-1,-1 1 1,1 1-1,-1-1 1,0 0-1,0 0 1,-3-3-1,-22-26-6074,-2 5-4875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18.9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546 0 13798,'0'0'15992,"-135"85"-15576,73-29 64,-6 7-112,1 0-112,-1-14-224,11 0-32,21-14-32,15-14-432,11-14-929,-1-7-2640,1 0-4643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20.6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453 6 3714,'-2'-4'22149,"2"4"-22079,0 0-1,-1 0 0,1 0 0,0-1 1,-1 1-1,1 0 0,0 0 0,-1 0 1,1 0-1,0 0 0,-1 0 0,1-1 1,0 1-1,-1 0 0,1 0 0,0 0 1,-1 0-1,1 0 0,0 0 0,-1 1 0,1-1 1,0 0-1,-1 0 0,1 0 0,0 0 1,-1 0-1,1 0 0,-1 1 0,-26 13 1093,0 2-1,-33 25 1,6-4-802,-100 63-37,50-31-113,90-58-139,14-11-67,0 0-1,0 1 1,-1-1-1,1 0 1,0 0-1,0 1 1,0-1-1,0 0 1,0 0-1,0 1 1,0-1-1,0 0 1,0 0-1,0 0 0,0 1 1,0-1-1,0 0 1,0 0-1,1 1 1,-1-1-1,0 0 1,0 0-1,0 0 1,0 1-1,0-1 1,0 0-1,0 0 1,1 0-1,-1 1 1,0-1-1,0 0 1,0 0-1,1 0 1,-1 0-1,0 1 1,30 7 256,-14-5-199,37 14-61,-16-4 0,1-2 0,58 10 0,98-6 0,-151-9-67,-43-6-581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25.00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244 8 4562,'0'0'16584,"-2"-2"-14746,-7-4 429,26 22-1167,-15-14-1023,25 18 1049,39 37 1,-58-48-1004,1 0 0,-2 1 0,1 0 0,-1 1 0,-1-1 0,0 1-1,8 21 1,-8-15 48,-1 1 0,-1-1 0,-1 1 0,0 0 0,-2 0 0,0 0 0,0 0 0,-2 0 0,-3 19 0,3-31-132,-1 1-1,-1-1 0,1 0 1,-1 0-1,0 0 0,0 0 1,-1 0-1,1-1 0,-1 1 0,-1-1 1,1 0-1,-1 0 0,0-1 1,0 1-1,0-1 0,-1 0 1,-7 4-1,-4 2 29,-1 0 1,0-1-1,-1-1 1,-27 8-1,22-11-22,0-1-1,0-1 0,-1 0 0,-44-3 0,43 0 13,24 0-53,0 0 0,0 0 0,0 0 0,0 0 0,0 0 0,0 0 0,0 0 0,0-1 0,1 1 0,-1-1 0,0 0 0,0 1 0,0-1 0,0 0 0,0 0 0,1 0 0,-1 0 0,0 0 0,1-1 0,-1 1 0,-1-2 0,2-2-15,1 4-53,14 0-272,25-3 235,73 1-1,-70 4 22,-36-1 65,0 0 0,1 0 1,-1 1-1,0 0 0,0 1 0,0-1 0,0 1 0,0 0 0,-1 0 0,1 1 0,-1 0 0,8 4 0,-10-5 13,0 1 0,-1-1 0,1 1 1,0 0-1,-1 0 0,1 0 0,-1 0 0,0 0 0,0 0 0,0 1 0,-1-1 0,1 1 0,-1-1 0,0 1 0,0 0 0,0-1 0,0 1 0,0 0 0,-1 0 0,0 5 1,0 6 51,1-10-15,-1 1 0,0 0 0,0-1 1,-1 1-1,0-1 0,-1 7 0,1-10-18,0 0 1,0 0 0,0 0-1,-1 0 1,1 0-1,0-1 1,-1 1 0,1 0-1,-1-1 1,1 1-1,-1-1 1,0 1 0,0-1-1,0 0 1,0 0-1,0 1 1,0-1 0,0-1-1,-2 2 1,-15 3-13,0-1 0,-1 0 0,1-2 1,-1 0-1,0-1 0,-37-4 0,5 2-2376,50 1 296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25.6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 0 2993,'0'0'19753,"0"0"-19637,-1 1-1,1-1 1,0 0-1,-1 0 1,1 0-1,0 0 0,-1 0 1,1 1-1,0-1 1,0 0-1,-1 0 0,1 0 1,0 1-1,0-1 1,-1 0-1,1 1 1,0-1-1,0 0 0,0 0 1,-1 1-1,1-1 1,0 0-1,0 1 1,0-1-1,0 0 0,0 1 1,0-1-1,0 0 1,0 1-1,0-1 1,0 0-1,0 1 0,0-1 1,0 1-1,0-1 1,0 0-1,0 1 0,-5 60 1908,4 114 0,3-79-1264,-2 170 71,-4-267-2368,-4-8-2359,-6-15-6673,8 10-1166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27.68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312 0 8612,'0'0'13961,"-11"8"-10856,-58 56-103,51-45-2597,-2-1 1,1-1-1,-28 17 1,-23 11 135,18-6-415,51-38-120,1 0-1,-1-1 1,1 1 0,-1 0-1,1 0 1,-1-1 0,1 1-1,0 0 1,-1 0 0,1 0-1,0 0 1,0-1 0,0 1-1,-1 0 1,1 0 0,0 0-1,0 0 1,0 0 0,0 0 0,1-1-1,-1 1 1,0 0 0,0 0-1,0 0 1,1 0 0,-1-1-1,0 1 1,1 0 0,-1 0-1,1 0 1,-1-1 0,1 1-1,-1 0 1,1-1 0,1 2-1,24 26-20,1-5 83,2 0 0,1-2 0,1-1 0,0-1 0,68 28 0,66 16 210,-163-62-426,19 5 468,-14-9-2839,-5-7-5037,-2 3-1163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35.49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250 0 8388,'0'0'18149,"-8"13"-16937,-185 246 1549,147-190-2321,44-65-328,2-3-103,0 1 0,0-1 1,0 1-1,1 0 0,-1-1 0,0 1 0,1-1 0,-1 1 0,1-1 1,0 0-1,-1 1 0,1-1 0,0 0 0,0 1 0,0-1 0,0 0 0,0 0 1,0 0-1,0 0 0,1 0 0,-1 0 0,0 0 0,1 0 0,-1 0 0,0 0 1,1-1-1,-1 1 0,1-1 0,-1 1 0,3 0 0,4 0 46,0 1 1,0-1-1,1-1 0,11 1 0,-17-1-30,56 0 203,-2 1-26,92-9 1,-115 4-225,-27 4-174,1 0 0,-1-1 0,0 0 0,0 0 1,0 0-1,0-1 0,0 0 0,13-6 0,-20 7-204,1 1 0,-1-1 0,1 1 0,-1-1 0,1 1 0,-1-1 0,0 1 0,1-1 0,-1 0 0,0 1 0,1-1 0,-1 1-1,0-1 1,0 0 0,0 1 0,1-1 0,-1 0 0,0 1 0,0-1 0,0 0 0,0 0 0,0 1 0,0-1 0,0 0 0,-1 0 0,1-4-2101,0-9-5855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35.80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20 0 4370,'0'0'19139,"-2"19"-18226,-11 341 4161,13-179-4423,-3-168 313,1-9-3926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36.3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115 0 4722,'0'0'12403,"24"26"-9852,75 87-150,-94-105-2099,0-1 0,0 1 0,0 1 1,-1-1-1,0 1 0,-1-1 0,0 1 1,0 0-1,-1 0 0,0 1 0,0 14 1,2-1 482,1 24 186,-2-1-1,-1 1 1,-6 57-1,3-100-935,1 0-1,-1-1 1,0 1-1,0-1 0,0 1 1,0-1-1,-1 0 1,1 1-1,-1-1 0,0 0 1,0 0-1,0 0 1,0 0-1,0-1 1,-1 1-1,1 0 0,-1-1 1,0 0-1,0 1 1,0-1-1,0-1 0,0 1 1,0 0-1,0-1 1,-1 1-1,1-1 1,-7 2-1,-7 0 77,0 0 0,0-1 0,0 0 0,-26-2 0,30 0-101,9 0-18,-1-1-1,0 1 1,1-1 0,-1 1 0,0-1-1,1-1 1,-1 1 0,1-1 0,0 1-1,-1-1 1,1-1 0,0 1 0,0 0-1,0-1 1,1 0 0,-1 0 0,0 0 0,1-1-1,0 1 1,0-1 0,-4-6 0,6 10-5,1-1 1,-1 0 0,0 0 0,1 0 0,-1 0-1,1 0 1,-1 0 0,1 0 0,0 0 0,0 0-1,-1 0 1,1 0 0,0 0 0,0 0 0,0 0-1,0 0 1,0 0 0,0 0 0,0 0 0,0 0-1,1 0 1,-1 0 0,0 0 0,0 0 0,2-2-1,-1 1-4,1-1 0,0 1-1,0 0 1,-1 0 0,1 0-1,1 0 1,-1 1 0,0-1-1,5-2 1,3-1-7,0 0 0,0 1 0,19-6 0,-22 9 10,-1-1 0,1 2-1,-1-1 1,0 1 0,12 1 0,1 0-19,-16-1 42,0 1-1,0 0 1,0 0 0,0 0-1,0 0 1,0 1-1,0-1 1,0 1 0,0 0-1,-1 0 1,1 0 0,-1 0-1,1 0 1,-1 0-1,0 1 1,4 4 0,31 48 400,-35-51-373,31 55 303,-15-24-252,28 38 0,-45-72-325,-1 2-1218,1-1-552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442 1 9044,'0'0'17760,"-10"26"-16127,-36 83-515,37-88-838,-1-1-1,-1 0 1,-1-1 0,-1 0 0,-16 18-1,17-22-164,-21 22 208,-2-2 1,-76 60 0,61-64-61,40-26-216,0 1-1,0 0 0,-14 11 0,18-6-46,10-8 0,-3-3 0,11 4 0,-1-2 0,1 0 0,0 0 0,0-1 0,19 0 0,-1 0 0,-3 2 0,1-2 0,-1-1 0,1-1 0,-1-1 0,1-2 0,-1 0 0,51-17 0,-78 21-2,33-12-2888,-23 9 555,0 0-1,0 0 0,1 1 0,-1 0 0,18 0 1,-37 2-4786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0.1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7187,'0'0'10373,"-15"208"-6355,15-104-1377,0 7-256,0-7-816,0-14-1121,20-28-448,6-13-400,5-22-2033,-5-20-2914,-6-7-2912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0 8388,'0'0'14193,"-6"20"-12083,-56 245 3189,11 64-3437,50-307-2212,1-20-522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 5507,'0'0'10871,"23"0"-7186,-4-1-2895,-6 0-365,-1 1 0,0 0-1,1 0 1,-1 1-1,0 1 1,0 0-1,1 1 1,-1 0 0,-1 1-1,16 6 1,-10 1-14,-1 0 0,-1 0 0,0 2 1,-1 0-1,0 0 0,-1 1 0,0 1 1,-1 0-1,-1 1 0,-1 0 0,0 1 1,-1 0-1,14 36 0,-20-43-333,0 1 0,-1-1 0,0 0-1,0 1 1,-1 0 0,0-1 0,-2 15 0,1-21-54,0 0 1,-1 0-1,1 0 0,-1 0 1,0 0-1,-1 0 0,1 0 1,-1 0-1,1 0 0,-1 0 1,-1-1-1,1 1 0,0-1 1,-1 0-1,1 1 0,-1-1 1,0 0-1,0-1 0,-1 1 1,-5 3-1,-3 0 8,-1-1 0,0-1 0,0 0 0,0-1 0,0 0 0,-1-1 0,1 0 0,-1-2 0,1 1 0,-16-2 0,27 1-32,1 0 0,-3 0-1,1 0 0,0 0 0,-1 0 0,1 0 0,-1 0 0,1 0 0,-1-1 0,1 0 0,0 0 0,-1 0 0,1 0 0,0 0 0,0-1 0,0 1 0,0-1 0,0 0 0,0 0 0,0 0 0,1 0 0,-1 0 0,1-1 0,-1 1 0,-3-6 0,5 6-124,6 2-54,61 0-368,90 1 1169,-79 8-2497,-4 9-3595,-40-3-1787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1 462 9973,'0'0'16404,"13"-10"-15566,196-160 2051,-107 94-2429,129-94-2077,-221 164 375,1 0 1,21-8 0,-9 5-4194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6323,'0'0'17419,"-7"19"-15709,-34 104 334,34-98-1473,1 1 1,2 0-1,-4 50 1,8-21-519,0-54-667,12-20-10818,7-18 1295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9236,'0'0'11728,"25"-1"-10420,182-5 431,-202 6-1795,-1 0 146,-1 0 0,1 0 0,-1 0 0,1 0 0,-1 0 0,0 1 0,1 0 0,-1-1 0,6 4 0,-7-3 26,-1 0 0,0 1 0,0-1 0,0 0 1,0 1-1,0-1 0,0 1 0,0 0 0,0-1 0,-1 1 0,1 0 1,0-1-1,-1 1 0,0 0 0,1 0 0,-1 0 0,0-1 0,0 1 0,0 0 1,0 0-1,-1 3 0,1 46 590,-3 1 1,-2-1-1,-2 0 1,-16 56-1,-13 13-266,-9 36 11,38-127-523,2 1-1,1-1 0,-1 41 0,5-69-775,-11-2-9794,1-5 1715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9812,'0'0'13559,"155"0"-11238,-98 7-993,-5 7-751,0 7-561,-5 0-16,0 0-2193,-6-7-2674,1 0-5681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10405,'0'0'16060,"17"14"-14256,116 98 541,-71-54-1510,60 51-166,-109-99-655,0-1 1,1 0-1,0-1 1,1 0-1,0-1 1,0-1-1,27 7 0,-40-13 123,14 6-1348,-16-5 977,0-1 1,0 1-1,1-1 0,-1 1 1,0-1-1,0 1 0,1-1 1,-1 1-1,0-1 0,0 1 1,0-1-1,0 1 0,0-1 1,0 1-1,0-1 1,0 1-1,0-1 0,0 1 1,0-1-1,0 1 0,-1-1 1,1 1-1,0-1 0,0 1 1,0-1-1,-1 1 0,1-1 1,0 1-1,-1-1 0,1 0 1,0 1-1,-1-1 0,1 1 1,-1-1-1,-12 13-6404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8132,'0'0'13401,"0"16"-11571,0 262 4837,0-254-6607,1-7-181,-1-1 1,-1 1 0,0 0 0,-1-1-1,-1 1 1,-6 20 0,8-57-15186,1-30 2725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244 0 9172,'0'0'14850,"17"23"-12617,51 74-614,-62-87-1424,-1 0 0,0 0 0,-1 1 0,0 0 0,0 0 0,-1 0 0,-1 0 0,0 0-1,0 1 1,-1-1 0,-1 1 0,0-1 0,-2 19 0,1 7 72,0-18-199,0 0 0,-1-1 0,-1 1 0,-1 0 0,-1-1 1,0 0-1,-2 0 0,-10 23 0,11-29-69,0-1-1,-1 1 1,0-2 0,-1 1 0,0-1 0,0 0 0,-1-1-1,-1 0 1,1 0 0,-1-1 0,-1 0 0,-21 12 0,26-17-21,0 0 0,-1-1 0,1 0 1,-1 0-1,0 0 0,1 0 0,-1-1 1,0-1-1,0 1 0,0-1 0,1 0 1,-1 0-1,0-1 0,0 0 0,0 0 1,-12-5-1,15 5 0,0-1 0,0 0 0,1-1 0,-1 1 0,0-1 1,1 1-1,0-1 0,0 0 0,0 0 0,0-1 0,0 1 0,0 0 0,1-1 1,0 0-1,0 0 0,0 1 0,0-1 0,0 0 0,1-1 0,0 1 0,0 0 1,0 0-1,0-1 0,0 1 0,1 0 0,0-8 0,0 8 15,0 1 0,0-1 0,1 1-1,-1 0 1,1-1 0,-1 1 0,1-1 0,0 1-1,1 0 1,-1 0 0,0-1 0,1 1 0,0 0-1,0 0 1,0 1 0,0-1 0,0 0 0,0 1-1,1-1 1,-1 1 0,1 0 0,0 0 0,0 0-1,0 0 1,0 0 0,0 0 0,0 1 0,0 0-1,5-2 1,16-3 45,0 2-1,0 0 0,1 1 1,-1 2-1,1 0 0,-1 2 1,32 4-1,-35 0 13,1 0 1,-1 1-1,0 2 0,-1 0 1,28 15-1,27 11-243,-57-24-1351,-10 0-5342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7 540 4002,'0'0'17413,"-6"1"-14364,6-1-3013,0 0 0,0-1 0,0 1 0,0 0 1,0 0-1,0 0 0,0 0 0,0 0 1,0 0-1,1 0 0,-1 0 0,0 0 0,0 0 1,0 0-1,0 0 0,0 0 0,0-1 1,0 1-1,0 0 0,0 0 0,0 0 1,0 0-1,0 0 0,0 0 0,0 0 0,0 0 1,0 0-1,0-1 0,0 1 0,0 0 1,0 0-1,0 0 0,0 0 0,0 0 0,0 0 1,0 0-1,0 0 0,0-1 0,0 1 1,0 0-1,0 0 0,0 0 0,0 0 0,0 0 1,0 0-1,0 0 0,0 0 0,-1 0 1,1 0-1,0 0 0,0-1 0,0 1 0,0 0 1,0 0-1,0 0 0,237-184 3529,48-39-2624,-165 109-514,-115 110 459,3-4-2767,6 5-7590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6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544 9 13670,'0'0'7788,"-26"-2"-5110,8 0-2330,2 0-132,1 0 0,-1 1 1,1 1-1,-1 1 0,1 0 1,-1 1-1,1 0 0,0 1 0,0 1 1,-18 7-1,27-9-138,-20 9 524,1 1 0,-45 27 0,64-35-535,0 0 0,0 0-1,1 1 1,0 0 0,0 0 0,0 0 0,0 0 0,1 1-1,0 0 1,0 0 0,0 0 0,1 1 0,0-1 0,0 1-1,0 0 1,-2 13 0,4-12-65,0 0 0,1 1 1,-1-1-1,2 0 0,-1 0 0,1 0 0,1 0 1,-1 0-1,1 0 0,1 0 0,0 0 0,0 0 1,5 9-1,4 2 5,0-1 1,2-1-1,23 25 1,-3-4 22,-22-23-22,-1 0 0,0 0 0,13 27 0,-19-33-1,-1 0 0,-1 0 0,0 1 0,0-1 0,-1 1 0,0-1 1,0 1-1,0 14 0,-2-21 36,0 0 0,0 1 0,0-1 0,0 0 0,0 0 0,-1 0 1,0 0-1,1 0 0,-1 0 0,0 0 0,-1 0 0,1 0 0,-2 3 0,1-4 13,0-1-1,0 1 0,0-1 0,-1 1 0,1-1 1,0 0-1,-1 1 0,1-1 0,-1-1 0,1 1 1,-1 0-1,0-1 0,1 1 0,-1-1 0,0 0 1,-2 1-1,-11 0 103,-23 4 21,0-2 0,0-1 1,-61-7-1,98 5-186,0 0 0,0 0 0,0-1 0,0 1 1,0-1-1,0 0 0,0 1 0,0-1 0,1 0 0,-1 0 0,0 0 1,0 0-1,1-1 0,-3 0 0,4 0-227,-1 1 0,0 0 1,0 0-1,1 0 0,-1-1 0,1 1 0,-1 0 1,1-1-1,-1 1 0,1 0 0,0-1 1,0 1-1,-1 0 0,1-3 0,1 3 10,-1 0 0,0 0 0,0 0 0,1 0 0,-1 0 0,0 0 0,1 1 0,-1-1 0,1 0 0,-1 0 0,1 0 0,0 1-1,-1-1 1,1 0 0,0 1 0,-1-1 0,1 1 0,0-1 0,0 1 0,0-1 0,-1 1 0,1-1 0,0 1 0,0 0 0,0-1 0,0 1 0,0 0 0,0 0-1,0 0 1,0-1 0,1 1 0,7-2-1719,26-11-7032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0.4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1 377 8292,'0'0'11106,"25"-19"-8905,85-70-683,-99 78-1420,0 0 0,-1 0 0,0-1 0,0-1 0,-2 1 1,1-2-1,-2 1 0,0-1 0,0 0 0,-1 0 0,6-27 0,-9 32 6,-1-1-1,-1 1 1,0 0 0,0-1 0,-1-9 0,0 17-60,0 1 8,0 0 1,0 0 0,0 0 0,0 1-1,0-1 1,0 0 0,0 0 0,0 1-1,-1-1 1,1 0 0,0 1-1,-1-1 1,1 0 0,0 0 0,-1 1-1,1-1 1,-1 1 0,1-1 0,-1 0-1,1 1 1,-1-1 0,1 1-1,-1-1 1,0 1 0,1-1 0,-1 1-1,0 0 1,1-1 0,-1 1 0,0 0-1,1 0 1,-1-1 0,0 1-1,0 0 1,1 0 0,-1 0 0,0 0-1,0 0 1,1 0 0,-1 0 0,0 0-1,0 0 1,0 0 0,1 0-1,-1 1 1,0-1 0,1 0 0,-1 1-1,0-1 1,0 1 0,-3 0 19,0 1 0,1-1 0,0 1 0,-1 0 0,1 0 0,0 0 0,0 1 0,0-1 0,0 1 0,-4 4 0,-2 7 6,0 1 0,1 0 0,1 0 0,-9 24-1,-18 72 175,31-98-202,-5 15 297,2 0-1,1 0 0,1 1 1,0 42-1,4-69-327,0-1 1,0 1-1,0-1 0,0 0 1,0 1-1,0-1 1,0 1-1,0-1 0,1 0 1,-1 1-1,1-1 1,-1 1-1,1-1 0,-1 0 1,1 0-1,0 1 0,-1-1 1,1 0-1,0 0 1,0 0-1,0 0 0,0 0 1,0 0-1,2 2 1,1-2-13,-1 0 1,0-1-1,1 1 1,-1-1-1,1 0 1,-1 1-1,1-2 1,-1 1 0,5-1-1,3 0-24,-1-1 0,-1-1 1,1 1-1,0-2 0,-1 1 0,1-1 1,-1-1-1,0 0 0,15-10 0,7-9-869,35-34 0,-24 20-874,33-23-3325,-11 10-4125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3 6707,'0'0'16304,"0"-2"-13916,0 8-1484,-4 66 566,-3-1 0,-26 118 0,0-15-1193,33-165-290,0-9 4,0 1-1,0-1 1,0 1 0,0-1 0,1 1 0,-1-1 0,0 1 0,0-1-1,0 1 1,0-1 0,-1 1 0,1-1 0,0 1 0,0-1-1,0 1 1,0-1 0,0 0 0,-1 1 0,1-1 0,0 1-1,0-1 1,-1 1 0,1-1 0,0 0 0,-1 1 0,1-1 0,0 1-1,-1-1 1,0 1 0,0-1-575,1-3-609,3-46-6069,10 3 150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6195,'0'0'17128,"135"-56"-15768,-94 49-319,1 0-801,-6 7-240,-10 0 0,-5 0-977,0 14-1264,-16 7-2145,-5 0-2113,0 7-4978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11045,'0'0'14588,"-1"13"-13321,-7 44-262,4 0 0,3 80 0,1-133-1021,1 1 1,-1-1-1,1 0 0,1 1 1,-1-1-1,1 0 0,-1 0 1,1 0-1,0 0 0,0 0 1,1-1-1,-1 1 0,1-1 1,0 1-1,0-1 0,0 0 1,0 0-1,1 0 0,-1-1 1,1 1-1,0-1 0,0 0 1,6 3-1,7 2-73,0-2 0,1 0 1,0-1-1,26 3 0,0 0 181,-28-4-65,36 11-50,-50-14 29,1 1 0,-1 0-1,0 1 1,1-1 0,-1 0-1,0 1 1,0-1 0,0 1-1,0 0 1,0-1 0,0 1-1,-1 0 1,1 0 0,-1 0-1,1 1 1,-1-1 0,2 3-1,-2 3 216,1 0 0,-2 1-1,1-1 1,-1 0-1,0 0 1,-2 10 0,1 5 43,1-18-228,0 0-1,0 0 1,-1 0 0,1 0-1,-1 0 1,0 0 0,-1 0-1,1-1 1,-1 1-1,0-1 1,0 1 0,0-1-1,-1 1 1,-5 6-1,5-8 3,0 0 0,0-1-1,0 1 1,-1-1 0,0 0-1,1 1 1,-1-2-1,0 1 1,0 0 0,0-1-1,0 0 1,0 0-1,0 0 1,0 0 0,0-1-1,-1 1 1,-7-1-1,-25 1 103,13-1-26,-37-2 0,54 1-105,0 0-1,0 0 1,0-1-1,1 1 1,-1-2 0,1 1-1,-1-1 1,1 0-1,-11-7 1,9 4-927,1 1 0,0-1 0,0 0 1,0-1-1,-5-7 0,9 11 349,2 0 0,-1 0 0,0-1 0,1 1 0,-1 0 0,1-1-1,0 1 1,0-1 0,1 1 0,-1-1 0,1 1 0,-1-1 0,1 1 0,0-1 0,1-6 0,4-11-7709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4866,'0'0'18561,"2"-3"-17289,-2 3-1209,1-1-1,-1 1 0,1-1 0,-1 1 1,1-1-1,-1 1 0,1-1 1,-1 1-1,1-1 0,-1 1 0,1 0 1,0-1-1,-1 1 0,1 0 1,0 0-1,-1-1 0,1 1 0,0 0 1,0 0-1,-1 0 0,1 0 1,0 0-1,-1 0 0,1 0 0,0 0 1,0 0-1,-1 0 0,1 1 1,0-1-1,-1 0 0,1 0 0,0 1 1,-1-1-1,1 0 0,-1 1 1,1-1-1,0 0 0,-1 1 1,1-1-1,-1 1 0,1-1 0,-1 1 1,1-1-1,-1 1 0,0 0 1,1-1-1,-1 1 0,0 0 0,1-1 1,-1 2-1,25 44 917,-18-30-431,6 9-85,17 37 21,3-2 0,3-1-1,63 82 1,-87-129 91,-11-11-901,1 0 1,-1 0-1,0 0 1,0 1-1,0-1 1,0 0-1,0 0 1,0 1-1,-1-1 1,1 0-1,1 4 1,-2-4-123,0 0 0,-1 0 1,1 0-1,0 1 1,-1-1-1,1 0 1,-1 0-1,1 0 0,-1 0 1,1 0-1,-1 0 1,0 0-1,1 0 1,-1 0-1,0 0 1,0 0-1,0 0 0,0-1 1,-1 2-1,-14 12-11883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13 7059,'0'0'14548,"0"-1"-14509,0 0 296,0 1 0,0-1 0,0 1-1,0 0 1,0-1 0,0 1 0,0-1-1,0 1 1,0-1 0,0 1 0,0 0 0,0-1-1,-1 1 1,1-1 0,0 1 0,0 0-1,0-1 1,-1 1 0,1 0 0,0-1-1,0 1 1,-1 0 0,1-1 0,0 1-1,-1 0 1,1-1 0,0 1 0,-1 0-1,0-1 1,-7 6-288,-1 1 0,1-1-1,0 1 1,1 1 0,0 0-1,0 0 1,-7 9 0,-11 11-10,-170 179 70,189-199-102,5-5-42,24-2-94,18 0 174,32 0 297,131-14 0,-134 2-1238,136-4 1,-195 19-2040,-11-3 2729,0 1 0,0-1 0,0 0 0,0 0 0,1 1 0,-1-1 0,0 0 0,0 0 0,0 1 0,0-1 0,0 0 0,0 0 0,0 1 0,0-1 0,0 0 0,0 1 0,0-1 0,0 0 0,0 0 0,0 1 0,0-1 0,0 0 0,0 0 0,0 1 0,0-1 0,0 0 0,0 1 0,-1-1 0,1 0 0,0 0 0,0 0 0,0 1 0,0-1 0,-1 0 0,1 0 0,0 1 0,0-1 0,0 0 0,-1 0 0,1 0 0,-1 1 0,-12 6-6557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10293,'0'0'17864,"-16"154"-16375,11-83-577,0-1-512,5-14-304,-5 0-96,5-21-656,0-7-1361,0-14-2801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10 533 6979,'0'0'11336,"-10"-1"-9554,63-34 579,112-94 914,163-117-1411,-242 186-1163,-29 11-650,-52 44-686,3-1 652,-4 5-3922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6435,'0'0'13657,"0"20"-11736,12 227 4834,-8-185-5435,0-29-921,7 34-1,-5-42-368,-2 1 0,2 38-1,-7-64-72,1 1-1,0-1 0,0 0 1,0 1-1,0-1 1,0 0-1,0 0 0,0 1 1,0-1-1,0 0 1,0 1-1,0-1 0,0 0 1,0 1-1,0-1 1,0 0-1,0 0 1,1 1-1,-1-1 0,0 0 1,0 0-1,0 1 1,0-1-1,0 0 0,1 0 1,-1 1-1,0-1 1,0 0-1,0 0 0,1 0 1,-1 0-1,0 1 1,0-1-1,1 0 0,7-7-2169,6-17-1659,3-23-2667,3-8-2281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6851,'0'0'14119,"0"154"-12054,0-112-81,0-7-447,0-14-672,0 0-497,0-7-320,0 0-48,0 0-1361,0-7-1728,-5 0-2386,5 0-2320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7828,'0'0'13168,"3"4"-11468,18 14-93,2-1 1,-1-1-1,39 21 1,17 12-408,71 62 41,32 23-527,-83-66-500,-92-66-211,-5-2-124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0.9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0 12934,'0'0'9858,"0"30"-7510,-5 201 1771,5-85-2060,4-131-2062,1-13-140,3-10-106,7-22-489,21-52-1,-17 36 232,-14 33 310,3-7-96,1 0 1,0 0 0,1 1-1,2 0 1,0 1-1,15-18 1,-27 35 300,1 1-1,-1-1 1,0 1 0,1-1 0,-1 1 0,0-1-1,1 1 1,-1-1 0,1 1 0,-1 0-1,1-1 1,-1 1 0,1 0 0,-1-1 0,1 1-1,-1 0 1,1-1 0,-1 1 0,1 0-1,0 0 1,-1 0 0,1 0 0,-1 0 0,1 0-1,-1 0 1,1 0 0,0 0 0,-1 0-1,1 0 1,0 0 0,-1 0 0,1 0 0,-1 0-1,1 1 1,-1-1 0,1 0 0,-1 0-1,1 1 1,-1-1 0,1 0 0,-1 1 0,1-1-1,-1 0 1,1 1 0,-1-1 0,1 1-1,-1-1 1,0 1 0,1-1 0,-1 1 0,0-1-1,0 1 1,1-1 0,-1 1 0,0 0-1,0-1 1,0 2 0,10 43 1042,-8-37-748,7 64 1477,1 98-1,-6-159-1660,-4-11-119,0 0 0,1 0 0,-1 0 0,0 0 0,0 0 0,1 0 0,-1 0 0,0 0 0,0 0 0,1 0 0,-1 0 0,0 0 0,1-1 0,-1 1 0,0 0 0,0 0 0,0 0 0,1 0 0,-1 0 0,0 0 0,0-1 0,1 1 0,-1 0 0,0 0 0,0 0 0,0-1 0,0 1 0,1 0 0,-1 0 0,0 0 0,0-1 0,0 1 0,0 0 0,0 0 0,0-1 0,0 1 0,1 0 0,-1-1 0,0 1 0,0 0 0,0 0 0,0-1 0,0 1 0,0 0 0,-1-1 0,13-33-347,1 0 0,2 1 0,1 1 0,41-60 0,-56 90 322,0 0 0,1 0 0,0 0-1,0 1 1,-1-1 0,1 0 0,0 1 0,0-1-1,1 1 1,-1 0 0,0 0 0,0 0 0,1 0-1,-1 0 1,0 0 0,1 0 0,-1 1 0,1-1 0,-1 1-1,1 0 1,-1 0 0,1 0 0,-1 0 0,1 0-1,-1 0 1,1 1 0,3 1 0,-2-1 55,0 1 1,0 0-1,0 1 1,0-1-1,-1 1 1,1-1-1,-1 1 1,0 0-1,0 0 1,0 0-1,0 1 1,0-1-1,-1 1 1,4 6-1,0 3 247,0 2 0,0-1 0,-1 1 0,-1 0 0,0 0 0,3 29 0,-4 18-2709,-9-50-5702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1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101 22 5923,'0'0'15425,"-3"-1"-13760,2 0-1781,0 1 300,1 0 1,-1 0-1,0-1 1,1 1-1,-1 0 1,0-1-1,1 1 1,-1 0 0,1-1-1,-1 1 1,1-1-1,-1 1 1,1-1-1,-1 1 1,1-1-1,0 1 1,-1-1-1,1 0 1,0 1 0,-1-1-1,1 1 1,0-1-1,0 0 1,-1 1-1,1-1 1,0 0-1,0 1 1,0-1-1,0 0 1,0 1 0,0-1-1,0-1 1,0 1 639,10 1-605,2-1-115,1 1-1,0 0 1,-1 1 0,1 1 0,-1 0-1,0 0 1,1 1 0,22 9 0,-21-5-86,-2-2-17,-1 1 0,20 13 0,-29-17 3,1 0 0,-1 0 0,1 0 0,-1 0-1,0 0 1,0 1 0,0-1 0,-1 1 0,1-1 0,0 1-1,-1 0 1,0-1 0,0 1 0,0 0 0,0 0 0,0 0-1,0 3 1,0 1 34,0-1 0,-1 1-1,0 0 1,0-1 0,0 1 0,-1-1 0,0 1-1,-1-1 1,1 1 0,-1-1 0,-6 12-1,4-12-14,0 1 0,0-1 1,-1 0-1,0-1 0,-1 1 0,1-1 0,-1 0 0,0 0 0,0-1 0,-7 4 0,-1 1-65,0 0-1,-1-2 1,0 1 0,0-2-1,0 0 1,-1-1-1,0-1 1,-24 4 0,-6 0 39,45-8 67,19 0-317,176 0 53,-191 1 199,1-1 1,-1 1-1,1-1 1,-1 1-1,0 0 1,1 0 0,-1 1-1,0-1 1,0 1-1,1-1 1,-1 1 0,-1 0-1,1 0 1,0 1-1,0-1 1,-1 0 0,1 1-1,-1 0 1,0-1-1,0 1 1,0 0 0,0 0-1,-1 0 1,1 1-1,-1-1 1,1 0 0,-1 0-1,1 5 1,-1-2 13,1 0 1,-1 0 0,0 0 0,0 0-1,-1 0 1,0 1 0,0-1-1,0 0 1,-1 0 0,0 1 0,0-1-1,0 0 1,-1 0 0,0 0 0,0-1-1,-4 9 1,-7 5 12,-1 0-1,-1-1 1,-1-1 0,0 0-1,-1-1 1,0 0 0,-22 13-1,28-22-109,0-1-1,0-1 0,0 0 0,0 0 1,-1-1-1,0-1 0,0 0 0,0 0 1,0-2-1,0 1 0,0-1 0,-14-1 1,26-1-65,-1 1 1,0-1 0,1 0 0,-1 1 0,0-1 0,1 0 0,-1 1 0,1-1 0,-1 0 0,1 1 0,0-1 0,-1 0 0,1 0 0,0 0 0,0 0 0,-1 1 0,1-1 0,0 0-1,0 0 1,0 0 0,0 0 0,0 0 0,0 1 0,0-1 0,1-2 0,0-29-3110,-1 28 2391,0-1-118,1 0 1,0 0-1,0 1 0,0-1 0,0 0 0,4-8 0,26-34-8808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2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9332,'0'0'17664,"0"24"-16071,0 148 851,10 144-1716,-26-334-6306,-4-13-2805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6 596 1201,'-6'3'23901,"7"-6"-23696,0 0 0,0-1 0,0 1 0,0 0 0,0 0 0,1 0 0,-1 0 0,1 0 0,0 0 0,0 1 0,0-1 0,0 1 0,0-1 0,3-2 0,45-38 1077,-36 31-933,139-112 558,92-82-253,-243 205-649,27-27 80,1 1 1,1 1-1,1 2 1,40-23-1,-66 45-165,0-2 135,4-5-2882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3153,'0'-2'24067,"0"6"-22698,0 412 2097,0-414-3554,0-5-1975,0-46-4548,0 3-66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2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7187,'0'0'18940,"1"8"-17865,0 9-795,-1 1 1,0-1 0,-1 1-1,-1-1 1,-7 28-1,2-17-88,-23 75 729,30-101-847,-1-2-20,0 1 0,1 0 0,0 0-1,-1 0 1,1 0 0,-1 0 0,1 0 0,0 0-1,0 0 1,0 0 0,-1 0 0,1 0-1,0 0 1,0 0 0,1 0 0,-1 2-1,22 0 2,-10-3-58,12 1 58,1-1 1,-1-1 0,0-2-1,0 0 1,42-12 0,-20-1-306,86-27 726,-114 39-1463,0 1 0,0 1 0,21 0 0,-39 2 818,1 0-1,-1 0 1,0 0 0,0 0-1,0 0 1,1 0 0,-1 0-1,0 0 1,0 0-1,0 0 1,0 0 0,1 0-1,-1 0 1,0 0 0,0-1-1,0 1 1,1 0 0,-1 0-1,0 0 1,0 0 0,0 0-1,0 0 1,0-1 0,1 1-1,-1 0 1,0 0-1,0 0 1,0 0 0,0-1-1,0 1 1,0 0 0,0 0-1,0 0 1,0 0 0,0-1-1,0 1 1,0 0 0,1 0-1,-1 0 1,0-1 0,0 1-1,-1 0 1,1 0-1,0 0 1,0-1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8:54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10309,'0'0'14913,"-2"1"-13539,1 0-1277,0 1 0,0-1 0,0 0 0,0 1 0,1-1 1,-1 1-1,0-1 0,0 1 0,1 0 0,-1-1 0,1 1 0,0-1 0,-1 1 0,1 0 0,0 0 0,0 2 0,1 39 520,0-23-176,-1 573 3022,-1-587-3463,-3-5 0,-1-1-96,4 0-472,1-8-5348,0-6 2339,-5-13-2129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3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3458,'0'0'17271,"37"161"-15174,-27-84-48,0 1-208,-4-1-944,4-14-145,0-14-320,-4-14-320,-1-14-96,-5-14-16,0-14-6275,0-28-608,-11-14-4866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3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228 0 10325,'0'0'10020,"-26"35"-8536,-83 122 383,98-139-1511,1 1 0,1 0 0,0 1 0,1 0 0,2 0 0,0 1 0,1-1 0,-3 23 0,5-23-89,-5 30 606,2 0 1,3 101-1,4-140-839,0 0 0,1-1 0,0 1-1,1-1 1,0 0 0,1 0 0,0 0 0,1-1 0,0 1 0,0-1-1,1 0 1,0 0 0,1-1 0,-1 0 0,12 10 0,-8-9-27,0 0 0,1 0 0,0-2 0,0 1 0,1-1 0,0-1 0,0 0 1,0 0-1,1-1 0,0-1 0,19 4 0,-19-6-16,1 1-1,0-2 1,0 0 0,0-1 0,1 0 0,20-4-1,-28 3 5,0-1-1,-1 0 1,1-1-1,-1 1 1,0-1 0,0 0-1,0-1 1,0 1-1,0-1 1,-1-1-1,1 1 1,-1-1-1,-1 0 1,1 0-1,6-8 1,2-7 25,0-1 0,-1-1 1,-1 0-1,-1-1 0,-1 1 0,-1-2 1,9-44-1,-10 30 26,-2 0 1,-2 0 0,-1 0-1,-5-59 1,1 81-16,0 0 0,-2 0 0,0 0 1,0 0-1,-1 1 0,-1-1 0,-12-20 1,15 30 44,0 1 0,0-1 1,-1 1-1,1 0 0,-1 0 1,-1 0-1,1 1 1,-1-1-1,1 1 0,-1 0 1,0 0-1,-1 1 0,1 0 1,-1 0-1,1 0 0,-1 0 1,0 1-1,0 0 1,0 0-1,0 1 0,-1-1 1,-11 0-1,-7 2 4,13-1-113,0 1 1,1 0-1,-1 0 1,0 2 0,-17 3-1,26-4 1257,-1 0-3649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3.8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10213,'0'0'3676,"0"34"1177,-4 243 1993,3 136-1993,1-399-4823,1 38-9,-1-50-22,0 0 0,1-1-1,-1 1 1,0 0 0,1 0 0,-1 0 0,1 0 0,0-1-1,-1 1 1,1 0 0,0-1 0,0 1 0,0 0 0,0-1-1,0 1 1,1-1 0,-1 0 0,0 1 0,1-1-1,1 2 1,-3-3-21,1 0 8,-1 0 0,0 0 1,0 0-1,0 1 1,1-1-1,-1 0 0,0 0 1,0 0-1,1 0 1,-1 0-1,0 0 0,0 1 1,1-1-1,-1 0 0,0 0 1,1 0-1,-1 0 1,0 0-1,0 0 0,1 0 1,-1 0-1,0 0 1,0 0-1,1-1 0,-1 1 1,0 0-1,1 0 1,-1 0-1,0 0 0,0 0 1,0 0-1,1-1 0,-1 1 1,0 0-1,0 0 1,1 0-1,-1 0 0,0-1 1,0 1-1,0 0 1,0 0-1,1-1 0,-1 1 1,0 0-1,0 0 1,0-1-1,0 1 0,0 0 1,0 0-1,0-1 0,0 1 1,0 0-1,0-1 1,1-33-267,0 14 109,-1 0-1,-1 0 0,0 0 0,-2 0 0,0 0 0,-1 0 0,-11-29 1,14 47 77,6 2 3,6-1 151,0 0-1,0 0 0,1-1 0,-1-1 0,-1 0 1,20-7-1,61-36-3614,-46 23-4886,-27 14-902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4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4210,'0'0'11869,"0"24"-9425,0 398 7921,0-225-8398,0-111-7213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1.2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0 376 10549,'0'0'7248,"22"-22"-3795,-1 1-2775,-3 4-330,-1 0 0,0-2 0,-1 0 0,-1-1-1,-1 0 1,13-25 0,-19 30-232,0 0-1,-1 0 1,0-1 0,-2 1-1,0-2 1,0 1-1,-2-1 1,3-22 0,-6 38-56,0 1 0,-1-1 0,1 1 0,0-1 0,-1 0 0,1 1 0,0-1 0,-1 1 0,1-1 0,-1 1 0,1-1 1,-1 1-1,1-1 0,-1 1 0,1 0 0,-1-1 0,1 1 0,-1 0 0,0-1 0,1 1 0,-1 0 0,1 0 0,-1-1 0,0 1 0,1 0 1,-1 0-1,0 0 0,1 0 0,-1 0 0,0 0 0,1 0 0,-1 0 0,0 0 0,0 1 0,-2-1 40,1 0 0,-1 0 0,0 1 0,1-1 0,-1 1-1,1 0 1,0 0 0,-5 2 0,1 3-21,0 0 0,1 0 0,-1 1 0,1 0 1,1 0-1,0 0 0,0 1 0,0 0 0,-3 9 0,2-5-27,-6 15 92,0 1-1,2 0 1,2 0 0,0 1-1,-3 32 1,8-48 46,0 1 1,1 0-1,0 0 1,1 0 0,1 0-1,4 26 1,-3-38-182,-1 0 0,0 0 0,0 0 0,1 0 0,-1 0 0,1 0 0,0-1 0,-1 1 0,1 0 0,0-1 0,0 0 0,0 1 0,0-1 1,0 0-1,0 0 0,1 0 0,-1 0 0,0-1 0,0 1 0,1-1 0,-1 1 0,0-1 0,1 0 0,-1 0 0,0 0 0,4 0 0,1 0-39,1 0 0,0-1 1,-1 0-1,0 0 0,1 0 0,-1-1 0,11-5 0,-4 0-323,0-1 0,-1 0 0,0-1 0,-1-1 0,0 0 0,13-13 0,-6 3-2393,-1-1 0,25-38 0,-10 4-5620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4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1 375 6915,'0'0'8087,"22"-13"-5051,74-44-835,-86 50-1937,0 0 1,0-1 0,-1 0 0,0 0-1,0-1 1,-1 0 0,0-1 0,-1 1-1,0-1 1,10-21 0,-7 14-99,-4 7-64,0 0-1,-1 0 0,0 0 1,-1 0-1,0-1 1,-1 0-1,0 0 0,-1 0 1,0 0-1,-1 0 1,1-14-1,-3 24-9,1 0 0,0-1-1,0 1 1,-1-1 0,1 1 0,-1 0 0,1-1 0,-1 1 0,0 0-1,1-1 1,-1 1 0,0 0 0,0 0 0,0 0 0,0 0-1,0 0 1,0 0 0,0 0 0,0 0 0,-1 0 0,1 1-1,0-1 1,0 0 0,-1 1 0,1-1 0,-1 1 0,1-1 0,0 1-1,-1 0 1,1-1 0,-1 1 0,1 0 0,-1 0 0,-1 0-1,0 0 6,-1 0 0,0 0 0,0 0 0,1 1-1,-1-1 1,0 1 0,1 0 0,-1 0-1,0 0 1,1 0 0,-1 1 0,1-1 0,0 1-1,-4 2 1,-6 10 2,0 1 0,2 0 0,-1 0 0,2 1 0,0 0-1,-13 32 1,17-38-15,-1 5 82,0 1-1,1 0 1,1 0-1,0 1 0,1-1 1,1 1-1,1 0 1,-1 34-1,3-50-172,1 1-1,-1 0 1,1 0 0,-1 0 0,1 0-1,0-1 1,0 1 0,0 0-1,0 0 1,0-1 0,0 1 0,0-1-1,0 1 1,1-1 0,-1 0-1,1 1 1,-1-1 0,1 0 0,-1 0-1,1 0 1,0 0 0,-1 0-1,1 0 1,0-1 0,0 1 0,0-1-1,0 1 1,0-1 0,-1 0-1,4 1 1,9 1-345,1 0 1,27-1-1,-36-1 104,10-1-854,-1 0-1,0-1 0,0-1 1,0 0-1,0-1 1,-1 0-1,1-1 0,-1-1 1,15-8-1,25-20-8427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4.9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11269,'0'0'10741,"-17"24"-8625,-55 77 37,67-93-1981,0-1 0,1 0 0,0 1 0,0 0 0,0 0 0,1 0 0,0 0 0,1 1 0,0-1 0,0 1 0,1 0 0,0-1 0,1 1 0,0 11 0,0-20-181,0 1 0,0 0 1,1-1-1,-1 1 0,0 0 1,1 0-1,-1-1 1,0 1-1,1 0 0,-1-1 1,1 1-1,-1-1 1,1 1-1,-1-1 0,1 1 1,0-1-1,-1 1 0,1-1 1,0 0-1,-1 1 1,1-1-1,0 0 0,-1 1 1,1-1-1,0 0 0,0 0 1,-1 0-1,1 0 1,0 1-1,1-1 0,27 1-158,-25-1 129,7 0-52,0 0 0,0-1 0,0 0-1,14-4 1,-19 4 44,-1-1-1,0-1 0,1 1 1,-1-1-1,0 0 0,-1 0 1,1-1-1,0 1 0,5-7 1,44-39-539,-42 42 567,-10 7 77,0 0 1,0 1-1,0-1 0,0 1 1,0-1-1,0 1 1,0 0-1,0 0 1,-1-1-1,1 1 1,0 1-1,-1-1 1,1 0-1,0 0 0,-1 1 1,1-1-1,-1 1 1,0-1-1,2 3 1,4 3 285,0-1-129,1 0 0,0-1 0,-1 1 0,16 6 0,-10-8-3784,0-2-3957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5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0 6067,'0'0'14377,"-4"30"-12619,-7 47 642,0 95 0,10-81-860,-1-20-822,3-1 0,3 0 0,15 77 0,-12-114-901,16 79 625,-17-57-3425,-9-137-3581,-15-88 0,3 69 526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5.5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9332,'0'0'9261,"28"5"-8122,93 16-93,-109-19-874,0 1 1,-1 0 0,1 1 0,17 8-1,-26-10-76,1 0 0,-1 0 0,1 1 0,-1-1-1,0 1 1,1 0 0,-1 0 0,-1 0 0,1 0-1,3 6 1,-2-1 238,-1 0 1,0 1-1,-1-1 0,0 1 1,0 0-1,-1 0 0,0-1 0,-1 1 1,0 0-1,-1 11 0,1-15-175,-1 0 0,1 1 0,-1-1 0,-1 0 0,1 1 0,-1-1 0,1 0 0,-2 0 0,1 0 0,0-1 0,-1 1 0,-6 8 0,-3 2 117,-1-1 0,-19 17 0,13-13-175,-17 10-1131,35-27-389,32-8-17144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5.7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7187,'0'0'16904,"0"119"-14695,10-91-1249,-4-7-735,-1-7-225,-5 0-176,5-14-1489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5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120 169 7700,'-119'-169'16599,"145"169"-16583,5 0 96,0 7-112,10 0-1104,6-7-3474,5 0-4178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6.1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0 2945,'0'0'19084,"-11"22"-16214,0-1-2304,2-5-174,0 1-1,1-1 1,1 2 0,1-1 0,1 1 0,-7 36 0,6-7-50,1 0 0,3 0 0,2 0 0,5 48 0,-3-83-354,1-1 1,0 0 0,1 0 0,0 0-1,1 0 1,0 0 0,0-1 0,1 0-1,1 0 1,11 13 0,26 23-2611,-40-42 1703,-7-36-21108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6.3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0 113 7716,'0'0'14358,"52"0"-13638,-5-7-15,10-14-369,10-1-336,1 1-1089,5 0-3745,-16 0-5827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6:59:16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0 161 13510,'0'0'11912,"10"20"-11754,32 60-148,-41-79-11,0 1-1,0 0 0,1-1 1,-1 1-1,0-1 1,1 0-1,-1 1 0,1-1 1,-1 0-1,1 0 0,0 0 1,-1 0-1,1 0 1,0 0-1,0 0 0,0-1 1,0 1-1,0-1 0,-1 1 1,1-1-1,0 0 1,0 0-1,0 0 0,0 0 1,0 0-1,0 0 0,0 0 1,3-1-1,5 0-9,-5 0-11,-1 1 1,0-1 0,0 0 0,0 0-1,0 0 1,0-1 0,-1 1 0,1-1-1,0 0 1,-1 0 0,1 0 0,-1 0-1,1-1 1,-1 1 0,5-7-1,5-4-234,-1-2-1,13-19 1,-11 14-72,3-2-176,-6 10 79,-1-1 1,-1 0-1,0-1 0,-1 0 1,0 0-1,8-23 0,-15 9 8971,-1 38-7770,-10 221 843,9-140-1280,0 1 16,19 177 0,-5-184-275,5 158 0,-21-226-80,-1-19 0,3 1 0,-8-4 0,0 0 0,1-1 0,0 0 0,-13-12 0,18 15 0,0 0 0,0 0 0,1 0 0,-1-1 0,1 1 0,0-1 0,0 1 0,0-1 0,0 0 0,1 0 0,-1 1 0,1-1 0,0 0 0,1 0 0,-2-8 0,2-13 0,-1 13 0,1 0 0,0 0 0,0 0 0,1-1 0,1 1 0,0 0 0,1 1 0,0-1 0,9-21 0,7 4-341,1 1-1,2 1 1,0 0-1,2 2 1,31-26 0,-22 21-1022,-1-2 0,30-40 1,-41 43-6236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3.3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13542,'0'0'15797,"2"1"-15197,0 0-553,-1 0 0,0 1-1,1-1 1,-1 1 0,0-1 0,0 1-1,0-1 1,0 1 0,0 0 0,-1-1-1,1 1 1,0 0 0,-1 0 0,0 0-1,1 0 1,-1-1 0,0 1 0,0 0-1,0 0 1,0 0 0,0 2 0,-5 47 519,-2-29-481,0-1-1,-1 0 1,-2 0-1,0 0 0,-1-1 1,-1-1-1,-24 32 0,31-45-57,0 0 1,0 0-1,-1 0 0,1-1 0,-1 1 0,0-1 0,-1-1 0,1 1 0,-1-1 0,0 0 0,0-1 0,0 0 0,-1 0 1,1 0-1,-1-1 0,1 0 0,-1-1 0,0 0 0,-10 1 0,59 11-515,29-8 209,1-3 0,0-3 0,113-17 1,-135 16-3685,-28 3-5457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1.6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1 3778,'0'0'12536,"-1"25"-9521,-7 162 2876,7-95-1399,18-103-4841,53-72-24,-14 15 73,-39 46 117,-16 20 174,0-1 0,1 1 0,-1-1 1,1 1-1,-1 0 0,1 0 0,0-1 0,0 1 0,0 1 1,0-1-1,1 0 0,-1 0 0,0 1 0,1 0 0,-1-1 1,1 1-1,0 0 0,-1 0 0,5-1 0,-5 2 10,-1 1 0,0-1-1,0 1 1,1 0 0,-1-1-1,0 1 1,0 0 0,0-1-1,0 1 1,0 0 0,0 0-1,0 0 1,0 0 0,0 0-1,0 0 1,-1 0 0,1 0-1,0 1 1,-1-1 0,1 0-1,-1 0 1,1 1 0,-1-1 0,0 0-1,1 2 1,2 5 67,17 36 1656,27 92 1,-47-135-1686,0 0-36,0-1-1,0 1 1,0-1-1,0 1 1,0 0-1,0-1 1,1 1 0,-1-1-1,0 1 1,0-1-1,0 1 1,1 0-1,-1-1 1,0 1-1,1-1 1,-1 0-1,0 1 1,1-1-1,-1 1 1,1-1-1,-1 1 1,1-1-1,-1 0 1,1 1-1,-1-1 1,1 0-1,0 1 1,0-1-316,0-13-1566,0 0 0,1 0 0,0 0 0,5-14 0,5-27-4874,-6-7-2742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3.6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7267,'0'0'16888,"0"154"-14071,0-77-1216,0 0-640,0-7-545,0 0-240,0-7-128,0-14-48,0-14-400,0-7-769,0-14-704,0-7-1344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4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8420,'0'0'9727,"17"22"-6245,53 75-783,-61-84-2184,0 2 0,0-1 0,-2 1 0,0 0 0,0 1 0,-2 0 0,7 28-1,-3-10 52,-3-10-254,-1 0 0,-1 1-1,-1-1 1,-1 1 0,-2 41-1,-1-61-278,0-1 0,0 1-1,0-1 1,-1 1 0,0-1-1,0 1 1,0-1 0,0 0-1,-1 0 1,0 0-1,0 0 1,0-1 0,0 1-1,0-1 1,-1 1 0,1-1-1,-1 0 1,0-1 0,0 1-1,0-1 1,0 1-1,-1-1 1,1-1 0,-1 1-1,1-1 1,-1 1 0,-7 0-1,8-1-47,-1 0-1,1 0 1,-1 0 0,1-1-1,-1 0 1,1 1-1,-1-2 1,0 1 0,1-1-1,-1 1 1,1-1-1,-1 0 1,1-1 0,-1 1-1,1-1 1,0 0-1,0 0 1,0 0-1,0-1 1,0 1 0,0-1-1,1 0 1,-1 0-1,1 0 1,0-1 0,0 1-1,0-1 1,-3-6-1,6 10 0,-1 0-1,1-1 0,0 1 0,0 0 1,0-1-1,0 1 0,0 0 1,0-1-1,0 1 0,0 0 0,0-1 1,0 1-1,0 0 0,1-1 1,-1 1-1,0 0 0,0 0 0,0-1 1,0 1-1,0 0 0,1-1 1,-1 1-1,0 0 0,0 0 0,0-1 1,1 1-1,-1 0 0,0 0 1,0 0-1,1-1 0,-1 1 0,0 0 1,1 0-1,-1 0 0,0 0 0,0 0 1,1 0-1,-1-1 0,0 1 1,1 0-1,18-4 101,-13 3-128,21-4-161,1 0 0,0 2 1,51 2-1,-10 7-8442,-48-5 1462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4.7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6931,'0'0'12262,"10"140"-10069,-5-70-80,-5 0-384,0-7-737,0-14-320,0-14-352,0-14-256,0-7-64,5-14-512,1-28-5010,-6-14-1505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5.1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5795,'0'0'8412,"28"-4"-6596,89-10-250,-75 10-113,68 3 0,-54 3-597,-14-9 4322,-42 63-3720,-3 0 0,-11 70-1,0-30-1187,4 1-1,4 115 1,5-212-471,1 0 1,0 1 0,-1-1-1,1 0 1,-1 0 0,1 0-1,0 0 1,-1 0 0,1 0 0,-1 0-1,1 0 1,-1 0 0,1 0-1,0 0 1,-1 0 0,1 0 0,-1 0-1,1 0 1,0 0 0,-1-1-1,1 1 1,-1 0 0,1 0 0,0 0-1,-1-1 1,1 1 0,-10-15-5221,0-17-4192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5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12838,'0'0'15703,"115"7"-14951,-84-7-415,-5 7-337,5-7-145,-5 7-1631,0-7-2434,-5 7-3730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6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9925,'0'0'9284,"0"24"-6734,0 162 1754,0 24 243,0-165-7412,0-1-3617,3-61-1850,10-20-4135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6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6675,'0'0'10047,"24"22"-7029,75 75-254,-86-84-2166,0 0 1,-2 2-1,1-1 1,-2 1-1,0 1 1,0 0-1,9 23 1,-15-25-339,0-1-1,-1 1 1,0 0 0,-1 0 0,0 1-1,-1-1 1,-1 0 0,-2 20 0,2-30-234,-1 0 1,0 1-1,0-1 1,0 0-1,0 0 1,-1 0-1,1 0 1,-1 0-1,0-1 1,-1 1-1,1 0 1,0-1-1,-1 0 1,0 1-1,0-1 1,0 0-1,0 0 1,0-1-1,-1 1 1,1-1-1,-1 0 1,1 0-1,-1 0 1,0 0-1,0 0 1,-5 1 0,-3 0-82,0 0 1,0-1 0,-1 0 0,1 0 0,0-2 0,-1 1 0,1-2 0,-13-1 0,21 1-20,1 0-1,0 0 1,-1 0-1,1 0 1,0 0-1,0-1 1,0 1-1,0-1 1,0 0-1,1 0 1,-1 0-1,0 0 1,1-1-1,0 1 1,-1-1-1,1 1 1,0-1-1,0 0 1,0 0-1,1 0 1,-1 0-1,1 0 1,0 0-1,0 0 1,-2-6-1,12 9-464,14 0 549,-10-1 39,0 1 0,0 0 0,0 1-1,-1 0 1,1 1 0,0 1 0,17 5-1,-19-3-157,89 32-784,-84-32-1955,1-1 0,20 2 1,-6 0-6187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7.0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4002,'0'0'12016,"-4"25"-9257,-18 153 1992,17 1 217,5-135-5000,0-43-342,0-1-4,1 0-1,-1 0 1,1 0-1,-1-1 1,1 1-1,-1 0 1,0 0-1,1 0 1,-1-1-1,1 1 1,-1 0-1,0-1 1,1 1 0,-1 0-1,0-1 1,1 1-1,-1 0 1,0-1-1,1 1 1,-1-1-1,0 1 1,0-1-1,0 1 1,1 0-1,-1-1 1,0 1-1,0-1 1,0 0-1,3-5-1029,11-20-4758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7.2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1681,'0'0'13686,"161"-21"-12117,-120 21-817,6 0-512,-5 0-240,-1 0-1072,-4 0-2594,-6 0-5698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7.5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11253,'0'0'11320,"0"20"-10175,-1 1-685,2 1 0,1 0 1,1-1-1,0 0 1,2 1-1,14 39 0,21 21-12,-27-59-430,-1 0 0,-1 0 1,-1 1-1,11 44 0,-21-68 5,0 1 1,0-1-1,0 1 0,1-1 0,-1 1 0,0-1 1,0 1-1,0 0 0,0-1 0,0 1 0,0-1 1,0 1-1,0-1 0,-1 1 0,1-1 0,0 1 1,0-1-1,0 1 0,-1-1 0,1 1 0,0-1 1,0 1-1,-1-1 0,1 1 0,0-1 0,-1 0 1,1 1-1,-1-1 0,1 1 0,0-1 0,-1 0 1,1 1-1,-1-1 0,1 0 0,-1 0 0,0 1 0,-22-1 1289,11-1-1230,-30 2 226,6-1-629,0 0 1,-38-7-1,49 6-3743,18 1-1332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1.7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0 201 3009,'0'0'16440,"164"-49"-14711,-76 22-753,-11-1-560,-6 14-416,-4 0-384,-10 7-1409,-6-20-3137,-15-8-5107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8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5683,'0'0'11202,"-3"20"-8817,-11 68 120,13-81-2240,1 1-1,0 0 0,0-1 1,0 1-1,1 0 0,1-1 1,-1 1-1,1-1 0,0 1 1,1-1-1,0 0 0,0 0 1,0 0-1,1 0 0,0-1 1,0 1-1,1-1 0,0 0 0,0-1 1,0 1-1,1-1 0,6 5 1,4 2 60,1 0 1,1-1 0,-1-2-1,2 1 1,-1-2-1,32 10 1,-29-13-350,1-1 0,-1-1 0,1-1 1,0 0-1,31-3 0,-22 1-914,-29 0 571,0 0-1,0 0 0,0 0 0,0 0 1,-1 0-1,1 0 0,0 0 1,0-1-1,0 1 0,0-1 0,-1 1 1,1-1-1,0 0 0,-1 0 0,1 0 1,0 0-1,-1 0 0,1 0 1,-1 0-1,1 0 0,-1-1 0,0 1 1,0 0-1,1-1 0,-1 1 0,0-1 1,0 0-1,0 1 0,1-4 1,8-16-6978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8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286 0 6883,'0'0'17912,"-124"134"-16119,87-64-400,1 0-305,5-7-704,5-7-319,5-7-65,11-14-865,10-14-1712,0-7-2065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9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3 3794,'0'0'17570,"0"0"-17506,0 0 0,0 0 0,0 0 0,0 0 0,0 0 0,0 0 0,0 0 0,0 0 0,0-1 0,0 1 0,0 0 0,0 0 0,0 0 0,0 0 0,0 0-1,0 0 1,0 0 0,0-1 0,0 1 0,0 0 0,0 0 0,0 0 0,0 0 0,0 0 0,-1 0 0,1 0 0,0 0 0,0 0 0,0 0 0,0 0 0,0 0-1,0 0 1,0 0 0,0-1 0,-1 1 0,1 0 0,0 0 0,0 0 0,0 0 0,0 0 0,0 0 0,0 0 0,0 0 0,-1 0 0,1 0 0,0 0 0,0 1-1,0-1 1,0 0 0,0 0 0,0 0 0,0 0 0,0 0 0,-1 0 0,1 0 0,0 0 0,0 0 0,-1 8 493,-1 0-1,2 1 1,-1-1 0,1 0-1,2 13 1,-2 9 230,-24 223 1804,23-217-6969,17-36-5888,-1 0 1587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19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10757,'0'0'11875,"0"22"-8890,0 133 769,0 102-1553,0-256-2940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20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5346,'0'0'13102,"25"5"-10732,81 18-463,-100-21-1699,1 0-1,-1 1 0,1-1 1,-1 1-1,0 0 1,0 1-1,0-1 1,0 1-1,-1 0 1,0 1-1,0 0 1,0-1-1,0 1 1,-1 1-1,1-1 1,6 12-1,-8-11-86,-1-1 0,1 0 0,-1 0 0,0 1 0,0 0 1,0-1-1,-1 1 0,0 0 0,0 0 0,-1 0 0,0-1 0,0 1 0,0 0 0,0 0 0,-1 0 0,0 0 1,0-1-1,-1 1 0,0 0 0,0-1 0,0 1 0,-4 7 0,-2-2 36,1 0-1,-2 0 1,1-1-1,-1 0 1,-1-1-1,1 0 1,-2-1-1,-17 12 1,39-20-354,1 1-1,-1 0 1,0 0-1,22 6 1,5 4 190,41 19 0,-78-30 9,0 0 0,0 1 0,0-1 0,0 1 0,0-1 0,0 1-1,0-1 1,0 1 0,0-1 0,0 1 0,0 0 0,-1 0-1,1-1 1,0 1 0,-1 0 0,1 0 0,0 0 0,-1 0-1,1 0 1,-1 0 0,0 0 0,1 0 0,-1 0 0,0 0-1,1 0 1,-1 0 0,0 0 0,0 0 0,0 0 0,0 0-1,0 0 1,0 0 0,0 0 0,0 1 0,-1-1 0,1 0-1,-1 1 1,0 0 47,0 1 0,-1-1 0,1 1 0,-1-1 0,0 0 0,1 1 0,-1-1 0,0 0 0,0 0 0,-1 0 0,1-1 0,-3 3 0,-3 0 72,0 0 0,0-1 0,0 0 0,0 0 0,0 0 0,-1-1 0,-14 2 0,-63-2-2246,56-2-1747,30-14-5900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20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6707,'0'0'19484,"-1"19"-17371,0 2-1584,0 3 86,0-1 0,5 46 0,7 90 188,-9-124-392,0-17-1801,-1 0-5528,9-18-3198,1 0-1271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21.6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3922,'0'-2'17771,"0"8"-16718,-1 82 1027,7 163 1592,-1-222-3262,12 40 0,-8-34-320,-9-31-299,3-1 524,5-2-3926,-3-14-3819,-5 12 6029,5-13-7203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21.8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3217,'0'0'14204,"3"28"-11202,15 93-679,-15-109-1905,0 1 0,1 0 0,0-1 0,1 0-1,0 0 1,13 19 0,-7-11 46,-2-3-215,1-1 1,0 0-1,1 0 1,1-1-1,0-1 1,1 0-1,1 0 1,0-1 0,1-1-1,0-1 1,1 0-1,28 15 1,-35-22-486,1 1-1,-1-1 1,1-1 0,0 1 0,1-2-1,-1 0 1,1 0 0,18 1-1,-18-3-982,-8 0 579,0 1 1,1-1-1,-1-1 0,0 1 1,1 0-1,-1-1 0,0 1 1,5-3-1,10-14-5502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22.1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447 1 11045,'0'0'14070,"-145"154"-11540,98-91-834,-5 0-543,-5-7-625,16 0-464,-1-7-64,16-14-192,5-7-880,11-14-785,5-7-2401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0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3474,'0'0'17013,"-3"11"-15634,-73 361 5484,53-214-6163,-5 267-1,28-424-773,0-4-969,3-83-5717,4 28-788,4 9-2177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1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12982,'0'0'5314,"0"159"321,16-90-2562,9-34-1232,1-7-1152,10-8-625,-5-6-64,0-14-433,-6 0-1680,6-21-3201,-5-6-3154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3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2 176 6371,'0'0'13798,"-1"0"-13647,1-1-1,0 1 0,0-1 1,0 1-1,0-1 0,0 1 0,0-1 1,0 1-1,0-1 0,0 1 1,0-1-1,0 1 0,0-1 1,0 1-1,0-1 0,0 1 1,0-1-1,0 1 0,1-1 1,-1 1-1,0-1 0,0 1 1,1 0-1,-1-1 0,0 1 1,1-1-1,-1 1 0,1-1 1,210 4 4298,109 14-3416,-156-14-337,16 1-266,-145-2-400,34 4 113,-4 5-93,1-2 0,87-1 0,139 6 24,44 0-151,-88 2 6,-70-3 86,129-6-1,19 0 23,-89 13-15,-7 0 28,633-10-139,-537-12 79,2062 2 109,-2039-14-4,8 0 15,254-21-110,-434 26-42,-74 5 34,72 1 7,92-9 7,86-15 61,1-1 26,43-8-69,-309 29-53,278-1-84,53-5 111,-181-5 31,-8 1-7,382-41-50,3 32-8,-312 26 36,-275-7 2,187 0 17,-214 7-8,25 0 5,-8 0-18,-5-1-1,0 1-1,0 1 1,0 0-1,15 4 1,-15-3 17,-1-1 0,1 0 0,0 0 0,24-3 0,-1 0-1,260 2 77,-295 0 641,24 490-608,-13-98-123,-7-107 0,4-215 0,-7-65 0,0-11 0,0-12 0,-2 10-85,-1 0 0,0 0 0,-1 0 0,1 0 0,-2 1 0,1-1 0,-1 0 0,0 1 0,0 0 0,-1 0 0,-7-10 0,4 7-554,0 0 0,-1 1 0,-1 0 0,0 0 1,0 1-1,0 0 0,-12-7 0,-53-22-10230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6.5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70 1489,'-2'0'21185,"5"0"-21897,132 1 7563,284-7-4260,-179 3-2274,-133 4-207,102-8 87,-184 6-168,1-2 1,31-6-1,-32 3-8,1 2-1,33-1 0,164-9-22,253 0 82,85 14-238,-406 7 173,168 28 0,-55-17 41,-136-13-51,129 14 64,49 4 6,260 26-142,-60 18 54,-283-47 35,-23-3 25,141 2 15,-140-11-30,193-5-99,-210-5 43,617-5 96,-298-7 99,423-13-19,-666 23-127,-10 1-2,125-4-23,-70 3 0,-6 1 0,-42 0 0,9-1 0,92-10 0,66 11 0,-228 5 0,293-20 0,-395 13 0,567-54 0,-577 50 0,363-28 0,216 10-1318,-695 26-2220,-8-5-6125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7.4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4 2209,'0'0'15522,"0"-3"-13815,0 44 5024,-4 145-4292,1-84-1851,5 0-1,25 178 1,-19-232-543,36 246 236,-42-275-3916,0-13 481,-2-11 341,0-15-3011,0-7-803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8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7059,'0'0'10445,"-4"15"-9445,-22 91 1255,5 0 0,-14 214 0,27 238 126,9-383-2085,-2-173-292,1-2-4,0 0 0,0 0 0,0 1 0,0-1 0,0 0 0,0 0 1,0 0-1,0 1 0,0-1 0,0 0 0,0 0 0,0 1 1,0-1-1,0 0 0,0 0 0,0 0 0,0 1 0,0-1 1,0 0-1,0 0 0,0 0 0,1 1 0,-1-1 0,0 0 1,0 0-1,0 0 0,0 1 0,0-1 0,1 0 0,-1 0 1,0 0-1,0 0 0,0 0 0,0 1 0,1-1 0,-1 0 1,0 0-1,0 0 0,0 0 0,1 0 0,-1 0 0,0 0 0,0 0 1,1 0-1,0 0-192,-1-10-5572,0-9 1574,-6 5-3576,-4 1-2087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8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4162,'0'0'10034,"-5"13"-8191,-4 22 333,0 1-1,-5 58 0,1 166 2356,10 134-2643,4-254-1699,1-85-22,14 85-1,-14-131-154,-1-4-206,-1 0 538,0 5-2926,0-8 1967,-5-4-3384,-12-6 242,-8-17-3769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39.4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2225,'0'0'10744,"0"10"-7265,0 274 7026,0 380-7410,-1-656-3037,1-7-55,-1 1 0,1 0 0,0 0 0,0-1 0,0 1 1,1 0-1,-1 0 0,0-1 0,1 1 0,-1 0 0,1-1 0,-1 1 0,1 0 0,1 1 0,-1-1-13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40.2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29 4114,'0'0'12851,"-5"-4"-11175,-12-15-380,13 14 1954,4 5-3232,0 0 1,0 0-1,-1 0 1,1 0 0,0 0-1,0 0 1,0 0-1,0 0 1,0 0 0,0 0-1,0 0 1,0 0-1,-1 0 1,1 0 0,0-1-1,0 1 1,0 0-1,0 0 1,0 0 0,0 0-1,-1 0 1,1 0-1,0 1 1,0-1 0,0 0-1,0 0 1,0 0-1,0 0 1,0 0 0,-1 0-1,1 0 1,0 0-1,0 0 1,0 0 0,0 0-1,0 0 1,0 0-1,0 0 1,0 1-1,0-1 1,-1 0 0,1 0-1,0 0 1,0 0-1,0 0 1,0 0 0,0 0-1,0 0 1,0 1-1,0-1 1,0 0 0,0 0-1,0 0 1,0 0-1,0 0 1,0 0 0,0 1-1,0-1 1,0 0-1,0 0 1,0 0 0,0 0-1,0 0 1,0 0-1,0 0 1,0 1 0,1-1-1,-3 11 242,1-1 0,0 1-1,1 0 1,2 12 0,-1 8 250,-1 12 68,20 534 1803,21-186-1693,-41-390-687,0 0 0,-1 1-1,1-1 1,0 0 0,0 0-1,0 1 1,1-1 0,-1 0 0,0 0-1,0 0 1,1 1 0,-1-1 0,0 0-1,1 0 1,-1 0 0,1 0 0,0 0-1,-1 0 1,1 0 0,1 2 0,1-8-329,-1-23-2907,-3 14 891,1-26-5521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40.9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3986,'0'0'13900,"-4"0"-11782,-13 0-376,16 1-1662,0-1-1,1 1 1,-1 0 0,0-1-1,1 1 1,-1 0 0,1-1-1,-1 1 1,1 0 0,-1 0-1,1 0 1,-1-1 0,1 1-1,0 0 1,-1 0 0,1 0-1,0 0 1,0 0 0,0 0-1,0 0 1,0 0 0,0-1 0,0 1-1,0 0 1,0 1 0,0 1 153,-3 237 3012,5-124-2624,21 183 57,-4-106-529,-16-152-157,1 0 0,14 52 0,-14-88-392,-4-6-142,0 1-1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0:41.7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1 4818,'0'0'15634,"-2"0"-15297,1 0 0,-1 0 1,1 0-1,-1 0 0,1 0 0,-1 0 0,1 0 0,-1 0 1,1 1-1,0-1 0,-1 0 0,-1 2 0,-1 6-128,1 0 0,-1 0 0,1 1-1,1-1 1,0 1 0,0 0-1,1 0 1,-1 15 0,-1 3 92,-30 363 1712,30 4-1378,3-284-591,5 0 167,-5-108-137,0-2-77,1 0-1,-1-1 0,1 1 1,-1 0-1,1-1 0,-1 1 0,1-1 1,-1 1-1,0 0 0,1-1 1,-1 1-1,0-1 0,1 1 0,-1-1 1,0 1-1,0-1 0,0 1 1,1-1-1,-1 0 0,0 1 0,0-1 1,0 1-1,0-1 0,0 1 1,0-1-1,0 0 0,0 1 0,0-1 1,0 1-1,-1-1 0,1 1 1,0-1-1,0 0 0,-1-6-155,0-89-5948,-3 34-2494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18.9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1547 1591 4626,'0'0'20762,"7"-2"-19271,-5 2-1338,1-1-1,-1 1 1,0-1 0,1 0-1,-1 0 1,1 0 0,-1 0 0,0 0-1,0-1 1,0 1 0,0-1-1,0 1 1,0-1 0,0 0 0,0 0-1,-1 0 1,1 0 0,-1 0-1,1 0 1,1-3 0,1-4 52,1 0 0,-2 0-1,1-1 1,-1 1 0,-1-1 0,1 0 0,-2 0 0,1 1 0,-1-15 0,8-37 427,-3 26-632,-2 0 0,-1 0 0,-1-1 0,-5-43 0,1-3 0,2 73 0,-1 0 0,-1 1 0,0-1 0,0 0 0,0 1 0,-1 0 0,-1-1 0,-4-8 0,-40-64 0,43 74 0,-14-19 0,-1 2 0,-2 0 0,0 1 0,-44-34 0,-13-13 0,50 43 0,-1 2 0,-1 2 0,-40-24 0,-109-52 0,94 53 0,27 19 0,0 1 0,-122-33 0,134 45 0,-11-11 0,48 19 0,-1 1 0,0 0 0,0 0 0,-18-4 0,-23-1 0,-1 2 0,-76-3 0,51 4 0,77 7 0,-1 1 0,1-1 0,-1 0 0,1 1 0,-1-1 0,1 1 0,-1 0 0,1-1 0,0 1 0,-1 0 0,1 0 0,0 0 0,0 0 0,-1 0 0,1 0 0,0 0 0,0 0 0,-2 3 0,-15 27 0,10-16 0,-19 38 0,3-2 0,8-2 0,14-50 0,0-10 0,1-11 0,1-76 0,23 142 0,-16-32 0,15 28 0,2-1 0,1-1 0,61 68 0,-75-90 0,-10-20 0,0 1 0,0 0 0,-1 0 0,0-1 0,1 1 0,-1 0 0,0-1 0,0 1 0,-1-4 0,-54-144 0,28 79 0,25 70 0,1-1 0,0 0 0,0 0 0,0 0 0,0-1 0,0 1 0,1 0 0,-1 0 0,1 0 0,0-4 0,1 5 0,0 0 0,0 0 0,0 1 0,1-1 0,-1 0 0,0 1 0,1-1 0,-1 1 0,1-1 0,-1 1 0,1 0 0,3-2 0,1-2 0,23-19 0,-1 2 0,0 1 0,43-25 0,-58 39 0,0 1 0,0 1 0,1 0 0,-1 1 0,1 0 0,0 1 0,0 1 0,1 0 0,21 0 0,-32 1 0,-3 0 2,0 1 0,0-1 0,0 0 0,0 1 0,0-1 0,0 1 0,0-1 0,0 1 0,0 0 0,0-1 0,1 1 0,-1 0 0,0 0 0,0 0 0,0 0 0,0 0 0,1 0 0,1 0 0,-2 0-7,-1 1 1,1-1-1,0 0 0,0 0 0,-1 0 1,1 0-1,0 1 0,0-1 0,-1 0 0,1-1 1,0 1-1,0 0 0,-1 0 0,1 0 0,0 0 1,0 0-1,-1-1 0,1 1 0,0 0 1,-1-1-1,1 1 0,0-1 0,-1 1 0,1 0 1,0-1-1,-1 1 0,1-1 0,-1 0 0,1 1 1,-1-1-1,1 1 0,-1-1 0,0 0 1,1 1-1,-1-1 0,0 0 0,1 0 0,-1 1 1,0-1-1,0 0 0,0-1 0,-1-41-7489,-8 3-360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2.2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1 377 11205,'0'0'3434,"22"-21"279,-2 3-3004,10-9 266,0-2 0,46-61 0,-69 81-795,0 0 0,0-1-1,-1 0 1,0-1 0,-1 0 0,0 1-1,-1-1 1,0-1 0,-1 1 0,0-1 0,0 1-1,0-13 1,-3 23-90,0-1 0,0 1 0,0-1 0,-1 1 0,1-1 0,0 1 0,-1-1 0,1 1 0,-1 0 0,1-1-1,-1 1 1,0 0 0,0-1 0,1 1 0,-1 0 0,0 0 0,0 0 0,0 0 0,0-1 0,0 1 0,-1 1 0,-1-2 0,0 0 7,0 0 0,0 1 0,0 0 0,-1 0 0,1 0 0,0 0 0,-1 0 0,1 1 0,-6-1 0,2 1-12,0 0 0,0 1 0,0 0 0,0 0 0,0 0 0,0 1 1,0 0-1,0 0 0,-7 4 0,10-3-47,0 0 0,0 0 0,0 1 1,0-1-1,1 1 0,-1 0 0,1 0 0,0 1 0,-5 8 0,-18 45 255,26-56-281,-9 23 269,2 0 0,0 1 1,2 0-1,1 0 1,1 0-1,2 0 1,1 32-1,0-51-230,0 1-1,1-1 0,0 1 0,1-1 1,-1 1-1,2-1 0,-1 0 0,1 1 1,0-2-1,0 1 0,1 0 1,0 0-1,0-1 0,0 0 0,1 0 1,0 0-1,0-1 0,1 1 0,-1-1 1,1-1-1,0 1 0,1-1 1,-1 0-1,1 0 0,0-1 0,0 0 1,0 0-1,0 0 0,0-1 0,1 0 1,14 1-1,-8-1-68,-1-1-1,1-1 1,0 0-1,0 0 1,19-5 0,-25 3-114,-1 0 0,1 0 1,-1-1-1,0 0 1,0-1-1,0 1 0,0-1 1,-1-1-1,1 1 1,8-9-1,-1-1-636,0 0 0,15-21-1,0-12-4674,-11-8-7973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24.5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6300 905 6147,'0'0'23621,"0"-8"-22412,0 4-1076,-1-1 0,1 1 0,-1-1 0,0 1 0,-4-9 0,-3-14 317,5 18-365,0 0-1,0 0 0,-1 0 1,-6-10-1,-4-11 36,0-2-120,-1 0 0,-32-50 0,37 69 0,0 0 0,-1 0 0,0 1 0,-1 0 0,0 1 0,-1 0 0,-27-16 0,-3 2 0,-2 3 0,-61-22 0,-97-21 0,163 53 0,-36-7 0,-2 4 0,-93-7 0,-37-6 0,77 3 0,-216-36 0,167 40 0,-80-11 0,61 4 0,114 18 0,-107 3 0,-55-6 0,232 11 0,-452-38 0,341 39 0,-150 4 0,215 3 0,-100 24 0,-20 2 0,-116-4 0,81 11 0,8-2 0,172-30 0,1 1 0,0 2 0,1 1 0,-37 17 0,-25 9 0,46-18 0,-51 28 0,-13 6 0,-52 9 0,162-61 0,-10 7 0,0-2 0,-1 0 0,0-1 0,0 0 0,0-1 0,-27 3 0,39-7 0,0 1 0,0 0 0,0 0 0,0 0 0,0 0 0,0 1 0,0-1 0,-4 3 0,-10 5 0,-46 21 0,23-10 0,21-9 0,0 2 0,0 0 0,1 0 0,0 2 0,-25 28 0,24-25 0,-38 43 0,48-53 0,1 0 0,0 0 0,1 1 0,0 1 0,-11 17 0,-4 7 0,22-34 0,0-1 0,0 1 0,0 0 0,0 0 0,0-1 0,0 1 0,0 0 0,0 0 0,0-1 0,0 1 0,-1 0 0,1 0 0,0-1 0,0 1 0,0 0 0,0 0 0,0 0 0,0-1 0,-1 1 0,1 0 0,0 0 0,0 0 0,0 0 0,-1-1 0,1 1 0,0 0 0,0 0 0,0 0 0,-1 0 0,1 0 0,0 0 0,0 0 0,-1 0 0,1 0 0,0 0 0,0 0 0,-1 0 0,1 0 0,0 0 0,0 0 0,-1 0 0,1 0 0,0 0 0,0 0 0,-1 0 0,1 0 0,0 0 0,0 0 0,-1 0 0,1 0 0,0 1 0,0-1 0,0 0 0,-1 0 0,1 0 0,0 0 0,0 1 0,0-1 0,0-24 0,7-6 0,2 0 0,0 0 0,2 1 0,1 1 0,17-29 0,-23 46 0,113-205 0,-109 203 0,-10 13 0,0 0 0,0 0 0,0 0 0,0 1 0,0-1 0,0 0 0,0 0 0,0 0 0,0 0 0,0 0 0,0 0 0,0 0 0,0 0 0,0 1 0,0-1 0,0 0 0,0 0 0,0 0 0,0 0 0,1 0 0,-1 0 0,0 0 0,0 0 0,0 0 0,0 0 0,0 0 0,0 0 0,0 0 0,0 0 0,1 0 0,-1 0 0,0 0 0,0 0 0,0 0 0,0 0 0,0 0 0,0 0 0,0 0 0,1 0 0,-1 0 0,0 0 0,0 0 0,0 0 0,0 0 0,0 0 0,0 0 0,0 0 0,0 0 0,1 0 0,-1 0 0,0 0 0,0 0 0,0 0 0,0 0 0,0 0 0,0-1 0,0 1 0,0 0 0,0 0 0,0 0 0,0 0 0,0 0 0,0 0 0,-1 6 0,-111 168 0,50-76 0,-25 47 0,73-119 0,2 0 0,0 1 0,-13 48 0,25-75 0,0 1 0,0-1 0,0 0 0,0 1 0,0-1 0,0 0 0,0 1 0,0-1 0,0 0 0,0 1 0,0-1 0,1 0 0,-1 1 0,0-1 0,0 0 0,0 0 0,0 1 0,0-1 0,0 0 0,1 0 0,-1 1 0,0-1 0,0 0 0,1 0 0,-1 1 0,0-1 0,0 0 0,1 0 0,-1 0 0,0 1 0,0-1 0,1 0 0,-1 0 0,0 0 0,1 0 0,-1 0 0,0 0 0,1 0 0,-1 0 0,0 0 0,0 0 0,1 0 0,-1 0 0,0 0 0,1 0 0,-1 0 0,0 0 0,1 0 0,-1 0 0,0 0 0,1 0 0,-1 0 0,0-1 0,0 1 0,1 0 0,-1 0 0,1-1 0,0 1 0,36-8 0,0-2 0,-1-2 0,-1-1 0,41-21 0,55-21 0,-118 51 0,-1 0 0,1 0 0,0 1 0,0 1 0,0 0 0,16 0 0,-15 2 1,1 1-277,0-1-1,1 0 0,-1-1 0,0-1 1,0-1-1,0 0 0,0-1 1,17-6-1,23-17-5977,-2-1-4132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26.1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524 0 9124,'0'0'17734,"-2"6"-16496,2-4-1167,-1 0 0,1 1 1,0-1-1,-1 0 0,1 0 1,0 0-1,0 0 0,1 1 1,-1-1-1,0 0 0,1 0 1,-1 0-1,1 0 0,-1 0 1,1 0-1,1 3 0,3 2 173,-1-1 0,1 1 1,0-1-1,7 8 0,11 7 683,40 32 1,-33-29-601,-21-16-321,-1 0 1,0 1-1,0 1 0,-1-1 1,0 1-1,0 0 0,-1 1 1,-1-1-1,0 1 1,6 20-1,2 10-13,10 68 0,-20-92 7,-2-4 0,-1-13 0,0 1 0,0-1 0,0 1 0,0-1 0,-1 1 0,1-1 0,0 1 0,0-1 0,-1 0 0,1 1 0,0-1 0,0 1 0,-1-1 0,1 0 0,0 1 0,-1-1 0,1 0 0,-1 1 0,1-1 0,0 0 0,-1 0 0,1 1 0,-1-1 0,1 0 0,-1 0 0,1 0 0,-1 0 0,1 1 0,-1-1 0,1 0 0,-1 0 0,1 0 0,-1 0 0,1 0 0,-1 0 0,1 0 0,0 0 0,-1-1 0,0 1 0,-1 0 0,-387 77 0,159-16 0,223-60 0,5-1 0,0 1 0,0-1 0,0 1 0,1 0 0,-1 0 0,0-1 0,1 1 0,-1 0 0,1 0 0,-1 1 0,-2 1 0,1 0 0,0 0 0,3-3 0,0 0 0,-1 1 0,1-1 0,-1 0 0,1 1 0,-1-1 0,1 0 0,-1 0 0,1 1 0,-1-1 0,1 0 0,-1 0 0,1 0 0,-1 0 0,1 1 0,-1-1 0,1 0 0,-1 0 0,1 0 0,-1 0 0,0 0 0,1 0 0,-1-1 0,0 1 0,0 0-1,1 0 1,-1 0-1,0 1 0,0-1 1,1 0-1,-1 0 0,0 1 1,1-1-1,-1 1 1,0-1-1,1 0 0,-1 1 1,0-1-1,1 1 0,-1-1 1,1 1-1,-1 0 0,1-1 1,-1 1-1,1 0 0,0-1 1,-1 1-1,1 0 1,0-1-1,-1 2 0,0 1-99,-2 2-526,-1-1 1,1 1 0,-1-1 0,1 0-1,-1 0 1,-1 0 0,1-1 0,0 0-1,-1 0 1,-8 5 0,-28 13-6114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5.0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307 0 3714,'0'0'25158,"0"4"-24408,-1 0-644,1 0 0,-1 0 1,0 0-1,0 0 0,-1 0 1,1 0-1,-1 0 1,0 0-1,0 0 0,0 0 1,-1-1-1,-3 5 0,-40 43 484,36-42-506,-16 18 30,-2-1-1,0-2 0,-2-1 0,-62 37 0,86-57-105,-10 2 16,16-5-11,7 0-285,13 1 146,0 1 1,34 8-1,-29-4 240,37 2 0,69-5-221,155-18 0,-236 14-1627,-38 1-445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5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6835,'0'0'16312,"-5"133"-13223,-1-70-1392,-4-7-449,10-7-511,-5-7-625,5-7-112,0-6-208,0-8-1521,0-7-2417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5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 1 8052,'0'0'12894,"22"27"-10005,71 90-624,-88-111-2067,0 1 0,-1 1 1,1-1-1,-1 1 0,-1 0 0,0 0 1,0 0-1,0 0 0,-1 0 1,0 1-1,0-1 0,-1 11 0,2-1 133,-1-2-143,0 1 0,-1-1-1,-1 0 1,-1 0 0,0 1 0,-4 20 0,3-30-158,0 1 1,-1-1-1,0 0 0,0 0 1,0 0-1,-1-1 0,0 1 1,0-1-1,-1 0 1,0 0-1,0 0 0,0-1 1,0 0-1,-1 0 0,-10 7 1,7-7-43,1 0 0,-1 0 0,0-1 0,0 0 0,0-1 0,0 0 0,0 0 0,-1-1 1,0 0-1,1-1 0,-1 0 0,0-1 0,1 0 0,-17-2 0,23 2-13,1-1-1,-1 1 1,1-1-1,-1 0 1,1 0 0,0 0-1,0 0 1,-1 0-1,1 0 1,0-1-1,0 1 1,0-1 0,0 0-1,0 1 1,1-1-1,-1 0 1,0 0-1,1 0 1,0 0 0,-1 0-1,1-1 1,-1-1-1,-1-2-67,1 0-1,0 0 0,1 0 1,-1 0-1,1-1 0,1 1 1,-1-11-1,1 15-111,1 2-25,33 2 142,65 12 0,-15-2 56,25-2-2083,-5-6-3413,-53-4-2788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6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0 526 4274,'0'0'17261,"4"-8"-15431,3-2-1391,0-1-1,0 1 0,1 1 0,0-1 0,1 2 0,0-1 0,12-9 1,83-53 1523,-43 31-1360,177-115 335,-39 27-962,-186 119-464,24-14 445,-12 17-5983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7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7764,'0'0'15791,"6"-1"-14489,27-4-334,1 2 0,1 1 0,50 4 0,-14 0-292,-56-2-563,133-4 770,-124 1-759,-1 0 0,0-1-1,0-1 1,26-10 0,-42 13-92,-1 0 0,1 1 1,0 0-1,0 0 0,0 1 1,1 0-1,-1 0 0,7 1 1,18 1-2375,-2-7-5807,-20-1 1170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7.6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9380,'0'0'12865,"23"5"-11627,-9-1-1017,22 5 420,0 1 1,51 23-1,-85-32-615,17 7 199,-1 1-1,1 0 0,-1 2 1,25 18-1,-38-24-124,0-1 1,-1 1-1,0 0 0,0 0 1,0 0-1,0 0 0,-1 1 1,0-1-1,0 1 0,0 0 1,-1 0-1,0 0 0,0 0 1,0 1-1,-1-1 0,0 1 1,0-1-1,-1 12 0,0-7 89,-1-1 0,0 1 0,0 0-1,-1-1 1,-1 1 0,0-1-1,-5 13 1,-5 4 101,-24 37-1,-101 135-416,71-121-7840,56-69 545,0-2-5336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9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 0 6659,'0'0'17581,"-15"24"-16193,-46 80-28,54-90-1085,1 0 0,0 1 0,1 0 0,1 1-1,1-1 1,0 1 0,1-1 0,-1 20 0,-1 10 311,-3 34-408,3 81-1,4-159-1086,4-18-4913,-1 9 4768,26-89-9012,-13 30 667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9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7363,'0'0'8551,"23"-3"-7452,-7 0-907,24-3 555,78-3 0,-74 8-420,-29-1-218,0 2 1,0 0-1,0 0 0,24 6 0,-36-6 61,0 2 0,0-1 0,0 0 0,0 1 0,0-1 0,0 1 0,-1 0 0,1 0 0,-1 0 0,1 0 0,-1 0 0,0 1 0,0-1 0,0 1 0,0-1 0,0 1 0,-1 0 0,1 0 0,-1-1 0,1 1 0,-1 0 0,0 1 0,1 5 0,0 5 837,1 1 1,-2-1 0,0 27 0,-1-33-1086,-1 20 538,-2 0 0,0 0 1,-2-1-1,-1 0 1,-11 32-1,-58 128 708,36-95-736,17-41-326,3 1 0,1 0 0,-18 100 0,26-74-765,10-77-96,-1-45-9391,-4 4 2873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3.3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5298,'0'0'4226,"-2"28"398,-10 192 2814,11-41-1713,4-183-5760,25-49-414,29-79-1,2-6-393,-58 135 850,0 1 0,0-1 0,1 0-1,-1 1 1,1 0 0,-1-1 0,1 1 0,0 0-1,3-3 1,-5 5 4,0 0-1,1 0 0,-1 0 1,0 0-1,1-1 0,-1 1 1,0 0-1,0 0 0,1 0 1,-1 0-1,0 0 0,0 0 1,1 0-1,-1 1 0,0-1 1,0 0-1,1 0 0,-1 0 1,0 0-1,0 0 0,1 0 1,-1 0-1,0 1 0,0-1 1,1 0-1,-1 0 0,0 0 1,0 0-1,0 1 0,1-1 1,-1 0-1,0 0 0,0 1 1,8 18 522,4 36 880,5 59 0,-1-2 91,-9-96-1146,-7-15-352,0-1 0,0 0 0,1 0 1,-1 0-1,0 0 0,1 1 0,-1-1 0,0 0 1,1 0-1,-1 0 0,0 0 0,1 0 1,-1 0-1,1 0 0,-1 0 0,0 0 0,1 0 1,-1 0-1,0 0 0,1 0 0,-1 0 0,0 0 1,1 0-1,-1 0 0,0-1 0,1 1 0,-1 0 1,3-2-12,-1 1-1,0-1 1,0 0 0,0 0 0,-1 0 0,1 0 0,0 0-1,-1 0 1,2-4 0,21-34-313,43-59 1,-57 88 265,-1-1-1,1 2 1,1-1 0,0 1-1,0 1 1,1 0 0,0 1 0,1 0-1,15-7 1,-23 13 63,-1 0 0,0 0-1,1 0 1,-1 1 0,1 0-1,-1 0 1,1 0 0,-1 0 0,1 1-1,0 0 1,-1 0 0,1 0 0,0 1-1,-1-1 1,1 1 0,0 0-1,-1 0 1,1 1 0,-1-1 0,0 1-1,0 0 1,1 0 0,-1 1-1,0-1 1,-1 1 0,1 0 0,0 0-1,-1 0 1,0 1 0,0-1-1,0 1 1,0-1 0,0 1 0,2 5-1,6 12 217,-1 0 0,-1 0 0,-1 1 0,0 0 0,5 32 0,-11-43-163,3-1-1699,-5-24-2252,0 12 3537,0-25-8158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39.8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9925,'0'0'17624,"166"42"-16408,-114-28-383,-5 7-593,-5-7-240,-6 0-64,5 0-1425,-4 0-2449,-1 7-3473,6-14-4275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40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7443,'0'0'15682,"13"7"-13358,25 16-774,-1 2 0,48 40 0,121 100 288,-52-45-1008,-124-94-830,-13-11 0,1 0 0,35 21 0,-53-35-64,0-1 0,1 0 0,-1 0 1,0 0-1,0 0 0,0 1 0,1-1 0,-1 0 0,0 0 1,0 0-1,0 0 0,1 0 0,-1 0 0,0 0 0,0 1 0,1-1 1,-1 0-1,0 0 0,0 0 0,0 0 0,1 0 0,-1 0 1,0 0-1,0 0 0,1 0 0,-1 0 0,0 0 0,0-1 1,1 1-1,-1 0 0,0 0 0,0 0 0,0 0 0,1 0 0,-1 0 1,0 0-1,0-1 0,0 1 0,1 0 0,-1 0 0,0-11-6298,-1 2 1085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4.0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74 64 4098,'0'0'20793,"-1"-10"-18789,-3-43 1390,17 53-2973,14 0-418,44 2 31,-66-2-36,1 1-1,-1 0 0,1 1 1,-1-1-1,0 1 0,0 0 1,0 1-1,0-1 0,0 1 1,7 5-1,-9-5 9,0 0-1,-1 0 1,1 0-1,-1 0 1,0 0-1,0 0 1,0 1-1,-1-1 1,1 1-1,-1-1 1,0 1-1,0 0 1,0 0 0,0-1-1,0 9 1,0 3 240,-1 0 0,-3 26 0,2-36-211,0 0 1,-1 0-1,0 0 1,0-1-1,0 1 0,0 0 1,-1-1-1,0 0 1,0 0-1,0 0 0,0 0 1,0 0-1,-1-1 1,0 1-1,-8 5 0,-4 2 37,0 0 0,-30 14 0,-16 4-131,66-27-990,14 0 682,22 0 286,-32-2 83,-1 0-1,1 1 0,-1 0 1,0 0-1,1 1 0,-1 0 0,0 0 1,0 1-1,0 0 0,0 0 0,-1 0 1,1 1-1,-1 0 0,0 0 1,0 1-1,0 0 0,9 10 0,-9-8 4,-1 0 0,0 1 0,0-1 0,-1 1 0,0 0 0,0 0-1,-1 1 1,0-1 0,0 1 0,-1-1 0,0 1 0,-1 0 0,0 0 0,0 14-1,-1-20 33,0 1 0,0-1 0,-1 1 0,1-1 0,-1 1 0,0-1 0,0 0 0,0 1 0,-1-1 0,1 0 0,-1 0 0,0 0 0,1 0 0,-5 4 0,0 0 27,0-1 0,-1 0 0,0-1 0,-12 9 1,2-4-2,-1 0 0,0-1 0,-1-1 0,-26 7 0,-77 17-210,122-32 184,-15 2-1296,15-3 984,-1 1 1,1 0 0,0-1-1,-1 1 1,1 0-1,0-1 1,0 1 0,-1 0-1,1-1 1,0 1 0,0-1-1,0 1 1,-1 0-1,1-1 1,0 1 0,0-1-1,0 1 1,0-1-1,0 1 1,0 0 0,0-1-1,0 1 1,0-1 0,0 1-1,0-2 1,0-22-7386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4.4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8932,'0'0'15879,"2"12"-13864,5 23-704,-2 0 1,2 46 0,-7-11-922,1 5 148,-3 1 1,-12 79 0,11-132-539,1 1 0,1 26 0,1-50-70,0 1-1,-1-1 1,1 1-1,0-1 1,0 1-1,0 0 1,-1-1-1,1 0 1,0 1 0,-1-1-1,1 1 1,0-1-1,-1 1 1,1-1-1,0 1 1,-1-1-1,1 0 1,-1 1 0,1-1-1,-1 0 1,1 0-1,-1 1 1,1-1-1,-1 0 1,1 0-1,-1 0 1,0 0 0,1 1-1,-1-1 1,1 0-1,-1 0 1,1 0-1,-1 0 1,0 0-1,1 0 1,-1-1 0,1 1-1,-1 0 1,1 0-1,-1 0 1,1 0-1,-1-1 1,1 1-1,-1 0 1,0-1-1,0 1-508,-14-7-5691,-5-6-5058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6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11 694 944,'0'0'23537,"-10"6"-16436,10-11-7056,1 0-1,0 1 0,0-1 1,0 0-1,0 1 0,1-1 1,0 1-1,0-1 0,0 1 0,1 0 1,-1 0-1,1 0 0,0 0 1,5-4-1,8-9 183,32-25 0,-19 18-161,279-223-66,-228 187 0,204-149 0,-266 199 0,7-5 0,-25 11-109,0 2-548,-5 16-16457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7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5 4210,'0'0'16485,"0"0"-16272,0 0 1,-1-1-1,1 1 1,0 0-1,-1-1 0,1 1 1,0 0-1,-1-1 1,1 1-1,-1 0 1,1 0-1,0-1 0,-1 1 1,1 0-1,-1 0 1,1 0-1,-1 0 1,1 0-1,-1 0 0,1 0 1,-1 0-1,1 0 1,-1 0-1,1 0 1,-1 0-1,-1 9 70,0-1-1,0 1 1,1 0-1,0 18 1,-1 2 113,-38 255 2000,38-277-2358,0 2 15,1 1 1,0 0 0,0 0 0,2 12-1,-1-19 41,0-7-516,0-13-1555,1-1-1,5-24 1,9-9-7239,4 15-4270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7.4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13222,'0'0'16328,"26"-7"-15832,-5 7-192,10 0-32,-5 7-208,0-7-32,0 7-32,-5-7-48,-1 7-544,-4-7-513,0 0-1568,-6 7-2017,-5 0-2802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8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12582,'0'0'15724,"-1"6"-14534,-4 52-136,4 103 0,3-71-1927,-2-89 377,9-2-621,-1-1 1029,1 1 1,-1-2-1,0 1 1,0-1-1,0 0 0,0-1 1,8-4-1,35-13 164,-38 18-64,1 0 1,-1 1-1,0 0 0,1 1 1,16 1-1,-26 0 24,1 1 0,-1-1-1,1 1 1,-1 0 0,1 0 0,-1 0 0,1 1 0,-1 0 0,0 0-1,0 0 1,0 0 0,0 0 0,0 1 0,0 0 0,0 0 0,-1 0-1,0 0 1,4 4 0,0 3 82,0 1-1,-1-1 1,0 2-1,0-1 1,-1 0-1,-1 1 1,0 0 0,0 0-1,-1 1 1,-1-1-1,0 1 1,-1-1-1,0 1 1,-1 12 0,-1-21-98,0 1 1,0-1-1,0 0 1,0 1 0,-1-1-1,0 0 1,0 0 0,0 0-1,0 0 1,0-1 0,-1 1-1,0-1 1,1 1 0,-1-1-1,-1 0 1,1 0 0,0 0-1,-1 0 1,1-1 0,-1 0-1,0 1 1,-6 1 0,-2 2 24,-1 0 1,1-1 0,-1 0-1,0-1 1,0-1 0,-20 3 0,24-5-32,-1 0 0,1-1 0,-1 0 0,1 0 0,-1-1 0,1 0 0,-1-1 0,1 0 0,0-1 0,0 0 0,0 0 0,0 0 0,1-2 0,-1 1 0,-8-6 0,-39-30-1906,56 39 1475,-1 0 0,1 0 0,0 0 0,0 0 0,-1-1 0,1 1 0,0 0 1,0 0-1,0 0 0,0 0 0,0 0 0,1 0 0,-1-1 0,0 1 0,0 0 0,1 0 0,-1 0 0,1 0 0,-1 0 0,1 0 0,-1 0 0,1 0 0,0 0 0,-1 0 0,1 0 0,0 1 0,1-2 0,25-18-8379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8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10949,'0'0'16098,"1"4"-15236,2 5-660,1 0-1,0 0 1,1-1 0,0 0 0,0 0 0,1 0 0,0 0 0,0-1-1,1 0 1,10 8 0,22 27 571,86 140 105,-92-128-632,2-1 1,3-2 0,53 55 0,-76-91-247,-5-4 0,1-1 0,21 16 0,-28-25-136,-3-1-632,-22 0-11726,6 0 680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9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332 0 11317,'0'0'14839,"-25"21"-13772,-77 69-320,71-61-123,-29 34-1,40-40-317,5-7-89,1 1 1,0 1-1,2 0 1,0 1-1,-15 32 0,27-51-223,0 0-1,0 0 1,0 1-1,0-1 1,0 0-1,0 0 1,0 1-1,0-1 1,0 0-1,1 1 1,-1-1-1,0 0 1,0 0-1,0 1 1,0-1-1,0 0 1,1 0-1,-1 0 1,0 1-1,0-1 0,0 0 1,1 0-1,-1 0 1,0 1-1,0-1 1,0 0-1,1 0 1,-1 0-1,0 0 1,0 0-1,1 0 1,-1 1-1,0-1 1,1 0-1,-1 0 1,0 0-1,0 0 1,1 0-1,-1 0 1,0 0-1,1 0 0,-1 0 1,19 0-18,-9 1 51,89 6 466,127-6 0,-96-3-1076,-112 2-3,11 0-1283,-10 0-4432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3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1 576,'0'0'24539,"0"145"-21593,0-117-1425,0-14-657,0-28-12469,-5-14-4867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1:59.3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9828,'0'0'12774,"0"147"-9700,0-63-897,0 1-480,0-1-481,0-7-384,10-21-463,-5-7-209,0-21-128,-5-14-64,0-7-96,0-21-13062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0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0 498 7123,'0'0'19246,"1"-3"-18419,3-5-602,1 0 0,0 1-1,0-1 1,1 1-1,0 0 1,0 1-1,9-8 1,3-5 158,56-59 740,117-119-112,-182 187-990,-6 6-16,1 0 0,-1 1-1,0-1 1,1 1 0,0 0 0,0 0-1,0 0 1,0 0 0,0 1 0,1-1 0,-1 1-1,10-3 1,-4-3-42,-7 7 39,-1-1 0,0 1 0,1-1 0,-1 1 0,0-1-1,0 0 1,0 0 0,0 0 0,2-5 0,14-10-99,-4 6-452,13-9-1318,-11 14-6788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0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0 256,'0'0'18838,"0"12"-16896,0 24-129,2 0-1,6 41 0,-1-34-983,-2 0-1,-1 45 0,-4-27-7878,0-54 4839,0-32-6697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1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9284,'0'0'11883,"-11"27"-10015,-5 10-1240,-40 102 1729,51-124-2030,1 0 1,0-1-1,1 1 0,1 1 1,0-1-1,1 20 1,2-32-319,-1 0-1,1 0 1,0 0 0,0 0 0,0-1 0,1 1 0,-1 0 0,1-1 0,-1 1-1,1-1 1,0 0 0,0 1 0,0-1 0,0 0 0,0 0 0,1 0 0,-1 0 0,1-1-1,-1 1 1,1-1 0,-1 1 0,1-1 0,4 1 0,6 4 50,0-1 1,0-1-1,26 5 1,-6-4-178,1-2 0,0-1 0,-1-1 1,1-2-1,0-2 0,0-1 0,49-13 1,-43 14-3034,-20 2-361,-1-3-4827,-8-2-1231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1.5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0 9332,'0'0'17448,"-67"182"-15863,51-119-513,6-7-223,5-7-433,-1-21-304,1 0-112,5-14 0,0-6-160,0-1-608,0 0-609,0 7-1280,0 0-1921,0-7-3026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3.2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389 0 9396,'0'0'18107,"-3"5"-16970,-80 115 496,-69 133-1,38-23-1488,109-222-128,4-7 51,-30 6-18945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3.6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 2657,'-2'0'18754,"2"0"-18705,0-1 1,-1 1-1,1 0 1,0 0 0,0 0-1,0 0 1,-1 0-1,1 0 1,0 0 0,0 0-1,-1 0 1,1 0-1,0 0 1,0 0 0,-1 0-1,1 0 1,0 1-1,0-1 1,-1 0 0,1 0-1,0 0 1,0 0-1,0 0 1,-1 0 0,1 1-1,0-1 1,0 0 0,0 0-1,0 0 1,-1 0-1,1 1 1,0-1 0,0 0-1,0 0 1,0 1-1,0-1 1,0 0 0,0 0-1,0 0 1,-1 1-1,1-1 1,0 0 0,0 0-1,0 1 1,-5 50 1813,1 0 0,5 84 0,1-42-1207,-2-78-610,0-14-28,13-13-9435,-11 10 8093,9-12-5769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3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6515,'0'0'15324,"-2"26"-13598,0 8-1177,-11 145 2670,1-78-1828,10-78-7606,2-44 917,0-5-2693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4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7603,'0'0'16549,"2"2"-15439,16 7-161,-1 2 0,-1 0-1,0 1 1,26 25 0,-8-7-333,126 114 347,70 56 219,-46-61-1182,-140-98 0,-30-33 0,-4-7-59,-8-1-378,-3 8-7695,-4 5 192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5.3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8340,'0'0'14673,"0"10"-12579,8 31-407,-2 1-1,0 46 0,-6 32-875,5-119-2497,7-5-5267,-2-16 486,5-12-2121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3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113 139 14311,'-113'-104'8387,"139"104"-6946,10 0 624,5 0-1137,0 0-719,-5 0-209,0 0-1025,-6-14-3393,-9-7-5234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05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9540,'0'0'14559,"25"27"-12377,75 90-370,-93-108-1591,0 0 0,0 0 0,-1 1 0,-1 0 0,0 1 0,0-1 0,-1 1 0,5 17 0,-3-5 119,2 7-43,-3 0 0,0 0 0,-2 1-1,-1 0 1,-3 34 0,1-44-211,0-17-69,0 1 0,0-1-1,-1 1 1,1 0-1,-1-1 1,0 1-1,0-1 1,-1 0-1,1 1 1,-1-1-1,-3 6 1,3-8-5,1 0 0,-1 0 0,0 0 0,0-1 0,0 1 0,0 0 0,0-1 1,0 1-1,-1-1 0,1 0 0,0 1 0,-1-1 0,1 0 0,-1-1 0,1 1 0,-1 0 0,0-1 0,1 1 0,-1-1 0,1 0 1,-5 0-1,4 0-12,-8 0 4,0 0-1,-1-1 1,-14-3-1,22 3-11,0 0 0,0 0 0,0-1 0,0 0 0,0 0-1,0 0 1,1 0 0,-1-1 0,1 1 0,0-1 0,0 0 0,-4-3 0,0-2-22,3 4-2,0 0 1,-1 0 0,1 0 0,1-1-1,-1 1 1,1-1 0,0 0 0,0 0-1,0 0 1,1 0 0,-1-1-1,1 1 1,1-1 0,-1 1 0,1-1-1,0 0 1,0 0 0,0-10 0,1 13 12,1 0 1,-1-1 0,1 1 0,-1-1-1,1 1 1,0 0 0,1 0 0,-1-1-1,0 1 1,1 0 0,0 0 0,-1 0-1,1 0 1,0 1 0,1-1 0,-1 0-1,0 1 1,1 0 0,-1-1 0,1 1-1,0 0 1,0 0 0,0 1 0,0-1-1,0 1 1,0-1 0,7-1 0,-4 1 7,0 1 1,0 0 0,0 0 0,0 0-1,1 0 1,-1 1 0,0 0 0,0 1-1,0-1 1,1 1 0,-1 0 0,0 1-1,0-1 1,0 1 0,9 5 0,4 4 197,0 1 0,-1 1 0,26 25 0,-26-21 9,1-1 0,35 22 0,-22-23-1532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13542,'0'0'15797,"2"1"-15197,0 0-553,-1 0 0,0 1-1,1-1 1,-1 1 0,0-1 0,0 1-1,0-1 1,0 1 0,0 0 0,-1-1-1,1 1 1,0 0 0,-1 0 0,0 0-1,1 0 1,-1-1 0,0 1 0,0 0-1,0 0 1,0 0 0,0 2 0,-5 47 519,-2-29-481,0-1-1,-1 0 1,-2 0-1,0 0 0,-1-1 1,-1-1-1,-24 32 0,31-45-57,0 0 1,0 0-1,-1 0 0,1-1 0,-1 1 0,0-1 0,-1-1 0,1 1 0,-1-1 0,0 0 0,0-1 0,0 0 0,-1 0 1,1 0-1,-1-1 0,1 0 0,-1-1 0,0 0 0,-10 1 0,59 11-515,29-8 209,1-3 0,0-3 0,113-17 1,-135 16-3685,-28 3-5457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7267,'0'0'16888,"0"154"-14071,0-77-1216,0 0-640,0-7-545,0 0-240,0-7-128,0-14-48,0-14-400,0-7-769,0-14-704,0-7-1344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8420,'0'0'9727,"17"22"-6245,53 75-783,-61-84-2184,0 2 0,0-1 0,-2 1 0,0 0 0,0 1 0,-2 0 0,7 28-1,-3-10 52,-3-10-254,-1 0 0,-1 1-1,-1-1 1,-1 1 0,-2 41-1,-1-61-278,0-1 0,0 1-1,0-1 1,-1 1 0,0-1-1,0 1 1,0-1 0,0 0-1,-1 0 1,0 0-1,0 0 1,0-1 0,0 1-1,0-1 1,-1 1 0,1-1-1,-1 0 1,0-1 0,0 1-1,0-1 1,0 1-1,-1-1 1,1-1 0,-1 1-1,1-1 1,-1 1 0,-7 0-1,8-1-47,-1 0-1,1 0 1,-1 0 0,1-1-1,-1 0 1,1 1-1,-1-2 1,0 1 0,1-1-1,-1 1 1,1-1-1,-1 0 1,1-1 0,-1 1-1,1-1 1,0 0-1,0 0 1,0 0-1,0-1 1,0 1 0,0-1-1,1 0 1,-1 0-1,1 0 1,0-1 0,0 1-1,0-1 1,-3-6-1,6 10 0,-1 0-1,1-1 0,0 1 0,0 0 1,0-1-1,0 1 0,0 0 1,0-1-1,0 1 0,0 0 0,0-1 1,0 1-1,0 0 0,1-1 1,-1 1-1,0 0 0,0 0 0,0-1 1,0 1-1,0 0 0,1-1 1,-1 1-1,0 0 0,0 0 0,0-1 1,1 1-1,-1 0 0,0 0 1,0 0-1,1-1 0,-1 1 0,0 0 1,1 0-1,-1 0 0,0 0 0,0 0 1,1 0-1,-1-1 0,0 1 1,1 0-1,18-4 101,-13 3-128,21-4-161,1 0 0,0 2 1,51 2-1,-10 7-8442,-48-5 1462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6931,'0'0'12262,"10"140"-10069,-5-70-80,-5 0-384,0-7-737,0-14-320,0-14-352,0-14-256,0-7-64,5-14-512,1-28-5010,-6-14-1505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5795,'0'0'8412,"28"-4"-6596,89-10-250,-75 10-113,68 3 0,-54 3-597,-14-9 4322,-42 63-3720,-3 0 0,-11 70-1,0-30-1187,4 1-1,4 115 1,5-212-471,1 0 1,0 1 0,-1-1-1,1 0 1,-1 0 0,1 0-1,0 0 1,-1 0 0,1 0 0,-1 0-1,1 0 1,-1 0 0,1 0-1,0 0 1,-1 0 0,1 0 0,-1 0-1,1 0 1,0 0 0,-1-1-1,1 1 1,-1 0 0,1 0 0,0 0-1,-1-1 1,1 1 0,-10-15-5221,0-17-4192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12838,'0'0'15703,"115"7"-14951,-84-7-415,-5 7-337,5-7-145,-5 7-1631,0-7-2434,-5 7-3730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4002,'0'0'12016,"-4"25"-9257,-18 153 1992,17 1 217,5-135-5000,0-43-342,0-1-4,1 0-1,-1 0 1,1 0-1,-1-1 1,1 1-1,-1 0 1,0 0-1,1 0 1,-1-1-1,1 1 1,-1 0-1,0-1 1,1 1 0,-1 0-1,0-1 1,1 1-1,-1 0 1,0-1-1,1 1 1,-1-1-1,0 1 1,0-1-1,0 1 1,1 0-1,-1-1 1,0 1-1,0-1 1,0 0-1,3-5-1029,11-20-4758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1681,'0'0'13686,"161"-21"-12117,-120 21-817,6 0-512,-5 0-240,-1 0-1072,-4 0-2594,-6 0-5698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11253,'0'0'11320,"0"20"-10175,-1 1-685,2 1 0,1 0 1,1-1-1,0 0 1,2 1-1,14 39 0,21 21-12,-27-59-430,-1 0 0,-1 0 1,-1 1-1,11 44 0,-21-68 5,0 1 1,0-1-1,0 1 0,1-1 0,-1 1 0,0-1 1,0 1-1,0 0 0,0-1 0,0 1 0,0-1 1,0 1-1,0-1 0,-1 1 0,1-1 0,0 1 1,0-1-1,0 1 0,-1-1 0,1 1 0,0-1 1,0 1-1,-1-1 0,1 1 0,0-1 0,-1 0 1,1 1-1,-1-1 0,1 1 0,0-1 0,-1 0 1,1 1-1,-1-1 0,1 0 0,-1 0 0,0 1 0,-22-1 1289,11-1-1230,-30 2 226,6-1-629,0 0 1,-38-7-1,49 6-3743,18 1-1332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46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13190,'0'0'19065,"0"28"-18553,5-28-1825,0-14-2000,-5-6-7972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3.8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12566,'0'0'9556,"139"7"-9172,-93-7-384,5 0-256,-4 0-2817,-11 0-4227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5683,'0'0'11202,"-3"20"-8817,-11 68 120,13-81-2240,1 1-1,0 0 0,0-1 1,0 1-1,1 0 0,1-1 1,-1 1-1,1-1 0,0 1 1,1-1-1,0 0 0,0 0 1,0 0-1,1 0 0,0-1 1,0 1-1,1-1 0,0 0 0,0-1 1,0 1-1,1-1 0,6 5 1,4 2 60,1 0 1,1-1 0,-1-2-1,2 1 1,-1-2-1,32 10 1,-29-13-350,1-1 0,-1-1 0,1-1 1,0 0-1,31-3 0,-22 1-914,-29 0 571,0 0-1,0 0 0,0 0 0,0 0 1,-1 0-1,1 0 0,0 0 1,0-1-1,0 1 0,0-1 0,-1 1 1,1-1-1,0 0 0,-1 0 0,1 0 1,0 0-1,-1 0 0,1 0 1,-1 0-1,1 0 0,-1-1 0,0 1 1,0 0-1,1-1 0,-1 1 0,0-1 1,0 0-1,0 1 0,1-4 1,8-16-6978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286 0 6883,'0'0'17912,"-124"134"-16119,87-64-400,1 0-305,5-7-704,5-7-319,5-7-65,11-14-865,10-14-1712,0-7-2065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3 3794,'0'0'17570,"0"0"-17506,0 0 0,0 0 0,0 0 0,0 0 0,0 0 0,0 0 0,0 0 0,0 0 0,0-1 0,0 1 0,0 0 0,0 0 0,0 0 0,0 0 0,0 0-1,0 0 1,0 0 0,0-1 0,0 1 0,0 0 0,0 0 0,0 0 0,0 0 0,0 0 0,-1 0 0,1 0 0,0 0 0,0 0 0,0 0 0,0 0 0,0 0-1,0 0 1,0 0 0,0-1 0,-1 1 0,1 0 0,0 0 0,0 0 0,0 0 0,0 0 0,0 0 0,0 0 0,0 0 0,-1 0 0,1 0 0,0 0 0,0 1-1,0-1 1,0 0 0,0 0 0,0 0 0,0 0 0,0 0 0,-1 0 0,1 0 0,0 0 0,0 0 0,-1 8 493,-1 0-1,2 1 1,-1-1 0,1 0-1,2 13 1,-2 9 230,-24 223 1804,23-217-6969,17-36-5888,-1 0 1587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10757,'0'0'11875,"0"22"-8890,0 133 769,0 102-1553,0-256-2940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3922,'0'-2'17771,"0"8"-16718,-1 82 1027,7 163 1592,-1-222-3262,12 40 0,-8-34-320,-9-31-299,3-1 524,5-2-3926,-3-14-3819,-5 12 6029,5-13-7203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3217,'0'0'14204,"3"28"-11202,15 93-679,-15-109-1905,0 1 0,1 0 0,0-1 0,1 0-1,0 0 1,13 19 0,-7-11 46,-2-3-215,1-1 1,0 0-1,1 0 1,1-1-1,0-1 1,1 0-1,1 0 1,0-1 0,1-1-1,0-1 1,1 0-1,28 15 1,-35-22-486,1 1-1,-1-1 1,1-1 0,0 1 0,1-2-1,-1 0 1,1 0 0,18 1-1,-18-3-982,-8 0 579,0 1 1,1-1-1,-1-1 0,0 1 1,1 0-1,-1-1 0,0 1 1,5-3-1,10-14-5502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447 1 11045,'0'0'14070,"-145"154"-11540,98-91-834,-5 0-543,-5-7-625,16 0-464,-1-7-64,16-14-192,5-7-880,11-14-785,5-7-2401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3474,'0'0'17013,"-3"11"-15634,-73 361 5484,53-214-6163,-5 267-1,28-424-773,0-4-969,3-83-5717,4 28-788,4 9-2177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2 176 6371,'0'0'13798,"-1"0"-13647,1-1-1,0 1 0,0-1 1,0 1-1,0-1 0,0 1 0,0-1 1,0 1-1,0-1 0,0 1 1,0-1-1,0 1 0,0-1 1,0 1-1,0-1 0,0 1 1,0-1-1,0 1 0,1-1 1,-1 1-1,0-1 0,0 1 1,1 0-1,-1-1 0,0 1 1,1-1-1,-1 1 0,1-1 1,210 4 4298,109 14-3416,-156-14-337,16 1-266,-145-2-400,34 4 113,-4 5-93,1-2 0,87-1 0,139 6 24,44 0-151,-88 2 6,-70-3 86,129-6-1,19 0 23,-89 13-15,-7 0 28,633-10-139,-537-12 79,2062 2 109,-2039-14-4,8 0 15,254-21-110,-434 26-42,-74 5 34,72 1 7,92-9 7,86-15 61,1-1 26,43-8-69,-309 29-53,278-1-84,53-5 111,-181-5 31,-8 1-7,382-41-50,3 32-8,-312 26 36,-275-7 2,187 0 17,-214 7-8,25 0 5,-8 0-18,-5-1-1,0 1-1,0 1 1,0 0-1,15 4 1,-15-3 17,-1-1 0,1 0 0,0 0 0,24-3 0,-1 0-1,260 2 77,-295 0 641,24 490-608,-13-98-123,-7-107 0,4-215 0,-7-65 0,0-11 0,0-12 0,-2 10-85,-1 0 0,0 0 0,-1 0 0,1 0 0,-2 1 0,1-1 0,-1 0 0,0 1 0,0 0 0,-1 0 0,-7-10 0,4 7-554,0 0 0,-1 1 0,-1 0 0,0 0 1,0 1-1,0 0 0,-12-7 0,-53-22-10230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70 1489,'-2'0'21185,"5"0"-21897,132 1 7563,284-7-4260,-179 3-2274,-133 4-207,102-8 87,-184 6-168,1-2 1,31-6-1,-32 3-8,1 2-1,33-1 0,164-9-22,253 0 82,85 14-238,-406 7 173,168 28 0,-55-17 41,-136-13-51,129 14 64,49 4 6,260 26-142,-60 18 54,-283-47 35,-23-3 25,141 2 15,-140-11-30,193-5-99,-210-5 43,617-5 96,-298-7 99,423-13-19,-666 23-127,-10 1-2,125-4-23,-70 3 0,-6 1 0,-42 0 0,9-1 0,92-10 0,66 11 0,-228 5 0,293-20 0,-395 13 0,567-54 0,-577 50 0,363-28 0,216 10-1318,-695 26-2220,-8-5-6125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4.1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0 11541,'0'0'15509,"-21"1"-28649,11 4 8146,0-4-1745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4 2209,'0'0'15522,"0"-3"-13815,0 44 5024,-4 145-4292,1-84-1851,5 0-1,25 178 1,-19-232-543,36 246 236,-42-275-3916,0-13 481,-2-11 341,0-15-3011,0-7-803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7059,'0'0'10445,"-4"15"-9445,-22 91 1255,5 0 0,-14 214 0,27 238 126,9-383-2085,-2-173-292,1-2-4,0 0 0,0 0 0,0 1 0,0-1 0,0 0 0,0 0 1,0 0-1,0 1 0,0-1 0,0 0 0,0 0 0,0 1 1,0-1-1,0 0 0,0 0 0,0 0 0,0 1 0,0-1 1,0 0-1,0 0 0,0 0 0,1 1 0,-1-1 0,0 0 1,0 0-1,0 0 0,0 1 0,0-1 0,1 0 0,-1 0 1,0 0-1,0 0 0,0 0 0,0 1 0,1-1 0,-1 0 1,0 0-1,0 0 0,0 0 0,1 0 0,-1 0 0,0 0 0,0 0 1,1 0-1,0 0-192,-1-10-5572,0-9 1574,-6 5-3576,-4 1-2087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4162,'0'0'10034,"-5"13"-8191,-4 22 333,0 1-1,-5 58 0,1 166 2356,10 134-2643,4-254-1699,1-85-22,14 85-1,-14-131-154,-1-4-206,-1 0 538,0 5-2926,0-8 1967,-5-4-3384,-12-6 242,-8-17-3769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2225,'0'0'10744,"0"10"-7265,0 274 7026,0 380-7410,-1-656-3037,1-7-55,-1 1 0,1 0 0,0 0 0,0-1 0,0 1 1,1 0-1,-1 0 0,0-1 0,1 1 0,-1 0 0,1-1 0,-1 1 0,1 0 0,1 1 0,-1-1-13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29 4114,'0'0'12851,"-5"-4"-11175,-12-15-380,13 14 1954,4 5-3232,0 0 1,0 0-1,-1 0 1,1 0 0,0 0-1,0 0 1,0 0-1,0 0 1,0 0 0,0 0-1,0 0 1,0 0-1,-1 0 1,1 0 0,0-1-1,0 1 1,0 0-1,0 0 1,0 0 0,0 0-1,-1 0 1,1 0-1,0 1 1,0-1 0,0 0-1,0 0 1,0 0-1,0 0 1,0 0 0,-1 0-1,1 0 1,0 0-1,0 0 1,0 0 0,0 0-1,0 0 1,0 0-1,0 0 1,0 1-1,0-1 1,-1 0 0,1 0-1,0 0 1,0 0-1,0 0 1,0 0 0,0 0-1,0 0 1,0 1-1,0-1 1,0 0 0,0 0-1,0 0 1,0 0-1,0 0 1,0 0 0,0 1-1,0-1 1,0 0-1,0 0 1,0 0 0,0 0-1,0 0 1,0 0-1,0 0 1,0 1 0,1-1-1,-3 11 242,1-1 0,0 1-1,1 0 1,2 12 0,-1 8 250,-1 12 68,20 534 1803,21-186-1693,-41-390-687,0 0 0,-1 1-1,1-1 1,0 0 0,0 0-1,0 1 1,1-1 0,-1 0 0,0 0-1,0 0 1,1 1 0,-1-1 0,0 0-1,1 0 1,-1 0 0,1 0 0,0 0-1,-1 0 1,1 0 0,1 2 0,1-8-329,-1-23-2907,-3 14 891,1-26-5521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3986,'0'0'13900,"-4"0"-11782,-13 0-376,16 1-1662,0-1-1,1 1 1,-1 0 0,0-1-1,1 1 1,-1 0 0,1-1-1,-1 1 1,1 0 0,-1 0-1,1 0 1,-1-1 0,1 1-1,0 0 1,-1 0 0,1 0-1,0 0 1,0 0 0,0 0-1,0 0 1,0 0 0,0-1 0,0 1-1,0 0 1,0 1 0,0 1 153,-3 237 3012,5-124-2624,21 183 57,-4-106-529,-16-152-157,1 0 0,14 52 0,-14-88-392,-4-6-142,0 1-1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11.2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1 4818,'0'0'15634,"-2"0"-15297,1 0 0,-1 0 1,1 0-1,-1 0 0,1 0 0,-1 0 0,1 0 0,-1 0 1,1 1-1,0-1 0,-1 0 0,-1 2 0,-1 6-128,1 0 0,-1 0 0,1 1-1,1-1 1,0 1 0,0 0-1,1 0 1,-1 15 0,-1 3 92,-30 363 1712,30 4-1378,3-284-591,5 0 167,-5-108-137,0-2-77,1 0-1,-1-1 0,1 1 1,-1 0-1,1-1 0,-1 1 0,1-1 1,-1 1-1,0 0 0,1-1 1,-1 1-1,0-1 0,1 1 0,-1-1 1,0 1-1,0-1 0,0 1 1,1-1-1,-1 0 0,0 1 0,0-1 1,0 1-1,0-1 0,0 1 1,0-1-1,0 0 0,0 1 0,0-1 1,0 1-1,-1-1 0,1 1 1,0-1-1,0 0 0,-1-6-155,0-89-5948,-3 34-2494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26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10757,'0'0'16808,"13"2"-16104,-9-2-608,24 2 250,0 1 0,0 2-1,-1 1 1,34 11 0,-53-14-297,0 0 1,-1 1-1,1 0 0,-1 1 1,0-1-1,0 1 0,0 0 1,9 11-1,-12-12-28,-1 0 1,0 1 0,0-1-1,0 1 1,-1-1-1,1 1 1,-1 0 0,0 0-1,-1 0 1,1 1-1,-1-1 1,0 0 0,0 0-1,-1 1 1,0 6-1,0-8 33,-1 0-1,0 0 0,0 0 0,0 0 1,-1 0-1,1 0 0,-1-1 0,0 1 1,0 0-1,-1-1 0,1 1 0,-1-1 1,1 0-1,-1 0 0,0 0 0,0 0 0,-1-1 1,1 1-1,-1-1 0,-5 3 0,-4 4 26,-1-2-1,-1 0 1,1-1-1,-17 5 0,10-4-39,15-4-19,0-1-1,-1 0 1,1 0 0,-1-1-1,1 0 1,-13 1 0,18-2 49,6 3-206,0-1 57,0 1-1,0-1 1,1 0-1,-1 0 0,0 0 1,1-1-1,-1 0 1,7 1-1,3-1 85,-1 1 0,0 1-1,0 0 1,0 1 0,-1 1-1,1 0 1,15 9 0,-25-11 2,0 0 1,0 0-1,-1 1 1,1-1-1,-1 1 1,0 0-1,0 0 1,-1 0-1,1 0 1,-1 0-1,0 1 1,0-1-1,0 1 1,-1-1-1,1 1 1,0 7-1,0-2 15,-1-1 0,0 0 0,0 1 0,-1-1-1,0 1 1,-1-1 0,-3 17 0,2-20 9,0 1 1,-1-1-1,0 0 1,-1 0-1,1 0 1,-1 0-1,0-1 1,-1 1-1,1-1 1,-1 0-1,0-1 0,0 1 1,-1-1-1,1 0 1,-7 4-1,-10 4 13,0 0 0,-41 15 0,61-26-85,-1 0-1,1 0 0,-1 0 1,0-1-1,1 1 0,-1-1 1,0 1-1,0-1 1,1 0-1,-5 0 0,6-1-77,0 1-1,0 0 1,0 0-1,0-1 1,0 1-1,0-1 1,0 1-1,0-1 0,1 1 1,-1-1-1,0 0 1,0 1-1,0-1 1,1 0-1,-1 0 1,0 1-1,1-1 1,-1 0-1,0-1 1,-1-3-768,0-1 0,1 1 0,0 0 0,0-1 0,0 1 0,1-1 0,0 1 0,0-8 0,1-23-7063,3-5-3334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26.9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8052,'0'0'15055,"0"18"-13289,0 328 3642,0-161-4499,0-120-3096,0-120-7557,0 14-3112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28.9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9092,'0'0'9829,"-1"23"-7900,0-9-1576,-17 146 3018,-29 85 1340,43-223-4636,-2 32 115,6-53-156,0-3-287,-1-16-954,1 5-846,0-1 1,1 1-1,0-1 1,4-18 0,9-9-5982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4.4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70 2817,'-86'-40'4125,"69"32"14796,20 8-18781,-1 0 1,1 0 0,0 0-1,-1 0 1,1 1 0,-1-1-1,1 1 1,-1 0 0,1 0-1,3 1 1,15 4 371,9-2-240,-1-1-1,1-2 1,0-1 0,-1-2 0,51-8-1,-71 8 883,-9 2-1380,0 0 0,1 0 0,-1 0 0,1 0 0,-1 0 1,0 0-1,1 0 0,-1 0 0,0 0 0,1 0 0,-1 0 0,0-1 0,1 1 0,-1 0 1,0 0-1,1 0 0,-1-1 0,0 1 0,1 0 0,-1 0 0,0-1 0,0 1 0,1 0 1,-1-1-1,0 1 0,0 0 0,0-1 0,0 1 0,1 0 0,-1-1 0,0 1 1,0-1-1,0 1 0,0 0 0,0-1 0,0 1 0,0 0 0,0-1 0,0 1 0,0-1 1,0 1-1,0 0 0,0-1 0,0 1 0,0 0 0,-1-1 0,1 1 0,0 0 0,0-1 1,0-13-7998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2:29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0 3570,'0'0'13819,"26"14"-11434,84 49-80,-101-57-1940,0 0 0,-1 1-1,1 0 1,-1 0 0,-1 0-1,1 1 1,-1 1 0,-1-1-1,1 1 1,-1 0 0,-1 0-1,0 1 1,0-1 0,4 15-1,-4-2 93,-1-1-1,-1 1 0,0 0 1,-2 0-1,-2 23 1,1-39-384,-1 7 31,0 0 1,-1 0-1,-1 0 1,0 0 0,-1-1-1,0 1 1,-1-1 0,-1 0-1,0 0 1,0-1-1,-1 1 1,-1-1 0,1-1-1,-2 0 1,0 0 0,0 0-1,0-1 1,-2-1-1,1 0 1,-1 0 0,0-1-1,-23 12 1,14-10-105,12-5 0,1 0 0,-1 0 0,0-1 0,1-1 0,-1 1 0,0-1 0,-1-1 0,1 0 0,-10 1 0,16-2 0,0 0 0,0 0 0,0 0 0,0 0 0,0 0 0,0 0 0,0-1 0,0 1 0,0-1 0,0 1 0,0-1 0,0 0 0,-2-1 0,3 0 0,0 1 0,0-1 0,0 1 0,0-1 0,0 1 0,0-1 0,0 0 0,1 0 0,-1 0 0,1 1 0,-1-1 0,1 0 0,0 0 0,-1 0 0,1-2 0,-1-8-2,0-1-1,0 1 1,1 0-1,1 0 1,0 0-1,4-20 1,-4 27 0,1 1 0,0-1-1,0 0 1,0 1 0,1 0 0,-1-1 0,1 1 0,0 0 0,0 1 0,0-1 0,1 0 0,-1 1 0,1 0 0,0 0 0,0 0 0,0 0 0,1 0-1,-1 1 1,5-2 0,0 0-24,1 0 0,-1 0-1,0 1 1,1 0 0,19-2-1,-26 5 22,0 0-1,0 0 0,0 0 0,0 0 1,1 1-1,-1-1 0,0 1 0,0 0 0,0-1 1,0 2-1,-1-1 0,1 0 0,0 0 1,0 1-1,-1 0 0,1 0 0,-1-1 0,1 1 1,-1 1-1,0-1 0,0 0 0,3 4 1,20 32 64,-2 0 0,28 65 1,-33-63-3,2 0 0,38 55 0,-50-87-57,-8-8 0,0 0 1,0 0-1,0 0 0,1 1 0,-1-1 1,0 0-1,0 0 0,1 0 1,-1 0-1,0 0 0,1 0 1,-1 0-1,0 0 0,0 0 0,1 0 1,-1 0-1,0 0 0,0 0 1,1 0-1,-1 0 0,0 0 0,0-1 1,1 1-1,-1 0 0,0 0 1,0 0-1,1 0 0,-1 0 0,0-1 1,0 1-1,0 0 0,1 0 1,-1 0-1,0-1 0,0 1 1,0 0-1,0 0 0,0 0 0,1-1 1,-1 1-1,0 0 0,0 0 1,0-1-1,0 1 0,0 0 0,0-1 1,0 1-1,0 0 0,0-1 1,0-8-523,-1-1-965,0 1 0,0 0 0,-1-1 0,-3-10 0,-6-25-6626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1.7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0 2289,'0'0'17685,"24"11"-16199,78 34-181,-94-42-1109,0 1-1,-1 0 0,0 0 1,0 0-1,0 1 1,-1 0-1,1 0 1,-1 1-1,0 0 1,-1 0-1,0 0 1,0 1-1,6 9 1,-7-7 19,-1 0 1,0 0 0,-1 0-1,0 0 1,0 0-1,-1 1 1,0-1 0,-1 0-1,0 10 1,-1-10-129,0 0 0,0-1 0,-1 0 0,0 1 0,-1-1 0,0 0 0,0 0 0,-1 0 0,0-1 0,0 1 0,0-1-1,-1 0 1,-1 0 0,-9 9 0,10-10-70,0 0 1,-1-1-1,0 0 0,0 0 0,-1 0 0,1-1 0,-1 0 0,0 0 0,0-1 1,0 0-1,0 0 0,-1-1 0,1 0 0,-1 0 0,0 0 0,-9 0 0,-1-2 2,-21 1-25,37-2 3,0 1-1,0 0 0,1 0 0,-1-1 1,0 1-1,0-1 0,1 1 0,-1-1 1,0 0-1,1 0 0,-1 1 0,1-1 1,-1-1-1,1 1 0,-1 0 0,-1-2 1,2 2 19,39-8-448,1 3 163,64-20 1,-20 4-6396,-57 15-750,-9 0-4165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2.3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209 43 9220,'0'0'12553,"-21"28"-10998,-66 95-138,78-110-1121,1 0 1,0 1 0,1 0 0,1 0-1,0 1 1,-6 26 0,4-15 85,-2 16 125,1 1 0,2 0 0,1 0 0,2 79 0,4-112-486,0 0-1,1 0 1,0 0-1,0 0 1,1-1-1,1 1 1,-1-1 0,2 0-1,-1 1 1,1-1-1,1-1 1,-1 1 0,1 0-1,1-1 1,0 0-1,0-1 1,0 1-1,1-1 1,0 0 0,9 6-1,-2-3-2,0 0 0,0-1-1,1-1 1,0 0 0,0-1-1,1 0 1,30 7 0,-17-7 40,-1-2 0,0-2 0,53 1 0,-71-5-48,-1 0 0,1 0 1,-1-1-1,1 0 0,-1-1 1,0 0-1,0 0 0,0-1 1,-1 0-1,1 0 1,-1-1-1,14-11 0,4-5 31,-2-1-1,29-33 1,-42 42-53,0-1 0,-1 0 0,-1-1 0,-1 0 1,0 0-1,-1-1 0,0 0 0,-1 0 0,-1-1 0,-1 1 1,0-1-1,-1 0 0,-1 0 0,0-29 0,-2 23 29,-1 0-1,-1 0 0,-1 0 1,-1 1-1,-1-1 1,-1 1-1,-1 0 0,-1 0 1,-1 1-1,-17-31 0,12 31 78,0 0-1,-1 1 0,0 0 1,-2 1-1,-25-21 1,30 29 45,-1 2 0,0 0 0,0 0 1,-1 1-1,0 1 0,0 0 0,-1 1 1,0 0-1,-26-5 0,17 8-304,-1 0 0,-43 2 0,46 1-596,21 0 551,1 1 1,0-1-1,-1 1 1,1-1-1,-1 1 1,1-1 0,-1 1-1,1-1 1,0 1-1,-1 0 1,1-1-1,0 1 1,0-1-1,0 1 1,-1 0-1,1-1 1,0 1 0,0 0-1,0-1 1,0 1-1,0-1 1,0 1-1,0 0 1,0 0-1,1 26-8142,-1-20 2633,0 7-5657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2.7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157 44 10885,'0'0'16464,"-3"-7"-14834,-8-21-635,10 27-955,0 0 0,0 1 0,0-1 1,0 0-1,0 1 0,0-1 0,0 0 0,0 1 0,0-1 1,0 1-1,0 0 0,0-1 0,0 1 0,-1 0 1,1 0-1,0 0 0,0-1 0,0 1 0,0 0 1,-1 1-1,1-1 0,0 0 0,0 0 0,0 0 1,0 1-1,0-1 0,-1 1 0,1-1 0,-1 1 1,-2 2-51,-1 1 0,1-1 1,0 1-1,0-1 0,0 1 1,1 0-1,-1 1 0,1-1 0,0 1 1,0-1-1,-4 10 0,3-3-22,0-1-1,0 1 0,1 0 0,-4 21 0,5-21 15,1-1-1,1 1 1,-1-1-1,2 1 1,-1 0-1,1-1 1,1 0-1,0 1 1,1-1-1,0 0 1,0 0-1,1 0 1,0 0-1,1-1 1,6 11-1,15 13-22,41 43 0,14 19 32,-72-83 2,0 1-1,-1 1 1,0-1-1,-2 1 0,1 1 1,3 14-1,-5-15 13,-1 0 0,-1 0 0,0 1 0,-1-1 0,-1 1 1,0-1-1,-1 1 0,-3 23 0,2-36 6,1 0 0,-1-1 0,0 1 0,0-1 1,0 1-1,0-1 0,0 1 0,0-1 0,0 0 1,0 1-1,0-1 0,-1 0 0,1 0 1,0 0-1,-1 0 0,1 0 0,-1 0 0,1-1 1,-4 2-1,-35 8 221,33-8-168,-26 2 25,0-1-1,-55-3 1,42 0-328,44 0 158,0 0 1,-1 0 0,1 0-1,-1 0 1,1-1 0,0 1-1,-1-1 1,1 1 0,0-1-1,-1 0 1,1 0 0,0 0-1,0 0 1,0 0 0,-2-2-1,3 2-144,0-1 0,0 1 0,0-1 0,0 1 0,0-1 0,0 1 0,1-1-1,-1 0 1,1 1 0,-1-1 0,1 0 0,0 0 0,0 1 0,0-1 0,-1 0 0,2 0 0,-1 1-1,0-1 1,0 0 0,1 0 0,0-1 0,-1-1-557,1 1 1,0 0-1,0 0 0,1-1 1,-1 1-1,1 0 0,3-5 1,27-31-8960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3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64 214 7251,'0'0'15589,"25"18"-14410,6 6-617,42 22-1,-72-45-531,0 0 0,0 0 0,1-1-1,-1 1 1,0 0 0,0-1 0,1 1-1,-1-1 1,1 0 0,-1 1 0,0-1 0,1 0-1,-1 0 1,1 0 0,-1 0 0,1 0 0,-1 0-1,0 0 1,1-1 0,-1 1 0,1 0-1,-1-1 1,0 1 0,1-1 0,1 0 0,-2-1 47,1 0 0,-1 0 0,0 0 0,0 0 0,1 0 0,-1 0 1,0 0-1,-1 0 0,1 0 0,1-4 0,1-4 274,2-3-107,-1 0 0,0 0 0,-1 0 0,-1-1 0,0 1 0,-1 0 0,0-1 0,-2-15 0,1 22-143,-1-1 0,0 0 0,0 1 0,-1-1 0,0 0 0,0 1-1,-1 0 1,0 0 0,0 0 0,0 0 0,-1 0 0,0 0 0,-1 1-1,0 0 1,-7-8 0,10 12-59,-1 1 1,0-1-1,1 1 0,-1 0 0,0-1 0,0 2 1,0-1-1,0 0 0,0 0 0,0 1 0,0 0 0,0-1 1,-4 1-1,-42 4 11,41-3-49,1 0-109,-1 1-1,1-1 1,0 2-1,0-1 1,1 1-1,-1 0 1,0 0-1,1 1 1,0 0-1,0 0 0,0 1 1,0 0-1,1 0 1,0 0-1,-6 7 1,4 8-3736,7-19 3331,0 1 0,-1-1 0,1 0 0,0 0 0,0 0 0,0 0 1,1 0-1,-1 0 0,0 0 0,0 0 0,0 0 0,1 0 0,-1 0 0,1 0 0,-1 0 0,1 0 0,0 1 0,16 7-9153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3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14 3490,'0'0'8556,"-11"-14"-73,7 14-8124,-12 0-11547,11 0 6082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3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0 0 7812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3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35 7812,'-38'-29'4607,"30"23"2644,11 56-3178,23 64-2376,-23-102-1269,24 68 779,-17-53-845,13 52 0,-11-202 1274,-12 117-1638,0 1 0,1 0 0,0 0 0,0 0 0,0-1 0,1 1 0,-1 0 0,1 1 0,0-1 1,1 0-1,-1 1 0,1-1 0,0 1 0,0 0 0,1 0 0,-1 0 0,8-6 0,12-5-712,1 1 0,0 1 1,30-11-1,-32 16-2377,0 1 0,23-4 0,-12 4-7762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4.1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70 1489,'0'0'18728,"135"-35"-16167,-63 21-47,1 0-1346,-5 7-1040,-6 7-128,-15 0-1344,-16 0-1938,-21 0-3329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4.3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8676,'0'0'14967,"0"175"-11926,0-105-1408,0-13-673,0-1-655,0-14-289,0-14-16,5-7-225,0-7-879,-5-7-1473,10-7-1953,1-7-2369,-1-21-4771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4.7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0 8740,'0'0'3804,"-4"22"390,-47 328 6152,49-323-9792,0-5-134,1-1 1,0 1 0,2 0 0,5 37 0,-5-56-412,-1 0 1,1-1-1,0 1 1,1 0 0,-1-1-1,0 1 1,1 0-1,-1-1 1,1 0 0,0 1-1,0-1 1,0 0-1,0 0 1,0 0 0,0 0-1,0-1 1,4 3 0,-1-1-9,0-1 1,0 0-1,0 0 1,1 0-1,-1-1 1,0 0-1,1 0 1,9 1-1,-5-2 0,-1 0-1,1-1 0,-1 1 0,1-2 1,-1 1-1,1-1 0,-1-1 0,0 0 1,0 0-1,11-6 0,-6-1-235,0 0-1,0-2 0,-1 1 1,-1-2-1,0 1 1,17-26-1,-5 9-1890,-21 25 1200,0 1 0,0-1 0,0 0 0,-1 0 0,0 0 0,0-1 0,0 1 0,0 0 0,-1-1 0,3-8 0,1-5-8545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4.5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7587,'0'0'16936,"145"0"-16151,-103 0-609,-6 7-176,-5 0-721,0 0-2112,-15 7-3698,-11 0-4914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4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9332,'0'0'12406,"0"134"-10133,0-92-912,0 0-1073,0-7-288,0 7-416,5-14-2306,-5-7-3825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4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0 437 4194,'0'0'8807,"29"-27"-5867,91-91-1089,-110 108-1630,-1 0 1,0-1-1,0 0 0,-1-1 0,-1 0 0,0 0 1,-1 0-1,8-22 0,-10 24-107,0 0 191,-1 0-1,0 1 0,0-1 1,-1 0-1,-1-1 1,0 1-1,0 0 0,-1 0 1,-1-19-1,0 27-183,1 0-1,-1 0 1,1 0-1,-1 0 1,0 1-1,1-1 1,-1 0-1,0 0 1,0 1-1,0-1 0,-1 1 1,1-1-1,0 1 1,0 0-1,-1-1 1,1 1-1,-1 0 1,1 0-1,-1 0 1,0 0-1,1 0 1,-1 0-1,0 0 1,0 1-1,0-1 1,1 1-1,-1-1 1,0 1-1,0 0 1,-2 0-1,1-1-31,0 1-1,0 0 1,-1 0-1,1 0 0,0 0 1,0 1-1,0-1 1,0 1-1,0 0 1,0 0-1,0 0 1,0 0-1,0 1 1,0-1-1,1 1 1,-1 0-1,0-1 1,-3 5-1,-1 2-61,0 1 1,1 0-1,1 0 1,-1 0-1,1 1 1,1 0-1,0 0 1,0 0-1,1 0 1,-3 21-1,2-8 139,2 0 1,1 0-1,0 1 0,4 27 1,-2-48-156,-1 0 0,1 0 0,0 0 1,0 0-1,0 0 0,0-1 0,1 1 1,-1 0-1,1 0 0,-1-1 0,1 1 0,0-1 1,0 1-1,0-1 0,0 0 0,1 0 1,-1 0-1,1 0 0,-1 0 0,1-1 0,0 1 1,-1-1-1,1 0 0,0 1 0,0-1 1,0-1-1,6 2 0,8 2-894,0-2-1,0 0 1,32-1 0,-39-1-103,32-4-3645,4-13-2594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5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56 3522,'0'0'15095,"7"28"-12814,47 169 653,-45-154-2218,-8-33-548,1 0 0,1 1 0,-1-1 0,2 0 0,8 18 0,-1-17 59,-5-18 13,-2-22 182,-4 27-394,2-26 179,2-1-1,0 1 0,2-1 0,1 2 0,2-1 0,0 1 0,23-45 0,-28 64-222,1 1 0,0-1-1,0 1 1,1 0 0,0 1 0,0 0-1,1 0 1,-1 0 0,1 0 0,1 1-1,-1 0 1,1 1 0,10-5 0,24-4-2947,5 8-4257,-12 5-1816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5.6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0 338 4498,'0'0'13283,"24"-13"-11066,-1 1-1830,9-4 156,0-2-1,53-41 1,-68 47-471,-1-1 0,0-1 0,-1 0 0,-1 0 0,0-2 0,-1 0 0,16-25 0,-28 39-14,0 0 0,0 1 0,0-1 0,0 0 0,0 1 0,-1-1 0,1 0 1,0 0-1,-1 0 0,1 0 0,-1 0 0,0 1 0,0-1 0,0 0 0,0 0 0,0 0 0,0 0 0,0 0 0,0 0 0,-1 0 0,1 0 0,-1 0 0,0 1 1,1-1-1,-1 0 0,0 0 0,0 1 0,0-1 0,0 0 0,0 1 0,-1-1 0,1 1 0,0-1 0,-1 1 0,1 0 0,-1 0 0,1 0 0,-3-2 1,0 1 48,-1 0 1,0 1 0,0-1-1,0 1 1,0-1 0,0 2-1,0-1 1,-1 0 0,1 1 0,0 0-1,0 0 1,0 1 0,-6 1-1,9-2-98,1 0-1,0 1 1,0-1-1,0 1 1,0 0-1,0-1 1,0 1-1,0 0 1,0 0-1,0 0 1,0 0-1,0 0 1,0 0-1,0 0 1,1 0-1,-1 0 1,0 0-1,1 0 1,-1 0-1,1 0 1,-1 1-1,1-1 1,0 0-1,0 0 1,-1 1-1,1 1 1,-1 41 136,1-31-53,0 3 27,0 4 127,0 0 0,5 26 0,-4-39-167,1 1-1,0-1 1,0 0-1,1 0 0,0-1 1,0 1-1,1-1 0,-1 1 1,10 10-1,-6-9 0,0 1 0,0-1 0,1 0 0,0-1 0,1 0 1,12 8-1,-14-11-77,0-1 1,0 0 0,0 0 0,0-1-1,0 0 1,1 0 0,-1-1-1,1 0 1,-1-1 0,12 1 0,-10-2-155,0 1 0,0-2 0,0 1 0,0-1 0,-1 0 0,1-1 0,-1 0 0,1 0 0,-1-1 0,8-5 0,-1-1-865,0 0 1,-1-1-1,0 0 0,14-15 1,10-16-4920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16.0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5955,'0'0'16727,"2"28"-13488,1 9-2359,1 11 436,12 54-1,-15-95-1225,0-1 0,1 0 0,0 1 0,0-1-1,1 0 1,-1 0 0,2-1 0,4 9 0,-7-12-92,0-1 1,0 0 0,0 0-1,1 1 1,-1-1 0,0 0-1,1 0 1,-1 0 0,0 0-1,1 0 1,-1-1 0,1 1-1,0 0 1,-1-1 0,1 1-1,-1-1 1,1 1 0,0-1-1,-1 0 1,1 0 0,0 0-1,0 0 1,-1 0 0,1 0-1,0 0 1,-1-1 0,1 1-1,0 0 1,-1-1 0,1 1-1,-1-1 1,1 0 0,-1 0-1,1 0 1,-1 1-1,1-1 1,1-2 0,10-7-41,0-1-1,16-17 1,-16 15-59,0 1 0,21-15 0,-9 10-18,0 2 0,34-16 0,-49 27 90,-1 0 0,1 1 0,0 0 0,0 0-1,0 1 1,0 1 0,1 0 0,-1 0 0,0 1 0,12 1 0,-18-1 43,0 1 0,-1 0 0,1 1 0,-1-1 0,1 1 0,-1-1 0,0 1 0,0 0 0,1 0 0,-1 0 0,-1 1 0,1-1 0,0 1 0,-1 0 0,1-1 0,-1 1 0,0 0 0,4 6 0,2 6 368,0 1 0,10 29 1,-9-21 149,-2 0-79,3 8 147,-7-30-1448,-10-2-1713,-15 0-2580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244 0 3714,'0'0'25158,"0"3"-24408,-1 0-644,1 1 0,-1-1 1,0 0-1,0 0 0,0 1 1,0-1-1,0 0 1,-1 0-1,1 0 0,-1 0 1,0 0-1,-3 3 0,-32 34 484,30-32-506,-14 13 30,-1-1-1,-1 0 0,-1-2 0,-49 30 0,69-46-105,-9 2 16,13-4-11,5 0-285,11 1 146,0 1 1,27 6-1,-23-4 240,29 3 0,55-5-221,124-14 0,-188 11-1627,-31 1-445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6835,'0'0'16312,"-4"106"-13223,0-56-1392,-4-5-449,8-6-511,-4-6-625,4-5-112,0-6-208,0-5-1521,0-6-2417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1 8052,'0'0'12894,"18"21"-10005,55 72-624,-69-88-2067,0 1 0,0 0 1,-1 0-1,0 0 0,0 0 0,0 0 1,-1 1-1,0-1 0,0 1 1,0 0-1,-1-1 0,0 9 0,1 0 133,0-2-143,-1-1 0,0 1-1,-1 0 1,0 0 0,-1 0 0,-4 17 0,4-24-158,-1 0 1,0-1-1,0 1 0,0-1 1,-1 1-1,0-1 0,0 0 1,-1 0-1,1 0 1,-1 0-1,0-1 0,0 0 1,-1 1-1,1-1 0,-9 5 1,6-5-43,0 0 0,1 0 0,-1-1 0,-1 0 0,1 0 0,0-1 0,-1 0 0,1 0 1,-1-1-1,0 0 0,1 0 0,-1-1 0,0 0 0,-12-1 0,18 0-13,0 1-1,0 0 1,0-1-1,0 0 1,0 1 0,0-1-1,0 0 1,1 0-1,-1 0 1,0 0-1,1-1 1,-1 1 0,1 0-1,-1-1 1,1 1-1,-1-1 1,1 1-1,0-1 1,0 1 0,0-1-1,0 0 1,-1-2-1,0 0-67,1-1-1,-1 0 0,1 0 1,0 1-1,0-1 0,0 0 1,1-9-1,0 13-111,1 1-25,26 1 142,51 10 0,-11-1 56,20-2-2083,-4-5-3413,-43-3-2788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0 418 4274,'0'0'17261,"4"-6"-15431,1-3-1391,0 1-1,1 0 0,0 1 0,1-1 0,0 1 0,0 0 0,10-6 1,66-45 1523,-35 27-1360,141-92 335,-31 21-962,-148 95-464,20-11 445,-10 13-5983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5.8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349 1 8340,'0'0'11032,"-28"18"-9445,4-3-1295,8-6-147,0 0 0,1 1-1,0 1 1,1 1 0,0 0-1,1 1 1,0 0 0,1 1-1,0 0 1,-15 25-1,-7 31 1216,-40 115-1,58-142-569,11-25-405,6-13-292,10-15-203,-8 7 134,39-45-94,-3-1 1,62-103-1,6-8-810,-107 159 873,1 0 0,-1 0 0,0 0-1,1 0 1,-1 0 0,1 1-1,-1-1 1,1 0 0,0 0 0,-1 1-1,1-1 1,0 0 0,0 1 0,-1-1-1,1 1 1,0-1 0,0 1-1,0-1 1,0 1 0,0-1 0,0 1-1,1-1 1,6 26-39,4 55 1310,2 98 0,-10 86 754,-4-208-1853,-1-19 8,-2 0 0,-1 0 0,-2 0 0,-1-1 0,-2 1-1,-2-2 1,-1 0 0,-23 47 0,27-71-224,5-18-378,-1-56-3916,6-85 0,6 34-3114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6659,'0'0'17581,"-12"19"-16193,-37 63-28,44-70-1085,0-1 0,1 1 0,0 0 0,1 0-1,0 0 1,1 1 0,0-1 0,0 16 0,-1 8 311,-3 26-408,3 65-1,3-126-1086,3-14-4913,-1 7 4768,22-71-9012,-12 23 667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7363,'0'0'8551,"18"-3"-7452,-5 1-907,19-3 555,61-2 0,-57 6-420,-24 0-218,-1 1 1,1 0-1,0 0 0,19 4 0,-28-3 61,-1 0 0,1 0 0,-1 0 0,0 0 0,0 0 0,1 1 0,-1-1 0,0 1 0,0-1 0,0 1 0,-1 0 0,1 0 0,0 0 0,-1 0 0,1 0 0,-1 0 0,0 0 0,1 0 0,-1 1 0,0-1 0,0 0 0,-1 1 0,2 4 0,0 5 837,0-1 1,-1 1 0,0 20 0,-1-25-1086,-1 15 538,-1 0 0,-1 0 1,0 0-1,-2 0 1,-9 25-1,-45 101 708,28-75-736,13-33-326,3 1 0,1 1 0,-15 79 0,21-59-765,8-61-96,-1-37-9391,-2 5 2873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9925,'0'0'17624,"132"33"-16408,-90-22-383,-5 6-593,-4-6-240,-4 0-64,4 0-1425,-5 0-2449,1 6-3473,4-11-4275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7443,'0'0'15682,"10"5"-13358,20 14-774,0 0 0,37 33 0,97 79 288,-42-35-1008,-98-76-830,-10-7 0,0-2 0,28 18 0,-42-29-64,1 0 0,-1 1 0,0-1 1,0 0-1,0 0 0,0 0 0,0 0 0,1 0 0,-1 0 1,0 0-1,0 1 0,0-1 0,0 0 0,1 0 0,-1 0 0,0 0 1,0 0-1,0 0 0,1 0 0,-1 0 0,0 0 0,0 0 1,0 0-1,1 0 0,-1 0 0,0 0 0,0 0 0,0 0 1,0 0-1,1 0 0,-1 0 0,0-1 0,0 1 0,0 0 0,0 0 1,1 0-1,-1 0 0,0 0 0,0 0 0,0-1 0,0-7-6298,0 0 1085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 51 4098,'0'0'20793,"-1"-8"-18789,-2-34 1390,13 42-2973,12 0-418,34 1 31,-52 0-36,1-1-1,-1 1 0,0 0 1,1 1-1,-1-1 0,0 1 1,0 0-1,0 0 0,0 0 1,5 4-1,-7-3 9,0-1-1,0 0 1,0 1-1,0-1 1,0 1-1,-1-1 1,1 1-1,-1 0 1,0 0-1,0-1 1,0 1-1,0 0 1,0 0 0,-1 0-1,1 6 1,0 3 240,-1 0 0,-2 21 0,1-29-211,0 0 1,0 0-1,-1 0 1,1-1-1,-1 1 0,0 0 1,0-1-1,0 0 1,-1 1-1,1-1 0,-1 0 1,0 0-1,0 0 1,0 0-1,-6 4 0,-4 2 37,0-1 0,-23 12 0,-13 3-131,52-21-990,11 0 682,18-1 286,-26-1 83,0 0-1,0 1 0,0-1 1,0 1-1,-1 1 0,1-1 0,0 1 1,-1 0-1,1 1 0,-1-1 0,1 1 1,-1 0-1,0 0 0,0 1 1,-1-1-1,1 1 0,7 8 0,-8-7 4,0 1 0,0 0 0,0 0 0,0 0 0,-1 1 0,0-1-1,-1 1 1,1 0 0,-1 0 0,0 0 0,-1 0 0,0 0 0,0 0 0,0 11-1,-1-16 33,0 1 0,-1 0 0,1 0 0,0 0 0,-1-1 0,0 1 0,0 0 0,0-1 0,0 1 0,0-1 0,0 1 0,0-1 0,-1 1 0,-2 2 0,-1 0 27,0 0 0,0 0 0,-1-1 0,-9 7 1,1-3-2,0 0 0,-1-1 0,1-1 0,-22 7 0,-61 12-210,97-25 184,-12 1-1296,12-1 984,-1 0 1,1 0 0,0-1-1,0 1 1,-1 0-1,1-1 1,0 1 0,0 0-1,0 0 1,0-1 0,-1 1-1,1 0 1,0-1-1,0 1 1,0 0 0,0-1-1,0 1 1,0 0-1,0-1 1,0 1 0,0 0-1,0-1 1,0 1 0,0-1-1,0 0 1,0-18-7386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0 8932,'0'0'15879,"2"10"-13864,3 17-704,0 1 1,-1 36 0,-3-8-922,0 4 148,-3 0 1,-9 63 0,8-104-539,2-1 0,0 22 0,1-39-70,0-1-1,0 1 1,0-1-1,-1 0 1,1 1-1,0-1 1,0 1-1,0-1 1,-1 0 0,1 1-1,0-1 1,-1 0-1,1 1 1,0-1-1,0 0 1,-1 1-1,1-1 1,-1 0 0,1 1-1,0-1 1,-1 0-1,1 0 1,-1 0-1,1 0 1,0 1-1,-1-1 1,1 0 0,-1 0-1,1 0 1,-1 0-1,1 0 1,-1 0-1,1 0 1,-1 0-1,1 0 1,0 0 0,-1 0-1,1 0 1,-1-1-1,1 1 1,-1 0-1,1 0 1,0 0-1,-1-1 1,0 1-1,1 0-508,-13-6-5691,-2-4-5058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9 552 944,'0'0'23537,"-8"4"-16436,8-8-7056,0 1-1,1-1 0,0 0 1,0 0-1,0 1 0,0-1 1,1 1-1,0-1 0,-1 1 0,1 0 1,0-1-1,1 1 0,-1 0 1,4-3-1,7-8 183,25-19 0,-15 14-161,222-177-66,-182 148 0,163-119 0,-211 160 0,4-5 0,-18 8-109,-1 3-548,-4 12-16457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4 4210,'0'0'16485,"0"0"-16272,0 0 1,0-1-1,-1 1 1,1 0-1,0 0 0,-1-1 1,1 1-1,0 0 1,0 0-1,-1-1 1,1 1-1,0 0 0,-1 0 1,1 0-1,-1 0 1,1 0-1,0 0 1,-1 0-1,1-1 0,0 1 1,-1 0-1,1 0 1,-1 0-1,1 0 1,-1 1-1,-1 6 70,1 0-1,0 0 1,0 0-1,0 14 1,0 2 113,-32 202 2000,32-219-2358,0 2 15,0 0 1,0-1 0,0 1 0,2 10-1,-1-16 41,0-5-516,0-11-1555,1 1-1,4-21 1,6-7-7239,5 12-4270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13222,'0'0'16328,"21"-6"-15832,-5 6-192,9 0-32,-4 6-208,-1-6-32,1 5-32,-5-5-48,1 6-544,-5-6-513,1 0-1568,-5 6-2017,-4-1-2802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0 12582,'0'0'15724,"-1"5"-14534,-3 41-136,3 82 0,3-57-1927,-2-70 377,7-2-621,-1 0 1029,1 0 1,0-1-1,-1 0 1,1 0-1,-1-1 0,0 0 1,7-3-1,28-11 164,-31 14-64,1 1 1,-1 0-1,1 1 0,0 0 1,12 1-1,-19 1 24,-1-1 0,1 0-1,0 1 1,-1 0 0,1 0 0,-1 0 0,1 0 0,-1 0 0,1 1-1,-1-1 1,0 1 0,0 0 0,0 0 0,0 0 0,0 1 0,0-1-1,0 1 1,2 2 0,0 3 82,1 1-1,-1-1 1,0 1-1,-1 0 1,0 0-1,0 1 1,-1-1 0,0 1-1,-1 0 1,0-1-1,-1 1 1,0 0-1,0 0 1,-1 10 0,-1-16-98,0-1 1,1 1-1,-1-1 1,0 1 0,-1-1-1,1 0 1,0 0 0,-1 0-1,0 0 1,0 0 0,0 0-1,0 0 1,0 0 0,-1-1-1,1 1 1,-1-1 0,1 0-1,-1 1 1,0-1 0,0-1-1,0 1 1,-5 2 0,-2 1 24,0-1 1,0 0 0,0 0-1,0-1 1,-1 0 0,-15 1 0,19-3-32,-1 0 0,1-1 0,-1 0 0,1 0 0,-1-1 0,1 0 0,-1 0 0,1-1 0,0 0 0,-1 0 0,1-1 0,0 0 0,0 0 0,1 0 0,-8-6 0,-30-22-1906,43 30 1475,1 0 0,0 0 0,0 0 0,-1 1 0,1-1 0,0 0 0,0 0 1,0 0-1,0 0 0,0 0 0,0 0 0,0 0 0,1 0 0,-1 1 0,0-1 0,0 0 0,1 0 0,-1 0 0,1 0 0,-1 1 0,0-1 0,1 0 0,-1 0 0,1 1 0,0-1 0,-1 0 0,2 0 0,19-15-8379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6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8452,'0'0'4290,"2"27"147,13 291 5530,-15-289-9282,8 118 1636,-5-122-2352,1 0 0,1 0-1,14 42 1,-13-54-1305,2-7-5913,-7-6 6305,1 0 0,-1-1 0,0 0 0,0 1 0,0-1 0,0 0 0,0 1 0,0-1 0,0 0 0,0 0 0,0 0 0,0 0 0,1-2 0,10-9 487,-6 8 947,0-1 1,1 1-1,-1 1 1,1-1-1,0 1 1,0 0-1,13-3 1,-9 3 657,-1-1 0,1-1 0,10-5 0,-6 0-596,-1 0 1,-1-1-1,0-1 1,-1 0-1,0 0 1,14-20-1,58-93 340,-80 119-878,0-1-3,8-10-36,-1-1 0,-1 0 0,0-1 0,-1 0 0,11-39 0,-20 58 54,1-1 0,-1 0 0,0 0 0,0 0 0,0 1-1,0-1 1,0 0 0,0 0 0,0 0 0,0 0 0,0 1 0,0-1 0,0 0 0,0 0 0,-1 0 0,1 1 0,0-1 0,-1-1 0,0 2 16,1 0 0,-1 0 1,0-1-1,1 1 1,-1 0-1,1 0 1,-1 1-1,1-1 1,-1 0-1,0 0 0,1 0 1,-1 0-1,1 0 1,-1 1-1,1-1 1,-1 0-1,1 0 1,-1 1-1,1-1 0,-1 0 1,1 1-1,-1-1 1,1 1-1,0-1 1,-1 1-1,1-1 0,0 1 1,-1-1-1,1 1 1,-22 27 556,1 1-1,2 1 1,-18 36 0,26-47-371,2-2-43,1-6 128,2 1 0,-1 0 1,1 0-1,1 0 0,0 1 1,1-1-1,1 1 0,0 0 1,-3 26-1,6-38-313,0 0 1,0 0-1,1-1 0,-1 1 0,0 0 1,0-1-1,1 1 0,-1 0 0,1-1 0,-1 1 1,1 0-1,-1-1 0,1 1 0,-1-1 1,1 1-1,-1-1 0,1 1 0,-1-1 1,1 0-1,0 1 0,-1-1 0,1 1 0,0-1 1,-1 0-1,1 0 0,0 0 0,0 1 1,-1-1-1,1 0 0,0 0 0,0 0 0,1 0 1,33 0-74,-22-1 28,-4 1-89,-1-1 1,0-1-1,0 0 1,0 0-1,0 0 1,-1-1-1,1 0 1,-1 0-1,1-1 0,-1 0 1,8-7-1,13-9-2526,33-33-1,-38 33 37,25-23-5071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10949,'0'0'16098,"0"3"-15236,3 4-660,0 0-1,1 0 1,-1 0 0,1-1 0,1 1 0,-1-1 0,1 0 0,0 0-1,0-1 1,8 7 0,19 22 571,67 111 105,-73-102-632,2-2 1,2 0 0,42 43 0,-60-72-247,-4-3 0,1-1 0,17 13 0,-23-21-136,-2 0-632,-18 0-11726,5 0 680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263 0 11317,'0'0'14839,"-19"17"-13772,-62 54-320,56-48-123,-22 27-1,30-32-317,6-5-89,-1 1 1,2 0-1,0 0 1,0 1-1,-11 26 0,21-41-223,0 0-1,0 0 1,0 1-1,0-1 1,0 0-1,0 0 1,0 0-1,0 1 1,0-1-1,0 0 1,1 0-1,-1 1 1,0-1-1,0 0 1,0 0-1,0 0 1,0 0-1,0 1 1,1-1-1,-1 0 0,0 0 1,0 0-1,0 0 1,0 1-1,1-1 1,-1 0-1,0 0 1,0 0-1,0 0 1,1 0-1,-1 0 1,0 0-1,0 0 1,0 0-1,1 0 1,-1 0-1,0 0 1,0 0-1,1 0 1,-1 0-1,0 0 0,0 0 1,16 1-18,-9-1 51,72 6 466,101-6 0,-77-1-1076,-89 1-3,9 0-1283,-7 0-4432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9828,'0'0'12774,"0"117"-9700,0-50-897,0 0-480,0 0-481,0-6-384,9-17-463,-5-5-209,0-16-128,-4-12-64,0-6-96,0-16-13062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0 396 7123,'0'0'19246,"1"-2"-18419,2-5-602,1 1 0,0 0-1,0 0 1,0 0-1,1 1 1,0 0-1,7-7 1,2-2 158,45-49 740,93-93-112,-144 148-990,-6 5-16,0 0 0,1 0-1,0 0 1,0 1 0,0-1 0,0 1-1,0-1 1,0 1 0,1 0 0,-1 1 0,1-1-1,7-2 1,-3-2-42,-6 5 39,0-1 0,0 1 0,-1 0 0,1 0 0,0-1-1,-1 1 1,1-1 0,-1 0 0,3-3 0,10-9-99,-3 6-452,11-8-1318,-10 11-6788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0 256,'0'0'18838,"0"9"-16896,0 20-129,1 0-1,6 32 0,-1-27-983,-3 0-1,0 36 0,-2-22-7878,-1-42 4839,0-25-6697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0 9284,'0'0'11883,"-9"21"-10015,-4 9-1240,-31 80 1729,40-98-2030,0 0 1,2 0-1,-1 0 0,1 0 1,1 0-1,0 16 1,2-26-319,-1 0-1,1 1 1,0-1 0,-1 0 0,1 0 0,0 1 0,1-1 0,-1 0 0,0 0-1,0 0 1,1-1 0,-1 1 0,1 0 0,0 0 0,0-1 0,-1 1 0,1-1 0,0 0-1,0 1 1,0-1 0,1 0 0,-1 0 0,3 1 0,5 2 50,0 0 1,1 0-1,20 3 1,-5-3-178,1-2 0,0 0 0,0-2 1,0-1-1,0-1 0,-1-1 0,41-10 1,-36 10-3034,-15 2-361,0-2-4827,-8-1-1231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0 9332,'0'0'17448,"-54"145"-15863,42-95-513,3-5-223,5-6-433,0-17-304,0 0-112,4-11 0,0-5-160,0-1-608,0 1-609,0 5-1280,0 0-1921,0-5-3026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309 0 9396,'0'0'18107,"-2"4"-16970,-65 91 496,-53 106-1,30-18-1488,86-177-128,3-5 51,-24 5-18945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 2657,'-1'-1'18754,"0"1"-18705,1 0 1,0 0-1,0 0 1,0 0 0,0 0-1,-1 0 1,1 0-1,0 0 1,0 0 0,0 0-1,-1 0 1,1 0-1,0 0 1,0 0 0,0 0-1,-1 0 1,1 0-1,0 1 1,0-1 0,0 0-1,0 0 1,-1 0-1,1 0 1,0 0 0,0 0-1,0 0 1,0 1 0,0-1-1,-1 0 1,1 0-1,0 0 1,0 0 0,0 0-1,0 1 1,0-1-1,0 0 1,0 0 0,0 0-1,0 1 1,0-1-1,0 0 1,-1 0 0,1 0-1,0 1 1,-4 39 1813,1 1 0,4 66 0,1-33-1207,-2-62-610,0-12-28,10-9-9435,-9 7 8093,8-9-5769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0 6515,'0'0'15324,"-1"21"-13598,0 5-1177,-10 117 2670,1-63-1828,9-61-7606,1-36 917,0-4-2693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6.4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1 2449,'0'0'13526,"-20"159"-8611,9-131-2178,6 0-1088,5-14-1137,0-8-512,0-26-7940,0-22-2673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7603,'0'0'16549,"2"1"-15439,11 7-161,1 0 0,-1 1-1,0 1 1,20 19 0,-6-5-333,100 90 347,56 45 219,-37-48-1182,-111-79 0,-23-25 0,-5-6-59,-6-1-378,-1 6-7695,-4 4 192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8340,'0'0'14673,"1"8"-12579,5 25-407,-1 0-1,0 37 0,-5 25-875,4-94-2497,5-4-5267,-1-13 486,4-10-2121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40.7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0 9540,'0'0'14559,"19"22"-12377,61 70-370,-74-85-1591,-1 1 0,0-1 0,0 1 0,-1 0 0,1 0 0,-2 0 0,1 1 0,2 13 0,0-4 119,-1 6-43,0 0 0,-1 1 0,-2-1-1,0 0 1,-3 28 0,1-35-211,0-14-69,0 1 0,0 0-1,0-1 1,-1 1-1,0-1 1,1 1-1,-1 0 1,-1-1-1,1 0 1,0 1-1,-3 4 1,2-7-5,1 1 0,0-1 0,-1 1 0,1-1 0,-1 1 0,0-1 0,1 0 1,-1 0-1,0 0 0,0 0 0,0 0 0,0 0 0,1 0 0,-1 0 0,0-1 0,-1 1 0,1-1 0,0 0 0,0 1 0,0-1 1,-3 0-1,3 0-12,-7 0 4,0 0-1,0-1 1,-12-2-1,17 2-11,1 0 0,0 0 0,0 0 0,0-1 0,0 1-1,0-1 1,0 0 0,0 0 0,1 0 0,-1 0 0,0 0 0,-1-3 0,-2-1-22,2 3-2,1-1 1,0 1 0,0 0 0,0-1-1,0 1 1,0-1 0,1 0 0,-1 0-1,1 0 1,0-1 0,0 1-1,1 0 1,0-1 0,-1 1 0,1-1-1,1 1 1,-1-1 0,0-7 0,1 9 12,1 0 1,-1 0 0,0 1 0,1-1-1,0 0 1,-1 1 0,1-1 0,0 1-1,1-1 1,-1 1 0,0-1 0,1 1-1,-1 0 1,1 0 0,0 0 0,-1 0-1,1 0 1,0 0 0,0 0 0,1 0-1,-1 1 1,0-1 0,0 1 0,1 0-1,-1-1 1,1 1 0,5-1 0,-4 0 7,1 1 1,0 0 0,0 0 0,0 1-1,0-1 1,0 1 0,0 0 0,0 1-1,0-1 1,-1 1 0,1 0 0,0 0-1,0 0 1,0 1 0,7 3 0,3 4 197,0 1 0,-1 0 0,21 20 0,-20-17 9,0 0 0,27 17 0,-16-18-1532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13542,'0'0'15797,"2"1"-15197,0 0-553,-1 0 0,0 1-1,1-1 1,-1 1 0,0-1 0,0 1-1,0-1 1,0 1 0,0 0 0,-1-1-1,1 1 1,0 0 0,-1 0 0,0 0-1,1 0 1,-1-1 0,0 1 0,0 0-1,0 0 1,0 0 0,0 2 0,-5 47 519,-2-29-481,0-1-1,-1 0 1,-2 0-1,0 0 0,-1-1 1,-1-1-1,-24 32 0,31-45-57,0 0 1,0 0-1,-1 0 0,1-1 0,-1 1 0,0-1 0,-1-1 0,1 1 0,-1-1 0,0 0 0,0-1 0,0 0 0,-1 0 1,1 0-1,-1-1 0,1 0 0,-1-1 0,0 0 0,-10 1 0,59 11-515,29-8 209,1-3 0,0-3 0,113-17 1,-135 16-3685,-28 3-5457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7267,'0'0'16888,"0"154"-14071,0-77-1216,0 0-640,0-7-545,0 0-240,0-7-128,0-14-48,0-14-400,0-7-769,0-14-704,0-7-1344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8420,'0'0'9727,"17"22"-6245,53 75-783,-61-84-2184,0 2 0,0-1 0,-2 1 0,0 0 0,0 1 0,-2 0 0,7 28-1,-3-10 52,-3-10-254,-1 0 0,-1 1-1,-1-1 1,-1 1 0,-2 41-1,-1-61-278,0-1 0,0 1-1,0-1 1,-1 1 0,0-1-1,0 1 1,0-1 0,0 0-1,-1 0 1,0 0-1,0 0 1,0-1 0,0 1-1,0-1 1,-1 1 0,1-1-1,-1 0 1,0-1 0,0 1-1,0-1 1,0 1-1,-1-1 1,1-1 0,-1 1-1,1-1 1,-1 1 0,-7 0-1,8-1-47,-1 0-1,1 0 1,-1 0 0,1-1-1,-1 0 1,1 1-1,-1-2 1,0 1 0,1-1-1,-1 1 1,1-1-1,-1 0 1,1-1 0,-1 1-1,1-1 1,0 0-1,0 0 1,0 0-1,0-1 1,0 1 0,0-1-1,1 0 1,-1 0-1,1 0 1,0-1 0,0 1-1,0-1 1,-3-6-1,6 10 0,-1 0-1,1-1 0,0 1 0,0 0 1,0-1-1,0 1 0,0 0 1,0-1-1,0 1 0,0 0 0,0-1 1,0 1-1,0 0 0,1-1 1,-1 1-1,0 0 0,0 0 0,0-1 1,0 1-1,0 0 0,1-1 1,-1 1-1,0 0 0,0 0 0,0-1 1,1 1-1,-1 0 0,0 0 1,0 0-1,1-1 0,-1 1 0,0 0 1,1 0-1,-1 0 0,0 0 0,0 0 1,1 0-1,-1-1 0,0 1 1,1 0-1,18-4 101,-13 3-128,21-4-161,1 0 0,0 2 1,51 2-1,-10 7-8442,-48-5 1462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6931,'0'0'12262,"10"140"-10069,-5-70-80,-5 0-384,0-7-737,0-14-320,0-14-352,0-14-256,0-7-64,5-14-512,1-28-5010,-6-14-1505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5795,'0'0'8412,"28"-4"-6596,89-10-250,-75 10-113,68 3 0,-54 3-597,-14-9 4322,-42 63-3720,-3 0 0,-11 70-1,0-30-1187,4 1-1,4 115 1,5-212-471,1 0 1,0 1 0,-1-1-1,1 0 1,-1 0 0,1 0-1,0 0 1,-1 0 0,1 0 0,-1 0-1,1 0 1,-1 0 0,1 0-1,0 0 1,-1 0 0,1 0 0,-1 0-1,1 0 1,0 0 0,-1-1-1,1 1 1,-1 0 0,1 0 0,0 0-1,-1-1 1,1 1 0,-10-15-5221,0-17-4192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12838,'0'0'15703,"115"7"-14951,-84-7-415,-5 7-337,5-7-145,-5 7-1631,0-7-2434,-5 7-3730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4002,'0'0'12016,"-4"25"-9257,-18 153 1992,17 1 217,5-135-5000,0-43-342,0-1-4,1 0-1,-1 0 1,1 0-1,-1-1 1,1 1-1,-1 0 1,0 0-1,1 0 1,-1-1-1,1 1 1,-1 0-1,0-1 1,1 1 0,-1 0-1,0-1 1,1 1-1,-1 0 1,0-1-1,1 1 1,-1-1-1,0 1 1,0-1-1,0 1 1,1 0-1,-1-1 1,0 1-1,0-1 1,0 0-1,3-5-1029,11-20-4758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6.5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8820,'0'0'19385,"21"0"-19545,15 0-448,10 0-1842,5 7-1615,-5-7-4659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1681,'0'0'13686,"161"-21"-12117,-120 21-817,6 0-512,-5 0-240,-1 0-1072,-4 0-2594,-6 0-5698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11253,'0'0'11320,"0"20"-10175,-1 1-685,2 1 0,1 0 1,1-1-1,0 0 1,2 1-1,14 39 0,21 21-12,-27-59-430,-1 0 0,-1 0 1,-1 1-1,11 44 0,-21-68 5,0 1 1,0-1-1,0 1 0,1-1 0,-1 1 0,0-1 1,0 1-1,0 0 0,0-1 0,0 1 0,0-1 1,0 1-1,0-1 0,-1 1 0,1-1 0,0 1 1,0-1-1,0 1 0,-1-1 0,1 1 0,0-1 1,0 1-1,-1-1 0,1 1 0,0-1 0,-1 0 1,1 1-1,-1-1 0,1 1 0,0-1 0,-1 0 1,1 1-1,-1-1 0,1 0 0,-1 0 0,0 1 0,-22-1 1289,11-1-1230,-30 2 226,6-1-629,0 0 1,-38-7-1,49 6-3743,18 1-1332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5683,'0'0'11202,"-3"20"-8817,-11 68 120,13-81-2240,1 1-1,0 0 0,0-1 1,0 1-1,1 0 0,1-1 1,-1 1-1,1-1 0,0 1 1,1-1-1,0 0 0,0 0 1,0 0-1,1 0 0,0-1 1,0 1-1,1-1 0,0 0 0,0-1 1,0 1-1,1-1 0,6 5 1,4 2 60,1 0 1,1-1 0,-1-2-1,2 1 1,-1-2-1,32 10 1,-29-13-350,1-1 0,-1-1 0,1-1 1,0 0-1,31-3 0,-22 1-914,-29 0 571,0 0-1,0 0 0,0 0 0,0 0 1,-1 0-1,1 0 0,0 0 1,0-1-1,0 1 0,0-1 0,-1 1 1,1-1-1,0 0 0,-1 0 0,1 0 1,0 0-1,-1 0 0,1 0 1,-1 0-1,1 0 0,-1-1 0,0 1 1,0 0-1,1-1 0,-1 1 0,0-1 1,0 0-1,0 1 0,1-4 1,8-16-6978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286 0 6883,'0'0'17912,"-124"134"-16119,87-64-400,1 0-305,5-7-704,5-7-319,5-7-65,11-14-865,10-14-1712,0-7-2065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3 3794,'0'0'17570,"0"0"-17506,0 0 0,0 0 0,0 0 0,0 0 0,0 0 0,0 0 0,0 0 0,0 0 0,0-1 0,0 1 0,0 0 0,0 0 0,0 0 0,0 0 0,0 0-1,0 0 1,0 0 0,0-1 0,0 1 0,0 0 0,0 0 0,0 0 0,0 0 0,0 0 0,-1 0 0,1 0 0,0 0 0,0 0 0,0 0 0,0 0 0,0 0-1,0 0 1,0 0 0,0-1 0,-1 1 0,1 0 0,0 0 0,0 0 0,0 0 0,0 0 0,0 0 0,0 0 0,0 0 0,-1 0 0,1 0 0,0 0 0,0 1-1,0-1 1,0 0 0,0 0 0,0 0 0,0 0 0,0 0 0,-1 0 0,1 0 0,0 0 0,0 0 0,-1 8 493,-1 0-1,2 1 1,-1-1 0,1 0-1,2 13 1,-2 9 230,-24 223 1804,23-217-6969,17-36-5888,-1 0 1587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10757,'0'0'11875,"0"22"-8890,0 133 769,0 102-1553,0-256-2940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3922,'0'-2'17771,"0"8"-16718,-1 82 1027,7 163 1592,-1-222-3262,12 40 0,-8-34-320,-9-31-299,3-1 524,5-2-3926,-3-14-3819,-5 12 6029,5-13-7203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3217,'0'0'14204,"3"28"-11202,15 93-679,-15-109-1905,0 1 0,1 0 0,0-1 0,1 0-1,0 0 1,13 19 0,-7-11 46,-2-3-215,1-1 1,0 0-1,1 0 1,1-1-1,0-1 1,1 0-1,1 0 1,0-1 0,1-1-1,0-1 1,1 0-1,28 15 1,-35-22-486,1 1-1,-1-1 1,1-1 0,0 1 0,1-2-1,-1 0 1,1 0 0,18 1-1,-18-3-982,-8 0 579,0 1 1,1-1-1,-1-1 0,0 1 1,1 0-1,-1-1 0,0 1 1,5-3-1,10-14-5502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447 1 11045,'0'0'14070,"-145"154"-11540,98-91-834,-5 0-543,-5-7-625,16 0-464,-1-7-64,16-14-192,5-7-880,11-14-785,5-7-2401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3474,'0'0'17013,"-3"11"-15634,-73 361 5484,53-214-6163,-5 267-1,28-424-773,0-4-969,3-83-5717,4 28-788,4 9-2177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6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149 1 11141,'0'0'10773,"-97"152"-8692,71-96 64,11-15-848,4-13-657,11-14-512,0-7-128,16-7-304,25 0 0,15-21-529,6-28-591,5-13-1778,-16-7-2689,0 0-4545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2 176 6371,'0'0'13798,"-1"0"-13647,1-1-1,0 1 0,0-1 1,0 1-1,0-1 0,0 1 0,0-1 1,0 1-1,0-1 0,0 1 1,0-1-1,0 1 0,0-1 1,0 1-1,0-1 0,0 1 1,0-1-1,0 1 0,1-1 1,-1 1-1,0-1 0,0 1 1,1 0-1,-1-1 0,0 1 1,1-1-1,-1 1 0,1-1 1,210 4 4298,109 14-3416,-156-14-337,16 1-266,-145-2-400,34 4 113,-4 5-93,1-2 0,87-1 0,139 6 24,44 0-151,-88 2 6,-70-3 86,129-6-1,19 0 23,-89 13-15,-7 0 28,633-10-139,-537-12 79,2062 2 109,-2039-14-4,8 0 15,254-21-110,-434 26-42,-74 5 34,72 1 7,92-9 7,86-15 61,1-1 26,43-8-69,-309 29-53,278-1-84,53-5 111,-181-5 31,-8 1-7,382-41-50,3 32-8,-312 26 36,-275-7 2,187 0 17,-214 7-8,25 0 5,-8 0-18,-5-1-1,0 1-1,0 1 1,0 0-1,15 4 1,-15-3 17,-1-1 0,1 0 0,0 0 0,24-3 0,-1 0-1,260 2 77,-295 0 641,24 490-608,-13-98-123,-7-107 0,4-215 0,-7-65 0,0-11 0,0-12 0,-2 10-85,-1 0 0,0 0 0,-1 0 0,1 0 0,-2 1 0,1-1 0,-1 0 0,0 1 0,0 0 0,-1 0 0,-7-10 0,4 7-554,0 0 0,-1 1 0,-1 0 0,0 0 1,0 1-1,0 0 0,-12-7 0,-53-22-10230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70 1489,'-2'0'21185,"5"0"-21897,132 1 7563,284-7-4260,-179 3-2274,-133 4-207,102-8 87,-184 6-168,1-2 1,31-6-1,-32 3-8,1 2-1,33-1 0,164-9-22,253 0 82,85 14-238,-406 7 173,168 28 0,-55-17 41,-136-13-51,129 14 64,49 4 6,260 26-142,-60 18 54,-283-47 35,-23-3 25,141 2 15,-140-11-30,193-5-99,-210-5 43,617-5 96,-298-7 99,423-13-19,-666 23-127,-10 1-2,125-4-23,-70 3 0,-6 1 0,-42 0 0,9-1 0,92-10 0,66 11 0,-228 5 0,293-20 0,-395 13 0,567-54 0,-577 50 0,363-28 0,216 10-1318,-695 26-2220,-8-5-6125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4 2209,'0'0'15522,"0"-3"-13815,0 44 5024,-4 145-4292,1-84-1851,5 0-1,25 178 1,-19-232-543,36 246 236,-42-275-3916,0-13 481,-2-11 341,0-15-3011,0-7-803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7059,'0'0'10445,"-4"15"-9445,-22 91 1255,5 0 0,-14 214 0,27 238 126,9-383-2085,-2-173-292,1-2-4,0 0 0,0 0 0,0 1 0,0-1 0,0 0 0,0 0 1,0 0-1,0 1 0,0-1 0,0 0 0,0 0 0,0 1 1,0-1-1,0 0 0,0 0 0,0 0 0,0 1 0,0-1 1,0 0-1,0 0 0,0 0 0,1 1 0,-1-1 0,0 0 1,0 0-1,0 0 0,0 1 0,0-1 0,1 0 0,-1 0 1,0 0-1,0 0 0,0 0 0,0 1 0,1-1 0,-1 0 1,0 0-1,0 0 0,0 0 0,1 0 0,-1 0 0,0 0 0,0 0 1,1 0-1,0 0-192,-1-10-5572,0-9 1574,-6 5-3576,-4 1-2087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4162,'0'0'10034,"-5"13"-8191,-4 22 333,0 1-1,-5 58 0,1 166 2356,10 134-2643,4-254-1699,1-85-22,14 85-1,-14-131-154,-1-4-206,-1 0 538,0 5-2926,0-8 1967,-5-4-3384,-12-6 242,-8-17-3769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2225,'0'0'10744,"0"10"-7265,0 274 7026,0 380-7410,-1-656-3037,1-7-55,-1 1 0,1 0 0,0 0 0,0-1 0,0 1 1,1 0-1,-1 0 0,0-1 0,1 1 0,-1 0 0,1-1 0,-1 1 0,1 0 0,1 1 0,-1-1-13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29 4114,'0'0'12851,"-5"-4"-11175,-12-15-380,13 14 1954,4 5-3232,0 0 1,0 0-1,-1 0 1,1 0 0,0 0-1,0 0 1,0 0-1,0 0 1,0 0 0,0 0-1,0 0 1,0 0-1,-1 0 1,1 0 0,0-1-1,0 1 1,0 0-1,0 0 1,0 0 0,0 0-1,-1 0 1,1 0-1,0 1 1,0-1 0,0 0-1,0 0 1,0 0-1,0 0 1,0 0 0,-1 0-1,1 0 1,0 0-1,0 0 1,0 0 0,0 0-1,0 0 1,0 0-1,0 0 1,0 1-1,0-1 1,-1 0 0,1 0-1,0 0 1,0 0-1,0 0 1,0 0 0,0 0-1,0 0 1,0 1-1,0-1 1,0 0 0,0 0-1,0 0 1,0 0-1,0 0 1,0 0 0,0 1-1,0-1 1,0 0-1,0 0 1,0 0 0,0 0-1,0 0 1,0 0-1,0 0 1,0 1 0,1-1-1,-3 11 242,1-1 0,0 1-1,1 0 1,2 12 0,-1 8 250,-1 12 68,20 534 1803,21-186-1693,-41-390-687,0 0 0,-1 1-1,1-1 1,0 0 0,0 0-1,0 1 1,1-1 0,-1 0 0,0 0-1,0 0 1,1 1 0,-1-1 0,0 0-1,1 0 1,-1 0 0,1 0 0,0 0-1,-1 0 1,1 0 0,1 2 0,1-8-329,-1-23-2907,-3 14 891,1-26-5521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3986,'0'0'13900,"-4"0"-11782,-13 0-376,16 1-1662,0-1-1,1 1 1,-1 0 0,0-1-1,1 1 1,-1 0 0,1-1-1,-1 1 1,1 0 0,-1 0-1,1 0 1,-1-1 0,1 1-1,0 0 1,-1 0 0,1 0-1,0 0 1,0 0 0,0 0-1,0 0 1,0 0 0,0-1 0,0 1-1,0 0 1,0 1 0,0 1 153,-3 237 3012,5-124-2624,21 183 57,-4-106-529,-16-152-157,1 0 0,14 52 0,-14-88-392,-4-6-142,0 1-1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1 4818,'0'0'15634,"-2"0"-15297,1 0 0,-1 0 1,1 0-1,-1 0 0,1 0 0,-1 0 0,1 0 0,-1 0 1,1 1-1,0-1 0,-1 0 0,-1 2 0,-1 6-128,1 0 0,-1 0 0,1 1-1,1-1 1,0 1 0,0 0-1,1 0 1,-1 15 0,-1 3 92,-30 363 1712,30 4-1378,3-284-591,5 0 167,-5-108-137,0-2-77,1 0-1,-1-1 0,1 1 1,-1 0-1,1-1 0,-1 1 0,1-1 1,-1 1-1,0 0 0,1-1 1,-1 1-1,0-1 0,1 1 0,-1-1 1,0 1-1,0-1 0,0 1 1,1-1-1,-1 0 0,0 1 0,0-1 1,0 1-1,0-1 0,0 1 1,0-1-1,0 0 0,0 1 0,0-1 1,0 1-1,-1-1 0,1 1 1,0-1-1,0 0 0,-1-6-155,0-89-5948,-3 34-2494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10757,'0'0'16808,"13"2"-16104,-9-2-608,24 2 250,0 1 0,0 2-1,-1 1 1,34 11 0,-53-14-297,0 0 1,-1 1-1,1 0 0,-1 1 1,0-1-1,0 1 0,0 0 1,9 11-1,-12-12-28,-1 0 1,0 1 0,0-1-1,0 1 1,-1-1-1,1 1 1,-1 0 0,0 0-1,-1 0 1,1 1-1,-1-1 1,0 0 0,0 0-1,-1 1 1,0 6-1,0-8 33,-1 0-1,0 0 0,0 0 0,0 0 1,-1 0-1,1 0 0,-1-1 0,0 1 1,0 0-1,-1-1 0,1 1 0,-1-1 1,1 0-1,-1 0 0,0 0 0,0 0 0,-1-1 1,1 1-1,-1-1 0,-5 3 0,-4 4 26,-1-2-1,-1 0 1,1-1-1,-17 5 0,10-4-39,15-4-19,0-1-1,-1 0 1,1 0 0,-1-1-1,1 0 1,-13 1 0,18-2 49,6 3-206,0-1 57,0 1-1,0-1 1,1 0-1,-1 0 0,0 0 1,1-1-1,-1 0 1,7 1-1,3-1 85,-1 1 0,0 1-1,0 0 1,0 1 0,-1 1-1,1 0 1,15 9 0,-25-11 2,0 0 1,0 0-1,-1 1 1,1-1-1,-1 1 1,0 0-1,0 0 1,-1 0-1,1 0 1,-1 0-1,0 1 1,0-1-1,0 1 1,-1-1-1,1 1 1,0 7-1,0-2 15,-1-1 0,0 0 0,0 1 0,-1-1-1,0 1 1,-1-1 0,-3 17 0,2-20 9,0 1 1,-1-1-1,0 0 1,-1 0-1,1 0 1,-1 0-1,0-1 1,-1 1-1,1-1 1,-1 0-1,0-1 0,0 1 1,-1-1-1,1 0 1,-7 4-1,-10 4 13,0 0 0,-41 15 0,61-26-85,-1 0-1,1 0 0,-1 0 1,0-1-1,1 1 0,-1-1 1,0 1-1,0-1 1,1 0-1,-5 0 0,6-1-77,0 1-1,0 0 1,0 0-1,0-1 1,0 1-1,0-1 1,0 1-1,0-1 0,1 1 1,-1-1-1,0 0 1,0 1-1,0-1 1,1 0-1,-1 0 1,0 1-1,1-1 1,-1 0-1,0-1 1,-1-3-768,0-1 0,1 1 0,0 0 0,0-1 0,0 1 0,1-1 0,0 1 0,0-8 0,1-23-7063,3-5-3334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7.1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 1 2849,'0'0'9282,"-4"28"-3869,2-7-4444,-17 185 5260,15-107-3629,2 163 435,15-266-3505,44-51-385,5-4 469,-56 53 292,1 1 0,0 0 0,1 1 0,-1-1 0,1 1 0,0 1 0,13-5 0,-20 8 99,0 0 0,-1 0-1,1 0 1,0 0 0,0 0 0,-1 0-1,1 0 1,0 0 0,-1 0 0,1 0-1,0 1 1,-1-1 0,1 0-1,0 0 1,-1 1 0,1-1 0,0 0-1,-1 1 1,1-1 0,-1 1 0,1-1-1,0 1 1,-1-1 0,1 1 0,-1-1-1,0 1 1,1-1 0,-1 1 0,1 0-1,-1-1 1,0 1 0,0 0 0,1-1-1,-1 1 1,0 0 0,0-1 0,0 2-1,6 33 710,-5-24-346,6 111 1821,-7-86-2161,9 60-1,-6-100-5562,-2-20 1841,-1-28-5563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8052,'0'0'15055,"0"18"-13289,0 328 3642,0-161-4499,0-120-3096,0-120-7557,0 14-3112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9092,'0'0'9829,"-1"23"-7900,0-9-1576,-17 146 3018,-29 85 1340,43-223-4636,-2 32 115,6-53-156,0-3-287,-1-16-954,1 5-846,0-1 1,1 1-1,0-1 1,4-18 0,9-9-5982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6:50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0 3570,'0'0'13819,"26"14"-11434,84 49-80,-101-57-1940,0 0 0,-1 1-1,1 0 1,-1 0 0,-1 0-1,1 1 1,-1 1 0,-1-1-1,1 1 1,-1 0 0,-1 0-1,0 1 1,0-1 0,4 15-1,-4-2 93,-1-1-1,-1 1 0,0 0 1,-2 0-1,-2 23 1,1-39-384,-1 7 31,0 0 1,-1 0-1,-1 0 1,0 0 0,-1-1-1,0 1 1,-1-1 0,-1 0-1,0 0 1,0-1-1,-1 1 1,-1-1 0,1-1-1,-2 0 1,0 0 0,0 0-1,0-1 1,-2-1-1,1 0 1,-1 0 0,0-1-1,-23 12 1,14-10-105,12-5 0,1 0 0,-1 0 0,0-1 0,1-1 0,-1 1 0,0-1 0,-1-1 0,1 0 0,-10 1 0,16-2 0,0 0 0,0 0 0,0 0 0,0 0 0,0 0 0,0 0 0,0-1 0,0 1 0,0-1 0,0 1 0,0-1 0,0 0 0,-2-1 0,3 0 0,0 1 0,0-1 0,0 1 0,0-1 0,0 1 0,0-1 0,0 0 0,1 0 0,-1 0 0,1 1 0,-1-1 0,1 0 0,0 0 0,-1 0 0,1-2 0,-1-8-2,0-1-1,0 1 1,1 0-1,1 0 1,0 0-1,4-20 1,-4 27 0,1 1 0,0-1-1,0 0 1,0 1 0,1 0 0,-1-1 0,1 1 0,0 0 0,0 1 0,0-1 0,1 0 0,-1 1 0,1 0 0,0 0 0,0 0 0,0 0 0,1 0-1,-1 1 1,5-2 0,0 0-24,1 0 0,-1 0-1,0 1 1,1 0 0,19-2-1,-26 5 22,0 0-1,0 0 0,0 0 0,0 0 1,1 1-1,-1-1 0,0 1 0,0 0 0,0-1 1,0 2-1,-1-1 0,1 0 0,0 0 1,0 1-1,-1 0 0,1 0 0,-1-1 0,1 1 1,-1 1-1,0-1 0,0 0 0,3 4 1,20 32 64,-2 0 0,28 65 1,-33-63-3,2 0 0,38 55 0,-50-87-57,-8-8 0,0 0 1,0 0-1,0 0 0,1 1 0,-1-1 1,0 0-1,0 0 0,1 0 1,-1 0-1,0 0 0,1 0 1,-1 0-1,0 0 0,0 0 0,1 0 1,-1 0-1,0 0 0,0 0 1,1 0-1,-1 0 0,0 0 0,0-1 1,1 1-1,-1 0 0,0 0 1,0 0-1,1 0 0,-1 0 0,0-1 1,0 1-1,0 0 0,1 0 1,-1 0-1,0-1 0,0 1 1,0 0-1,0 0 0,0 0 0,1-1 1,-1 1-1,0 0 0,0 0 1,0-1-1,0 1 0,0 0 0,0-1 1,0 1-1,0 0 0,0-1 1,0-8-523,-1-1-965,0 1 0,0 0 0,-1-1 0,-3-10 0,-6-25-6626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27.3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1091 151 7235,'0'0'15445,"-24"-13"-13973,-118-65 548,113 64-1067,0 1 1,-32-8-1,44 17-703,-1 1 0,0 0 0,0 2 0,0 0-1,-32 3 1,1 0-90,40-2-152,1 1 0,0 0-1,-1 1 1,1 0 0,0 0-1,0 1 1,0 0 0,1 0-1,-1 0 1,1 1 0,-9 7-1,-10 7 2,-39 38-1,37-31-7,-41 40 66,2 3 1,-106 141 0,166-197-66,1-1 0,1 1 0,0 1 0,1-1 0,0 1 0,1-1 0,0 1 0,-1 24 0,-4 10 6,-5 20 49,2 0-1,4 1 1,2 0-1,7 109 1,3-144-52,1 0 1,2-1-1,1 0 0,19 42 1,-21-59 19,1 0-1,0 0 1,1-1 0,1 0 0,0 0 0,1-1 0,0-1 0,1 0 0,0 0 0,1-1-1,1-1 1,-1 0 0,2-1 0,25 13 0,8-1 155,1-1 0,0-3 0,71 15 1,-80-25-126,0-1 1,0-3-1,0-1 1,1-2-1,40-5 1,-62 3-56,-1-1 0,0-1 0,0-1 0,0 0 0,-1-1 0,0-1 0,0 0 0,26-17 0,-19 9 0,0-2 0,-1 0 0,-1-1 0,36-40 0,24-50 0,-49 63 0,-26 35 0,-1 0 0,0-1 0,-1 1 0,0-1 0,-1-1 0,0 1 0,4-17 0,8-84 0,-14 88 0,3-27 0,-2 0 0,-8-100 0,-1 113 0,-3 0 0,-13-39 0,-6-21 0,26 91 0,-13-46 0,14 50 0,0 0 0,0 0 0,0 1 0,-1-1 0,1 1 0,-1-1 0,1 1 0,-1-1 0,0 1 0,0 0 0,0 0 0,0 0 0,-1 0 0,1 0 0,-3-1 0,-10-5 0,0 0 0,-18-15 0,20 14 0,-1 0 0,-20-10 0,16 17-1615,8 3-1164,-4-1-5313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29.3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1641 134 5378,'0'0'11504,"-18"-12"-9705,-53-41-188,67 49-1292,-1 0 1,0 0-1,0 1 1,0 0-1,-1 0 0,1 0 1,-1 0-1,0 1 1,0 0-1,0 0 0,-10-1 1,-4-1 204,-35-6 238,0 2 1,-59-1-1,-114 7 285,122 3-753,82 0-270,1 2-1,-1 0 1,0 1 0,1 1 0,0 1 0,0 2-1,-27 12 1,-146 83 153,169-88-123,-3 6-14,1 0-1,0 2 1,-37 39-1,14-13 4,33-31 19,1 1 1,0 1-1,2 1 1,-24 39-1,-41 97 183,69-131-162,2 1-1,1 0 1,2 1 0,0 0-1,-4 49 1,3 146 401,9-183-415,0-18 4,1-1 0,1 0 0,1 0 0,0 0 0,2-1 0,15 37 0,-6-24-18,1-2 0,1 0 0,30 41 0,-29-51 11,1 0 0,1 0 1,1-2-1,1-1 0,0 0 1,2-2-1,32 18 1,-25-19 25,1-1 1,0-1-1,1-2 1,0-2-1,1-1 1,46 6-1,15-5 23,100-4 0,-180-6-106,-1 0-1,0-1 0,1 0 0,-1-1 1,20-8-1,68-31 46,-21 7-35,-56 25-19,-1-1 0,0-1 0,0-2 0,-2 0 0,1-1 0,-2-1 0,0-1 0,-1-1 0,-1-1 0,0-1 0,-2 0 0,0-1 0,-1-1 0,-2-1 0,0 0 0,-1-1 0,-2 0 0,0-1 0,-2 0 0,8-31 0,12-60 0,-5-2 0,-5-1 0,-5 0 0,-2-123 0,-13 231 0,-1 0 0,0 0 0,-1 1 0,0-1 0,0 1 0,-1 0 0,-1 0 0,1 0 0,-8-10 0,-1-5 0,7 13-233,-1 1 0,-1-1 0,1 2 0,-2-1 0,1 1 0,-15-13 0,-65-46-4047,15 13-550,22 9-5511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30.4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417 14 7732,'0'0'20393,"-6"-2"-18696,-2-1-1433,-1 1 0,1 0 1,-1 0-1,0 1 0,0 0 1,1 0-1,-1 1 1,0 0-1,0 1 0,-9 2 1,3 3-260,-1 1 1,1 0 0,0 1-1,1 1 1,0 1-1,-20 16 1,16-12-8,1-1 2,0 0 0,1 1 0,1 0 0,1 2 0,0 0 0,1 0 0,0 1 0,2 1 0,-11 19 0,12 1-98,9-35 88,1-1 1,-1 1-1,1 0 1,0-1-1,0 1 0,0-1 1,0 1-1,0 0 1,0-1-1,1 1 1,-1 0-1,1-1 0,1 4 1,4 1 5,0-1 0,1 0 0,-1-1 1,1 1-1,0-1 0,0 0 0,1-1 0,-1 0 0,1 0 1,0-1-1,9 3 0,18 5 39,43 7 1,-71-17-34,43 8-969,0-3 0,94 1 1,-142-8 667,1 1 1,-1 0-1,0 0 1,0-1-1,1 1 1,-1-1-1,0 0 1,0 1-1,0-1 1,0 0-1,1 0 1,-1-1-1,-1 1 1,1 0-1,0-1 1,0 1-1,0-1 1,-1 1-1,1-1 1,-1 0-1,1 0 1,1-3-1,11-29-8109,-12 4-5020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32.8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2 729 6275,'0'0'14980,"-1"0"-14820,1 0 0,0 0 0,0-1 0,0 1 0,0 0 0,0 0 0,0-1 0,0 1 0,0 0 0,0 0 0,0-1 0,0 1 0,0 0 0,0 0 0,0-1 0,0 1 0,0 0 0,0-1 0,0 1 0,0 0 0,1 0 0,-1 0 0,0-1 0,0 1 0,0 0 0,0 0 0,0-1 0,1 1 0,-1 0 0,0 0 0,0 0 0,0 0 0,1-1 0,62-23 1011,1 2 0,88-16 0,28-10-568,454-128 48,-459 133-473,127-25 29,200-9 75,-137 21-108,-254 44-156,111-17-82,-98 6 52,249-11 0,-198 28 71,180-30 0,-243 26 4,138 5 0,-169 6-21,1008-15 206,-925 13-248,454 16 0,-517-7 0,368 39 0,-398-38 0,198 31 0,41-5 0,-195-26 0,182 39 0,-72-5 0,-72-16 0,80 7 0,-31-5 0,26-1 0,-108-15 0,234 22 0,-215-20 0,389 62 0,-308-28 0,-132-29 0,36 9 0,79 19 0,11-8 0,-108-24 0,-34-4 0,-9-2 0,84 24 0,54 22 0,-148-33 0,-26-13 0,42 11 0,-15-5 0,-48-13 0,19 3 0,-51-41 0,-150-210 0,164 228 0,-1 1 0,0-1 0,-1 2 0,-1 0 0,0 1 0,-1 0 0,-21-13 0,36 28 0,1-1 0,-1 1 0,1-1 0,0 1 0,-1-1 0,1 1 0,-1 0 0,1-1 0,0 1 0,-1 0 0,1-1 0,0 1 0,0 0 0,0 0 0,0-1 0,0 1 0,-1 0 0,1 0 0,1-1 0,-1 1 0,0 0 0,0-1 0,0 3 0,1 22 0,0-18 0,1 0 0,0 0 0,0 0 0,1 0 0,0 0 0,1-1 0,-1 1 0,1-1 0,7 9 0,48 51 0,100 77 0,-133-120 0,-19-18 0,-1 1 0,0-1 0,0 1 0,5 8 0,-10-14 0,-1 1 0,0-1 0,0 1 0,0-1 0,1 1 0,-1-1 0,0 1 0,0 0 0,0-1 0,0 1 0,0-1 0,0 1 0,0-1 0,0 1 0,0 0 0,-1-1 0,1 1 0,0-1 0,0 1 0,0-1 0,-1 1 0,1-1 0,0 1 0,-1-1 0,1 1 0,0-1 0,-1 1 0,1-1 0,0 1 0,-1-1 0,1 0 0,-1 1 0,1-1 0,-1 0 0,1 0 0,-1 1 0,1-1 0,-2 0 0,-29 17 0,12-8 0,-235 121 0,241-126-531,1 0 1,-1-1-1,-1 0 1,1-1-1,0 0 1,-21-1-1,13 1-1958,-32-1-9380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39.6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149 3653 3362,'0'0'14283,"-17"-5"-7143,4-7-3066,3-4-3684,0-1 1,1 0 0,1 0-1,0 0 1,2-1-1,-8-30 1,-4-8 39,6 4-148,6 27-51,-4-37 0,2-205-231,8 216 0,2 28 0,0-1 0,8-34 0,1 2 0,-1 10 0,2 1 0,2 0 0,30-67 0,-25 66 0,105-239 0,17-11 0,-127 269 0,2 1 0,0 1 0,2 0 0,35-38 0,-19 24 0,28-39 0,35-35 0,-34 43 0,-20 22 0,3 1 0,69-54 0,-96 85 0,55-41 0,28-21 0,-1 1 0,-47 40 0,-7 4 0,58-30 0,6-3 0,-22 8 0,-1 11 0,160-78 0,99-45 0,-251 123 0,-63 37 0,-5 3 0,37-17 0,112-24 0,-159 43 0,0-1 0,29-13 0,16-7 0,26-5 0,-50 17 0,46-12 0,-47 16 0,-33 8 0,-1 1 0,1-1 0,0 1 0,0 1 0,8-2 0,16-8 0,165-51 0,-187 58 0,1 1 0,0 0 0,0 0 0,0 1 0,14-1 0,-18 1 0,0 0 0,0 0 0,0 0 0,0-1 0,0 1 0,7-5 0,9-3 0,92-19 0,-19 5 0,-56 13 0,-32 9-117,-5 1-585,-2 0-733,-53 0-13407,34 0 5126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40.19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3490,'0'0'17352,"7"1"-15914,35 9 1312,77 29 1,17 12-1006,-119-45-1605,-1 0 0,0 1 0,0 0 0,-1 1 0,25 18 0,-32-19-49,0 1 1,0 0-1,9 14 0,-16-19 39,-1-1-1,1 1 1,-1 0-1,1-1 0,-1 1 1,0 0-1,0-1 0,0 1 1,-1 0-1,0 3 0,1-4-74,-2 5-5,0-1 0,0 1 0,-1-1 0,0 0 0,0 0 0,0 0 0,-1 0 0,1 0 0,-8 7 0,-6 11 8,-8 15-58,-3 3 0,-34 71 0,61-107 22,1-6-27,0 1 0,0-1 1,0 1-1,-1-1 0,1 1 0,0-1 0,0 1 0,0-1 0,0 1 0,0-1 0,-1 1 1,1-1-1,0 1 0,0-1 0,-1 0 0,1 1 0,0-1 0,-1 0 0,1 1 1,0-1-1,-1 0 0,1 1 0,-1-1 0,1 0 0,0 1 0,-1-1 0,1 0 1,-1 0-1,1 0 0,-1 0 0,1 1 0,-1-1 0,1 0 0,-1 0 0,1 0 1,-1 0-1,1 0 0,-1 0 0,-35 2-3805,11 7-7579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44.1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3922,'0'0'9772,"2"4"-8078,14 27 2444,-6-14-2665,-1 0 0,10 27-1,-14-24-844,-1 0-1,2 26 1,6 28 910,-6-50-1268,-1 1 1,-1-1 0,2 49 0,-6-72-445,0 8-3505,0 47-10212,0-29 4996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53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5330,'0'0'17195,"0"32"-15183,0 199 1242,0 107 1026,1-345-4235,0 0 1,0 0 0,1 0-1,0 1 1,0-1-1,4-8 1,5-14 64,122-319 157,-128 338-269,1-1 0,1 1 0,-1 0 0,2 1 0,-1 0 1,10-9-1,-16 17-9,0 0 0,0 0 0,0 0 0,0 0 0,1 0 0,-1 1 1,0-1-1,0 0 0,1 1 0,-1-1 0,0 1 0,1-1 0,-1 1 1,0-1-1,1 1 0,-1 0 0,0 0 0,1 0 0,-1 0 0,1 0 1,-1 0-1,1 0 0,-1 0 0,0 1 0,1-1 0,-1 0 0,0 1 0,1 0 1,-1-1-1,0 1 0,0-1 0,1 1 0,-1 0 0,0 0 0,0 0 1,0 0-1,0 0 0,0 0 0,0 0 0,0 0 0,0 0 0,-1 0 1,2 3-1,5 5 30,-1 1 0,-1 0 0,0 0 0,4 11 0,-8-20-15,9 28 25,-1-1 0,-2 1 0,-1 1 0,-1-1 0,1 31 0,-2 141 170,-4-145-180,0-79-2463,0 1-5391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9.2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0 321 4834,'0'0'15671,"12"-6"-13101,12-9-1673,1 0 0,-2-2 0,0 0 1,-1-2-1,29-31 0,-38 35-739,-1 0-1,17-27 0,-25 35-114,-1 1 1,0-1-1,0 0 0,-1 0 0,0 0 0,0-1 1,-1 1-1,0 0 0,0-1 0,0-7 0,-1 14-16,0 0-1,-1 0 1,1 0-1,0-1 1,-1 1-1,1 0 1,0 0-1,-1 0 1,1 0-1,-1 0 1,0 0-1,1 1 1,-1-1-1,0 0 1,1 0-1,-1 0 1,0 1-1,0-1 1,0 0-1,0 1 1,0-1-1,0 0 1,0 1-1,0-1 1,0 1-1,0 0 0,0-1 1,0 1-1,0 0 1,0 0-1,0 0 1,0 0-1,-1 0 1,0 0-1,-3-1 0,0 1 0,0 0 0,1 1 0,-1-1 0,0 1 0,0 0-1,-5 1 1,4 1-26,0 0-1,0 0 0,1 1 0,-1 0 1,1-1-1,0 2 0,0-1 0,0 1 1,1-1-1,-1 2 0,1-1 1,0 0-1,1 1 0,-6 10 0,4-7 27,0 1-1,1 0 0,1-1 0,0 1 0,0 1 1,1-1-1,0 0 0,-1 19 0,3-24 13,0-1-1,0 1 1,0 0-1,1-1 1,-1 1-1,1-1 0,0 1 1,1-1-1,-1 1 1,5 7-1,-4-9-26,0 0-1,1-1 1,-1 1 0,1-1-1,0 0 1,0 1-1,0-1 1,0-1 0,0 1-1,0 0 1,0-1-1,1 0 1,-1 1 0,7 0-1,-2 0-101,0 0 0,1 0 0,-1-1 1,1 0-1,-1 0 0,1-1 0,-1 0 0,1-1 0,0 1 0,-1-2 0,0 1 0,1-1 0,-1-1 0,0 0 0,0 0 0,0 0 0,0-1 0,-1 0 0,0 0 0,1-1 0,10-9 0,-7 5-1601,-1 0-1,0-1 1,0 0-1,9-13 1,-2 0-6637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44.59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7235,'0'0'9855,"2"9"-8024,3 25 760,1 43 0,-6 105 618,-2-72-2255,7-94-3160,-5 40-8439,0-22 4946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45.0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57 1 5186,'0'0'12563,"0"5"-10279,1 30 985,0-10-1933,-1 0 1,-1 0-1,-5 29 1,-8 22-649,-14 56 168,27-126-802,-3 24 309,-1-15-5403,5 40-3116,0-20 2140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55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6835,'0'0'18443,"0"3"-17250,0 24-532,0 38 653,-2 0-1,-12 74 1,9-104-1022,2-1 0,1 53 0,2-81-261,0-5 220,-7-8-8758,6 6 7568,1 0-1,-1 0 1,1 0 0,-1 0 0,0-2-1,1-10-6887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55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1 11141,'0'0'14329,"-12"22"-12971,-90 151 456,97-168-1799,1 1-1,0 0 1,1 1-1,-1-1 1,1 1-1,0-1 1,1 1-1,0 0 1,0 0-1,0 0 1,1 0-1,0 0 1,0 14-1,2-19-12,0 0 0,0-1 0,0 1 0,0 0 0,1-1 1,-1 1-1,0-1 0,1 0 0,-1 1 0,1-1 0,-1 0 0,1 0 0,0 0 0,-1 0 0,1 0 0,0 0 0,0 0 0,0-1 0,3 2 0,0 0 21,20 6 150,1-1-1,-1-1 0,1-1 1,0-2-1,47 1 1,-64-3-146,154 1 296,-92-3-1025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55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1 10517,'0'0'12875,"-2"22"-10738,-6 40-832,-23 279 2558,31-332-3542,-3 14-4420,-7-10-8405,-9 0-1223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56.5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5 449 2225,'-4'-5'26932,"171"-101"-25833,-72 49-757,290-207 101,-363 250-379,-12 12-3028,-12 9-5669,-7 0 1130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0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49 5378,'0'0'16160,"-1"-7"-14506,-3-35 7550,31 43-9162,1 2 1,-1 0-1,0 2 0,0 1 0,-1 1 0,30 12 1,-17-4-25,-1 3 1,-1 1 0,46 31 0,-71-45-10,-8-8-73,-4-6-844,1-12-2568,3-6-4491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1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 4498,'0'0'15476,"0"-4"-13459,2-5 1021,7 15 733,13 10-3005,93 49 1028,231 147-486,-213-127-1209,-130-82-94,-2-2-7,0 0 0,-1 0 0,1 0 0,0-1 0,-1 1 0,1 0 0,0-1-1,0 1 1,-1 0 0,1-1 0,0 1 0,0-1 0,0 0 0,0 1 0,0-1 0,0 0-1,0 1 1,0-1 0,0 0 0,0 0 0,0 0 0,0 0 0,1 0 0,0 0-308,-28 0-5500,12 0-607,2 0-3139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2.2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7716,'0'0'14753,"6"1"-13566,9 3-577,0 0 0,-1 1-1,0 1 1,0 0 0,20 13 0,-24-13-375,0 0 0,-1 1 0,1 0 1,-1 1-1,-1 0 0,1 0 1,-2 1-1,11 13 0,-16-15-115,1 0 0,-1 1 0,0-1-1,0 1 1,-1-1 0,0 1 0,-1-1 0,1 1 0,-2 0-1,1-1 1,-3 15 0,2-20-85,0 1 1,0-1-1,-1 1 0,1-1 1,-1 0-1,0 0 0,1 0 1,-1 0-1,0 0 0,0 0 1,0 0-1,0-1 0,0 1 1,-1-1-1,1 0 0,-5 3 1,-41 17 185,4-14-162,38-7-88,0 1-1,0 0 1,0 0-1,0 0 1,-12 4-1,18-5 15,1 0-1,-1 1 0,0-1 0,0 0 0,1 0 0,-1 0 1,0 0-1,0 0 0,0 0 0,1 0 0,-1 1 0,0-1 1,0 0-1,0 0 0,1 0 0,-1 0 0,0 1 0,0-1 1,0 0-1,0 0 0,0 1 0,0-1 0,1 0 0,-1 0 1,0 0-1,0 1 0,0-1 0,0 0 0,0 0 1,0 1-1,0-1 0,0 0 0,0 0 0,0 1 0,0-1 1,0 0-1,0 0 0,0 1 0,0-1 0,-1 0 0,1 0 1,0 0-1,0 1 0,0-1 0,0 0 0,0 0 0,0 1 1,-1-1-1,1 0 0,0 0 0,0 0 0,0 0 0,-1 1 1,1-1-1,0 0 0,0 0 0,0 0 0,-1 0 0,1 0 1,0 0-1,0 0 0,-1 0 0,1 0 0,27 7-360,-17-5 373,27 8-24,-20-6 43,1 1 0,27 11 0,-41-13-18,1-1 0,-1 1-1,1-1 1,-1 1 0,0 0-1,0 1 1,0-1 0,0 1 0,-1 0-1,1 0 1,-1 0 0,0 0-1,4 8 1,-5-5 100,0 0 0,-1 1 0,1-1 0,-2 1 0,1-1 0,-1 0 0,0 1-1,-1-1 1,-2 12 0,1-16-58,0-1 1,-1 0-1,1 0 0,-1 0 0,0 0 0,0 0 1,0 0-1,0-1 0,0 1 0,0-1 0,0 0 1,0 0-1,0 0 0,-4 0 0,-4 2 91,-179 45 192,141-46-2910,31-3 1372,17-1 399,1 0 0,0 0 0,0 0 0,0-1 1,0 1-1,0 0 0,0 0 0,1 0 0,-1 0 0,2-5 0,17-8-5216,11-5-2132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2.7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1 6211,'0'0'15532,"0"3"-13798,1 118 4866,9 63-4569,15 167-1372,-26-341-659,1-8 0,0-1 0,-1 1 0,1-1 0,0 1 0,0-1 0,0 1 0,0 0 0,1-1 0,-1 1 0,0-1 0,1 1 0,-1-1 0,1 2 0,4-14 0,-6 8-72,1 1 0,0 0 1,-1 0-1,1 0 0,-1 0 0,0-1 0,0 1 0,0 0 1,0 0-1,0 0 0,0 1 0,0-1 0,-1 0 0,1 0 1,-4-2-1,-30-25-3486,13 13-32,-2-4-6826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19.7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10773,'0'0'8873,"-1"23"-5781,-4 153 1980,1-51-3591,4-125-1501,0 0 0,0 0 1,1 1-1,-1-1 1,0 0-1,0 0 0,0 0 1,1 0-1,-1 0 0,0 1 1,0-1-1,1 0 1,-1 0-1,0 0 0,0 0 1,1 0-1,-1 0 0,0 0 1,0 0-1,1 0 0,-1 0 1,0 0-1,0 0 1,0 0-1,1 0 0,-1 0 1,0 0-1,0 0 0,1-1 1,-1 1-1,0 0 1,0 0-1,1 0 0,-1 0 1,0 0-1,0-1 0,0 1 1,0 0-1,1 0 0,-1 0 1,0 0-1,0-1 1,0 1-1,0 0 0,0 0 1,1-1-1,-1 1 0,0 0 1,0 0-1,0 0 1,0-1-1,11-11-381,30-65-303,-32 56 586,1 1 1,1 0-1,24-31 1,-31 46 90,0 2 1,-1-1-1,1 0 0,0 1 1,7-5-1,-10 8 27,0-1 0,-1 1 0,1-1 0,0 1 0,0-1 0,-1 1 0,1-1 0,0 1 0,0 0 0,0 0 0,-1-1 0,1 1 0,0 0 0,0 0 0,0 0 0,0 0 0,0 0 0,0 0 0,-1 0 0,1 0 0,0 1 0,0-1 0,0 0 0,0 0 0,0 1 0,-1-1 0,1 0 0,0 1 0,0-1 0,-1 1 0,1-1 0,0 1 0,-1-1 0,1 1 0,0 0 0,-1-1 0,1 1 0,-1 0 0,1 0 0,-1-1 0,1 1 0,-1 0 0,1 1 0,8 25 594,-1 0-1,6 37 1,4 17 463,-16-75-961,3 6 50,-5-12-144,0 0-1,1 0 1,-1 0 0,1 0-1,-1 1 1,1-1 0,-1 0-1,0-1 1,1 1-1,-1 0 1,1 0 0,-1 0-1,0 0 1,1 0 0,-1 0-1,1 0 1,-1-1 0,0 1-1,1 0 1,-1 0 0,0 0-1,1-1 1,-1 1 0,0 0-1,0 0 1,1-1 0,-1 1-1,0 0 1,0-1 0,1 1-1,-1-1 1,0 1 0,17-20-44,21-35 1,-23 32-73,27-33 1,-27 39-4,0 1-1,0 1 1,2 1 0,27-20-1,-43 33 122,0 0 0,0 0 1,1 0-1,-1 1 0,1-1 0,-1 0 0,0 1 0,1-1 0,0 1 1,-1-1-1,1 1 0,-1 0 0,1-1 0,-1 1 0,1 0 0,0 0 1,-1 0-1,1 1 0,-1-1 0,1 0 0,-1 0 0,1 1 0,-1-1 0,1 1 1,-1 0-1,1-1 0,-1 1 0,1 0 0,-1 0 0,0 0 0,1 0 1,-1 0-1,0 0 0,0 0 0,0 0 0,0 0 0,0 1 0,1 1 1,2 5 152,1 0 1,-2 1-1,0-1 1,0 1 0,3 13-1,-2-8 81,14 82 1324,-2-12-678,-9-67-889,-6-13-353,0-5 228,-1 1-1,0 0 0,0-1 0,0 1 1,0-1-1,1 1 0,-1-1 0,0 1 1,0-1-1,0 1 0,0-1 1,0 1-1,0 0 0,0-1 0,0 1 1,0-1-1,0 1 0,0-1 0,0 1 1,-1-1-1,1 1 0,0-1 0,0 1 1,0 0-1,-1-1 0,1 1 0,0-1 1,0 1-1,-1 0 0,0-1 0,-10-14-5724,-17-5-5329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57.1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5378,'0'0'14645,"0"-8"-10769,0 166 2196,0 83-4543,0-239-1601,6-6-4023,1-8 2239,0 0 1,0 0 0,-2-1-1,7-16 1,3-10-3846,14-23-6654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7:57.5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0 272,'0'0'20057,"16"5"-18861,3 0-888,9 5 51,1-2 1,1-1-1,-1-1 0,38 2 0,5-1-230,-71-6-80,0-1 1,0 1 0,0-1-1,-1 1 1,1-1 0,0 1 0,0 0-1,-1-1 1,1 1 0,-1 0-1,1 0 1,0 0 0,-1-1 0,1 1-1,-1 0 1,0 0 0,1 0-1,-1 0 1,0 0 0,0 0 0,1 0-1,-1 0 1,0 0 0,0 0-1,0 0 1,0 0 0,0 0 0,-1 1-1,1 43 924,-1-30-282,1-2-318,1 30 466,-3 1 0,-7 45-1,-31 125 259,38-179-568,0-21-6622,-6-39-4084,3 4 1696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4.6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348 16 3602,'0'0'16220,"0"-4"-14331,0-7-92,-1 15 805,-4 38 243,-4-9-2433,-2-2 1,-1 1 0,-2-1 0,-21 36 0,-81 113 673,-12 23-435,112-169-653,15-32-84,1-21-9041,0 9 3981,0-3-2572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6.1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 5795,'0'0'12808,"-1"6"-11244,-6 29-65,2 0 1,1 1 0,2-1 0,5 60-1,-2-23-332,-1 32-188,1-91-945,0-21-891,2-25-3736,-3 21 3012,3-37-5191,10 14 1135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6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10261,'0'0'13094,"67"0"-11990,-31 0-159,-4 0-689,9 7-112,-5 0-144,-10 0-128,-5-7-1377,0 7-1200,-11 0-1457,-5 0-288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6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145 1 3762,'0'0'14940,"-17"22"-12963,-54 72-318,66-86-1449,-1 0 0,2 1 0,-1-1 0,1 1-1,0 0 1,1 0 0,0 0 0,1 0 0,-1 1 0,2-1-1,-1 1 1,2-1 0,-1 1 0,2 18 0,0-5-90,-1-13-105,-1-6-15,1-1 1,0 1-1,0 0 1,0-1-1,0 1 1,1 0-1,0 0 1,0-1-1,0 1 1,0-1-1,0 1 1,1-1-1,1 4 1,2-1-4,-3-6-12,-1 1 1,0-1-1,1 1 1,-1-1-1,1 0 0,-1 0 1,0 0-1,1 1 1,-1-1-1,1-1 0,-1 1 1,1 0-1,-1 0 1,0 0-1,1-1 0,-1 1 1,1-1-1,-1 1 0,0-1 1,1 0-1,-1 1 1,2-3-1,0 2-6,12-7 63,2 0 0,-1 2 0,1 0 0,0 0 0,0 2 0,1 0 0,-1 1 0,31-1 0,-45 5 5,-1-1 0,1 1-1,-1 0 1,0 0 0,1 0-1,-1 1 1,0-1 0,1 0-1,-1 1 1,0 0 0,0-1-1,0 1 1,-1 0 0,1 0-1,0 0 1,-1 0 0,1 0-1,-1 1 1,2 3 0,1 1 181,0 0-1,-1 0 1,0 0 0,0 0-1,3 15 1,-2 10 380,-1 0 1,-2 1-1,-3 42 0,2-71-567,-1 0-1,0-1 1,0 1-1,0 0 0,0 0 1,-1-1-1,1 1 1,-1 0-1,0-1 1,0 0-1,0 1 0,0-1 1,-1 0-1,1 0 1,-1 0-1,0-1 1,0 1-1,0-1 0,0 1 1,0-1-1,-1 0 1,1 0-1,-1 0 1,1-1-1,-7 3 0,-3 0 83,0-1 0,-1 0 0,1-1-1,-1-1 1,-24 0 0,28 0-152,1-1 0,-1-1 0,1 0 0,-1 0 0,1 0 0,0-1 0,0-1 0,0 0 0,0 0 0,0-1 0,0 0 0,-14-9 1,22 12-194,0 0 0,-1-1 0,1 1 1,0 0-1,0-1 0,0 1 0,0-1 1,0 1-1,0-1 0,1 0 1,-1 1-1,0-1 0,1 0 0,-1 0 1,1-1-1,-3-26-6905,3 14-511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8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3378,'0'0'18307,"1"-5"-13244,4 14-4522,0 0-1,0 0 0,0-1 0,1 0 1,1 0-1,8 9 0,16 20 299,-10-5-535,-2 1 1,23 51-1,4 10 53,-22-50-292,-5-7-33,37 50-1,104 143-31,-151-212-198,-7-13-185,-3-11-298,1 5 402,0 1-1,0-1 1,-1 1-1,1-1 1,0 1-1,0 0 0,-1-1 1,1 1-1,0-1 1,-1 1-1,1 0 1,0-1-1,-1 1 1,1 0-1,0-1 1,-1 1-1,1 0 1,-1 0-1,1-1 1,-1 1-1,1 0 1,-1 0-1,1 0 1,-1 0-1,1 0 1,-1-1-1,1 1 1,-1 0-1,1 0 1,-1 0-1,1 0 1,-1 0-1,0 1 1,1-1 135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9.6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306 1 3330,'0'0'16468,"-2"1"-14621,-7 5-1356,0 0 1,0 0 0,1 1-1,0 0 1,0 1 0,1 0-1,-12 16 1,-21 21 812,-5-4-253,2 2 0,-43 55 0,85-96-1041,-1 0-1,1 0 0,-1 0 1,1 0-1,0 1 1,0-1-1,0 0 1,0 1-1,0-1 1,0 4-1,1-5-14,12 0-25,63 11 243,-1-3 0,1-3 0,88-6 0,-107 0-187,-54 0-143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19.9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4018,'0'0'16410,"-5"29"-14268,-16 98-322,17-91-803,2 0 1,2 51-1,1-32-51,-1 84 757,0-137-1891,0-11-4325,-2-12-232,-6-12-3982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23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530 7 6099,'0'0'12640,"-22"-6"-4591,19 9-7909,-1 1-1,1 0 1,0-1-1,0 1 0,1 0 1,-1 0-1,1 1 1,0-1-1,0 1 0,0-1 1,-1 7-1,-6 11 219,-54 89 598,-82 106 1,141-211-931,-116 154 606,81-109-429,23-31-84,-21 35 0,37-54-104,-1 0 0,1 0 1,-1 0-1,0 0 1,1 0-1,-1 0 0,0 0 1,1-1-1,-1 1 1,0 0-1,0 0 1,1-1-1,-1 1 0,0 0 1,0-1-1,0 1 1,0-1-1,0 1 0,0-1 1,-2 1-1,-2-1-4277,-14 0-12649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39.7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426 148 5715,'0'0'21209,"-14"-19"-20195,-47-56-398,27 42-17,10 24-102,13 6-232,4 1-207,0 0 0,-1 1-1,1-1 1,0 1 0,0 1 0,-1-1-1,1 1 1,0 1 0,0-1 0,-1 1 0,1 0-1,0 1 1,0 0 0,0 0 0,0 0-1,0 1 1,1 0 0,-1 1 0,1-1-1,0 1 1,-1 0 0,2 1 0,-1-1 0,1 1-1,-8 8 1,7-6-60,-1 0 0,1 0 0,1 1 0,-1 0 0,1 0-1,1 0 1,-1 1 0,2-1 0,-5 12 0,4-5-9,1 0 1,1 0-1,0 0 0,1 0 0,0 16 1,3 15 234,1 0 0,3-1 0,1 1 0,16 51 0,-20-87-242,-1 0 1,0 0-1,0 0 0,-1 0 1,-1 1-1,0-1 0,-1 15 0,1-23-76,0 0 0,-1 0 0,1 0 0,0 0 0,-1-1-1,1 1 1,-1 0 0,0 0 0,1 0 0,-1 0 0,0 0 0,0-1-1,0 1 1,-1 0 0,1-1 0,0 1 0,-1-1 0,1 1-1,-1-1 1,1 0 0,-1 0 0,1 1 0,-1-1 0,0 0-1,0-1 1,1 1 0,-1 0 0,0 0 0,0-1 0,0 1 0,0-1-1,0 1 1,0-1 0,0 0 0,0 0 0,0 0 0,0 0-1,0 0 1,0-1 0,0 1 0,0-1 0,0 1 0,-2-2 0,2 2-338,1-1 0,0 0 0,0 1 1,0-1-1,0 0 0,1 1 1,-1-1-1,0 0 0,0 0 0,0 0 1,1 0-1,-1 0 0,0 0 0,1 0 1,-1 0-1,1 0 0,-1 0 1,1 0-1,0-1 0,-1 1 0,1 0 1,0 0-1,0 0 0,0-1 1,0 1-1,0 0 0,0-2 0,-1-29-11869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23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2593,'0'0'20151,"0"6"-19132,-22 296 5072,20-285-7295,1-12-2410,0-13 38,5-8-2314,18-10-1644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23.8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4418,'0'0'15524,"0"22"-13032,1 13-1570,-2 90 2142,-4-58-1059,1 1-1292,3-37-6752,1-51 1826,0-7-2139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24.6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6771,'0'0'15866,"0"2"-13756,1 5-1635,-1-1 0,1 0 0,0 1 0,1-1 0,0 0-1,0 0 1,0 0 0,6 11 0,33 47 910,-13-21-534,30 58-348,-5 2 1,43 119-1,-80-181-503,1-1 0,1-1 0,3-1 0,33 48 0,-40-72-45,-13-12-227,0-10-1496,-2-15-2087,-5 13-7074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25.2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2721,'0'0'15506,"-1"7"-13796,-4 134 4191,1 5-2216,-6 7-1537,10-147-2102,0-5-41,1 0 1,-1 0 0,0 1 0,0-1-1,0 0 1,0 0 0,0 1-1,0-1 1,-1 0 0,1 0 0,0 0-1,-1 1 1,1-1 0,-1 0-1,1 0 1,-1 0 0,1 0 0,-2 1-1,1-2 14,1-8-1286,0 0 179,0 0 1,1-1-1,0 1 1,0 0-1,1-1 1,0 1-1,0 0 0,1 0 1,0 1-1,5-10 1,16-24-6802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8:25.9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190 1 9524,'0'0'13393,"8"24"-11427,46 149 1263,-46-138-2590,-2-1 0,-1 1 1,-2 1-1,-1-1 1,-6 60-1,4-89-611,-1 0-1,0 0 1,0 0-1,0 0 1,-1 0-1,0 0 1,0 0-1,-1-1 1,0 1 0,0-1-1,0 0 1,0 0-1,-1 0 1,0 0-1,0 0 1,0-1-1,0 0 1,-7 5 0,4-4-6,0-1 1,0 0 0,0 0-1,-1 0 1,1-1 0,-1 0 0,0-1-1,0 0 1,0 0 0,0-1 0,0 0-1,-14 0 1,10-1-25,-29-3-48,39 3 43,0-1-1,0 0 1,0 0-1,0 0 1,0 0-1,0 0 1,1 0-1,-1-1 1,0 1-1,1-1 1,-1 1-1,1-1 1,0 1-1,-1-1 1,1 0-1,0 0 1,-1-2-1,-2-7-129,0 0 0,1-1 0,0 1 0,1-1 0,0 1 0,1-1 0,1 0 0,0 0 0,0 0 0,3-15 0,-3 24 119,1 1 1,-1 0-1,0-1 1,1 1-1,0 0 1,-1 0-1,1 0 1,0-1-1,0 1 1,0 0-1,0 0 1,1 0-1,-1 0 0,0 1 1,1-1-1,0 0 1,-1 1-1,1-1 1,0 1-1,0-1 1,0 1-1,0 0 1,0 0-1,0 0 1,0 0-1,0 0 1,0 0-1,0 0 1,1 1-1,2-1 0,-1 1 25,0-1-1,0 1 1,0 0-1,0 1 0,0-1 1,0 1-1,-1 0 1,1 0-1,0 0 0,-1 0 1,1 1-1,0-1 0,-1 1 1,0 0-1,1 0 1,2 3-1,11 11 241,-1 0 0,24 32-1,-32-36-126,1 0 0,0-1-1,0-1 1,1 0 0,1 0-1,0-1 1,0 0 0,0 0-1,19 8 1,30 14 72,-57-27-288,-5-3-327,1-1 1,-1 0-1,1 0 0,-1 0 1,1 0-1,-1 0 0,1 0 1,-1 0-1,0 0 1,1-1-1,-3 0 0,-13-13-5091,-7-12 477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09:07.4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597 0 5747,'0'0'18840,"-5"0"-17500,-3 1-994,1-1 1,-1 2 0,1-1 0,-1 1-1,1 0 1,0 1 0,-12 5 0,-54 32 754,29-15-577,-106 46 558,-9 4-705,114-56-298,36-16-34,0 1-1,1-1 0,-14 9 0,22-11-36,0-1-1,0 0 1,-1 1-1,1-1 0,0 1 1,0-1-1,0 1 1,0-1-1,0 1 1,0-1-1,0 0 0,0 1 1,0-1-1,0 1 1,0-1-1,0 1 0,0-1 1,1 1-1,-1-1 1,0 0-1,0 1 1,0-1-1,1 1 0,-1-1 1,0 0-1,0 1 1,1-1-1,-1 1 1,0-1-1,1 0 0,-1 0 1,0 1-1,1-1 1,-1 0-1,1 0 0,-1 1 1,0-1-1,1 0 1,-1 0-1,1 0 1,26 18 364,-19-12-323,14 6-49,1 0 0,0-2 0,1 0 0,41 10 0,-10-3 0,13 4 0,44 16 0,-95-29 0,2-1 0,-1 0 0,1-2 0,0 0 0,39 5 0,-62-13-727,-27-18-6955,15-4-60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0:49.0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451 1 4482,'0'0'20807,"-20"7"-19481,13-4-1227,-23 7 290,0 1 0,1 2 0,0 1 0,-29 20-1,-162 110 1256,210-139-1504,-7 7 519,17-12-659,0 1 0,0 0 0,0 0-1,0 0 1,0 0 0,1 0 0,-1 0 0,0 0 0,0 0-1,1 0 1,-1 0 0,1 0 0,-1 0 0,1-1-1,-1 1 1,1 0 0,-1 0 0,1 0 0,0-1-1,-1 1 1,1 0 0,1 0 0,5 7-11,41 38 63,-45-43-46,1-1 0,0 1 0,-1-1-1,1 0 1,0 0 0,0 0 0,0-1 0,0 1 0,1-1 0,-1 0 0,0 0-1,9 0 1,12 2-801,-9 0-3912,-2-2-6945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0:49.9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43 9556,'0'0'13252,"12"-6"-11390,2-1-1297,-8 3-343,0 1 1,0 0 0,1 0 0,-1 1 0,1 0 0,0 0 0,0 1 0,-1 0-1,10-1 1,188-4 2717,-144 6-2620,-35 1-213,-1 2 0,1 0 0,-1 1 0,0 2 0,0 0 0,30 13 0,-21-5-18,-1 1 0,0 2 0,53 36 0,-62-35-20,-1 1 1,-1 1-1,0 1 0,-2 1 1,0 0-1,26 44 0,-17-18 83,-3 0-1,33 88 0,-52-115-151,0 1 0,-2 0 0,3 23 0,1 6 0,18 81 0,-25-117 0,-2-19 0,0 0 0,0 0 0,0 0 0,-1 1 0,1-1 0,-1 0 0,0 1 0,0-1 0,0 1 0,-1 0 0,1 0 0,-1 0 0,-5-5 0,-51-46 0,31 30 0,-51-53 0,77 74 0,1 3 0,1-1 0,-1 1 0,1-1 0,-1 1 0,1-1 0,-1 1 0,0-1 0,1 1 0,-1 0 0,0-1 0,1 1 0,-1 0 0,0 0 0,0-1 0,1 1 0,-1 0 0,0 0 0,0 0 0,1 0 0,-1 0 0,0 0 0,0 0 0,1 0 0,-3 1 0,3-1 0,0 0 0,0 0 0,0 0 0,-1 0 0,1 0 0,0 0 0,0 0 0,0 0 0,0 0 0,-1 0 0,1 0 0,0 0 0,0 0 0,0 0 0,-1 0 0,1 0 0,0 0 0,0 0 0,0 0 0,0 1 0,0-1 0,-1 0 0,1 0 0,0 0 0,0 0 0,0 0 0,0 1 0,0-1 0,0 0 0,0 0 0,0 0 0,-1 0 0,1 1 0,0-1 0,0 0 0,0 0 0,0 0 0,0 0 0,0 1 0,0-1 0,0 0 0,0 5 0,0 0 0,0 0 0,0 1 0,1-1 0,-1 0 0,1 0 0,1-1 0,-1 1 0,1 0 0,3 8 0,31 54 0,-18-34 0,-12-22 0,0 0 0,1 0 0,0 0 0,0-1 0,1 0 0,1 0 0,0-1 0,0 0 0,1 0 0,0-1 0,0-1 0,1 0 0,0 0 0,0-1 0,0 0 0,1-1 0,0-1 0,0 1 0,1-2 0,-1 0 0,1 0 0,-1-1 0,21 0 0,-29-3 0,0 0 0,0 0 0,-1 0 0,1-1 0,0 0 0,-1 1 0,1-1 0,-1-1 0,0 1 0,1 0 0,-1-1 0,0 1 0,-1-1 0,1 0 0,0 0 0,-1 0 0,4-6 0,10-10 0,4-2 0,0 0 0,-2-2 0,24-36 0,-41 59 3,0-1 0,-1 0 0,1 1 0,-1-1 0,1 0-1,-1 0 1,1 1 0,-1-1 0,1 0 0,-1 0 0,0 0 0,0 0 0,1 1 0,-1-1 0,0 0 0,0 0 0,0 0-1,0 0 1,0 0 0,0 0 0,0 0 0,0 1 0,0-1 0,0 0 0,-1 0 0,1 0 0,0 0 0,-1 0 0,1 1-1,-1-1 1,1 0 0,0 0 0,-1 1 0,0-1 0,1 0 0,-1 1 0,1-1 0,-1 0 0,0 1 0,-1-2-1,-1 1-62,0 0-1,0 1 0,0-1 0,0 0 1,0 1-1,0 0 0,-6 0 0,7 0-52,-27 0-3676,-3 0-6028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07.2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8660,'0'0'19299,"7"0"-18578,15 0-213,96 4 1094,-103-3-1547,0 2 0,0 0 0,0 0 0,-1 1 1,29 13-1,-38-15-46,-1 1-1,1 0 1,-1 0 0,0 0-1,1 0 1,-2 1 0,1-1-1,0 1 1,-1 0 0,1 1-1,-1-1 1,0 0 0,3 8-1,-4-9 16,-1 0-1,0 0 1,0 0-1,-1 0 1,1 0 0,-1 0-1,1 0 1,-1 0-1,0 0 1,0 0-1,0 0 1,-1 0-1,1 0 1,-1 0 0,1 0-1,-1 0 1,0 0-1,0-1 1,0 1-1,-1 0 1,1 0-1,-1-1 1,0 1-1,1-1 1,-3 3 0,-9 8 69,0-2 0,0 1 0,-1-2 0,0 0 0,-22 12-1,-34 24-12,70-46-88,0 0 0,-1 0 0,1 0 0,0 1 0,-1-1 0,1 0 0,0 0 0,-1 0 0,1 1 0,0-1 0,-1 0 0,1 1 0,0-1 0,-1 0 0,1 0 0,0 1 0,0-1 0,0 0 0,-1 1 0,1-1 0,0 1 0,0-1 0,0 0 0,0 1 0,0-1 0,0 0 0,0 1 0,0-1 0,-1 1 0,1-1 0,1 0 0,-1 1 0,0-1 0,0 1 0,0-1 0,0 0 0,0 1 0,0-1 0,0 1 0,0-1 0,1 0 0,-1 1 0,0-1 0,0 0 0,1 1 0,-1-1 0,0 0 0,0 0 0,1 1 0,-1-1 0,0 0 0,1 0 0,-1 1 0,0-1 0,1 0 0,-1 0 0,0 0 0,1 1 0,0-1 0,33 8-100,-13-4 91,-3 3 11,0 0 1,0 0-1,31 20 1,-40-21-5,0 0 1,0 1-1,0 0 1,-1 0 0,0 1-1,0 0 1,-1 1-1,8 10 1,-13-15 19,0 0 0,0 0 0,-1 0 0,0 1 0,1-1 0,-1 0 0,-1 1 1,1-1-1,-1 0 0,1 1 0,-1-1 0,-1 1 0,1-1 0,-1 0 0,1 1 0,-1-1 0,-2 6 0,0-7 26,0 0 0,0 0-1,-1 0 1,1 0 0,-1-1-1,0 1 1,1-1 0,-1 0-1,-7 2 1,-44 14 365,38-12-353,-5-1-70,0 0 0,0-1 1,0-1-1,-1-1 0,-32-2 0,53 1-66,1-1 1,0 0-1,0 0 0,0 0 0,-1 0 0,1 0 1,0 0-1,0-1 0,0 1 0,-1 0 0,1-1 1,0 1-1,0-1 0,0 1 0,0-1 0,0 1 0,0-1 1,0 0-1,0 1 0,0-1 0,0 0 0,0 0 1,0 0-1,1 0 0,-1 0 0,0 0 0,1 0 1,-2-2-1,1-1-563,1 0 1,-1 0-1,1 0 1,0 0-1,0 0 1,0 0-1,1 0 1,0-6-1,0 5-457,0 0 0,0 0 0,1 1 0,-1-1 0,1 0 0,4-7 1,30-36-10539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07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9556,'0'0'17288,"5"140"-15255,-5-63-624,6 0-353,-6 0-575,5-14-273,0-7-160,0-7-48,-5-14 0,0-7-304,0-7-1025,0-7-2225,-15 0-4049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40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62 121 7379,'0'0'4773,"22"7"-1366,-11-3-2988,72 19 1269,-72-20-1385,2-1 0,-1 0-1,0-2 1,0 1 0,0-1-1,20-3 1,-29 2-204,1 1-1,-1-1 0,0 0 1,0-1-1,0 1 1,0-1-1,0 1 1,0-1-1,0 0 0,0 0 1,0 0-1,-1 0 1,1-1-1,-1 1 1,0-1-1,0 1 0,0-1 1,0 0-1,0 0 1,0 0-1,-1 0 1,1 0-1,-1 0 0,0 0 1,0-1-1,0 1 1,-1 0-1,1-1 1,-1 1-1,1-1 0,-1 1 1,0 0-1,-1-1 1,1 1-1,-1-1 1,1 1-1,-2-4 0,1 4 19,0 0 0,-1 1-1,1 0 1,0-1-1,-1 1 1,0 0 0,1 0-1,-1 0 1,0 0 0,0 0-1,0 0 1,0 0-1,0 1 1,-1-1 0,1 1-1,0-1 1,-1 1-1,-4-2 1,-2 0 168,-1 0 0,0 0 0,-18-3 1,10 4 27,-1 0 1,1 1-1,-28 3 1,39-2-230,0 1 1,0 0 0,0 1 0,0-1-1,1 2 1,-1-1 0,1 1 0,-1-1-1,1 2 1,0-1 0,0 1 0,-7 6-1,5-4-287,-26 30 576,33-35-616,-1 1 0,1 0-1,0 0 1,0 0 0,0 0-1,1 0 1,-1 0-1,0 0 1,1 1 0,-1-1-1,1 4 1,0-5-28,1-1 1,-1 1-1,1 0 1,0-1-1,-1 1 0,1-1 1,0 1-1,0-1 1,-1 0-1,1 1 1,0-1-1,0 0 0,0 1 1,-1-1-1,1 0 1,0 0-1,0 0 1,0 0-1,0 0 1,0 0-1,-1 0 0,1 0 1,0 0-1,0 0 1,0 0-1,1-1 1,5 1-1523,35 0-7416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08.1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1 695 3762,'0'0'17384,"-1"4"-13150,2-4-4196,-1 1 0,0-1 1,0 0-1,1 0 1,-1 0-1,0 0 1,0 0-1,1 0 0,-1 0 1,0 0-1,0 1 1,1-1-1,-1 0 1,0 0-1,0 0 0,1 0 1,-1 0-1,0 0 1,0 0-1,1 0 1,-1-1-1,0 1 0,0 0 1,1 0-1,-1 0 1,0 0-1,0 0 1,1 0-1,-1 0 1,0-1-1,0 1 0,0 0 1,1 0-1,-1 0 1,0 0-1,0-1 1,0 1-1,0 0 0,1 0 1,-1-1-1,0 1 1,26-20 1610,45-44 1,-28 23-1129,142-120 3,20-18-387,-143 119-631,60-73-1,-120 132 218,0-1-1,0 0 1,-1 0 0,1 0 0,-1 0-1,1 0 1,-1 0 0,0-1-1,0 1 1,0 0 0,0-1 0,0 1-1,-1-1 1,2-3 0,-7 4-4574,-16 2-2507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2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8340,'0'0'17320,"21"27"-15437,10 14-1302,0 0 357,70 73 0,26 1 594,-59-56-988,-4-2-199,114 110-82,-155-144-85,-8-9-2797,-36-13-3162,16-2 4100,-21 1-6533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2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4690,'0'0'15284,"-1"11"-11829,-5 38-1377,-5 36-122,3-1 0,4 112-1,10-152-1793,-5-41-157,-1-1 1,1 1 0,0-1-1,0 1 1,0-1 0,0 1-1,0-1 1,0 1 0,1-1-1,-1 0 1,1 0-1,2 3 1,-2-4-33,-7-31-8662,-1-10-166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2.9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0 3073,'0'0'18673,"0"25"-15866,-1 8-1848,0-9-345,0 0-1,2 0 1,1 0 0,5 26 0,-4-35-492,1-1 1,0 1-1,1 0 1,1-1-1,0 0 0,1-1 1,1 1-1,0-1 1,0 0-1,1-1 0,1 0 1,0-1-1,1 0 1,0 0-1,1-1 0,0-1 1,0 0-1,1-1 0,0 0 1,1-1-1,-1 0 1,1-1-1,16 5 0,-13-6-184,1-1-1,-1-1 0,1-1 1,0 0-1,0-1 0,0-1 1,28-3-1,-43 3-191,-1-1 1,1 1-1,0-1 0,0 0 1,-1 0-1,1 0 1,0 0-1,-1 0 0,1 0 1,-1-1-1,1 1 0,-1-1 1,1 1-1,-1-1 1,0 0-1,0 0 0,0 0 1,0-1-1,-1 1 0,1 0 1,0-1-1,-1 1 1,0-1-1,1 1 0,-1-1 1,0 0-1,0 1 0,-1-1 1,1 0-1,0-5 1,1-21-6414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3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1 12630,'0'0'8996,"-58"119"-5314,27-49-785,5 0-1809,-5 7-671,5-7-369,-5-7-48,5-14-753,-5-7-3649,-5-21-4418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1.2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2801,'0'0'20810,"-1"8"-19482,-8 51 456,3 0-1,2 62 0,4-28-3975,0-66-248,0-60-1874,0-14-2959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1.5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2993,'0'0'16720,"28"-4"-15626,93-15-304,-113 17-699,1 1 0,-1 0 0,1 0 1,-1 0-1,0 1 0,1 1 0,-1-1 0,1 2 1,-1-1-1,0 1 0,0 0 0,0 1 1,0-1-1,12 7 0,-16-6 50,-1-1-1,1 1 1,-1-1-1,1 1 1,-1 0-1,0 0 1,0 1-1,0-1 1,-1 0-1,1 1 1,-1 0-1,0 0 1,0 0-1,0 0 1,0 0 0,-1 0-1,0 0 1,0 0-1,1 9 1,2 9 360,-2 1 0,-1 35 1,-1-47-276,-3 37 427,-2 0-1,-2-1 1,-24 82 0,18-82-386,2 1 1,2 0 0,-5 87 0,14-71-597,-1-64-153,0 0 0,0 0 0,0 0 0,0 0 0,0 0 0,0 0 0,0 0 0,0-1 0,0 1 0,0 0 0,0-1 0,0 1 0,0-1 0,1 1 0,-3-2 0,-11-21-6001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1.7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13094,'0'0'15127,"161"49"-14247,-115-35-688,-9 7-192,-1 0-48,6 0-1456,9-7-3475,6-14-4257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4.0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364 0 672,'0'0'20412,"-7"21"-18664,-97 247 3601,-105 136-2767,208-402-2423,-5 8-1700,-7-7-5296,5-3 5121,-7 0-6002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4.4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6963,'0'0'13713,"1"21"-11581,3 140 1627,-5-105-2568,-2 1-1,-13 61 1,16-106-1196,0-10-161,6-34-7200,19-12 2644,-14 27 1934,24-44-7182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40.3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42 8004,'0'0'8838,"10"20"-5303,33 63-939,-34-66-1702,14 27 1601,-22-42-2387,1 0 0,-1 0 1,1-1-1,0 1 0,-1 0 0,1-1 0,0 1 1,0-1-1,0 1 0,0-1 0,0 0 0,0 0 1,3 1-1,-4-2-120,0 1 1,0-1 0,0 0-1,0 0 1,0 1-1,0-1 1,0 0 0,0 0-1,0 0 1,0 0 0,0 0-1,0 0 1,0 0-1,0-1 1,0 1 0,-1 0-1,1 0 1,0-1 0,0 1-1,0-1 1,0 1-1,0-1 1,0 1 0,0-1-1,1-1 1,10-20-200,-9 15 195,15-31-122,-9 20 121,0 0-1,-2 0 0,6-20 1,-12 25-332,-1 1-3718,-1-1-1586,1-13-5149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4.6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7459,'0'0'16952,"172"0"-16103,-120-7-625,-16 7-224,0 0-1057,-15 0-2256,-11 0-3586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4.9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140 1 7892,'0'0'16474,"-3"26"-14681,-11 83-542,13-100-1121,-2 5 72,1 1 0,1 0 0,1 0 0,0-1 0,0 1 0,6 26 1,-4-34-200,0 0 0,0 0 1,1 0-1,0-1 1,1 1-1,-1-1 1,1 0-1,0 0 0,9 10 1,5 2-12,30 24 0,-35-32 3,0 0-1,-1 1 1,-1 0 0,0 1 0,16 22-1,-27-33 19,1 0 0,0-1-1,-1 1 1,1 0 0,0 0-1,-1-1 1,1 1-1,-1 0 1,0 0 0,1 0-1,-1 0 1,0 0 0,1 0-1,-1 0 1,0 0 0,0 0-1,0 0 1,0 0 0,0-1-1,0 1 1,0 0 0,0 0-1,0 0 1,0 0 0,-1 0-1,1 0 1,0 0 0,-1 0-1,1 0 1,-1 0 0,1 0-1,-1-1 1,1 1 0,-2 1-1,0-1 123,-1 1 0,0-1-1,0 0 1,-1 0-1,1 0 1,0 0 0,0-1-1,-5 1 1,-13 3 104,-22 5-371,-1-2-1,0-2 0,-66 0 1,109-4-5,1-1 0,-1 0 0,0 0-1,0-1 1,0 1 0,0 0 0,0 0 0,1 0 0,-1 0 0,0-1 0,0 1 0,0 0 0,1-1 0,-1 1 0,0-1 0,0 1 0,1-1 0,-1 1 0,0-1 0,1 0 0,-1 1 0,1-1 0,-1 0 0,1 1 0,-1-1 0,1 0 0,-1 1 0,1-1 0,0 0 0,-1 0 0,1 0 0,0 0 0,0 1 0,-1-2 0,3-31-5592,11-8-2302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5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3522,'0'0'18635,"-2"6"-17283,-1 7-830,1 1-1,0-1 1,1 1-1,0-1 1,1 1-1,1-1 1,0 1-1,1-1 1,5 21-1,7 18 356,23 53 0,-30-86-696,29 75 570,68 125 0,-77-184-690,-22-30-56,0 0 1,-1 1-1,0-1 1,5 10-1,-9-8-2181,-10-6-6294,7-1 5339,-13 0-8362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5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138 0 9604,'0'0'10520,"-8"27"-8236,-28 89-393,28-97-1232,0 0-1,-2-1 0,-15 24 1,18-31-391,0 0 0,1 0 1,0 1-1,-5 16 0,10-25-262,0 0-1,0-1 1,0 1-1,0 0 0,1 0 1,0-1-1,-1 1 1,1 0-1,0 0 1,0 0-1,1 0 1,-1 0-1,1-1 0,-1 1 1,1 0-1,0 0 1,0-1-1,0 1 1,0-1-1,0 1 0,1-1 1,-1 1-1,1-1 1,0 0-1,0 1 1,0-1-1,0 0 1,0 0-1,0-1 0,0 1 1,1 0-1,-1-1 1,0 1-1,1-1 1,0 0-1,2 1 1,7 3 37,0-2 0,0 0 0,0 0 1,1-1-1,-1-1 0,24 0 1,-12-1-89,0-1 0,0-1 0,28-7 0,6-10-2899,-47 14 671,-1 0 1,-1-1-1,15-10 1,-11 2-5729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5.9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0 7780,'0'0'13990,"-98"175"-11237,72-119-240,5 0-1280,0 1-977,0-15-256,11-14-528,-6 0-2722,-4-21-4849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6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354 0 3506,'0'0'18016,"0"4"-16005,-1 12-1349,-1-1-1,0 1 0,-1-1 0,-1 0 0,0 0 0,-1 0 0,-8 15 0,-56 104 1024,47-95-1330,-95 192 301,110-212-957,-12 23 601,4-27-2348,-5-6-3285,-4-7-3268,-2 4-6934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6.8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8356,'0'0'15303,"0"119"-13286,0-63-657,0-7-159,0 0-625,0-7-272,0-21-256,0 0-32,0-14-16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7.0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10981,'0'0'18248,"26"98"-17431,-26-77-481,0-7-288,0 14-48,0 0-256,-5 0-705,-6 0-1328,6-7-1136,5-14-785,11-7-2241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7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2465,'0'0'19988,"4"14"-18273,12 41 496,3-1 0,32 67 0,-11-54-1720,2-2 1,3-2-1,65 71 1,-83-105-492,54 48 0,-78-75 8,-3-1-11,1-1 0,-1 1 0,1-1 0,-1 1 0,1-1-1,0 1 1,-1-1 0,1 1 0,-1-1 0,1 0 0,0 0 0,0 1 0,-1-1 0,1 0 0,0 0-1,-1 0 1,1 0 0,0 1 0,0-1 0,-1 0 0,1-1 0,0 1 0,0 0 0,0 0 0,1 0-472,-9-2-2991,-8-8-1207,-4 1-3844,-2 2-5145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7.9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2625,'0'0'19180,"0"15"-17809,0 228 4688,0-234-5952,0 0 0,0 0 0,1-1 1,0 1-1,0 0 0,1-1 0,0 1 0,1-1 1,0 1-1,5 8 0,-8-17-180,0 0-1,0 0 1,0 1 0,0-1 0,0 0-1,0 0 1,0 0 0,0 0 0,1 0-1,-1 0 1,0 0 0,0 1-1,0-1 1,0 0 0,0 0 0,0 0-1,1 0 1,-1 0 0,0 0 0,0 0-1,0 0 1,0 0 0,0 0 0,1 0-1,-1 0 1,0 0 0,0 0-1,0 0 1,0 0 0,0 0 0,1 0-1,-1 0 1,0 0 0,0 0 0,0 0-1,0 0 1,0 0 0,1 0-1,-1 0 1,0 0 0,0 0 0,0-1-1,0 1 1,0 0 0,0 0 0,0 0-1,1 0 1,-1 0 0,0 0 0,0 0-1,0-1 1,0 1 0,0 0-1,0 0 1,0 0 0,0 0 0,0 0-1,0-1 1,0 1 0,4-11-6635,-4 9 6596,5-24-9658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40.5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70 10757,'0'0'14551,"169"14"-13959,-118-28-448,-4-7-144,-1 7-912,-16 0-2066,-4 7-3505,-10-6-4274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18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1 10309,'0'0'10597,"24"23"-8047,75 80-181,-88-91-1949,0 1 0,-1 0 0,0 0 0,-1 1 0,-1 1 0,9 19 0,-9-16-76,-1-4-141,0 1 0,-1 0 0,-1 0 0,-1 0 0,0 1 0,0 0 0,-2 0 0,0 0 0,-1 0 0,-1 0 0,-1 18 0,0-29-180,0-1-1,0 1 1,0-1 0,-1 1-1,0-1 1,0 0-1,0 0 1,0 0 0,-1 0-1,1 0 1,-1-1 0,-6 7-1,2-3 9,0-1 0,0 0 0,-1 0 0,0-1 0,-17 9 0,12-8-32,-1 0 0,0 0 0,-1-2 0,1 0 0,-1 0 0,0-2 0,-27 2 0,38-3-25,0-1 0,1 0-1,-1 0 1,1-1 0,-1 1-1,1-1 1,-1 1 0,1-1-1,0 0 1,-1 0 0,1-1-1,0 1 1,0-1-1,-1 0 1,1 0 0,1 0-1,-1 0 1,0 0 0,0 0-1,1-1 1,-1 0 0,1 1-1,0-1 1,0 0 0,0 0-1,0 0 1,1 0 0,-1 0-1,1-1 1,-1 1 0,1 0-1,0-1 1,1 1 0,-1-1-1,0 1 1,1-1 0,0 1-1,0-1 1,1-5 0,-2 8 15,1 0 1,0-1 0,0 1 0,0 0 0,0 0 0,0-1 0,1 1-1,-1 0 1,0-1 0,1 1 0,-1 0 0,0 0 0,1-1 0,0 1-1,-1 0 1,1 0 0,0 0 0,-1 0 0,3-2 0,-1 2 10,1 0 0,-1 0-1,0 0 1,1 0 0,0 1 0,-1-1 0,1 1 0,4-1 0,0 0 14,72 0 17,-45 1-6,-24 1-10,-1 0 0,0 0 0,0 1 0,0 0-1,0 0 1,-1 1 0,1 0 0,0 1 0,-1 0 0,10 7-1,1 1-377,-1 0-1,-1 2 1,19 18-1,-22-19-3521,-7-11-3761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6931,'0'0'12262,"10"140"-10069,-5-70-80,-5 0-384,0-7-737,0-14-320,0-14-352,0-14-256,0-7-64,5-14-512,1-28-5010,-6-14-1505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5795,'0'0'8412,"28"-4"-6596,89-10-250,-75 10-113,68 3 0,-54 3-597,-14-9 4322,-42 63-3720,-3 0 0,-11 70-1,0-30-1187,4 1-1,4 115 1,5-212-471,1 0 1,0 1 0,-1-1-1,1 0 1,-1 0 0,1 0-1,0 0 1,-1 0 0,1 0 0,-1 0-1,1 0 1,-1 0 0,1 0-1,0 0 1,-1 0 0,1 0 0,-1 0-1,1 0 1,0 0 0,-1-1-1,1 1 1,-1 0 0,1 0 0,0 0-1,-1-1 1,1 1 0,-10-15-5221,0-17-4192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12838,'0'0'15703,"115"7"-14951,-84-7-415,-5 7-337,5-7-145,-5 7-1631,0-7-2434,-5 7-3730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4002,'0'0'12016,"-4"25"-9257,-18 153 1992,17 1 217,5-135-5000,0-43-342,0-1-4,1 0-1,-1 0 1,1 0-1,-1-1 1,1 1-1,-1 0 1,0 0-1,1 0 1,-1-1-1,1 1 1,-1 0-1,0-1 1,1 1 0,-1 0-1,0-1 1,1 1-1,-1 0 1,0-1-1,1 1 1,-1-1-1,0 1 1,0-1-1,0 1 1,1 0-1,-1-1 1,0 1-1,0-1 1,0 0-1,3-5-1029,11-20-4758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1681,'0'0'13686,"161"-21"-12117,-120 21-817,6 0-512,-5 0-240,-1 0-1072,-4 0-2594,-6 0-5698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1 11253,'0'0'11320,"0"20"-10175,-1 1-685,2 1 0,1 0 1,1-1-1,0 0 1,2 1-1,14 39 0,21 21-12,-27-59-430,-1 0 0,-1 0 1,-1 1-1,11 44 0,-21-68 5,0 1 1,0-1-1,0 1 0,1-1 0,-1 1 0,0-1 1,0 1-1,0 0 0,0-1 0,0 1 0,0-1 1,0 1-1,0-1 0,-1 1 0,1-1 0,0 1 1,0-1-1,0 1 0,-1-1 0,1 1 0,0-1 1,0 1-1,-1-1 0,1 1 0,0-1 0,-1 0 1,1 1-1,-1-1 0,1 1 0,0-1 0,-1 0 1,1 1-1,-1-1 0,1 0 0,-1 0 0,0 1 0,-22-1 1289,11-1-1230,-30 2 226,6-1-629,0 0 1,-38-7-1,49 6-3743,18 1-1332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0 5683,'0'0'11202,"-3"20"-8817,-11 68 120,13-81-2240,1 1-1,0 0 0,0-1 1,0 1-1,1 0 0,1-1 1,-1 1-1,1-1 0,0 1 1,1-1-1,0 0 0,0 0 1,0 0-1,1 0 0,0-1 1,0 1-1,1-1 0,0 0 0,0-1 1,0 1-1,1-1 0,6 5 1,4 2 60,1 0 1,1-1 0,-1-2-1,2 1 1,-1-2-1,32 10 1,-29-13-350,1-1 0,-1-1 0,1-1 1,0 0-1,31-3 0,-22 1-914,-29 0 571,0 0-1,0 0 0,0 0 0,0 0 1,-1 0-1,1 0 0,0 0 1,0-1-1,0 1 0,0-1 0,-1 1 1,1-1-1,0 0 0,-1 0 0,1 0 1,0 0-1,-1 0 0,1 0 1,-1 0-1,1 0 0,-1-1 0,0 1 1,0 0-1,1-1 0,-1 1 0,0-1 1,0 0-1,0 1 0,1-4 1,8-16-6978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286 0 6883,'0'0'17912,"-124"134"-16119,87-64-400,1 0-305,5-7-704,5-7-319,5-7-65,11-14-865,10-14-1712,0-7-2065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3 3794,'0'0'17570,"0"0"-17506,0 0 0,0 0 0,0 0 0,0 0 0,0 0 0,0 0 0,0 0 0,0 0 0,0-1 0,0 1 0,0 0 0,0 0 0,0 0 0,0 0 0,0 0-1,0 0 1,0 0 0,0-1 0,0 1 0,0 0 0,0 0 0,0 0 0,0 0 0,0 0 0,-1 0 0,1 0 0,0 0 0,0 0 0,0 0 0,0 0 0,0 0-1,0 0 1,0 0 0,0-1 0,-1 1 0,1 0 0,0 0 0,0 0 0,0 0 0,0 0 0,0 0 0,0 0 0,0 0 0,-1 0 0,1 0 0,0 0 0,0 1-1,0-1 1,0 0 0,0 0 0,0 0 0,0 0 0,0 0 0,-1 0 0,1 0 0,0 0 0,0 0 0,-1 8 493,-1 0-1,2 1 1,-1-1 0,1 0-1,2 13 1,-2 9 230,-24 223 1804,23-217-6969,17-36-5888,-1 0 1587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40.6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9220,'0'0'9236,"0"187"-5442,0-104-496,0-14-865,5-13-1137,0-22-943,6-20-353,-1-7-497,-5-7-1824,5-7-2241,-5-27-1377,6-22-2144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10757,'0'0'11875,"0"22"-8890,0 133 769,0 102-1553,0-256-2940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0 3474,'0'0'17013,"-3"11"-15634,-73 361 5484,53-214-6163,-5 267-1,28-424-773,0-4-969,3-83-5717,4 28-788,4 9-2177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2 176 6371,'0'0'13798,"-1"0"-13647,1-1-1,0 1 0,0-1 1,0 1-1,0-1 0,0 1 0,0-1 1,0 1-1,0-1 0,0 1 1,0-1-1,0 1 0,0-1 1,0 1-1,0-1 0,0 1 1,0-1-1,0 1 0,1-1 1,-1 1-1,0-1 0,0 1 1,1 0-1,-1-1 0,0 1 1,1-1-1,-1 1 0,1-1 1,210 4 4298,109 14-3416,-156-14-337,16 1-266,-145-2-400,34 4 113,-4 5-93,1-2 0,87-1 0,139 6 24,44 0-151,-88 2 6,-70-3 86,129-6-1,19 0 23,-89 13-15,-7 0 28,633-10-139,-537-12 79,2062 2 109,-2039-14-4,8 0 15,254-21-110,-434 26-42,-74 5 34,72 1 7,92-9 7,86-15 61,1-1 26,43-8-69,-309 29-53,278-1-84,53-5 111,-181-5 31,-8 1-7,382-41-50,3 32-8,-312 26 36,-275-7 2,187 0 17,-214 7-8,25 0 5,-8 0-18,-5-1-1,0 1-1,0 1 1,0 0-1,15 4 1,-15-3 17,-1-1 0,1 0 0,0 0 0,24-3 0,-1 0-1,260 2 77,-295 0 641,24 490-608,-13-98-123,-7-107 0,4-215 0,-7-65 0,0-11 0,0-12 0,-2 10-85,-1 0 0,0 0 0,-1 0 0,1 0 0,-2 1 0,1-1 0,-1 0 0,0 1 0,0 0 0,-1 0 0,-7-10 0,4 7-554,0 0 0,-1 1 0,-1 0 0,0 0 1,0 1-1,0 0 0,-12-7 0,-53-22-10230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2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70 1489,'-2'0'21185,"5"0"-21897,132 1 7563,284-7-4260,-179 3-2274,-133 4-207,102-8 87,-184 6-168,1-2 1,31-6-1,-32 3-8,1 2-1,33-1 0,164-9-22,253 0 82,85 14-238,-406 7 173,168 28 0,-55-17 41,-136-13-51,129 14 64,49 4 6,260 26-142,-60 18 54,-283-47 35,-23-3 25,141 2 15,-140-11-30,193-5-99,-210-5 43,617-5 96,-298-7 99,423-13-19,-666 23-127,-10 1-2,125-4-23,-70 3 0,-6 1 0,-42 0 0,9-1 0,92-10 0,66 11 0,-228 5 0,293-20 0,-395 13 0,567-54 0,-577 50 0,363-28 0,216 10-1318,-695 26-2220,-8-5-6125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4 2209,'0'0'15522,"0"-3"-13815,0 44 5024,-4 145-4292,1-84-1851,5 0-1,25 178 1,-19-232-543,36 246 236,-42-275-3916,0-13 481,-2-11 341,0-15-3011,0-7-803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0 7059,'0'0'10445,"-4"15"-9445,-22 91 1255,5 0 0,-14 214 0,27 238 126,9-383-2085,-2-173-292,1-2-4,0 0 0,0 0 0,0 1 0,0-1 0,0 0 0,0 0 1,0 0-1,0 1 0,0-1 0,0 0 0,0 0 0,0 1 1,0-1-1,0 0 0,0 0 0,0 0 0,0 1 0,0-1 1,0 0-1,0 0 0,0 0 0,1 1 0,-1-1 0,0 0 1,0 0-1,0 0 0,0 1 0,0-1 0,1 0 0,-1 0 1,0 0-1,0 0 0,0 0 0,0 1 0,1-1 0,-1 0 1,0 0-1,0 0 0,0 0 0,1 0 0,-1 0 0,0 0 0,0 0 1,1 0-1,0 0-192,-1-10-5572,0-9 1574,-6 5-3576,-4 1-2087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4162,'0'0'10034,"-5"13"-8191,-4 22 333,0 1-1,-5 58 0,1 166 2356,10 134-2643,4-254-1699,1-85-22,14 85-1,-14-131-154,-1-4-206,-1 0 538,0 5-2926,0-8 1967,-5-4-3384,-12-6 242,-8-17-3769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2225,'0'0'10744,"0"10"-7265,0 274 7026,0 380-7410,-1-656-3037,1-7-55,-1 1 0,1 0 0,0 0 0,0-1 0,0 1 1,1 0-1,-1 0 0,0-1 0,1 1 0,-1 0 0,1-1 0,-1 1 0,1 0 0,1 1 0,-1-1-13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29 4114,'0'0'12851,"-5"-4"-11175,-12-15-380,13 14 1954,4 5-3232,0 0 1,0 0-1,-1 0 1,1 0 0,0 0-1,0 0 1,0 0-1,0 0 1,0 0 0,0 0-1,0 0 1,0 0-1,-1 0 1,1 0 0,0-1-1,0 1 1,0 0-1,0 0 1,0 0 0,0 0-1,-1 0 1,1 0-1,0 1 1,0-1 0,0 0-1,0 0 1,0 0-1,0 0 1,0 0 0,-1 0-1,1 0 1,0 0-1,0 0 1,0 0 0,0 0-1,0 0 1,0 0-1,0 0 1,0 1-1,0-1 1,-1 0 0,1 0-1,0 0 1,0 0-1,0 0 1,0 0 0,0 0-1,0 0 1,0 1-1,0-1 1,0 0 0,0 0-1,0 0 1,0 0-1,0 0 1,0 0 0,0 1-1,0-1 1,0 0-1,0 0 1,0 0 0,0 0-1,0 0 1,0 0-1,0 0 1,0 1 0,1-1-1,-3 11 242,1-1 0,0 1-1,1 0 1,2 12 0,-1 8 250,-1 12 68,20 534 1803,21-186-1693,-41-390-687,0 0 0,-1 1-1,1-1 1,0 0 0,0 0-1,0 1 1,1-1 0,-1 0 0,0 0-1,0 0 1,1 1 0,-1-1 0,0 0-1,1 0 1,-1 0 0,1 0 0,0 0-1,-1 0 1,1 0 0,1 2 0,1-8-329,-1-23-2907,-3 14 891,1-26-5521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3986,'0'0'13900,"-4"0"-11782,-13 0-376,16 1-1662,0-1-1,1 1 1,-1 0 0,0-1-1,1 1 1,-1 0 0,1-1-1,-1 1 1,1 0 0,-1 0-1,1 0 1,-1-1 0,1 1-1,0 0 1,-1 0 0,1 0-1,0 0 1,0 0 0,0 0-1,0 0 1,0 0 0,0-1 0,0 1-1,0 0 1,0 1 0,0 1 153,-3 237 3012,5-124-2624,21 183 57,-4-106-529,-16-152-157,1 0 0,14 52 0,-14-88-392,-4-6-142,0 1-1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40.8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6947,'0'0'20153,"118"42"-19944,-92-42-209,-1 0-1249,1 0-3361,-10 0-6307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1 4818,'0'0'15634,"-2"0"-15297,1 0 0,-1 0 1,1 0-1,-1 0 0,1 0 0,-1 0 0,1 0 0,-1 0 1,1 1-1,0-1 0,-1 0 0,-1 2 0,-1 6-128,1 0 0,-1 0 0,1 1-1,1-1 1,0 1 0,0 0-1,1 0 1,-1 15 0,-1 3 92,-30 363 1712,30 4-1378,3-284-591,5 0 167,-5-108-137,0-2-77,1 0-1,-1-1 0,1 1 1,-1 0-1,1-1 0,-1 1 0,1-1 1,-1 1-1,0 0 0,1-1 1,-1 1-1,0-1 0,1 1 0,-1-1 1,0 1-1,0-1 0,0 1 1,1-1-1,-1 0 0,0 1 0,0-1 1,0 1-1,0-1 0,0 1 1,0-1-1,0 0 0,0 1 0,0-1 1,0 1-1,-1-1 0,1 1 1,0-1-1,0 0 0,-1-6-155,0-89-5948,-3 34-2494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9092,'0'0'9829,"-1"23"-7900,0-9-1576,-17 146 3018,-29 85 1340,43-223-4636,-2 32 115,6-53-156,0-3-287,-1-16-954,1 5-846,0-1 1,1 1-1,0-1 1,4-18 0,9-9-5982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0 3570,'0'0'13819,"26"14"-11434,84 49-80,-101-57-1940,0 0 0,-1 1-1,1 0 1,-1 0 0,-1 0-1,1 1 1,-1 1 0,-1-1-1,1 1 1,-1 0 0,-1 0-1,0 1 1,0-1 0,4 15-1,-4-2 93,-1-1-1,-1 1 0,0 0 1,-2 0-1,-2 23 1,1-39-384,-1 7 31,0 0 1,-1 0-1,-1 0 1,0 0 0,-1-1-1,0 1 1,-1-1 0,-1 0-1,0 0 1,0-1-1,-1 1 1,-1-1 0,1-1-1,-2 0 1,0 0 0,0 0-1,0-1 1,-2-1-1,1 0 1,-1 0 0,0-1-1,-23 12 1,14-10-105,12-5 0,1 0 0,-1 0 0,0-1 0,1-1 0,-1 1 0,0-1 0,-1-1 0,1 0 0,-10 1 0,16-2 0,0 0 0,0 0 0,0 0 0,0 0 0,0 0 0,0 0 0,0-1 0,0 1 0,0-1 0,0 1 0,0-1 0,0 0 0,-2-1 0,3 0 0,0 1 0,0-1 0,0 1 0,0-1 0,0 1 0,0-1 0,0 0 0,1 0 0,-1 0 0,1 1 0,-1-1 0,1 0 0,0 0 0,-1 0 0,1-2 0,-1-8-2,0-1-1,0 1 1,1 0-1,1 0 1,0 0-1,4-20 1,-4 27 0,1 1 0,0-1-1,0 0 1,0 1 0,1 0 0,-1-1 0,1 1 0,0 0 0,0 1 0,0-1 0,1 0 0,-1 1 0,1 0 0,0 0 0,0 0 0,0 0 0,1 0-1,-1 1 1,5-2 0,0 0-24,1 0 0,-1 0-1,0 1 1,1 0 0,19-2-1,-26 5 22,0 0-1,0 0 0,0 0 0,0 0 1,1 1-1,-1-1 0,0 1 0,0 0 0,0-1 1,0 2-1,-1-1 0,1 0 0,0 0 1,0 1-1,-1 0 0,1 0 0,-1-1 0,1 1 1,-1 1-1,0-1 0,0 0 0,3 4 1,20 32 64,-2 0 0,28 65 1,-33-63-3,2 0 0,38 55 0,-50-87-57,-8-8 0,0 0 1,0 0-1,0 0 0,1 1 0,-1-1 1,0 0-1,0 0 0,1 0 1,-1 0-1,0 0 0,1 0 1,-1 0-1,0 0 0,0 0 0,1 0 1,-1 0-1,0 0 0,0 0 1,1 0-1,-1 0 0,0 0 0,0-1 1,1 1-1,-1 0 0,0 0 1,0 0-1,1 0 0,-1 0 0,0-1 1,0 1-1,0 0 0,1 0 1,-1 0-1,0-1 0,0 1 1,0 0-1,0 0 0,0 0 0,1-1 1,-1 1-1,0 0 0,0 0 1,0-1-1,0 1 0,0 0 0,0-1 1,0 1-1,0 0 0,0-1 1,0-8-523,-1-1-965,0 1 0,0 0 0,-1-1 0,-3-10 0,-6-25-6626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3922,'0'0'9772,"2"4"-8078,14 27 2444,-6-14-2665,-1 0 0,10 27-1,-14-24-844,-1 0-1,2 26 1,6 28 910,-6-50-1268,-1 1 1,-1-1 0,2 49 0,-6-72-445,0 8-3505,0 47-10212,0-29 4996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7235,'0'0'9855,"2"9"-8024,3 25 760,1 43 0,-6 105 618,-2-72-2255,7-94-3160,-5 40-8439,0-22 4946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1:36.31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57 1 5186,'0'0'12563,"0"5"-10279,1 30 985,0-10-1933,-1 0 1,-1 0-1,-5 29 1,-8 22-649,-14 56 168,27-126-802,-3 24 309,-1-15-5403,5 40-3116,0-20 2140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00.4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271 1 5314,'0'0'21650,"-8"9"-20615,-93 138 2453,13-16-2384,67-106-1012,14-17-82,0 0 1,1 0-1,0 0 1,0 1-1,1 0 1,0 0-1,-4 11 1,8-19-11,1 0 0,0 0 0,0 0 0,-1 0 0,1 1 0,0-1 0,0 0 0,0 0 0,0 0 0,0 0 0,0 1 0,1-1 0,-1 0 0,0 0 0,1 0 0,-1 0 0,0 0 0,1 0 0,0 0 0,-1 0 0,1 0 0,-1 0 0,1 0 0,0 0 0,0 0 0,0 0 0,-1 0 0,1-1 0,2 2 0,0 0 0,0-1 0,1 1 0,0-1 0,-1 0 0,1 0 0,6 1 0,-4-1 0,23 3 0,0-1 0,-1-2 0,31-1 0,-13-1 0,139-13 0,21 14 0,-206 0-8,0 0 0,1 0 0,-1 0 0,1 0 0,-1-1-1,0 1 1,1 0 0,-1 0 0,0 0 0,1-1 0,-1 1 0,1 0 0,-1 0 0,0-1 0,0 1 0,1 0-1,-1-1 1,0 1 0,0 0 0,1-1 0,-1 1 0,0 0 0,0-1 0,0 1 0,0-1 0,1 1-1,-1 0 1,0-1 0,0 1 0,0-1 0,0 1 0,0-1 0,0 1 0,0-20-1033,-1 14 220,1-25-3325,0-1-3425,0-9-6364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00.6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137 1 3185,'0'0'19786,"-5"23"-16972,-58 346 3181,62-362-5961,-13 75 289,-31 106 0,39-171-275,4-11-2234,3-9-1131,12-23-2665,10-14-1771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01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1 10773,'0'0'14465,"24"19"-12587,76 70-432,-94-83-1312,-1-1-1,0 1 0,-1 0 0,1 1 1,-1-1-1,0 1 0,-1 0 0,0 0 0,0 0 1,0 0-1,-1 1 0,0-1 0,0 1 1,0 14-1,0-7 85,3 31 596,-2 73-1,-4-83-639,1-22-151,0 0 0,-1-1 0,-1 1 0,0 0 1,-1 0-1,-5 13 0,6-22-22,0-1 0,1 1 0,-1-1 0,-1 0 0,1 0 1,-1 0-1,0 0 0,0 0 0,0-1 0,0 1 0,0-1 0,-1 0 1,0 0-1,1 0 0,-1-1 0,0 1 0,0-1 0,-1 0 1,1 0-1,0 0 0,-6 1 0,-2 0-1,1-1 0,-1 0 0,0-1 0,0 0 0,0 0 0,0-2 0,-20-2 0,30 2 0,0 0 0,1 0 0,-1 1 0,0-2 0,1 1 0,-1 0 0,1 0 0,-1 0 0,1-1 0,0 1 0,-1-1 0,1 1 0,0-1 0,0 1 0,0-1 0,0 0 0,0 0 0,1 1 0,-1-1 0,0 0 0,1 0 0,-1 0 0,1 0 0,0-3 0,-3-56 0,3 50 0,-1-2 0,2-1 0,0 1 0,2-13 0,-2 21 0,1 1 0,-1 0 0,1 0 0,-1-1 0,1 1 0,0 0 0,1 0 0,-1 1 0,1-1 0,-1 0 0,1 1 0,6-6 0,-2 3 0,1-1 0,0 1 0,0 0 0,0 1 0,16-8 0,-19 11 0,0 1 0,1-1 0,-1 1 0,0-1 0,1 2 0,-1-1 0,1 1 0,-1-1 0,1 1 0,0 1 0,9 1 0,-11-1 0,-1 1 0,1-1 0,-1 1 0,1 0 0,-1 0 0,0 1 0,0-1 0,0 0 0,0 1 0,-1 0 0,1 0 0,-1-1 0,1 2 0,-1-1 0,0 0 0,0 0 0,-1 1 0,3 5 0,4 9 0,-1 1 0,5 21 0,-10-33 0,9 41 0,-10-39 0,0-1 0,0 0 0,1 1 0,0-1 0,1 0 0,0 0 0,0 0 0,1 0 0,0-1 0,0 1 0,1-1 0,8 11 0,-13-18-40,1 1-1,-1-1 1,0 0-1,0 0 1,0 1 0,0-1-1,0 0 1,0 0-1,0 1 1,1-1 0,-1 0-1,0 0 1,0 0-1,0 1 1,1-1 0,-1 0-1,0 0 1,0 0-1,0 0 1,1 1 0,-1-1-1,0 0 1,0 0-1,1 0 1,-1 0 0,0 0-1,1 0 1,-1 0-1,0 0 1,0 0 0,1 0-1,-1 0 1,0 0-1,0 0 1,1 0-1,-1 0 1,0 0 0,1 0-1,-1 0 1,0 0-1,0 0 1,1 0 0,-1-1-1,0 1 1,0 0-1,0 0 1,1 0 0,-1 0-1,0-1 1,0 1-1,0 0 1,1 0 0,-1 0-1,0-1 1,0 1-1,0-17-4716,0 10 2546,0-13-2756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04.3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4674,'0'0'13454,"-1"21"-12093,-3 132 1648,5-99-693,0-31-1958,0 0 0,-2 0 0,0 0 0,-2-1 0,-6 27 0,7-40-303,1 0 1,0 1-1,0-1 0,0 0 1,2 12-1,-1-2 18,-2-2-204,-1 10-3785,3 14-3570,0-14 1593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41.4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11 118 11301,'0'0'10947,"-2"22"-7586,-1 10-2678,-1 7-211,2 40 0,2-77-806,0 0-1,0 0 0,1 0 0,-1 0 0,0 0 0,1 0 0,0 0 0,-1 0 0,1 0 0,0 0 0,0-1 0,2 4 0,-1-3-503,-1 0 1,1 0-1,1 0 1,-1 0-1,0 0 1,0-1-1,1 1 1,-1-1-1,1 0 1,-1 0-1,1 1 1,-1-2-1,5 2 1,42 5-8184,-18-7 9474,-21 0 1768,-6 0-1633,0 0 1,0 0-1,-1-1 0,1 1 0,0-1 1,-1 0-1,1 0 0,-1 0 0,1 0 1,-1-1-1,1 1 0,3-4 0,-1 1-89,-1-1-1,0 0 1,0 0-1,-1 0 0,0 0 1,6-10-1,-1 1 135,-1 0-1,0-1 1,-1 0 0,0 0-1,-2-1 1,8-29 0,-13 45-559,0 0 1,0 0-1,0 0 1,0 0-1,0 0 1,0 0-1,0 1 1,0-1 0,1 0-1,-1 0 1,0 0-1,0 0 1,0 0-1,0 0 1,0 0-1,0 0 1,0 0-1,0 0 1,1 0-1,-1 0 1,0 0 0,0 0-1,0 0 1,0 0-1,0 0 1,0 0-1,0-1 1,0 1-1,0 0 1,1 0-1,-1 0 1,0 0 0,0 0-1,0 0 1,0 0-1,0 0 1,0 0-1,0 0 1,0 0-1,0 0 1,0 0-1,0-1 1,0 1-1,0 0 1,1 0 0,-1 0-1,0 0 1,0 0-1,0 0 1,0 0-1,0 0 1,0-1-1,0 1 1,0 0-1,0 0 1,0 0-1,0 0 1,0 0 0,0 0-1,-1-1 1,7 16 1429,2 20-674,-8-35-769,4 24 595,3 9 597,16 52-1,-23-84-1254,0-1 0,0 0 0,1 0 0,-1 0 0,0 1-1,0-1 1,1 0 0,-1 0 0,0 0 0,0 0 0,1 1 0,-1-1 0,0 0 0,0 0 0,1 0-1,-1 0 1,0 0 0,1 0 0,-1 0 0,0 0 0,0 0 0,1 0 0,-1 0 0,0 0 0,1 0 0,-1 0-1,0 0 1,0 0 0,1 0 0,-1 0 0,0 0 0,1-1 0,-1 1 0,0 0 0,0 0 0,1 0 0,-1 0-1,0-1 1,0 1 0,0 0 0,1 0 0,-1 0 0,0-1 0,0 1 0,0 0 0,0 0 0,0-1 0,1 1-1,-1 0 1,0-1 0,3-4-38,4-9-225,0 1 1,2 0-1,-1 0 0,2 1 0,17-19 0,-25 29 231,1 0 1,-1 0 0,1 0-1,0 0 1,-1 1 0,1-1-1,0 1 1,0-1-1,0 1 1,0 0 0,0 0-1,0 0 1,0 1 0,1-1-1,-1 1 1,0 0 0,0 0-1,0 0 1,1 0-1,-1 0 1,0 1 0,0-1-1,0 1 1,0 0 0,0 0-1,0 0 1,0 1 0,0-1-1,0 1 1,0-1-1,-1 1 1,1 0 0,0 0-1,-1 0 1,3 3 0,3 3 289,0 1 0,0-1 1,12 20-1,-14-18 51,1-1 1,0 0-1,11 10 0,-17-18-315,0 0-1,0-1 1,0 1 0,0-1 0,1 1 0,-1-1-1,0 0 1,0 0 0,0 1 0,1-1-1,-1 0 1,0 0 0,0 0 0,0 0-1,1 0 1,-1-1 0,0 1 0,0 0-1,2-1 1,-2 1-3,2 0 11,-1 0 1,1 0-1,-1 0 1,1 0 0,-1-1-1,1 1 1,-1-1-1,1 1 1,-1-1-1,0 0 1,1 0-1,-1 0 1,0 0-1,0 0 1,0-1-1,0 1 1,0-1-1,2-1 1,-1-1 23,0 0 0,-1-1 0,1 1 0,-1-1 0,0 1 0,0-1 0,-1 0 1,2-7-1,8-33-875,5-50 0,-8 4-5720,-7 39-3637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04.7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 2113,'0'0'12227,"0"5"-10688,-5 39 1360,2 1-1,4 71 0,1-32-1393,-3-54-1361,0-20-91,1-1 1,0 1 0,0 0 0,1 0-1,0 0 1,4 13 0,-3-13-1204,-1-1-1,1 1 1,-1-1 0,-1 1-1,0 11 1,0-11-101,0 53-8244,0-23 3489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34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3009,'-2'0'28293,"5"0"-27626,7 1-611,0 1 0,0 0 0,1 1 0,-1 0 0,-1 0 0,19 10-1,8 2 69,-14-8-83,-9-3-27,0 1 0,0 0 0,0 1 0,14 9 0,-24-13-11,0 0-1,1 1 1,-1-1 0,-1 1-1,1 0 1,0 0-1,-1 0 1,1 0-1,-1 1 1,0-1 0,0 1-1,0-1 1,0 1-1,-1 0 1,0-1 0,1 1-1,-1 0 1,-1 0-1,2 6 1,-2 1 3,1 1 0,-1-1-1,-1 0 1,0 0 0,-1 0 0,0 1 0,-1-1 0,0-1-1,0 1 1,-1 0 0,-9 15 0,9-19-3,0-1 0,0 1-1,-1-1 1,0 0 0,-1 0 0,1-1-1,-1 1 1,0-1 0,0-1 0,-1 1 0,1-1-1,-1 0 1,0 0 0,0-1 0,0 0-1,-1 0 1,-11 2 0,5-2-3,0-1 0,0-1 0,-15 0 0,37-1 0,1 1 0,-1 0 0,1 1 0,-1 0 0,0 0 0,0 1 0,0-1 0,0 2 0,-1-1 0,1 1 0,-1 0 0,0 1 0,0 0 0,-1 0 0,1 1 0,-1-1 0,9 11 0,-7-6 0,1 1 0,-2 0 0,1 1 0,-1 0 0,-1 0 0,0 0 0,-1 1 0,-1-1 0,1 1 0,1 16 0,-5-26 0,-1-1 0,1 0 0,-1 1 0,0-1 0,0 1 0,0-1 0,-1 1 0,1-1 0,-1 1 0,1-1 0,-1 0 0,0 1 0,1-1 0,-1 0 0,-1 0 0,1 0 0,0 1 0,0-1 0,-1 0 0,1-1 0,-4 4 0,-1 0 0,0 0 0,0-1 0,0 0 0,-1 0 0,-8 4 0,0-1 0,-42 17 0,26-13 0,26-9-32,1 0 0,-1-1 0,0 0 0,-1 0 0,1 0 0,0 0 0,0-1 0,0 0 0,-6-1 0,0 1-166,10-1-285,0 0 0,0 0 0,1 0-1,-1-1 1,0 1 0,1 0 0,-1-1-1,1 1 1,0 0 0,-1-1 0,1 1-1,0 0 1,0-1 0,0 1-1,0-1 1,0 1 0,0-1 0,0 1-1,0 0 1,1-3 0,0-2-2020,-1-28-9700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35.2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2305,'0'0'20601,"0"25"-18135,0 168 791,0 127-1557,0-319-2525,-5-29-11727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36.1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7828,'0'0'16178,"0"15"-14340,0 20-1032,-6 182 3329,-24 152-2748,30-410-5740,0-1-4647,0 14 474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36.4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6931,'0'0'11131,"9"26"-8159,30 84-272,-30-85-1645,2 0 0,1-1 1,0 0-1,30 40 0,-34-53-766,3 4-52,0 0 1,1-1-1,0 0 1,1-1-1,1 0 0,0-1 1,31 19-1,-32-24-197,0 0 0,1-1 0,0 0 0,0-1 0,0-1 0,0 0 0,1-1 0,0-1 0,-1 0 0,22-1 0,-16 0-292,-9-1 371,0 1-1,0-2 1,0 0-1,0 0 1,15-4-1,-24 5-261,0-1 0,0 0 1,1 0-1,-1 0 0,0 0 0,0 0 0,0-1 0,0 1 0,0-1 0,0 1 0,0-1 0,-1 0 0,1 1 0,-1-1 0,1 0 0,-1 0 0,0 0 0,1 0 0,-1 0 0,0-1 0,0 1 1,-1 0-1,1 0 0,0-1 0,-1 1 0,1-1 0,-1 1 0,0 0 0,0-1 0,0-2 0,-2-36-9571,-6 20 2311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36.7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306 1 5026,'0'0'16539,"-13"22"-14603,8-15-1775,-100 173 3456,45-73-1129,-42 87-115,92-174-2126,1-3-983,7-8-7125,2-34 1324,0-9-727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42.74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88 0,'963'-88'0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2:59.5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1087 142 6259,'0'0'14236,"-19"-9"-12902,-56-29 10,56 28-228,-1 2-1,0 0 1,-35-8-1,7 2-249,17 4-650,0 2 1,-1 1-1,0 1 1,0 2-1,0 1 1,0 2-1,-55 4 1,70 0-190,0 0 1,1 1 0,-1 0 0,1 1 0,0 1 0,1 1-1,-1 0 1,1 1 0,1 1 0,-1 0 0,2 1 0,-1 0 0,1 1-1,1 1 1,-17 19 0,-9 11 29,-6 6 227,-61 88 0,94-121-233,1 1-1,1 1 1,1 0 0,0 0-1,2 1 1,-1 0-1,2 0 1,1 1 0,0-1-1,-1 25 1,3 9 45,2 0 0,11 82 0,-6-105-19,1 0 0,1-1 0,2 1 0,1-1 0,27 52 0,-26-58-62,2 0 1,0-1 0,2 0 0,0-1-1,1-1 1,1 0 0,1-2 0,0 0-1,32 22 1,-8-12-16,2-2 0,1-3 0,0-1 0,54 16 0,-81-32 0,0 0 0,0-2 0,1 0 0,32 0 0,74-7 0,-110 3 0,1-2 0,-1 1 0,0-2 0,0 0 0,24-11 0,69-40 0,-91 45 0,-1-1 0,0-1 0,-1-1 0,0 0 0,-1-1 0,-1-1 0,0 0 0,-1 0 0,15-26 0,-1-4 0,-2-2 0,23-64 0,-31 71 0,-3-1 0,-1-1 0,-2 0 0,6-60 0,-6-209 0,-10 260 0,1 46 0,-1 0 0,-1 0 0,1 0 0,-1 0 0,1 0 0,-1 1 0,-1-1 0,1 0 0,-1 0 0,0 1 0,0-1 0,0 1 0,0 0 0,-1-1 0,-4-4 0,1 4 0,1 0 0,-1 0 0,0 1 0,0 0 0,-1 0 0,1 1 0,-1 0 0,0 0 0,-12-4 0,-11-3 0,1-1 0,1-2 0,0-1 0,-32-21 0,50 29-149,6 3-360,-1 0 0,1 1-1,1-1 1,-1-1 0,-6-6 0,8 8 29,1 0 0,0-1 0,-1 1 1,1-1-1,0 1 0,0-1 0,0 0 0,1 1 0,-1-1 1,1 0-1,-1 0 0,1 0 0,0-4 0,0-26-11096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01.3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939 213 3794,'0'0'6560,"-6"-22"-3401,-13-36-1683,-13-43 3835,31 99-5043,0 0 1,0 0-1,-1 0 1,1 1-1,0-1 1,-1 0-1,1 0 1,-1 1-1,0-1 1,1 1-1,-1-1 1,0 1-1,0 0 1,0 0-1,0 0 1,0 0-1,0 0 1,0 0-1,0 1 1,0-1-1,-1 0 1,1 1-1,0 0 1,0 0-1,-4-1 1,-9 1 207,0-1-1,-25 4 1,24-2-392,-2 1-20,0 1 0,1 0 0,-1 2 0,-27 9 0,-67 36 248,81-36-184,-145 80 222,144-74-294,1 2 0,2 0 0,-38 38 0,50-41 42,2 0 0,1 2 0,0 0 1,2 0-1,0 1 0,2 1 0,0 0 0,1 0 0,-9 44 1,10-21 56,2 1 0,1 0 0,3 1 1,8 92-1,-3-114-112,1-1 1,1 1-1,2-1 0,0 0 1,2-1-1,0 0 0,2 0 1,20 33-1,13 11 102,71 85 1,-83-113-115,-16-19-19,1-2 1,1 0-1,1-1 0,1-1 0,0-1 0,33 20 1,-43-31-7,0 0 0,0-1 0,1 0 0,-1-1 0,1 0 1,0-1-1,20 2 0,81-2 26,-64-3-28,-26 1-4,2 1 0,0-1 0,-1-1 0,1-1 0,0-1 0,-1-1 0,0-1 0,30-11 0,-8 0 0,-25 9 0,1 0 0,-1-1 0,-1-1 0,0-1 0,20-14 0,-27 13 0,-1-1 0,-1 0 0,0-1 0,-1 0 0,0 0 0,-1-1 0,9-19 0,5-9 0,21-33 0,41-94 0,-75 140 0,0-1 0,-2 0 0,-1 0 0,2-43 0,-3 33 0,5-227 0,-11 207 0,1 52 0,-1 0 0,0 1 0,0-1 0,-1 0 0,0 1 0,0-1 0,0 1 0,-1 0 0,-1 0 0,1 0 0,-1 0 0,0 0 0,-1 1 0,0 0 0,-9-10 0,-6-3 0,-1 1 0,0 0 0,-27-15 0,15 10 0,-128-92 0,155 110-189,-1 2 0,1-1 0,-1 1-1,0-1 1,0 2 0,0-1 0,-1 1 0,1 0 0,-1 1-1,1 0 1,-10-1 0,-32-6-3722,-6-11-6348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02.3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392 1 3410,'0'0'16308,"-25"6"-15118,17-5-1096,-13 4 182,1 0-1,-1 1 1,1 1-1,0 1 0,1 1 1,0 1-1,-26 17 0,41-24-180,-23 15 600,2 1 0,0 2 0,1 0 0,-36 42 0,59-62-668,0 1-1,0 0 1,0 0 0,0 0 0,1-1-1,-1 1 1,0 0 0,1 0 0,-1 0-1,1 0 1,0 0 0,0 0 0,0 0-1,0 0 1,0 0 0,0 0 0,0 0-1,1 0 1,-1 0 0,1 0 0,-1 0-1,1 0 1,0 0 0,0 0 0,0-1-1,0 1 1,0 0 0,0 0 0,3 2-1,1 3 29,1-1 0,1 0 0,-1 0 0,1 0-1,9 5 1,14 8 34,0-1 1,1-1-1,0-2 1,1-1-1,1-2 0,1-1 1,33 6-1,-49-15-1223,-1-1 0,31-1 0,-17-1-733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1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77 64,'0'0'20228,"5"18"-18566,98 356 4490,-100-360-5994,13 37 270,-16-49-425,1-1-1,0 1 1,-1-1-1,1 1 1,0-1-1,0 1 1,0-1-1,0 1 1,0-1-1,1 0 1,-1 0-1,0 0 1,1 1-1,-1-1 1,0 0-1,1-1 1,-1 1-1,1 0 1,0 0-1,-1-1 1,1 1-1,0-1 1,-1 1-1,4 0 1,-3-2-25,0 1 0,0-1 0,0 1 1,0-1-1,0 1 0,0-1 1,0 0-1,0 0 0,0 0 1,0 0-1,-1-1 0,1 1 1,0 0-1,-1-1 0,1 1 1,-1-1-1,3-2 0,24-38-264,-15 21 186,15-23-7,-17 26-20,0 0 1,1 2-1,16-18 1,-26 32 108,-1 0 0,1 0 0,0 1 1,0-1-1,0 1 0,0-1 0,0 1 1,0 0-1,0-1 0,0 1 1,0 0-1,1 0 0,-1 1 0,0-1 1,1 0-1,-1 1 0,1-1 0,-1 1 1,1 0-1,-1 0 0,0 0 1,1 0-1,-1 1 0,1-1 0,-1 0 1,1 1-1,3 1 0,1 2 122,0 0 0,0 0-1,-1 1 1,1-1 0,-1 1 0,0 1-1,6 7 1,-9-11-25,0 1 0,-1 0 0,1-1 0,0 0 0,1 0 0,-1 0 0,0 0 0,1 0 0,-1 0 0,1-1 0,5 2 0,-8-3-76,1 0 1,-1 0-1,1 0 0,-1 0 0,1 0 1,-1 0-1,1-1 0,-1 1 0,1 0 1,-1-1-1,1 0 0,-1 1 1,0-1-1,1 0 0,-1 1 0,0-1 1,0 0-1,1 0 0,-1 0 0,0 0 1,0 0-1,0 0 0,0-1 0,0 1 1,0 0-1,-1 0 0,1-1 1,0 1-1,-1 0 0,1-1 0,-1 1 1,1-1-1,-1-1 0,7-17 121,-1-1-1,-1 0 1,-2-1-1,3-36 1,-5-92 135,-3 70-263,-7 115-7523,8-14 119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03.7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0 484 5138,'0'0'17184,"10"-10"-15914,-4 2-1019,-1 2-57,1 0 0,0 0 1,0 0-1,0 1 0,0 0 0,1 0 0,0 0 1,0 1-1,15-7 0,36-9 657,1 2 0,63-10-1,122-10-210,25-5 34,155-18-154,-287 45-253,247-39 56,-199 44-319,-90 8-16,-35 0 29,241-23 102,189-33 158,-449 55-279,183-6-71,-93 7 55,431-5-1,-540 8 19,210 10 42,0 1 7,-24-13-22,234 5 66,-172 24 42,4 0-75,577 36 265,-208-5-194,-447-46-174,133 3 11,79-8 35,-240-2 29,251 38 0,-372-36-24,119 23 11,-78-6-24,62 14-6,-75-19 1,23 4-10,100-2 3,-52-8-78,-80-5 31,-4 6 110,-26-7-2082,-25-17-3049,4-16-864,0-8-4832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04.1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73 1 64,'0'0'19377,"8"22"-17358,28 74-396,-29-80-1184,0 0-1,1-1 1,1 1 0,1-2 0,0 1 0,23 24 0,-25-30-275,10 9 415,37 30 1,-38-35-309,-2 1-1,1 0 0,22 27 1,-36-39-230,-1 1 1,1-1 0,0 1 0,0-1-1,-1 1 1,0-1 0,1 1-1,-1 0 1,0 0 0,0 0-1,-1-1 1,1 1 0,-1 0-1,1 0 1,-1 0 0,0 0 0,0 0-1,0 0 1,0 0 0,-1 0-1,1 0 1,-1 0 0,-1 3-1,0-2 65,-1 1-1,0-1 1,0 0-1,0 0 1,0-1-1,-1 1 1,1-1-1,-1 1 1,0-1-1,0 0 1,0-1-1,-7 4 0,-82 50 433,-130 69 760,222-124-1498,0-1 0,1 0 1,-1 0-1,0 0 0,0 1 0,1-1 1,-1 0-1,0 1 0,1-1 0,-1 1 0,1-1 1,-1 1-1,1-1 0,-1 1 0,1-1 0,-1 1 1,1 0-1,-1-1 0,1 1 0,-1-1 1,1 1-1,0 0 0,0 0 0,-1-1 0,1 2 1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07.8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310 7 6003,'0'0'15834,"-1"-6"-11494,-2 6-1048,-9 6-3195,0 1 0,0 1 0,1 0 0,0 0-1,1 1 1,-10 11 0,-8 4-68,-141 101 22,167-124-59,1 0 0,-1 0 0,1 0-1,0 0 1,0 0 0,-1 0 0,1 0 0,0 1-1,0-1 1,0 0 0,0 1 0,0-1 0,1 1 0,-1-1-1,0 1 1,1-1 0,-1 1 0,1 0 0,-1-1-1,1 1 1,0 0 0,0-1 0,0 1 0,0 0-1,0-1 1,0 1 0,0 0 0,0-1 0,1 1 0,-1 0-1,1-1 1,-1 1 0,2 2 0,2 4-54,1 0 1,0-1-1,0 0 1,1 0-1,7 8 1,-5-6 41,-1 0-51,1 0 0,1-1 0,-1-1-1,1 1 1,0-1 0,1 0 0,0-1-1,0-1 1,12 6 0,-2 0-1468,-13-2-2949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33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14 3089,'0'0'18110,"-3"-2"-16608,1-1-960,2 3-369,-1-1 0,1 0 1,-1 1-1,1-1 1,-1 0-1,0 1 0,1-1 1,-1 1-1,0-1 1,1 1-1,-1-1 1,0 1-1,0 0 0,0-1 1,1 1-1,-1 0 1,0-1-1,0 1 0,-2 0 2922,6 0-2876,57 3 677,88 16 1,15 2 226,-18-3-1123,-123-14 0,0 1 0,-1 2 0,1 0 0,30 15 0,-19-5 0,0-2 0,1-1 0,65 17 0,-54-19 0,-1 2 0,0 1 0,-2 2 0,0 3 0,67 40 0,-17-6 0,19 11 0,-55-31 0,-35-21 0,37 25 0,155 138 0,-185-149 0,0 2 0,-2 1 0,-1 1 0,36 58 0,0 0 0,82 85 0,-49-50 0,52 59 0,-86-117 0,-3 3 0,-3 2 0,-3 3 0,53 102 0,-89-145 0,-2 2 0,-2 0 0,10 43 0,-7-23 0,47 128 0,-45-131 0,-2 1 0,13 85 0,-24-102 0,-1-1 0,-4 45 0,0-11 0,2 206 0,6-259 0,-41-38-123,29 21 135,-43-26-4967,-51-41 0,-12-28 3099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3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 1 9188,'0'0'9861,"-41"175"-7204,20-98-208,5 0-400,11-7-624,0-14-417,5-21-624,0-7-288,0-21-80,5-7-3649,0-21-1186,11-14-2960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3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 1 8116,'0'0'8364,"13"24"-5072,3 4-2395,-3-8-249,-2 1 0,-1 0-1,-1 0 1,0 1 0,7 31-1,-8-13 194,-1 0 0,-3 1 0,0 68 0,-5-104-801,1 1-1,-1-1 0,0 0 1,0 0-1,0 1 0,-1-1 1,0 0-1,0 0 0,0 0 1,-1-1-1,1 1 0,-1 0 1,0-1-1,-1 0 0,1 0 1,-1 0-1,0 0 0,0 0 1,0-1-1,0 1 0,0-1 1,-1 0-1,0-1 0,1 1 1,-1-1-1,0 0 0,0 0 1,0-1-1,-1 1 0,1-1 1,0 0-1,-1 0 0,1-1 1,-10 0-1,11 0-42,0-1 0,1 1 0,-1-1 0,0 0 0,1-1 0,-1 1 0,1 0 0,-1-1 0,1 0 0,0 0 0,-1 0 0,1 0 0,0 0 0,0-1 0,1 0 0,-1 1 0,0-1 0,1 0 0,0 0 0,0 0 0,-4-7 0,2 3-64,0 0 0,1 0 1,0-1-1,0 0 0,1 1 0,0-1 1,0 0-1,1 0 0,-1-14 0,2 21-178,9 1-78,236 14 710,-225-15-577,28 2 56,-45-1-366,0 0 1,0 1-1,0-1 1,0 1 0,0 0-1,-1 0 1,1 0 0,0 0-1,0 1 1,-1-1-1,1 0 1,2 3 0,-2 3-5907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4.9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416 1 8868,'0'0'16149,"-5"0"-14556,5 0-1558,-3 0 102,0 0 1,0 0-1,0 0 1,0 0-1,0 1 0,0-1 1,1 1-1,-1-1 1,0 1-1,0 0 1,1 0-1,-1 0 0,0 1 1,1-1-1,-1 1 1,1-1-1,0 1 1,0 0-1,-1 0 0,-2 4 1,-66 64 1367,-33 39 93,86-88-1565,2 1 0,0 0 1,-16 32-1,33-51-33,-4 8 0,-4-9-130,4-3-436,-1 2 76,1 0 0,0 0 1,-1 0-1,1 0 1,0 1-1,0 0 0,0-1 1,1 1-1,-1 0 1,0 0-1,-2 3 0,-14 9-3999,-6 0-2026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5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7347,'0'0'15037,"-1"23"-12858,-5 158 1487,-3 76-1078,9-256-2583,0-4-474,0-12-1611,1 0 1,0 1 0,2-1-1,3-16 1,9-23-7472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5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7187,'0'0'13887,"22"-6"-13154,-9 3-592,167-36 1514,-175 38-1636,23 0 464,-27 1-444,0 1 0,0-1 0,0 0 0,-1 1 0,1-1 0,0 0 1,0 1-1,0-1 0,-1 1 0,1-1 0,0 1 0,-1-1 0,1 1 0,0 0 0,-1-1 1,1 1-1,-1 0 0,1-1 0,-1 1 0,1 0 0,-1 0 0,0 0 0,1-1 1,-1 1-1,0 0 0,1 1 0,4 35 1154,0 0 0,-3 0-1,-3 65 1,0-37-559,-22 223 1166,10-185-1706,11-85-124,-1-15-1014,-4-23-2753,1-2 921,-8-14-4352,-6-11-3294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5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7732,'0'0'18184,"140"35"-15959,-83-14-961,-10-7-543,-6 7-401,-5-7-304,-10 0-16,-5 0-480,0 0-1393,0-7-2705,5 0-4210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7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0 13798,'0'0'12353,"-12"20"-11481,-55 103 228,58-102-782,0 0 0,1 1 1,1 0-1,2 1 0,-5 29 0,9-42-219,0 0-1,0 1 0,1-1 0,3 19 0,-3-26-98,1-1-1,0 1 1,0 0 0,0-1-1,0 1 1,0-1 0,0 1-1,1-1 1,-1 0-1,1 1 1,0-1 0,0 0-1,-1 0 1,1 0 0,1 0-1,-1-1 1,0 1 0,0 0-1,1-1 1,-1 0 0,5 3-1,8 0-61,0 1 0,0-2 0,1 0 0,-1 0 0,1-2 0,20 1 0,20-2-2846,-27-1-590,-7-1-4773,-1-10-6253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55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5394,'0'0'15493,"0"15"-13575,0 241 3707,0 19-3281,2-260-2303,4-11-86,-4-5 38,-1 0 1,1 0 0,-1 0 0,0 0 0,0 0-1,0 0 1,1-1 0,-1 1 0,0 0-1,-1-1 1,1 1 0,0-1 0,0 1-1,0-1 1,0-2 0,46-134-110,-29 81 75,5-18-130,27-76-373,-40 134 485,-2 15-146,-6 3 176,-1 1 0,1-1 0,-1 1 0,0 0 0,1 0 0,-1-1 0,0 1 1,0 0-1,0 0 0,0 2 0,4 6 88,5 11 110,0 1 1,-2 0-1,0 1 0,-2 0 1,0 0-1,2 27 1,-2 13 155,-2 69-1,-2-112-2999,1-33-1929,-3 11 4784,1-26-4411,3-11-2791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2.4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0 242 9476,'0'0'7054,"15"-24"-4970,44-80-806,-53 94-988,-1 0 0,0 0 0,0-1 0,-1 0 0,-1 1 0,0-1 0,3-22 0,-5 26 10,-13 41 5341,-29 90-5618,37-97 338,2-1 1,0 48-1,2-51 11,0-21-358,1 0 0,-1 0-1,0 0 1,0 0 0,1 0-1,-1 0 1,1 0 0,0 0-1,0 0 1,-1-1 0,1 1-1,0 0 1,1 0 0,-1-1-1,0 1 1,0-1 0,1 1-1,-1-1 1,1 1 0,-1-1-1,1 0 1,-1 0 0,1 0-1,0 0 1,0 0 0,0 0-1,-1 0 1,1-1 0,0 1-1,0 0 1,0-1 0,0 0-1,0 1 1,0-1 0,0 0-1,0 0 1,0 0 0,3-1-1,2 1-16,0-1 1,0 0-1,0 0 0,0 0 0,-1-1 0,1 0 0,-1-1 0,1 1 1,-1-1-1,10-6 0,-6 1-24,0-1 0,-1 0-1,0-1 1,0 0 0,-1 0 0,-1-1 0,0 0 0,0 0 0,6-14 0,-3 3-278,-1 0 0,-1-1 0,-1-1 0,3-23 0,-3 114 375,-6-58 11,0 31 498,3 0-1,10 49 0,-14-88-572,0 0 0,1 1 0,-1-1 0,0 0 0,1 0 0,-1 0 0,0 0 0,1 1-1,0-1 1,-1 0 0,1 0 0,0 0 0,-1 0 0,1 0 0,0-1 0,0 1 0,0 0-1,1 1 1,-1-2-12,-1 0-1,1 0 1,0 0-1,-1 0 1,1 0-1,0 0 1,0 0-1,-1 0 0,1 0 1,0 0-1,-1 0 1,1-1-1,-1 1 1,1 0-1,0 0 1,-1-1-1,1 1 1,-1 0-1,1-1 1,-1 1-1,1-1 0,-1 1 1,2-2-1,3-4-47,1-1-1,-1 0 1,-1 0-1,5-8 0,-4 7 125,21-32-25,-13 22-86,19-38 0,-27 44-211,8-19-4018,-6-6-5054,-6-2-5857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39.7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50 2289,'0'0'11288,"-4"-6"-10618,-22-29-177,25 34-600,-3-6-4938,-11 6 4942,7 2-1749,-6-1-2884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0.2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323 1 8676,'0'0'16594,"-4"7"-15084,-90 234 2519,32-70-3285,20-70-427,-72 182 551,111-278-849,0 12-17,3-16-37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0.6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 6435,'0'0'17755,"-6"23"-16099,-18 79-228,20-79-936,1 1 1,1 0-1,1 0 0,3 31 1,0-3 185,-1-12-1174,3-62-3600,6-31-97,5-15-2621,-4-2-3407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0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64 9925,'0'0'10116,"156"-50"-8147,-89 43-192,-4 0-657,-17 7-815,-4 0-305,-16 0-769,-16 7-3601,-10 14-4002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1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1 5811,'0'0'18720,"-7"23"-17311,-20 75-302,25-92-987,0 1 0,0-1-1,1 1 1,0 0 0,1-1 0,-1 1-1,1 0 1,1 9 0,1-4-13,-1-7-76,1 1 0,-1-1 0,2 0 0,-1 1 0,0-1 0,1 0 0,0 0 0,0-1 0,1 1 0,-1-1 0,1 1 1,0-1-1,0 0 0,0 0 0,1-1 0,7 5 0,14 15 25,-5-4 45,34 23 0,-35-28-63,-1 1-1,18 18 1,-31-27 27,0 1 0,0 0 0,-1 0-1,0 1 1,0-1 0,-1 1 0,0 0-1,0 0 1,2 12 0,-4-14-70,0 6 629,-19-7 184,-44 2-670,-83-1-1,143-6-241,0 0-1,0 0 1,0-1-1,0 1 1,0 0-1,0 0 1,0-1-1,0 1 0,0-1 1,0 1-1,0-1 1,0 0-1,0 1 1,0-1-1,0 0 1,1 1-1,-1-1 1,0 0-1,0 0 1,1 0-1,-1 0 1,1 0-1,-1 0 1,1 0-1,-1 0 1,1 0-1,-1-2 1,-6-34-6428,6 3-2013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1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8084,'0'0'14798,"2"9"-11335,61 184-324,18 46 144,-50-165-3283,2-1 0,4-2 0,90 130 0,-101-165 0,-6-8 0,0-1 0,42 42 0,-61-69 0,-1 0 0,0 1 0,0-1 0,0 0 0,0 0 0,0 0 0,0 0 0,0 0 0,0 0 0,0 0 0,0 0 0,0 0 0,1 0 0,-1 1 0,0-1 0,0 0 0,0 0 0,0 0 0,0 0 0,0 0 0,0 0 0,0 0 0,1 0 0,-1 0 0,0 0 0,0 0 0,0 0 0,0 0 0,0 0 0,0 0 0,1 0 0,-1 0 0,0 0 0,0 0 0,0 0 0,0 0 0,0 0 0,0 0 0,0 0 0,0-1 0,1 1 0,-1 0 0,0 0 0,0 0 0,0 0 0,0 0 0,0 0 0,0 0 0,0 0 0,0 0 0,0-1 0,0 1 0,0 0 0,1 0 0,-1 0 0,0 0 0,0 0 0,0 0 0,0 0 0,0-1 0,0 1 0,0 0 0,0 0 0,0-3-247,0 0 0,0 1 0,0-1 0,0 0-1,-1 0 1,1 0 0,-1 1 0,0-1 0,0 0 0,0 1 0,-2-5 0,2 5-165,1 0 1,-1 0-1,0 0 1,-1 0-1,1 1 1,0-1-1,0 0 0,-1 1 1,1-1-1,-1 1 1,1-1-1,-1 1 1,0 0-1,1 0 1,-1 0-1,0 0 1,-3-1-1,-10 0-9944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2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1 7796,'0'0'14582,"-8"11"-13429,-45 63 405,-56 85 2684,107-157-4187,1 1-1,-1 0 1,1 0 0,0 0 0,0 0-1,0 0 1,0 0 0,0 0 0,0 0 0,1 0-1,0 0 1,-1 1 0,1-1 0,1 5-1,-1-7-55,1-1-1,-1 1 0,1 0 1,0-1-1,-1 1 1,1-1-1,-1 1 0,1-1 1,0 1-1,0-1 0,-1 1 1,1-1-1,0 1 0,0-1 1,-1 0-1,1 0 0,0 1 1,0-1-1,0 0 0,0 0 1,-1 0-1,1 0 0,0 0 1,0 0-1,0 0 0,0 0 1,0 0-1,-1 0 0,1-1 1,0 1-1,1-1 0,6 1-11,345 0 47,-277 0-4227,-2 0-4195,-65 0-155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2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11973,'0'0'10565,"-10"182"-7587,10-112-753,0-7-881,0 0-447,0-21-497,0-14-336,0-7-48,0-14-16,5-7-656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6.3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0 480,'0'0'20367,"10"6"-17323,36 29-674,-1 1-1,64 66 1,-69-62-1884,219 223 784,-251-257-1261,9 10-20,-16-15-147,-12-7-4796,-5 5-1943,-4 1-3139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6.7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8340,'0'0'13331,"-1"8"-11695,-4 64 1494,7 85 1,-1-144-3014,1-1 0,0 0 0,1 0 0,1 0 0,0 0 1,0 0-1,9 15 0,-10-21-438,-4-19-8165,1-14 2171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2.6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0 104 5587,'0'0'18712,"170"-7"-17928,-109-6-431,6 6-353,-5-21-2417,-1 7-2098,-10-7-2288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7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9204,'0'0'12542,"-17"27"-10824,-55 87-333,66-105-1130,0 0 0,1 0 0,0 1 0,0 0 0,1 0 0,1 0 0,0 0 0,0 1 0,1-1 0,0 1 0,1-1 0,0 1 0,1 17 0,0-27-245,0 1 2,1 0 1,-1 1-1,1-1 0,-1 0 1,1 0-1,0 0 0,0 0 1,0 0-1,0 0 1,0 0-1,1-1 0,-1 1 1,1 0-1,-1 0 0,1-1 1,-1 1-1,1-1 0,0 0 1,0 1-1,0-1 0,0 0 1,0 0-1,0 0 0,0-1 1,0 1-1,0 0 0,0-1 1,3 1-1,9 3 1,1-1-1,-1-1 0,16 1 1,-27-3-2,219 7-833,-143-2-3187,-30-10-4574,-42-1 1041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17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135 1 11317,'0'0'14783,"-5"23"-12691,-32 150 498,26-126-2199,0-9 7,3 1 1,1 1-1,-2 62 1,0-110-2528,-13-20-6024,6 1-1830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3.6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369 1 4770,'0'0'15285,"-5"15"-13463,-91 236 4106,-76 140-3170,165-375-2721,-11 20 12,2 1-1,2 0 1,1 2 0,-13 68-1,25-93-42,1-12 10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4.0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 2865,'0'0'15447,"5"-12"-8924,-3 128-1635,11 58-2711,-7-144-1756,-6-33-965,-1-1 0,1 1 0,0-1 0,1 1 0,-1-1 0,1 1 0,-1 0 0,1-1 0,2-4 0,9-17-7982,2 5-401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3:44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9300,'0'0'14305,"0"21"-11495,16 328 3438,-15-319-6213,2-1-1,7 37 1,-10-69-102,0 0-165,0 0-1,0 1 1,0-1-1,0 0 1,-1 1-1,0-1 1,1 0-1,-1 1 1,0-1-1,0 1 1,0-1-1,-1 1 1,-1-3-1,-16-21-5735,-2-2-3230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03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0 12182,'0'0'17834,"-2"0"-16196,6 0-525,3 1-1113,1 0 0,0 0 0,-1 1 0,1 0 0,-1 0 0,0 0 0,8 5 0,32 9 0,-5-7 0,224 60 0,-254-63 0,-11-5 0,1 0 0,-1 0 0,1 0 0,0 0 0,-1-1 0,1 1 0,0 0 0,0-1 0,-1 0 0,1 1 0,0-1 0,0 0 0,2 0 0,-8 6 0,-9 3 0,-25 14 0,-73 38 0,8-5 0,-11 5 0,109-60-27,4-1-370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04.3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8 976,'0'0'9968,"-3"-5"-7700,0 3-5828,-1 2-409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29.2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 10389,'0'0'17394,"12"-2"-16871,48-3 1143,117 6 0,-165 1-1624,-1 1 0,0 0 0,0 1 0,0 0 0,-1 0 0,1 1 0,11 8 0,39 16 71,-59-28-73,-1-1-28,-1 0 0,1 0 0,-1 0 0,0 0 0,1 0 0,-1 1 0,1-1 1,-1 0-1,0 0 0,1 0 0,-1 0 0,0 0 0,1 1 0,-1-1 0,0 0 0,1 0 0,-1 1 0,0-1 0,1 0 0,-1 0 1,0 1-1,1-1 0,-1 0 0,0 1 0,0-1 0,0 0 0,1 1 0,-1-1 0,0 1 0,0-1 0,0 0 0,0 1 0,0-1 1,0 1-1,0-1 0,0 0 0,0 1 0,0-1 0,0 1 0,0-1 0,0 0 0,0 1 0,0-1 0,0 1 0,0-1 0,0 0 1,-1 1-1,1-1 0,0 1 0,0-1 0,0 0 0,-1 1 0,-20 22-12,7-10 0,-45 50 0,-84 68 0,71-66 0,48-41 0,-55 41 0,79-65-13,0 0-1,0 0 1,0 1 0,0-1 0,0 0-1,0 0 1,0 0 0,0 0-1,0 0 1,0 0 0,0 0 0,-1 1-1,1-1 1,0 0 0,0 0-1,0 0 1,0 0 0,0 0 0,0 0-1,0 0 1,0 0 0,-1 0-1,1 0 1,0 0 0,0 0 0,0 0-1,0 0 1,0 0 0,0 0-1,-1 0 1,1 0 0,0 0 0,0 0-1,0 0 1,0 0 0,0 0-1,-1 0 1,1 0 0,0 0 0,0 0-1,0 0 1,0 0 0,0 0-1,0 0 1,0 0 0,-1 0 0,1 0-1,0 0 1,0 0 0,0-1-1,0 1 1,0 0 0,0 0 0,0 0-1,0 0 1,0 0 0,0 0-1,-1 0 1,1-1 0,0 1 0,0 0-1,0 0 1,0 0 0,0 0-1,0 0 1,0 0 0,0-1 0,4-11-3259,-3 6 551,9-31-7463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14.9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17 1313,'0'0'27100,"2"-3"-25937,0 2-1072,0-1-1,0 1 1,0 0-1,0-1 1,0 1-1,0 0 0,0 0 1,0 1-1,0-1 1,1 0-1,-1 1 1,0-1-1,1 1 1,-1 0-1,5 0 1,48 1 681,-31 0-287,32-2-286,-5 0-127,0 1-1,0 3 1,86 17 0,-113-17-72,-19-3 0,0 0 0,1 1 0,-1 0 0,0 0 0,0 1 0,0-1 0,8 5 0,-12-6 0,-1 0 0,1 1 0,-1-1 0,1 1 0,-1-1 0,1 1 0,-1-1 0,1 1 0,-1-1 0,0 1 0,1-1 0,-1 1 0,0 0 0,1-1 0,-1 1 0,0-1 0,0 1 0,0 0 0,0-1 0,1 1 0,-1 0 0,0-1 0,0 1 0,0 0 0,0-1 0,-1 1 0,1 0 0,0-1 0,0 1 0,0 0 0,0-1 0,-1 2 0,1 9 0,0 0 0,0 0 0,-1 0 0,-1 0 0,0 0 0,-1 0 0,0-1 0,0 1 0,-1-1 0,-1 0 0,1 0 0,-2 0 0,1 0 0,-1-1 0,-8 9 0,0 1 0,10-14 0,1 0 0,0 0 0,-1-1 0,0 0 0,0 0 0,-6 5 0,9-9-115,0 1 0,0-1 1,0 1-1,0-1 0,0 0 0,0 0 1,-1 1-1,1-1 0,0 0 0,0 0 0,0 0 1,-1 0-1,1 0 0,0 0 0,0-1 1,-3 1-1,0-1-1453,-32 8-11075,15 0 3369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16.48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1274 9 992,'0'0'19850,"-7"-6"-15619,0 5-3813,0 0 0,1 0 0,-1 1 0,0 0 0,0 1 0,1-1 0,-1 1-1,0 1 1,1-1 0,-1 1 0,-10 5 0,-13 2 268,-97 31 523,12-3-425,73-24-784,0 3 0,1 1 0,1 2 0,-38 25 0,58-33 0,-139 87 0,130-77 0,0 1 0,1 1 0,-26 29 0,32-30 0,16-16 0,1 0 0,0 0 0,0 1 0,0-1 0,1 1 0,0 0 0,0 0 0,1 1 0,0-1 0,-4 16 0,2 1 0,1 1 0,0 29 0,-1-2 0,-5 231 0,10-231 0,-1-59 0,0 0 0,0 0 0,-1 0 0,1 0 0,-2 0 0,1 1 0,-1-1 0,0 0 0,0 1 0,-1 0 0,0 0 0,0 0 0,-6-7 0,-18-24 0,3 0 0,-3 2 0,-57-58 0,83 91 0,-26-25 0,25 21 0,22 14 0,3 8 0,0 1 0,-1 1 0,-1 1 0,28 32 0,-32-33 0,113 135 0,-125-146 0,-3-6 0,-1 0 0,1 0 0,0 0 0,0 0 0,-1 0 0,1 0 0,0 0 0,0 0 0,0 0 0,0-1 0,0 1 0,0 0 0,0 0 0,0-1 0,1 1 0,-1-1 0,0 1 0,0-1 0,0 0 0,1 1 0,-1-1 0,0 0 0,0 0 0,1 0 0,-1 0 0,0 0 0,0 0 0,1 0 0,0-1 0,-1 1 0,0 0 0,-1 0 0,1 0 0,-1-1 0,1 1 0,0 0 0,-1 0 0,1-1 0,-1 1 0,1-1 0,-1 1 0,1-1 0,-1 1 0,1 0 0,-1-1 0,0 1 0,1-1 0,-1 0 0,0 1 0,1-1 0,-1 1 0,0-1 0,0 0 0,1 0 0,1-4 0,130-153 0,-71 88 0,-23 29 0,18-24 0,-56 65-32,0 0 0,0 1-1,0-1 1,0 0 0,0 0 0,0 0 0,0 0 0,0 0-1,0 0 1,0 1 0,0-1 0,0 0 0,0 0-1,0 0 1,0 0 0,0 0 0,0 0 0,1 1-1,-1-1 1,0 0 0,0 0 0,0 0 0,0 0 0,0 0-1,0 0 1,0 0 0,0 1 0,0-1 0,0 0-1,1 0 1,-1 0 0,0 0 0,0 0 0,0 0 0,0 0-1,0 0 1,0 0 0,1 0 0,-1 0 0,0 0-1,0 0 1,0 0 0,0 0 0,0 0 0,0 0 0,1 0-1,-1 0 1,0 0 0,0 0 0,0 0 0,0 0-1,0 0 1,0 0 0,1 0 0,-1 0 0,0 0-1,0 0 1,0 0 0,0 0 0,0-1 0,0 1 0,1 0-1,-1 10-6252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2.8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12550,'0'0'4562,"-21"125"1232,16-56-2016,5 0-1617,0-6-864,5-15-769,21-6-320,4-14-192,1-8-16,0-13-16,0-7-128,0-7-640,-1-41-1281,1-15-2737,0-13-6900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35.3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16 315 3922,'0'0'19414,"0"-14"-11437,0 6-8455,0-271 1386,-5 294-964,0 361 458,4-331-335,-1-26-29,2 1 1,4 35-1,-1-46-36,-2-8 127,-1-9 196,0-538-285,2 637-1627,-6 167-10440,-4-207 766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32.9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28 5026,'0'0'13478,"2"-3"-11535,0-2-1078,3-4 120,-4-2 5523,12 11-5390,4 0-909,0 1 0,0 0 0,1 2 0,-1 0 0,32 10 0,-22-5-155,1-2 1,-1-1-1,45 3 0,86-6 36,-90-3-58,-64 1-39,0 0 1,0-1-1,0 2 1,0-1-1,0 0 1,0 1-1,0 0 1,0 0-1,0 0 1,0 1 0,0-1-1,-1 1 1,5 2-1,-4-3 20,-3-1 145,-1 9-38,0-4-111,-1-1 0,0 1-1,0-1 1,0 0 0,0 1 0,-1-1 0,1 0 0,-1 0-1,0 0 1,-1 0 0,-3 4 0,-33 40 276,28-36-215,-68 80 229,73-84-1063,5-7 309,1-1 0,-1 0 0,1 1 0,0-1-1,-1 1 1,1-1 0,0 1 0,-1-1 0,1 1 0,0-1 0,0 1 0,-1-1 0,1 1-1,0 0 1,0-1 0,0 1 0,0-1 0,0 1 0,0-1 0,0 1 0,0 0 0,0 0-1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34.0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997 8 3362,'-3'-4'23810,"-4"1"-22894,5 3-800,-11-1 187,0 1 1,0 1-1,0-1 0,0 2 1,0 0-1,0 1 0,0 0 1,-20 8-1,-110 48 311,94-41-99,37-12-442,0 1 1,1 0-1,0 0 1,0 1-1,-17 17 1,-2 0-3,0 1-42,1 0 0,1 2 0,-31 41 0,-60 104 47,106-151-76,1 2 0,1 0 0,1 0 0,2 1 0,0 0 0,1 0 0,-3 29 0,2 12 0,1 107 0,-3 0 0,0-4 0,10-84 0,-4-94-2,1-1 0,-2 0-1,1 1 1,-1 0 0,0 0 0,-11-12-1,11 13-13,-35-58-355,-13-20-173,52 85 545,0-1 1,0 0-1,0 0 0,0 1 1,0-1-1,0 0 0,0 0 1,0 0-1,1 0 0,-1 0 1,1 0-1,-1-1 0,1 1 1,0 0-1,0-4 0,0 6 5,0-1 0,0 0 0,0 1 0,0-1 0,0 1 0,-1-1 0,1 0 1,0 1-1,0-1 0,-1 1 0,1-1 0,0 1 0,-1-1 0,1 1 0,-1-1 0,1 1 0,-1-1 0,1 1 0,-1 0 0,1-1 0,-1 1 0,-2 1 9,5 9-91,7 6 153,0-1-1,21 26 1,-1-2 160,8 21-103,-24-37-83,1 0-1,1-1 1,1-1-1,32 33 1,-47-53-51,-1 0 0,1-1 0,0 1 0,0-1 0,0 1 0,-1-1 0,1 1 0,0-1 0,0 1 0,0-1 0,0 0 0,0 0 0,-1 1 0,1-1 0,0 0 0,0 0 0,0 0 0,0 0 0,0 0 0,0 0 0,0 0 0,0 0 0,0-1 0,0 1 0,-1 0 0,1 0 0,0-1 0,0 1 0,1-2 0,21-18 0,-19 15 0,39-47 0,-3-3 0,-2-1 0,-2-1 0,-3-3 0,28-70 0,-52 105-13,4-7-614,-12 25-5240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4:36.7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105 15 5426,'0'0'14479,"10"-14"-10520,-5 14-3781,-1 1-1,1 0 0,-1 1 1,0-1-1,1 1 0,-1-1 1,0 1-1,0 1 0,0-1 1,0 0-1,0 1 0,-1 0 1,6 5-1,41 45 889,-45-46-964,0-1 1,0 1-1,-1 0 1,0 1 0,-1-1-1,0 1 1,0 0-1,0 0 1,-1 0 0,2 15-1,-2 4 362,0 0 0,-3 28-1,0-9 128,1-29-438,-1-1 0,-1 1 0,0-1-1,-1 1 1,-1-1 0,0 0-1,-13 29 1,15-43-133,1 0-1,0-1 0,-1 1 1,1 0-1,-1-1 1,0 0-1,0 1 0,1-1 1,-1 0-1,0 0 1,0 0-1,0 0 0,0 0 1,0 0-1,-1-1 0,1 1 1,0-1-1,0 1 1,0-1-1,-3 0 0,-52 1 522,38-2-467,15 1-74,1-1 0,-1 0 0,1 0 0,-1 0 0,1 0 0,0-1 0,-1 0 0,1 1 0,0-1 0,0 0 0,0 0 0,0-1 0,0 1 0,1-1 0,-1 1 0,1-1 0,-4-4 0,-3-6 0,0 0 0,-12-22 0,18 28-64,-1-1-1,1 0 1,0 0 0,1 0 0,0-1-1,0 1 1,1-1 0,0 1 0,1-1-1,0-8 1,1 19 62,-1-1 1,1 1-1,0-1 1,1 1-1,-1-1 1,0 0-1,0 1 1,0-1-1,1 0 1,-1 0-1,1 0 1,2 2-1,-1-1 9,17 11 110,0 0 0,1-2 0,24 10 1,20 11 120,-47-22-236,0-2 0,1 0 1,0 0-1,0-2 1,1-1-1,36 6 1,1-6-19,69-2 1,-124-12-1844,21-38-6342,-16 19 2793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6:07.2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10 1281,'0'0'5952,"-2"-1"-5256,-2-1 342,-10-5 4002,6 7-5223,1 5-4621,3 0 1805,-2-1 163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2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7251,'0'0'16739,"1"10"-14957,19 244 3635,-11-92-4952,-8-100-758,-1-62 112,0 0-1,1 0 1,-1 1 0,0-1 0,1 0-1,-1 0 1,0 1 0,1-1-1,-1 0 1,0 0 0,1 0-1,-1 0 1,1 0 0,-1 0 0,0 0-1,1 1 1,-1-1 0,1 0-1,-1 0 1,0-1 0,1 1-1,-1 0 1,1 0 0,-1 0-1,0 0 1,1 0 0,-1 0 0,1 0-1,-1-1 1,0 1 0,1 0-1,-1 0 1,0 0 0,1-1-1,-1 1 1,0 0 0,0-1 0,1 1-1,-1 0 1,0-1 0,0 1-1,1 0 1,-1-1 0,0 1-1,0-1 1,6-30-6248,4-16-2511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2.4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8516,'0'0'10221,"24"-6"-9328,78-17-156,-96 22-621,-1-1 0,1 1 1,0 0-1,0 1 1,0 0-1,-1 0 0,1 0 1,0 0-1,0 1 0,0 0 1,0 0-1,-1 1 1,1-1-1,-1 1 0,1 1 1,-1-1-1,0 1 0,0 0 1,0 0-1,0 0 1,0 1-1,8 7 0,-11-9-10,1 1 17,0 1-1,0-1 1,-1 0-1,1 1 1,-1-1 0,0 1-1,0 0 1,0 0-1,-1 0 1,1 0-1,-1 0 1,1 5-1,7 53 1616,-8-57-1624,6 343 3198,-9-207-2620,0-60-577,0-29-181,2 0 0,9 63 0,-4-93-67,-1-6-3148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2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10501,'0'0'11973,"161"0"-11380,-114 21-593,-5 7-417,-6 7-3568,-10 0-4227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3.2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1 789 4866,'0'0'20033,"1"-18"-18202,1 7-1516,-1-4 35,0 0-1,1 0 0,1 0 1,1 0-1,0 1 0,10-22 1,29-43 155,3 2-1,108-135 1,34-54-1016,-216 326-8152,-3-12 1850,-5 1-4091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3.7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 3714,'0'0'17925,"-1"2"-15689,-1 6-1610,0 1 0,1-1 0,-1 0 0,2 1 0,-1-1 0,2 13 0,6 56 570,-6-66-963,5 33 72,9 127-450,-13-178-6878,2-5 3867,5-18-834,-3-17-2355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3.6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7812,'0'0'10090,"0"30"-7447,4 195 1506,-3-183-3531,-1-9 299,6 35 0,-6-68-908,0 0 1,0 0-1,0-1 0,1 1 1,-1 0-1,0 0 1,0 0-1,0-1 1,0 1-1,1 0 0,-1 0 1,0 0-1,0 0 1,1 0-1,-1-1 1,0 1-1,0 0 0,1 0 1,-1 0-1,0 0 1,0 0-1,1 0 1,-1 0-1,0 0 0,1 0 1,-1 0-1,0 0 1,0 0-1,1 0 1,-1 0-1,0 0 0,0 0 1,1 0-1,-1 0 1,0 1-1,0-1 1,1 0-1,-1 0 0,0 0 1,0 0-1,1 1 1,-1-1-1,0 0 1,0 0-1,0 0 0,0 1 1,1-1-1,-1 0 1,0 0-1,0 0 1,0 1-1,0-1 0,0 0 1,0 1-1,0-1 1,1 0-1,-1 0 1,0 1-1,0-1 0,0 0 1,0 0-1,0 1 1,0-1-1,-1 1 1,14-23-221,-12 20 217,32-67-560,18-35 344,-43 91 169,0 0 0,1 0 0,1 0-1,0 2 1,14-14 0,-23 23 42,1 0 0,0 0 1,0 1-1,0-1 0,1 1 0,-1-1 0,0 1 1,1 0-1,-1 0 0,0 0 0,1 0 1,-1 0-1,1 0 0,0 1 0,-1 0 1,1-1-1,-1 1 0,1 0 0,0 0 0,-1 0 1,1 0-1,-1 1 0,1-1 0,0 1 1,-1 0-1,1-1 0,-1 1 0,1 0 1,-1 1-1,0-1 0,0 0 0,1 1 0,-1-1 1,0 1-1,0 0 0,0-1 0,0 1 1,1 2-1,5 7 248,0-1 1,-1 1 0,0 0-1,0 1 1,-1-1 0,7 22-1,18 80 979,-26-86-1105,-2 0 0,0 1 0,-3 40 0,0-46-298,0-21-628,0-3 557,-1 1-1,1-1 1,0 0-1,0 1 1,0-1-1,0 1 1,0-1 0,0 0-1,0 1 1,0-1-1,1-2 1,0-5-762,6-38-4370,11-7-3442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3.8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6995,'0'0'14775,"145"-35"-13639,-108 28-623,-11 7-385,5-7-128,0 7-673,-5 0-1984,-11 0-3730,-4 0-5858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4.2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7924,'0'0'14198,"16"24"-12506,56 83-380,-36-58-427,83 87 0,-32-40-390,-58-53-185,-27-40-215,-1 0 1,0 0-1,1 0 0,-1 1 0,-1-1 1,1 0-1,0 0 0,-1 0 0,0 1 1,1-1-1,-1 0 0,-1 0 0,0 7 1,0-8-13,-1 0 1,1 0-1,-1 0 1,0 0-1,1 0 1,-1-1 0,0 1-1,0-1 1,0 1-1,-1-1 1,1 1-1,0-1 1,0 0-1,-1 0 1,1 0 0,-1-1-1,-2 2 1,-47 11 423,19-7 31,0-2 0,-47 0-1,49-3-2881,0-2-3485,4 1-2484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4.9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2817,'0'0'23227,"5"3"-21773,14 8-806,0 2 1,-1 1-1,0 0 1,-1 1-1,21 24 1,-5-6-82,348 357 244,-313-326-811,-89-68-3571,-8 1-6459,8 3-6239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6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9973,'0'0'11512,"0"22"-10176,0-8-1041,0 25 763,2 1 0,7 41-1,9 59 1965,6 28-916,-23-163-2436,3 12 841,1-11-4985,0-27-11333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6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7139,'0'0'12822,"78"175"-10005,-37-112-255,1 0-898,-6-14-591,16-7-465,-10-7-400,-1-21-208,1 0 0,-6-14-1520,-5 0-1970,-10-28-2225,-5-14-1488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6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249 1 11397,'0'0'4194,"-52"119"1217,26-49-3378,-5-7-1233,5-7-800,-5 0-945,-5 0-4289,-11-14-9973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7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254 1 560,'0'0'22245,"-6"18"-20041,-92 292 2259,65-202-4098,-37 107-1917,45-170-7494,22-39 7226,-16 20-8860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7.4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8468,'0'0'14065,"-2"25"-13043,0 1-712,-5 140 1586,7 70 236,3-222-3116,1-14-1821,0-10-1004,0-22-2624,-3-15-866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7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7475,'0'0'4832,"23"-1"-571,77-3-975,-91 3-2982,1 1-1,-1 1 0,0-1 0,0 1 0,0 1 0,1 0 1,-2 0-1,1 1 0,0 0 0,0 1 0,-1-1 1,0 2-1,0-1 0,0 1 0,10 9 0,-9-6-33,-1 0 0,0 1 0,-1 0 0,0 0 0,0 1 0,-1 0-1,-1 0 1,1 1 0,-1-1 0,6 22 0,-8-20-44,0 0-1,0 1 1,-1-1 0,-1 1-1,0-1 1,0 15 0,-1-22-188,-1 0 0,1 0 0,-1 0 1,0 0-1,0 0 0,0-1 0,-1 1 0,0 0 1,0 0-1,0-1 0,0 1 0,-1-1 1,0 0-1,1 0 0,-2 0 0,1 0 0,-6 5 1,-2-1-76,-1-1-1,0 1 1,0-2 0,0 0 0,-1 0 0,0-1 0,0-1-1,-1 0 1,1-1 0,-1 0 0,0-1 0,0-1 0,-15 0-1,28-1-34,1-14-16,0 9 68,0 0-1,0-1 0,0 1 1,1 0-1,-1 0 1,1 0-1,0 0 0,1 0 1,-1 0-1,1 0 0,0 1 1,1-1-1,-1 1 1,1-1-1,-1 1 0,1 0 1,1 0-1,-1 0 0,1 0 1,-1 1-1,1-1 0,0 1 1,0 0-1,0 0 1,1 0-1,-1 1 0,1-1 1,0 1-1,6-2 0,-5 2-1,0 1 0,0 0-1,0 0 1,0 0 0,1 1-1,-1 0 1,0 0-1,0 1 1,0-1 0,0 1-1,0 1 1,0-1 0,0 1-1,6 3 1,-4-2-302,-1 1 0,0 1 0,0 0 0,-1-1 0,0 2 0,0-1 0,0 1 0,0 0 0,8 12 0,-8-9-1272,2 3-2077,0-5-2631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8.4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6867,'0'0'13430,"12"18"-11373,-5-8-1779,84 132 2926,-62-91-2220,35 61 162,105 141 0,-154-235-1699,41 58 1207,-34-35-3825,-11 3-6135,-10-18-1635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4.0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241 1 3298,'0'0'17053,"-23"24"-14169,-75 81-510,80-85-1637,1 0-1,2 1 1,-17 27 0,25-35-531,1 1 1,0 0 0,1 0 0,-6 27 0,10-38-207,0 0 0,1 0 0,-1 0 1,1 0-1,0 0 0,0 0 0,0 0 1,1 4-1,-1-6-15,1 0 0,-1-1-1,0 1 1,0 0 0,1 0 0,-1-1-1,0 1 1,1 0 0,-1-1 0,1 1-1,-1 0 1,1-1 0,-1 1 0,1-1-1,-1 1 1,1 0 0,0-1 0,-1 0-1,1 1 1,0-1 0,0 1 0,2-1-15,-1 0 1,0 0-1,0 0 1,1 0-1,-1 0 1,0 0-1,0-1 1,1 1-1,-1-1 1,0 0-1,0 0 1,0 0-1,0 0 1,0 0-1,0 0 1,0 0-1,0-1 1,-1 1-1,1 0 1,1-3-1,19-17-284,-1-1-1,-1-1 1,29-42-1,27-32-1828,-75 96 2140,-1 0 1,1 1 0,-1-1 0,0 1-1,1-1 1,-1 1 0,1-1 0,-1 1-1,1 0 1,-1-1 0,1 1 0,0 0-1,-1-1 1,1 1 0,-1 0 0,1 0-1,0-1 1,-1 1 0,1 0 0,0 0 0,-1 0-1,1 0 1,0 0 0,-1 0 0,1 0-1,0 0 1,-1 0 0,1 0 0,0 0-1,-1 0 1,1 1 0,-1-1 0,1 0-1,0 0 1,-1 1 0,1-1 0,-1 0-1,1 1 1,-1-1 0,1 1 0,-1-1-1,1 1 1,-1-1 0,1 1 0,-1-1-1,1 2 1,15 32 656,-11-21-386,18 43 1282,-17-40-1289,0 1 1,1-1-1,1 0 1,13 19-1,-20-34-349,0 1 1,0 0-1,0-1 0,0 1 0,0-1 0,1 0 1,-1 1-1,0-1 0,1 0 0,-1 0 0,1 0 1,-1 0-1,1 0 0,-1 0 0,1 0 0,0 0 1,-1-1-1,1 1 0,0-1 0,0 1 0,0-1 1,-1 0-1,1 1 0,0-1 0,0 0 0,0 0 1,0 0-1,-1-1 0,1 1 0,0 0 0,0-1 1,0 1-1,-1-1 0,3-1 0,0 0-838,1-1-1,-1-1 1,0 1 0,-1 0 0,1-1-1,-1 0 1,1 0 0,-1 0-1,5-8 1,17-24-6923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8.7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9620,'0'0'14178,"0"16"-12962,0-2-919,1 0 0,0-1 0,1 1-1,1 0 1,0 0 0,1-1 0,0 0 0,1 1-1,0-2 1,1 1 0,8 11 0,-5-12-215,-1-2 1,2 1-1,0-1 1,0-1 0,0 1-1,1-2 1,1 0-1,-1 0 1,1-1-1,1 0 1,-1-1 0,1-1-1,0 0 1,1 0-1,-1-1 1,1-1-1,0-1 1,-1 0 0,24 1-1,10-2-457,13 1-1693,-4-8-3711,-53 6 5201,-1-1 0,0 1 0,0-1 0,0 0 0,0 0 0,0 0 0,0 0 0,0-1 0,0 1 0,2-2 0,9-17-8410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8.9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0 608,'0'0'16136,"-32"127"-11382,27-64-1825,-5-7-144,0-7-1488,-1-7-1041,1-7-240,5-7-16,-1 0-992,-4-7-2306,5-7-3297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9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0 9156,'0'0'16522,"0"5"-14779,-2 61 61,-12 82 0,-3-50-2062,-38 124 0,24-132-5021,9-33-4257,2-14-5266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9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7267,'0'0'16957,"0"7"-15254,0 207 3464,0-167-7899,0 0-3588,2-56-1297,11-9-2198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09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11445,'0'0'14583,"11"190"-12118,-6-127-944,0-7-737,-5-14-432,5-14-256,-5-14-96,0-7-368,0 0-1361,0 7-2465,0-7-3393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23.3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1268 3025 384,'0'0'8169,"-13"3"-6189,-39 11-169,39-10 8239,27-12-8927,38-20 242,-1-2-1,77-60 0,-91 57-1119,-1-1 1,-2-3-1,45-61 1,-57 68-82,-1-2 1,-1 0-1,-2-2 1,-2 0-1,22-63 1,-33 82-106,64-222 354,-59 191-266,-2 0 0,-2-1-1,0-59 1,-7 20 105,-4 0 1,-3 0-1,-5 1 1,-44-161-1,19 142 44,32 92-239,0-1 0,-1 1 0,-1 0 0,0 0 0,-17-19 0,-105-111 63,68 71-66,-82-72 1,120 124-55,-1 2 0,-42-23 0,-10-6 0,-38-41 0,82 59 0,-1 1 0,-2 2 0,-74-39 0,-196-83 0,110 51 0,169 82 0,19 9 0,-1 1 0,0-1 0,-17-4 0,20 6 0,-1 1 0,1-1 0,0-1 0,1 1 0,-1-1 0,1 0 0,0 0 0,-1-1 0,2 1 0,-1-1 0,-6-9 0,0 4 0,-9-2 0,17 10 0,3 1 0,-1 0 0,0 0 0,0 0 0,1 0 0,-1 1 0,0-1 0,0 0 0,0 1 0,0-1 0,0 1 0,0-1 0,0 1 0,0-1 0,0 1 0,0 0 0,0-1 0,-2 1 0,1 0 0,2 0 0,-4-6 0,4 6 0,-1 0 0,1 0 0,0 1 0,0-1 0,0 0 0,-1 0 0,1 0 0,0 0 0,0 0 0,-1 1 0,1-1 0,0 0 0,0 0 0,0 0 0,-1 1 0,1-1 0,0 0 0,0 0 0,0 1 0,0-1 0,0 0 0,0 0 0,0 1 0,-1-1 0,1 0 0,0 0 0,0 1 0,0-1 0,0 0 0,0 0 0,0 1 0,0-1 0,0 0 0,0 0 0,0 1 0,1-1 0,1 34 0,1-1 0,2 1 0,1-1 0,2-1 0,1 1 0,2-2 0,23 50 0,-28-67 0,2-1 0,0 0 0,1 0 0,16 18 0,-17-25 0,-5-7 0,-3-10 0,0 10 0,-1-5 0,0 1 0,0-1 0,-1 0 0,1 1 0,-1-1 0,0 1 0,-1 0 0,0 0 0,0 0 0,0 0 0,-4-5 0,-12-20 0,-4-12 0,-3 0 0,-1 2 0,-39-43 0,7 7 0,59 76 0,0 0 0,-1 0 0,1 0 0,0-1 0,0 1 0,0 0 0,0 0 0,0 0 0,0-1 0,0 1 0,0 0 0,-1 0 0,1 0 0,0-1 0,0 1 0,0 0 0,0 0 0,0-1 0,0 1 0,0 0 0,0 0 0,0 0 0,0-1 0,1 1 0,-1 0 0,0 0 0,0 0 0,0-1 0,0 1 0,0 0 0,0 0 0,0 0 0,0-1 0,1 1 0,-1 0 0,0 0 0,0 0 0,0 0 0,0 0 0,1-1 0,-1 1 0,0 0 0,0 0 0,0 0 0,1 0 0,-1 0 0,0 0 0,0 0 0,0 0 0,1 0 0,-1 0 0,0 0 0,0 0 0,0 0 0,1 0 0,-1 0 0,0 0 0,0 0 0,1 0 0,-1 0 0,0 0 0,0 0 0,0 0 0,1 0 0,-1 0 0,23 0 0,-18 0 0,55 0 0,-3 2 0,1-4 0,87-12 0,80-20 0,-193 33 0,-26 0 0,-5-5 0,-1-6-1022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35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2865,'0'0'16707,"2"-2"-14517,-2 2-2118,0-1 1,0 1 0,0 0-1,1 0 1,-1-1-1,0 1 1,0 0-1,1 0 1,-1-1-1,0 1 1,0 0-1,1 0 1,-1 0-1,0 0 1,1-1-1,-1 1 1,0 0 0,1 0-1,-1 0 1,0 0-1,1 0 1,-1 0-1,0 0 1,1 0-1,-1 0 1,0 0-1,1 0 1,-1 0-1,0 0 1,1 0-1,-1 0 1,0 0-1,1 0 1,-1 1 0,0-1-1,0 0 1,1 0-1,-1 0 1,0 0-1,1 1 1,-1-1-1,0 0 1,0 0-1,1 1 1,-1-1-1,0 0 1,0 0-1,0 1 1,0-1 0,1 1-1,12 26 1510,5 41 188,3 17-371,-11-54-1007,-2 1 1,-2 1 0,6 63 0,-12-95-364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35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8180,'0'0'13718,"31"133"-10805,-20-63-720,-6 8-304,0-8-656,0-14-753,0-7-368,1-14-112,-6 0-416,0-7-1953,0-14-4610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38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395 5 2305,'1'-1'20045,"8"-3"-12459,-10 12-7466,1 1 0,-2-1-1,1 0 1,-1 0-1,-1 0 1,1-1-1,-1 1 1,0 0 0,-6 8-1,-8 12 571,-21 27-1,11-17-433,1 1-256,-11 13 0,2 2 0,3 2 0,-36 85 0,63-129 0,-3-8-1,5-3-121,-34 65-2319,26-22 1761,5-36 722,1 1 0,0 0 0,1 0 0,-6 18 0,9-26-39,-2 4 5,2-3 59,1-25-11350,0 4 2407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39.1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3522,'0'0'19451,"0"25"-17941,0 304 4005,0-320-5377,0 1 0,0 0 1,1-1-1,0 1 0,1-1 0,0 1 1,0-1-1,1 0 0,1 0 1,-1 0-1,10 16 0,-12-24-122,-1-65-12141,0 23 5207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4.2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1 7475,'0'0'9749,"-77"117"-6356,57-47-1088,4-8 113,11-7-305,5-20-1313,0-21-624,5-7-176,26-7-208,0-7-416,15-28-689,0-13-944,-5-15-1153,0-6-3169,-10 0-5506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39.3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4978,'0'0'16488,"155"-7"-14967,-118-7-577,-6 7-672,-5 0-240,0 0-32,-6 7-656,1 0-1041,-5 0-1857,-6 0-1536,-10 7-1697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39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1889,'0'0'19342,"-2"12"-17522,-12 221 4393,13-211-6147,0-13-41,1 0-1,0 0 1,0 0 0,3 9 0,-3-16-30,0 0 1,1 0 0,-1 0 0,1 0 0,0 0 0,0 0 0,0-1 0,0 1 0,0 0-1,0 0 1,0-1 0,0 1 0,1-1 0,-1 1 0,0-1 0,1 0 0,-1 0-1,1 1 1,0-1 0,0 0 0,-1 0 0,1-1 0,2 2 0,9 1-8,-1 0 0,1-1 0,24 1 0,-27-3 17,-1 1 0,0 0 0,1 0 0,-1 1 0,0 0 0,0 0 0,0 1 0,0 0 0,9 5 0,-10-3 34,-1-1 0,1 2-1,-1-1 1,0 1 0,0 0-1,-1 1 1,0-1 0,0 1-1,8 13 1,-10-14 76,-2 0 1,1 0-1,-1 1 1,0-1-1,0 0 1,0 1-1,-1 0 1,0-1 0,-1 1-1,1-1 1,-1 1-1,0 0 1,-3 11-1,3-16-77,-1 0 0,0 0-1,0 1 1,0-1 0,-1 0 0,1 0-1,0-1 1,-1 1 0,0 0-1,1 0 1,-1-1 0,0 1 0,1-1-1,-1 1 1,0-1 0,0 0 0,0 0-1,-1 0 1,-2 1 0,-44 14 549,39-13-584,-1-2 1,0 1-1,1-1 0,-1-1 1,0 0-1,0 0 1,1-1-1,-1 0 0,0-1 1,1-1-1,-1 1 0,1-2 1,0 1-1,0-1 1,0-1-1,1 0 0,-1 0 1,-9-8-1,-3 0-946,20 12 705,0 0-1,0 1 1,0-1-1,0 0 1,0 0-1,0 0 1,1-1-1,-1 1 1,0 0-1,1-1 1,-1 1-1,1-1 1,-1 1-1,1-1 1,0 1-1,0-1 1,0 0-1,0 0 1,0 0-1,0 0 1,0 0-1,1 0 1,-1 0-1,0 0 1,1 0-1,-1-3 1,1-10-5746,0-5-3076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0.4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7619,'0'0'17939,"2"8"-16402,3 4-1145,0-1 0,0 1-1,1-1 1,1-1 0,0 1 0,0-1 0,11 11-1,72 69 1128,-24-27-871,76 80-376,-107-111-239,1-2 0,51 32 0,-78-56-33,1-1 0,0 1 0,0-2 0,1 1 0,12 2 0,-14-5-56,-7-2-312,-16-7-10021,7 0 1849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0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9444,'0'0'15397,"8"25"-13191,-5-16-1995,44 173 2531,-33-127-1774,26 64-1,-39-117-956,0 10 43,-1-4-31,0-7-82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1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3394,'0'0'14355,"2"0"-13911,-1 0 0,1 0 0,0 1-1,-1-1 1,1 1 0,-1-1 0,1 1 0,0 0-1,-1 0 1,0-1 0,3 3 0,3 5 432,0 1 1,-1-1-1,0 1 1,6 13 0,18 26 524,9-6-775,1-1 0,2-3 1,2-1-1,54 35 1,-87-64-611,0-1 0,0 0 0,0 0 0,1-1 1,0-1-1,1 0 0,-1-1 0,1 0 0,0-1 1,0 0-1,0-1 0,0 0 0,21-1 0,-33-1-49,0 0 0,0 0 0,0-1 0,0 1-1,0 0 1,0-1 0,0 1 0,0-1-1,0 1 1,0-1 0,0 1 0,-1-1 0,1 1-1,0-1 1,0 0 0,0 1 0,-1-1-1,1 0 1,0 0 0,-1 0 0,1 0 0,-1 0-1,1 1 1,-1-1 0,0 0 0,1 0 0,-1 0-1,0 0 1,1 0 0,-1 0 0,0 0-1,0-2 1,0-42-5340,0 30-638,0-6-4634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1.3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271 1 10389,'0'0'12662,"-68"140"-9973,47-77-432,-5 0-977,1 0-623,-1 0-337,5-14-304,5-7-16,6-14-256,-6-7-1137,6 0-1984,-6-14-1938,1 0-3105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2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0 7283,'0'0'15543,"1"7"-13667,2 10-1375,0 0-1,-2 0 1,0 0-1,-1 0 1,-1 0-1,0 0 1,-1 0-1,-1 0 1,-6 16-1,-56 157 1152,40-124-1039,-18 52-111,37-96-1191,3-22-1222,-2 0-250,-13 7-13002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2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0 672,'0'0'20981,"0"12"-19498,-9 186 3789,8-157-4700,1-33-526,1 0 1,-1 0 0,-1 0 0,1 0 0,-1-1 0,-1 1-1,1 0 1,-1-1 0,-1 1 0,1-1 0,-8 15 0,8-20-934,-3 6 2056,2-5-4161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3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7892,'0'0'11010,"23"5"-7806,3 0-1767,46 16-1,-68-19-1257,1 0-1,-1 1 0,0 0 0,1-1 0,-1 2 1,-1-1-1,1 0 0,0 1 0,-1 0 0,0 0 0,0 0 1,0 0-1,0 0 0,-1 1 0,1-1 0,-1 1 0,0 0 1,2 7-1,1 2 193,3 7 39,-1 1 0,0 1 0,-2-1 0,4 35 0,-3 95 173,-6-146-567,0-1 1,0 1-1,0-1 1,-1 1-1,0-1 1,0 0-1,-1 1 1,0-1-1,-2 5 0,3-7-6,-1-1 0,0 1 0,1-1 0,-1 0 0,0 0-1,-1 1 1,1-1 0,0-1 0,0 1 0,-1 0 0,1-1-1,-1 1 1,0-1 0,0 0 0,1 1 0,-1-1 0,-5 1 0,2-1-29,-1 1 1,0-1 0,1 0 0,-1-1 0,0 1 0,1-1 0,-1-1-1,0 1 1,0-1 0,1 0 0,-1-1 0,1 1 0,-12-6 0,15 6-13,-1-1 1,1 0 0,0 0 0,-1-1-1,1 1 1,0-1 0,1 1 0,-1-1-1,0 0 1,1 0 0,0 0 0,-1-1-1,1 1 1,0 0 0,1-1 0,-1 1-1,1-1 1,-1 0 0,1 1 0,0-1-1,1 0 1,-1 0 0,1 0 0,-1 0-1,1-5 1,0 9 27,0-1 1,0 0-1,0 0 0,0 1 0,0-1 1,0 0-1,0 0 0,0 0 1,0 1-1,1-1 0,-1 0 0,0 0 1,0 1-1,1-1 0,-1 0 0,0 1 1,1-1-1,-1 0 0,1 1 1,-1-1-1,1 1 0,-1-1 0,1 0 1,-1 1-1,1-1 0,0 1 1,-1 0-1,1-1 0,0 1 0,-1-1 1,1 1-1,0 0 0,-1 0 0,1-1 1,0 1-1,0 0 0,-1 0 1,1 0-1,0 0 0,0 0 0,0 0 1,-1 0-1,1 0 0,0 0 0,0 0 1,-1 0-1,3 1 0,0 0-7,12 0 118,0 1 0,0 1 0,0 0 0,0 1 0,-1 1 0,1 0 0,-1 1 0,21 12 0,-12-6-1264,48 16 0,-61-25-489,0-1 1,1 0 0,-1 0-1,18 0 1,-3-2-7734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3.7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7347,'0'0'12854,"12"27"-10445,39 89-224,-42-99-1678,0 0-1,2 0 1,0-1-1,0 0 1,2-1-1,17 17 1,10 12 387,192 199 1285,-225-237-2196,-5-4 3,-1 0-1,1 0 1,0 0-1,0-1 0,0 1 1,0-1-1,0 1 0,0-1 1,0 0-1,0 0 1,1 0-1,-1 0 0,0 0 1,1 0-1,-1 0 0,1-1 1,2 1-1,-5 0-514,0 0-1,-1 0 0,1 0 0,0-1 1,-1 1-1,1 0 0,0 0 0,-1 0 1,1 0-1,-1-1 0,0 1 1,1 0-1,-1 0 0,0-1 0,1 1 1,-1-1-1,-1 2 0,-13 11-5142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4.5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11573,'-3'31'4346,"-4"20"-2280,-12 132 4123,17 10-950,3-121-4526,-1-67-718,-1 0 23,1 0 0,0 0 0,1 0-1,-1 0 1,1 0 0,2 8 0,-2-12-40,-1 0 0,1 0 0,0 0-1,0 0 1,-1 0 0,1 0 0,0 0 0,0 0 0,0 0 0,0 0 0,0 0 0,1 0 0,-1-1-1,0 1 1,0 0 0,0-1 0,1 1 0,-1-1 0,0 1 0,1-1 0,-1 0 0,0 0-1,1 1 1,-1-1 0,0 0 0,1 0 0,1-1 0,-1 1-39,1 0 0,-1-1-1,0 1 1,0-1 0,1 0 0,-1 0 0,0 0-1,0 0 1,0 0 0,0 0 0,0 0 0,-1-1-1,1 1 1,0-1 0,2-3 0,27-33-296,-22 24 239,17-22-55,-18 23-58,0 0-1,1 1 0,1 0 0,0 1 0,0 0 0,21-16 0,-30 26 246,0 0-1,-1 1 0,1-1 1,0 1-1,1-1 0,-1 1 1,0-1-1,0 1 0,0 0 1,0 0-1,0-1 0,0 1 1,0 0-1,1 0 0,-1 0 1,0 0-1,0 0 0,0 1 1,0-1-1,0 0 0,0 0 1,1 1-1,-1-1 0,0 1 1,0-1-1,0 1 0,0-1 1,0 1-1,0 0 0,-1-1 1,1 1-1,0 0 0,0 0 1,0-1-1,-1 1 0,1 0 1,0 0-1,-1 0 0,1 1 1,4 6 314,-1-1 1,-1 0 0,0 1-1,3 10 1,-4-13-166,8 30 894,6 40-1,-15-64-1101,5-3-2696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4.2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203 0 8212,'0'0'15900,"-10"18"-14075,-134 215 2364,133-217-4028,1 0 1,1 1-1,-8 19 0,16-23-86,5-10-59,26 3 136,-1 0 1,61 2-1,67-7 229,-73-3-253,-31 2-81,95-12-1,-134 8-707,-19 1-3417,-23 1-4898,2 2-490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44.5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7395,'0'0'13308,"-1"21"-11166,-3 314 6003,4-110-6368,0-225-1823,-1 1 0,1-1 0,0 1 0,-1 0 0,1-1 0,0 1 0,-1-1 0,1 1 0,-1-1 0,1 1 0,-1-1 0,0 0 0,1 1 0,-1-1 0,1 1 0,-1-1 0,0 0 0,1 0 0,-1 1 0,0-1 0,1 0 0,-1 0-1,0 0 1,1 0 0,-1 0 0,0 0 0,1 0 0,-1 0 0,0 0 0,1 0 0,-2 0 0,-21-2-4372,8-4-3553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55.0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16 6707,'0'0'22298,"-2"-4"-20993,0-7-457,14 17 83,19 9-253,83 8-678,8 2 0,-106-21 0,0 2 0,-1 0 0,1 0 0,-1 2 0,20 12 0,3 8 0,-34-26 0,-4-1 0,1 0 0,-1-1 0,0 1 0,1 0 0,-1 0 0,0-1 0,0 1 0,0 0 0,1 0 0,-1 0 0,0 0 0,0-1 0,0 1 0,-1 0 0,1 0 0,0 0 0,0 0 0,0-1 0,0 1 0,-1 0 0,1 0 0,0-1 0,-1 1 0,1 0 0,-1 0 0,1-1 0,-1 1 0,1 0 0,-1-1 0,1 1 0,-1-1 0,0 1 0,1-1 0,-1 1 0,-1 0 0,0 1 0,-47 45 0,-97 73 0,123-102 0,-47 26 0,64-38-53,20-6-11715,-3-6-470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56.8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17 96,'0'0'21917,"-1"0"-21854,1 0 0,0 0 1,0-1-1,0 1 1,-1 0-1,1 0 0,0-1 1,0 1-1,0 0 0,0-1 1,-1 1-1,1 0 0,0 0 1,0-1-1,0 1 1,0 0-1,0-1 0,0 1 1,0 0-1,0-1 0,0 1 1,0 0-1,0-1 0,0 1 1,0 0-1,0-1 1,0 1-1,0 0 0,1-1 1,-1 1-1,0 0 0,0 0 1,0-1-1,0 1 0,1 0 1,-1 0-1,0-1 1,0 1-1,1 0 0,9-2 438,0 0 0,0 1 0,0 1 0,0 0 0,0 0 0,16 3-1,-24-3-444,208 39 1964,-105-16-1911,-91-20-102,-9-3-5,-1 1-1,1-1 0,-1 1 0,1 1 1,-1-1-1,1 1 0,-1-1 0,0 1 1,0 0-1,6 4 0,-5 0 42,-4-5 365,-3 15 977,-26 16-1087,-33 33 0,28-31-222,-23 28-76,18-20 0,-48 42 0,63-57 0,19-24-72,3-3-627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8:59.90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24575,'0'5'0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2.72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 45 1857,'0'0'4837,"-3"-3"-3658,-11-11 21,5-2 14782,9 12-12933,0-1-867,12 5-1830,38 0-193,-23-2-117,0 1 0,0 2 0,0 1 0,0 1 1,0 1-1,29 9 0,22 15-13,-61-25-45,-16-3 15,0 1-1,0-1 1,0 0-1,0 0 0,0 0 1,0 0-1,0 1 1,-1-1-1,1 0 1,0 1-1,0-1 0,0 1 1,0-1-1,-1 1 1,1-1-1,0 1 1,0 0-1,-1-1 0,1 1 1,-1 0-1,1 0 1,0-1-1,0 2 1,0 0-1,1 0 1,-1 0 0,1-1-1,0 1 1,-1-1 0,1 1 0,0-1-1,0 0 1,0 0 0,0 0 0,0 0-1,1 0 1,-1 0 0,0-1 0,0 1-1,1 0 1,-1-1 0,4 0 1515,-33 1-1306,5 6-208,0 0 0,-22 11 0,6-2 0,34-14 0,1 0 1,-1 1-1,1-1 1,-1 1-1,1-1 0,0 1 1,-3 3-1,5-4-1,-1 0 0,1-1 0,-1 1 0,1-1-1,-1 1 1,0-1 0,0 0 0,1 1 0,-1-1-1,0 0 1,0 0 0,0-1 0,-5 2 0,6-2-135,-6 0-5523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3.8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992 1 4306,'0'0'16600,"-6"0"-14565,-2 0-1620,0 0 266,0 0 0,1 0 0,-1 0 0,0 1 1,0 1-1,0-1 0,-7 3 0,-67 42 1105,60-32-1418,0-2 0,-1 0 0,-24 8 0,21-9-262,1 1 1,1 2 0,0 0 0,1 1 0,-32 27-1,13-9-42,3-5-64,1 3 0,-47 49 0,72-66 0,0 1 0,1 0 0,1 1 0,0 0 0,2 1 0,0 0 0,0 1 0,2 0 0,-6 20 0,2 8 0,2 1 0,-4 78 0,9 99 0,4-171 0,0-31 0,0 0 0,2 0 0,0 0 0,2 0 0,0 0 0,9 27 0,12 21-17,-8-21-21,35 71 0,-31-77-8,-20-42 129,-6-16-41,-3-8-28,-7 4-13,1 0 1,-30-27-1,6 7-37,7 4 7,-2 2 1,-1 1-1,-59-42 0,83 69 74,7 7 2,11 13-59,36 31 35,2-3-1,59 42 0,23 6-22,-127-90 0,0 0 0,1 0 0,-1 0 0,1 0 0,-1 0 0,0-1 0,1 1 0,-1-1 0,1 1 0,-1-1 0,1 1 0,0-1 0,-1 0 0,1 0 0,-1 0 0,1 0 0,-1 0 0,3 0 0,5 0 0,-8-1 0,0 1 0,0-1 0,0 1 0,0-1 0,0 0 0,0 0 0,0 1 0,0-1 0,0 0 0,0 0 0,0 0 0,0 0 0,-1 0 0,1 0 0,0 0 0,-1 0 0,1 0 0,-1 0 0,1 0 0,-1-1 0,0 1 0,1 0 0,-1 0 0,0 0 0,0-1 0,0-1 0,3-6 0,75-271 0,-42 157-4294,2-10-6267,-30 75-2053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4.3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2 5635,'0'0'14641,"-4"-1"-12611,4 1-1951,-1 0 0,0 0 0,1 0 0,-1 0 0,0 0 0,1 0 0,-1 0 0,0 0 0,1 0 0,-1 0 0,0 0 0,1 1 0,-1-1 0,1 0 0,-1 0 0,0 1 0,1-1 0,-1 0 0,1 1-1,-1-1 1,1 1 0,-1-1 0,1 0 0,-1 1 0,1 0 0,-1-1 0,1 1 0,0-1 0,-1 1 0,1-1 0,0 1 0,-1 0 0,1-1 0,0 1 0,0 0 0,0-1 0,0 1 0,-1 0 0,1-1 0,0 1 0,0 0 0,0-1 0,1 1 0,-1 1 0,0 48 1297,1-24-749,0-5-217,1 1 0,1 0-1,0-1 1,2 1-1,12 33 1,-1-13-1690,40 73 1,-50-107-32,-2-4-1784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4.88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78 10069,'0'0'12805,"-15"26"-10982,-44 86-100,56-104-1545,0 0 0,0 0 0,1 1 0,0-1 0,0 1-1,1-1 1,0 1 0,0-1 0,1 1 0,2 15 0,-1 3 261,0 5-112,0 0 1,2-1-1,9 42 0,-8-54-291,2-1-1,0 0 1,1 0-1,1-1 1,1 1-1,19 28 1,-17-32-25,0 0 0,1 0 0,0-1 0,1 0 0,0-1 0,1-1 0,20 13 0,-23-17 4,0-1 1,1 0 0,0-1 0,0 0 0,1-1-1,-1 0 1,1-1 0,0-1 0,0 0 0,24 1-1,-26-3 42,0 0-1,0 0 0,-1-2 1,1 1-1,0-1 0,0-1 0,-1 1 1,1-2-1,-1 0 0,0 0 1,0-1-1,-1 0 0,1 0 0,-1-1 1,0-1-1,0 0 0,-1 0 1,0 0-1,11-14 0,-5 3 2,-1 1 1,0-2-1,-2 1 0,0-2 0,-1 0 0,-1 0 1,-1 0-1,10-38 0,-12 30-5,-1 0 0,-1-1 0,-1 0-1,-2 0 1,-1 0 0,-4-35 0,2 54-46,0 0 0,-1 0 0,0 0 0,-1 1 0,0-1 0,0 1 0,-1 0 0,-1 0 0,1 1 0,-1 0 0,-13-15 0,-1 3 0,0 1 0,-2 0 0,-23-16 0,25 22-7,0 0 0,-30-14 0,40 22 0,0 1 0,0 1 0,0 0 0,-1 0 0,1 1 0,-1 0 0,-18-1 0,22 3 0,-12 0 0,-1 0 0,-19 4 0,32-2 0,0-1 0,1 1 0,-1 0 0,1 1 0,0-1 0,0 1 0,0 0 0,0 1 0,-7 5 0,-21 21-2052,28-23 733,1-1 0,0 1 0,0 0-1,1 0 1,-6 13 0,-5 8-7635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6.0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 1585,'0'0'21044,"4"-1"-19753,1-1-1118,0 1 0,1 0-1,-1 0 1,1 1 0,-1 0-1,1 0 1,-1 0 0,1 0 0,6 2-1,54 16 1233,-14-4-551,-16-6-431,147 35 594,-147-32-949,0 1 0,65 33 0,-97-43-70,8 9-20,-11-10 459,-2 2-447,-1-1-1,1 1 1,-1-1-1,1 1 1,-1-1-1,0 0 1,0 1-1,0-1 1,0 0-1,0 0 1,0-1-1,0 1 1,-1 0 0,1-1-1,-1 1 1,-3 0-1,-5 5-152,-51 45-1649,-8 6-4524,47-45 525,3-11-2072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7.0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401 486 7684,'0'0'15724,"-23"-6"-13547,-76-17-582,94 22-1501,0 0 0,-1 0 0,1 1 0,0 0-1,0 0 1,-1 0 0,1 1 0,0-1-1,0 1 1,0 0 0,0 1 0,0 0 0,0-1-1,0 1 1,0 1 0,0-1 0,1 1 0,-1 0-1,-6 6 1,1 1-25,0 0 0,1 1 0,1 0 0,0 0 0,-9 18 0,6-11 59,-5 6 66,1 1 0,2 1 0,1 0 0,0 0 0,2 1 0,-8 37 0,17-63-188,1 1 1,-1-1 0,1 0 0,0 0-1,0 1 1,-1-1 0,1 0 0,0 1-1,0-1 1,0 0 0,0 1 0,1-1-1,-1 0 1,0 0 0,0 1 0,1-1-1,-1 0 1,1 0 0,-1 1 0,1-1-1,0 0 1,-1 0 0,1 0 0,0 0-1,1 1 1,0-1-13,1 0-1,-1 0 1,1 0-1,-1-1 1,1 0-1,-1 1 1,1-1 0,-1 0-1,1 0 1,4-1-1,5 1 25,-4-1-1,0 0 0,0 0 0,-1-1 0,1 0-1,-1-1 1,0 1 0,1-1 0,-1-1 0,-1 1 0,1-1-1,0-1 1,-1 1 0,0-1 0,0 0 0,0-1 0,9-11-1,8-10 43,-2 0-1,25-45 1,-38 58-41,20-31-101,-3-2 0,-1-1-1,-3-1 1,-2 0-1,-2-2 1,-2 0-1,-2-1 1,-3 0 0,-2 0-1,2-81 1,-10 132 293,0 23 231,-1 15-380,-2 1 1,-2-1 0,-10 39-1,-37 115 438,-1 4 3,44-156-445,3 0 0,1 0 0,0 42 0,5-78-78,0-1 0,0 0-1,0 1 1,0-1 0,0 1 0,0-1 0,1 0 0,-1 1-1,1-1 1,0 0 0,-1 1 0,1-1 0,0 0 0,1 0-1,-1 0 1,0 0 0,0 0 0,3 2 0,-2-3-23,0 0 1,1 0-1,-1 0 1,0 0-1,1-1 1,-1 1-1,1-1 1,-1 0-1,0 1 1,1-1-1,-1 0 1,1 0-1,-1-1 1,1 1-1,-1-1 0,1 1 1,-1-1-1,0 0 1,3-1-1,9-3-103,-1 0 0,0-1 0,-1-1 0,0 0 0,0-1 0,0 0-1,-1 0 1,0-2 0,10-10 0,0-2-61,-1-1-1,-1-1 1,20-32-1,-26 37 62,1-4-104,0 0 1,20-47-1,-47 106 2917,-34 102-2384,44-131-254,1 1-1,0 0 1,0 0-1,1 1 1,0-1-1,0 0 1,1 0-1,0 0 1,2 11-1,-2-18-32,1 1-1,-1-1 1,1 1 0,0 0-1,-1-1 1,1 0-1,0 1 1,0-1 0,0 0-1,0 1 1,0-1-1,1 0 1,-1 0 0,0 0-1,0 0 1,1 0-1,-1 0 1,1 0 0,-1 0-1,1-1 1,-1 1-1,1-1 1,-1 1 0,1-1-1,0 1 1,-1-1-1,3 0 1,1 1-28,-1-1 0,1 1 0,0-1 0,-1 0 0,1-1 1,-1 1-1,1-1 0,0 0 0,6-2 0,-4-1-28,0 0 0,0 0 0,0 0 0,-1-1 0,1-1 1,-1 1-1,0-1 0,-1 0 0,1 0 0,-1 0 0,0-1 0,5-10 0,3-5-400,-1-1-1,14-39 0,-21 48-158,-1 0 0,0-1-1,-1 0 1,0 1 0,-1-1 0,-1 0 0,0 0 0,-3-27 0,2 41 572,0 0 0,0 0 0,0 1 0,0-1-1,0 0 1,0 0 0,0 1 0,-1-1 0,1 0 0,0 0 0,0 1 0,-1-1 0,1 0 0,-1 1 0,1-1 0,0 1 0,-1-1 0,1 0 0,-1 1 0,0-1 0,1 1 0,-1-1 0,1 1 0,-1-1 0,0 1 0,1 0 0,-1-1 0,0 1 0,1 0 0,-1 0 0,0-1 0,0 1 0,1 0 0,-1 0 0,0 0 0,0 0-1,1 0 1,-1 0 0,0 0 0,0 0 0,1 0 0,-1 0 0,0 0 0,0 1 0,1-1 0,-1 0 0,0 0 0,1 1 0,-1-1 0,-1 1 0,-1 1-164,1-1 1,-1 1-1,1-1 0,0 1 0,-1 0 1,1 0-1,0 0 0,0 0 0,0 1 1,0-1-1,1 0 0,-4 6 0,0 8-2431,0 0 0,-5 31 0,8-12-4523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7.0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1189 7 6707,'0'0'16832,"-18"-1"-15490,5 0-1169,-4-1 126,0 1 0,0 0 0,0 1 0,0 1 0,0 1 1,1 0-1,-1 1 0,-31 10 0,-59 42 308,-15 7-61,52-33-109,20-9-219,0 2 0,-78 47 0,109-54-153,0 1 1,1 1-1,1 1 1,1 0-1,-20 29 0,0-1 71,21-29-86,2 2 0,0 0 0,2 1 0,0 0-1,1 1 1,1 0 0,1 0 0,-11 43 0,11-18 35,1 1 0,3 0 1,1 59-1,2-76-77,2 0 1,1 0 0,1 0-1,2-1 1,1 1 0,1-1-1,17 42 1,53 92 20,-74-152 118,-11-14 190,-16-18 292,21 18-594,-164-161-318,119 115 240,43 44 41,4 3 3,0 1 0,0 0 0,0 0 0,0-1 1,0 1-1,0 0 0,-1 0 0,1 0 0,0 0 0,-1 0 0,1 0 0,-1 1 0,1-1 0,-1 0 0,1 1 1,-1-1-1,1 1 0,-3-1 0,3 1-15,14 15-423,234 229 1256,-191-182-712,-48-84-62,72-182-1084,30-81-3327,-96 238-2925,-7 4-4264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7.6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 15 4178,'0'0'14943,"-2"-12"-11347,13 10-2614,-1 3-708,-1 0 1,1 1 0,-1 0-1,1 1 1,-1 0-1,0 0 1,0 1-1,0 0 1,0 0-1,-1 1 1,12 9 0,-13-10-169,-1 1 1,0 0 0,-1 0 0,1 0 0,-1 1 0,0-1 0,0 1 0,-1 0 0,0 1-1,0-1 1,0 1 0,-1 0 0,0 0 0,0 0 0,3 14 0,-4-8-6,-1-1-1,0 1 1,-1-1 0,0 0-1,-1 1 1,-1-1 0,0 1 0,-6 18-1,6-24-74,-1 1-1,0-1 0,-1-1 0,0 1 1,0 0-1,-1-1 0,1 0 1,-1 0-1,0 0 0,-1-1 1,0 0-1,0 0 0,0 0 0,-13 7 1,16-10 34,1-1 0,-1 0 0,0 0 0,0 0 1,0 0-1,0-1 0,-1 1 0,1-1 0,0 1 0,0-1 1,-5-1-1,2 1 1429,27 0-2105,-7 1 546,-1 0-1,1-2 0,0 1 1,-1-2-1,1 0 1,-1 0-1,0-2 1,1 1-1,-1-2 0,16-7 1,-17 5-284,21-12-2163,-15 4-2493,-7 1-2423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08.3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154 166 9508,'0'0'13236,"-19"27"-12022,-60 91-27,73-108-1019,1 0-1,0 0 1,0 0 0,1 1 0,1 0-1,-1 0 1,2 0 0,-2 16 0,0-3 176,-1 1-73,1 0-1,1 1 1,2-1-1,0 0 1,2 1 0,4 25-1,-2-39-245,0-1 0,1 0 0,1 0 0,-1-1 0,2 1-1,0-1 1,0 0 0,0-1 0,2 1 0,-1-1 0,16 14-1,-11-12-8,1 0-1,0 0 1,1-1-1,0-1 1,1 0-1,0-1 0,24 9 1,-19-11 58,1 0 0,-1-2 0,1-1 0,0 0 0,0-2 0,0 0 0,29-4 0,-42 2-34,-1-1 0,1 0 0,0 0 0,-1-1 0,1 0 0,-1-1 0,0 1 0,0-1 0,0-1 0,0 1 0,8-9 1,4-4 83,-2 0 0,24-29 1,-28 28-68,0 0 0,0-1 0,-2-1 0,-1 0 0,0 0 0,-1-1 0,-2-1 0,0 1 0,-1-1 0,-1 0 0,-1 0-1,-1-1 1,0-37 0,-3 33 141,-1 0-1,-7-46 0,6 64-150,0 1 0,-1-1-1,0 0 1,0 1-1,-1 0 1,0-1 0,0 1-1,-1 1 1,0-1-1,0 1 1,-1 0 0,-8-8-1,-52-53-33,44 43-14,-1 2 1,-1 0-1,-35-25 1,53 45 0,-1 1 0,0 0 0,1 0 0,-1 1 0,0 0 0,0 0 0,0 1 0,0-1 0,1 1 0,-1 1 0,-11 1 0,-12 0 0,10-2 0,0 1 0,1 1 0,-1 1 0,-23 6 0,41-8-82,0-1-1,0 1 1,0 0-1,1-1 1,-1 1-1,0 0 1,0 0-1,1 1 1,-1-1-1,1 0 1,-1 1-1,1-1 1,-1 0-1,1 1 1,0 0-1,0-1 1,0 1-1,0 0 1,0-1 0,0 1-1,0 0 1,1 0-1,-1 0 1,0 0-1,1 3 1,-6 11-1125,-3-4-3950,-6-10-4183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14.8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5410,'0'0'19479,"-2"23"-18140,1-12-1121,-7 164 2379,8-108-941,16 118 1,-14-168-1527,0-1 0,-1 21 0,1-29-115,1-9-24,2-6-149,15-53-3170,-3 8-2434,-1 13-726,4 2-2973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15.0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11157,'0'0'16776,"62"-7"-15736,-26 7-431,-10 0-497,6 0-112,-7 0-32,-4 0-977,0 0-2432,-11 7-2066,-10 0-2096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15.6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1 8580,'0'0'14945,"-10"22"-12738,-34 75-529,39-83-1447,1 1 0,0-1-1,0 1 1,2 0 0,0 0 0,1 0 0,0 1 0,1-1-1,2 18 1,0 17 30,-2 20-160,0-69-105,0-1 0,0 0-1,1 1 1,-1-1 0,0 1-1,0-1 1,0 0 0,0 1-1,1-1 1,-1 0 0,0 1-1,0-1 1,1 0 0,-1 0-1,0 1 1,0-1-1,1 0 1,-1 0 0,0 1-1,1-1 1,-1 0 0,0 0-1,1 0 1,-1 1 0,0-1-1,1 0 1,-1 0 0,1 0-1,-1 0 1,0 0 0,1 0-1,-1 0 1,1 0-1,14 0-132,-12-1 102,8 1-7,1-2 1,-1 0-1,0 0 0,17-5 0,-17 3 26,0 1 1,1 0-1,-1 1 0,19-1 0,-15 3-46,-13-1 55,1 1 1,-1-1-1,1 1 0,-1 0 0,1 0 1,-1 0-1,1 0 0,-1 0 0,1 1 1,-1-1-1,1 1 0,-1-1 0,0 1 1,1 0-1,-1 0 0,0 0 0,1 1 1,-1-1-1,0 0 0,0 1 0,0-1 1,0 1-1,2 2 0,6 13 160,1 0 0,-2 1 0,0 1 0,-2 0 0,0 0 0,0 0 0,-2 1 0,-1-1 0,0 1 0,-2 1 0,1 21 0,-3-34-55,0 0 1,-1-1 0,0 1 0,0 0 0,-1 0 0,0 0 0,-6 14 0,7-19-69,-1-1 0,1 1 0,-1-1 0,1 1 0,-1-1 1,0 1-1,0-1 0,0 0 0,0 0 0,0 0 0,0 0 0,-1-1 0,1 1 0,-1 0 0,1-1 1,-1 0-1,0 1 0,1-1 0,-1 0 0,0-1 0,0 1 0,0 0 0,0-1 0,0 0 0,-3 1 1,-10-1-19,0 1 0,0-2 0,0 0 0,0-1 0,0-1 1,0 0-1,1-1 0,-28-11 0,1-8-12,26 14 0,-34-14 0,39 15-5089,-2-1-6440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17.0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452 12 4178,'0'0'16519,"0"-1"-16346,0 1-1,0 0 1,0-1-1,0 1 0,0 0 1,0-1-1,0 1 1,0 0-1,0-1 0,0 1 1,0 0-1,0-1 1,0 1-1,0-1 0,0 1 1,0 0-1,0-1 1,0 1-1,0 0 0,-1-1 1,1 1-1,0 0 0,0-1 1,0 1-1,-1 0 1,1 0-1,0-1 0,0 1 1,-1 0-1,1 0 1,0-1-1,-1 1 0,1 0 1,0 0-1,-1 0 1,1 0-1,0 0 0,-1-1 1,1 1-1,0 0 1,-1 0-1,1 0 0,0 0 1,-1 0-1,1 0 0,-1 0 1,-9 6 142,0 1 1,0 0-1,1 1 1,0-1-1,0 2 1,-9 11-1,-7 6 14,-25 24 29,2 2-1,3 2 1,-56 88-1,100-140-357,-7 11 0,0 0 0,0 0 0,-2-1 0,1 0 0,-23 21 0,25-31 0,2-2 0,-1 0 0,2 0-56,3 0-374,1-12-5687,0 3-1281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1.8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6019,'0'0'16103,"-4"16"-14713,-12 64 1596,-9 147 1,3-12-1743,21-194-1252,1-20-171,0-4-2414,1-5 991,0 1 1,0 0-1,0 0 0,1 0 1,5-12-1,12-28-6588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2.2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6035,'0'0'13275,"21"21"-10588,70 72-401,-84-85-2041,-1 0 0,0 0 0,-1 1 0,0 0 0,0 0 0,-1 0 0,0 1-1,0 0 1,-1-1 0,0 1 0,-1 0 0,-1 0 0,1 1 0,-1-1 0,-1 0 0,0 11 0,0 1 76,2 5 32,0 0 136,-3 44 0,1-66-448,0-1 0,-1 1-1,1 0 1,-1-1 0,0 1 0,-1-1 0,1 1 0,-1-1-1,0 0 1,0 0 0,0 1 0,-1-1 0,1-1-1,-1 1 1,0 0 0,-4 4 0,3-6-31,0 1 0,0-1 0,-1 0 0,1-1 1,0 1-1,-1-1 0,1 1 0,-1-1 0,0-1 0,1 1 1,-1-1-1,0 1 0,1-2 0,-1 1 0,0 0 0,1-1 1,-1 0-1,0 0 0,1 0 0,-1 0 0,1-1 1,0 0-1,0 0 0,-1 0 0,1 0 0,0-1 0,1 0 1,-1 1-1,0-1 0,1-1 0,-4-3 0,-1-2-92,-32-44-330,38 48 359,-1 0 1,0 0-1,1 1 1,0-1-1,0 0 1,1-1-1,0 1 0,-1 0 1,2 0-1,-2-8 1,11 13-146,15 0 274,11-1 208,53 7 0,-76-4-240,0 1 0,0-1 0,0 2 0,-1 0 0,1 0 0,-1 1 1,0 0-1,14 10 0,4 6 28,-21-13-56,2-1-1,-1-1 0,13 7 0,-15-12 430,3-1-6870,-7 0 2990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3.4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5619,'0'0'13926,"1"2"-12261,13 14-261,1 0 0,0-1 0,1-1 0,21 14 0,31 29 337,-22-7-994,-3 2-1,69 105 1,-22-26-191,-65-101-556,1-2 0,2 0 0,0-2 0,39 27 0,-53-43 0,10 9 0,-7-15-37,-42-7-3375,-13-1-8069,17 4-817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7.6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7347,'0'0'13623,"0"27"-11780,5 154 878,-5-76-1982,0-118-890,2 0-1,-1 0 0,2 0 1,0 1-1,6-20 0,32-65-210,-9 21-385,-29 69 616,6-17-243,-9 23 360,1 0 0,-1 1-1,0-1 1,1 0 0,-1 0 0,1 1 0,-1-1 0,1 0-1,-1 1 1,1-1 0,-1 1 0,1-1 0,0 0 0,-1 1 0,1-1-1,0 1 1,0 0 0,-1-1 0,1 1 0,0 0 0,1-1-1,0 17 376,2 45 1316,-3 65 1,-2-61-1194,1-63-479,1-8-552,2-8 438,0 1 0,2-1 0,-1 1 0,2 0 0,0 0 0,0 0 1,1 1-1,1 0 0,0 0 0,1 1 0,11-13 0,-18 23 98,-1 0-1,0 0 1,1 0 0,0 0-1,-1 0 1,1 0 0,-1 0-1,1 0 1,0 1 0,0-1-1,-1 0 1,1 1 0,0 0 0,0-1-1,0 1 1,0 0 0,0 0-1,-1 0 1,1 0 0,0 0-1,0 1 1,0-1 0,0 1-1,-1-1 1,1 1 0,0-1 0,0 1-1,-1 0 1,1 0 0,-1 0-1,1 0 1,0 0 0,-1 0-1,0 0 1,1 1 0,-1-1-1,0 1 1,0-1 0,0 0 0,0 1-1,2 2 1,3 10 276,-1 0 1,0 1-1,-1 0 1,-1 0-1,0 0 1,-1 0-1,0 0 1,-2 1-1,0 21 0,3-28-3281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3.9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14 4930,'0'0'16024,"-2"-4"-14117,1 4-1841,1-1-1,0 1 1,0-1-1,0 1 1,0-1-1,-1 1 1,1-1-1,0 1 1,0-1 0,-1 1-1,1 0 1,0-1-1,-1 1 1,1-1-1,0 1 1,-1 0-1,1 0 1,-1-1-1,1 1 1,0 0 0,-1-1-1,1 1 1,-1 0-1,1 0 1,-1 0-1,1 0 1,-1 0-1,1-1 1,-1 1-1,0 0 1,0 23 1513,1-16-1535,-2 111 2134,5 146-101,-1-244-1990,1 1 0,1-1 0,12 37-1,-15-57-86,-1 1 0,0 0 0,0 0-1,0 0 1,1 0 0,-1-1 0,0 1 0,1 0-1,-1 0 1,1-1 0,-1 1 0,1 0-1,-1-1 1,1 1 0,0 0 0,-1-1 0,1 1-1,0-1 1,-1 1 0,1-1 0,0 1 0,0-1-1,-1 0 1,2 1 0,-1-1-88,-1-8-1201,0-62-9465,0 36 2401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4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1153,'0'0'19168,"4"25"-16839,14 80-197,-16-96-1832,1 0-1,0-1 1,0 1 0,0-1-1,1 0 1,1 0 0,-1 0-1,10 11 1,-3-3 164,-5-8-296,1 1 0,0-1 0,0 0 0,1 0 0,0-1 0,1 0 0,-1-1 0,1 0 0,0 0 0,1-1 0,0 0 0,-1 0 0,21 5 0,-5-4-741,0 0-1,1-2 1,-1-1 0,47-1 0,-71-2 353,0-1 0,0 1 1,-1 0-1,1 0 1,0-1-1,-1 1 1,1 0-1,0-1 0,-1 1 1,1-1-1,-1 1 1,1 0-1,-1-1 1,1 0-1,-1 1 0,1-1 1,-1 1-1,1-1 1,-1 0-1,0 1 1,1-1-1,-1 0 1,0 1-1,1-1 0,-1 0 1,0 1-1,0-1 1,0 0-1,0-1 1,2-23-5528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4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1 12598,'0'0'14630,"-62"133"-12292,41-70-1170,0-7-336,1 0-383,4-7-369,0-7-64,1-7-16,-1-14-705,6 0-799,0 0-1426,-6-14-2288,11 7-3426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7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375 0 3522,'0'0'19014,"-17"3"-14567,7 5-3994,-1 0 0,1 1 0,1 1 0,0 0 0,0 0 0,-12 19 0,14-19-273,-58 87 774,-20 23-147,-30 21-135,115-141-673,-6 7-4062,6-20-11253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7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 4386,'0'0'17435,"0"10"-14325,-2 45-797,-14 71 0,8-70-1282,-2 74 1,10-66-301,0-40-1369,0-34-3855,0 8 3725,0 0-1,0-1 0,1 1 1,-1 0-1,1-1 0,-1 1 1,1 0-1,0 0 0,0 0 0,0-1 1,0 1-1,0 0 0,0 0 1,2-2-1,16-17-8790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8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8404,'0'0'6984,"0"21"-4022,0 161 4102,0-50-3469,0-104-8238,0-48-237,0-1-2905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8.7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5603,'0'0'13803,"-1"6"-11623,1-2-1811,0 1 0,0-1 1,1 0-1,-1 1 0,1-1 1,0 0-1,0 0 0,0 0 0,1 0 1,0 0-1,-1 0 0,1 0 0,1 0 1,3 5-1,9 10 903,24 27 0,0 0-255,191 275 1064,-218-303-2081,2-1 0,0 0 0,1-1 0,32 27 0,-46-42 0,-1-1 0,1 1 0,0 0 0,-1-1 0,1 1 0,0-1 0,0 1 0,0 0 0,-1-1 0,1 0 0,0 1 0,0-1 0,0 0 0,0 1 0,0-1 0,0 0 0,0 0 0,0 0 0,0 1 0,0-1 0,0 0 0,0-1 0,0 1 0,0 0 0,0 0 0,-1 0 0,1 0 0,1-1 0,-1-4-64,-1 4-398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9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306 1 7684,'0'0'15281,"-20"27"-13403,-65 86-642,59-81-444,-1 0 1,-32 27 0,26-28-55,28-26-651,0 0 1,0 0 0,0 1 0,1-1-1,0 1 1,0 0 0,0 0 0,1 0-1,0 1 1,0-1 0,1 1-1,0 0 1,0 0 0,0 0 0,1 0-1,-1 7 1,3-13-89,0 0 1,0 0-1,0 0 0,0-1 0,0 1 1,0 0-1,1-1 0,-1 1 0,0-1 1,0 1-1,1-1 0,-1 0 0,0 1 1,0-1-1,1 0 0,-1 0 1,2 0-1,33 4 11,-31-4 4,299 21 1120,-144-19-795,-92-3-5110,-69 1 4206,0 0 0,-1 0 0,1 0 1,0-1-1,0 1 0,-1-1 0,1 1 0,0-1 0,0 1 0,0-1 0,0 0 0,0 1 0,-2-3 0,-6-3-3075,-20-8-8736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19:29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0 880,'0'0'20082,"-1"20"-17326,-3 136 2000,4-109-3595,-2-6-536,2 0 0,3 0 0,0-1-1,19 77 1,-16-100-1846,-6-29-602,-7-29-4409,-3 2-3101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4.0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2065,'0'0'6707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8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239 112 13126,'0'0'14793,"-21"-19"-13568,-64-59-254,59 64-623,26 14-336,-1 0 0,0 0 0,1 0 0,-1 0 0,0 0 1,1 0-1,-1 0 0,1 0 0,-1 1 0,0-1 0,1 0 1,-1 0-1,0 1 0,1-1 0,-1 0 0,1 1 0,-1-1 1,1 0-1,-1 1 0,0 0 0,-7 7 43,1 1 1,0 0-1,0 0 1,1 0-1,0 1 1,0 0-1,-5 15 0,4-7-25,0 1 0,1-1 0,-5 33 0,10-43-41,-1 0 0,1 0 1,1 1-1,0-1 0,0 0 0,0 0 0,1 0 0,0 0 1,1 1-1,0-1 0,0-1 0,1 1 0,0 0 0,0-1 1,1 1-1,4 6 0,47 65 1,-26-40 28,23 43-1,-45-68-13,0 0-1,0 1 1,-2-1-1,0 1 1,0 0-1,-2 1 1,3 19-1,-3-10 32,-2 42-1,-1-61-25,0 0 0,-1-1 0,0 1 0,0 0 1,0-1-1,-1 1 0,1-1 0,-1 0 0,-1 0 0,1 1 0,-1-1 0,0-1 0,0 1 1,-4 5-1,1-5-61,1-1 1,-1 0 0,0 0 0,0 0-1,0-1 1,0 1 0,-1-1-1,1-1 1,-1 0 0,0 0 0,0 0-1,0 0 1,0-1 0,0 0-1,0-1 1,0 0 0,-7 0 0,13-1-120,-1 1 0,1 0 0,0 0 0,0-1 0,-1 1 0,1-1 0,0 1 0,0-1 1,0 1-1,0-1 0,0 0 0,0 0 0,0 1 0,0-1 0,0 0 0,0 0 0,0 0 1,0 0-1,1 0 0,-1 0 0,0 0 0,1 0 0,-1-1 0,1 1 0,-1 0 0,1 0 1,-1-2-1,-1-37-5990,2 29 4202,0-38-8238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4.5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4226,'5'-1'1328,"20"-12"16432,-28 17-16367,-2 21-399,2 0 0,1 1 0,2 27 0,-1-4-181,-2 13-17,2-1 0,4 0-1,13 88 1,-13-129-703,-2-8-363,0-22-588,4-106-8619,1 60 2149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4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10837,'0'0'10237,"28"1"-8866,95 6-312,-100-4-673,39 8 0,-35-5-187,-15-3-133,1 0-1,-1 1 0,17 8 1,-28-9 181,0 0 1,0 1-1,0-1 1,-1 0-1,0 0 0,1 0 1,-1 1-1,0-1 1,-1 0-1,0 5 1,1 2 4,0 642 4484,-1-643-4731,2-1 0,-1 0 0,1 1 0,0-1 0,0 0 0,5 14 0,-5-19-53,-3-25-8583,-12-8-109,-6-9-6323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5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7363,'0'0'19946,"130"14"-18922,-89 0-736,-5 0-256,6 0-32,-6 0-960,1-7-3090,-6 0-4210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7.7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5378,'0'-4'21805,"2"46"-21005,7 44 0,0-8 345,-6-60-1075,0-1-1,2 0 0,0 0 0,1 0 0,8 17 1,3 9-80,-14-42-2945,-2-9 817,0-18-1262,-1 22 2657,0-37-6573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7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2305,'0'0'16520,"166"0"-14616,-124 0-687,-1 0-897,6 0-320,-11 0-576,-5 0-3186,-15 0-4065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8.3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9316,'0'0'14354,"0"26"-12786,-2 84-538,2-100-979,1 0 0,0 0 0,1 0-1,0 0 1,0 0 0,1-1 0,1 1 0,-1-1 0,1 1-1,11 16 1,-3-10-90,0 0 0,2-1 0,23 21 0,-31-30 34,87 68-515,-7-6 325,-84-66 262,0 1 0,0 0 1,-1 0-1,1 0 1,-1 0-1,0 0 1,0 0-1,0 0 1,-1 0-1,1 0 0,-1 1 1,1-1-1,-1 0 1,0 6-1,0-4 111,0 0 0,-1 0 0,1 0-1,-1 0 1,0 1 0,0-1 0,-1 0 0,-2 7-1,1-9-120,1 0 0,-1 0 0,0 0 0,0 0-1,0 0 1,0-1 0,0 1 0,-1-1 0,1 0-1,-1 0 1,0 0 0,1-1 0,-1 1 0,0-1-1,0 0 1,0 0 0,-7 1 0,-9 0 69,1 0 1,-29-2-1,28 0-92,1 0-322,1-1 0,-1 0 0,0-1 1,1-1-1,0-1 0,-1-1 0,-21-8 0,38 11-277,1 1 1,0 0-1,0-1 0,0 1 0,0-1 0,0 1 0,0-1 0,1 0 0,-1 1 0,0-1 0,1 0 1,-1 0-1,1 1 0,0-1 0,0 0 0,-1 0 0,1 1 0,0-1 0,1 0 0,-1 0 0,0-1 0,0-2-1616,0-21-10889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8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5827,'0'0'17128,"-1"21"-15618,1-18-1454,-2 30 718,2 1 0,1-1 0,2 0 0,11 55 1,-9-67-546,1-1 1,1 0 0,0 0 0,2 0 0,0-1 0,15 21-1,-23-39-367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9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6835,'0'0'13641,"23"27"-11029,18 21-1485,88 100 2204,-111-128-2986,0-1 0,1-1 0,1-1 1,1-1-1,1 0 0,0-2 0,38 19 0,-53-30-324,1-1-1,0 0 1,-1 0-1,10 0 0,-15-1-71,-1-1 1,1 0-1,0 0 0,0 0 0,0 0 0,-1 0 0,1 0 0,0 0 0,0 0 0,-1-1 0,1 1 0,0-1 0,-1 1 0,1-1 0,0 0 0,-1 0 1,1 0-1,-1 1 0,1-2 0,-1 1 0,1 0 0,-1 0 0,0 0 0,2-2 0,2-9-1050,0-1 0,-1 1 0,5-18 0,4-44-8011,-7 24-1914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9.2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0 12038,'0'0'11397,"-62"154"-8548,36-84-976,0 0-577,0 0-799,-5-13-497,10-1-16,5-21-1057,6-14-2304,5-14-1746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09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7411,'0'0'11670,"16"126"-8549,0-63-800,-1 0-128,-4-7-1072,-1-7-257,0-7-544,-5-7-320,-5 1-48,0-15-784,0 0-2386,0-14-1808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3:56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8292,'0'0'12152,"22"18"-10292,69 55-241,-88-70-1491,0-1 0,-1 0-1,1 1 1,-1-1 0,1 1 0,-1-1-1,0 1 1,0 0 0,0 0 0,-1 0 0,1 0-1,-1 1 1,1-1 0,-1 0 0,0 1-1,0-1 1,-1 1 0,1-1 0,-1 1-1,0-1 1,0 1 0,0-1 0,0 1 0,0-1-1,-2 5 1,1 9 442,0-11-432,0 1-1,0-1 0,0 0 0,0 0 0,-1 0 0,0 0 1,-1 0-1,1 0 0,-1 0 0,0-1 0,-1 1 1,1-1-1,-1 0 0,0 0 0,-6 5 0,4-3-57,0 1 1,0-1-1,1 1 0,0 1 0,-8 16 0,13-25-84,0 1 0,-1 0 0,1 0 0,0 0 0,0 0 0,0-1 0,0 1 0,0 0-1,0 0 1,0 0 0,0 0 0,0 0 0,0-1 0,0 1 0,0 0 0,1 0 0,-1 0 0,0 0 0,1-1-1,-1 1 1,0 0 0,1 0 0,-1-1 0,1 1 0,0 0 0,-1-1 0,1 1 0,-1-1 0,1 1 0,0-1-1,-1 1 1,1-1 0,0 1 0,0-1 0,-1 1 0,1-1 0,0 0 0,0 0 0,0 1 0,0-1 0,-1 0-1,1 0 1,0 0 0,0 0 0,1 0 0,50 1-107,-38-2 130,-2 0-32,1 0-1,-1-1 1,0 0-1,1-1 1,14-6-1,31-6-5121,-44 14-2372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8.4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61 162 7299,'0'0'15351,"22"8"-14814,-8-3-460,1 0 0,0 0 1,0-2-1,17 3 0,-30-6-60,0 0-1,-1-1 0,1 1 0,0 0 1,-1-1-1,1 0 0,-1 1 1,1-1-1,-1 0 0,1 0 0,-1 1 1,1-1-1,-1 0 0,0 0 0,1-1 1,-1 1-1,0 0 0,0 0 0,0-1 1,0 1-1,0-1 0,0 1 0,0 0 1,-1-1-1,1 0 0,0 1 0,-1-1 1,0 1-1,1-1 0,-1 0 0,1-1 1,0-8 121,1 0 0,-1 0 1,-1-17-1,-1 19-22,1 5 5,-1 0-1,1 0 1,-1 0-1,-1 1 1,1-1-1,0 0 1,-1 1-1,0-1 0,1 1 1,-2 0-1,1 0 1,0-1-1,0 1 1,-1 1-1,0-1 1,0 0-1,0 1 1,0-1-1,0 1 1,0 0-1,0 0 1,-1 0-1,1 0 0,-1 1 1,-4-2-1,3 1-22,1 0 0,0 1-1,-1-1 1,0 1 0,1 0 0,-1 1-1,0-1 1,1 1 0,-1 0-1,0 0 1,1 0 0,-1 1-1,0-1 1,1 1 0,-1 0 0,1 1-1,-1-1 1,1 1 0,-1 0-1,-5 3 1,-34 41-2616,40-44 2077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10.1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5298,'0'0'10587,"22"9"-6289,73 36-1238,-90-42-2871,0 0 0,-1 0 0,1 0 1,-1 1-1,0 0 0,0 0 1,0 0-1,0 0 0,-1 1 0,0-1 1,1 1-1,-2 0 0,1 0 0,-1 0 1,0 0-1,0 1 0,0-1 0,1 8 1,0-2 77,4 17 64,-2 0 1,-1 0-1,-1 1 1,-2-1 0,-1 1-1,-5 44 1,4-66-341,0-1 1,0 1-1,-1-1 1,0 0-1,0 1 0,-1-1 1,1 0-1,-1-1 1,-1 1-1,1 0 1,-1-1-1,0 0 0,0 0 1,-1 0-1,1 0 1,-1-1-1,0 1 1,0-1-1,-1-1 0,1 1 1,-1-1-1,0 0 1,0 0-1,0 0 1,0-1-1,0 0 0,0-1 1,-1 1-1,1-1 1,-1 0-1,1 0 1,-14-1-1,14 0-53,1 0 1,-1-1-1,0 1 1,1-1-1,-1 0 1,1 0-1,-1-1 1,1 0-1,-1 0 1,1 0-1,-6-4 1,8 4 33,1 0 1,-1 0 0,1 0-1,0-1 1,-1 1 0,1-1-1,0 1 1,1-1 0,-1 0-1,0 0 1,1 0 0,0 0 0,-1 0-1,1 0 1,0 0 0,1-1-1,-1 1 1,1 0 0,-1 0-1,1-1 1,0-5 0,0 8 31,1 0 1,-1-1-1,0 1 1,1 0 0,-1-1-1,1 1 1,-1 0-1,1 0 1,0 0-1,-1-1 1,1 1 0,0 0-1,0 0 1,0 0-1,0 0 1,0 0-1,0 0 1,0 1 0,0-1-1,0 0 1,1 0-1,-1 1 1,0-1-1,0 1 1,1-1 0,-1 1-1,0 0 1,1-1-1,-1 1 1,0 0-1,1 0 1,2 0 0,9-1 103,1 0 0,22 2 0,-13 0 1,83 4 353,-56 5-1637,2 11-4013,-22-10-2584,1-8-4927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10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8644,'0'0'11248,"1"20"-9087,-1-12-1905,1 8 225,0 1 1,0-2-1,2 1 0,0 0 0,1 0 0,0-1 0,9 21 1,-3-15 2,0 0 0,1-1 1,1 0-1,0-1 1,2-1-1,16 18 1,-25-31-468,1 1 1,0-1-1,0 0 1,1-1-1,-1 1 1,1-1 0,0-1-1,0 1 1,0-1-1,1-1 1,-1 1 0,1-1-1,0 0 1,-1-1-1,1 0 1,0 0-1,0 0 1,0-1 0,0-1-1,-1 1 1,11-3-1,-11 1-117,0 0 0,0 0 0,1-1 1,-2 0-1,1-1 0,0 1 0,-1-1 0,0-1 0,0 1 0,6-6 0,8-8-3108,23-29 0,-32 30-3443,-9 3-2268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10.7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0 2593,'0'0'19017,"-62"175"-16680,46-112-416,0-7-897,1-7-688,4-6-336,6-15-80,0-14-608,0 0-1841,0-14-1617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11.3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4802,'0'0'14858,"0"11"-11814,1 42-327,13 77 0,-10-90-1854,6 19 51,-8-38-826,-2-20-381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11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2945,'0'0'19625,"32"140"-16711,-17-77-481,-5 7-1041,1-7-383,-1 0-433,1-7-224,-6-7-272,-5-20-64,0-8-16,0-7-128,0-7-2497,-16-7-8916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26.9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46 6627,'0'0'19350,"0"-5"-17733,0-24 309,27 22-867,-10 5-1029,1 1 1,0 0-1,24 3 0,3-1-9,-36-1-19,1 1 1,-1 0-1,1 0 1,-1 1-1,0 0 1,1 1-1,12 5 0,-18-6-2,0-1 0,0 1-1,-1 1 1,1-1-1,-1 0 1,1 1-1,-1 0 1,0-1-1,0 1 1,0 1-1,0-1 1,-1 0 0,1 1-1,-1-1 1,0 1-1,0 0 1,0-1-1,-1 1 1,3 7-1,-2 1 49,0 1 0,-1-1 0,0 1 0,-1-1 0,0 1-1,-1-1 1,0 1 0,-1-1 0,-1 0 0,0 0 0,0 0-1,-1 0 1,-8 15 0,8-19-22,-1 1 1,0-1-1,-1 0 0,0 0 0,-13 13 1,15-18-2,1-1 0,-1 1 1,0-1-1,0 0 0,1 0 1,-1 0-1,-1 0 0,1-1 1,0 1-1,0-1 0,-1 0 1,1-1-1,0 1 0,-1-1 1,-4 0-1,-9 0-120,22 0-391,31 1-19,-23 1 501,0 0-1,-1 0 1,1 1 0,-1 1-1,1 0 1,-1 0 0,0 1-1,-1 1 1,1 0-1,15 11 1,-24-15 16,1 1 0,-1-1 0,0 0 0,0 1 0,-1-1 0,1 1 0,0-1 0,-1 1 0,1 0 0,-1 0 0,0 0 0,0-1 0,0 1 0,0 7 0,2 44 295,-3-43-252,0-8-30,-1 0 0,1-1 0,-1 1 0,1-1 0,-1 1 0,0-1 0,0 1 0,0-1 0,0 0 0,-1 1 0,1-1 0,-1 0 0,1 0 1,-1 0-1,0 0 0,1 0 0,-1 0 0,-3 1 0,-41 27 165,30-21-165,5-2-44,5-3-30,1 0-1,-1-1 0,1 0 1,-1 0-1,0 0 0,0-1 1,0 1-1,0-2 0,-8 3 1,12-4-720,2-5-2854,3-20-2715,9-9-2539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27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3602,'0'0'15703,"0"133"-13158,5-63-464,5 7 16,1-7-656,-1-14-609,0-7-608,6-14-224,-11-6-240,5-8-1569,-4-7-2097,-6-7-3633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27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1 7363,'0'0'11739,"-17"24"-9850,-54 84-75,65-98-1449,1 1 0,0 0 0,0 0 0,2 0 0,-1 1 1,1 0-1,1-1 0,0 1 0,1 0 0,0 0 0,0 0 0,2 13 0,0-4 35,-1-3-87,-1 1 81,2 0 1,4 34 0,-4-47-354,1 0 0,-1-1 1,1 1-1,1 0 0,-1-1 0,1 1 0,0-1 0,0 0 1,0 0-1,1 0 0,-1 0 0,1-1 0,5 5 0,-2-3-98,0 0-1,1-1 0,-1 0 1,1 0-1,0-1 0,1 0 0,-1-1 1,1 1-1,-1-2 0,1 1 1,0-1-1,0 0 0,0-1 0,0 0 1,1-1-1,-1 0 0,0 0 1,15-3-1,-19 2-721,0-1 1,1 0-1,-1-1 0,0 1 1,0-1-1,0 0 1,-1 0-1,1-1 0,-1 1 1,0-1-1,7-8 1,-4 5-1228,19-20-6481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27.7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0 11077,'0'0'11013,"-89"154"-8724,58-77 64,-10 0-336,10-7-1040,5-14-705,15-21-272,6-14-240,5-13-1713,21-30-19929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28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 5747,'0'0'17752,"22"23"-15322,71 80-461,-88-96-1810,-1 0 0,1 0 0,-1 0 0,0 1-1,-1-1 1,0 1 0,0 0 0,-1 0 0,0 0 0,0 0 0,-1 1 0,0-1-1,0 0 1,-1 1 0,0-1 0,0 0 0,-3 12 0,1 16 260,2-22-324,-1-1 1,-1 0-1,0 0 0,-1 0 1,0 0-1,-1 0 0,0 0 1,-1-1-1,-8 15 0,9-19-81,-1 0 0,0 0 0,-1 0 0,0-1-1,0 0 1,-1 0 0,1 0 0,-1-1 0,-1 0 0,1 0 0,-1-1-1,0 0 1,-15 7 0,19-10-41,1-1 1,0 0-1,-1 0 0,1 0 0,0 0 1,-1 0-1,1-1 0,-1 0 0,1 0 1,-1 0-1,1 0 0,-6-1 0,8 1 9,-1-1 1,1 1-1,-1-1 0,1 0 0,0 0 0,0 1 0,-1-1 0,1 0 0,0 0 1,0 0-1,0 0 0,0 0 0,0-1 0,0 1 0,0 0 0,1 0 0,-1-1 1,0 1-1,1 0 0,-1-1 0,1 1 0,-1 0 0,1-1 0,0 1 0,-1-1 0,1 1 1,0-4-1,-3-74-472,3 72 472,0 1 0,1-1 0,0 1 0,0-1 0,0 1 0,1-1 0,0 1 0,0 0 0,6-10 0,-6 12 7,0 1 0,0-1 0,1 0-1,-1 0 1,1 1 0,0 0 0,0-1 0,0 1-1,1 0 1,-1 1 0,1-1 0,0 0 0,-1 1-1,1 0 1,0 0 0,1 0 0,-1 1 0,0-1 0,0 1-1,1 0 1,-1 0 0,0 0 0,1 1 0,-1 0-1,1 0 1,-1 0 0,1 0 0,-1 0 0,1 1-1,5 2 1,1-1 28,0 1-1,-1 1 1,1 0 0,-1 0-1,1 1 1,-1 1-1,14 10 1,63 56 333,-65-52-330,1 0 1,35 22 0,-55-40-185,-1-1 0,1 1 1,0-1-1,0 0 1,0 0-1,1 0 1,-1 0-1,0-1 0,4 1 1,8-5-9068,-1-8-3639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8.6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70 5378,'0'0'7439,"-1"23"-2309,-2 7-3578,-3 104 3456,6-31-1812,0-103-3185,0 1-1,0-1 0,-1 0 1,1 1-1,0-1 0,0 1 1,0-1-1,0 0 0,0 1 0,0-1 1,0 1-1,0-1 0,0 1 1,0-1-1,0 0 0,0 1 1,0-1-1,1 1 0,-1-1 1,0 1-1,0-1 0,0 0 0,1 1 1,-1-1-1,0 0 0,0 1 1,1-1-1,-1 0 0,0 1 1,1-1-1,-1 0 0,0 0 1,1 1-1,-1-1 0,0 0 1,1 0-1,-1 0 0,1 1 0,-1-1 1,0 0-1,1 0 0,-1 0 1,1 0-1,0 0 0,1-1 17,0 0 1,0 0-1,-1 0 0,1 0 0,0-1 0,0 1 1,-1 0-1,1-1 0,-1 0 0,2-2 0,14-15 80,35-42-245,79-121 1,-113 140-3451,-9 13-1636,-3 6-3617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36.7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7555,'0'0'4336,"0"28"39,0 176 1097,2 59 324,1-3-3572,-3-211-2137,2-1-1,3 0 1,1 0 0,2-1 0,3 0 0,18 51 0,-16-66-82,-9-23 6,0 1-1,0-1 1,-1 1 0,0 0-1,-1 0 1,3 20 0,-5-29-8,0-17-601,-1 7-243,0 1 1,0 0-1,-1 0 1,-3-13-1,0 5-1231,-6-38-5641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38.5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0 526 5010,'0'0'14743,"7"-13"-12310,-5 12-2289,0 0-1,0-1 1,0 1-1,0 0 0,0 0 1,0 1-1,0-1 1,0 0-1,0 1 1,0-1-1,1 1 1,-1 0-1,4 0 1,37 1 1036,-21 0-559,9-1-86,0-2-1,0 0 1,-1-2-1,34-9 1,2-1 9,2 4 0,92-4 0,50-5-287,259-63 559,-415 76-737,74 1-1,-77 5 18,94-12 1,33-23-3,201-27 383,217-28-211,-556 83-255,109-14 19,1 7-1,166 5 0,172-33 21,1 0 7,-437 42-57,217 7 0,237 5 0,-130-8 0,-208 8 0,70 2 0,1740-21 0,-635 7 0,-1148 14 0,-80-7 0,-65 6 0,-2-3 0,-27-6 0,1 0 0,0 2 0,34 14 0,37 8 0,-90-28 0,-2 0 0,0 0 0,1 1 0,-1-1 0,0 0 0,1 1 0,-1-1 0,0 1 0,1-1 0,-1 1 0,0 0 0,0-1 0,0 1 0,0 0 0,0 0 0,0 0 0,0 0 0,0 0 0,1 2 0,-2-3 0,0 0 0,0 0 0,0 0 0,0 1 0,0-1 0,0 0 0,0 0 0,0 1 0,0-1 0,0 0 0,0 0 0,0 1 0,0-1 0,0 0 0,0 0 0,0 1 0,0-1 0,0 0 0,0 0 0,0 1 0,1-1 0,-1 0 0,0 0 0,0 0 0,0 1 0,0-1 0,0 0 0,1 0 0,-1 0 0,0 0 0,0 1 0,0-1 0,1 0 0,-1 0 0,0 0 0,0 0 0,1 0 0,-1 0 0,0 0 0,0 0 0,0 0 0,1 1 0,-1-1 0,0 0 0,0 0 0,1 0 0,-1 0 0,0 0 0,0-1 0,1 1 0,-1 0 0,0 0 0,0 0 0,1 0 0,-1 0 0,0 0 0,0 0 0,0 0 0,1 0 0,-1-1 0,0 1 0,1 0 0,-1 0 0,0 0 0,1-1 0,-1 1 0,1 0 0,-1 0 0,0 0 0,1 0 0,-1 0 0,1 0 0,-1 0 0,0 0 0,1 0 0,-1 0 0,0 0 0,1 0 0,-1 0 0,1 0 0,-1 0 0,0 1 0,1-1 0,-1 0 0,0 0 0,1 0 0,-1 1 0,0-1 0,1 0 0,-1 1 0,1 3-205,-11-9-4245,-1-2-3317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39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10053,'0'0'12669,"1"8"-10342,9 30 138,-5-21-1770,0 0 1,-1 1 0,1 25 0,2 133 142,-4-56-22,20 130 0,19-48-816,3 21 0,-31-151 0,-9-48 0,0 1 0,-1 0 0,0 27 0,-7-38 26,-1-14-66,1-1-61,-45-10-2435,-3-8-4700,9-6-2310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1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1 505 3217,'0'0'12670,"11"1"-10426,12 3-850,0-1 0,1-1 1,-1-1-1,0-1 0,40-6 1,27 1 102,89 1-480,331-49-1,-501 51-993,631-80 440,-304 40-432,-34 2 44,-97 38 15,-124 4-35,92-10 0,344-8 141,-22 3-157,-9-14 28,-243 28 11,473-8 196,-442 4-208,144-9-36,26-2 123,-430 14-148,256-11 50,5 1-9,773 10-51,-889 4 33,-67 0 61,134-12-1,-134 1-10,100 7 0,-102 3-4,119-13 0,240-18 233,96 28-320,-546-15-388,-1 10 112,0 0 0,0 1-1,-1-1 1,0 1 0,1 0 0,-1-1-1,-1 2 1,-5-7 0,-2-3-1376,-29-33-7996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1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6371,'0'0'11170,"0"0"-11084,0 0-1,0 0 1,-1 0 0,1 0-1,0 0 1,-1 0-1,1 0 1,0 0-1,0 1 1,-1-1-1,1 0 1,0 0 0,0 0-1,-1 1 1,1-1-1,0 0 1,0 0-1,0 1 1,-1-1-1,1 0 1,0 0 0,0 1-1,0-1 1,0 0-1,0 0 1,0 1-1,0-1 1,-1 0-1,1 1 1,0-1 0,0 0-1,0 1 1,0-1-1,0 0 1,0 0-1,0 1 1,1-1-1,-1 0 1,0 1 0,0-1-1,0 0 1,0 1-1,0-1 1,5 277 6587,1 3-5151,-8-146-1113,5 163 247,0-277-621,0-1 1,1 1-1,10 29 1,-8-29-2,-1-8-22,-1-14-790,-3 1 567,-1-1-1,0 1 1,0-1 0,0 1-1,0-1 1,0 1 0,0 0-1,0-1 1,-1 1 0,1-1 0,0 1-1,-1-1 1,0-1 0,-17-18-5120,-8 0-3454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2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2465,'0'0'7958,"16"5"633,-14-1-8392,-1 0 1,0 0-1,0-1 1,0 1-1,-1 0 0,0 0 1,1 0-1,-1 0 0,0-1 1,-1 6-1,1 16 151,41 242 3497,-22-171-2851,-5 0 0,4 179 0,-11-99-618,-5-152-274,2 0 1,0-1 0,2 1-1,1-1 1,11 26-1,-13-40-211,-2-12 1,-2-9-185,-1 11 278,0-8-828,-2 0 0,1 0 0,-1 0 0,0 0 1,-1 0-1,0 0 0,0 0 0,-1 1 0,-7-11 0,6 8-984,-16-31-7553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3.1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2273,'0'0'13585,"-1"24"-11595,-3 367 2887,4 306-2852,3-658-1560,7 40 1,-5-39-2022,-2-11-4531,-3-54 52,0-9-4543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3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80 3057,'0'0'8882,"-5"0"-7305,-30 0 1643,33-2-3302,1 1 0,-1 0 0,1-1 0,0 1 0,-1 0 0,1-1 0,0 0 0,0 1 0,0-1 0,0 0 0,0 1 0,1-1 0,-2-3 0,-3-5-531,-26-33-1151,31 43 1884,0 0-1,0 0 1,-1 0-1,1 0 0,0-1 1,0 1-1,0 0 1,0 0-1,-1 0 0,1 0 1,0 0-1,0 0 1,0 0-1,-1-1 0,1 1 1,0 0-1,0 0 1,0 0-1,-1 0 0,1 0 1,0 0-1,0 0 1,-1 0-1,1 0 0,0 0 1,0 0-1,0 0 1,-1 0-1,1 0 1,0 0-1,0 1 0,0-1 1,-1 0-1,1 0 1,0 0-1,0 0 0,0 0 1,-1 0-1,1 1 1,0-1-1,0 0 0,0 0 1,0 0-1,-1 0 1,1 1-1,0-1 0,0 0 1,0 0-1,0 0 1,0 1-1,0-1 0,0 0 1,0 0-1,0 0 1,0 1-1,0-1 0,0 0 1,0 0-1,0 1 1,0-1-1,0 0 0,0 0 1,0 0-1,0 1 1,-1 19 1793,1-19-2298,28 320 3559,0-22-1626,-27 96-1302,-1-220-249,1-151 475,2-14-1480,2-5-4784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4.6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2977,'0'0'11526,"3"10"-9814,12 61 1495,8 106 1,-7 86-1495,-4-41-1125,-2-63-476,25 221-42,-29-348-93,2 0 0,19 51-1,-28-126-12064,-7 9 4463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5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0 2721,'0'0'4325,"-8"0"-4264,-36 0 2231,43 1-2143,0-1 1,0 0-1,0 0 1,0 0-1,1 1 0,-1-1 1,0 0-1,0 1 1,0-1-1,1 1 0,-1-1 1,0 1-1,0-1 1,1 1-1,-1 0 0,0-1 1,1 1-1,-1 0 1,1-1-1,-1 1 1,1 0-1,-1 0 0,1-1 1,0 1-1,-1 0 1,1 0-1,-1 1 0,-5 28 1198,5-20-648,-3 18 531,2 1-1,2 53 1,1-30-506,8 145 1105,37 210 0,-33-308-1720,-8-59-115,2 0-1,1 0 1,3-1 0,29 75-1,-34-102-37,0 1 0,-1-1 0,0 1 0,-1 0-1,-1 0 1,0 0 0,-1 1 0,1 18 0,-3-27-72,0-4 30,0 1-1,0-1 1,0 1-1,0-1 1,0 1-1,0-1 1,0 1-1,1-1 1,-1 1 0,1-1-1,-1 1 1,1-1-1,1 3 1,8-23-6765,-4-24-699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8.8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49 13270,'0'0'6531,"118"7"-6435,-67-7-96,5-7-944,-4-27-1377,-6 20-4114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46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29 1056,'0'0'10840,"0"-5"-9583,0-18 6688,0 31-6297,-5 198 2143,3-18-2769,5 220-307,0-366-655,2-1-1,13 46 1,-4-16-4,-10-53-45,-1 4-2,1 0-1,2 0 1,14 37-1,-15-54-154,-2-14-516,-1-12-645,-2-41-5067,0 27-117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0:50.80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1,'110'33,"116"19,-107-27,15 6,203 40,-259-60,-1-2,118-4,349-9,-360 5,-135-1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56.71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 92 6643,'0'0'14094,"-2"30"-11949,-10 190 1756,11-93-2052,2-160-3635,3-1 0,6-32-1,-4 34 183,-1-1-1,0-32 0,-5-49 9099,4 114-7562,212-10 2478,-190 6-3354,0-1 0,27-8 0,-38 8-1581,0-1 0,-1 0 0,1-1 0,19-13 0,-11 5-9625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0:58.7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1 652 6851,'0'0'12723,"2"4"-11685,1 3-567,1 0 0,0-1 0,0 0 0,1 0 0,0 0 0,0 0 0,0-1-1,1 0 1,0 0 0,9 6 0,8 4 593,40 22-1,6-7-331,1-2-1,87 21 1,-72-23-451,-3-3 20,141 20 0,90-10 139,-171-20-241,547 8 341,-560-21-504,-24-3-35,111-18-1,105-32-6,-63 20 62,-163 24-11,0-4 0,117-31 1,40-16 88,-215 52-121,110-11 30,-129 17-30,25-1-8,19-2-2,146-23 53,-100 13-49,69-13 20,141-61 40,-152 49-67,-103 26 0,75-24 0,28-11 0,-126 40 0,-32 8 0,0 0 0,0-1 0,0 0 0,15-6 0,275-103 0,-296 110 0,75-27 0,-42 14 0,1 1 0,44-9 0,-71 20 0,1-1 0,-1 0 0,1 0 0,16-9 0,8-5 0,-28 15 0,25-25 0,-24 22 0,-6 4 0,0 0 0,0 0 0,0 1 0,0-1 0,0 0 0,0 1 0,0-1 0,0 1 0,0-1 0,0 1 0,0-1 0,0 1 0,0 0 0,1 0 0,-1-1 0,1 1 0,1 0 0,-1-1 0,1 0 0,-1 0 0,1 0 0,-1-1 0,0 1 0,1 0 0,-1-1 0,0 0 0,3-3 0,9-5 0,57-39 0,-107 14-1024,21 27 870,0 0 1,-1 0 0,0 1-1,0 2 1,-1-1 0,0 2-1,-27-5 1,5 1 256,-5 7 2045,67 3-2148,0 0 0,0 2 0,0 0 0,0 2 0,0 1 0,25 10 0,-46-16 0,0 1 0,0-1 0,1 1 0,-1 0 0,0-1 0,0 1 0,0 0 0,-1 0 0,1 0 0,0 0 0,-1 1 0,1-1 0,-1 0 0,0 1 0,0-1 0,0 1 0,0-1 0,0 1 0,-1-1 0,1 1 0,0 5 0,0 1 0,-1 0 0,0 0 0,-1 0 0,1 0 0,-3 9 0,-28 94 0,2-12 0,4-22 0,23-71 0,-2-5 0,3-3-30,0 1 1,1 0-1,-1 0 1,0 0-1,0 0 1,1-1-1,-1 1 1,0 0-1,1-1 0,-1 1 1,0-1-1,1 1 1,-1 0-1,0-1 1,1 1-1,-1-1 1,1 0-1,-1 1 1,1-1-1,-1 1 0,1-1 1,0 0-1,-1 1 1,1-1-1,0 0 1,-1 0-1,1 1 1,0-2-1,-5-26-2671,4 17 734,-8-48-5122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4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10 1281,'0'0'5952,"-2"-1"-5256,-2-1 342,-10-5 4002,6 7-5223,1 5-4621,3 0 1805,-2-1 163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4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0 2593,'0'0'19017,"-62"175"-16680,46-112-416,0-7-897,1-7-688,4-6-336,6-15-80,0-14-608,0 0-1841,0-14-1617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4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46 6627,'0'0'19350,"0"-5"-17733,0-24 309,27 22-867,-10 5-1029,1 1 1,0 0-1,24 3 0,3-1-9,-36-1-19,1 1 1,-1 0-1,1 0 1,-1 1-1,0 0 1,1 1-1,12 5 0,-18-6-2,0-1 0,0 1-1,-1 1 1,1-1-1,-1 0 1,1 1-1,-1 0 1,0-1-1,0 1 1,0 1-1,0-1 1,-1 0 0,1 1-1,-1-1 1,0 1-1,0 0 1,0-1-1,-1 1 1,3 7-1,-2 1 49,0 1 0,-1-1 0,0 1 0,-1-1 0,0 1-1,-1-1 1,0 1 0,-1-1 0,-1 0 0,0 0 0,0 0-1,-1 0 1,-8 15 0,8-19-22,-1 1 1,0-1-1,-1 0 0,0 0 0,-13 13 1,15-18-2,1-1 0,-1 1 1,0-1-1,0 0 0,1 0 1,-1 0-1,-1 0 0,1-1 1,0 1-1,0-1 0,-1 0 1,1-1-1,0 1 0,-1-1 1,-4 0-1,-9 0-120,22 0-391,31 1-19,-23 1 501,0 0-1,-1 0 1,1 1 0,-1 1-1,1 0 1,-1 0 0,0 1-1,-1 1 1,1 0-1,15 11 1,-24-15 16,1 1 0,-1-1 0,0 0 0,0 1 0,-1-1 0,1 1 0,0-1 0,-1 1 0,1 0 0,-1 0 0,0 0 0,0-1 0,0 1 0,0 7 0,2 44 295,-3-43-252,0-8-30,-1 0 0,1-1 0,-1 1 0,1-1 0,-1 1 0,0-1 0,0 1 0,0-1 0,0 0 0,-1 1 0,1-1 0,-1 0 0,1 0 1,-1 0-1,0 0 0,1 0 0,-1 0 0,-3 1 0,-41 27 165,30-21-165,5-2-44,5-3-30,1 0-1,-1-1 0,1 0 1,-1 0-1,0 0 0,0-1 1,0 1-1,0-2 0,-8 3 1,12-4-720,2-5-2854,3-20-2715,9-9-2539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3602,'0'0'15703,"0"133"-13158,5-63-464,5 7 16,1-7-656,-1-14-609,0-7-608,6-14-224,-11-6-240,5-8-1569,-4-7-2097,-6-7-3633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1 7363,'0'0'11739,"-17"24"-9850,-54 84-75,65-98-1449,1 1 0,0 0 0,0 0 0,2 0 0,-1 1 1,1 0-1,1-1 0,0 1 0,1 0 0,0 0 0,0 0 0,2 13 0,0-4 35,-1-3-87,-1 1 81,2 0 1,4 34 0,-4-47-354,1 0 0,-1-1 1,1 1-1,1 0 0,-1-1 0,1 1 0,0-1 0,0 0 1,0 0-1,1 0 0,-1 0 0,1-1 0,5 5 0,-2-3-98,0 0-1,1-1 0,-1 0 1,1 0-1,0-1 0,1 0 0,-1-1 1,1 1-1,-1-2 0,1 1 1,0-1-1,0 0 0,0-1 0,0 0 1,1-1-1,-1 0 0,0 0 1,15-3-1,-19 2-721,0-1 1,1 0-1,-1-1 0,0 1 1,0-1-1,0 0 1,-1 0-1,1-1 0,-1 1 1,0-1-1,7-8 1,-4 5-1228,19-20-6481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0 11077,'0'0'11013,"-89"154"-8724,58-77 64,-10 0-336,10-7-1040,5-14-705,15-21-272,6-14-240,5-13-1713,21-30-19929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9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6723,'0'0'6707,"-20"132"-1472,15-49-913,-5 0-1265,10-7-912,0-13-800,0-15-945,0-27-400,0-7 0,5-21-3506,10-35-1168,0-20-2625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 5747,'0'0'17752,"22"23"-15322,71 80-461,-88-96-1810,-1 0 0,1 0 0,-1 0 0,0 1-1,-1-1 1,0 1 0,0 0 0,-1 0 0,0 0 0,0 0 0,-1 1 0,0-1-1,0 0 1,-1 1 0,0-1 0,0 0 0,-3 12 0,1 16 260,2-22-324,-1-1 1,-1 0-1,0 0 0,-1 0 1,0 0-1,-1 0 0,0 0 1,-1-1-1,-8 15 0,9-19-81,-1 0 0,0 0 0,-1 0 0,0-1-1,0 0 1,-1 0 0,1 0 0,-1-1 0,-1 0 0,1 0 0,-1-1-1,0 0 1,-15 7 0,19-10-41,1-1 1,0 0-1,-1 0 0,1 0 0,0 0 1,-1 0-1,1-1 0,-1 0 0,1 0 1,-1 0-1,1 0 0,-6-1 0,8 1 9,-1-1 1,1 1-1,-1-1 0,1 0 0,0 0 0,0 1 0,-1-1 0,1 0 0,0 0 1,0 0-1,0 0 0,0 0 0,0-1 0,0 1 0,0 0 0,1 0 0,-1-1 1,0 1-1,1 0 0,-1-1 0,1 1 0,-1 0 0,1-1 0,0 1 0,-1-1 0,1 1 1,0-4-1,-3-74-472,3 72 472,0 1 0,1-1 0,0 1 0,0-1 0,0 1 0,1-1 0,0 1 0,0 0 0,6-10 0,-6 12 7,0 1 0,0-1 0,1 0-1,-1 0 1,1 1 0,0 0 0,0-1 0,0 1-1,1 0 1,-1 1 0,1-1 0,0 0 0,-1 1-1,1 0 1,0 0 0,1 0 0,-1 1 0,0-1 0,0 1-1,1 0 1,-1 0 0,0 0 0,1 1 0,-1 0-1,1 0 1,-1 0 0,1 0 0,-1 0 0,1 1-1,5 2 1,1-1 28,0 1-1,-1 1 1,1 0 0,-1 0-1,1 1 1,-1 1-1,14 10 1,63 56 333,-65-52-330,1 0 1,35 22 0,-55-40-185,-1-1 0,1 1 1,0-1-1,0 0 1,0 0-1,1 0 1,-1 0-1,0-1 0,4 1 1,8-5-9068,-1-8-3639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7555,'0'0'4336,"0"28"39,0 176 1097,2 59 324,1-3-3572,-3-211-2137,2-1-1,3 0 1,1 0 0,2-1 0,3 0 0,18 51 0,-16-66-82,-9-23 6,0 1-1,0-1 1,-1 1 0,0 0-1,-1 0 1,3 20 0,-5-29-8,0-17-601,-1 7-243,0 1 1,0 0-1,-1 0 1,-3-13-1,0 5-1231,-6-38-5641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0 526 5010,'0'0'14743,"7"-13"-12310,-5 12-2289,0 0-1,0-1 1,0 1-1,0 0 0,0 0 1,0 1-1,0-1 1,0 0-1,0 1 1,0-1-1,1 1 1,-1 0-1,4 0 1,37 1 1036,-21 0-559,9-1-86,0-2-1,0 0 1,-1-2-1,34-9 1,2-1 9,2 4 0,92-4 0,50-5-287,259-63 559,-415 76-737,74 1-1,-77 5 18,94-12 1,33-23-3,201-27 383,217-28-211,-556 83-255,109-14 19,1 7-1,166 5 0,172-33 21,1 0 7,-437 42-57,217 7 0,237 5 0,-130-8 0,-208 8 0,70 2 0,1740-21 0,-635 7 0,-1148 14 0,-80-7 0,-65 6 0,-2-3 0,-27-6 0,1 0 0,0 2 0,34 14 0,37 8 0,-90-28 0,-2 0 0,0 0 0,1 1 0,-1-1 0,0 0 0,1 1 0,-1-1 0,0 1 0,1-1 0,-1 1 0,0 0 0,0-1 0,0 1 0,0 0 0,0 0 0,0 0 0,0 0 0,0 0 0,1 2 0,-2-3 0,0 0 0,0 0 0,0 0 0,0 1 0,0-1 0,0 0 0,0 0 0,0 1 0,0-1 0,0 0 0,0 0 0,0 1 0,0-1 0,0 0 0,0 0 0,0 1 0,0-1 0,0 0 0,0 0 0,0 1 0,1-1 0,-1 0 0,0 0 0,0 0 0,0 1 0,0-1 0,0 0 0,1 0 0,-1 0 0,0 0 0,0 1 0,0-1 0,1 0 0,-1 0 0,0 0 0,0 0 0,1 0 0,-1 0 0,0 0 0,0 0 0,0 0 0,1 1 0,-1-1 0,0 0 0,0 0 0,1 0 0,-1 0 0,0 0 0,0-1 0,1 1 0,-1 0 0,0 0 0,0 0 0,1 0 0,-1 0 0,0 0 0,0 0 0,0 0 0,1 0 0,-1-1 0,0 1 0,1 0 0,-1 0 0,0 0 0,1-1 0,-1 1 0,1 0 0,-1 0 0,0 0 0,1 0 0,-1 0 0,1 0 0,-1 0 0,0 0 0,1 0 0,-1 0 0,0 0 0,1 0 0,-1 0 0,1 0 0,-1 0 0,0 1 0,1-1 0,-1 0 0,0 0 0,1 0 0,-1 1 0,0-1 0,1 0 0,-1 1 0,1 3-205,-11-9-4245,-1-2-3317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10053,'0'0'12669,"1"8"-10342,9 30 138,-5-21-1770,0 0 1,-1 1 0,1 25 0,2 133 142,-4-56-22,20 130 0,19-48-816,3 21 0,-31-151 0,-9-48 0,0 1 0,-1 0 0,0 27 0,-7-38 26,-1-14-66,1-1-61,-45-10-2435,-3-8-4700,9-6-2310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6371,'0'0'11170,"0"0"-11084,0 0-1,0 0 1,-1 0 0,1 0-1,0 0 1,-1 0-1,1 0 1,0 0-1,0 1 1,-1-1-1,1 0 1,0 0 0,0 0-1,-1 1 1,1-1-1,0 0 1,0 0-1,0 1 1,-1-1-1,1 0 1,0 0 0,0 1-1,0-1 1,0 0-1,0 0 1,0 1-1,0-1 1,-1 0-1,1 1 1,0-1 0,0 0-1,0 1 1,0-1-1,0 0 1,0 0-1,0 1 1,1-1-1,-1 0 1,0 1 0,0-1-1,0 0 1,0 1-1,0-1 1,5 277 6587,1 3-5151,-8-146-1113,5 163 247,0-277-621,0-1 1,1 1-1,10 29 1,-8-29-2,-1-8-22,-1-14-790,-3 1 567,-1-1-1,0 1 1,0-1 0,0 1-1,0-1 1,0 1 0,0 0-1,0-1 1,-1 1 0,1-1 0,0 1-1,-1-1 1,0-1 0,-17-18-5120,-8 0-3454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2465,'0'0'7958,"16"5"633,-14-1-8392,-1 0 1,0 0-1,0-1 1,0 1-1,-1 0 0,0 0 1,1 0-1,-1 0 0,0-1 1,-1 6-1,1 16 151,41 242 3497,-22-171-2851,-5 0 0,4 179 0,-11-99-618,-5-152-274,2 0 1,0-1 0,2 1-1,1-1 1,11 26-1,-13-40-211,-2-12 1,-2-9-185,-1 11 278,0-8-828,-2 0 0,1 0 0,-1 0 0,0 0 1,-1 0-1,0 0 0,0 0 0,-1 1 0,-7-11 0,6 8-984,-16-31-7553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2273,'0'0'13585,"-1"24"-11595,-3 367 2887,4 306-2852,3-658-1560,7 40 1,-5-39-2022,-2-11-4531,-3-54 52,0-9-4543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2977,'0'0'11526,"3"10"-9814,12 61 1495,8 106 1,-7 86-1495,-4-41-1125,-2-63-476,25 221-42,-29-348-93,2 0 0,19 51-1,-28-126-12064,-7 9 4463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0 2721,'0'0'4325,"-8"0"-4264,-36 0 2231,43 1-2143,0-1 1,0 0-1,0 0 1,0 0-1,1 1 0,-1-1 1,0 0-1,0 1 1,0-1-1,1 1 0,-1-1 1,0 1-1,0-1 1,1 1-1,-1 0 0,0-1 1,1 1-1,-1 0 1,1-1-1,-1 1 1,1 0-1,-1 0 0,1-1 1,0 1-1,-1 0 1,1 0-1,-1 1 0,-5 28 1198,5-20-648,-3 18 531,2 1-1,2 53 1,1-30-506,8 145 1105,37 210 0,-33-308-1720,-8-59-115,2 0-1,1 0 1,3-1 0,29 75-1,-34-102-37,0 1 0,-1-1 0,0 1 0,-1 0-1,-1 0 1,0 0 0,-1 1 0,1 18 0,-3-27-72,0-4 30,0 1-1,0-1 1,0 1-1,0-1 1,0 1-1,0-1 1,0 1-1,1-1 1,-1 1 0,1-1-1,-1 1 1,1-1-1,1 3 1,8-23-6765,-4-24-699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11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29 1056,'0'0'10840,"0"-5"-9583,0-18 6688,0 31-6297,-5 198 2143,3-18-2769,5 220-307,0-366-655,2-1-1,13 46 1,-4-16-4,-10-53-45,-1 4-2,1 0-1,2 0 1,14 37-1,-15-54-154,-2-14-516,-1-12-645,-2-41-5067,0 27-117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9.2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9700,'0'0'18185,"82"83"-17753,-46-83-432,0 0-384,-1 0-2305,-9 0-2082,-11-7-4785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1:11.5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1,'110'33,"116"19,-107-27,15 6,203 40,-259-60,-1-2,118-4,349-9,-360 5,-135-1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1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8884,'0'0'11963,"-4"21"-9458,-5 55 32,1 87 0,-3 74-226,1-127-1327,7-98-1320,1-31-1025,2-63-6213,0 28-894,0 3-4570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1.5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12182,'0'0'11973,"140"-7"-11189,-99 7-608,-5 0-176,1 0-1408,-6 0-2930,-10 0-4610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1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10885,'0'0'9247,"-1"26"-6384,-6 82-836,6-97-1853,1-1-1,0 1 1,1-1 0,0 0-1,1 1 1,0-1 0,1 0-1,-1 0 1,2 0 0,0 0-1,0-1 1,7 11-1,1-3-170,0 0-1,2-1 0,0 0 1,17 14-1,-24-24 37,167 168 110,-174-174-122,0 1 0,0-1-1,1 0 1,-1 0 0,0 0-1,0 0 1,0 0-1,0 0 1,0 1 0,0-1-1,0 0 1,0 0 0,0 0-1,0 0 1,0 0 0,0 1-1,0-1 1,0 0 0,0 0-1,0 0 1,0 0 0,0 0-1,0 1 1,-1-1 0,1 0-1,0 0 1,0 0-1,0 0 1,0 0 0,0 0-1,0 0 1,0 1 0,0-1-1,0 0 1,-1 0 0,1 0-1,0 0 1,0 0 0,0 0-1,0 0 1,0 0 0,-1 0-1,1 0 1,0 0 0,0 0-1,0 0 1,0 0 0,0 0-1,0 0 1,-1 0-1,1 0 1,0 0 0,0 0-1,0 0 1,0 0 0,-1 0-1,-17 3 636,-26-3-401,39 0-187,-38 2 21,30 0-168,-1-2 0,1 1 0,-1-2 0,1 0 0,-1 0 1,1-1-1,-15-5 0,27 7-74,0 0 0,0-1 0,-1 1-1,1-1 1,0 0 0,0 1 0,0-1 0,0 0 0,0 0 0,0 0 0,0 0 0,1 0-1,-1 0 1,0 0 0,0 0 0,1 0 0,-1 0 0,0 0 0,0-2 0,-1-26-7165,2 26 6305,0-24-9379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2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1809,'0'0'10994,"0"20"-7430,-5 255 6506,5-152-8161,0-66-1829,0-56-525,0-11-2722,0-59-9289,0 15 658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2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4290,'0'0'8233,"23"16"-4399,75 58-139,-91-68-3314,0 1 1,-1 0-1,0 0 1,0 1-1,-1 0 1,1 0-1,-2 0 1,1 0-1,-1 1 1,-1 0-1,1 0 1,-1 0-1,-1 0 1,0 0-1,0 1 1,0 12-1,-1-14-170,3 23 1012,-2 54-1,-2-67-938,0-14-251,0 0 0,-1 0 0,0 0 0,1 0 0,-2 0-1,1 0 1,0-1 0,-1 1 0,1 0 0,-1-1-1,0 1 1,0-1 0,-1 0 0,1 1 0,-1-1 0,0 0-1,1-1 1,-1 1 0,0 0 0,-1-1 0,1 0 0,0 0-1,-1 0 1,1 0 0,-1 0 0,0 0 0,-6 1-1,-5 1-46,0 0 0,0 0-1,-1-2 1,1 0-1,-31 0 1,45-2-5,0 0 1,0 0-1,0 0 0,0 0 1,0 0-1,0 0 0,0 0 0,-1-1 1,1 1-1,0 0 0,0-1 1,0 1-1,1 0 0,-1-1 1,0 0-1,0 1 0,0-1 1,0 1-1,0-1 0,1 0 1,-1 0-1,0 0 0,0 1 1,1-1-1,-1 0 0,1 0 1,-1 0-1,1 0 0,-1 0 1,1 0-1,0 0 0,-1 0 1,1 0-1,0 0 0,0 0 1,0 0-1,0 0 0,0 0 1,0 0-1,0 0 0,0 0 1,0-1-1,0 1 0,0 0 1,1 0-1,-1 0 0,0 0 0,1 0 1,-1 0-1,1 1 0,-1-1 1,1 0-1,0 0 0,-1 0 1,1 0-1,0 0 0,0 1 1,-1-1-1,1 0 0,0 1 1,0-1-1,0 1 0,0-1 1,0 1-1,0-1 0,2 0 1,8-2 3,1 0 1,1 0-1,-1 2 1,0-1 0,0 1-1,1 1 1,-1 0 0,18 3-1,12-1 17,8-3-79,20 1-2068,-25 2-2679,-8 4-1822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3.3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7700,'0'0'12720,"-1"21"-10879,-8 300 5173,9-294-6634,-1-13-250,0 0 1,1-1-1,1 1 0,0 0 1,1-1-1,0 1 0,2-1 1,-1 1-1,11 24 0,-9-30-170,-4-7-275,10-10-8166,-5-12 2662,3-12-3153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3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8500,'0'0'4271,"-1"28"-56,-3 182 2378,4-190-5804,1 0 0,1 0 1,1 0-1,1 0 0,0 0 1,9 21-1,-10-33-600,1 0 0,0 0 0,0-1 0,0 1 1,1-1-1,0 0 0,9 9 0,-10-12-156,-1-1 0,2 0 0,-1 0 0,0 0 1,0 0-1,1 0 0,0-1 0,-1 0 0,1 0 0,0 0 0,0 0 1,0-1-1,7 1 0,-8-2-50,0 1-1,0-1 1,0 0 0,0-1-1,0 1 1,0-1 0,0 0-1,0 0 1,0 0 0,0 0 0,-1 0-1,1-1 1,0 0 0,-1 0-1,5-3 1,2-3-329,1-1 1,-1 0-1,10-13 1,-2 4-464,43-47-4930,-28 20-4959,-29 29-966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3.7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176 1 2673,'0'0'21434,"-36"161"-18601,21-91-1136,-1 7-768,-10-7-417,10-14-416,-4-7-96,9-14-336,1-7-1265,0-7-1665,4-14-2864,-4-7-3763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4.5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3330,'0'0'16711,"-1"16"-14665,-2 296 5534,5-285-7296,1 0-1,7 31 1,-6-51-308,-3-6-275,0-1 16,0 0 0,0 0-1,0 0 1,0 0 0,0 0 0,0-1-1,0 1 1,0 0 0,0-1 0,-1 1-1,1 0 1,0-1 0,0 1 0,0-1-1,0 0 1,0 1 0,-1-1-1,1 1 1,0-1 0,0 0 0,-1 0-1,1 0 1,12-24-5936,6-3-2390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9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14343,'0'0'9572,"-25"145"-6867,20-96-1744,5-22-673,0-6-288,0-7-176,0-7-1889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4.8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8900,'0'0'11787,"0"26"-8722,-1 18-1920,2 104 2315,3-108-2131,12 51 1,-1-1-654,-12-43-2403,-8-27-2663,5-19 3931,0-1 0,-1 1 0,1 0 0,-1-1 0,1 1 0,-1 0 0,1-1 0,-1 1-1,1 0 1,-1-1 0,0 1 0,1-1 0,-1 1 0,0-1 0,1 1 0,-1-1 0,-1 1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48.7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53 2161,'0'0'15994,"0"-12"-13886,0 3-1093,-1-23 7160,-2 48-8006,-1 0-1,-1 0 0,0-1 0,-10 21 0,0 2-24,-11 33 94,-71 200 815,95-265-1034,-7 32 6,9-36-26,0-1-1,0 1 1,0-1 0,0 1-1,0-1 1,0 0-1,1 1 1,-1-1 0,0 1-1,1-1 1,-1 0 0,1 1-1,-1-1 1,1 0-1,0 1 1,0-1 0,-1 0-1,1 0 1,0 0-1,0 0 1,0 0 0,0 0-1,0 0 1,0 0 0,2 1-1,8 4 23,0-1 0,1-1 0,-1 0 0,1 0 0,-1-1 0,20 2 0,3-2 31,35-2 0,-53-1-23,83-2 67,-34 0-1,80 7 0,-102 1-93,-42-6 239,-17-7-3382,-5-13-6346,11 12 1671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51.1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2 3858,'0'0'14356,"0"0"-14298,0-1 0,-1 1 1,1 0-1,0 0 0,0 0 1,0 0-1,0 0 0,0 0 1,0 0-1,0 0 0,-1 0 0,1 0 1,0 0-1,0 0 0,0 0 1,0 0-1,0 0 0,-1 0 1,1 0-1,0 0 0,0 0 1,0 0-1,0 0 0,0 0 1,-1 0-1,1 0 0,0 0 1,0 0-1,0 0 0,0 0 1,0 0-1,0 0 0,0 0 1,-1 0-1,1 0 0,0 0 0,0 1 1,0-1-1,0 0 0,0 0 1,0 0-1,0 0 0,0 0 1,0 0-1,-1 1 0,1-1 1,0 0-1,0 0 0,0 0 1,0 0-1,0 0 0,0 0 1,0 1-1,0-1 0,0 0 1,0 0-1,0 0 0,0 0 0,0 0 1,0 1-1,0-1 0,0 0 1,1 0-1,-6 13 478,1 0 0,0 0 0,1 0 0,0 0 0,0 18 0,-2 5 114,-14 87 1229,-3 177 1,24-325-4733,0 0 0,10-40-1,-7 41 436,5-31-4314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51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9524,'0'0'12059,"2"-1"-11069,0 1-808,0 0 1,0 0-1,1 0 1,-1 0-1,0 0 1,0 0-1,0 1 1,0-1-1,0 1 0,0 0 1,0-1-1,0 1 1,0 0-1,0 0 1,-1 0-1,1 0 0,0 1 1,2 1-1,27 13 786,-3-9-704,37 5 0,17 3-194,-81-14-76,0-1 1,0 1 0,0-1 0,0 1-1,0 0 1,0-1 0,0 1 0,0 0-1,-1 0 1,1 0 0,0-1 0,0 1-1,-1 0 1,1 0 0,-1 0 0,1 0-1,-1 0 1,1 0 0,-1 1 0,1-1-1,-1 0 1,0 0 0,0 0 0,1 0-1,-1 0 1,0 1 0,0-1 0,0 0-1,-1 1 1,1 21 312,-2-1 1,-1 1-1,0-1 0,-2 0 0,-13 38 1,-117 447 1250,119-431-1430,3 2 0,4-1 0,1 105 0,8-181-120,0-15-2590,0-64-8970,0 37 4194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51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8004,'0'0'15556,"25"22"-13648,81 70-334,-89-77-1119,1-2 1,1 0-1,29 15 1,-3-1-120,-43-25-324,0-1 0,1 1-1,-1-1 1,0 0 0,0 1 0,1-1 0,-1 0-1,1-1 1,4 2 0,8-1-3644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53.0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5651,'0'0'10226,"0"22"-7761,0 146 1363,0 347 2831,0 257-5397,0-770-1257,-1-1-3,1-1-1,0 1 1,0 0-1,0 0 1,0 0 0,0 0-1,0 0 1,0 0-1,0 0 1,0 0-1,0 0 1,1 0-1,-1 0 1,0 0-1,1 0 1,-1 0-1,0 0 1,1 0-1,-1-1 1,2 2-1,-1-2 63,-1-4-1633,-1 0 915,1 1-1,-1-1 1,0 0-1,0 0 1,0 0 0,0 0-1,-1 1 1,0-1-1,-2-3 1,2 2-258,-13-29-6361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1:56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1 501 2881,'0'0'16837,"3"-1"-14854,5-2-823,1 1-1,-1 1 1,17-2 0,63 4 1247,-36 1-1943,1000-2 1953,-871-16-2330,-56 3-6,63 10 126,24-1-22,-135-5-137,53-2 45,104 4 73,-167 3-160,116-20 1,-89 10-4,96-4 18,249 7 1,-348 12-17,168-15 59,-207 11-5,73-12-1,-52 5-31,4-2-27,-40 5 0,71-2 0,406 9 0,-385-11 0,-3 1 0,-10 1 0,-45 2 0,27 0 0,116-6 0,124-1 0,-283 8 0,298-23 0,-145 22 0,140 0 0,-161-7 0,-6 7 0,-137 5 0,0-2 0,0-3 0,45-12 0,33-5 0,-27 15 0,151 4 0,-163 5 0,64-7 0,-134 7 0,0-2 0,-1 0 0,16-4 0,22-4 0,135-4 0,44-7 0,-131 14 0,32 0 0,-87 4 0,80 3 0,-43 2 0,435-2 0,-456 14 0,14-14 0,-73 0-11,0 0 1,0 0-1,0 0 0,0 0 0,1 0 1,-1 0-1,0 0 0,0 0 1,0 0-1,0 0 0,1 0 1,-1 0-1,0 0 0,0 0 0,0 0 1,0 0-1,1 0 0,-1 0 1,0 0-1,0 1 0,0-1 0,0 0 1,0 0-1,1 0 0,-1 0 1,0 0-1,0 0 0,0 0 1,0 1-1,0-1 0,0 0 0,0 0 1,0 0-1,1 0 0,-1 0 1,0 1-1,0-1 0,0 0 0,0 0 1,0 0-1,0 0 0,0 1 1,0-1-1,0 0 0,0 0 0,0 0 1,0 0-1,0 1 0,0-1 1,0 0-1,0 0 0,0 0 1,0 0-1,-1 1 0,1-1 0,0 0 1,0 0-1,-10 7-4152,-21-6-5988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2:00.00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1,'113'1,"157"20,-148-3,134 1,-224-18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03.9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 1 5939,'0'0'10335,"0"26"-7467,0 165 1099,0-161-3156,-1-12-371,0 0-1,2 0 1,0 1-1,1-1 1,1 0-1,1 0 1,6 20 0,-4-26-344,-4-9-75,-1 1 0,1 0-1,0 0 1,-1 0-1,0 0 1,0 0-1,1 7 1,-2-6-239,2-14-305,1-16-654,-3-37-307,2 22 550,-2 0 1,-2 0-1,-14-76 0,12 102 1477,4 13-369,-1 1 1,1-1-1,0 1 1,-1-1-1,1 0 0,0 1 1,0-1-1,0 0 1,0 1-1,-1-1 1,1 0-1,0 1 0,0-1 1,0 0-1,0 0 1,1 1-1,-1-1 0,0 0 1,0 1-1,1-2 1,22-6 275,186-26 420,-146 23-835,25-5-177,-31 2-2985,-38 12-1752,-11 2-2114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05.6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4 561 3105,'0'0'18478,"-1"7"-17283,0-2-896,0 1-1,1 0 0,-1 0 1,1 0-1,0 0 0,1 0 0,-1 0 1,1-1-1,1 1 0,-1 0 0,1 0 1,0-1-1,0 1 0,0-1 0,1 0 1,0 0-1,0 0 0,0 0 1,7 8-1,20 14 285,1-2 0,0 0 0,2-3 1,61 33-1,-47-32-464,0-1 0,2-3 1,83 21-1,-44-20 107,113 10-1,124-10-69,-176-13-133,275-4-23,-219-5 0,-105 3 0,135-3 0,-187-3 0,61-14 0,-61 10 0,59-5 0,-89 13 0,276-26 0,120-43 0,-362 64 0,60 0 0,41-4 0,-127 6 0,86-12 0,144-41 0,-224 45 0,49-24 0,-18 7 0,-7 1 0,-40 19 0,1 1 0,24-9 0,18-5 0,-1-3 0,-1-3 0,71-46 0,-67 38 0,73-51 0,23-14 0,-154 98 0,1 0 0,-1-1 0,0 0 0,0 1 0,0-1 0,4-8 0,0 2 0,24-30 0,-17 23 0,0-1 0,-2 0 0,0-1 0,0-1 0,11-29 0,-20 41-4,-2 4 0,1 0 1,-1 0-1,1 1 1,0-1-1,0 1 1,0-1-1,3-3 1,-12 6 35,-47 4-32,0 2 0,1 3 0,-54 15 0,64-14 0,-30 5 0,58-12 0,15-2 0,0 0 0,0 0 0,0 0 0,0 0 0,0 0 0,0 0 0,0 0 0,0 0 0,0 0 0,0 0 0,1 0 0,-1 0 0,0 0 0,0 0 0,0 0 0,0 0 0,0 0 0,0 1 0,0-1 0,0 0 0,0 0 0,0 0 0,0 0 0,1 0 0,-1 0 0,0 0 0,0 0 0,0 0 0,0 0 0,0 0 0,0 0 0,0 0 0,0 0 0,0 1 0,0-1 0,0 0 0,0 0 0,0 0 0,0 0 0,0 0 0,0 0 0,0 0 0,0 0 0,0 0 0,0 1 0,0-1 0,0 0 0,0 0 0,0 0 0,0 0 0,0 0 0,0 0 0,0 0 0,0 0 0,0 0 0,0 0 0,0 0 0,0 1 0,0-1 0,0 0 0,0 0 0,-1 0 0,1 0 0,0 0 0,0 0 0,0 0 0,8 2 0,-8-2 0,6 0 0,29 1 0,0-2 0,0-1 0,0-1 0,50-13 0,-56 7 0,0 1 0,1 2 0,0 1 0,40-2 0,-70 7 0,1-1 0,0 1 0,-1 0 0,1-1 0,0 1 0,-1 0 0,1 0 0,0-1 0,0 1 0,-1 0 0,1 0 0,0 0 0,0 0 0,-1 0 0,1 0 0,0 0 0,0 0 0,0 1 0,2 25 0,-2 1 0,-1-1 0,-2 1 0,-6 39 0,5-42 0,2-12 0,-1-1 0,-1 1 0,1 0 0,-2-1 0,0 0 0,-7 15 0,8-19 0,-1-1 0,0 0 0,0-1 0,-1 1 0,0-1 0,0 0 0,0 0 0,0 0 0,-1-1 0,0 0 0,-9 5 0,-18 7-596,9-11-2706,-2-4-6198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1:59.7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0 340 11269,'0'0'4613,"17"-24"-2196,4-4-1815,5-7-11,-1-2 0,26-51-1,-45 77-308,0 0 0,-1 0 0,0 0 0,-1-1 0,-1 1 0,1-1 0,-2 0 0,3-24 1904,-8 36-1973,1 1-1,0-1 0,-1 1 0,1 0 0,0-1 0,0 1 0,-1 0 0,1 1 0,0-1 0,0 0 0,0 1 0,0-1 0,1 1 0,-1-1 0,0 1 0,-2 4 0,-23 32-124,26-36 32,-10 17 112,1-1-1,1 2 1,-9 25 0,15-36-85,1 0-1,0 0 1,0 0-1,0 0 1,1 0 0,1 0-1,0 0 1,0 1-1,0-1 1,3 13 0,-2-21-152,0 0 1,-1 0 0,1 0-1,0 0 1,-1 0-1,1 0 1,0 0 0,0 0-1,0 0 1,0 0 0,0-1-1,0 1 1,0 0-1,0-1 1,0 1 0,0-1-1,1 1 1,-1-1 0,0 1-1,0-1 1,0 0-1,1 0 1,-1 0 0,0 1-1,0-1 1,1 0-1,-1-1 1,0 1 0,0 0-1,1 0 1,-1 0 0,0-1-1,0 1 1,1-1-1,0 0 1,2 0-126,1 0 0,0-1 0,-1 0 0,0 1 1,1-2-1,-1 1 0,0 0 0,0-1 0,6-5 0,10-14-3342,30-43 0,-14 10-4852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15.17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3658 7443,'5'-5'22438,"1"3"-21756,8 2-502,0 0 0,0 0-1,0-1 1,0-1 0,0-1-1,0 0 1,0 0-1,13-6 1,101-40 93,-83 33-168,0-1-1,49-28 1,215-138-105,-287 171 0,10-5 0,-1-2 0,0-1 0,53-45 0,164-157 0,-217 192 0,-2 0 0,-2-3 0,-1 0 0,31-51 0,6-7 0,-34 50 0,-1-2 0,-3 0 0,-1-2 0,27-72 0,33-76 0,-71 165 0,-3 1 0,-1 1 0,-1-1 0,-1-1 0,5-51 0,1-4 0,0 7 0,-4 1 0,-1-122 0,-10 149 0,-8-51 0,2 34 0,2 22 0,0 0 0,-3 0 0,-2 0 0,-2 1 0,-1 1 0,-30-61 0,11 35 0,21 40 0,-1 0 0,-1 1 0,-1 1 0,-1 0 0,-33-37 0,18 31 0,-1 2 0,-67-47 0,75 61 0,-1 0 0,-1 2 0,0 1 0,0 1 0,-39-10 0,-200-63 0,96 28 0,59 35 0,77 19 0,20 3 0,8-3 0,4-2 0,0 4 0,1 0 0,0 0 0,0 0 0,-1 0 0,1 0 0,0 0 0,0 1 0,-1-1 0,1 0 0,0 0 0,0 0 0,0 0 0,-1 1 0,1-1 0,0 0 0,0 0 0,0 1 0,0-1 0,0 0 0,-1 0 0,1 0 0,0 1 0,0-1 0,0 0 0,0 1 0,0-1 0,0 0 0,0 0 0,0 1 0,0-1 0,0 0 0,0 0 0,0 1 0,0-1 0,0 0 0,0 1 0,3 23 0,1 1 0,1-1 0,1 0 0,2 0 0,0-1 0,15 31 0,-15-36 0,1 0 0,16 23 0,-25-41 0,0 1 0,0-1 0,0 0 0,1 0 0,-1 0 0,0 0 0,0 0 0,0 0 0,0 0 0,0 0 0,0 0 0,1 0 0,-1 0 0,0 0 0,0 0 0,0 0 0,0 0 0,0 0 0,1 0 0,-1-1 0,0 1 0,0 0 0,0 0 0,0 0 0,0 0 0,0 0 0,0 0 0,1 0 0,-1 0 0,0 0 0,0 0 0,0-1 0,0 1 0,0 0 0,0 0 0,0 0 0,0 0 0,0 0 0,0 0 0,0-1 0,0 1 0,0 0 0,0 0 0,0 0 0,0 0 0,0 0 0,0-1 0,0 1 0,0 0 0,0 0 0,0 0 0,0 0 0,0 0 0,0 0 0,0-1 0,0 1 0,0 0 0,0 0 0,1-10 0,-3-8 0,-1 0 0,0 0 0,-2 1 0,0-1 0,-1 1 0,-1 0 0,-14-27 0,6 11 0,-4-11 0,6 11 0,-2 1 0,-1 1 0,-26-38 0,42 68 0,0 1 0,0 0 0,0 0 0,0 0 0,-1 0 0,1 0 0,0 0 0,0 0 0,0-1 0,0 1 0,0 0 0,0 0 0,0 0 0,0 0 0,0 0 0,0-1 0,0 1 0,0 0 0,0 0 0,0 0 0,0 0 0,0 0 0,0 0 0,0-1 0,0 1 0,0 0 0,0 0 0,1 0 0,-1 0 0,0 0 0,0 0 0,0-1 0,0 1 0,0 0 0,0 0 0,0 0 0,0 0 0,0 0 0,1 0 0,-1 0 0,0 0 0,0 0 0,0 0 0,0 0 0,0-1 0,0 1 0,1 0 0,10-2 0,20 1 0,-25 1 0,13 0 0,-1-2 0,1-1 0,-1 0 0,35-11 0,75-35 0,-24 8 0,-42 21 0,-58 19 0,0 0 0,0-1 0,0 0 0,0 0 0,0-1 0,0 1 0,0-1 0,0 1 0,-1-1 0,6-6 0,-8 4-259,-17 4-8526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8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1 8388,'0'0'19619,"-1"6"-17964,-3 9-1266,-1 1 1,-1-1 0,0 0 0,-1 0 0,0-1-1,-15 20 1,-8 19-69,4-4-274,-11 21-42,-28 74-1,62-137 10,-1 15-132,4-21-453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8.9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5507,'0'0'17437,"-1"10"-14381,2 52-2444,17 92 991,-10-88-991,1-38-426,-8-26 425,-1-17-2075,0 7 24,1 0 1,0 0-1,1 0 1,0 0 0,5-15-1,-5 16 13,9-27-5368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9.3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5426,'0'0'20236,"3"24"-18648,11 148 367,-10 69 18,-4-238-1966,0-2 198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4.0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372 0 1313,'-1'2'27238,"-11"25"-25970,-22 24-842,-2-1 0,-47 48 0,58-68-207,-7 5 215,-43 35 0,29-28-56,28-21-205,9-5-134,14-16-43,-2-1 1,61 2 3,218-7 0,-242 3 8,-25 3-19,1-1 0,-1 0 0,0-1 0,0-1 0,0 0 0,0-2 0,16-5 0,-28 9-569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4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0 7732,'0'0'21137,"-1"13"-20147,0 45 277,7 74 0,-3-104-1151,5 44 13,18 72 0,-25-133-2383,-1-1-3497,0-8 4618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5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390 2 4834,'0'0'16264,"-5"-1"-11051,-13 12-4336,-30 40 953,-55 74-1,29-33-851,-36 43-36,101-122-942,8-11 0,0 0 0,0 0 0,-1 0 0,1 0 0,-1 0 0,1 0 0,-1 0 0,0-1 0,-2 3 0,3-4 6,1 0-7,-1 0-1,1 0 0,0 0 0,0 0 1,0 0-1,-1 0 0,1 0 1,0 1-1,0-1 0,0 0 0,-1 0 1,1 0-1,0 0 0,0 0 0,0 0 1,0 0-1,-1 1 0,1-1 1,0 0-1,0 0 0,0 0 0,0 0 1,0 1-1,0-1 0,-1 0 1,1 0-1,0 0 0,0 1 0,0-1 1,0 0-1,0 0 0,0 0 1,0 1-1,0-1 0,0 0 0,0 0 1,0 0-1,0 1 0,0-1 1,0 0-1,0 0 0,0 1 0,0-1 1,0 1-477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5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5218,'0'0'16752,"0"21"-14911,0 147 2254,5 173-443,-5-338-3833,1-3 118,-1 0 0,0 0 0,0 0 0,0 0-1,0 0 1,0 0 0,1 0 0,-1 1 0,0-1 0,0 0 0,0 0 0,0 0-1,1 0 1,-1 0 0,0 0 0,0 0 0,0 0 0,1 0 0,-1 0 0,0 0-1,0 0 1,0 0 0,1 0 0,-1 0 0,0 0 0,0 0 0,0-1 0,0 1-1,1 0 1,-1 0 0,0 0 0,0 0 0,0 0 0,0 0 0,0 0 0,1-1-1,-1 1 1,0 0 0,0 0 0,0 0 0,0 0 0,0 0 0,0-1 0,0 1-1,0 0 1,0 0 0,1 0 0,-1 0 0,0-1 0,0 1 0,0 0 0,0 0-1,0 0 1,0-1 0,0 1 0,0 0 0,0 0 0,0 0 0,0 0 0,-1-1-1,1 1 1,20-72-10923,-5 22 2096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6.2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4738,'0'0'14583,"22"18"-12003,73 61-145,-90-73-2196,1-1-1,-1 1 0,0 1 1,-1-1-1,1 1 0,-1 0 0,-1 0 1,1 0-1,-1 0 0,0 0 1,-1 1-1,0 0 0,2 11 0,0 1 175,5 19 240,-2-1 1,-2 1 0,0 60-1,-4-85-589,-1-7 12,0 0 0,0 0 0,-1 0 1,-2 11-1,3-16-58,-1 0-1,0 0 1,0 0-1,0 0 1,0 0-1,0-1 1,0 1 0,0 0-1,0-1 1,-1 1-1,1-1 1,-1 1-1,1-1 1,-1 0 0,1 1-1,-1-1 1,0 0-1,0 0 1,0 0-1,-1 0 1,-2 1-22,1 0 0,-1-1 0,0 0 0,1 0 1,-1 0-1,0 0 0,0-1 0,1 0 0,-1 0 0,0 0 0,0-1 0,1 1 0,-1-1 0,0 0 0,1-1 0,-1 1 1,1-1-1,-1 0 0,1 0 0,0 0 0,-7-5 0,4 2-78,1-1 1,0 1-1,0-1 1,0 0-1,1-1 1,0 1-1,0-1 1,1 0-1,0 0 1,0 0-1,-4-13 1,8 19 67,0 1 1,0 0 0,0-1-1,0 1 1,0-1 0,0 1-1,0-1 1,0 1-1,0 0 1,1-1 0,-1 1-1,0 0 1,0-1 0,1 1-1,-1-1 1,0 1 0,0 0-1,1 0 1,-1-1 0,0 1-1,1 0 1,-1-1 0,0 1-1,1 0 1,-1 0 0,0 0-1,1-1 1,-1 1-1,1 0 1,-1 0 0,1 0-1,-1 0 1,0 0 0,1 0-1,-1 0 1,1 0 0,-1 0-1,1 0 1,-1 0 0,0 0-1,2 0 1,25 0 105,-20 0-128,21 0 85,-7-1-19,1 1 0,-1 1 0,1 1 0,-1 1 0,0 0 0,28 9 0,-20-2-103,8 4-1135,-15-4-2761,-9-7-2143,1-3-3573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6.8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1825,'0'0'18795,"8"-6"-14844,-6 6-3778,0 0-1,0-1 1,0 2 0,1-1-1,-1 0 1,0 0 0,0 1-1,0-1 1,0 1-1,1-1 1,-1 1 0,0 0-1,0 0 1,0 0-1,-1 0 1,4 3 0,33 26 1018,-23-16-725,315 210 2602,-313-213-2998,33 20 163,55 24 0,-100-54-364,-8-1-888,-1 0-1,1 0 0,-1 0 0,1 1 1,-1-1-1,1 1 0,-1 0 1,-4 2-1,-8 6-5810,-9 11-6998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1.9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5 126 5314,'0'0'13673,"-1"9"-11987,-2 277 6086,5-263-7571,1 0 0,10 34 0,-11-48-169,3-83 1694,-1 39-1738,2 0-1,1 0 0,2 0 1,1 1-1,2 0 1,16-34-1,-23 61 4,-1-1-1,1 1 1,0 0-1,1 0 1,0 0 0,11-9-1,7-9-20,-12 12-216,0 0-1,1 1 0,0 0 1,20-13-1,7 3-9909,-34 21 3729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7.1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1409,'0'0'21700,"2"10"-20083,8 26 94,-2 0 0,-1 1-1,2 54 1,-9-90-1708,0 7 104,0 1 0,0-1 0,1 1 1,0-1-1,3 10 0,0-16-121,-4-2-156,0-14-15061,-5 0 4546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7.4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1072,'0'0'19727,"4"26"-17438,13 85-109,-14-98-1861,1 1 0,0-1 0,1 0 0,0 0 0,1 0 0,1-1 1,0 0-1,0 0 0,1-1 0,1 1 0,0-2 0,0 0 1,1 0-1,0 0 0,1-1 0,20 13 0,-9-10-485,0 0 0,1-1 0,0-1 0,1-1 0,0-2 0,1 0 0,40 5 0,-61-11-413,-1 0-1,1-1 0,0 0 0,-1 0 1,1 0-1,0 0 0,6-2 0,-8 2 236,-1-1-1,1 0 1,-1 0-1,1 1 1,-1-1-1,1 0 1,-1 0-1,0 0 1,1-1-1,-1 1 1,0 0-1,0 0 1,0-1-1,0 1 1,0 0-1,0-1 1,0 1-1,0-1 1,0-2-1,11-47-7263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27.6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0 13862,'0'0'12502,"-77"196"-10501,51-126-913,0 7-351,0-14-545,10-13-192,-5-8-80,1-7-881,-1-7-2256,-10-7-2818,-6-14-5538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33.5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499 0 4530,'0'0'27477,"-3"0"-26842,-6 1-614,0 1 0,-1 0 0,1 1 0,0 0 0,0 0 0,-9 5 0,-15 5-43,-18 7 22,-51 27 0,26-10 0,-63 26 0,127-62 0,12-1 0,0 0 0,-1 0 0,1 0 0,0 0 0,0 0 0,-1 0 0,1 0 0,0-1 0,-1 1 0,1 0 0,0 0 0,0 0 0,-1 0 0,1 0 0,0 0 0,-1 1 0,1-1 0,0 0 0,0 0 0,-1 0 0,1 0 0,0 0 0,0 0 0,-1 0 0,1 0 0,0 1 0,0-1 0,-1 0 0,1 0 0,0 0 0,0 1 0,0-1 0,-1 0 0,1 0 0,0 0 0,0 1 0,0-1 0,0 1 0,3 2 0,-3-3 0,107 62 0,-77-47 0,6 5 0,0-3 0,2-1 0,52 16 0,-46-19 0,-32-8 0,0-1 0,0-1 0,1 0 0,-1 0 0,1-2 0,22 2 0,-61-3-3628,0 0-2925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1.4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997 1163 1072,'0'0'22541,"1"-9"-20364,1 1-1934,1 1 0,0-1 0,0 1 0,0 0-1,1 0 1,6-8 0,8-15 432,4-12 15,-14 29-527,-1 0-1,0-1 1,-1 1 0,0-1 0,-1 0 0,-1-1 0,0 1 0,-1-1-1,2-29 1,-4 17 214,-7-43 0,5 60-329,-2-1 0,0 0 1,0 1-1,-1-1 0,0 1 0,-11-18 0,6 12 31,-2 1 0,0 0 0,-1 1 0,0 1-1,-1 0 1,-1 0 0,-22-15 0,9 9 61,-2 2 1,1 1-1,-42-15 1,33 13-141,-36-22 0,49 26 0,0 0 0,0 2 0,-1 1 0,-43-14 0,28 16 0,0 2 0,0 2 0,-69-2 0,67 6 0,25-1 0,1 2 0,0 0 0,0 1 0,-17 3 0,17 2 0,14-5 0,0 0 0,0 0 0,-1-1 0,1 1 0,0 0 0,0-1 0,0 1 0,0-1 0,-1 0 0,-2 0 0,4 0 0,0 1 0,-1-1 0,1 0 0,0 0 0,0 0 0,0 1 0,-1-1 0,1 0 0,0 1 0,0-1 0,0 1 0,0 0 0,0-1 0,0 1 0,0 0 0,0 0 0,0-1 0,0 1 0,0 0 0,0 0 0,1 0 0,-2 1 0,-5-15 0,0-1 0,-1 1 0,-18-22 0,23 29 0,-3-1 0,1-1 0,-1 1 0,-1 0 0,-6-6 0,13 12 0,0 1 0,-1 0 0,1 0 0,0 0 0,0-1 0,0 1 0,0 0 0,-1 0 0,1 0 0,0 0 0,0 0 0,0-1 0,-1 1 0,1 0 0,0 0 0,0 0 0,0 0 0,-1 0 0,1 0 0,0 0 0,0 0 0,-1 0 0,1 0 0,0 0 0,0 0 0,-1 0 0,1 0 0,0 0 0,0 0 0,-1 0 0,1 0 0,0 0 0,0 0 0,-1 0 0,1 0 0,0 0 0,0 0 0,0 1 0,-1-1 0,1 0 0,0 0 0,0 0 0,0 0 0,0 1 0,-1-1 0,1 0 0,0 0 0,0 0 0,0 1 0,0-1 0,0 0 0,-1 0 0,1 7 0,2 2 0,-1 0 0,2 0 0,-1-1 0,1 1 0,0 0 0,1-1 0,0 0 0,0 0 0,6 8 0,6 14 0,-5-8 0,0-1 0,1-1 0,1-1 0,0 1 0,2-2 0,0 0 0,30 27 0,-3-4 0,-42-41 0,0 0 0,1 0 0,-1 0 0,0 0 0,0 0 0,0 0 0,1 0 0,-1-1 0,0 1 0,0 0 0,1 0 0,-1 0 0,0 0 0,0 0 0,0 0 0,1 0 0,-1 0 0,0-1 0,0 1 0,0 0 0,1 0 0,-1 0 0,0 0 0,0-1 0,0 1 0,0 0 0,0 0 0,1 0 0,-1-1 0,0 1 0,0 0 0,0 0 0,0 0 0,0-1 0,0 1 0,0 0 0,0 0 0,0-1 0,0 1 0,0 0 0,0 0 0,0 0 0,0-1 0,0 1 0,0 0 0,0 0 0,0-1 0,0 1 0,0 0 0,0 0 0,-1 0 0,1-1 0,0 0 0,-1-15 0,0 0 0,-2 0 0,0 0 0,0 0 0,-2 0 0,0 1 0,-11-25 0,-62-100 0,55 101 0,17 29 0,4 7 0,0-1 0,0 1 0,0 0 0,-1 0 0,1-1 0,-6-4 0,7 8 0,1 0 0,0 0 0,-1 0 0,1 0 0,0-1 0,-1 1 0,1 0 0,0 0 0,-1 0 0,1-1 0,0 1 0,-1 0 0,1-1 0,0 1 0,0 0 0,0-1 0,-1 1 0,1 0 0,0-1 0,0 1 0,0 0 0,0-1 0,-1 1 0,1 0 0,0-1 0,0 1 0,0-1 0,0 1 0,0 0 0,0-1 0,0 1 0,0-1 0,0 1 0,0 0 0,0-1 0,1 1 0,-1-1 0,12-2 0,-9 3 0,74-15 0,-2-3 0,88-32 0,44-13 0,-203 62 0,36-5 0,-36 5 0,-3-4-192,-1 4-1150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3:22.99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45 6355,'0'0'16250,"-4"24"-13873,-15 81-576,15-74-846,1-1 0,1 1 1,2 35-1,1-19 5,-1-47-955,0 0 0,0 0 0,0-1 1,0 1-1,0 0 0,0 0 0,0 0 1,0 0-1,0 0 0,0 0 0,0 0 1,0 0-1,0 0 0,1 0 0,-1 0 1,0 0-1,0 0 0,0 0 0,0 0 1,0 0-1,0 0 0,0 0 0,0 0 0,0 0 1,0 0-1,0 0 0,0 0 0,0 0 1,0 0-1,0 0 0,1 0 0,-1 0 1,0 0-1,0 0 0,0 0 0,0 0 1,0 0-1,0 0 0,0 0 0,0 0 1,0 0-1,0 0 0,0 1 0,0-1 0,0 0 1,0 0-1,0 0 0,0 0 0,0 0 1,0 0-1,0 0 0,0 0 0,0 0 1,0 0-1,0 0 0,0 0 0,0 0 1,0 0-1,0 0 0,0 1 0,0-1 1,3-8 122,-1-26-318,1 0-1,11-43 1,2-21-831,-15 89 942,0-11-109,2 0 1,0 1-1,10-32 0,-12 50 206,0 0 0,1 0 0,-1 0 0,0 0 0,0 1 0,1-1 1,-1 0-1,0 1 0,1-1 0,-1 1 0,0 0 0,1-1 0,-1 1 0,1 0 0,-1 0 0,1 0 1,-1 0-1,0 0 0,3 0 0,35 3-38,-38-3 33,220 13 125,-199-13-533,45-2-1417,-27-9-6601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3:24.4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1153 1 6627,'0'0'12678,"-1"9"-10771,0 6-758,0-1 0,0 1 0,2-1-1,0 1 1,1 0 0,3 15-1,30 80 354,-16-56-1144,-2 1 1,-3 1 0,-2 0 0,6 73-1,-4 92-243,3 126-11,-17-332-104,0 1 0,-1 0 0,-1 0 0,0 0 0,-9 30 0,3-26 0,-10 30 0,-37 71 0,47-103 0,6-13 0,-1-1 0,1 1 0,-1-1 0,0 1 0,0-1 0,0 0 0,-4 4 0,-18 17 0,9-8 0,-1-1 0,-33 24 0,40-32 0,1 0 0,0 1 0,0-1 0,-7 12 0,-25 23 0,-131 119 0,115-110 0,42-40 0,0 1 0,1 0 0,-19 24 0,26-30 0,-1 1 0,1-1 0,-2 0 0,1-1 0,-1 0 0,0 0 0,0-1 0,0 0 0,-16 5 0,-34 21 0,-62 53 0,102-73 0,15-9 0,0 1 0,0-1 0,0 1 0,0 0 0,0 0 0,0 0 0,-5 8 0,5-8 0,1 1 0,-1-1 0,0 1 0,0-1 0,0 0 0,-6 3 0,-14 12 0,-116 106 0,135-119 0,0-1 0,-12 8 0,2-4 0,-1 5 0,9-5 0,0-1 0,0 0 0,-1 0 0,0-1 0,-17 11 0,19-13 0,6-4 0,0 0-1,-1 0 1,1 0-1,0 0 1,0 0 0,-1-1-1,1 1 1,0 0-1,0 0 1,0 0 0,-1 0-1,1 0 1,0 0-1,0 0 1,0-1 0,-1 1-1,1 0 1,0 0-1,0 0 1,0 0 0,0-1-1,0 1 1,-1 0-1,1 0 1,0-1 0,0 1-1,0 0 1,0 0-1,0 0 1,0-1 0,0 1-1,0 0 1,0 0-1,0-1 1,0 1 0,0 0-1,0 0 1,0-1-1,0 1 1,0 0 0,0 0-1,0-1 1,0-14-632,0 14 446,1-38-3475,3-6-3350,1-21-6646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6.5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4370,'0'0'15543,"2"13"-14329,12 203 5666,-9-38-4612,-4-178-2794,0 0 1,-1 0-1,1 0 0,0 0 0,0 0 1,0 0-1,0 0 0,0 0 0,-1-1 0,1 1 1,0 0-1,0 0 0,0-1 0,-1 1 1,1 0-1,0-1 0,0 1 0,-1-1 1,1 1-1,0-1 0,-1 1 0,1-1 0,-1 0 1,1 1-1,0-1 0,0-1 0,4-17-6941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6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6339,'0'0'14246,"0"22"-11965,0 73-136,0-85-1819,0-1 0,1 1-1,1 0 1,-1-1-1,2 1 1,-1-1-1,1 1 1,1-1 0,-1 0-1,2 0 1,6 10-1,1-1 39,1-2 0,1 0-1,22 21 1,-26-28-216,6 5-153,1 0 1,0-2 0,1 0 0,0-1 0,0 0-1,2-2 1,-1 0 0,1-1 0,0-1 0,0-1 0,1-1-1,0-1 1,23 2 0,-20 0-628,-9-2-1439,-2-1-3878,-7-18-6033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7.1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228 0 8628,'0'0'14356,"-15"25"-12064,-3 2-1596,-2 4 271,1 0-1,-24 57 1,-25 73 1213,58-138-3334,-10 19-10042,5-21 1666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2.2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0 323 4530,'0'0'13153,"22"-26"-11334,67-89-658,-81 105-946,0-1 0,-1 0 0,0-1 1,-1 1-1,0-1 0,-1 0 0,0-1 0,-1 0 1,0 1-1,-1-1 0,2-20 0,-5 33-131,1-1 0,-1 0 0,0 0 0,0 0 0,0 0 0,0 0 0,0 0 0,0 0 0,0 0 0,0 0 0,0 0 0,0 0 0,0 0 0,-1 0 0,1 0 0,0 0 0,-1-1 0,0 2-30,1 0-1,0 0 0,-1 0 0,1 0 0,-1 0 1,1 0-1,-1 0 0,1 0 0,0 0 0,-1 0 1,1 0-1,-1 0 0,1 0 0,0 0 0,-1 0 0,1 1 1,0-1-1,-1 0 0,1 0 0,0 0 0,-1 1 1,1-1-1,0 0 0,-1 0 0,1 1 0,0-1 1,-1 1-1,-23 29 710,4 0-625,2 1 1,-29 66 0,39-78 105,1 1 1,1 0-1,1 1 0,1-1 0,1 1 1,-1 33-1,4-50-221,0-1 1,1 0-1,-1 1 1,1-1-1,0 0 1,0 0-1,0 1 0,0-1 1,0 0-1,1 0 1,-1 0-1,1 0 1,0-1-1,0 1 0,0 0 1,0-1-1,1 1 1,-1-1-1,1 0 1,-1 0-1,1 0 0,0 0 1,0 0-1,0 0 1,0-1-1,0 0 1,0 1-1,0-1 0,0 0 1,5 0-1,9 3-22,0-1 0,0-1 0,1-1 0,23 0 0,-32-1-1,1 0-218,1 0 0,-1 0 0,0-1 1,1 0-1,-1-1 0,11-3 0,-16 2-204,0 1 1,0-1-1,0 0 1,0 0-1,-1-1 0,1 0 1,-1 0-1,0 0 1,0 0-1,0 0 0,0-1 1,4-8-1,20-34-5263,-5-8-3071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7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1 6819,'0'0'17528,"-7"10"-15679,-3 5-1416,-139 199 4619,110-159-4519,-58 107 1,83-137-515,9-17-126,4-7-501,1-16-11285,0-5 4588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8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0 8980,'0'0'10589,"0"23"-8089,1 11-1501,0-3 25,-1-1 0,-4 35 0,-9 19 1038,-2 20-645,13-70-1068,1 0-940,-2-15-8881,8-42 2165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8.6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5282,'0'0'14917,"25"11"-11985,82 37-246,-100-45-2450,0 1-1,0 0 0,-1 1 1,1-1-1,-1 1 1,0 1-1,0-1 1,-1 1-1,0 0 1,0 0-1,7 11 0,-1-1 128,-2-4-132,-2 0 1,0 0-1,0 0 0,-1 1 0,0 0 0,-1 0 0,5 21 1,-6-9 74,0-1 1,-2 1 0,0 31-1,-2-54-290,0-1 0,0 0 1,-1 0-1,1 0 0,0 0 0,0 1 0,-1-1 0,1 0 0,-1 0 0,1 0 0,-1 0 0,1 0 0,-1 0 0,1 0 0,-1 0 0,0 0 0,0 0 0,1-1 0,-1 1 0,0 0 0,0 0 0,-2 1 0,0-1 11,0 0-1,0 1 0,0-1 0,0 0 0,0 0 0,-1-1 0,1 1 0,-4 0 0,-5-1-21,-1 0-1,1-1 1,-18-2-1,28 2-38,0 1 0,0 0-1,0-1 1,0 1 0,0-1 0,1 0-1,-1 0 1,0 0 0,0 1 0,0-2 0,1 1-1,-1 0 1,0 0 0,1 0 0,-1-1-1,1 1 1,0-1 0,-1 1 0,1-1 0,0 0-1,0 0 1,-1-1 0,10 3-273,26 0 336,-8 1-21,-1-1-1,0-1 1,1-1-1,43-10 1,-48 5-466,44-10-1588,-16 13-4249,-13 4-2400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9.2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286 0 7780,'0'0'13395,"-10"23"-11506,1 1-1365,-8 18 987,-37 66 0,-13-1 810,-13 22-401,76-117-1808,4-11-104,0 1-1,-1-1 0,1 0 1,0 0-1,-1 0 0,1 0 0,-1 0 1,1 0-1,-1 0 0,0 0 1,1 0-1,-1 0 0,0 0 1,-1 0-1,-2 1 38,3-2-42,1 1-1497,-1 0 763,0 1 0,1-1 0,-1 1 1,0-1-1,0 0 0,0 0 0,0 1 0,0-1 0,0 0 1,0 0-1,-1 0 0,1 0 0,0 0 0,0-1 0,-1 1 0,-1 1 1,-8 5-8133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9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5218,'0'0'14999,"0"19"-13217,-15 310 5270,10-251-6220,5-77-848,9-14-9882,-7 10 8175,13-23-6358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2:49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7603,'0'0'10880,"0"21"-8105,0 134 2011,-10 53-912,11-177-4007,-1 9-43,-3-24-3620,-6-5-4548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20.7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57 7299,'0'0'18913,"-6"-1"-17347,4 0-1073,-15-2 2278,12 2-1552,9 0-713,0 1-506,-8 0 0,-1 0 0,0-1 0,1-4-8,3 4-40,0-2-3198,6-13-10853,-3 12 13380,7-15-3555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21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2 5843,'0'0'17240,"-3"-1"-15370,29 14-1217,-1 2 0,-1 1 0,23 19 0,94 82 2913,-11-10-1930,5 6-1636,39 30 0,-157-131 0,0 0 0,29 14 0,-46-26 0,0 0 0,0 0 0,0-1 0,0 1 0,0 0 0,0 0 0,0 0 0,0-1 0,0 1 0,0 0 0,0 0 0,0 0 0,0-1 0,0 1 0,0 0 0,0 0 0,0-1 0,0 1 0,0 0 0,0 0 0,0 0 0,1 0 0,-1-1 0,0 1 0,0 0 0,0 0 0,0 0 0,0 0 0,1-1 0,-1 1 0,0 0 0,0 0 0,0 0 0,0 0 0,1 0 0,-1 0 0,0 0 0,0 0 0,0 0 0,1 0 0,-1 0 0,0-1 0,0 1 0,1 0 0,-1 0 0,0 0 0,0 1 0,0-1 0,1 0 0,-1 0 0,0 0 0,0 0 0,0 0 0,1 0 0,-1 0 0,0 0 0,0 0 0,0 0 0,1 1 0,-1-2 0,-19-16-2993,18 16 2469,-1 0 0,1 0 0,0 0 0,0 0 0,0 1 0,-1-1 0,1 0 0,0 1 0,0-1 0,-1 1 0,1-1 0,-1 1 0,1 0 0,-2 0 0,-7 5-10425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22.4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0 5939,'0'0'19022,"-5"1"-16699,1 1-2143,1-1 0,0 1 0,-1 0 0,1 0 0,0 1 0,0-1 0,0 0 0,0 1 0,0 0 0,1 0 0,-1-1 0,1 2-1,0-1 1,0 0 0,-3 5 0,-30 68 434,24-51-339,-48 79 441,43-79-533,0 1 0,2 1 0,-16 42 0,21-46-123,7-18-49,0 0 0,1 0 0,-1-1-1,1 1 1,0 0 0,0 0 0,0 8 0,1-11 34,3-2 17,68 0-52,14 1-9,0-3 0,110-17 0,-146 9-1,68-23 0,-112 32 4,-4 0-6,0 1 1,0 0-1,0 0 0,0 0 0,-1-1 0,1 1 0,0-1 0,0 1 0,0-1 0,0 1 0,0-1 0,-1 1 0,1-1 0,0 0 0,-1 1 0,1-1 0,0 0 0,-1 1 0,1-1 0,0-1 0,0 1-377,-38-8-14825,17 4 8046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22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11189,'0'0'12259,"-2"25"-10383,-12 173 2056,8-56-2585,-3 130 817,10-270-2164,-1-1 0,0 0 0,1-1 0,-1 1 0,0 0 0,0 0 0,0 0 0,0 0 0,0 0 0,0 0 0,0-1 0,0 1 0,0 0 0,0 0 0,0 0 0,-1 0 0,1 0 0,0-1 0,0 1 0,-1 0 0,0 1 0,1-2-7,0 0 0,0 0-1,0 0 1,-1 1 0,1-1 0,0 0 0,0 0 0,0 0 0,-1 0-1,1 0 1,0 1 0,0-1 0,-1 0 0,1 0 0,0 0-1,0 0 1,-1 0 0,1 0 0,0 0 0,0 0 0,-1 0-1,1 0 1,0 0 0,0 0 0,-1 0 0,1 0 0,0 0-1,0 0 1,-1 0 0,1 0 0,0-1 0,0 1 0,-1 0-1,1 0 1,0 0 0,0 0 0,0 0 0,-1-1 0,1 1-1,0 0 1,0 0 0,0 0 0,0-1 0,0 1 0,-1 0-1,1 0 1,0-1 0,0 1 0,0 0 0,0-1 0,-11-59-5332,2 12-3444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2.6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1 8788,'0'0'14228,"0"25"-11195,1 5-2206,0-5-260,-1 0 0,-1 0-1,-2 0 1,-5 26 0,3-30-224,-4 23 219,8-32-609,5-15-417,16-29 263,2 0 0,2 2-1,1 1 1,0 0-1,43-34 1,-17 22-261,-51 41 462,0-1 0,1 1 0,-1 0 0,0 0 0,0 0 0,1-1 0,-1 1 0,0 0 0,0 0 0,1 0 0,-1 0 0,0 0 0,1-1 0,-1 1 0,0 0 0,0 0 0,1 0 0,-1 0 0,0 0 0,1 0 0,-1 0 0,0 0 0,1 0 0,-1 0 0,0 0 0,1 0 0,-1 1 0,0-1 0,0 0 0,1 0 0,-1 0 0,0 0 0,0 0 0,1 1 0,-1-1 0,0 0 0,0 0 0,1 1 0,0 2 40,1 0-1,-1 0 0,-1 0 1,1 0-1,0 0 0,-1 0 1,1 0-1,-1 0 0,0 0 1,0 6-1,0 8 209,26 254 3199,-25-267-2876,0-1-2183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6:54.52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0 148,'1'-1,"0"-1,-1 1,1 0,0-1,-1 1,1 0,0 0,0-1,0 1,0 0,0 0,0 0,1 0,-1 0,0 0,0 1,1-1,-1 0,1 1,-1-1,0 0,3 1,37-13,-37 12,57-13,120-11,66 15,-162 7,184-10,132-2,-84 30,-50 0,-228-14,442-2,-304-12,84-2,343 37,-582-20,0-1,0-1,0-2,0 1,0-2,32-9,-1 0,1 3,79-4,111 8,-190 5,-12 0,1 1,-1 2,0 1,82 22,-100-17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3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8836,'0'0'8436,"0"23"-5259,0 380 6839,0-398-9951,-1 6 51,1 0 0,0 0-1,1 0 1,0 0-1,1-1 1,0 1 0,0 0-1,1-1 1,7 16-1,-5-17 4,-3-5-1490,-2-7-1010,0-23-2421,4-8-1833,2-7-2041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3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6115,'0'0'8454,"2"29"-4841,7 93-572,-7-106-2608,0 0 0,2 0 1,0 0-1,0-1 0,1 1 0,1-1 0,1 0 0,0-1 1,1 0-1,0 0 0,1 0 0,1-1 0,0-1 1,0 1-1,2-2 0,-1 1 0,2-2 0,20 15 0,-27-21-423,0 0 0,0 0 0,1-1-1,0 0 1,0 0 0,0 0-1,0-1 1,14 2 0,1-1-2388,37-1 0,-58-2 2116,1 0 0,-1 0 0,0-1 0,0 1-1,0 0 1,0-1 0,0 1 0,0 0 0,0-1 0,0 1 0,0-1 0,0 0 0,0 1 0,0-1 0,0 0 0,0 1 0,0-1 0,0 0 0,-1 0 0,1 0 0,0 0 0,-1 0 0,1 0 0,-1 0 0,1 0 0,-1 0 0,1 0-1,-1 0 1,0 0 0,1 0 0,-1-1 0,0 1 0,0 0 0,0-2 0,0 2-13,6-33-8516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4.1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1 11477,'0'0'4882,"-52"133"641,21-63-2322,5 0-1040,5-14-1056,1-7-753,9-14-352,1-14-176,5 0-1297,-1-7-3057,6-7-3922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4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6339,'0'0'14108,"-2"20"-11459,-22 240 3933,14 89-3514,10-347-3348,0-6-905,2-50-7456,6 7-745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4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3121,'0'0'18014,"27"21"-14716,84 73-732,-105-89-2400,0 0 0,-1 1 0,0 0 0,0 0 0,-1 0 0,0 1-1,0-1 1,0 1 0,-1 0 0,0 0 0,0 0 0,-1 0 0,0 1 0,2 11 0,1 3 208,3 21 176,-2 0 0,-2 1 0,-2 63 1,-2-105-537,0 1 1,0-1 0,0 1-1,0-1 1,-1 1-1,1-1 1,-1 1 0,1-1-1,-1 0 1,0 1 0,0-1-1,0 0 1,-1 0-1,1 0 1,0 1 0,-1-1-1,1-1 1,-1 1 0,0 0-1,0 0 1,0-1-1,0 1 1,0-1 0,0 1-1,-4 1 1,1-1 12,0 0 0,-1-1 0,1 0 0,-1 0 0,1 0 0,-1 0 0,1-1 0,-1 0 0,1 0 0,-1 0 0,-5-2 0,7 1-27,1 0 0,-1-1 0,1 1 0,0-1 0,-1 0 0,1 0 0,0 0 0,0 0 0,0 0 0,1-1 0,-1 1 0,0-1 0,1 0 0,0 0 0,0 0 0,-4-5 0,-7-10-8,11 17-3,1 0 0,0-1 0,-1 1 0,1 0 0,0-1 0,0 0 0,0 1 0,0-1 1,0 1-1,0-1 0,0 0 0,1 0 0,-1 0 0,1 1 0,-1-1 0,1 0 0,0 0 0,-1 0 0,1-3 0,0 4-79,3 1 25,36 0 81,-1 2-1,0 2 0,69 15 1,-83-12-3935,43 18 0,-45-12-4843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5.2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0 7059,'0'0'15938,"-2"17"-14420,2-11-1431,-8 62 2596,4 137 0,5-196-2623,1-1 0,0 1 0,1-1-1,-1 0 1,2 0 0,-1 0-1,1 0 1,0 0 0,1-1 0,0 1-1,0-1 1,0-1 0,1 1 0,0-1-1,0 0 1,1 0 0,0 0-1,0-1 1,0 0 0,1-1 0,-1 0-1,1 0 1,0 0 0,0-1 0,0 0-1,1-1 1,-1 0 0,1 0-1,0-1 1,14 1 0,-7-2 20,37-3-1072,-50 2 713,1 1 0,-1-1 0,0-1 0,1 1 0,-1 0 0,0-1 0,0 0 0,0 0 0,0 0 1,0 0-1,0 0 0,3-4 0,15-17-4910,-5-4-2065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5.4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177 1 11829,'0'0'9541,"-41"133"-5844,20-70-959,0 0-993,-5-7-801,0 0-560,11-7-224,4-21-160,1-7-144,10-7-608,-5-7-1841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5.8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0 9412,'0'0'10480,"-5"25"-8007,-2 6-1627,-22 124 2873,24-88-1760,4 70 0,1-76-1876,0-60-579,2-10-10077,7-10 2284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6.0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10853,'0'0'8404,"-15"148"-5203,15-78-239,0 0-481,0-7-784,0-7-833,0-21-384,0-14-400,-6-7-80,6-7-32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3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8180,'0'0'10586,"-2"33"-8180,1-19-2102,-7 244 3901,9 36-443,-1-284-3650,0 1 0,1 0 1,0-1-1,0 1 0,1-1 0,1 1 1,-1-1-1,2 0 0,0 0 1,0 0-1,9 15 0,-13-25-109,0 1 0,0-1 0,1 0 0,-1 0 0,0 0 0,0 0 0,0 0 0,0 0 0,0 0 0,0 0 0,0 0 0,0 0-1,1 0 1,-1 0 0,0 0 0,0 0 0,0 0 0,0 0 0,0 0 0,0 0 0,0 0 0,1 0 0,-1 0 0,0 0 0,0 0 0,0 0 0,0 0 0,0 0 0,0 0 0,0 0 0,0 0 0,1 0 0,-1 0-1,0 0 1,0-1 0,0 1 0,0 0 0,0 0 0,0 0 0,0 0 0,0 0 0,0 0 0,0 0 0,0 0 0,0 0 0,0-1 0,1 1 0,-1 0 0,0 0 0,0 0 0,0 0 0,0 0 0,0 0 0,0 0 0,0-1-1,0 1 1,0 0 0,0 0 0,0 0 0,0 0 0,-1 0 0,1 0 0,0 0 0,0-1 0,0 1 0,2-14 38,-1 8 9,20-98-56,4 0 1,64-166 0,-89 269-6,1 0 1,-1 0 0,0 0-1,1 0 1,-1-1 0,1 1 0,-1 0-1,1 0 1,0 0 0,-1 0 0,1 0-1,0 0 1,0 1 0,-1-1-1,1 0 1,0 0 0,0 0 0,0 1-1,0-1 1,0 0 0,0 1 0,0-1-1,0 1 1,2-1 0,-1 1-14,0 1 0,0-1 0,0 0 1,0 1-1,0 0 0,0-1 0,0 1 1,0 0-1,-1 0 0,1 0 0,0 0 0,-1 0 1,4 3-1,5 3 50,-1 1 0,0 0 0,0 0 0,-1 1 0,0 0 0,0 0 0,-1 1-1,0 0 1,-1 0 0,0 1 0,-1 0 0,0 0 0,-1 0 0,0 1 0,0-1 0,-2 1 0,3 16 0,4 88 579,-8-82-362,1 0 0,12 57 0,-14-145-7208,1 11-189,-1 3-2962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4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7988,'0'0'21887,"2"6"-21156,-1-4-665,-1 0 0,1 0 1,0 1-1,0-1 0,0 0 0,0 0 0,0 0 1,1 0-1,-1 0 0,1-1 0,-1 1 0,1 0 0,0-1 1,-1 1-1,4 1 0,-1-1-16,-1 0-1,1-1 1,0 0 0,-1 0 0,1 0-1,0 0 1,0 0 0,0-1 0,-1 0-1,7 0 1,36 0 15,16 0-191,-22 0-3268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8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4226,'0'0'22109,"-5"25"-20810,-17 110 1221,-9 195 0,31-309-2456,0-20-208,0-9-1801,2-30-2940,10-58 0,-5 46-955,4-31-8127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8.7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91 13958,'62'-77'12022,"-31"77"-10758,10 0-287,11-7-161,0 7-592,-5-7-224,10 7-80,-15 0-1680,4 0-3139,-15 0-2144,-15 7-4226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9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 0 9508,'0'0'16584,"-6"26"-15669,-19 85-99,24-101-715,-1 1 0,1-1 1,1 0-1,0 1 0,0-1 0,1 0 0,0 0 0,1 1 0,0-1 0,8 19 0,-2-10-58,2-1-1,0 0 1,20 27 0,-13-21 8,-3-5-46,-3-3 4,0 1 1,9 17-1,-18-29-4,0-1 0,0 1-1,-1-1 1,1 1 0,-1-1-1,0 1 1,0 0 0,0-1-1,-1 1 1,0 0 0,0 0 0,0 0-1,-2 8 1,2-12 22,-1 0 0,0 0 0,1 0 0,-1 0 0,0 0 0,0-1 0,1 1 0,-1 0 0,0 0 0,0-1 0,0 1 0,0 0 0,0-1 0,0 1-1,0-1 1,0 1 0,0-1 0,-1 0 0,1 1 0,0-1 0,0 0 0,0 0 0,-3 0 0,-31 1 531,28-1-432,-9 0-21,0 0 0,0-1 0,0-1 0,-20-5 0,30 5-314,1 1-1,0-1 1,-1 0 0,1-1 0,0 1-1,1-1 1,-1 0 0,0-1-1,1 1 1,0-1 0,0 1-1,0-1 1,0-1 0,0 1 0,1 0-1,-3-6 1,5 8-479,0 0 0,0 0 0,0 0 0,0-1 0,0 1 0,1 0 0,-1-1 0,1 1 0,0 0 0,0-1 0,0-4-1,0 4-458,0-12-6118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9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8788,'0'0'12694,"-5"30"-10555,-35 207 2223,39-232-4282,-11 78 1560,-2 129-1,14-211-1783,0-3-376,0-14-869,1 1-1,1 0 0,0 0 1,1 0-1,6-17 1,15-47-6433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9.6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7443,'0'0'14132,"22"0"-13049,70 1-288,-88-1-675,1 0-1,0 0 1,-1 1-1,1-1 1,-1 1-1,1 0 0,-1 0 1,1 1-1,-1-1 1,0 1-1,1 0 0,-1 0 1,0 1-1,0-1 1,-1 1-1,1 0 1,-1 0-1,1 0 0,-1 0 1,0 0-1,0 1 1,0 0-1,0-1 1,-1 1-1,3 5 0,-1 3 260,0 1-1,-1-1 0,0 1 0,-1 0 0,-1-1 0,0 25 0,0-24-354,6 340 1926,0 1-421,-7-340-1514,1 0 0,0 0-1,6 22 1,-5-27-132,-2-150-11675,0 66 2331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39.8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7267,'0'0'21018,"88"49"-20186,-51-42-704,4-7-128,1 0-448,15 0-2913,0 0-4483,11 0-3025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40.3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10373,'0'0'10087,"25"5"-7881,80 17-359,-101-21-1740,0 0 1,0 0-1,0 0 1,0 1 0,0 0-1,0-1 1,0 1 0,-1 1-1,1-1 1,-1 0-1,1 1 1,-1 0 0,0 0-1,0 0 1,0 0 0,-1 0-1,1 1 1,-1-1 0,3 6-1,-3-2 3,0-1-1,0 1 0,-1 0 1,0 0-1,0 0 1,-1 1-1,0-1 1,-1 8-1,1 5 294,-1-14-290,1 1 1,-1-1 0,0 1-1,-1-1 1,0 0-1,0 0 1,0 1-1,-1-1 1,1 0 0,-2-1-1,1 1 1,-8 10-1,2-5-30,-1-1 0,1 0 0,-1-1 0,-1 0 0,-15 10 0,40-10-531,1-2 0,29 11 0,-34-14 381,-2-1 60,0 1 0,0 0 1,0 0-1,-1 1 0,0 0 1,1 0-1,10 12 0,-15-14 5,0 1 0,0 0-1,0 0 1,0 0 0,-1 0-1,1 0 1,-1 1 0,0-1-1,-1 1 1,1-1 0,-1 1-1,0 0 1,0-1 0,0 1-1,0 9 1,-1-10 37,0 1 0,0 0 0,0-1 0,-1 1 0,1-1-1,-1 1 1,0 0 0,0-1 0,-1 0 0,1 1 0,-1-1 0,0 0 0,0 0 0,-1 0-1,1 0 1,-1 0 0,0 0 0,0-1 0,0 1 0,0-1 0,-1 0 0,1 0 0,-1 0 0,-5 2-1,-3 2 76,1-1 0,-1-1-1,0 0 1,-1 0-1,1-1 1,-1-1-1,0 0 1,-24 1-1,-23-1-3039,59-7-1442,0-13 1110,2-4-4712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40.6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10853,'0'0'9700,"-31"133"-5746,26-62-1761,5 6-528,0-14-593,0-7-415,0-14-561,0-14-96,0-14-112,-5-7-5123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40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0 7235,'0'0'7574,"-7"22"-3606,0 1-2980,-6 16 745,2 0 0,-6 41-1,12-39-584,2 0 0,2 1 0,5 41 0,-3-76-1102,0 0 1,1 0-1,0-1 1,0 1-1,1-1 1,0 1-1,0-1 1,0 0-1,1 0 1,0-1-1,0 1 1,0-1-1,1 1 1,0-1-1,0-1 1,0 1-1,1-1 1,-1 0-1,1 0 1,0 0-1,0-1 1,0 0-1,10 3 1,0 0-80,-1-1 0,1 0 0,0-1 0,0-1 0,0 0 0,1-2 0,-1 1 0,32-3 0,-44 0-127,-1 1 1,0-1-1,0 0 0,1 0 0,-1 0 1,0 0-1,0 0 0,0-1 1,0 1-1,-1-1 0,1 0 1,0 0-1,-1 0 0,1 0 1,-1 0-1,4-4 0,-2 0-874,0 0 0,0 0 0,-1-1 0,1 1-1,-1-1 1,4-13 0,5-33-4979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41.1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245 0 7972,'0'0'10420,"-78"127"-5553,47-64-1794,-6-7-784,6 0-944,5-14-961,5-7-288,6-14-96,10-14-176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5.1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1 4418,'26'90'7155,"-31"-69"-2080,0 13-1746,0 1-784,-6 20 225,6 1-882,0-8-703,5 15-529,0-29-448,0 8-208,0-14-16,0-15-928,5-6-1041,0-7-1264,0 0-1730,6-7-1376,4-13-2849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41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11205,'0'0'11021,"24"11"-8558,80 37-911,-94-43-1368,-1 0 0,0 1 1,0 0-1,0 1 0,0 0 0,-1 0 0,-1 1 0,1 0 0,-1 0 0,0 1 0,-1-1 0,0 2 0,-1-1 0,0 1 0,7 17 0,-7-11-16,-1 0-1,-1 0 0,-1 0 0,0 0 1,-1 0-1,0 1 0,-2-1 0,-3 25 0,2-29-101,-1-1-1,0 0 0,0 0 0,-1-1 0,-1 1 1,0-1-1,0 0 0,-1 0 0,-1 0 1,1-1-1,-1 0 0,-1 0 0,0-1 0,0 0 1,-1 0-1,0-1 0,-17 11 0,21-15-30,1-1-1,-1 1 0,1-2 0,-1 1 0,0 0 1,0-1-1,0 0 0,0 0 0,0 0 1,0-1-1,0 1 0,0-1 0,-6-1 1,0 1 272,18 13-192,-4-11-115,0 0 0,1 0 0,-1 0 0,1-1 0,-1 1 0,1-1 0,0 0 0,0 0 0,0 0 0,-1 0 0,7-1 0,48 0 0,-26-1 0,-24 0-204,0-1 0,0 0 0,0 0 0,0-1 0,0 0 0,-1 0 0,1-1 1,-1 0-1,0 0 0,0 0 0,-1-1 0,9-8 0,12-6-2174,-5 4-6952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57.4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177 57 1457,'0'0'15444,"-2"-9"-13523,-5-28-254,3 27 129,1 14-1655,2-3 57,-2 7-29,-1 1 0,2 0 0,-1-1 1,-1 13-1,-1 2-58,-122 677 4737,120-625-4626,2 110-1,5-146-581,5-295-9741,1 152 3247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6:59.3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 4338,'0'0'11773,"29"10"-9702,93 32-359,-111-38-1468,-1-2 0,1 1 0,0-2 0,-1 1-1,1-2 1,0 1 0,13-2 0,2 0 225,115 3 1632,185-6 520,-77-36-1381,-182 26-828,1 2 0,111-4 0,-147 15-398,0 2-1,0 1 0,46 10 1,-14-1 93,0-4 1,0-2 0,115-5 0,-70-2-91,329-5 119,-394 7-106,1 1-4,1-2 1,0-2-1,49-9 1,-67 6-12,212-42 105,-175 38-49,115-2 0,188-2 271,-186-5-225,214-11 283,-335 30-331,42-1-55,126 16-1,-146-8 7,126-6 0,-101-2 18,-10-4 16,105-17-1,-21 0 181,-51 8-44,92-6 127,-140 17-277,471 5 243,-62 7-283,-299-11 0,11 0 0,230 5 0,-301 6 0,91 2 0,63 3 0,184-14 0,-421 2 0,0 2 0,-1 2 0,93 24 0,-111-20 0,43 19 0,-19-5 0,-38-19 0,0 0 0,0-1 0,0-1 0,1-1 0,17 1 0,-15-2 0,0 1 0,27 7 0,1-2 0,-44-6 0,0 0 0,0-1 0,1 1 0,-1-1 0,0 0 0,9-1 0,17 1 0,-3 3 0,38 0 0,-60-2 0,-4 5 0,-1 777 0,-11-523 0,11-260 0,0 0 0,1 0 0,-1 0 1,0 0-1,0 0 0,0 1 0,0-1 0,0 0 0,0 0 0,0 0 0,0 0 1,0 0-1,0 1 0,0-1 0,0 0 0,0 0 0,0 0 0,0 0 1,0 0-1,0 1 0,0-1 0,0 0 0,0 0 0,0 0 0,0 0 0,0 0 1,0 0-1,-1 1 0,1-1 0,0 0 0,0 0 0,0 0 0,0 0 1,0 0-1,0 0 0,0 0 0,0 1 0,-1-1 0,1 0 0,0 0 0,0 0 1,0 0-1,0 0 0,0 0 0,-1 0 0,1 0 0,0 0 0,0 0 1,0 0-1,0 0 0,0 0 0,-1 0 0,1 0 0,0 0 0,0 0 0,0 0 1,0 0-1,0 0 0,0 0 0,-1 0 0,1 0 0,0 0 0,0 0 0,0 0 1,0-1-1,0 1 0,0 0 0,-1 0 0,1 0 0,-7-8-46,-16-26-2032,2-2 1,-19-42 0,21 39-306,-32-63-3276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0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3474,'0'0'11621,"5"0"-11637,6 0-1121,-1 0-2496,0 7-4531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2.1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27 365 1265,'0'0'10012,"-5"-1"-8729,-16-5 5934,24 6-7097,179 11 4082,6-1-2180,316 4-18,9-1-1326,-257-11-609,-141-3-42,258-25 35,-289 17-71,267-1-67,6-1 144,-153 1-32,-121 7 66,94-13 0,528-68 933,-274 31-953,-111 9 146,-84 32 140,28-4-181,-147 8-61,120 7 0,-103 3-29,670-16 359,159 14-8,-560-14-306,425 14-174,-791-2 38,61-10 0,-63 6 24,60-2 0,57 1 149,55 7-110,-207 0-81,1 0 1,-1 0-1,0 0 1,0 1-1,1-1 0,-1 0 1,0 0-1,1 0 0,-1 0 1,0 0-1,1 0 1,-1 0-1,0 0 0,0 0 1,1 0-1,-1-1 0,0 1 1,1 0-1,-1 0 1,0 0-1,0 0 0,1 0 1,-1-1-1,0 1 0,0 0 1,1 0-1,-1 0 1,0-1-1,0 1 0,1 0 1,-1 0-1,0 0 1,0-1-1,0 1 0,0 0 1,1-1-1,-1 1 0,0 0 1,0 0-1,0-1 1,0 1-1,0 0 0,0-1 1,0 1-1,0 0 0,0-1 1,0 1-1,0 0 1,0 0-1,0-1 0,0 0 1,-1 0-103,0 0 0,0 0 0,1 0 0,-1 1-1,0-1 1,0 0 0,0 0 0,0 0 0,0 1 0,-1-1 0,1 1 0,0-1 0,0 1 0,0-1 0,0 1 0,-1 0 0,0-1 0,-43-7-4248,-19-5-2273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3.6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198 14 2209,'0'0'11499,"5"-13"-5209,-7 107-1054,0-60-4363,-2-1 0,-9 38 0,-9 36 392,-15 216-1,29 114-861,7-395-368,-1-1 1,-10 49-1,9-83-102,0-10 23,-2-8-95,3 2-257,-1 1 0,0 0-1,0-1 1,-1 1 0,0 1 0,-6-10 0,6 12-776,0-1 0,0 1 0,-1 0 0,1 1 0,-9-7 0,-12-4-6362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4.4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1 3105,'0'0'10701,"-2"12"-8529,-52 257 5672,-18 158-4824,56-281-2530,5 245 1,11-334-763,0-56-576,-6-3-3202,4-1 3175,0 1 0,0-1 0,1 0-1,0 1 1,-1-1 0,1 0 0,0 0 0,0 0 0,1 0 0,-1 0 0,0 0-1,1-4 1,0 7 689,-5-34-10280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5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1 3057,'0'0'11160,"-6"28"-8633,-30 176 1178,31-172-3083,-17 151 1720,-24 439 1209,29-484-3073,3 173-1,14-283-482,0-26-54,0-13-968,-3-48-4932,-11-63-1,11 104 3961,-3-38-6029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5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1 4274,'0'0'10944,"-3"5"-9400,-12 30-303,2 1-1,1 0 1,1 1-1,-5 40 1,15-71-1182,-12 68 1227,-7 136 0,19 77 269,2-156-1075,-1 126-1235,-9-255-1622,5 4 1664,4-5 366,-1 1 1,0-1-1,0 0 1,0 1-1,0-1 1,-1 0-1,1 0 1,0 0-1,0 0 1,-1 0-1,1 0 1,-1 0-1,1 0 1,-1 0-1,1-1 1,-1 1 0,1 0-1,-1-1 1,0 1-1,1-1 1,-1 0-1,0 0 1,1 0-1,-1 0 1,0 0-1,-2 0 1,-11 0-4497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6.4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3 3217,'0'0'10485,"0"-2"-8456,0 6-1078,-6 159 4220,-15 80-2453,-1 8-1376,9 391 357,13-565-1661,0-75-126,-2-11-3348,-2-3 1029,0 1 0,0-1 0,2 0 0,-4-23 0,2 0-4642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5.4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7684,'0'0'12421,"3"27"-9574,11 175 602,-14-193-3245,0 0 0,1-1-1,0 1 1,1-1-1,0 0 1,0 1-1,1-1 1,0 0-1,7 15 1,-9-23-204,0 1-1,0 0 1,0-1 0,0 1-1,0 0 1,-1-1-1,1 1 1,0-1 0,0 1-1,0-1 1,1 0-1,-1 1 1,0-1 0,0 0-1,0 0 1,0 0 0,0 0-1,0 0 1,0 0-1,0 0 1,0 0 0,0 0-1,1 0 1,-1-1 0,0 1-1,0 0 1,0-1-1,0 1 1,0-1 0,0 1-1,1-2 1,27-18-153,-14 5 125,0 0 1,16-22-1,-22 24 14,0 2 1,1-1-1,1 1 0,0 1 0,0 0 1,19-13-1,-29 23 34,-1-1-1,1 0 1,0 1 0,0-1 0,-1 1-1,1 0 1,0-1 0,0 1 0,0 0-1,0-1 1,0 1 0,-1 0 0,1 0 0,0 0-1,0 0 1,0 0 0,0 0 0,0 0-1,0 0 1,0 0 0,0 0 0,-1 0-1,1 1 1,0-1 0,0 0 0,0 0-1,0 1 1,-1-1 0,1 1 0,0-1 0,0 1-1,1 1 1,0 1 141,0 0 1,-1 0-1,1 0 1,0 0-1,-1 1 0,0-1 1,1 5-1,7 17 612,-6-19-607,0 0 0,-1 0-1,0 0 1,0 0 0,-1 1 0,0-1 0,0 1 0,0 8 0,0 17-4570,-5-27-115,-13 2-6230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6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2977,'0'0'10541,"0"5"-9554,-4 289 6845,-11 153-4915,4-145-1975,10-82-1756,-15-223-6258,5-17 1290,-4-13-2616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07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4 2225,'0'-3'19414,"-2"463"-14297,-16 231-2801,11-583-2187,-2 135 286,8-243-300,0 0-137,1 0-1,-1 0 1,0 0-1,0-1 1,1 1 0,-1 0-1,0-1 1,1 1 0,-1 0-1,0-1 1,1 1-1,-1-1 1,1 1 0,-1-1-1,1 1 1,-1-1 0,1 0-1,-1 1 1,1-1-1,-1 1 1,1-1 0,0 0-1,0 1 1,-1-1 0,1 0-1,0 0 1,0-1 0,-5-22-1510,5 20 1099,-1-59-7666,1 22 1336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12.7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91 144,'0'0'17339,"0"18"-15752,0-9-1462,10 285 6068,-8-260-5977,-2-34-210,0 1 1,0-1 0,0 0-1,0 0 1,0 0 0,0 1 0,0-1-1,0 0 1,1 0 0,-1 0-1,0 0 1,0 1 0,0-1-1,0 0 1,1 0 0,-1 0-1,0 0 1,0 0 0,0 0 0,1 0-1,-1 0 1,0 0 0,0 1-1,0-1 1,1 0 0,-1 0-1,0 0 1,0 0 0,0 0-1,1 0 1,-1 0 0,0 0 0,0-1-1,1 1 1,-1 0 0,0 0-1,0 0 1,0 0 0,0 0-1,1 0 1,-1 0 0,0 0-1,0 0 1,0-1 0,1 1 0,-1 0-1,0 0 1,0 0 0,0 0-1,0-1 1,0 1 0,0 0-1,1 0 1,-1 0 0,0 0-1,0-1 1,0 1 0,0 0 0,0 0-1,0-1 1,0-359-514,0 359 1515,8 0-503,99-23-728,135-13 0,-188 27-3398,-20-1-3427,-28 10 1214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14.8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1 295 4610,'0'0'11184,"6"13"-9391,22 41-230,-25-49-1268,1 0 0,0 0 0,1 0-1,-1 0 1,1-1 0,0 0 0,0 0 0,0 0 0,1-1-1,7 4 1,-1 0 114,12 6 454,0-1-1,2-2 0,29 9 1,43 18 674,-43-13-1125,105 28 0,-130-44-308,177 39 545,-83-22-121,120 24-125,-186-39-356,0-2 1,1-3-1,0-3 0,113-9 1,20-19-12,-102 13-32,53-10 43,274-79-1,-350 82-20,32-11 15,-38 11-16,-37 13-1,0-2 0,-1 0-1,29-16 1,54-50 203,-86 59-238,118-95 33,-108 95-47,-26 14 26,-1 1-1,1 0 1,-1-1-1,0 0 1,0 0-1,0 0 1,0 0-1,0-1 1,0 1-1,3-5 1,-4-8 204,7 1-157,0 0-1,7-18 0,-8 16-102,0 0 0,13-18-1,-18 32 23,-2 1 30,-1 1 0,1-1 0,0 0 0,-1 1 0,1-1 1,-1 0-1,1 1 0,-1-1 0,1 0 0,-1 1 0,0-1 1,1 0-1,-1 0 0,0 0 0,0 1 0,1-1 1,-1 0-1,0 0 0,0 0 0,0 0 0,0 1 0,0-3 1,0 1 2,1 1 0,-1-1 0,1 1 0,-1-1 0,1 1 0,0-1 0,-1 1 0,1 0 0,0-1 0,0 1 0,0 0 0,0 0 0,1 0 0,-1-1 0,0 1 0,2-1 0,2-2-6,-3 1 41,2-6 843,-22 7-174,0 3-704,-1 1 0,1 0 0,-1 2 0,1 0 0,-21 7 0,-87 40 0,90-36 0,-17 7 0,53-22 0,1 0 0,-1 0 0,0 0 0,0 0 0,0 1 0,0-1 0,0 0 0,0 0 0,1 0 0,-1 0 0,0 0 0,0 0 0,0 1 0,0-1 0,0 0 0,0 0 0,0 0 0,0 0 0,0 0 0,0 1 0,0-1 0,1 0 0,-1 0 0,0 0 0,0 0 0,0 1 0,0-1 0,0 0 0,0 0 0,0 0 0,-1 0 0,1 0 0,0 1 0,0-1 0,0 0 0,0 0 0,0 0 0,0 0 0,0 1 0,0-1 0,0 0 0,0 0 0,0 0 0,0 0 0,-1 0 0,1 0 0,0 1 0,17-2 0,97-12-57,-55 7-20,76-16 0,-119 19 53,-12 2 15,-1 1-1,1-1 0,0 1 0,-1-1 0,1 0 1,-1 0-1,0-1 0,1 1 0,-1-1 0,0 0 1,5-3-1,-7 4 263,-1 31-154,3 9-99,1 0 0,3 0 0,16 54 0,-13-52 0,31 125 0,-36-147 0,-6-23 0,1 3 0,0 1 0,0-1 0,-1 0 0,1 1 0,0-1 0,-1 0 0,1 1 0,0-1 0,-1 0 0,1 1 0,-1-1 0,1 1 0,-1-1 0,1 1 0,-1-1 0,1 1 0,-1-1 0,0 1 0,1-1 0,-1 1 0,0 0 0,1-1 0,-1 1 0,0 0 0,-1-1 0,-88-35-1868,34 9-2667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0.4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6531,'0'0'16762,"0"2"-15060,0 178 4378,0 99-4396,0-278-1823,0-4-3993,2-15-524,7-3-2112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0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11141,'0'0'7203,"-10"133"-3873,4-70-385,1 7-960,5-14-480,0 0-753,0-14-528,0-7-224,0-7-96,0-7-1344,-5 0-2370,-16-14-3425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2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592 1 6931,'0'0'16016,"-6"4"-14627,-189 173 3280,121-105-3743,-187 170 1067,249-231-1822,0 0-1,-18 25 1,29-35-1670,0 2 4619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4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6467,'0'0'12102,"-5"18"-10875,-7 26 363,-8 54 0,11-48 395,-19 56 0,5-25-913,22-53-938,1-26-156,2-19-6162,12-16 1339,6-8-795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4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1 6163,'0'0'10535,"10"22"-8171,2 1-1699,2 6 472,-2 0 1,18 57-1,-21-46-205,-2 1 0,-1-1 1,-2 1-1,-2 1 1,-5 67-1,2-105-908,1 0 1,-1-1-1,1 1 0,-1 0 0,0-1 1,0 1-1,-1 0 0,1-1 0,-1 1 0,0-1 1,0 0-1,0 0 0,0 0 0,-1 0 1,1 0-1,-1 0 0,0 0 0,1-1 0,-1 0 1,0 1-1,-1-1 0,-4 2 0,3-1 9,-1-1 0,0 0 1,0 0-1,0 0 0,0-1 0,0 0 0,0 0 0,0-1 0,0 0 0,0 0 0,0 0 0,-13-3 0,17 3-41,0-1 0,0 0-1,0 0 1,1 1 0,-1-1-1,0 0 1,0-1 0,1 1-1,-1 0 1,0 0 0,1-1-1,-1 1 1,1-1 0,0 0-1,-1 1 1,1-1 0,0 0-1,0 1 1,0-1 0,-1-3-1,0 0-59,1 1 0,-1-1 0,1 0 0,0 0-1,0 0 1,0 0 0,1-7 0,23 12-362,15 1 376,0 0 0,57 11 0,-89-10 131,69 11-2283,3-7-6948,-37-6 1553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5.1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3554,'0'0'20003,"7"14"-17740,-1-1-1769,1 4 33,2-1 0,0-1 0,0 0 0,13 15 0,301 339 2488,-315-361-2994,-6-5-18,1 0-1,-1 0 0,1 0 1,0 0-1,0-1 0,0 1 1,0-1-1,0 0 0,0 0 0,1 0 1,-1 0-1,1-1 0,-1 1 1,5 0-1,-7-2-122,-1-24-7324,0 14-114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08.2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289 548 1793,'0'0'21020,"-17"-20"-19462,-56-58-248,72 76-1262,-1 0 1,0 1-1,1-1 0,-1 1 0,0 0 1,0-1-1,0 1 0,1 0 0,-1 0 1,0 0-1,-1 1 0,1-1 0,0 0 1,0 1-1,0-1 0,0 1 0,0 0 1,-1 0-1,-1 0 0,1 0-15,1 1 0,0 0-1,0 0 1,-1 0 0,1 0-1,0 0 1,0 0 0,0 1-1,0-1 1,-3 4 0,-2 1 45,-5 4-7,0 1-1,1 1 1,1 0-1,0 0 1,0 1-1,2 0 0,-1 0 1,2 1-1,-9 19 1,13-24 50,-1-1 1,2 1-1,-1 0 0,1 0 1,0 0-1,1 0 1,0 0-1,0 13 1,1-16-75,0-1 0,1 1 0,0-1 1,0 1-1,0-1 0,0 0 0,1 0 1,0 0-1,0 0 0,0 0 0,1 0 1,-1 0-1,1-1 0,1 1 0,4 5 1,-1-3 0,1 0 0,-1-1 0,1 0 0,1 0 0,-1-1 0,11 6 0,-15-10-43,0 1-1,1 0 1,-1-1-1,0 0 1,1 0 0,-1 0-1,0-1 1,1 1-1,-1-1 1,1 0-1,-1-1 1,1 1 0,-1-1-1,1 0 1,-1 0-1,0 0 1,6-2-1,-5 0 5,0 0-1,0 0 0,0 0 1,0-1-1,0 1 0,-1-1 1,0 0-1,7-9 0,29-43 98,-32 43-81,34-52-19,-3-3 1,57-137-1,-80 161-77,-2 0 0,-2 0 0,-2-1 0,-2 0 0,-2-1 0,1-60 0,-7 101 223,0 11 56,-5 84 41,-23 134-1,13-133 313,-4 140 1,19-126-1064,0-103-101,5-7-2530,-2 2 2510,0 0 1,0-1-1,0 1 0,0-1 0,-1 0 1,0 0-1,0 0 0,0 0 1,3-9-1,9-17-3537,15-20-4346,-27 77 13068,-1-21-3817,0 1-1,0-1 1,0 1-1,1-1 0,0 0 1,0 1-1,1-1 1,0 0-1,0 0 0,4 5 1,-6-9-654,1 0 0,-1 0 0,1 0 0,0-1 0,0 1 0,0 0 0,0-1 1,0 0-1,0 1 0,0-1 0,0 0 0,0 0 0,0 0 0,1 0 0,-1-1 0,0 1 1,1-1-1,-1 1 0,0-1 0,1 0 0,-1 0 0,1 0 0,-1 0 0,1 0 0,-1 0 0,0-1 1,1 1-1,-1-1 0,0 0 0,1 0 0,2-1 0,9-6 113,1-1 0,-1-1 0,-1 0 0,0-1 0,0 0 0,20-25-1,-27 30-103,-1-1 0,1-1 0,-1 1 0,-1-1 0,0 0 0,0 0 0,0 0 0,-1 0 0,0-1 0,-1 1 0,0-1 0,0 0 0,-1 1 0,1-16 0,-3 24-71,1 0 1,-1 0 0,0 0-1,1 0 1,-1 0 0,0 0-1,1 0 1,-1 0 0,0 0-1,1 0 1,-1 0 0,0 1-1,1-1 1,-1 0 0,0 0-1,1 1 1,-1-1 0,1 0-1,-1 1 1,1-1 0,-1 1-1,0-1 1,1 1 0,-1 0-1,-36 58-33,18-27-50,11-19 38,-40 74 89,43-79-43,1 1-1,1 1 0,-1-1 0,2 0 0,-1 1 0,1 0 0,-1 17 1,12-29-652,167-110-1699,-167 106 2061,0 1 1,0 1-1,0 0 0,20-6 1,-28 9 237,1 1 1,0-1-1,0 1 1,0-1 0,0 1-1,0 0 1,0 0 0,0 0-1,0 0 1,0 0-1,0 0 1,0 1 0,0-1-1,0 1 1,0-1 0,0 1-1,-1-1 1,1 1-1,0 0 1,0 0 0,-1 0-1,1 0 1,0 1 0,-1-1-1,1 0 1,-1 1 0,0-1-1,1 0 1,-1 1-1,0 0 1,2 3 0,14 33 1836,13 49 1,-30-86-1800,0 0 0,0-1 0,0 1 1,1-1-1,-1 1 0,0-1 0,0 0 1,0 1-1,1-1 0,-1 1 1,0-1-1,0 1 0,1-1 0,-1 0 1,0 1-1,1-1 0,-1 1 0,1-1 1,-1 0-1,0 1 0,1-1 0,-1 0 1,1 0-1,-1 0 0,1 1 0,-1-1 1,1 0-1,0 0 0,0 0-5,-1 0-1,1 0 0,0-1 1,0 1-1,-1-1 0,1 1 1,0 0-1,-1-1 0,1 1 0,-1-1 1,1 1-1,0-1 0,-1 0 1,1 1-1,-1-1 0,0 1 1,1-1-1,-1 0 0,1 0 1,-1-1-1,28-56-180,43-82 780,-57 118-3078,31-41 1,-24 44-2963,4-7-3035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5.5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290 0 7876,'0'0'17079,"-22"22"-15214,-76 74-552,71-70-774,-1-1 0,-62 41 0,77-57-403,12-8-118,0-1 0,0 0 0,0 1 0,1-1 0,-1 1 0,0 0 0,1-1 0,-1 1 1,0 0-1,1-1 0,-1 1 0,1 0 0,-1-1 0,1 1 0,-1 0 0,1 0 0,-1 1 0,1-1-5,0-1-1,0 0 0,1 1 0,-1-1 1,0 1-1,0-1 0,0 0 1,1 1-1,-1-1 0,0 1 0,0-1 1,1 0-1,-1 0 0,0 1 1,1-1-1,-1 0 0,0 1 0,1-1 1,-1 0-1,0 0 0,1 0 0,-1 1 1,0-1-1,1 0 0,0 0 1,37 7 203,-34-7-250,552 22 183,-555-44-6709,-1 0 883,0-11-3520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25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9508,'0'0'9298,"-2"26"-6241,-1 0-2231,-7 140 3391,10 16-179,0 74-2447,-1-261-2027,0-1 0,0 1 0,0-1 0,-1 1 0,1 0 0,-5-9 0,-7-24-4345,2-16-3273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31.7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4866,'0'0'0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32.8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273 0 1921,'0'0'22642,"-6"0"-20494,-18 0-499,18 0 2395,7 1-3729,20 12-300,1-2 0,0-1-1,27 10 1,36 16-26,-40-14 11,-33-17 0,0 0 0,0 1 0,-1 0 0,0 0 0,0 2 0,-1-1 0,1 1 0,15 17 0,-26-24 0,1 0 0,-1-1 0,0 1 0,0 0 0,0 0 0,0-1 0,0 1 0,0 0 0,0-1 0,0 1 0,0 0 0,0 0 0,0-1 0,-1 1 0,1 0 0,0-1 0,0 1 0,-1 0 0,1-1 0,-1 1 0,1-1 0,0 1 0,-1 0 0,1-1 0,-1 1 0,1-1 0,-1 1 0,1-1 0,-1 0 0,0 1 0,1-1 0,-1 1 0,0-1 0,0 0 0,-100 54 0,21-9 0,36-23 0,-28 15 0,-105 37 0,69-34 0,108-40 2,-1 0-1,1 0 1,0 0-1,0 0 1,0 0-1,-1 0 1,1 0-1,0 0 1,0 0-1,0 1 1,-1-1-1,1 0 1,0 0-1,0 0 1,0 0-1,0 0 1,-1 0 0,1 0-1,0 0 1,0 0-1,0 1 1,0-1-1,-1 0 1,1 0-1,0 0 1,0 0-1,0 0 1,0 1-1,0-1 1,0 0-1,0 0 1,0 0 0,-1 1-1,1-1 1,0 0-1,0 0 1,0 0-1,0 0 1,0 1-1,0-1 1,0 0-1,0 0 1,0 0-1,0 1 1,0-1-1,0 0 1,1 0-59,-1 1-1,0-1 1,0 0 0,1 0 0,-1 0-1,0 0 1,1 0 0,-1 0 0,0 0-1,0 0 1,1 0 0,-1 0-1,0 0 1,1 0 0,-1 0 0,0 0-1,0 0 1,1 0 0,-1 0 0,0 0-1,0 0 1,1 0 0,-1 0-1,0 0 1,0 0 0,1-1 0,-1 1-1,0 0 1,0 0 0,1 0-1,-1-1 1,15-16-5801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38.8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 1 224,'-1'1'26186,"6"7"-25826,7 3 192,0-1 1,1-1-1,0 0 1,23 12 0,25 16 413,327 220-29,-387-257-962,1 1 0,-1 0 0,1-1 0,-1 1 0,1 0 0,-1 0 0,0 0 0,1 0 0,-1 0 0,0 0 0,0 0 0,0 0 0,0 1 0,0-1 0,0 0 0,0 1 0,2 2 0,-4-2-89,-1-1 1,1 1-1,0 0 0,0-1 0,-1 1 0,1-1 0,0 1 0,-1-1 0,0 0 1,1 0-1,-1 1 0,0-1 0,-3 1 0,-1 2-561,0 0-1,0 0 1,-1-1-1,0 0 0,-12 4 1,-17-3-7856,14-4-1634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39.9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1318 0 10645,'0'0'14793,"-27"9"-13235,-176 65 537,109-45-1385,-2-4 0,-130 16 0,85-17-493,108-19-207,22-4-26,0 1 1,0 0 0,0 0 0,0 1 0,0 0 0,0 1 0,1 0-1,0 1 1,0 0 0,-11 8 0,-1 1-57,18-13 85,-14 20-47,7-11 31,-34 29 16,37-25-19,1 1 0,1-1 0,0 1 0,1 0 0,0 0 0,2 1 0,-1 0 0,0 19 0,-11 43-1,7-30 412,2 1 1,0 69-1,4-133-387,0 0 0,-1 1 0,-1 0-1,0 0 1,-1 0 0,0 0 0,-15-25 0,6 11-40,-28-52-281,37 72 257,0-1 0,-1 2 0,0-1-1,0 1 1,-1 0 0,0 0-1,-9-6 1,5 4 123,-3-1 188,11 12-152,5 8-66,72 198 185,-61-179-193,1-1-1,1 0 1,2-1 0,1-1-1,21 25 1,-37-50-39,-1 1 0,1 0 0,-1-1 0,1 1 0,0-1 0,-1 1 0,1-1 0,0 0 0,0 0 0,0 0 0,0 0 0,0 0 0,0 0 0,0-1 0,1 1 0,-1-1 0,0 1 0,0-1 0,0 0 0,1 0 0,-1 0 0,0 0 0,0 0 0,0 0 0,1-1 0,-1 1 0,3-2 0,6-5 0,0-1 0,-1-1 0,0 0 0,-1 0 0,11-13 0,21-20 0,-40 41 0,19-15-96,-2-1 1,0-1-1,0 0 1,-2-1-1,23-35 0,-35 48-489,18-27-7748,-6 18-1112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40.8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172 26 1745,'0'0'7481,"6"-2"-6500,-5 2-745,1-1-85,-1 1 0,1 0 1,0-1-1,0 1 1,-1-1-1,1 0 1,0 0-1,-1 1 1,1-1-1,-1 0 1,1 0-1,-1-1 0,1 1 1,-1 0-1,0 0 1,3-5 6415,-1 6-6913,1 0 0,-1 0 1,1-1-1,-1 1 0,0-1 0,1 0 1,-1 0-1,0 0 0,9 1 10492,-12 0-9971,-12 19 2086,-25 24-2001,-138 171 3125,175-214-3503,0 0-1,-1 1 1,1-1 0,-1 0-1,1 0 1,-1 0 0,1 0-1,-1 0 1,1 0-1,-1 0 1,1 0 0,-1 0-1,1 0 1,-1 0-1,1 0 1,-1-1 0,1 1-1,-1 0 1,1 0-1,0 0 1,-1-1 0,1 1-1,-1 0 1,1 0 0,0-1-1,-1 1 1,1 0-1,0-1 1,-1 1 0,1 0-1,0-1 1,-1 1-1,1-1 1,0 1 0,0 0-1,-1-1 1,1 1 0,0-1-1,0 0 1,-11-24-5829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0.4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6787,'0'0'18056,"1"33"-16201,4 208 1546,-4-197-2816,1 25 367,14 96 0,-16-165-1008,0 0 0,0 0 0,0 1-1,0-1 1,0 0 0,0 0 0,0 1-1,0-1 1,0 0 0,0 0 0,0 1-1,0-1 1,0 0 0,0 0 0,0 1-1,1-1 1,-1 0 0,0 0 0,0 1-1,0-1 1,0 0 0,1 0 0,-1 0-1,0 1 1,0-1 0,0 0 0,1 0-1,-1 0 1,0 0 0,0 1 0,0-1-1,1 0 1,-1 0 0,0 0 0,0 0-1,1 0 1,7-9-2388,7-28-3872,-11 28 3727,12-32-9206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0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0 2161,'0'0'16424,"14"24"-13188,4 1-2357,-8-11-360,0 1 0,0 0 0,-1 0 0,-1 1 0,-1 1 0,0-1 0,7 32 0,-4-1 506,-3 0-1,-1 0 1,-1 55-1,-6-98-971,1 1-1,-1 0 0,0-1 1,0 1-1,0-1 1,-1 1-1,1-1 0,-1 1 1,0-1-1,0 0 1,-1 0-1,1 0 0,-1 0 1,0-1-1,0 1 1,0-1-1,-4 4 0,-3 1-6,1-1 0,-1 0-1,0 0 1,0-1-1,-17 7 1,24-12-41,0 1 1,0-1 0,0 0 0,0 0 0,-1 0-1,1 0 1,-1-1 0,1 1 0,0-1-1,-1 0 1,1 0 0,-1 0 0,1 0 0,0-1-1,-1 1 1,1-1 0,0 0 0,-1 0-1,1 0 1,0-1 0,0 1 0,0-1 0,0 0-1,0 1 1,0-1 0,0-1 0,1 1-1,-1 0 1,1-1 0,0 1 0,-1-1 0,1 1-1,0-1 1,1 0 0,-1 0 0,-1-4-1,-3-4-116,1-1-1,1 1 1,0-1-1,1 1 1,0-1-1,0 0 1,2-1 0,-2-21-1,3 33 93,0 1 0,0-1 1,1 0-1,-1 1 0,0-1 0,0 1 0,0-1 0,0 0 1,1 1-1,-1-1 0,0 1 0,0-1 0,1 1 0,-1-1 1,0 1-1,1-1 0,-1 1 0,1-1 0,-1 1 0,1 0 0,-1-1 1,1 1-1,-1 0 0,1-1 0,-1 1 0,1 0 0,-1-1 1,1 1-1,0 0 0,25-1-141,-20 2 162,1 0-1,-1 1 1,0-1-1,0 1 0,-1 1 1,11 4-1,2 8 59,0 0 1,-1 1-1,-1 1 0,20 25 1,-7-8 64,74 87-10,-103-120-183,1 0 0,0 0 0,0 0 0,0 0 0,0 0 1,0-1-1,0 1 0,0 0 0,0-1 0,0 1 1,1-1-1,-1 1 0,0-1 0,2 1 0,7-1-3746,-6 0 559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1.6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0 623 7812,'0'0'15593,"2"-5"-13904,4-7-1244,0 1 1,1 0-1,1 0 0,-1 0 1,2 1-1,0 0 0,11-9 1,7-10 297,421-403 1277,-427 413-2082,4 2-284,-20 14-450,-1 0-1,1 0 1,-1 0-1,0 0 1,6-8-1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0.7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285 148 848,'0'0'11520,"5"-22"-8534,15-68 52,-19 88-2794,0-1-1,-1 1 0,1-1 0,-1 1 0,1-1 0,-1 1 0,0-1 0,0 1 1,-1-1-1,0-4 0,1 7-182,0 0 0,-1-1 0,1 1-1,0 0 1,-1 0 0,1-1 0,0 1 0,-1 0 0,1 0 0,0 0 0,-1-1 0,1 1 0,-1 0 0,1 0 0,0 0 0,-1 0-1,1 0 1,-1 0 0,1 0 0,0 0 0,-1 0 0,1 0 0,-1 0 0,1 0 0,0 0 0,-1 0 0,1 0 0,-1 1 0,-7 0 609,3-2-472,-1 1-1,0-1 1,1 2-1,-1-1 1,0 0-1,1 1 1,-1 0 0,1 1-1,-1-1 1,1 1-1,0 0 1,-1 0-1,1 1 1,0-1-1,0 1 1,1 0 0,-1 1-1,1-1 1,-8 8-1,-87 97 318,85-92-468,2 1-1,0 1 1,1-1 0,1 2 0,-10 21-1,20-39-54,0 0 0,-1-1 0,1 1 0,0 0 0,0-1 0,-1 1 0,1 0 0,0-1 0,0 1-1,0 0 1,0-1 0,0 1 0,0 0 0,0 0 0,0-1 0,0 1 0,0 0 0,1-1 0,-1 1 0,0 0 0,0-1-1,1 1 1,-1 0 0,0-1 0,1 1 0,-1-1 0,0 1 0,1 0 0,-1-1 0,1 1 0,-1-1 0,1 1 0,-1-1-1,1 0 1,0 1 0,-1-1 0,1 1 0,-1-1 0,1 0 0,0 0 0,-1 1 0,1-1 0,0 0 0,-1 0 0,1 0 0,1 0-1,42 0-204,-25-1 233,-5 1-28,0-1 0,-1 1 0,1-2 1,-1 0-1,1-1 0,-1 0 1,0-1-1,0 0 0,18-10 0,-25 11-1,-1 0-20,1 0-1,-1 0 1,1 1 0,0 0 0,0 0 0,0 0 0,9-1 0,-13 17-30,-2 3 46,-4 136 1066,1-126-819,0 0-1,-2 0 1,-15 46-1,12-48-143,-2-2 1,0 1-1,-1-2 0,-16 25 1,23-42-127,1 1 0,-1-1 0,-1 0 0,1 0 0,-1 0 1,0 0-1,0-1 0,0 0 0,0 0 0,-1 0 0,0-1 0,1 1 1,-1-2-1,-1 1 0,1 0 0,0-1 0,-1-1 0,1 1 0,-1-1 0,-11 1 1,17-2-124,-1 0 1,0-1 0,1 1 0,-1-1-1,1 1 1,-1-1 0,1 0 0,0 1-1,-1-1 1,1 0 0,-1 0-1,1 0 1,0 0 0,0 0 0,0 0-1,0-1 1,0 1 0,0 0 0,0 0-1,0-1 1,0 1 0,0-1 0,1 1-1,-1-1 1,1 1 0,-1-1 0,1 1-1,-1-1 1,1 0 0,0 1 0,0-1-1,0 1 1,0-4 0,-1-10-2257,1 0-1,3-26 1,-2 27 478,8-54-7860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3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69 320,'0'0'12358,"-1"-12"-8663,-3-35 45,3 37 2323,0 19-5032,-8 136 1967,4-42-1671,2-75-1011,0-4-190,1 0-1,1 0 1,2-1 0,2 28-1,-2-50-169,-1 0-1,0 0 1,1-1-1,-1 1 1,0 0-1,1 0 1,-1 0-1,1 0 1,-1-1-1,1 1 0,-1 0 1,1 0-1,0-1 1,-1 1-1,1-1 1,0 1-1,0 0 1,-1-1-1,1 0 1,0 1-1,0-1 1,0 1-1,0-1 1,0 0-1,1 1 1,-1-1-306,0 0 1,0 0-1,0 0 1,0 1-1,0-1 1,1 0-1,-1-1 1,0 1-1,0 0 1,0 0-1,0 0 1,0-1-1,1 1 1,-1-1-1,0 1 1,0-1-1,0 1 0,0-1 1,1 0-1,15-24-7277,2-9-1310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3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3698,'0'0'18056,"10"161"-15463,-10-105-512,0-14-880,0 0-705,0-14-496,0 0-288,10-7-2385,-4-7-3314,4 0-6243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3.9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5923,'0'0'17522,"0"7"-15881,0-1-1388,1 1 0,0-1 1,1 0-1,0 0 0,0 0 0,0-1 0,0 1 0,1 0 0,0-1 1,0 1-1,1-1 0,-1 0 0,1 0 0,0-1 0,1 1 0,5 4 1,13 11 374,1-1 0,27 18 0,-48-36-616,177 107 790,-104-65-462,78 57-1,-94-44-339,-59-55 0,-1-1 0,0 0 0,0 0 0,0 0 0,0 0 0,1 0 0,-1 0 0,0 0 0,0 0-1,0-1 1,0 1 0,1 0 0,-1 0 0,0 0 0,0 0 0,0 0 0,0 0 0,1 0 0,-1 0 0,0 0 0,0 0 0,0-1 0,0 1 0,0 0 0,1 0 0,-1 0 0,0 0-1,0 0 1,0-1 0,0 1 0,0 0 0,0 0 0,0 0 0,0 0 0,0-1 0,0 1 0,0 0 0,0 0 0,0 0 0,0 0 0,0-1 0,0 1 0,0 0 0,0 0 0,0 0-1,0 0 1,0-1 0,0 1 0,1-7-499,-1 4-24,-1 0 0,1-1-1,0 1 1,-1 0 0,0 0-1,1 1 1,-1-1 0,0 0-1,-1 0 1,1 0 0,0 0-1,-1 1 1,-1-3 0,1 2-152,-14-14-6365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4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286 1 7027,'0'0'18315,"-15"16"-16770,-95 114 168,-49 65 597,157-193-2091,3-1-215,-1-1 0,1 1 0,-1 0 0,1-1 0,0 1 0,-1-1 0,1 1 0,0-1 0,-1 1 0,1-1 0,0 0 0,0 1 0,0-1 0,-1 0 0,1 0 0,0 1 0,0-1 0,0 0 0,0 0 0,0 0 0,-1 0 0,1 0 0,0 0 0,1 0 0,32-1 66,-25 1-27,58 0 185,444-13 766,-488 13-1046,-20 0-128,1 1 0,-1-1 0,1 0 0,0-1 0,-1 1 1,1 0-1,-1-1 0,1 0 0,-1 0 0,0 0 0,4-2 0,-5-4-6628,-2-1-2298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7:54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12486,'0'0'11125,"0"126"-8932,0-49 288,0 0-1248,15-7-465,-5-14-480,-4-7-256,-6-14-32,0-14-784,0-7-3122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8:22.4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0 148,'1'-1,"0"-1,-1 1,1 0,0-1,-1 1,1 0,0 0,0-1,0 1,0 0,0 0,0 0,1 0,-1 0,0 0,0 1,1-1,-1 0,1 1,-1-1,0 0,3 1,37-13,-37 12,57-13,120-11,66 15,-162 7,184-10,132-2,-84 30,-50 0,-228-14,442-2,-304-12,84-2,343 37,-582-20,0-1,0-1,0-2,0 1,0-2,32-9,-1 0,1 3,79-4,111 8,-190 5,-12 0,1 1,-1 2,0 1,82 22,-100-17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4226,'0'0'22109,"-5"25"-20810,-17 110 1221,-9 195 0,31-309-2456,0-20-208,0-9-1801,2-30-2940,10-58 0,-5 46-955,4-31-8127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91 13958,'62'-77'12022,"-31"77"-10758,10 0-287,11-7-161,0 7-592,-5-7-224,10 7-80,-15 0-1680,4 0-3139,-15 0-2144,-15 7-4226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 0 9508,'0'0'16584,"-6"26"-15669,-19 85-99,24-101-715,-1 1 0,1-1 1,1 0-1,0 1 0,0-1 0,1 0 0,0 0 0,1 1 0,0-1 0,8 19 0,-2-10-58,2-1-1,0 0 1,20 27 0,-13-21 8,-3-5-46,-3-3 4,0 1 1,9 17-1,-18-29-4,0-1 0,0 1-1,-1-1 1,1 1 0,-1-1-1,0 1 1,0 0 0,0-1-1,-1 1 1,0 0 0,0 0 0,0 0-1,-2 8 1,2-12 22,-1 0 0,0 0 0,1 0 0,-1 0 0,0 0 0,0-1 0,1 1 0,-1 0 0,0 0 0,0-1 0,0 1 0,0 0 0,0-1 0,0 1-1,0-1 1,0 1 0,0-1 0,-1 0 0,1 1 0,0-1 0,0 0 0,0 0 0,-3 0 0,-31 1 531,28-1-432,-9 0-21,0 0 0,0-1 0,0-1 0,-20-5 0,30 5-314,1 1-1,0-1 1,-1 0 0,1-1 0,0 1-1,1-1 1,-1 0 0,0-1-1,1 1 1,0-1 0,0 1-1,0-1 1,0-1 0,0 1 0,1 0-1,-3-6 1,5 8-479,0 0 0,0 0 0,0 0 0,0-1 0,0 1 0,1 0 0,-1-1 0,1 1 0,0 0 0,0-1 0,0-4-1,0 4-458,0-12-6118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8788,'0'0'12694,"-5"30"-10555,-35 207 2223,39-232-4282,-11 78 1560,-2 129-1,14-211-1783,0-3-376,0-14-869,1 1-1,1 0 0,0 0 1,1 0-1,6-17 1,15-47-6433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1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1 4802,'0'0'4066,"-21"117"1216,6-34-1216,-6 7-544,1 1-625,-1-22-1264,11-7-977,5-13-544,5-22-112,0 1-1008,0-21-1793,0 0-2402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7443,'0'0'14132,"22"0"-13049,70 1-288,-88-1-675,1 0-1,0 0 1,-1 1-1,1-1 1,-1 1-1,1 0 0,-1 0 1,1 1-1,-1-1 1,0 1-1,1 0 0,-1 0 1,0 1-1,0-1 1,-1 1-1,1 0 1,-1 0-1,1 0 0,-1 0 1,0 0-1,0 1 1,0 0-1,0-1 1,-1 1-1,3 5 0,-1 3 260,0 1-1,-1-1 0,0 1 0,-1 0 0,-1-1 0,0 25 0,0-24-354,6 340 1926,0 1-421,-7-340-1514,1 0 0,0 0-1,6 22 1,-5-27-132,-2-150-11675,0 66 2331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7267,'0'0'21018,"88"49"-20186,-51-42-704,4-7-128,1 0-448,15 0-2913,0 0-4483,11 0-3025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10373,'0'0'10087,"25"5"-7881,80 17-359,-101-21-1740,0 0 1,0 0-1,0 0 1,0 1 0,0 0-1,0-1 1,0 1 0,-1 1-1,1-1 1,-1 0-1,1 1 1,-1 0 0,0 0-1,0 0 1,0 0 0,-1 0-1,1 1 1,-1-1 0,3 6-1,-3-2 3,0-1-1,0 1 0,-1 0 1,0 0-1,0 0 1,-1 1-1,0-1 1,-1 8-1,1 5 294,-1-14-290,1 1 1,-1-1 0,0 1-1,-1-1 1,0 0-1,0 0 1,0 1-1,-1-1 1,1 0 0,-2-1-1,1 1 1,-8 10-1,2-5-30,-1-1 0,1 0 0,-1-1 0,-1 0 0,-15 10 0,40-10-531,1-2 0,29 11 0,-34-14 381,-2-1 60,0 1 0,0 0 1,0 0-1,-1 1 0,0 0 1,1 0-1,10 12 0,-15-14 5,0 1 0,0 0-1,0 0 1,0 0 0,-1 0-1,1 0 1,-1 1 0,0-1-1,-1 1 1,1-1 0,-1 1-1,0 0 1,0-1 0,0 1-1,0 9 1,-1-10 37,0 1 0,0 0 0,0-1 0,-1 1 0,1-1-1,-1 1 1,0 0 0,0-1 0,-1 0 0,1 1 0,-1-1 0,0 0 0,0 0 0,-1 0-1,1 0 1,-1 0 0,0 0 0,0-1 0,0 1 0,0-1 0,-1 0 0,1 0 0,-1 0 0,-5 2-1,-3 2 76,1-1 0,-1-1-1,0 0 1,-1 0-1,1-1 1,-1-1-1,0 0 1,-24 1-1,-23-1-3039,59-7-1442,0-13 1110,2-4-4712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10853,'0'0'9700,"-31"133"-5746,26-62-1761,5 6-528,0-14-593,0-7-415,0-14-561,0-14-96,0-14-112,-5-7-5123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0 7235,'0'0'7574,"-7"22"-3606,0 1-2980,-6 16 745,2 0 0,-6 41-1,12-39-584,2 0 0,2 1 0,5 41 0,-3-76-1102,0 0 1,1 0-1,0-1 1,0 1-1,1-1 1,0 1-1,0-1 1,0 0-1,1 0 1,0-1-1,0 1 1,0-1-1,1 1 1,0-1-1,0-1 1,0 1-1,1-1 1,-1 0-1,1 0 1,0 0-1,0-1 1,0 0-1,10 3 1,0 0-80,-1-1 0,1 0 0,0-1 0,0-1 0,0 0 0,1-2 0,-1 1 0,32-3 0,-44 0-127,-1 1 1,0-1-1,0 0 0,1 0 0,-1 0 1,0 0-1,0 0 0,0-1 1,0 1-1,-1-1 0,1 0 1,0 0-1,-1 0 0,1 0 1,-1 0-1,4-4 0,-2 0-874,0 0 0,0 0 0,-1-1 0,1 1-1,-1-1 1,4-13 0,5-33-4979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245 0 7972,'0'0'10420,"-78"127"-5553,47-64-1794,-6-7-784,6 0-944,5-14-961,5-7-288,6-14-96,10-14-176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11205,'0'0'11021,"24"11"-8558,80 37-911,-94-43-1368,-1 0 0,0 1 1,0 0-1,0 1 0,0 0 0,-1 0 0,-1 1 0,1 0 0,-1 0 0,0 1 0,-1-1 0,0 2 0,-1-1 0,0 1 0,7 17 0,-7-11-16,-1 0-1,-1 0 0,-1 0 0,0 0 1,-1 0-1,0 1 0,-2-1 0,-3 25 0,2-29-101,-1-1-1,0 0 0,0 0 0,-1-1 0,-1 1 1,0-1-1,0 0 0,-1 0 0,-1 0 1,1-1-1,-1 0 0,-1 0 0,0-1 0,0 0 1,-1 0-1,0-1 0,-17 11 0,21-15-30,1-1-1,-1 1 0,1-2 0,-1 1 0,0 0 1,0-1-1,0 0 0,0 0 0,0 0 1,0-1-1,0 1 0,0-1 0,-6-1 1,0 1 272,18 13-192,-4-11-115,0 0 0,1 0 0,-1 0 0,1-1 0,-1 1 0,1-1 0,0 0 0,0 0 0,0 0 0,-1 0 0,7-1 0,48 0 0,-26-1 0,-24 0-204,0-1 0,0 0 0,0 0 0,0-1 0,0 0 0,-1 0 0,1-1 1,-1 0-1,0 0 0,0 0 0,-1-1 0,9-8 0,12-6-2174,-5 4-6952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 4338,'0'0'11773,"29"10"-9702,93 32-359,-111-38-1468,-1-2 0,1 1 0,0-2 0,-1 1-1,1-2 1,0 1 0,13-2 0,2 0 225,115 3 1632,185-6 520,-77-36-1381,-182 26-828,1 2 0,111-4 0,-147 15-398,0 2-1,0 1 0,46 10 1,-14-1 93,0-4 1,0-2 0,115-5 0,-70-2-91,329-5 119,-394 7-106,1 1-4,1-2 1,0-2-1,49-9 1,-67 6-12,212-42 105,-175 38-49,115-2 0,188-2 271,-186-5-225,214-11 283,-335 30-331,42-1-55,126 16-1,-146-8 7,126-6 0,-101-2 18,-10-4 16,105-17-1,-21 0 181,-51 8-44,92-6 127,-140 17-277,471 5 243,-62 7-283,-299-11 0,11 0 0,230 5 0,-301 6 0,91 2 0,63 3 0,184-14 0,-421 2 0,0 2 0,-1 2 0,93 24 0,-111-20 0,43 19 0,-19-5 0,-38-19 0,0 0 0,0-1 0,0-1 0,1-1 0,17 1 0,-15-2 0,0 1 0,27 7 0,1-2 0,-44-6 0,0 0 0,0-1 0,1 1 0,-1-1 0,0 0 0,9-1 0,17 1 0,-3 3 0,38 0 0,-60-2 0,-4 5 0,-1 777 0,-11-523 0,11-260 0,0 0 0,1 0 0,-1 0 1,0 0-1,0 0 0,0 1 0,0-1 0,0 0 0,0 0 0,0 0 0,0 0 1,0 0-1,0 1 0,0-1 0,0 0 0,0 0 0,0 0 0,0 0 1,0 0-1,0 1 0,0-1 0,0 0 0,0 0 0,0 0 0,0 0 0,0 0 1,0 0-1,-1 1 0,1-1 0,0 0 0,0 0 0,0 0 0,0 0 1,0 0-1,0 0 0,0 0 0,0 1 0,-1-1 0,1 0 0,0 0 0,0 0 1,0 0-1,0 0 0,0 0 0,-1 0 0,1 0 0,0 0 0,0 0 1,0 0-1,0 0 0,0 0 0,-1 0 0,1 0 0,0 0 0,0 0 0,0 0 1,0 0-1,0 0 0,0 0 0,-1 0 0,1 0 0,0 0 0,0 0 0,0 0 1,0-1-1,0 1 0,0 0 0,-1 0 0,1 0 0,-7-8-46,-16-26-2032,2-2 1,-19-42 0,21 39-306,-32-63-3276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27 365 1265,'0'0'10012,"-5"-1"-8729,-16-5 5934,24 6-7097,179 11 4082,6-1-2180,316 4-18,9-1-1326,-257-11-609,-141-3-42,258-25 35,-289 17-71,267-1-67,6-1 144,-153 1-32,-121 7 66,94-13 0,528-68 933,-274 31-953,-111 9 146,-84 32 140,28-4-181,-147 8-61,120 7 0,-103 3-29,670-16 359,159 14-8,-560-14-306,425 14-174,-791-2 38,61-10 0,-63 6 24,60-2 0,57 1 149,55 7-110,-207 0-81,1 0 1,-1 0-1,0 0 1,0 1-1,1-1 0,-1 0 1,0 0-1,1 0 0,-1 0 1,0 0-1,1 0 1,-1 0-1,0 0 0,0 0 1,1 0-1,-1-1 0,0 1 1,1 0-1,-1 0 1,0 0-1,0 0 0,1 0 1,-1-1-1,0 1 0,0 0 1,1 0-1,-1 0 1,0-1-1,0 1 0,1 0 1,-1 0-1,0 0 1,0-1-1,0 1 0,0 0 1,1-1-1,-1 1 0,0 0 1,0 0-1,0-1 1,0 1-1,0 0 0,0-1 1,0 1-1,0 0 0,0-1 1,0 1-1,0 0 1,0 0-1,0-1 0,0 0 1,-1 0-103,0 0 0,0 0 0,1 0 0,-1 1-1,0-1 1,0 0 0,0 0 0,0 0 0,0 1 0,-1-1 0,1 1 0,0-1 0,0 1 0,0-1 0,0 1 0,-1 0 0,0-1 0,-43-7-4248,-19-5-2273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198 14 2209,'0'0'11499,"5"-13"-5209,-7 107-1054,0-60-4363,-2-1 0,-9 38 0,-9 36 392,-15 216-1,29 114-861,7-395-368,-1-1 1,-10 49-1,9-83-102,0-10 23,-2-8-95,3 2-257,-1 1 0,0 0-1,0-1 1,-1 1 0,0 1 0,-6-10 0,6 12-776,0-1 0,0 1 0,-1 0 0,1 1 0,-9-7 0,-12-4-6362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1.4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1 347 2017,'0'0'12419,"26"-23"-9853,88-78-1149,-97 85-1139,-1-1-1,-1 0 1,-1-1 0,16-24-1,-2 2 168,-26 37-217,1 0 1,-1-1-1,0 1 1,0 0-1,0-1 1,-1 0-1,1 1 0,-1-1 1,0 0-1,0 0 1,0 1-1,0-1 1,-1 0-1,1 0 1,-1-7-1,0 11-192,0-1 0,0 1 0,0 0 0,0-1 0,0 1 0,0 0 0,-1-1 0,1 1 1,0 0-1,0-1 0,0 1 0,0 0 0,0 0 0,-1-1 0,1 1 0,0 0 0,0 0 0,-1-1 0,1 1 0,0 0 0,0 0 0,-1-1 0,1 1 0,0 0 1,0 0-1,-1 0 0,1 0 0,0 0 0,-1-1 0,1 1 0,0 0 0,-1 0 0,1 0 0,0 0 0,-1 0 0,-18 3 303,-17 14-439,24-5 66,-1 0 0,1 1 1,1 1-1,1 0 0,-13 21 1,-36 77 1035,56-106-832,-1 0-1,1 1 1,1 0-1,-1-1 1,1 1-1,1 0 1,-1 0-1,1 0 1,0 0-1,0 8 1,1-14-171,0 0 0,0-1 0,0 1 1,0 0-1,1 0 0,-1 0 0,0-1 0,0 1 1,1 0-1,-1 0 0,0-1 0,1 1 1,-1 0-1,1-1 0,-1 1 0,1 0 0,-1-1 1,1 1-1,-1-1 0,1 1 0,0-1 0,-1 1 1,1-1-1,0 1 0,-1-1 0,1 0 0,0 1 1,0-1-1,3 1-13,-1 0 0,0-1 0,0 1 0,1-1 1,-1 0-1,0 0 0,6 0 0,3-2-182,0 0 1,-1-1-1,1 0 0,11-5 0,-1-2-888,0-1 0,0-1 0,23-18 0,26-23-5574,-36 26 775,8-7-3244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1 3105,'0'0'10701,"-2"12"-8529,-52 257 5672,-18 158-4824,56-281-2530,5 245 1,11-334-763,0-56-576,-6-3-3202,4-1 3175,0 1 0,0-1 0,1 0-1,0 1 1,-1-1 0,1 0 0,0 0 0,0 0 0,1 0 0,-1 0 0,0 0-1,1-4 1,0 7 689,-5-34-10280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22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1 3057,'0'0'11160,"-6"28"-8633,-30 176 1178,31-172-3083,-17 151 1720,-24 439 1209,29-484-3073,3 173-1,14-283-482,0-26-54,0-13-968,-3-48-4932,-11-63-1,11 104 3961,-3-38-6029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07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6883,'0'0'15316,"-1"20"-13608,-8 329 4372,12-289-5912,-3-55-192,1 0 0,0 0 0,0 0 0,0 0 0,1 0 0,0 0 0,0 0 0,5 8 0,-6-12-779,10-14-11128,-2-23 3962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08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6547,'0'0'11909,"36"147"-8771,-26-91-497,-5-7-752,1 0-785,4-7-799,-5-14-305,0-14-112,-5 0-1505,0 7-1617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08.5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4370,'0'0'13694,"-3"14"-11925,-1 0-1209,2-8-323,0 1-1,1 0 1,-1 0-1,1 0 1,0 0-1,1 0 1,0-1 0,0 1-1,0 0 1,1 0-1,2 9 1,4 2 542,1 0-1,1-1 1,1 0 0,0 0-1,1-1 1,25 28-1,-25-33-769,-1 0 0,2-1 0,-1 0 0,1-1 0,1 0 0,0-1 0,0 0 0,1-1 0,-1-1 0,2 0 0,-1-1 0,0 0 0,1-1 0,0-1 0,0 0 0,29 1 0,-43-4-313,0 0 0,0 0 0,0 0 0,0 0 0,0 0 0,0 0 0,0-1 1,0 1-1,0 0 0,0-1 0,0 1 0,0-1 0,0 1 0,0-1 0,0 1 1,0-1-1,0 1 0,0-1 0,-1 0 0,1 0 0,0 1 0,0-1 0,-1 0 1,1 0-1,-1 0 0,1 0 0,-1 0 0,1 0 0,0-2 0,13-28-7665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08.7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250 1 9588,'0'0'11286,"-42"182"-8133,16-119-224,0 7-1104,1-7-944,-1-7-705,0-7-176,5-28-288,5 7-1361,-4-14-2273,9-7-1953,1-7-4770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07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2161,'0'0'23515,"3"13"-21824,7 59-362,-3 1-1,-2 82 0,8 97-369,-10-235-1433,-2-43-1533,-1-19-1550,0-4-3310,0 0-2214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07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5218,'0'0'11216,"24"9"-8484,78 34-424,-98-41-2131,1 0-1,-1 1 1,0-1 0,1 1 0,-1 0-1,-1 0 1,1 0 0,0 1 0,-1-1-1,0 1 1,0 0 0,0 0 0,0 0 0,0 0-1,-1 1 1,0-1 0,0 1 0,3 9-1,0-1 180,3 13 89,-1 1 0,-1 0 0,-2 0 0,0 0 1,-2 0-1,-2 52 0,0-76-429,0 6 42,0-1 0,-1 1 0,0 0 0,-1 0 0,0-1 0,0 1 1,0-1-1,-8 17 0,8-22-42,0 0-1,0 0 1,0 1 0,0-2 0,-1 1 0,1 0-1,-1 0 1,1-1 0,-1 0 0,0 1-1,0-1 1,0 0 0,0 0 0,-1-1 0,1 1-1,0-1 1,-1 1 0,1-1 0,-1 0-1,0-1 1,1 1 0,-1 0 0,1-1 0,-6 0-1,3 0-17,0 0 0,-1 0 0,1-1-1,0 1 1,0-2 0,0 1 0,-1-1-1,-6-3 1,9 3-47,0 0-1,0-1 1,1 1-1,-1-1 1,1 0-1,0 0 1,-1-1 0,1 1-1,1-1 1,-1 1-1,-4-9 1,6 10 11,0 0 0,0-1 1,0 1-1,0-1 0,0 1 1,1-1-1,-1 0 0,1 1 1,-1-1-1,1 0 0,0 1 1,0-1-1,1-2 0,-1-6-245,1 10 278,0 1 0,0-1 0,-1 0 1,1 1-1,0-1 0,0 1 0,0-1 0,0 1 0,0 0 1,0-1-1,0 1 0,0 0 0,0 0 0,0-1 1,2 1-1,-2 0 2,24-2 57,1 0 1,42 3-1,-13 1-119,-19-3-515,-13 1-2384,0 0-1,24 3 1,-4 9-5005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1.5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4946,'0'0'16912,"4"16"-15861,7 62 458,-2 0 1,-2 83-1,-1-2-458,31 277 477,-32-388-1468,19 75 0,-23-118-1823,0-7 147,-2-11-1419,1 1 312,0-21-5454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2.4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6563,'0'0'11253,"0"17"-9481,0 199 2750,-5 108-1058,5 246-1352,1-543-2076,1 0 0,1-1 0,1 1 0,2-1 0,9 29 0,-10-88-12354,-4 25 10165,3-40-8172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1.6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0 4466,'0'0'8676,"0"139"-5266,0-91-337,-5 1-320,0-1-816,5-27-1056,0-7-785,0-28-2786,0-21-1840,5-13-2145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3.0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1425,'0'0'13819,"0"22"-11263,7 5 319,-1-7-4200,-4-5-7935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3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1249,'0'0'19430,"0"4"-18318,14 153 3014,-2-52-2932,-9-64-870,8 110 840,32 158 0,23-59-855,-49-167-302,-8-34 5,7 39-847,-19-96-5,0 1-1,-1 0 1,0 0-1,0 0 1,-1 0-1,0 1 1,0 0 0,-6-6-1,-12-16-4793,-8-14-4917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4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4194,'0'0'12419,"-1"26"-10517,-3 179 1484,3-141-2068,3 80 888,4-116-3129,-2-27-1948,0-15-368,-3-15-1992,4-11-2183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4.4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3666,'0'0'7539,"0"133"-5250,10-77-208,11-7 496,10-7-880,5-7-112,11-7-305,-5-7-271,4 0-625,1-14-256,-11-7-128,-5 0-416,-10 0-1057,0-14-1920,-11-21-1746,-10-7-2448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4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1 6739,'0'0'8404,"-57"154"-5523,31-77-864,0 0-128,0-14-560,0 0-1169,5-14-160,0 0-1841,-5-7-3634,0-21-5506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5.3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3 2753,'0'0'17568,"-2"-3"-14887,-1 12-1955,24 697 2900,25-333-4544,-45-346-5576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36.0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14 2497,'0'0'13945,"-12"-14"-11165,12 16-2664,-1-1 1,0 0-1,1 0 1,-1 0-1,1 0 0,-1 1 1,1-1-1,-1 0 0,1 0 1,0 1-1,0-1 0,0 0 1,-1 1-1,1-1 0,1 0 1,-1 1-1,0-1 1,0 2-1,0 10 250,-5 316 4441,6-198-3408,-1-106-1245,-1 25 89,2 1 0,2 0 0,15 70 0,-13-103-248,2 1 0,13 26 0,-12-27-60,0 1-1,6 19 1,8 45-1484,-9-30-4871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8:40.2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2,'181'-2,"196"5,-343 1,0 1,0 1,54 19,-46-12,-19-5,-5 1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47.3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22 0 624,'0'0'18950,"-2"25"-16845,1-18-1894,-7 184 4063,7-143-3190,0-20-407,1-1 0,1 1-1,10 52 1,-4-57-542,-8-42-447,0 2 156,-11-65-808,7 56 779,1-1 0,0-50 1,5 75 195,0-1 0,0 1 0,1-1 0,-1 1 0,1-1 0,-1 1 0,1 0 0,0 0 0,0 0 0,0 0 0,0 0 0,1 0 0,-1 0 0,0 1 0,1-1 1,-1 1-1,5-2 0,9-8 80,10-6-67,1 1 0,1 1 0,0 1 0,42-14 0,-30 10-1584,-19 1-5291,-19 10 722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49.20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1 217 9012,'0'0'13876,"9"9"-11320,-2 1-1759,-6-8-696,0 0 0,0 0-1,1 0 1,-1 0 0,0 0-1,0 0 1,1-1 0,-1 1 0,1-1-1,0 1 1,-1-1 0,1 1 0,0-1-1,0 0 1,0 0 0,0 0-1,0 0 1,0 0 0,3 0 0,-4 0-42,1 0 0,0 1 0,-1-1 0,0 0 1,1 0-1,-1 1 0,0-1 0,1 0 0,-1 1 1,0-1-1,0 1 0,0 0 0,1 3 0,7 7-42,52 38 717,-42-31-453,50 48 496,-60-60-658,0 0 0,0 0 0,1-1 0,0 0 0,20 9-1,22 9 222,-39-17-242,-1-1 0,1-1 0,23 8-1,138 19 333,-171-32-430,227 28 0,-218-26 0,280 6 0,-215-8 0,95-7 0,-149 6 0,0-2 0,36-7 0,23-3 0,45-8 0,-93 14 0,0 0 0,60-1 0,-79 6 0,0-1 0,0 0 0,-1 0 0,0-2 0,1 0 0,-2 0 0,1-1 0,14-9 0,-7 4 0,51-22 0,-20 10 0,87-52 0,-92 43 0,-2-1 0,58-55 0,-96 81 0,-2 4 0,-2-1 0,0-1 0,0 0 0,0 0 0,-1-1 0,3-7 0,-4 10 0,-1 3 0,0 0 0,1 0 0,-1-1 0,0 1 0,0 0 0,0 0 0,0-1 0,0 1 0,0 0 0,0 0 0,0-1 0,0 1 0,0 0 0,-1 0 0,1 0 0,0-1 0,0 1 0,0 0 0,0 0 0,0-1 0,0 1 0,0 0 0,-1 0 0,1 0 0,0-1 0,0 1 0,0 0 0,0 0 0,-1 0 0,1 0 0,0 0 0,0-1 0,0 1 0,-1 0 0,1 0 0,0 0 0,0 0 0,-1 0 0,1 0 0,0 0 0,0 0 0,-1 0 0,1 0 0,0 0 0,0 0 0,0 0 0,-1 0 0,-7 0 0,-5 0 0,-2 1 0,1-1 0,-1-1 0,0 0 0,1-1 0,-1-1 0,-16-5 0,1 0 0,0 1 0,-53-4 0,26 3 0,37 6 0,52 3 0,-12-2 0,0-2 0,0 0 0,-1-2 0,1 0 0,-1-1 0,34-15 0,-27 10 0,2 1 0,28-6 0,-18 13 0,-37 4 0,-1-1 0,1 0 0,0 1 0,-1-1 0,1 1 0,0-1 0,-1 1 0,1-1 0,0 1 0,-1-1 0,1 1 0,-1 0 0,1-1 0,-1 1 0,1 0 0,-1-1 0,0 1 0,1 0 0,-1 0 0,0-1 0,1 2 0,7 23 0,-6-16 0,29 60 0,14 37 0,-3 29 0,-43-162-1190,2 0-2476,-5-39-4380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1.7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10517,'0'0'13574,"82"41"-13574,-57-41-352,11 0-1793,0 0-2977,-10 0-6548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1.20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1299 1318 2001,'0'0'6595,"10"21"14620,-8-23-21200,-1 1 1,1 0-1,-1-1 1,0 0-1,1 1 1,-1-1-1,0 0 1,0 0-1,0 0 0,0 1 1,0-1-1,0 0 1,-1 0-1,1 0 1,0-3-1,3-7 10,21-39 197,22-65 0,-40 92-152,0-1 0,-2 1 0,0-1 0,-2 0 0,0-33 1,-4 33-35,-1 1 1,-2 0 0,0 1 0,-2-1 0,0 1 0,-2 0 0,0 0 0,-2 1 0,0 0 0,-2 1 0,0 0 0,-1 1 0,-2 0 0,0 1 0,0 1 0,-2 0 0,0 1 0,-1 1 0,-23-16 0,-50-38 9,58 41-36,-2 2-1,-2 2 0,0 1 1,-55-26-1,-51-17 86,97 43-77,-1 2 0,-1 2 1,-79-21-1,-115-8 478,164 35-173,77 13-323,0 1 0,-1-1 0,1 1 0,0 0 0,0-1 0,-1 1 0,1 0 0,0 0 0,-1 0 0,1 0 0,0 0 0,0 0 0,-1 0 0,1 0 0,0 1 0,0-1 0,-1 0 0,1 1 0,0-1 0,0 1 0,0-1 0,-1 1 0,1 0 0,0 0 0,0-1 0,0 1 0,0 0 0,0 0 0,1 0 0,-1 0 0,0 0 0,0 0 0,1 0 0,-1 0 0,-1 2 0,-1 3 0,-8 8 0,2 1 0,0 0 0,0 0 0,2 1 0,0 0 0,0 0 0,2 1 0,0 0 0,1 0 0,0 0 0,2 1 0,0-1 0,1 24 0,1 29 0,-6-342 0,7 255 0,-2 0 0,0 1 0,-1-1 0,-5-21 0,7 37 0,0 1 0,0 0 0,0 0 0,0-1 0,0 1 0,-1 0 0,1-1 0,0 1 0,0 0 0,0-1 0,0 1 0,1 0 0,-1 0 0,0-1 0,0 1 0,0 0 0,0-1 0,0 1 0,0 0 0,0 0 0,0-1 0,1 1 0,-1 0 0,0 0 0,0-1 0,0 1 0,1 0 0,-1 0 0,0-1 0,0 1 0,1 0 0,-1 0 0,0 0 0,0 0 0,1 0 0,-1-1 0,0 1 0,1 0 0,-1 0 0,0 0 0,0 0 0,1 0 0,-1 0 0,0 0 0,1 0 0,18 1 0,-11 0 0,714-1-904,-741-2-2463,-2-3-4688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4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1665,'0'0'608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4.6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1 0 6355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4.9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260 147 6355,'86'-122'3972,"-68"97"3832,-19 29-7206,1 1 1,-1-1-1,0 0 1,0 0-1,-1 0 1,1 0-1,-1 0 1,0 0-1,-4 6 1,-27 37 722,14-22-290,-111 147 2184,3-4-2404,90-117-688,36-49 141,6-2-187,207 7 838,-199-7-908,129-5 53,-123 2-54,0 0 1,0-1 0,-1-1 0,0 0-1,23-11 1,-17 11-903,-17 7-3766,-12 7-4672,-8-2 458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5.3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0 2609,'0'0'12515,"0"0"-12310,-1 0 1,1 0-1,-1 0 0,1 1 0,-1-1 0,1 0 0,0 0 0,-1 0 1,1 0-1,-1 1 0,1-1 0,-1 0 0,1 0 0,0 1 0,-1-1 1,1 0-1,0 1 0,-1-1 0,1 0 0,0 1 0,-1-1 0,1 1 1,0-1-1,0 1 0,-1-1 0,1 0 0,0 1 0,-10 186 6182,-10 1-4130,-8 101-1075,24-249-1076,2-25-60,1 0-1,0 0 1,1 0-1,4 26 1,-5-41 42,0 0-272,0 0 1,0-1-1,0 1 1,0 0-1,0 0 1,0-1-1,0 1 1,0-1-1,0 1 1,0-1-1,1 1 1,-1-1 0,0 0-1,0 1 1,1-1-1,-1 0 1,0 0-1,1 1 1,-1-1-1,0 0 1,1 0-1,-1 0 1,0-1-1,-7-25-5077,5 20 2864,-7-21-6364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8.4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4 456 3185,'-4'5'26970,"4"-5"-26850,7-3-13,0-1 0,0 0 0,0 0 0,0-1 0,-1 1 0,0-2 0,6-5 0,13-11 179,214-175 759,-109 88-740,-97 81-305,17-15 0,-42 30 0,-3 12 0,-1 0 0,-3-4-21,-1 4-195,-18 10-8572,-11 10 2462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8:59.6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3 848,'-1'-3'20445,"3"8"-19098,5 57 496,-2 1 0,-6 103 0,-1-62-895,2 72 688,0-175-804,0-10-2561,0-1-429,0 1-1,1-1 0,0 1 0,1-1 1,5-17-1,8-8-5029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02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3 3410,'2'-2'17844,"1"8"-15434,-2 138 1399,-6 269-1199,-1-259-2426,-6-156-7027,-2-10 1281,-2-2-3960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29:28.52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1 339,'6'-5,"0"1,0 0,0 1,1-1,0 1,11-4,9-3,22-11,0 2,2 3,0 1,97-13,408-33,154 25,-2 36,-289 3,-214-2,581-25,209-12,56 18,-987 15,201-18,-249 19,0 1,0 0,0 1,0 1,19 3,74 22,-94-22,24 6,46 3,-56-9,0 0,0 2,48 16,-44-4,-11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3.0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7603,'0'0'13180,"0"20"-11126,0 318 4384,0-300-6018,-2-20-299,2 0-1,1-1 0,0 1 0,4 19 1,-3-35-209,0-12-526,0-18-1591,-1 22 1350,1-10-3002,0 1 0,8-23 0,1 3-4592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2.0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180 1 13302,'0'0'7059,"-108"125"-4674,73-63-640,14-7-192,6-6-625,15-15-656,0-6-240,15-7-32,16-14-16,10-7-208,10 0-192,11-28-896,-1-20-1122,1-15-1615,-1 1-2306,-14 7-5459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3.3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7908,'0'0'10223,"0"25"-7611,0 160 1544,-5 82-111,4-265-4549,0 0 0,0 0 0,-1 0 0,1 0 0,0 0 0,-1 0 0,0 0 0,1 0 0,-1-1 0,0 1 0,0-1 0,0 1 0,-3 1 0,-6 4-5670,5-6-1024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4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 0 6787,'0'0'16226,"-14"12"-14396,-4 3-1371,1 1-1,0 0 0,1 2 1,-17 24-1,1 8 905,-27 57 1,57-105-1314,1 0 1,0 0-1,0 0 1,0 0-1,0 0 1,1 0 0,-1 0-1,0 0 1,1 1-1,0-1 1,-1 0-1,1 0 1,0 1-1,0-1 1,0 0-1,1 0 1,0 4 0,0-5-44,0 1 1,0-1-1,1 1 1,-1-1-1,1 0 1,-1 1 0,1-1-1,0 0 1,-1 0-1,1 0 1,0 0-1,0-1 1,-1 1 0,1 0-1,0-1 1,0 1-1,0-1 1,4 1-1,28 3 277,2 0-1,-1-2 0,44-4 1,-10 1 85,312-6-2146,-380 7 77,0-6-3001,-22-16-16786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4.6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8564,'0'0'15079,"-20"154"-12422,14-83-992,1-8-417,-5 0-495,5-21-337,-1 0-256,1-14-144,5-14 16,0 0-32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7.7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67 0 4482,'0'0'17168,"-2"13"-15351,-26 131 1997,-8 54-598,36-132-2439,0-58-4907,14-30-11075,1-6 6467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8.1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0 3714,'0'0'17690,"17"22"-15230,-4-6-1971,-3-5-222,0 1 1,-2-1 0,1 1-1,-1 1 1,-1-1 0,0 1-1,-1 1 1,-1-1 0,0 1-1,0 0 1,3 19 0,-3 8 310,-2-1 0,-1 1 1,-2 0-1,-6 40 1,5-70-514,-1 0 1,-1 0 0,1 0-1,-2-1 1,1 1 0,-1-1-1,-1 0 1,0 0 0,-10 15-1,11-20-49,1-1-1,-1 1 1,0-1-1,0 0 0,-1 0 1,1-1-1,-1 1 0,1-1 1,-1 0-1,0 0 0,-1-1 1,1 1-1,0-1 0,-1-1 1,1 1-1,-1 0 0,1-1 1,-1 0-1,0-1 0,-6 1 1,7-1-38,0 0 0,0 0 0,0-1 0,0 1 0,0-1 0,0 0 0,1 0 0,-1-1 0,0 0 0,1 1-1,-1-1 1,-7-5 0,7 2-44,0 1 0,1-1 0,-1 0 0,1 0 0,0 0 0,1 0 0,-1-1 0,1 0 0,-4-8 0,4 4-57,0 0 1,0 1 0,1-1 0,0 0 0,0 0 0,1-1 0,1 1 0,0-13-1,0 22 111,0 1 0,1-1 0,-1 1 0,0-1-1,0 1 1,1-1 0,-1 1 0,0 0-1,1-1 1,-1 1 0,0-1 0,1 1 0,-1 0-1,1-1 1,-1 1 0,0 0 0,1-1-1,-1 1 1,1 0 0,-1 0 0,1 0 0,-1-1-1,1 1 1,-1 0 0,1 0 0,-1 0 0,1 0-1,0 0 1,-1 0 0,1 0 0,0 0-1,24 0-62,-16 1 53,2-1 70,1 1 0,-1 1 1,0 0-1,1 1 0,-1 0 0,0 1 0,0 0 0,18 9 0,-14-6-17,42 12-162,-28-10-2326,-3 1-4239,-14-3-835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8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1889,'0'0'14633,"0"24"-11997,0 155 2108,-2-107-2492,0-33-1067,2 0 0,9 68 1,1-58-482,-10-46-659,1-12-3476,1 4 2115,0 0 0,0 0 0,0 0 0,1 0-1,-1 0 1,5-4 0,-5 6 826,22-30-6270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9.2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0 9508,'0'0'7009,"-1"27"-3986,-3 170 1963,3-175-4221,1-6-224,0 0 1,0 1-1,2-1 0,0 0 0,5 20 1,-5-32-491,-1 1 1,1-1 0,0 1 0,1-1 0,-1 0 0,1 0-1,-1 0 1,1 0 0,1 0 0,-1-1 0,0 0 0,1 1 0,0-1-1,-1 0 1,1-1 0,1 1 0,-1-1 0,0 1 0,0-1-1,1 0 1,0-1 0,6 2 0,-3-1-209,0-1 1,0 0 0,1 0-1,-1-1 1,0 0-1,0-1 1,0 1-1,0-2 1,0 1-1,0-1 1,11-4-1,32-17-4509,-9-9-3877,-20 6 1198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19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0 7571,'0'0'13783,"-156"168"-11126,109-97-688,1-8-560,20-14-1025,-6-7-384,17-7-432,-1-14-1970,6 0-1167,0-14-3410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0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0 2609,'0'0'15807,"-4"10"-14190,-16 50 1945,-18 95-1,16-6-1613,18-125-1386,4-15-6237,7-27-815,12-21-814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0.7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11669,'0'0'12678,"109"-7"-12566,-78 7-112,-5 0-1569,-5 7-1600,-11 7-2065,-4 0-289,-6 0-1360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3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10533,'0'0'11821,"27"-4"-10289,89-15-409,-112 18-1038,1 1 0,0-1 0,0 1 1,-1 0-1,1 1 0,0-1 0,0 1 1,-1-1-1,9 4 0,-11-3-31,0 0 1,0 0-1,0 0 0,0 0 0,-1 0 1,1 0-1,0 1 0,-1-1 0,1 1 1,-1-1-1,1 1 0,-1-1 1,0 1-1,0 0 0,2 3 0,-1 2 168,0 0 1,-1 0-1,1 1 0,-2-1 0,1 0 0,-1 0 0,0 1 0,0-1 0,-2 8 1,1-3 255,-1-1-290,-1-1-1,1 0 0,-2 0 1,1-1-1,-2 1 0,1-1 1,-1 0-1,-1 0 0,1 0 1,-1 0-1,-14 13 0,12-13-123,1-1 0,0 1-1,1 0 1,0 0 0,0 1-1,1 0 1,0 0 0,1 0-1,0 1 1,1-1 0,-3 12 0,5-2 117,1-20-179,0 1 1,0-1-1,0 0 1,0 1-1,0-1 0,0 1 1,0-1-1,0 0 1,0 1-1,0-1 1,0 0-1,0 1 0,0-1 1,0 0-1,1 1 1,-1-1-1,0 0 1,0 1-1,0-1 0,0 0 1,1 1-1,-1-1 1,0 0-1,0 0 1,1 1-1,-1-1 0,0 0 1,1 0-1,-1 0 1,0 1-1,0-1 1,1 0-1,-1 0 0,0 0 1,1 0-1,-1 0 1,0 1-1,1-1 1,-1 0-1,1 0 0,-1 0 1,0 0-1,1 0 1,-1 0-1,0 0 1,1 0-1,-1-1 0,0 1 1,1 0-1,-1 0 1,1 0-1,3-1 0,4 1-5,1-1-1,0-1 1,-1 0-1,1 0 1,-1 0 0,0-1-1,0 0 1,0-1-1,10-5 1,71-51-71,-49 32-434,0-3-1449,-20 4-4143,-10 7-1907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2.3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149 1 8260,'0'0'3673,"-5"22"743,-67 233 4222,62-222-7870,-4 8-209,1 1 0,2 1 0,3 0 0,1 0 0,-2 48 0,9-91-567,1 0-1,-1 0 1,0 1-1,0-1 1,0 0-1,0 0 0,1 1 1,-1-1-1,0 0 1,0 0-1,1 0 1,-1 1-1,0-1 1,0 0-1,1 0 1,-1 0-1,0 0 0,0 0 1,1 1-1,-1-1 1,0 0-1,1 0 1,-1 0-1,0 0 1,0 0-1,1 0 1,-1 0-1,0 0 0,1 0 1,-1 0-1,0 0 1,1 0-1,-1 0 1,0-1-1,0 1 1,1 0-1,-1 0 0,1 0 1,11-5-192,2-3-2,0-2 1,-1 0-1,-1 0 0,1-2 1,-2 1-1,0-1 1,13-18-1,0 1-165,0 2-80,-10 8 46,1 2-1,2 0 1,-1 1-1,25-18 1,-39 33 395,-1 0 0,1 0-1,0 0 1,0 0 0,-1 0 0,1 0 0,0 1 0,0-1 0,0 1 0,0-1 0,0 1-1,3-1 1,-5 1 41,1 1 0,0-1 0,0 0 0,0 0 0,0 0 0,0 1 0,-1-1 0,1 0 0,0 1 0,0-1 0,-1 1 0,1-1 0,0 1 0,0-1 0,-1 1 0,1-1 0,-1 1 0,1 0 0,0 1-1,2 2 211,-1 1 0,0 0 0,0 0 0,-1 0 0,0 0 0,0 0 0,1 7 0,-1-4-44,4 33 1014,-2 0-1,-4 59 1,0-35-1015,1-64-669,0-16-8141,0-5 881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1.1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251 0 6915,'0'0'12899,"-17"23"-10722,-56 79 38,67-93-1961,0 1 1,0 0 0,1 0 0,0 0-1,1 1 1,1 0 0,-1 0-1,1 0 1,1 0 0,0 0-1,1 0 1,0 0 0,1 1 0,0-1-1,3 21 1,-2-20-150,0-5-65,-1-1 0,1 0 0,1 0 0,-1 0-1,1 0 1,0-1 0,1 1 0,0 0 0,5 9-1,3 0 67,24 26 0,3 4-1,-37-43-85,0 1-1,0 0 0,0 0 0,0 0 0,0 0 0,-1-1 1,0 1-1,1 0 0,-1 0 0,-1 4 0,1-4 37,0 0 390,-4-2-156,-27 5-3,-55 4 0,-8 2-1053,90-11-106,-7 2 912,18-22-19308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1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7251,'0'0'12750,"-4"27"-10079,1-5-2114,-6 32 1285,-21 74 1,-16 66 1538,40-125-9158,8-97 262,11-18-2923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1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10309,'0'0'5621,"23"-3"-4356,-13 2-1115,46-5 696,97 3 1,-149 3-791,-1 0 0,1 1 1,-1 0-1,1-1 0,-1 1 0,1 1 0,-1-1 0,0 0 1,0 1-1,1-1 0,-1 1 0,0 0 0,0 0 1,-1 0-1,1 1 0,0-1 0,-1 1 0,0-1 0,1 1 1,-1 0-1,0 0 0,0 0 0,-1 0 0,1 0 0,0 0 1,-1 1-1,0-1 0,0 0 0,0 1 0,0-1 1,-1 1-1,1-1 0,-1 1 0,0 4 0,1 14 820,-2-1-1,0 1 1,-1-1 0,-10 40-1,-33 81 1451,27-89-1789,-93 326 1995,110-376-2576,-2 7-159,0 0 1,1 0-1,1 1 1,-1-1-1,1 15 1,2-150-12989,4 50 4003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2.0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10293,'0'0'12533,"98"70"-12404,-56-49-129,-1 0-1601,16-7-3522,0 0-2432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2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1 6163,'0'0'13387,"13"19"-11773,7 7-1078,-5-7-119,-2 1 0,0 0 0,11 23 0,-20-33-158,1 0 0,-2 0 0,0 1 0,0 0 0,-1-1-1,0 1 1,0 0 0,-2 0 0,1 13 0,-1-17-120,-1 0 0,1 0-1,-1 0 1,-1 0 0,1 0 0,-1 0 0,0 0 0,0-1-1,-1 1 1,0-1 0,0 0 0,-1 0 0,0 0 0,0 0-1,-5 5 1,0-2-39,0-1 0,-1 0-1,0 0 1,-1-1 0,0-1 0,0 0-1,-14 6 1,25-12-133,-1 0 0,1 0 0,-1 0 0,1 0-1,-1 0 1,1 1 0,-1-1 0,1 0 0,0 0 0,-1 0 0,1 1 0,-1-1 0,1 0-1,-1 0 1,1 1 0,0-1 0,-1 0 0,1 1 0,0-1 0,-1 1 0,1-1 0,0 0-1,-1 1 1,1-1 0,0 1 0,0-1 0,0 1 0,-1-1 0,1 1 0,0-1 0,0 0 0,0 1-1,0-1 1,0 1 0,0-1 0,0 1 0,0-1 0,0 1 0,0-1 0,0 1 0,0-1-1,0 1 1,1-1 0,-1 1 0,0-1 0,0 1 0,0-1 0,1 1 0,-1-1 0,0 0 0,1 1-1,-1 0 1,27 22-339,-15-13 375,2 2 26,0 2-1,-1 0 0,0 0 1,-1 1-1,11 19 1,-17-25 34,-1 1 0,-1 0 0,0 1 0,0-1 0,-1 1 0,-1-1 0,0 1 0,0 0 0,-1 0 1,0 16-1,-1-24-47,1 4 83,-1 0 0,-1 0 1,1 0-1,-1 0 0,-2 8 1,2-13-63,0 1-1,-1-1 1,1 1 0,0-1 0,-1 0 0,0 0-1,1 0 1,-1 0 0,0 0 0,0 0-1,0 0 1,0-1 0,0 1 0,-1-1-1,-3 3 1,-8 3-87,0-1-1,0 0 0,0-1 0,-1-1 1,0 0-1,0-1 0,0 0 1,0-1-1,-1-1 0,-27-1 1,42 0-48,1 0 1,0 0 0,-1 0-1,1 0 1,0 0 0,0 0 0,-1-1-1,1 1 1,0 0 0,-1 0-1,1 0 1,0 0 0,0 0-1,-1 0 1,1-1 0,0 1 0,0 0-1,-1 0 1,1 0 0,0-1-1,0 1 1,-1 0 0,1 0-1,0-1 1,0 1 0,0 0 0,0 0-1,0-1 1,-1 1 0,1 0-1,0 0 1,0-1 0,0 1-1,0 0 1,0-1 0,0 1-1,0 0 1,0-1 0,0 1 0,5-17-3626,19-14-1791,15-4-1089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2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8020,'0'0'12998,"-31"140"-10469,26-84-400,5 0-977,-5 1-639,-1-15-337,6-7-176,0 0-289,-5-28-1407,5 0-1570,-5-7-2288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3.2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0 5394,'0'0'8938,"-12"25"-5481,-33 82-773,42-98-2332,1 1-1,-1-1 1,2 1-1,-1-1 1,1 1 0,1 0-1,-1-1 1,2 11-1,0 4 431,-1-16-598,0 0-1,1 0 0,0 0 1,0 0-1,1-1 1,0 1-1,0-1 1,1 1-1,0-1 1,0 0-1,1 0 0,6 10 1,-7-13-122,1 1 1,0-1-1,0 0 1,0 0-1,1-1 1,-1 1-1,1-1 1,0 0-1,0 0 1,0-1-1,0 1 1,0-1-1,1 0 1,-1 0-1,0-1 1,1 0-1,0 0 1,5 0-1,11 1-575,0-1 0,1-2-1,-1 0 1,0-1 0,30-7-1,-33 4-2248,-1-1 0,1 0 0,24-13-1,-29 10-3047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3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0 9492,'0'0'12998,"-78"119"-10517,52-63-608,-5 7-544,0-7-641,10-6-240,5-22-416,6-7-32,5-7-576,25-42-15895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23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7684,'0'0'11098,"23"14"-8572,70 48-671,-88-58-1639,0 0 1,0 1-1,0-1 1,0 1-1,-1 0 1,0 0 0,0 1-1,-1-1 1,1 1-1,-1 0 1,0-1 0,-1 2-1,0-1 1,0 0-1,0 0 1,0 1-1,-1-1 1,0 1 0,0 8-1,1 0 279,2 19 126,-1-1 0,-1 0 0,-2 0 0,-5 35 0,4-63-586,0 0-1,0 0 0,-1 0 1,0 0-1,0 0 0,0-1 1,0 1-1,-1-1 1,0 0-1,0 1 0,0-1 1,0-1-1,-1 1 0,0 0 1,1-1-1,-1 0 1,-1 0-1,1 0 0,0 0 1,-1-1-1,1 1 1,-1-1-1,0 0 0,-6 1 1,-6 2 42,0 0 0,-1-2 1,1 0-1,-1-1 0,-28 0 1,44-2-25,2 0-152,0 1 86,0 0 0,1-1-1,-1 1 1,0 0 0,1 0 0,-1-1-1,0 1 1,1-1 0,-1 1 0,1 0-1,-1-1 1,1 1 0,-1-1-1,1 1 1,-1-1 0,1 1 0,0-1-1,-1 1 1,1-1 0,0 0 0,-1 1-1,1-1 1,0 0 0,-1 0-1,1 0 1,1 1 0,29 3 45,-9-1 14,10 3-14,1-2 0,40 2-1,-15-10-2879,-37-4-1532,-11-3-3070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1.7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22 133 608,'0'0'4915,"-21"-21"-4419,21 0-144,0 0-352,0-7-160,5 7-1073,0 0-1664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4.3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0 263 1409,'0'0'12184,"20"4"-9682,62 15-255,-76-18-1796,1 1 0,0-1 0,0 0 0,0-1 0,12 0 0,-3-1 188,-8 0-486,0 0 0,0-1 0,0 0 0,0 0-1,-1-1 1,1 0 0,-1-1 0,1 0 0,-1 0 0,0 0 0,-1-1-1,1 0 1,9-9 0,7-8 41,-2 0 0,23-30 0,-28 33-108,-8 10 32,0-1 1,-1 0 0,0 0 0,0-1 0,-1 1-1,8-20 1,-14 28 36,1 1-1,-1-1 1,0 1 0,1-1-1,-1 1 1,0-1-1,0 0 1,0 1-1,0-1 1,0 1 0,0-1-1,-1-1 1,1 2-100,-1 1 1,1-1-1,0 1 1,0-1 0,-1 1-1,1-1 1,0 1-1,-1-1 1,1 1 0,-1 0-1,1-1 1,0 1-1,-1-1 1,1 1-1,-1 0 1,1 0 0,-1-1-1,1 1 1,-1 0-1,0 0 1,1-1 0,-2 1-1,0 0-21,0 0 0,0 0 0,-1 0 0,1 1 0,0-1 0,0 1 0,-1-1 0,1 1 0,0 0 0,0 0 0,0 0 0,0 0-1,0 0 1,0 0 0,-2 2 0,-4 5-43,-1 0-1,2 1 0,-1 0 1,1 1-1,0-1 0,-7 16 0,-3 1-31,16-24 37,-24 35 63,-31 62-1,50-85 30,0 1 0,1-1 1,0 1-1,2 1 0,-1-1 0,2 0 1,0 1-1,0 17 0,2-32-90,0 1 1,1-1-1,-1 1 1,0-1-1,0 1 1,1-1-1,-1 0 0,1 1 1,-1-1-1,1 0 1,0 1-1,0-1 0,-1 0 1,1 0-1,0 0 1,0 0-1,0 0 0,0 0 1,0 0-1,1 0 1,1 1-1,0 1-7,1-1-1,0-1 1,0 1-1,0-1 1,0 1-1,0-1 1,8 1 0,-3-1-21,0 0 0,1-1 0,-1 0 0,1 0 0,-1-1 0,0 0 0,10-3 1,-6-1-18,-2 0 0,1 0 0,-1-1 0,0-1 0,0 0 0,0-1 0,-1 1 0,12-14 0,-3 3-169,-2-1-1,0-1 1,16-26-1,-18 23-704,-2 0 1,18-40-1,-26 50 132,0-1 0,-1 1 1,-1-1-1,0 0 0,-1 0 0,0-26 0,-4 61 1425,-1 0 0,-1 0-1,-1 0 1,-10 25 0,3-4 315,-5 9 434,12-39-876,1 1 1,0 1-1,0-1 1,1 1 0,-1 22-1,4-34-589,2-4-147,21-10 277,-1 0 1,37-30-1,-34 24 19,32-19-1,-55 36-75,0 0 0,0 0 1,0 0-1,1 0 0,-1 0 0,0 1 0,0-1 0,1 1 0,3-1 0,-5 1 0,0 0 0,0 0 1,-1 0-1,1 0 0,0 1 1,0-1-1,-1 0 0,1 0 1,0 1-1,0-1 0,-1 0 1,1 1-1,0-1 0,-1 1 1,1-1-1,-1 1 0,1-1 1,-1 1-1,2 1 0,0 1 4,-1 1 0,1 0 0,-1 0 0,0 0 0,0 0 0,0 1 0,0-1 0,0 6 0,0 2 121,4 110 612,-5-114-806,0-7-988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1.9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1905,'0'0'9972,"0"13"-9145,15 578 5504,-15-34-5397,6-679-2434,-1 3-3411,-5 61-867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3.6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1 203 5106,'0'0'7532,"22"3"-6628,9 3-576,-9-2 2,-1 0-1,1-2 1,37 0-1,120-3 1934,181-25-1,-8-9-773,-10 20-1124,-220 14-323,136-18-1,44-36 153,-189 33-145,-51 13-78,107-2 0,-76 7 12,38-3 45,579-11 392,-73 24 318,-426-6-382,-129 3-313,100 18 0,-101-9-23,100 1-1,-96-14 2,219 9 36,-223-2-51,67 7 89,-18 3 160,162-2 0,-35-16-143,291 5 288,-303 20 16,-10 1-181,351 19 88,-438-32-222,1-7 1,201-19-1,-346 14-101,166-8-65,-147 9 54,0 1 1,0 1-1,0 1 1,0 2-1,27 8 1,-30-8 13,0-1 0,1 0 0,-1-2 0,32 0 0,-26-1-2,-1 1 0,30 6 1,-7-1-18,1-1 1,-1-3 0,77-4 0,-42 0-53,566 1 442,-649 23 378,52 681 1980,-17-488-2684,-58-264-6862,-15 1-653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5.4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1 260 2977,'0'0'9045,"5"0"-8392,51 0 820,299 6 4946,122-12-3575,-353-5-2319,124-6-255,-90 9-192,-43 1-63,563-40 319,-409 25-140,2 16-195,20-2 34,-120-9-7,292-15 28,1638 32 5,-1781 10-26,5 1-63,1681-11 849,-1947 3-803,108 19 0,-110-12 0,106 4 0,87-14-115,-243-1 50,-1-1 0,1 0 0,-1 0-1,0 0 1,1-1 0,-1 0 0,0 0 0,-1-1 0,1 1-1,-1-1 1,1 0 0,-1-1 0,5-5 0,-8 7-97,1 0 0,-1 0 1,0 0-1,0 0 0,0-1 1,0 1-1,0-1 0,-1 1 1,0-1-1,1 1 0,-1-1 1,-1 0-1,2-6 0,-4-10-3337,-6 2-3597,-6 4-852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6.0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9 4498,'0'0'8919,"-3"-6"-6771,1 4-1859,1 6 555,3 13-161,-1 0 0,2 0 0,6 24-1,7 37 573,5 487 2166,-21-505-3448,-2 7 32,0-37-2,2 0-1,6 58 1,-5-85-4,-1 0-1,1-1 1,0 1-1,-1-1 1,1 1-1,1-1 1,-1 0-1,0 1 1,1-1-1,1 3 1,0-6-2274,-1-8 1124,-1-7-617,-1-27-7151,0 15 158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6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4226,'0'0'8537,"0"18"-6712,-1 36 168,-3 0 0,-11 61 0,-13 61 387,-7 210-1,21-148-2117,12-102-1655,-4-139-1926,3 0 2304,0-1-1,1 0 0,-1 1 0,1-1 1,0-1-1,-3-5 0,-5-17-4074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7.2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 1 3426,'0'0'10821,"0"4"-9949,-3 32 363,-1-1 1,-15 62 0,4-28-154,-41 389 2393,44 5-3138,11-448-383,1-9-34,-1 0 1,1 0-1,0 0 1,0 0-1,1 0 1,0 0 0,0 0-1,0 0 1,1 0-1,3 10 1,-4-15-1007,-1-10-6520,0-10 2782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7.7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1 3330,'0'0'8499,"-4"9"-7311,-2 12-385,0 1 1,2-1 0,-4 29-1,-1 80 1575,4-53-1493,-40 332 1618,14-149-1708,19 22-419,12-281-656,-2-11-5010,-5-2 3044,0-3-263,-8-25-4475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8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7 1553,'0'0'8321,"-3"-5"-6812,2 4-1324,0 6 826,-16 577 6400,3-59-6114,8-408-1662,3-109-1911,-3-15-2412,3-10 977,-5-8-1942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9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1 448,'0'0'10047,"0"11"-8147,2 325 6316,5 172-6078,-5-34-1173,-3-264-831,1-208-353,0-27-3473,0-15-56,0-14-1572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39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1697,'0'0'10172,"0"4"-8971,4 455 7301,28 232-5802,-27-543-1915,-4-141-1072,1-9-1372,1-11-824,7-50-5763,-5 16 1034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5.2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211 15 11573,'0'0'7676,"-10"29"-5521,-94 317 3261,73-236-3968,-24 101 175,54-204-1631,1-5-2,0-1 0,0 0 0,0 0 0,0 1 0,0-1-1,0 0 1,-1 0 0,1 1 0,-1-1 0,1 0 0,-1 0 0,1 0 0,-1 1-1,1-1 1,-1 0 0,0 0 0,0 0 0,-1 1 0,1-19-1644,10-167-3289,4 76 4801,53-209 0,-63 308 161,0-3 76,0-1 0,1 1 0,0 0 0,1 1 0,1-1 0,7-11-1,-13 23-67,1-1 0,-1 0-1,1 0 1,0 0-1,0 0 1,0 1-1,-1-1 1,1 0-1,0 1 1,0-1 0,0 0-1,0 1 1,0 0-1,0-1 1,0 1-1,0-1 1,0 1 0,1 0-1,-1 0 1,0 0-1,0 0 1,0 0-1,0 0 1,0 0-1,0 0 1,0 0 0,0 0-1,1 0 1,-1 1-1,0-1 1,0 0-1,0 1 1,1 0 0,28 22 380,-27-20-330,20 17 435,-2 1 1,0 1-1,-2 1 1,0 1 0,-2 0-1,0 2 1,13 27-1,-28-48-470,1 1-1,-1-1 1,-1 0 0,1 1-1,-1-1 1,0 1-1,0-1 1,0 1 0,-1 0-1,0-1 1,0 1-1,0 0 1,-1-1-1,0 1 1,0 0 0,0-1-1,-1 0 1,0 1-1,0-1 1,0 0 0,-1 0-1,0 0 1,0 0-1,0 0 1,0-1-1,-1 1 1,1-1 0,-7 5-1,-2-1-31,1 0 0,-1-2 0,-1 1 0,1-1 0,-1-1 0,0-1 0,0 0 0,-15 3-1,-3-2-170,1-2 0,-47-1-1,76-2 101,2 6-159,0 1 147,-1-1 0,1 1 0,-2 11-1,0-12 80,1 1-1,0-1 1,0 0-1,1 0 0,1 10 1,2-4 52,1-1 0,0 1-1,1-1 1,0-1 0,1 1 0,0-1 0,0 0 0,1-1 0,0 0 0,1 0 0,0 0-1,1-1 1,-1-1 0,2 0 0,-1 0 0,1-1 0,0 0 0,0-1 0,22 7 0,-17-9-54,0-1 1,1-1 0,30-1 0,-16-1-14,-17 1-100,-1-1 0,0-1 0,1 0 0,-1-1 0,0 0 0,0-1 0,-1 0 0,1-1 0,-1-1 0,0 0 0,0 0 0,0-1 0,-1-1 0,-1 0 0,1 0-1,-1-1 1,0-1 0,-1 1 0,0-1 0,-1-1 0,0 0 0,-1 0 0,9-18 0,-12 18 87,-1-1 0,0 1 0,-1-1 1,-1 1-1,0-1 0,0 0 0,-1 1 0,0-1 0,-3-15 0,3 26 49,-1 0 0,1-1 0,0 1 0,0 0-1,0 0 1,-1-1 0,1 1 0,-1 0 0,1-1 0,-1 1 0,1 0-1,-1 0 1,0 0 0,0 0 0,1 0 0,-1 0 0,0 0-1,0 0 1,0 0 0,0 0 0,0 0 0,0 0 0,-1 1-1,1-1 1,0 0 0,0 1 0,0-1 0,-1 1 0,1 0-1,0-1 1,-1 1 0,1 0 0,0 0 0,-1 0 0,1 0-1,0 0 1,-1 0 0,-2 0 0,0 1 24,0 0-1,0 0 1,0 0-1,0 0 1,0 1 0,0-1-1,1 1 1,-1 0 0,0 0-1,1 1 1,-5 2-1,2 1-9,0 0 0,0 1 0,1-1 0,-1 1-1,2 0 1,-1 1 0,1-1 0,0 1 0,0-1 0,1 1-1,0 1 1,0-1 0,1 0 0,0 0 0,1 1-1,0-1 1,0 1 0,1 0 0,0 10 0,1-15-31,-1-1 1,0 1-1,1-1 0,-1 0 1,1 1-1,0-1 1,0 0-1,0 1 0,0-1 1,1 0-1,0 0 1,-1 0-1,1 0 0,0-1 1,4 6-1,-2-4-2,1 0 0,0-1-1,-1 1 1,1-1 0,0 0-1,1 0 1,-1 0 0,9 3 0,-1-2-8,1 0 1,0-1-1,-1-1 1,1 0-1,0-1 1,0 0-1,16-2 1,-21 0-17,0 0-1,0-1 1,-1 0 0,1-1 0,-1 0 0,0 0-1,0-1 1,0 0 0,0 0 0,-1-1-1,12-8 1,3-7-389,0 0-1,20-25 1,-25 26-132,9-14-1673,-15 17-2692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44.3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331 1 6947,'0'0'7449,"-18"21"-5272,0 1-1563,-101 110 2672,-40 28 2248,142-143-5815,19-22 3,0 0 0,1-1 0,0 1 0,-1 0 0,2 0 0,-1 1 0,0-1 0,1 1 0,0-1 0,0 1 0,5-4 0,58-44-2492,-36 35 1745,1 1 1,0 1 0,36-11-1,-59 23 1009,-1 0 40,1 0 0,-1 0 0,0 1 0,1 0 1,17-1-1,-23 3 37,-1 0 1,1 1 0,0-1-1,-1 0 1,1 1 0,0 0-1,-1 0 1,1 0 0,-1 0-1,1 0 1,-1 0 0,1 0-1,-1 1 1,0-1 0,0 1-1,0 0 1,0 0 0,0 0-1,0 0 1,0 0 0,0 0-1,1 3 1,25 45 1808,37 87-1,-46-95-1131,-15-32-680,0-1 0,-1 1 0,0 0 0,0 0 0,-1 0-1,1 14 1,-3-23-396,-2 11-10790,-6-10 1091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45.3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1360 0 9236,'0'0'8015,"-3"12"-6433,-28 105 1959,17-55-1816,-3-1 0,-46 107 0,51-142-1459,2-4-16,0-1-1,-1-1 1,-1 0 0,0 0-1,-2-1 1,-26 27 0,28-34 27,-2-1 1,-25 18-1,33-26-175,0 0 0,-1 0 0,1-1 0,0 0-1,-1 0 1,1 0 0,-1-1 0,0 0 0,1 0 0,-11 0 0,-298-8 210,280 7-322,-54-7 0,78 5 2,0 0 0,1 0 0,-1-1 0,1 0 0,0-1 1,0 0-1,0-1 0,1 0 0,-14-10 0,-10-13-154,2-2 0,-34-40 0,13 13 56,43 45 99,0 1 1,1-1-1,1 0 1,0-1-1,1 0 1,0 0-1,-5-17 0,1 3-49,-13-49-182,17 54 77,-1 0 0,-13-31 0,18 46 140,2 6 10,-1 2 19,0 0 0,1 0 1,-1 0-1,0-1 0,0 1 0,1 0 0,-1 0 0,1 1 1,-1-1-1,1 0 0,-1 0 0,1 0 0,0 0 0,-1 0 0,1 0 1,0 1-1,0-1 0,0 0 0,0 0 0,0 2 0,-1 5-5,-14 107-25,-16 78 500,22-162-257,10-49 139,0-30-197,-27-246-325,17 219 76,9 74 77,0 1 0,0 0 0,0-1 0,0 1 0,0-1 0,0 1-1,0-1 1,0 1 0,0-1 0,0 1 0,0-1 0,0 1 0,0-1 0,0 1 0,1 0 0,-1-1 0,0 1-1,0-1 1,0 1 0,1 0 0,-1-1 0,0 1 0,0-1 0,1 1 0,-1 0 0,0-1 0,1 1 0,-1 0-1,1 0 1,-1-1 0,0 1 0,1 0 0,-1 0 0,1-1 0,-1 1 0,1 0 0,-1 0 0,1 0 0,19 2 17,-16-1-33,242 73 370,-190-54-180,-44-16-148,0-1 0,1 0-1,-1-1 1,0 0 0,22 0 0,-34-2-348,-15-7-11386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26.9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0 4706,'0'0'20097,"-5"4"-18061,3-2-1851,0 1 0,-1 0 0,1 1 0,0-1 0,0 0 0,1 0 0,-1 1 0,1-1 1,-1 1-1,1-1 0,0 1 0,1 0 0,-1-1 0,1 1 0,-1 5 0,1 72 1001,2-44-630,-1 10-249,1 0-1,3-1 0,17 73 0,-22-131-3405,1-19-7584,-1-2-1755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27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0 8052,'0'0'10346,"0"22"-6323,-1 13-2715,-1-3 726,7 62 0,1-50-309,20 63 1,-13-58-1274,14 42-143,-21-65-1262,-3 0-9806,-3-12 1315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27.8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7267,'0'0'18022,"0"6"-15957,0 38-504,2-1 1,11 67 0,29 178-595,-38-223-5893,-3 3-5199,-1-47 2319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28.4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147 1 2225,'0'0'24064,"0"4"-22007,-3 24-1428,-2 0 0,0 0 0,-2-1 0,-17 48 0,6-21-204,14-40-343,0 1 0,-1-1 0,0 0 0,-2 0 1,0 0-1,0-1 0,-1 0 0,-12 15 0,9-19-22,5-4-21,19-3-26,30-5-13,-1-2 0,0-1 0,0-3 0,48-16 0,-41 11 0,-36 11 0,-1 0 0,0 0 0,0-1 0,0 0 0,0-1 0,15-9 0,-16 2-1697,3-11-5191,-13 16-1591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28.6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9588,'0'0'16872,"-1"21"-15236,1 56 4,11 98 1,19-6-495,-14-88-1017,-16-80-863,1 5 1910,-22-4-19095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38.18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85 208,'0'0'12006,"-5"-84"-11798,-1 84-1969,-4 0-1745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39.2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244 785 1169,'0'0'352,"-47"-126"544,21 63-336,11 7-127,4 7-289,1 7 112,5 0-80,-11-7 48,11-8 64,-10-6 224,-1 0-400,-5 7-112,-5-7-1136,-5 7-1874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07.58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92 848 4130,'0'0'24006,"-20"-35"-21872,-31-48-685,50 75-1431,0-1-16,1 1 0,-2-1 0,1 0 0,-4-11 0,-1-9 10,3-1-12,2 1 1,1-1 0,4-33-1,5 31-4,-2 12-8,-2 9 12,1 1-1,0 0 1,0 0 0,1 1-1,0 0 1,14-15-1,-2 3 2,1-4-31,44-40 0,-55 58 22,0 0 0,0 1 1,0-1-1,1 2 1,0-1-1,1 1 1,-1 1-1,21-6 0,14-4 10,-1-1 0,50-27 0,-66 30 6,-19 8-9,1 1 1,-1 0-1,18-2 1,-17 3-2,-1 0-1,1 0 1,17-8 0,-7 1 9,-11 4-4,1 0-1,0 1 1,0 0-1,1 0 0,-1 1 1,1 1-1,16-2 1,-27 4-6,1 0 3,-1 0 0,0 0-1,0 0 1,0 0 0,0 0-1,1 0 1,-1 0 0,0 0-1,0 0 1,0 0 0,1 0-1,-1 0 1,0 0 0,0 0-1,0 0 1,0 0 0,1 0-1,-1 0 1,0 0 0,0 0-1,0-1 1,0 1 0,1 0-1,-1 0 1,0 0 0,0 0-1,0 0 1,0 0 0,0 0-1,1-1 1,-1 1 0,0 0-1,0 0 1,0 0 0,0 0-1,0-1 1,0 1 0,0 0-1,0 0 1,0 0 0,0 0-1,0-1 1,0 1 0,0 0-1,0 0 1,0 0 0,0-1-1,0 1 1,0 0-1,0 0 1,0 0 0,0 0-1,0-1 1,0 1 0,0 0-1,0-1-52,1 0-57,0 1 0,0 0 0,0-1 0,0 1 1,0-1-1,0 1 0,0-1 0,0 0 0,0 1 0,0-1 0,0 0 0,0 1 0,1-3 0,8-5-3572,0 5-5906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5.5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12998,'0'0'7395,"-11"125"-4337,6-84-1201,0-13-785,5-7-544,0-14-464,0-14-4242,0-7 1121,0-7-3266,-5-6-1168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29:07.9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5346,'0'0'14279,"13"5"-12825,68 26 837,151 59 1285,-227-87-3548,-1-1 0,1 1 1,-1-1-1,1 1 0,-1 1 0,0-1 1,0 0-1,0 1 0,0 0 1,-1 0-1,0 0 0,1 1 1,-1-1-1,4 10 0,-4-7 119,0 1 0,-1-1 0,0 1 0,-1 0 0,1 0 0,-2 0 0,1 0 0,-1 0 0,0 9 0,-3 4 109,0-1 0,-2 1 0,0 0 0,-1-1 0,-1 0 1,-15 31-1,6-21-370,-22 31 0,-4-5-5138,24-39-220,-2-13-923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42.61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 29 2961,'0'0'15546,"-3"-5"-12827,-10-18 8179,13 25-10849,1 0 1,-1 1-1,0-1 1,1 0-1,0 0 1,-1 0-1,1 0 1,0 0-1,0 0 1,0 0-1,0 0 1,2 2-1,45 67-49,66 136 0,-28-47 0,-80-149 0,0-1 0,1 1 0,0-1 0,1-1 0,0 1 0,17 14 0,-24-23 0,0 0 0,0-1 0,0 1 0,0 0 0,0-1 0,0 1 0,0-1 0,0 1 0,0-1 0,0 1 0,0-1 0,0 0 0,0 1 0,0-1 0,0 0 0,1 0 0,-1 0 0,0 0 0,0 0 0,0 0 0,0 0 0,0-1 0,1 1 0,-1 0 0,0-1 0,0 1 0,0 0 0,0-1 0,0 1 0,0-1 0,0 0 0,0 1 0,1-2 0,2-2 0,0 0 0,0-1 0,-1 1 0,1-1 0,3-7 0,-1 2 0,95-129 0,-53 76 0,-35 44 0,16-32 0,-15 26 0,28-40 0,-40 59-179,-2-6-6074,0-12-2810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53.6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915 1493 480,'0'0'19849,"-3"-1"-18251,-125-45 6264,88 34-7380,1-2 0,-57-29 1,62 23-310,1-1 0,-48-42 0,-53-62-70,33 29-42,74 71 69,1-1-1,1-1 1,1 0 0,-30-49 0,44 60-119,1 0-1,0-1 1,2 0-1,0-1 1,1 1 0,1-1-1,0 0 1,1 0-1,1-1 1,0-32-1,3 38-28,-1 1 22,0 0 1,1 0 0,1 0-1,0 0 1,1 0-1,0 0 1,1 1 0,0-1-1,1 1 1,9-21-1,2 6-13,2 0 0,0 1 0,31-34 0,-37 48-16,1-1 0,0 2 1,1 0-1,0 0 0,0 1 1,1 1-1,0 0 0,25-9 1,-3 1 16,-1-1 0,0-2 0,40-29-1,-41 24 6,2 2-1,58-26 1,-92 47-11,0 0-24,1 0 0,0 0-1,0 0 1,0 0 0,1 0 0,-1 1 0,0-1 0,4 1-1,-6-2-522,-1 0-1,1 0 0,-1 0 0,1 0 1,0 0-1,0 1 0,0-1 1,0 0-1,0 1 0,2-3 1,5-9-3919,-6-1-2256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53.99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15 8116,'0'0'13673,"29"-2"-12070,174-9 569,-57 10-804,-145 1-1325,0 0-1,1 0 1,-1 0-1,0 0 1,0 1 0,0-1-1,0 0 1,0 1-1,0-1 1,0 1-1,0-1 1,0 1-1,0-1 1,0 1-1,0 0 1,0 0-1,0-1 1,0 1 0,-1 0-1,1 0 1,0 0-1,0 0 1,-1 0-1,1 0 1,-1 0-1,1 0 1,-1 0-1,0 0 1,1 0-1,-1 0 1,0 1-1,1 1 1,0 47 1242,-2-31-847,2 9-118,-2-1 0,-1 0 1,-1 0-1,-8 36 0,-12 3-89,-36 77-1,54-128-853,4-10-2017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56.8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535 0 624,'0'0'0,"-99"126"-112,63-112-192,-11 7 96,-5 7 208,-15 0 0,-6 8 16,-4-8 64,-7-7-80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58.7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403 1 1745,'0'0'8873,"3"0"-6269,13 0 8527,-27 0-7807,5 0-3080,1 1 0,0 0 0,0 0 1,0 1-1,0-1 0,0 1 1,0 0-1,1 1 0,-1-1 0,0 1 1,1 0-1,-6 4 0,-51 49-55,52-47 3,-62 64 575,-78 102 0,101-116-767,48-59 0,0 1 0,-1-1 0,1 0 0,0 0 0,0 0 0,0 1 0,-1-1 0,1 0 0,0 0 0,0 0 0,0 1 0,0-1 0,-1 0 0,1 0 0,0 1 0,0-1 0,0 0 0,0 0 0,0 1 0,0-1 0,0 0 0,0 1 0,0-1 0,0 0 0,0 0 0,0 1 0,0-1 0,0 0 0,0 1 0,0-1 0,0 0 0,0 0 0,0 1 0,1-1 0,-1 0 0,0 0 0,0 1 0,0-1 0,0 0 0,1 0 0,-1 0 0,0 1 0,0-1 0,0 0 0,1 0 0,-1 0 0,0 0 0,0 1 0,1-1 0,-1 0 0,0 0 0,0 0 0,1 0 0,13 1 0,-13-1 0,191 7 0,-99-6 0,-10 1 0,151-17 0,-197 12 0,-15-2-275,-20 0-468,-9 1-1657,-23-10-7698,9 1 2981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0:59.0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1 7075,'0'0'15223,"-6"23"-12854,-14 67 200,-10 106 1,18 188 391,13-400-3497,-4-55-6521,-10 11 1268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31:05.14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1 339,'6'-5,"0"1,0 0,0 1,1-1,0 1,11-4,9-3,22-11,0 2,2 3,0 1,97-13,408-33,154 25,-2 36,-289 3,-214-2,581-25,209-12,56 18,-987 15,201-18,-249 19,0 1,0 0,0 1,0 1,19 3,74 22,-94-22,24 6,46 3,-56-9,0 0,0 2,48 16,-44-4,-11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67 0 4482,'0'0'17168,"-2"13"-15351,-26 131 1997,-8 54-598,36-132-2439,0-58-4907,14-30-11075,1-6 6467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0 3714,'0'0'17690,"17"22"-15230,-4-6-1971,-3-5-222,0 1 1,-2-1 0,1 1-1,-1 1 1,-1-1 0,0 1-1,-1 1 1,-1-1 0,0 1-1,0 0 1,3 19 0,-3 8 310,-2-1 0,-1 1 1,-2 0-1,-6 40 1,5-70-514,-1 0 1,-1 0 0,1 0-1,-2-1 1,1 1 0,-1-1-1,-1 0 1,0 0 0,-10 15-1,11-20-49,1-1-1,-1 1 1,0-1-1,0 0 0,-1 0 1,1-1-1,-1 1 0,1-1 1,-1 0-1,0 0 0,-1-1 1,1 1-1,0-1 0,-1-1 1,1 1-1,-1 0 0,1-1 1,-1 0-1,0-1 0,-6 1 1,7-1-38,0 0 0,0 0 0,0-1 0,0 1 0,0-1 0,0 0 0,1 0 0,-1-1 0,0 0 0,1 1-1,-1-1 1,-7-5 0,7 2-44,0 1 0,1-1 0,-1 0 0,1 0 0,0 0 0,1 0 0,-1-1 0,1 0 0,-4-8 0,4 4-57,0 0 1,0 1 0,1-1 0,0 0 0,0 0 0,1-1 0,1 1 0,0-13-1,0 22 111,0 1 0,1-1 0,-1 1 0,0-1-1,0 1 1,1-1 0,-1 1 0,0 0-1,1-1 1,-1 1 0,0-1 0,1 1 0,-1 0-1,1-1 1,-1 1 0,0 0 0,1-1-1,-1 1 1,1 0 0,-1 0 0,1 0 0,-1-1-1,1 1 1,-1 0 0,1 0 0,-1 0 0,1 0-1,0 0 1,-1 0 0,1 0 0,0 0-1,24 0-62,-16 1 53,2-1 70,1 1 0,-1 1 1,0 0-1,1 1 0,-1 0 0,0 1 0,0 0 0,18 9 0,-14-6-17,42 12-162,-28-10-2326,-3 1-4239,-14-3-835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5.7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6339,'0'0'15271,"36"49"-14935,-6-35-320,-9-14-16,-1 0-1553,1 0-2577,-6 0-3825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0 1889,'0'0'14633,"0"24"-11997,0 155 2108,-2-107-2492,0-33-1067,2 0 0,9 68 1,1-58-482,-10-46-659,1-12-3476,1 4 2115,0 0 0,0 0 0,0 0 0,1 0-1,-1 0 1,5-4 0,-5 6 826,22-30-6270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0 9508,'0'0'7009,"-1"27"-3986,-3 170 1963,3-175-4221,1-6-224,0 0 1,0 1-1,2-1 0,0 0 0,5 20 1,-5-32-491,-1 1 1,1-1 0,0 1 0,1-1 0,-1 0 0,1 0-1,-1 0 1,1 0 0,1 0 0,-1-1 0,0 0 0,1 1 0,0-1-1,-1 0 1,1-1 0,1 1 0,-1-1 0,0 1 0,0-1-1,1 0 1,0-1 0,6 2 0,-3-1-209,0-1 1,0 0 0,1 0-1,-1-1 1,0 0-1,0-1 1,0 1-1,0-2 1,0 1-1,0-1 1,11-4-1,32-17-4509,-9-9-3877,-20 6 1198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0 7571,'0'0'13783,"-156"168"-11126,109-97-688,1-8-560,20-14-1025,-6-7-384,17-7-432,-1-14-1970,6 0-1167,0-14-3410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0 2609,'0'0'15807,"-4"10"-14190,-16 50 1945,-18 95-1,16-6-1613,18-125-1386,4-15-6237,7-27-815,12-21-814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11669,'0'0'12678,"109"-7"-12566,-78 7-112,-5 0-1569,-5 7-1600,-11 7-2065,-4 0-289,-6 0-1360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251 0 6915,'0'0'12899,"-17"23"-10722,-56 79 38,67-93-1961,0 1 1,0 0 0,1 0 0,0 0-1,1 1 1,1 0 0,-1 0-1,1 0 1,1 0 0,0 0-1,1 0 1,0 0 0,1 1 0,0-1-1,3 21 1,-2-20-150,0-5-65,-1-1 0,1 0 0,1 0 0,-1 0-1,1 0 1,0-1 0,1 1 0,0 0 0,5 9-1,3 0 67,24 26 0,3 4-1,-37-43-85,0 1-1,0 0 0,0 0 0,0 0 0,0 0 0,-1-1 1,0 1-1,1 0 0,-1 0 0,-1 4 0,1-4 37,0 0 390,-4-2-156,-27 5-3,-55 4 0,-8 2-1053,90-11-106,-7 2 912,18-22-19308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7251,'0'0'12750,"-4"27"-10079,1-5-2114,-6 32 1285,-21 74 1,-16 66 1538,40-125-9158,8-97 262,11-18-2923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10309,'0'0'5621,"23"-3"-4356,-13 2-1115,46-5 696,97 3 1,-149 3-791,-1 0 0,1 1 1,-1 0-1,1-1 0,-1 1 0,1 1 0,-1-1 0,0 0 1,0 1-1,1-1 0,-1 1 0,0 0 0,0 0 1,-1 0-1,1 1 0,0-1 0,-1 1 0,0-1 0,1 1 1,-1 0-1,0 0 0,0 0 0,-1 0 0,1 0 0,0 0 1,-1 1-1,0-1 0,0 0 0,0 1 0,0-1 1,-1 1-1,1-1 0,-1 1 0,0 4 0,1 14 820,-2-1-1,0 1 1,-1-1 0,-10 40-1,-33 81 1451,27-89-1789,-93 326 1995,110-376-2576,-2 7-159,0 0 1,1 0-1,1 1 1,-1-1-1,1 15 1,2-150-12989,4 50 4003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10293,'0'0'12533,"98"70"-12404,-56-49-129,-1 0-1601,16-7-3522,0 0-2432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1 6163,'0'0'13387,"13"19"-11773,7 7-1078,-5-7-119,-2 1 0,0 0 0,11 23 0,-20-33-158,1 0 0,-2 0 0,0 1 0,0 0 0,-1-1-1,0 1 1,0 0 0,-2 0 0,1 13 0,-1-17-120,-1 0 0,1 0-1,-1 0 1,-1 0 0,1 0 0,-1 0 0,0 0 0,0-1-1,-1 1 1,0-1 0,0 0 0,-1 0 0,0 0 0,0 0-1,-5 5 1,0-2-39,0-1 0,-1 0-1,0 0 1,-1-1 0,0-1 0,0 0-1,-14 6 1,25-12-133,-1 0 0,1 0 0,-1 0 0,1 0-1,-1 0 1,1 1 0,-1-1 0,1 0 0,0 0 0,-1 0 0,1 1 0,-1-1 0,1 0-1,-1 0 1,1 1 0,0-1 0,-1 0 0,1 1 0,0-1 0,-1 1 0,1-1 0,0 0-1,-1 1 1,1-1 0,0 1 0,0-1 0,0 1 0,-1-1 0,1 1 0,0-1 0,0 0 0,0 1-1,0-1 1,0 1 0,0-1 0,0 1 0,0-1 0,0 1 0,0-1 0,0 1 0,0-1-1,0 1 1,1-1 0,-1 1 0,0-1 0,0 1 0,0-1 0,1 1 0,-1-1 0,0 0 0,1 1-1,-1 0 1,27 22-339,-15-13 375,2 2 26,0 2-1,-1 0 0,0 0 1,-1 1-1,11 19 1,-17-25 34,-1 1 0,-1 0 0,0 1 0,0-1 0,-1 1 0,-1-1 0,0 1 0,0 0 0,-1 0 1,0 16-1,-1-24-47,1 4 83,-1 0 0,-1 0 1,1 0-1,-1 0 0,-2 8 1,2-13-63,0 1-1,-1-1 1,1 1 0,0-1 0,-1 0 0,0 0-1,1 0 1,-1 0 0,0 0 0,0 0-1,0 0 1,0-1 0,0 1 0,-1-1-1,-3 3 1,-8 3-87,0-1-1,0 0 0,0-1 0,-1-1 1,0 0-1,0-1 0,0 0 1,0-1-1,-1-1 0,-27-1 1,42 0-48,1 0 1,0 0 0,-1 0-1,1 0 1,0 0 0,0 0 0,-1-1-1,1 1 1,0 0 0,-1 0-1,1 0 1,0 0 0,0 0-1,-1 0 1,1-1 0,0 1 0,0 0-1,-1 0 1,1 0 0,0-1-1,0 1 1,-1 0 0,1 0-1,0-1 1,0 1 0,0 0 0,0 0-1,0-1 1,-1 1 0,1 0-1,0 0 1,0-1 0,0 1-1,0 0 1,0-1 0,0 1-1,0 0 1,0-1 0,0 1 0,5-17-3626,19-14-1791,15-4-1089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8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0 1153,'0'0'12595,"3"5"-10085,0 0-2259,0 0 0,-1 1 0,0 0 1,0-1-1,0 1 0,-1 0 0,0 0 0,0 0 0,0 0 0,-1 0 0,1 0 0,-2 0 0,0 7 1,1 1 197,-4 99 1989,-5-1 0,-28 129 1,31-211-2131,1 1-1,-1 53 1,6-82-375,0-4 41,2-16 52,0-1 0,0 1 0,2 0 0,0 0 0,2 1 0,0-1 0,0 1 1,2 0-1,0 1 0,1-1 0,0 2 0,1-1 0,25-27 0,-33 41 6,15-11-264,-17 13 223,1 0 0,-1 0 0,1 0-1,-1 0 1,1 0 0,-1 0 0,1 0-1,-1 0 1,1 0 0,-1 0 0,1 0 0,-1 0-1,1 0 1,-1 0 0,0 1 0,1-1-1,-1 0 1,1 0 0,-1 0 0,1 1 0,-1-1-1,0 0 1,1 1 0,-1-1 0,0 0 0,1 1-1,-1-1 1,0 0 0,0 1 0,1-1-1,-1 1 1,0-1 0,0 0 0,1 1 0,-1-1-1,0 1 1,0-1 0,0 1 0,0-1-1,0 1 1,0-1 0,0 1 0,0 0 0,12 47 594,8 81 1,-20-127-591,0 0 0,0 1 1,0-1-1,1 0 0,-1 1 1,1-1-1,0 0 0,0 0 0,0 1 1,0-1-1,0 0 0,0 0 1,0 0-1,0 0 0,1 0 0,-1-1 1,1 1-1,0 0 0,-1-1 1,1 1-1,0-1 0,0 1 1,0-1-1,0 0 0,0 0 0,0 0 1,1 0-1,-1 0 0,0-1 1,0 1-1,1 0 0,-1-1 1,0 0-1,1 0 0,-1 1 0,0-1 1,5-1-1,2 0 0,-1 0 0,1-1 0,0 0 0,-1 0 0,0 0 0,0-2 0,0 1 0,0-1 0,0 0 0,-1 0 0,1-1 0,-1 0 0,0 0 0,-1-1 0,1 0-1,6-7 1,6-9 41,0-1 1,-2 0-1,24-41 0,-35 53 56,0-1 1,-1 1-1,0-1 0,-1 0 1,0-1-1,0 1 1,-2-1-1,0 1 0,0-1 1,0-16-1,-2 27 450,-8 5 274,-2 7-815,0 1 0,1 0 0,1 0 0,-1 1 1,2 0-1,-9 18 0,-5 7-30,1-6-2,5-9 118,-21 44 0,33-60-78,0 1 0,1-1 0,0 1 1,0 0-1,0 0 0,1 0 0,0 0 0,0 0 1,1 0-1,0 0 0,2 13 0,-2-19-14,1 0-1,0 0 1,0 0 0,-1 0-1,1 0 1,0 0-1,0 0 1,0-1-1,0 1 1,0 0 0,0 0-1,1-1 1,-1 1-1,0-1 1,0 1 0,0-1-1,1 1 1,-1-1-1,0 0 1,0 1-1,1-1 1,-1 0 0,0 0-1,1 0 1,-1 0-1,2-1 1,2 2-20,5 0-70,0-1 0,1 1-1,-1-1 1,1-1-1,-1 0 1,0-1-1,0 0 1,1 0-1,-1-1 1,-1 0-1,1-1 1,0 0-1,15-10 1,52-40-3269,-30 11-4173,-27 22 1014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8020,'0'0'12998,"-31"140"-10469,26-84-400,5 0-977,-5 1-639,-1-15-337,6-7-176,0 0-289,-5-28-1407,5 0-1570,-5-7-2288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0 5394,'0'0'8938,"-12"25"-5481,-33 82-773,42-98-2332,1 1-1,-1-1 1,2 1-1,-1-1 1,1 1 0,1 0-1,-1-1 1,2 11-1,0 4 431,-1-16-598,0 0-1,1 0 0,0 0 1,0 0-1,1-1 1,0 1-1,0-1 1,1 1-1,0-1 1,0 0-1,1 0 0,6 10 1,-7-13-122,1 1 1,0-1-1,0 0 1,0 0-1,1-1 1,-1 1-1,1-1 1,0 0-1,0 0 1,0-1-1,0 1 1,0-1-1,1 0 1,-1 0-1,0-1 1,1 0-1,0 0 1,5 0-1,11 1-575,0-1 0,1-2-1,-1 0 1,0-1 0,30-7-1,-33 4-2248,-1-1 0,1 0 0,24-13-1,-29 10-3047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0 9492,'0'0'12998,"-78"119"-10517,52-63-608,-5 7-544,0-7-641,10-6-240,5-22-416,6-7-32,5-7-576,25-42-15895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7684,'0'0'11098,"23"14"-8572,70 48-671,-88-58-1639,0 0 1,0 1-1,0-1 1,0 1-1,-1 0 1,0 0 0,0 1-1,-1-1 1,1 1-1,-1 0 1,0-1 0,-1 2-1,0-1 1,0 0-1,0 0 1,0 1-1,-1-1 1,0 1 0,0 8-1,1 0 279,2 19 126,-1-1 0,-1 0 0,-2 0 0,-5 35 0,4-63-586,0 0-1,0 0 0,-1 0 1,0 0-1,0 0 0,0-1 1,0 1-1,-1-1 1,0 0-1,0 1 0,0-1 1,0-1-1,-1 1 0,0 0 1,1-1-1,-1 0 1,-1 0-1,1 0 0,0 0 1,-1-1-1,1 1 1,-1-1-1,0 0 0,-6 1 1,-6 2 42,0 0 0,-1-2 1,1 0-1,-1-1 0,-28 0 1,44-2-25,2 0-152,0 1 86,0 0 0,1-1-1,-1 1 1,0 0 0,1 0 0,-1-1-1,0 1 1,1-1 0,-1 1 0,1 0-1,-1-1 1,1 1 0,-1-1-1,1 1 1,-1-1 0,1 1 0,0-1-1,-1 1 1,1-1 0,0 0 0,-1 1-1,1-1 1,0 0 0,-1 0-1,1 0 1,1 1 0,29 3 45,-9-1 14,10 3-14,1-2 0,40 2-1,-15-10-2879,-37-4-1532,-11-3-3070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22 133 608,'0'0'4915,"-21"-21"-4419,21 0-144,0 0-352,0-7-160,5 7-1073,0 0-1664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1905,'0'0'9972,"0"13"-9145,15 578 5504,-15-34-5397,6-679-2434,-1 3-3411,-5 61-867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1 203 5106,'0'0'7532,"22"3"-6628,9 3-576,-9-2 2,-1 0-1,1-2 1,37 0-1,120-3 1934,181-25-1,-8-9-773,-10 20-1124,-220 14-323,136-18-1,44-36 153,-189 33-145,-51 13-78,107-2 0,-76 7 12,38-3 45,579-11 392,-73 24 318,-426-6-382,-129 3-313,100 18 0,-101-9-23,100 1-1,-96-14 2,219 9 36,-223-2-51,67 7 89,-18 3 160,162-2 0,-35-16-143,291 5 288,-303 20 16,-10 1-181,351 19 88,-438-32-222,1-7 1,201-19-1,-346 14-101,166-8-65,-147 9 54,0 1 1,0 1-1,0 1 1,0 2-1,27 8 1,-30-8 13,0-1 0,1 0 0,-1-2 0,32 0 0,-26-1-2,-1 1 0,30 6 1,-7-1-18,1-1 1,-1-3 0,77-4 0,-42 0-53,566 1 442,-649 23 378,52 681 1980,-17-488-2684,-58-264-6862,-15 1-653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9 4498,'0'0'8919,"-3"-6"-6771,1 4-1859,1 6 555,3 13-161,-1 0 0,2 0 0,6 24-1,7 37 573,5 487 2166,-21-505-3448,-2 7 32,0-37-2,2 0-1,6 58 1,-5-85-4,-1 0-1,1-1 1,0 1-1,-1-1 1,1 1-1,1-1 1,-1 0-1,0 1 1,1-1-1,1 3 1,0-6-2274,-1-8 1124,-1-7-617,-1-27-7151,0 15 158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4226,'0'0'8537,"0"18"-6712,-1 36 168,-3 0 0,-11 61 0,-13 61 387,-7 210-1,21-148-2117,12-102-1655,-4-139-1926,3 0 2304,0-1-1,1 0 0,-1 1 0,1-1 1,0-1-1,-3-5 0,-5-17-4074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112 1 3426,'0'0'10821,"0"4"-9949,-3 32 363,-1-1 1,-15 62 0,4-28-154,-41 389 2393,44 5-3138,11-448-383,1-9-34,-1 0 1,1 0-1,0 0 1,0 0-1,1 0 1,0 0 0,0 0-1,0 0 1,1 0-1,3 10 1,-4-15-1007,-1-10-6520,0-10 2782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8.4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 1 10309,'0'0'8260,"-7"26"-5905,-43 161 1095,16-76-716,32-98-2638,3-15-159,0 0-1,0 0 0,0 0 0,0 1 0,0-1 0,0 0 0,0 1 0,1-1 0,-1 0 0,1 1 0,-1 0 1,1-1-1,0 1 0,2-2 0,8-7-223,34-34 63,2 1 1,67-45 0,-115 88 249,1-1 0,-1 1-1,0 0 1,1 0 0,-1 0 0,1 0 0,-1 0-1,0 0 1,1 0 0,-1 0 0,0 0 0,1 0-1,-1 0 1,0 0 0,1 0 0,-1 0 0,0 0 0,1 1-1,-1-1 1,0 0 0,1 0 0,-1 0 0,0 0-1,1 1 1,-1-1 0,0 0 0,0 0 0,1 1-1,-1-1 1,0 0 0,0 0 0,1 1 0,-1-1 0,0 0-1,0 1 1,0-1 0,0 0 0,0 1 0,1-1-1,-1 0 1,0 1 0,0-1 0,0 1 0,0-1-1,0 0 1,0 1 0,5 24 333,-4-18-152,19 143 2305,-7-47-2244,-13-102-313,0-1-1,0 1 0,0 0 1,0 0-1,1 0 1,-1-1-1,0 1 0,0 0 1,1-1-1,-1 1 1,1 0-1,-1-1 0,1 1 1,-1 0-1,1-1 0,-1 1 1,1-1-1,-1 1 1,2 0-1,21 2-7365,-19-3 5588,16 0-5922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1 3330,'0'0'8499,"-4"9"-7311,-2 12-385,0 1 1,2-1 0,-4 29-1,-1 80 1575,4-53-1493,-40 332 1618,14-149-1708,19 22-419,12-281-656,-2-11-5010,-5-2 3044,0-3-263,-8-25-4475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7 1553,'0'0'8321,"-3"-5"-6812,2 4-1324,0 6 826,-16 577 6400,3-59-6114,8-408-1662,3-109-1911,-3-15-2412,3-10 977,-5-8-1942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1 448,'0'0'10047,"0"11"-8147,2 325 6316,5 172-6078,-5-34-1173,-3-264-831,1-208-353,0-27-3473,0-15-56,0-14-1572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05.1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1697,'0'0'10172,"0"4"-8971,4 455 7301,28 232-5802,-27-543-1915,-4-141-1072,1-9-1372,1-11-824,7-50-5763,-5 16 1034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31:19.60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1 121,'6'-6,"1"1,0 0,0 0,0 1,0 0,1 0,13-4,60-16,-61 20,58-13,0 3,132-6,162 20,-219 2,-126-2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14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7123,'0'0'14025,"-1"27"-11845,-3 208 3124,4 155-2113,-6-436-7862,1 2-4627,5 22 1417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15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4002,'0'0'17608,"26"168"-14775,-20-84-736,-1-14-432,5 8-641,-5-15-335,1-14-385,-1-7-224,-5-21-80,0-7 0,-26-14-12710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15.8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147 0 7363,'0'0'13313,"-9"21"-11256,5-9-1744,-15 31 1186,-25 43 0,24-51-214,11-22-887,2 0 1,-1 1-1,2 0 0,0 0 0,-6 20 0,11-32-373,1-1 0,-1 1 1,1-1-1,0 1 0,0 0 1,0-1-1,0 1 0,0-1 0,0 1 1,0 0-1,0-1 0,1 1 1,-1-1-1,0 1 0,1 0 1,0-1-1,-1 1 0,1-1 1,0 0-1,0 1 0,0-1 1,0 0-1,0 1 0,0-1 1,0 0-1,0 0 0,0 0 0,0 0 1,1 0-1,1 1 0,3 0 2,0 0-1,-1 0 0,1-1 1,0 1-1,0-1 0,10 0 1,9 1 172,32 6 24,0-3-1,65-3 1,-106-3-216,-6 1-220,1-1 0,-1 0 0,1-1 1,-1 0-1,0-1 0,1 0 0,-2 0 0,1-1 0,16-9 0,-19 11-938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16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10917,'0'0'5154,"0"147"641,0-49-2674,0-13-735,0-1-1474,0-21-800,0-14-112,0-7-1024,0-21-2386,-5-7-3281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31:24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1 127 4994,'0'0'10112,"2"-1"-9085,11-5 3204,13-1 611,-1 7-4583,219 8 2219,-158 13-2016,-30-14-394,-12 0-29,52-1 1,62-8 25,182 5 83,-172 17-72,-102-10-7,88 1 0,-96-9-19,-34-1 91,1 0 0,-1-2 0,1-1 0,33-6 0,-36 4-138,1 1 0,28-1 0,-25 3 11,33-7 0,-25 3 8,-1 2 0,40 0 1,21-1 33,588-17 609,-544 21-554,-102-2-37,69-13 0,-34 4-3,141-18-50,-13-5 17,497 12 397,-495 23-174,478 38 532,-482-22-674,-155-14-101,286 15 175,-246-18-193,353 4 0,-2 26 0,149-8 0,-504-22 0,-60-1 0,0 0 0,27-7 0,10-1 0,56-4-40,164-11-155,9 24-66,-116 7 357,-143-7-68,8 1 31,0-2 0,34-6 0,72-7-67,-62 7 3,88-2-5,-56 5 4,198-4 57,-291 7-16,0-1 0,30-7 1,13-1 31,198-3-67,30 13 0,-292 0-32,-4 0-919,0 0 0,-1 0 0,1-1 0,0-1 0,0 1 0,-10-4 1,-22-14-5808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8.7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339 0 4194,'0'0'11416,"-12"27"-9397,-125 360 5203,37 13-2583,52-201-3555,48-198-1080,-32 151 243,27-120-462,5-33 170,0 1-1,0 0 1,0 0-1,0 0 1,0 0-1,0 0 1,0 0-1,0 0 1,0 0-1,0 0 1,-1 0-1,1 0 1,0 0-1,0 0 1,0 0-1,0 0 1,0 0-1,0 0 1,0 0-1,0 0 1,0 0-1,0 0 1,-1 0-1,1 0 1,0 0-1,0 0 1,0 0-1,0 0 1,0 0-1,0 0 1,0 0-1,0 0 1,0 0-1,0 0 1,0 0-1,-1 0 1,1 0-1,0 0 1,0 1-1,-2-50-4354,4-7-1704,6-11-2370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3.6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35 2177,'0'0'12723,"-3"-7"-10599,-12-21-102,15 28-1962,0 0-1,0 0 1,0 1-1,0-1 1,0 0-1,0 0 1,0 0-1,0 0 1,0 0-1,0 0 1,0 0-1,0 0 1,0 0-1,0 1 1,0-1-1,0 0 1,0 0-1,0 0 1,0 0-1,0 0 1,0 0-1,-1 0 1,1 0-1,0 0 1,0 0-1,0 0 1,0 0-1,0 0 1,0 0-1,0 0 1,0 0-1,0 0 1,0 0-1,-1 1 1,1-1-1,0 0 1,0 0-1,0 0 1,0 0-1,0 0 1,0 0-1,0-1 1,0 1-1,0 0 1,-1 0 0,1 0-1,0 0 1,0 0-1,0 0 1,0 0-1,0 0 1,0 0-1,0 0 1,0 0-1,0 0 1,0 0-1,0 0 1,-1 0-1,1 0 1,0 0-1,0-1 1,0 1-1,0 0 1,0 0-1,0 0 1,0 0-1,0 0 1,0 0-1,0 0 1,-2 13 838,0 20-848,12 235 3395,-2-144-2754,6 44 320,-14-164-986,0 0 16,1 1 1,0-1-1,0 1 0,0-1 1,0 0-1,1 1 1,-1-1-1,5 8 0,-5-11-41,-1-16-2612,0-83-8894,0 50 3604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4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48,'0'0'19604,"17"7"-18823,121 49 1375,-126-51-1909,0 1 1,0 0-1,-1 1 1,0 0-1,0 1 0,-1 0 1,1 1-1,-2 0 1,1 0-1,-1 1 0,-1 0 1,0 1-1,0 0 1,10 20-1,-17-27-151,1 0 0,-1 0 0,1 1 1,-1-1-1,0 0 0,-1 1 0,1-1 0,-1 0 0,0 1 0,0-1 1,0 1-1,0-1 0,-1 0 0,0 1 0,0-1 0,0 0 0,-1 0 0,1 0 1,-1 0-1,0 0 0,0 0 0,0 0 0,-1 0 0,1-1 0,-1 1 1,0-1-1,0 0 0,-3 4 0,-17 8-20,1-1-1,-2 0 1,-33 13 0,-12 6 27,68-32-109,0 0 1,0 0 0,0 0-1,0-1 1,0 1 0,0 0-1,0 0 1,1 0 0,-1 0-1,0 0 1,1 1 0,-1-1 0,1 0-1,-1 0 1,1 0 0,-1 1-1,1-1 1,0 0 0,0 0-1,0 1 1,0-1 0,-1 0-1,2 0 1,-1 1 0,0-1 0,0 0-1,0 0 1,1 3 0,0-1 5,0 1 1,0-1 0,0 1 0,1-1 0,-1 0-1,1 1 1,0-1 0,4 5 0,8 9-16,0-1 0,1-1 0,1-1 0,1 0 0,-1-1 0,2-1 0,0-1-1,0 0 1,1-1 0,33 12 0,-20-11-3547,-13-1-3787,-7-3-1477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4.4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1 374 8260,'0'0'11031,"23"-17"-9320,75-55-449,-87 64-1091,-2-1 1,0 0-1,0 0 1,0-1-1,-1-1 1,-1 1-1,0-1 1,0 0-1,-1-1 1,0 1 0,4-16-1,-3 11-23,-2 4 103,-1 0 0,-1 0 0,1 0 0,-2 0 0,0-1 1,-1 1-1,1-22 0,-3 33-216,1 1 1,0-1-1,0 0 0,0 1 1,-1-1-1,1 1 0,0-1 1,-1 1-1,1-1 1,0 1-1,-1-1 0,1 1 1,-1 0-1,1-1 0,0 1 1,-1-1-1,1 1 1,-1 0-1,0-1 0,1 1 1,-1 0-1,1 0 1,-1 0-1,1-1 0,-1 1 1,0 0-1,1 0 0,-1 0 1,1 0-1,-1 0 1,0 0-1,1 0 0,-1 0 1,0 0-1,-25 4 690,23-3-684,-1 1-1,0 0 0,1 0 0,-1 0 0,1 1 0,0-1 1,0 1-1,0 0 0,0-1 0,0 2 0,1-1 1,-1 0-1,1 0 0,-3 6 0,-26 57-30,24-47 52,-3 2 66,2 0 0,0 0 0,1 0-1,1 1 1,2 0 0,0 0-1,-2 39 1,6-58-100,0 0 0,1 0 0,-1 1 0,1-1 0,-1 0-1,1 0 1,0 0 0,0 0 0,1 0 0,-1 0 0,1 0 0,-1 0-1,1 0 1,0 0 0,4 4 0,-1-3 4,-1 0 0,1 0 0,0-1-1,0 1 1,0-1 0,1 0 0,-1-1 0,8 3-1,2 0-16,1 0-1,0-2 1,0 0-1,0-1 1,29 1-1,24-7-1818,-62 2 857,0 1 0,-1-1 0,1 0 0,-1 0 0,1 0 0,-1-1 0,11-7 0,11-11-6929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6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1185,'0'0'19427,"-1"19"-18104,-7 114 1158,5 0-1,25 212 0,19 39-1167,-40-362-1305,-1-21-75,0-5-1059,-2-35-1509,-2 2 1,-2-1-1,-16-56 0,14 59 371,-17-68-4544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7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72 5507,'0'0'9631,"27"-12"-8591,88-39-301,-111 50-688,-1-1 1,1 1-1,0 0 0,0 0 0,0 0 1,0 0-1,0 1 0,0 0 0,0 0 1,0 0-1,0 0 0,1 0 0,-1 1 0,0 0 1,-1 0-1,1 0 0,0 0 0,0 1 1,0-1-1,-1 1 0,1 0 0,-1 0 1,1 0-1,-1 1 0,0-1 0,0 1 1,0 0-1,0 0 0,0 0 0,3 5 1,-1 1 289,0 0 0,0 1 1,-1-1-1,-1 1 0,1 0 1,-2 0-1,1 0 1,1 20-1,-2-11 163,-1 0 0,0-1 1,-1 1-1,-2-1 0,0 1 0,0-1 0,-2 1 1,-1-1-1,0 0 0,-1-1 0,0 1 1,-2-1-1,-15 27 0,18-37-435,-10 20 58,0-2 1,-39 46-1,54-70-222,-1 0 0,1 0 1,-1-1-1,1 1 0,-1-1 0,0 1 0,1 0 1,-1-1-1,0 1 0,1-1 0,-1 0 1,0 1-1,0-1 0,1 0 0,-1 1 0,0-1 1,0 0-1,0 0 0,0 0 0,-1 1 1,2-2-170,-1 1 0,1-1 0,-1 1 0,1-1 0,-1 1 0,1-1 0,0 0 0,-1 1 0,1-1 0,0 0 0,-1 1 1,1-1-1,0 0 0,0 1 0,0-1 0,0 0 0,-1 1 0,1-1 0,0 0 0,0 0 0,0 1 0,1-1 0,-1 0 1,0 1-1,0-1 0,1-1 0,3-35-5061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7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6115,'0'0'7243,"4"23"-4121,23 152 2421,-24-160-5040,35 192 3890,-42-305-3008,4 95-1394,-4-19-61,2-1 1,1 1-1,1-1 1,5-43-1,-4 62 17,-1-1 0,1 0 0,1 0 0,-1 1 0,1-1 0,0 1 0,0-1 0,0 1 0,0 0 0,1 0 0,0 0 0,0 0 0,0 0 0,0 1-1,1-1 1,-1 1 0,1 0 0,0 0 0,0 0 0,0 0 0,0 1 0,0 0 0,1 0 0,-1 0 0,1 0 0,-1 1 0,1 0 0,0-1 0,8 1 0,73-1-4780,-48 2 1334,13 0-2552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47.8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10005,'0'0'12827,"-14"21"-11389,-43 72-104,52-83-1141,0 0 1,0 1 0,1 0 0,1 0 0,0 0-1,0 0 1,1 1 0,0-1 0,1 1-1,1-1 1,0 17 0,0-11-33,1-16-160,-1 0-1,0 1 1,1-1 0,-1 1-1,1-1 1,0 0-1,-1 1 1,1-1 0,0 0-1,0 0 1,0 0 0,0 1-1,0-1 1,0 0-1,0 0 1,0 0 0,0-1-1,0 1 1,1 0-1,-1 0 1,0-1 0,1 1-1,-1 0 1,0-1 0,1 0-1,-1 1 1,3 0-1,0-1-37,-1 1 0,0 0 0,0-1-1,0 0 1,0 0 0,0 0 0,1 0-1,-1 0 1,0-1 0,0 1 0,0-1-1,0 0 1,0 0 0,3-1 0,3-5-49,0 0 0,0-1 0,0 0 0,-1 0 0,-1-1 0,1 0 0,-2-1 0,1 0 0,-1 1 0,6-16 0,25-34-246,-36 58 348,-1 1 1,1-1-1,-1 1 1,1-1 0,-1 1-1,1-1 1,-1 1-1,1 0 1,-1-1-1,1 1 1,0 0 0,-1-1-1,1 1 1,0 0-1,-1 0 1,1 0-1,0 0 1,-1 0-1,1-1 1,0 1 0,-1 0-1,1 0 1,0 1-1,-1-1 1,1 0-1,0 0 1,-1 0 0,1 0-1,0 1 1,-1-1-1,1 0 1,0 0-1,-1 1 1,1-1 0,-1 1-1,1-1 1,-1 0-1,1 1 1,-1-1-1,2 2 1,22 27 418,-15-19-143,8 7 111,1-2 1,22 15 0,-34-27-298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0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2193,'0'0'17520,"5"12"-16061,102 214 6051,-87-179-7655,-11-25-2714,0-1-5966,-3-13 1192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0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10229,'0'0'16151,"21"56"-15751,-6-35-336,-5 14-64,6 0-928,-6 0-2786,-4 0-4482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0.8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154 0 7988,'0'0'16530,"-13"1"-15215,8-1-1267,-1 1-1,1-1 0,-1 1 1,1 0-1,0 0 1,-1 1-1,1 0 1,0 0-1,0 0 1,0 0-1,0 1 0,0-1 1,1 1-1,-1 1 1,1-1-1,0 1 1,0-1-1,0 1 1,0 1-1,1-1 0,-1 0 1,-2 6-1,3-4 12,0-1 0,0 1-1,1-1 1,-1 1 0,1 0-1,1 0 1,-1-1 0,1 1 0,0 0-1,1 1 1,-1-1 0,1 0-1,0 0 1,1 0 0,2 12-1,0-6-21,2 0 0,0 1 0,0-1 0,1-1 0,1 1 0,9 13 0,1-1-22,21 44 0,-34-58-13,0 0 0,0 0 0,-1 0 0,-1 0 0,1 0 0,-2 1 0,1-1 0,-1 12 0,-1-20 0,-1 1 0,1 0 0,-1 0 0,0 0 0,1 0 0,-1 0 0,0 0 0,-1-1 1,1 1-1,0 0 0,-1-1 0,0 1 0,1-1 0,-1 0 0,0 1 0,0-1 0,-1 0 0,1 0 0,0 0 0,-1-1 0,1 1 0,-1 0 0,1-1 0,-1 0 0,-3 2 0,-36 10-1998,1-9-5454,31-5 793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18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62 3826,'0'0'17736,"153"-6"-16872,-101-8-608,-6-14-256,-10 14-816,-10 14-1969,-6 0-2210,-5 0-2528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1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0 431 4082,'0'0'8494,"30"-20"-5463,4-1-2272,-5 4-80,0-2-1,-1-1 1,-1-1-1,43-45 0,-46 42-311,54-63 212,-70 77-549,-1 0-1,0-1 1,0 1-1,-1-1 1,-1 0-1,8-21 1,-12 30 40,-1 1 0,1 0 0,-1 0 0,0-1 0,1 1 1,-1 0-1,0-1 0,0 1 0,0 0 0,0-1 0,0 1 0,0 0 0,-1-1 1,1 1-1,0 0 0,-1-1 0,1 1 0,-1 0 0,1 0 0,-1 0 0,1-1 0,-1 1 1,0 0-1,0 0 0,0 0 0,1 0 0,-1 0 0,-2-1 0,2 1 43,-1 1 1,0-1-1,1 1 0,-1-1 0,0 1 0,1 0 0,-1 0 0,0 0 1,0 0-1,1 0 0,-1 0 0,0 0 0,1 0 0,-1 1 0,0-1 1,1 0-1,-1 1 0,0 0 0,1-1 0,-1 1 0,1 0 0,-1 0 1,-1 1-1,-3 3-11,0-1 0,1 1 0,-1 0 0,1 1 1,0-1-1,1 1 0,-1 0 0,1 0 0,0 1 1,1-1-1,0 1 0,0 0 0,0 0 0,1 0 0,0 0 1,-2 9-1,-1 11 431,2 0 0,0 1-1,2 30 1,1-55-510,0 0 1,0 0-1,1 0 0,-1-1 0,1 1 0,0 0 0,0-1 1,0 1-1,0 0 0,0-1 0,1 0 0,-1 1 0,1-1 0,-1 0 1,1 1-1,0-1 0,0 0 0,0 0 0,0 0 0,0-1 1,0 1-1,1-1 0,-1 1 0,1-1 0,-1 1 0,1-1 1,-1 0-1,1 0 0,0-1 0,5 2 0,8 1-86,0-1-1,1 0 0,-1-1 1,19-1-1,-19 0-141,-4-1-243,0 0 1,0-1-1,0-1 1,0 1-1,-1-2 1,1 0-1,-1 0 1,0-1-1,0 0 0,15-10 1,-9 4-1820,-1-1 1,0-1-1,-1 0 0,0-1 0,20-25 1,-6-3-7717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1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4930,'0'0'18230,"0"20"-15402,2 65-926,-2-78-1792,0-1 1,1 1-1,0-1 0,0 0 0,1 1 0,-1-1 1,2 0-1,-1 0 0,0 0 0,1 0 0,0-1 1,7 10-1,-9-14-136,0 0 0,1 1 0,-1-1 0,0 0 0,1-1 1,-1 1-1,0 0 0,1 0 0,-1-1 0,1 1 0,-1 0 0,1-1 0,-1 0 0,1 1 1,0-1-1,-1 0 0,1 0 0,0 0 0,-1 0 0,1 0 0,-1 0 0,1 0 1,0-1-1,1 0 0,2 0-123,-1 0 1,1 0-1,-1-1 1,0 0-1,1 0 0,-1 0 1,5-4-1,21-19-319,26-18-700,-52 40 1078,1 1-1,0-1 1,0 1 0,0 0-1,0 0 1,0 0-1,0 1 1,0 0 0,1 0-1,8-1 1,-12 3 115,0-1 1,0 0-1,-1 1 1,1 0-1,-1-1 1,1 1-1,0 0 1,-1 0-1,1-1 0,-1 1 1,0 0-1,1 1 1,-1-1-1,0 0 1,1 0-1,-1 1 1,2 2-1,19 31 1129,-12-18-584,2 3 47,-10-15-535,1 1 0,0-1 1,1 1-1,-1-1 0,1 0 1,0-1-1,9 8 0,-13-11-175,1-1 0,-1 0 0,1 0 0,0 0 0,-1 1 0,1-1-1,0 0 1,-1 0 0,1 0 0,-1 0 0,1 0 0,0 0 0,-1 0 0,1-1 0,0 1-1,-1 0 1,1 0 0,0 0 0,-1-1 0,1 1 0,-1 0 0,1-1 0,-1 1 0,1 0-1,-1-1 1,1 1 0,-1-1 0,1 1 0,-1-1 0,1 1 0,-1-1 0,0 1-1,1-1 1,-1 1 0,0-1 0,1 0 0,-1 1 0,0-1 0,0 0 0,13-31-3992,-10 25 2797,12-34-6340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1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11365,'0'0'11574,"172"14"-9830,-94-14-543,-1 0-481,-4 0-560,-11-7-160,-5 7-672,-10-14-2305,-11 7-2162,-20 0-2560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1.7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10629,'0'0'13958,"-5"154"-11669,10-98-1104,0-14-769,11 0-368,-1-7-48,6-6-800,5-15-2962,10-14-3457,11-7-3762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2.0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159 0 12614,'0'0'6669,"-22"21"-2747,-68 69-1350,84-84-2208,0 0-1,1 1 1,0 0-1,0-1 0,1 1 1,-7 13-1,10-17-297,0 0 0,0 0 0,1 0-1,-1 1 1,1-1 0,0 0 0,0 0-1,0 0 1,0 0 0,0 1 0,1-1-1,1 5 1,-2-7-77,1 0 1,0 0-1,0 0 1,-1-1-1,1 1 0,0 0 1,0-1-1,0 1 1,0-1-1,0 1 0,0-1 1,0 1-1,0-1 1,0 0-1,0 1 0,0-1 1,0 0-1,0 0 1,0 0-1,0 0 0,0 0 1,0 0-1,0 0 1,0 0-1,2 0 0,27-4-468,-23 2 314,0 0 0,-1 0-1,1-1 1,-1 0 0,1 0 0,-1-1-1,0 0 1,10-7 0,39-45-1190,-46 46 1080,-1 0-1,2 0 1,0 1 0,0 1-1,0-1 1,1 2-1,15-9 1,-24 15 289,-1 0 0,1 1 0,0-1 0,0 0 0,0 1 0,-1-1 1,1 1-1,0 0 0,0 0 0,0 0 0,0 0 0,0 0 0,0 0 0,-1 0 0,1 1 0,0-1 0,0 0 0,0 1 0,-1 0 1,1-1-1,0 1 0,0 0 0,-1 0 0,1 0 0,-1 0 0,3 2 0,1 2 300,0 1 0,-1-1 0,0 1 1,0 0-1,5 10 0,5 6 470,-3-8-438,1 0 0,1-1-1,0 0 1,0-1 0,1-1 0,17 10-1,-31-21-511,1 0 0,-1-1-1,1 1 1,-1 0 0,1-1-1,-1 1 1,1-1-1,-1 1 1,1-1 0,-1 1-1,0-1 1,1 1 0,-1-1-1,0 0 1,1 1 0,-1-1-1,0 1 1,0-1 0,1 0-1,-1 1 1,0-1 0,0 0-1,0 1 1,0-1 0,0 0-1,0 1 1,0-1 0,0 0-1,3-26-4442,-2-13-4094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2.2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0 160,'0'0'23915,"145"14"-21738,-78-14-640,6 0-721,-5 0-608,-11 0-208,-5 0 0,-11 0-880,-5 0-1938,-15 0-1568,-10 0-1952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2.4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9732,'0'0'18057,"0"133"-17129,6-105-480,-1 0-320,5 0-128,0-7-64,1-7-912,-6-7-2129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2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13894,'0'0'13831,"125"28"-13223,-84-14-560,-5-7-48,1 7-304,-1-7-2033,-10 7-2369,-10 0-2722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2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8308,'0'0'17272,"-5"133"-15816,10-91-1039,11 0-321,0-13-96,10-1-497,-1-14-1568,12-7-2096,4-7-1314,11 0-64,5-7-847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3.1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1 267 3458,'0'0'15847,"23"0"-13910,2 0-1146,47-6 0,-69 5-704,1 0 0,-1 0 0,0-1 1,0 1-1,0-1 0,0 0 0,-1 1 0,1-1 0,0 0 1,-1-1-1,1 1 0,-1 0 0,0-1 0,0 1 0,0-1 1,0 0-1,0 0 0,-1 0 0,1 0 0,-1 0 1,0 0-1,0 0 0,0 0 0,1-5 0,4-7 215,-1 2-15,-1 1-1,1-1 1,-2 0 0,0 0-1,-1-1 1,0 1-1,-1 0 1,0-23 0,-1 34-221,0 0-1,0 1 1,0-1 0,0 1 0,0-1 0,0 1 0,-1-1 0,1 0-1,0 1 1,-1-1 0,1 1 0,-1 0 0,0-1 0,1 1 0,-1-1-1,0 1 1,0 0 0,0-1 0,0 1 0,0 0 0,0 0 0,0 0-1,0 0 1,0 0 0,-1 0 0,-2-1 0,-1 0 169,0 1 0,0 0 0,-1 0 1,1 0-1,0 1 0,-11 0 0,13 0-175,1 1-54,-1-1 1,1 1-1,-1-1 0,0 1 1,1 0-1,-1 0 0,1 0 0,0 1 1,-1-1-1,1 0 0,0 1 1,0 0-1,0-1 0,0 1 0,0 0 1,0 0-1,-2 4 0,-30 45-80,26-36 67,0-1-137,1 1 1,0 0-1,1 0 0,1 1 1,1-1-1,-5 29 0,6-18-1819,-1 41-1,7-33-3086,-3-32 4426,1-1-1,0 1 1,-1-1 0,1 1-1,0-1 1,0 0 0,0 1 0,0-1-1,1 0 1,-1 0 0,2 2-1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1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30 608,'0'0'12483,"0"21"-10172,0 149 3123,0-169-5382,0 0-1,0 0 1,0 0-1,0 0 1,0 0-1,0 0 1,0 0 0,0 0-1,1 0 1,-1 0-1,0 0 1,1-1-1,-1 1 1,1 0-1,-1 0 1,1 0-1,-1-1 1,1 1-1,0 0 1,-1 0 0,1-1-1,0 1 1,-1-1-1,1 1 1,0-1-1,0 1 1,1 0-1,0 0 13,0-1 0,1 1 0,-1-1 0,0 0-1,1 0 1,-1 0 0,1 0 0,-1 0 0,0 0 0,5-1-1,3-2 113,0 0 0,0 0 0,19-10 1,-17 6-114,-2 1 1,1-2-1,-1 1 1,0-1 0,0-1-1,-1 0 1,0 0 0,-1-1-1,0 0 1,-1-1 0,0 1-1,0-1 1,7-19 0,-12 23 106,0-1 1,-1 0-1,0 1 1,0-1-1,-1-15 1,0 17 140,0 6-247,-1-1 1,1 0 0,-1 0 0,0 1-1,1-1 1,-1 0 0,1 1 0,-1-1-1,0 0 1,0 1 0,1-1 0,-1 1-1,0 0 1,0-1 0,0 1 0,1-1-1,-1 1 1,0 0 0,0 0 0,0-1 0,0 1-1,0 0 1,0 0 0,1 0 0,-1 0-1,0 0 1,0 0 0,-2 1 0,0-1 35,-1 0 1,1 0 0,-1 0 0,1 1 0,0-1-1,-1 1 1,1 0 0,-4 2 0,-2 3-102,0 1 1,0 1-1,1-1 1,0 1-1,0 1 1,-11 15-1,-11 13-57,21-30-4405,15-23-2976,-2 8 7616,22-37-5862,13-4-2370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3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12086,'0'0'16004,"0"21"-15251,2 66-409,-2-85-336,0 0 0,0 1 0,0-1 0,0 1 0,0-1 0,1 0 0,-1 0 0,1 1 0,-1-1 0,1 0 0,0 0 0,0 0 0,0 1 0,0-1 1,1 0-1,-1 0 0,0-1 0,1 1 0,-1 0 0,4 2 0,0 1-7,-2-2-59,-1 0 0,1-1-1,-1 0 1,1 1-1,0-1 1,0 0-1,0-1 1,0 1 0,0 0-1,0-1 1,1 0-1,-1 1 1,0-1-1,1-1 1,-1 1-1,1 0 1,-1-1 0,1 0-1,-1 0 1,1 0-1,-1 0 1,1 0-1,-1-1 1,1 1 0,-1-1-1,0 0 1,1 0-1,3-2 1,8-5-203,0 0-1,0 0 1,-1-1 0,22-19 0,-15 11 103,7-4-346,-17 11 320,0 1-1,1 1 1,0 0-1,0 0 1,0 1-1,1 1 1,15-5-1,-27 10 215,0 1 1,0 0-1,-1 0 0,1 0 0,0 0 0,0 0 1,-1 0-1,1 0 0,0 0 0,0 0 0,0 0 1,-1 0-1,1 1 0,0-1 0,-1 0 0,1 0 1,0 1-1,-1-1 0,1 1 0,0-1 0,-1 0 1,1 1-1,0-1 0,-1 1 0,1 0 1,-1-1-1,1 1 0,-1-1 0,0 1 0,1 0 1,-1-1-1,1 2 0,7 25 958,-6-17-673,27 64 2054,-7-21-1702,-21-42-634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4.7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5122,'0'0'11931,"14"23"-9604,48 79-313,-50-81-1227,-1 1 1,10 29-1,3 3 388,-18-41-916,1 0 0,0-1 0,1 0 0,14 16 0,-19-24-214,1-1 1,-1 0-1,1 0 0,0 0 0,-1-1 0,1 1 0,1-1 0,-1 0 1,0 0-1,0-1 0,1 1 0,-1-1 0,1 0 0,-1 0 1,1 0-1,0-1 0,6 0 0,-4 1-32,-1-1-1,0 1 1,0-2 0,0 1-1,0-1 1,0 0 0,0 0-1,0-1 1,0 1 0,0-1-1,0-1 1,-1 1 0,1-1-1,-1 0 1,9-7 0,15-13-45,23-18-173,-48 38 159,0 1 1,0-1 0,0 1-1,1 0 1,-1 1-1,1-1 1,-1 1 0,1 0-1,0 0 1,9-1-1,-12 3 26,0-1 0,0 0-1,0 1 1,0-1-1,0 1 1,-1 0-1,1-1 1,0 1-1,0 0 1,0 0-1,-1 0 1,1 0 0,-1 1-1,1-1 1,-1 0-1,3 4 1,22 30 402,-5-6 379,-19-28-733,-1 1 0,0-1 0,1 0 0,-1 0 1,1 0-1,-1 0 0,1 0 0,0 0 1,-1 0-1,1 0 0,0-1 0,-1 1 1,1-1-1,0 1 0,0-1 0,0 0 1,0 0-1,-1 1 0,1-1 0,0-1 0,0 1 1,3 0-1,-3-2-4,0 1 1,1 0-1,-1 0 1,0-1-1,0 1 1,0-1-1,0 1 0,0-1 1,0 0-1,0 0 1,0 0-1,-1 0 0,1 0 1,1-3-1,1-2 25,0-1 0,-1 0-1,0 1 1,0-1-1,-1-1 1,0 1 0,0 0-1,-1 0 1,1-10 0,-2 16-10,0 0-1,1 1 1,-1-1 0,0 0 0,0 0 0,-1 0 0,1 0 0,0 0 0,-1 0 0,1 0 0,-1 0 0,0 1 0,1-1 0,-1 0 0,0 0 0,0 1 0,0-1 0,0 0 0,-1 1 0,1-1 0,-3-1 0,0 1 71,1 1 1,-1 0-1,0-1 0,0 2 1,-1-1-1,1 0 0,0 1 1,0 0-1,-8 0 0,-2 0-8,8-1-105,0 1 0,1 0 0,-1 0 1,1 0-1,-1 0 0,0 1 0,1 0 0,-1 0 0,1 1 1,0-1-1,-1 1 0,1 0 0,0 1 0,0-1 1,0 1-1,1 0 0,-9 6 0,-5 8-293,-16 16-3412,34-32 2830,-1 2-505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5.1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10501,'0'0'2121,"-2"20"2596,1-3-3623,-4 26 2940,3 79-1,2-119-3959,1 0-1,-1 0 1,0 0-1,1 0 1,-1 0-1,1 0 1,0 0-1,0 0 1,0-1-1,1 1 1,-1 0-1,0-1 1,1 1-1,0-1 1,0 1-1,-1-1 1,1 0-1,1 0 1,-1 0-1,0 0 1,0 0 0,1 0-1,-1-1 1,1 1-1,0-1 1,-1 0-1,1 0 1,5 2-1,-3-2-106,0-1-1,1 1 1,-1-1 0,0 0-1,0-1 1,0 1 0,1-1-1,-1 0 1,0 0-1,0 0 1,0-1 0,0 0-1,0 0 1,-1 0 0,9-6-1,39-28-486,-23 16-129,35-20 1,-55 35 565,0 1 1,0 0-1,0 1 0,0 0 1,0 0-1,0 1 0,1 0 1,-1 1-1,11-1 0,-15 2 106,0 0-1,0 0 0,0 1 0,0-1 0,0 1 1,0 0-1,0 0 0,0 1 0,0 0 1,6 3-1,-5-1 183,0 1-1,0 0 1,0 0 0,-1 1 0,0-1 0,5 8-1,13 17 642,-14-18-527,0 1 1,1-2-1,1 1 0,-1-1 0,16 11 1,-22-21-1362,-3-29-27810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5.5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70 6019,'0'0'15631,"-9"-15"-13267,3 5-2005,4 5-214,-1 0-1,0 1 1,0-1-1,0 1 0,0-1 1,-9-7-1,12 12-122,-1-1 0,0 1-1,1-1 1,-1 1 0,0 0-1,0-1 1,1 1-1,-1 0 1,0-1 0,0 1-1,0 0 1,0 0-1,1 0 1,-1 0 0,0 0-1,0 0 1,0 0-1,0 0 1,0 0 0,1 0-1,-3 1 1,2 0 15,-1 0 1,0 0-1,1 0 0,-1 0 1,1 1-1,-1-1 0,1 0 1,0 1-1,-1-1 0,1 1 1,0 0-1,0-1 0,-1 4 1,-24 44 859,3 0 1,-23 73 0,36-89-440,1 0 0,2 1 0,1 0 0,-2 68 0,8-96-434,0-1 0,1 1-1,-1 0 1,1-1 0,0 1-1,0 0 1,1-1 0,0 1-1,0-1 1,0 0 0,1 1-1,-1-1 1,1 0 0,0 0-1,1-1 1,-1 1 0,1-1-1,0 0 1,0 0 0,9 7-1,-6-7-37,1 0-1,-1 0 1,1-1-1,0 1 1,0-2-1,0 1 1,1-1-1,-1-1 1,0 0-1,1 0 0,-1 0 1,1-1-1,16-2 1,-15 1-214,-1-1 1,1-1-1,-1 0 0,1 0 1,-1-1-1,0 0 1,0 0-1,-1-1 0,13-9 1,0-1-2112,-1-2 0,27-27 1,-41 38 1070,-1-1 1,1 1 0,-1-1 0,-1 0-1,5-9 1,10-39-9815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5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1521,'0'0'19598,"12"0"-18483,22-1-315,-11-1-511,0 1 0,-1 1 0,1 2 0,0 0 1,23 5-1,-43-5-250,1-1 1,-1 1-1,1 0 1,-1 1-1,0-1 0,0 0 1,0 1-1,0 0 1,0 0-1,0 0 1,-1 0-1,0 0 1,1 0-1,-1 1 1,0-1-1,-1 1 1,3 6-1,2 6 652,-1 1 1,5 29-1,-7-33-212,5 38 554,-5-30-755,0 0 0,12 39 0,-15-59-484,0-1 1,0 0-1,0 0 1,0 1-1,0-1 1,0 0-1,0 0 1,0 1-1,0-1 1,0 0-1,1 0 1,-1 1-1,0-1 1,0 0-1,0 0 0,0 0 1,0 1-1,0-1 1,1 0-1,-1 0 1,0 0-1,0 1 1,0-1-1,0 0 1,1 0-1,-1 0 1,0 0-1,0 1 0,0-1 1,1 0-1,-1 0 1,0 0-1,0 0 1,1 0-1,-1 0 1,0 0-1,0 0 1,1 0-1,-1 0 1,0 0-1,0 0 0,1 0 1,-1 0-1,0 0 1,0 0-1,1 0 1,-1 0-1,0 0 1,0 0-1,1 0 1,-1 0-1,0-1 1,9-13-7460,0-6-475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6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8340,'0'0'11365,"2"21"-8316,1 9-2005,-2-10-193,2 0 1,0-1 0,11 37-1,4-10 745,-17-44-1562,0-1 0,0 1 0,0 0 0,0-1 0,0 1 0,0-1 0,0 1 0,1-1 0,-1 0 0,1 1 0,-1-1-1,1 0 1,-1 0 0,1 0 0,-1 0 0,1 0 0,0 0 0,0-1 0,-1 1 0,1-1 0,3 1 0,-3-2-23,1-1 0,-1 1-1,0-1 1,1 0 0,-1 0 0,0 0 0,0 0 0,0 0-1,0 0 1,-1 0 0,1-1 0,-1 1 0,3-5 0,3-4 40,8-6 17,0 1 1,25-22-1,-12 13-65,-11 11-361,0 1 0,1 1 0,21-11 0,-38 22 288,5-1-979,-1 0 1,1 1 0,-1-1 0,1 1 0,0 0-1,0 0 1,-1 1 0,1 0 0,0 0 0,10 1-1,5 0-3542,11-1-3917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6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148 0 9172,'0'0'13660,"-23"25"-10888,23-25-2772,-95 106 2310,92-102-2201,0 0 0,0 1 0,0-1 0,0 1 0,1 0 0,-1 0 0,1 0 0,0 0 0,1 0 0,-1 0 0,1 1 0,0-1 0,1 0 0,-1 1 0,1-1 0,0 0 0,2 10 0,-1 5 149,-1-19-249,0 0 1,0 0 0,0 0-1,0 0 1,0 0 0,0 0-1,1 0 1,-1 0 0,0-1-1,1 1 1,-1 0 0,0 0-1,1 0 1,-1 0 0,1 0-1,0-1 1,-1 1-1,1 0 1,0-1 0,-1 1-1,1 0 1,0-1 0,0 1-1,-1-1 1,1 1 0,2 0-1,-1 0-13,1 0 0,0-1 0,0 1 0,0-1 0,0 1 0,0-1 0,0 0 0,0 0 0,3-1 0,2 0-82,1 0 1,-1-1-1,1 0 0,-1 0 1,13-7-1,24-19-578,-38 22 466,0 1 0,0 0 1,1 0-1,-1 1 0,1 0 0,0 0 0,0 1 0,1 0 0,-1 1 0,1-1 0,14-1 1,-21 5 200,0-1 0,-1 1 0,1-1 1,-1 1-1,1-1 0,0 1 1,-1 0-1,0 0 0,1 0 0,-1 0 1,0 0-1,1 0 0,-1 0 1,0 0-1,0 1 0,0-1 0,0 0 1,0 1-1,1 1 0,3 4 150,0-1 8,1 0-1,-1-1 1,1 0-1,0 0 1,0-1-1,0 0 1,0 0-1,1 0 1,12 4-1,-15-6-474,0-1-1,1 0 1,-1 0 0,0-1 0,1 1-1,-1-1 1,8 0 0,-8-1-552,0 1 0,0-1 0,0 0 1,-1 0-1,1-1 0,0 1 0,-1-1 1,1 1-1,5-5 0,20-14-7319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6.7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7972,'0'0'10482,"-1"28"-6878,1-25-3526,2 327 6359,79 195-4655,-79-517-2119,4 21 716,-3-25-1640,-2-18-2594,-1-91-4274,0 19 1238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6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11461,'0'0'6707,"23"8"-5133,9 3-1054,-9-4-132,-1 0-1,1 2 1,35 20 0,-52-25-309,0-1-1,0 1 1,0 1 0,-1-1 0,1 1 0,-1 0 0,0 0 0,-1 0 0,1 1 0,-1-1 0,0 1-1,0 0 1,-1 0 0,0 1 0,5 12 0,-7-13 44,0 0 0,0-1 0,0 1 0,-1 0 1,1 0-1,-1 0 0,-1 0 0,1 0 0,-1-1 0,0 1 0,-1 0 0,1 0 0,-1-1 0,0 1 1,0-1-1,-1 0 0,0 1 0,0-1 0,-6 7 0,-13 15 104,-1-2 0,-2-1 1,0 0-1,-2-2 0,-49 31 0,77-64-2961,4 0 1526,1 0 0,0 1 1,0-1-1,1 1 0,0 1 1,16-17-1,-22 26 1170,50-61-6208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7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 0 7363,'0'0'6187,"-6"22"-2937,-1 1-2271,-4 13 664,3 1 1,-6 42-1,12-64-1076,-3 22 704,1 1 1,2 0 0,5 62-1,-3-98-1265,1 0 0,-1 0 1,0 0-1,1 0 0,-1 0 0,1 0 0,0 0 0,0 0 0,0 0 0,0 0 0,0-1 0,0 1 0,0 0 0,0-1 0,1 1 0,-1-1 0,1 1 0,-1-1 1,1 0-1,-1 0 0,1 1 0,0-1 0,0 0 0,0 0 0,-1-1 0,1 1 0,0 0 0,0-1 0,0 1 0,0-1 0,0 0 0,0 1 0,0-1 0,0 0 1,1 0-1,2-1 0,2 0-17,-1 0 1,0 0-1,0-1 1,1 0-1,-1 0 1,0-1-1,-1 1 1,1-1 0,0-1-1,7-5 1,18-16-169,-9 6-299,1 1 1,1 1-1,0 1 1,36-17-1,-56 31 399,1 0 1,0 1-1,0-1 0,-1 1 1,1 0-1,0 1 0,9-1 1,-13 2 79,0-1 1,0 0 0,0 1-1,0-1 1,-1 0 0,1 1 0,0-1-1,0 1 1,-1 0 0,1-1 0,0 1-1,0 0 1,-1-1 0,1 1 0,-1 0-1,1-1 1,-1 1 0,1 0-1,-1 0 1,1 0 0,-1 0 0,0 0-1,1-1 1,-1 1 0,0 0 0,0 0-1,0 2 1,5 35 611,-3-24-138,8 48 1090,-4-34-1075,-2-1 1,2 34-1,-6-59-978,0-16-13601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6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4530,'0'0'14092,"-3"20"-12038,-9 361 6105,15-302-7470,-3-72-642,1 0-1,0-1 1,1 1-1,-1-1 1,1 1 0,1-1-1,-1 1 1,1-1-1,4 7 1,-6-12-48,-1-1 0,0 1-1,1-1 1,-1 1 0,1-1 0,0 1 0,-1-1 0,1 1 0,-1-1 0,1 1 0,0-1 0,-1 1-1,1-1 1,0 0 0,-1 0 0,1 1 0,0-1 0,-1 0 0,1 0 0,0 0 0,0 0-1,-1 0 1,1 0 0,0 0 0,0 0 0,-1 0 0,1 0 0,0 0 0,0 0 0,-1 0 0,2-1-1,0 0-5,0 0 0,0-1 0,0 1 0,0-1 0,0 1 0,0-1-1,0 0 1,0 1 0,1-3 0,19-25 4,-2 0 1,28-53-1,25-74-102,-35 73-174,-35 75 258,10-16-3,-6 22 12,-2 16-17,58 423 2417,-54-360-2350,-9-76-249,2-5-3399,17-62-4706,-4 18 900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1.2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0 2417,'0'0'15159,"-5"167"-12166,-11-98-944,-9 14 144,-1-7-320,5-6-704,1-15-689,5-20-480,9-8-64,6-20-1121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8.5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5234,'0'0'14124,"-1"2"-12058,8 3-1603,22 5 499,1-2 0,-1-1 0,1-1 0,52 2 0,130-4 570,-139-5-1143,25 2-219,-6 0-78,107-11 1,-178 7-3414,-14 1 321,-13 1 130,-29 1-3002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4:58.8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8564,'0'0'12040,"17"19"-9996,112 126 1192,102 183 686,-48-62-3053,-147-219-755,3-2-1,1-1 1,67 55-1,-86-82-50,-21-17-74,0 0-1,-1 0 1,1 0 0,0 0-1,0 0 1,0 0-1,0 0 1,0 0-1,0 0 1,0 0 0,0 0-1,0 0 1,0 1-1,0-1 1,0 0-1,0 0 1,-1 0 0,1 0-1,0 0 1,0 0-1,0 0 1,0 0 0,0 0-1,0 0 1,0 0-1,0 0 1,0 0-1,0 0 1,0 0 0,0 0-1,0 1 1,0-1-1,-40-26-2609,-6-9-2664,-9-12-4610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0.9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197 6 112,'0'0'8033,"-11"27"-3225,-68 184 1712,-28 60 606,114-306-8281,109-251-3442,-105 260 4367,2-3-145,0 0-1,2 1 1,26-38-1,-40 65 401,0 0-1,0 0 0,0-1 0,0 1 0,0 0 1,0 0-1,0 0 0,0 0 0,1 0 0,-1 1 1,0-1-1,0 0 0,1 0 0,-1 1 0,3-1 1,-3 1 40,-1-1 0,1 2 0,0-1 0,0 0 0,0 0 0,-1 0 1,1 0-1,0 0 0,0 1 0,-1-1 0,1 0 0,0 1 0,0-1 1,-1 0-1,1 1 0,0-1 0,-1 1 0,1-1 0,-1 1 0,2 1 0,1 3 237,1 0 0,-1 0-1,0 0 1,-1 1-1,4 10 1,78 240 4703,-73-225-4883,9 26 185,-15-19-2977,-8-35-722,-11 1 1102,13-4 1916,-24 1-4797,-5-1-2163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1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4162,'0'0'20105,"140"14"-18728,-88-14-1105,-1 7-224,-4-7-48,0 7-1841,5 0-3041,-5 7-3490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1.6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205 178 9973,'0'0'9548,"-19"22"-7675,-63 75 224,16-5 448,60-81-2233,0 0 0,1 0 0,0 0 0,0 1 1,-2 13-1,7-24-309,-1 0 1,1 0 0,-1 0-1,1 0 1,0 0-1,-1 0 1,1 0 0,0 1-1,0-1 1,0 0 0,0 0-1,0 0 1,0 0-1,0 0 1,0 0 0,1 0-1,-1 0 1,0 1-1,1-1 1,-1 0 0,1 0-1,-1 0 1,1 0 0,-1 0-1,1-1 1,0 1-1,-1 0 1,1 0 0,0 0-1,0 0 1,0-1-1,-1 1 1,1 0 0,0-1-1,0 1 1,2 0 0,2 0-35,0 0 0,-1-1 0,1 1 1,0-1-1,0 0 0,0-1 1,5 0-1,-1 0 20,1-1-40,-1 0-1,1 0 1,-1-1-1,0-1 1,0 1-1,0-2 1,0 1-1,-1-1 1,1 0-1,-1-1 1,11-10-1,2-3-413,0-1-1,30-38 1,-40 43 296,0-1 0,-1 0 1,-1 0-1,0-1 0,-2-1 0,0 1 1,10-37-1,-11 21 1079,0 1-1,-2-1 1,-1-51 0,-4 172-753,4 119 1415,-1-194-1529,0 0 1,1 0 0,1-1 0,0 1-1,0-1 1,1 0 0,1 0 0,0-1-1,12 17 1,-8-25-1548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3.3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8 2369,'0'0'20137,"-11"0"-18744,22 0-225,15 0-543,0 0 335,10 0-352,0 0-543,1-7-65,-11 7-1025,0 0-2064,-16 0-1746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3.6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212 1 1985,'0'0'18971,"-2"28"-17391,-3 92-108,5-102-1037,1 0 0,1 0 0,0 0 0,10 33 0,-2-9 50,-5-18-243,-1-4-132,-1 0-1,1 37 1,-4-55-100,0-1 0,0 1 1,-1 0-1,1-1 0,-1 0 0,1 1 0,-1-1 1,0 1-1,0-1 0,1 0 0,-1 1 0,0-1 0,0 0 1,0 0-1,0 0 0,-1 1 0,1-1 0,0-1 0,0 1 1,-1 0-1,1 0 0,-1 0 0,1-1 0,-3 2 0,-44 12 101,34-11-124,-2 1-75,-1-2-1,1 0 1,-1-1-1,-25-1 1,17-1-406,24 1 369,0 1 0,0-1 0,0 0 0,0-1 1,0 1-1,0 0 0,0 0 0,0 0 0,0-1 0,0 1 1,0 0-1,0-1 0,0 1 0,0-1 0,0 1 0,0-1 0,0 1 1,0-1-1,1 0 0,-1 0 0,0 1 0,0-1 0,1 0 1,-1 0-1,1 0 0,-1 1 0,1-1 0,-1 0 0,1 0 0,-1 0 1,1 0-1,0 0 0,-1 0 0,1 0 0,0 0 0,0 0 1,0 0-1,0 0 0,0-1 0,0 1 0,0 0 0,0 0 0,1 0 1,-1 0-1,0 0 0,0 0 0,1 0 0,-1 0 0,1-1 1,1-2-719,-1-1 0,1 1 1,0-1-1,1 1 1,-1 0-1,1 0 1,-1 0-1,1 0 0,6-6 1,30-18-7575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4.0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132 0 6883,'0'0'13313,"-18"13"-11638,-57 42-47,71-52-1417,0 0 0,1 0 0,-1 0 0,1 0 1,0 1-1,0 0 0,0-1 0,0 1 0,-3 7 0,6-10-167,-1 0 0,1 0 0,0 1 0,-1-1 0,1 0 0,0 1 0,0-1 0,0 0 0,0 1 0,0-1 0,0 0 0,0 1 0,0-1 0,0 0 0,1 1 0,-1-1 0,0 0 1,1 0-1,-1 1 0,1-1 0,1 2 0,0-1-32,1 1 1,0 0 0,0-1 0,0 0 0,0 0 0,1 0 0,-1 0 0,0 0 0,1-1 0,0 1 0,-1-1 0,1 0 0,0 0 0,-1 0 0,8 0 0,5 1-78,0-1 0,1 0 1,18-3-1,-29 2 1,-1-1-1,1 0 1,0 0-1,-1-1 1,1 1-1,-1-1 1,0 0-1,1-1 1,-1 1 0,0-1-1,-1 0 1,7-5-1,0-3-77,0-1-1,-1 0 0,10-14 1,-10 11 253,-9 14 735,-1 10 165,1-1-890,-1 0-1,1-1 1,1 1 0,0-1 0,3 11-1,-4-14-68,1-1 1,-1 0-1,0 0 0,1 0 0,0 0 0,-1 0 0,1 0 0,0 0 0,1-1 0,-1 1 1,0-1-1,1 1 0,0-1 0,-1 0 0,4 2 0,-4-3-391,0-1 0,1 1 0,-1-1 0,0 0 0,0 1-1,1-1 1,-1 0 0,0 0 0,4-1 0,8 0-5992,4 1 166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4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7603,'0'0'15728,"0"0"-15677,-1 0-1,1 1 1,0-1 0,0 0 0,0 0 0,-1 1 0,1-1 0,0 0 0,0 1 0,0-1 0,0 0-1,-1 1 1,1-1 0,0 0 0,0 1 0,0-1 0,0 0 0,0 1 0,0-1 0,0 0-1,0 1 1,0-1 0,0 0 0,0 1 0,0-1 0,1 0 0,-1 1 0,0-1 0,0 0 0,0 1-1,0-1 1,0 0 0,1 1 0,-1-1 0,0 0 0,0 0 0,1 1 0,-1-1 0,0 0-1,0 0 1,1 0 0,-1 1 0,0-1 0,0 0 0,1 0 0,-1 0 0,0 0 0,1 1 0,-1-1-1,0 0 1,1 0 0,67 36 904,101 67 243,-166-102-1173,-1 1 0,1 0-1,-1 0 1,0 0 0,0 0-1,0 1 1,0-1 0,0 0-1,0 1 1,-1-1 0,1 1-1,-1 0 1,0 0 0,0-1-1,0 1 1,0 0 0,0 0-1,-1 0 1,1 0 0,-1 0-1,0 0 1,0 0 0,0 0-1,0 0 1,0 0 0,-1 0-1,1 0 1,-1 0 0,0 0-1,-1 4 1,-4 10 128,-1 0 0,0 0 0,-18 28 1,16-30-134,4-5 14,0 1 0,0-1 1,1 1-1,-5 17 0,9-26-30,-1 0 1,0 1-1,1-1 0,0 0 1,-1 0-1,1 0 0,0 1 1,0-1-1,0 0 0,0 0 1,0 0-1,1 0 0,-1 1 1,1-1-1,0 0 0,-1 0 1,1 0-1,0 0 0,0 0 1,0 0-1,0 0 0,1 0 1,-1-1-1,0 1 0,1 0 1,-1-1-1,1 1 0,0-1 1,-1 1-1,1-1 0,2 1 1,5 2-310,0-1 1,1 0 0,-1-1 0,1 0-1,-1 0 1,1-1 0,0-1-1,-1 1 1,14-2 0,-11 0-447,-1-1 1,1 0-1,0-1 0,-1 0 1,1 0-1,-1-1 1,0-1-1,0 0 0,-1 0 1,0-1-1,0-1 1,10-7-1,3-13-7530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4.7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6211,'0'0'13446,"99"14"-13446,-57-14-336,-1 0-2033,6 0-2850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1.6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211 59 7555,'0'0'4096,"-18"20"-671,-5 4-2591,4-5-158,1 1-1,1 0 0,-26 42 0,33-46-145,4-7-194,1-1 0,0 1-1,0 0 1,-3 10 0,5-1 43,4-17-378,0-1-1,0 1 1,0-1 0,0 1-1,0-1 1,0 0 0,0 1-1,0-1 1,0 0-1,0 0 1,0 1 0,0-1-1,0 0 1,0 0 0,0 0-1,0-1 1,0 1 0,2 0-1,-1 0 4,3-1 13,1 0 0,-1 0-1,1 0 1,-1-1 0,1 0 0,-1 0-1,0 0 1,0-1 0,0 0 0,0 0 0,0 0-1,-1 0 1,6-6 0,10-9 155,26-30 0,-38 39-140,15-18 0,-2-1 0,-1 0 0,-1-2 0,30-62 0,-49 94 1362,-5 85 1438,-8-12-1589,-18 154 694,13-40-1222,14-160-648,-2 1 0,-1-1 1,-1-1-1,-16 36 0,20-55-26,0 0-1,0-1 1,-12 15-1,15-21-24,-1 0 0,1 0 0,-1 0 0,0 0 0,0-1 0,0 1 0,0-1 0,0 1-1,-1-1 1,1 0 0,0 0 0,0 0 0,-1 0 0,1 0 0,-1-1 0,1 1 0,-1-1 0,1 1 0,-3-1-1,1 0-86,0 0 0,0 0-1,0 0 1,0-1 0,0 1-1,0-1 1,0 0-1,0 0 1,1 0 0,-1-1-1,0 1 1,1-1-1,-1 0 1,1 0 0,0-1-1,0 1 1,0 0-1,0-1 1,0 0 0,-5-6-1,1 1-702,0-2-1,0 1 1,1-1-1,0 1 1,-7-19-1,9 17-884,0-1-1,0 1 1,2-1-1,-1 0 1,0-15-1,2-41-8630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5.1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1 239 352,'0'0'10322,"32"-6"-6944,5 1-2518,-11 2-326,0-2 0,0 0-1,0-2 1,-1 0 0,40-19 0,-46 17-81,75-39 706,-86 43-1048,-1 1 1,1-1-1,-1-1 1,-1 0-1,1 0 1,-1 0-1,0 0 1,0-1-1,6-10 1,-12 16-13,1 0 1,0 0-1,0 0 1,-1-1-1,1 1 1,-1 0-1,1 0 1,-1 0-1,0-1 1,1 1-1,-1 0 1,0-1-1,0 1 1,0 0-1,0-1 1,0 1-1,0 0 1,0 0-1,0-1 1,-1 1-1,1 0 1,0-1-1,-1 1 1,1 0-1,-1 0 1,1 0-1,-1-1 1,0 1-1,0 0 1,1 0-1,-1 0 1,0 0-1,0 0 1,0 0-1,0 1 1,0-1 0,0 0-1,0 0 1,0 1-1,-1-1 1,1 1-1,0-1 1,0 1-1,0-1 1,-1 1-1,1 0 1,0-1-1,-1 1 1,-1 0-1,-2 0-63,0 0-1,-1 1 0,1-1 1,0 1-1,0 0 0,0 1 1,0-1-1,0 1 1,0 0-1,0 0 0,0 0 1,1 1-1,-1 0 0,1 0 1,0 0-1,-1 0 1,2 1-1,-1 0 0,0 0 1,1 0-1,0 0 0,-4 5 1,1 0 157,1 0 0,0-1 0,0 2 0,1-1 0,0 0 1,1 1-1,0 0 0,1 0 0,0 0 0,0 0 0,1 0 0,0 13 0,1-21-179,0 0 0,0 1 0,0-1 0,1 0 0,-1 0 0,1 0 0,-1 1 0,1-1 0,0 0 0,0 0 0,0 0 1,0 0-1,0 0 0,0-1 0,1 1 0,-1 0 0,1 0 0,-1-1 0,1 1 0,-1-1 0,1 1 0,0-1 0,0 0 0,0 0 0,0 0 0,0 0 0,0 0 0,0 0 0,0 0 0,0-1 0,3 1 0,6 2-125,2-2 1,-1 1-1,0-2 1,19 0 0,-12-1-240,2 1-852,0-1 1,0-1-1,29-7 0,-35 5-1432,1-1-1,25-11 1,17-17-8014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5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11637,'0'0'14148,"-3"20"-12867,1-2-1061,-3 18 290,-1 58 0,6-92-527,1 1 0,-1-1 0,0 0 0,1 0 0,-1 0 0,1 0 0,0 0 0,0 0 0,0 0 0,0 0 0,0 0 0,0 0 0,0 0 0,0 0 0,1-1 0,-1 1 0,1 0 0,0-1 0,-1 0 0,1 1 0,0-1 0,0 0 0,0 0 0,0 0 0,0 0 1,0 0-1,0 0 0,0 0 0,0-1 0,0 1 0,0-1 0,0 0 0,4 1 0,2-1-121,0 1 0,0-1 0,0 0 0,0-1 0,0 0 0,-1 0 0,1-1 0,13-4 0,108-54-2146,-124 59 2300,-4 1 259,0 2-135,-1 0 0,1 0 0,0 0 0,0 0 0,0 0 0,0 0 0,0 0 0,0 0 0,3 2 0,-1 0 165,28 46 1397,-30-50-2134,0 1-1,0-1 1,0 0 0,0 0 0,0 0 0,0 0-1,0 0 1,0 0 0,1 0 0,-1 0 0,0-1-1,0 1 1,0 0 0,0-1 0,0 1 0,0 0-1,-1-1 1,1 1 0,0-1 0,0 0 0,0 1-1,0-1 1,0 0 0,-1 1 0,1-1 0,1-1-1,13-23-5505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5.8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8948,'0'0'12246,"27"6"-10678,93 20-514,-93-18-659,-1 0 1,1 1-1,25 14 0,-26-11-135,-15-7-130,2 0 80,0 1 0,22 15 0,-33-20-169,1 1 0,-1 0 0,0 0 0,1 0 0,-1 0 0,0 0 0,0 0-1,-1 0 1,1 1 0,0-1 0,-1 1 0,1-1 0,-1 1 0,0 0 0,0 0 0,0-1 0,0 1 0,0 0 0,-1 0 0,1 3-1,-1 7 128,0 20 281,-1-1-1,-9 57 0,8-74-413,0 0 0,1 30-1,1-36-31,0-8-4,1 0 0,-1-1 0,0 1 0,1 0 0,-1 0 0,0-1 0,1 1 0,-1 0 0,1 0 0,-1-1 0,1 1 0,-1 0 0,1-1 0,-1 1 0,1-1 0,0 1 0,-1-1 0,1 1 0,0-1 0,0 0 0,-1 1 0,1-1 0,0 0 0,0 1 0,0-1 0,-1 0 0,1 0 0,0 0 0,0 0 0,0 0 0,1 0 0,35 1-466,-26-2 72,-5 1 47,-1 0-1,0-1 1,1 1 0,-1-1-1,0-1 1,0 1 0,0-1-1,0 0 1,10-5 0,-6 1-1416,1 0 0,-1-1 1,13-13-1,10-9-6544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6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12134,'0'0'9460,"161"14"-9188,-114-7-272,5-7-464,-6 7-2706,1-7-3121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6.6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3185,'0'0'8532,"-1"22"-4743,-3 145 3035,3-135-5261,0-7-167,3 39-1,-1-59-1303,-1 0 0,1 0 0,0 0 1,0 0-1,0 0 0,1-1 0,0 1 0,0-1 0,0 1 0,0-1 1,1 1-1,0-1 0,-1 0 0,5 4 0,-6-8-109,0 1 0,-1-1 0,1 1 0,0-1 0,0 0 1,-1 1-1,1-1 0,0 0 0,0 0 0,0 0 0,0 1 0,-1-1 0,1 0 0,0 0 0,0 0 0,0 0 0,0 0 0,-1 0 0,1-1 0,0 1 0,0 0 1,0 0-1,-1-1 0,1 1 0,1-1 0,17-11-441,-16 10 484,31-25-267,-12 10-40,0 0 0,1 1-1,35-17 1,-55 32 259,0-1 0,0 1 0,1 0 1,-1 0-1,1 0 0,-1 0 0,5 0 0,-7 1 35,0 0 1,0 0-1,0 1 0,0-1 0,0 0 0,0 0 1,0 0-1,0 1 0,-1-1 0,1 1 0,0-1 1,0 1-1,0-1 0,0 1 0,0-1 0,-1 1 1,1 0-1,0-1 0,-1 1 0,1 0 0,0 0 1,-1-1-1,1 1 0,-1 0 0,1 0 0,-1 0 1,1 0-1,-1 1 0,16 63 1069,-14-50-832,2 0 1,-1 0-1,9 19 1,-11-33-255,0 1 0,0-1 0,0 1 0,0-1 0,0 0 1,1 0-1,-1 0 0,1 0 0,-1 0 0,1 0 1,-1 0-1,1 0 0,-1 0 0,1-1 0,0 1 1,-1-1-1,1 1 0,0-1 0,-1 0 0,1 1 1,0-1-1,0 0 0,-1 0 0,1 0 0,0-1 1,0 1-1,-1 0 0,1-1 0,0 1 0,0-1 1,-1 1-1,3-2 0,8-2-140,0-1 0,23-12 1,-33 16 142,43-26-322,-30 17 213,0 1 1,1 0-1,0 1 0,0 1 0,19-6 0,-33 14 175,0 0-1,0-1 1,0 1 0,-1 0-1,1 0 1,0 0-1,-1 0 1,1 1 0,0-1-1,-1 0 1,0 1-1,1-1 1,-1 1 0,0-1-1,0 1 1,0 0 0,0 0-1,0-1 1,0 1-1,1 2 1,10 13 22,-7-14-333,0-1 1,0 1-1,0-1 1,0 0-1,1-1 1,-1 1-1,1-1 1,0 0-1,-1-1 1,1 1-1,-1-1 1,1 0-1,0-1 1,6 0 0,11 0-2282,29 1-3326,9 0-1657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7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232 1 6211,'0'0'8460,"-22"3"-5107,-75 16-522,89-17-2444,1 1 1,0 0 0,0 0-1,0 0 1,1 1 0,-1 0-1,1 0 1,0 0-1,0 1 1,0 0 0,1 0-1,-6 8 1,8-10-272,1 0 1,-1 0-1,1 0 0,0 1 1,0-1-1,1 1 0,-1-1 1,1 1-1,0 0 1,0 0-1,0-1 0,0 1 1,0 0-1,1 0 0,0 0 1,0 0-1,0 0 1,0 0-1,1 0 0,-1 0 1,1-1-1,2 5 0,-3-6-114,1-1 0,0 0 0,-1 0 1,1 1-1,0-1 0,0 0 0,0 0 0,0 0 0,1 0 0,-1 0 0,0 0 0,0 0 0,1 0 0,-1 0 0,0-1 0,1 1 0,-1-1 0,0 1 0,1-1 0,-1 1 0,1-1 0,2 1 0,38 0-235,-28-2 115,2 0-159,0 0-1,-1-2 1,1 0-1,-1 0 1,1-2 0,-1 0-1,0 0 1,-1-2-1,0 0 1,15-9-1,-18 10 115,-2 2 38,-3 0 85,1 0-1,0 1 0,0 0 0,-1 0 1,2 1-1,-1 0 0,9-2 1,-15 4 344,0 2 317,0 2-393,0 0 0,1 0 0,-1-1 0,1 1 0,0 0 1,0-1-1,1 0 0,3 5 0,-5-7-344,1 0 0,0 0 0,-1 0 1,1 0-1,0 0 0,0 0 0,0 0 0,0 0 1,0-1-1,0 1 0,0-1 0,0 0 1,0 1-1,0-1 0,0 0 0,0 0 1,0 0-1,0-1 0,0 1 0,3-1 1,-1 0-805,0 0 1,1-1 0,-1 0 0,0 1-1,0-1 1,0-1 0,0 1 0,0 0 0,-1-1-1,6-5 1,13-13-9235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7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10645,'0'0'11525,"130"0"-10644,-63 0-337,1 0-240,-1 0-208,-5 0-64,-15 0-32,-21 0-1921,0 0-1216,-10 0-2274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7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13478,'0'0'7059,"-31"133"-3905,31-91-1201,0-7-817,0-14-768,0 0-320,5-14-48,6 0-688,4-7-1521,11 0-2113,0-7-2673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7.6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12710,'0'0'8764,"0"21"-6022,2 67-677,-2-86-1983,1 0-1,-1 1 1,0-1-1,0 1 1,1-1 0,-1 0-1,1 1 1,0-1-1,0 0 1,0 0-1,0 0 1,0 1-1,0-1 1,1 0-1,-1 0 1,0-1-1,1 1 1,0 0-1,-1 0 1,1-1-1,3 3 1,-1-3 0,-1 0-1,1 0 1,-1 0-1,1 0 1,-1-1 0,1 0-1,-1 1 1,1-1 0,-1-1-1,5 1 1,6-1 9,-10 1-84,-1-1 0,1 0 1,0 0-1,0 0 0,-1 0 0,1-1 0,-1 1 0,1-1 1,-1 0-1,0 0 0,0 0 0,0 0 0,0-1 1,5-5-1,42-49-675,-23 24-405,-5-3-2841,-2 8-3940,-9 8 627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7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8084,'0'0'16583,"52"35"-15718,-11-28-529,-4 0-304,4 7-32,1-7-272,-11 7-1985,-10-7-2529,-11 0-1938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1.9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1 328 5987,'0'0'4511,"35"-15"-1008,-2 1-2712,25-10 388,-1-2 0,66-42-1,-64 28-796,69-60-1,-126 98-334,0 1-1,-1-1 1,1 1-1,-1-1 1,1 1-1,-1-1 1,1 0-1,-1 0 1,0 1-1,0-1 1,0 0-1,0 0 1,1-2-1,-2 3 20,0 1 1,0-1-1,0 1 0,0-1 0,0 1 0,-1-1 0,1 1 1,0-1-1,0 1 0,0-1 0,0 1 0,-1-1 0,1 1 1,0-1-1,0 1 0,-1-1 0,1 1 0,0 0 0,-1-1 1,1 1-1,0 0 0,-1-1 0,1 1 0,0 0 0,-1-1 1,1 1-1,-1 0 0,1 0 0,-1 0 0,1-1 0,-1 1 1,0 0-1,-2-1 33,-1 1 0,1-1 0,0 1 0,-1 0 1,1 0-1,0 0 0,-1 1 0,1-1 0,0 1 0,-1 0 1,1 0-1,0 0 0,0 0 0,-4 2 0,0 2-93,0 0 0,0 1 0,0 0 0,1 0 0,0 0-1,0 1 1,0 0 0,1 0 0,-6 11 0,-5 10 267,-16 38 1,24-48 110,1 0 0,1 1 1,0 0-1,2 0 0,0 0 0,1 1 0,1-1 0,1 35 1,1-50-350,0 0 0,0-1 0,1 1-1,-1 0 1,1-1 0,0 1 0,0-1 0,0 1 0,1-1 0,-1 1 0,1-1 0,0 0 0,0 1 0,0-1 0,0 0 0,4 3 0,-3-3-30,1 0-1,0-1 0,-1 0 1,1 0-1,0 0 1,0 0-1,0-1 0,1 0 1,-1 1-1,0-2 1,0 1-1,1 0 0,5-1 1,-3 1-66,-1-1 1,0-1-1,0 1 1,0-1-1,1 0 1,-1-1-1,0 1 1,0-1-1,-1 0 1,1-1-1,0 0 1,-1 1-1,1-2 1,-1 1-1,0-1 1,7-5-1,4-7-974,-1 1 0,-1-2-1,16-23 1,-22 29 181,34-45-5360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8.0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10005,'0'0'14102,"-5"126"-12229,5-91-945,0 0-479,5-7-417,5 0-32,6-7-881,5 0-3361,20-21-2977,22 0-6964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8.2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426 1 8180,'0'0'8788,"-146"84"-3314,84-42-2304,5 0-1698,5-14-607,11 0-753,4-7-112,17-7-304,9-14-1505,16-21-21274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8.3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13110,'0'0'12118,"42"147"-9941,-11-105-1201,0-14-480,-5 0-400,0-14-96,-10-7-512,-6-7-2417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8.8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1281,'0'0'432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9.3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26 162 976,'147'-65'2004,"-121"51"-1039,-22 8-100,-4 0-255,-1-1 1,2 1-1,-1 0 0,1 0 0,0-1 1,0 1-1,1 0 0,0 0 0,0 0 0,4-8 8162,-6 22-7816,0 0 0,-1 0-1,-1-1 1,-2 14 0,-3-2-550,-17 34-1,9-21 552,-88 177 1928,43-92-1798,58-110-1073,2-6-169,1-2-103,-1-1 0,0 0 0,0 1 0,1-1 0,-1 0 0,1 1 0,0-1 0,-1 1 0,1-1 0,0 1 0,0-1 0,0 1 0,0-1 0,0 1 0,2-2 0,6-9-825,22-40-1926,106-164-13446,-32 82 13098,-99 127 4063,17-15 2068,-5 15 4444,-13 11-2653,1 8-3706,-6-10-280,49 135 6312,-31-82-5009,33 70 1,-21-78-2404,-23-38-1279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9.5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2257,'0'0'22202,"125"0"-21690,-58 0-416,1 0-96,15-7-1904,-11 7-2947,-4-7-3600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09.9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270 225 11253,'0'0'5619,"-23"6"-2434,3-2-2586,10-2-359,0-1 0,0 2 0,0-1 1,1 1-1,-1 1 0,1 0 0,0 0 1,0 1-1,0 0 0,1 1 0,-1-1 1,2 2-1,-12 9 0,9-5 339,-6 6 678,-21 29-1,34-41-1138,-1 0-1,2 0 1,-1 0-1,0 0 0,1 0 1,0 0-1,1 1 0,-1-1 1,1 1-1,0-1 0,-1 10 1,2-14-120,1-1 1,-1 1 0,0-1-1,0 1 1,1-1 0,-1 1-1,0-1 1,1 1 0,-1-1-1,0 1 1,1-1 0,-1 1-1,1-1 1,-1 0 0,1 1-1,-1-1 1,1 0 0,-1 0-1,1 1 1,-1-1 0,1 0 0,-1 0-1,1 0 1,-1 1 0,1-1-1,-1 0 1,1 0 0,0 0-1,-1 0 1,1 0 0,-1 0-1,1 0 1,0 0 0,0-1-1,26-2-108,-27 3 107,12-4-70,0 0 1,0-1-1,-1 0 0,1-1 1,-2 0-1,1-1 1,-1 0-1,1-1 1,15-16-1,17-11-389,-43 35 459,119-95-2302,-101 80 1709,-1-2 0,-1 0 0,0-1 0,18-28 1,-29 37 631,0-1 0,-1 0 1,0 0-1,-1 0 1,1 0-1,-2-1 0,0 1 1,0-1-1,-1 0 0,0-20 1,-1 30 1067,0 7-92,-2 27-363,-1 1 1,-2-1 0,-13 45 0,8-39 503,-8 79 1,17-109-1088,1-3-5,-1-1 0,1 1-1,0 0 1,0 0-1,1 0 1,0 0-1,1 8 1,-1-13-79,0 1-1,0-1 1,0 1-1,0-1 1,0 1 0,0-1-1,1 0 1,-1 0 0,0 1-1,1-1 1,-1 0 0,1 0-1,-1 0 1,1-1-1,-1 1 1,1 0 0,0 0-1,-1-1 1,1 1 0,0-1-1,-1 0 1,1 1 0,0-1-1,0 0 1,0 0 0,-1 0-1,1 0 1,2-1-1,22 2-1064,-12 0-221,-1-1 1,23-3-1,-31 2 403,0 0 1,0-1 0,0 1-1,0-1 1,10-5 0,16-13-5607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0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7091,'0'0'17208,"41"0"-16520,-10 0-383,6 0-225,4 0-80,-4 0-673,-6 0-1904,-16 0-2737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0.4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280 0 9764,'0'0'3063,"0"20"1521,0 350 6287,0-216-9617,0-153-1248,0 0 0,-1 0-1,1 0 1,0-1 0,0 1 0,0 0-1,-1 0 1,1-1 0,0 1-1,-1 0 1,1 0 0,-1-1 0,1 1-1,-1 0 1,1-1 0,-1 1 0,1-1-1,-1 1 1,1-1 0,-1 1-1,0-1 1,1 1 0,-1-1 0,0 0-1,0 1 1,1-1 0,-1 0 0,-1 1-1,-23 3 91,21-3-83,-13 0-16,-1 0 0,0-1 0,0 0-1,-22-4 1,32 2-78,-1 0 0,1 0-1,0-1 1,-1 0 0,1 0 0,1-1-1,-1 0 1,0 0 0,1-1-1,-10-8 1,14 11-104,1-1-1,0 1 1,-1-1-1,1 0 1,0 1-1,0-1 1,1 0-1,-1 0 1,1 0-1,-1 0 1,1 0-1,0-1 1,0 1 0,0 0-1,1-1 1,-1 1-1,1 0 1,0-1-1,0 1 1,0 0-1,0-1 1,0 1-1,1-1 1,0 1-1,-1 0 1,1 0-1,0-1 1,1 1-1,2-6 1,1 0-839,0 0 1,1 0 0,0 1-1,0 0 1,1 0 0,0 0-1,0 1 1,13-10-1,45-27-6219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0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265 0 8676,'0'0'6456,"-26"11"-3574,-89 39-345,105-45-2073,1 0 0,1 1 0,-1 0 0,1 0 0,0 1 0,1 0 0,-1 0 0,1 1 0,1 0 0,-1 0 0,2 1 0,-1 0 0,1 0 0,-8 18 0,12-23-308,0 0 1,-1-1-1,1 1 0,0 0 0,1 0 0,-1 0 1,1 0-1,0 7 0,0-10-138,0 0-1,0 0 1,0 1 0,1-1-1,-1 0 1,0 0 0,1 0-1,-1 1 1,1-1-1,-1 0 1,1 0 0,0 0-1,0 0 1,-1 0 0,1 0-1,0 0 1,0 0-1,0 0 1,0 0 0,0-1-1,0 1 1,0 0 0,0-1-1,0 1 1,0 0 0,1-1-1,1 1 1,12 1 33,0 0 0,0-1 0,0-1 0,29-3 0,-41 2-47,7 0-34,-1-1 0,0 0 1,0-1-1,0 0 1,0 0-1,-1-1 0,1 0 1,8-6-1,61-46-883,-75 54 863,45-44-1057,-35 37 792,-12 10 352,0-1 1,0 0-1,0 0 1,0 0-1,0 1 1,0-1 0,0 0-1,0 1 1,0-1-1,0 1 1,0-1-1,0 1 1,0-1 0,-1 1-1,1 0 1,0-1-1,0 1 1,-1 0-1,1 0 1,0-1-1,-1 1 1,1 0 0,-1 0-1,1 0 1,-1 0-1,0 0 1,1 0-1,-1 1 1,2 0 57,7 15-227,-5-10 541,-1-1 0,1 0 0,0 0 0,0 0 0,7 5 0,9 2-2217,9-9-5434,-13-4 479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4.2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6611,'0'0'9098,"0"30"-7130,-5 205 2989,5-53-1918,0-182-3040,0 1 0,0-1 0,0 1 0,0-1 1,1 1-1,-1-1 0,0 1 0,0-1 0,0 0 0,0 1 0,1-1 0,-1 1 0,0-1 1,0 1-1,1-1 0,-1 0 0,0 1 0,1-1 0,-1 0 0,1 1 0,-1-1 0,0 0 0,1 0 1,-1 1-1,1-1 0,-1 0 0,0 0 0,1 0 0,-1 1 0,1-1 0,-1 0 0,1 0 0,-1 0 1,1 0-1,0 0 0,20-1-69,-17 0 63,2 0 17,-1 0 1,1-1-1,0 0 1,-1 0-1,0 0 0,1-1 1,-1 0-1,0 0 1,0 0-1,4-4 1,46-44 110,-27 24-50,-27 26-69,-1 1 0,0-1 1,1 1-1,-1-1 1,0 1-1,1-1 1,-1 1-1,1-1 1,-1 1-1,1 0 1,-1-1-1,1 1 1,-1 0-1,1-1 1,0 1-1,-1 0 1,1 0-1,-1 0 1,1-1-1,-1 1 1,1 0-1,0 0 1,-1 0-1,1 0 1,0 0-1,-1 0 1,1 0-1,-1 0 0,1 1 1,0-1-1,-1 0 1,1 0-1,-1 0 1,2 1-1,5 18 63,-5-12-59,1 3 6,2 9 200,1 1 1,1-1-1,0 0 0,2 0 0,0-1 0,15 22 0,-23-39-207,0 0 0,0 0 0,0 0 0,0 0 0,0-1 0,0 1 1,0 0-1,1-1 0,-1 1 0,0 0 0,0-1 0,0 0 0,1 1 1,-1-1-1,0 0 0,0 0 0,1 1 0,-1-1 0,0 0 0,1 0 0,-1 0 1,0-1-1,1 1 0,-1 0 0,0 0 0,0-1 0,1 1 0,-1-1 1,0 1-1,0-1 0,0 1 0,0-1 0,0 0 0,2-1 0,6-4 72,0 0-1,-1-1 0,10-10 1,-12 12-10,15-17 81,0-2 0,-2 0 1,-1-1-1,-1-1 0,-1-1 0,15-35 1,-24 36-2060,-8-17-8357,0 34 7141,-4-25-8937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1.2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8260,'0'0'12779,"9"1"-11885,17 3 221,38 9-1,-55-10-992,0-1 0,-1 1 0,1 1 0,-1 0 0,0 0 0,0 0 0,0 1 0,0 0 0,8 8 0,-13-9-102,-1 0 0,1 0 0,-1 0 0,0 1 0,-1-1 0,1 0 0,-1 1 0,1-1-1,-1 1 1,-1 0 0,1-1 0,-1 1 0,0 7 0,1 3 230,-2 0 1,0-1-1,-4 18 1,1-17-1,-1-1-1,0 0 1,-1-1 0,-9 15 0,9-18-159,1 0 1,0 0-1,0 1 1,1 0-1,0-1 1,1 1-1,1 1 1,-1-1-1,1 12 1,1-19-80,1 0 0,0 0 0,1-1 0,-1 1 0,1 0 0,-1-1 0,1 1 0,0-1 0,0 1 0,1-1 0,-1 1 0,4 5 0,-3-7-8,0 0 0,1 0-1,-1 0 1,0 0 0,1 0 0,0-1 0,-1 1 0,1-1-1,0 1 1,-1-1 0,1 0 0,0 0 0,0-1-1,0 1 1,0 0 0,5-1 0,0 1-179,0 0 1,0 0-1,0-1 0,1 0 1,-1-1-1,0 0 0,0 0 1,0-1-1,14-4 0,-14 2-768,0 0-1,-1 0 0,1 0 1,-1-1-1,9-7 0,6-9-5120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1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1473,'0'0'18472,"156"7"-18472,-104-7-240,5 0-2161,-11 0-1265,-9 0-2705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1.7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0 198 8564,'0'0'5381,"24"-10"-2641,80-38-806,-92 42-1698,-1 0 0,0-1 1,-1 0-1,0-1 0,18-16 0,-25 21 89,0-1 1,0 1-1,-1-1 0,1 0 1,-1 0-1,0 0 0,0 0 0,0 0 1,-1-1-1,1 1 0,-1 0 1,0-1-1,0 1 0,-1-1 1,1-7-1,-2 11-215,1 1 0,-1-1-1,0 0 1,0 0 0,0 1 0,0-1 0,1 1 0,-1-1-1,0 1 1,0-1 0,0 1 0,0 0 0,0-1-1,0 1 1,0 0 0,0 0 0,0-1 0,0 1 0,0 0-1,0 0 1,0 0 0,-1 1 0,0-1 0,-1 0-76,0 0 0,0 0 0,0 0 0,0 1 1,0-1-1,0 1 0,0-1 0,0 1 0,-3 2 0,-4 6 1,1 1 0,1 0-1,0 0 1,0 1 0,1 0-1,0 0 1,-7 17 0,8-15 167,1 0 1,1 0-1,0 0 1,1 1-1,0-1 1,1 1-1,1-1 1,0 1-1,1 0 1,2 25-1,-1-37-191,-1 0-1,1 0 1,-1-1-1,1 1 1,0 0-1,0-1 1,0 1 0,0 0-1,0-1 1,0 1-1,1-1 1,-1 0-1,0 1 1,1-1-1,-1 0 1,1 0-1,-1 0 1,1 0-1,0 0 1,-1 0-1,1 0 1,0 0-1,3 0 1,46 9-290,-35-8-703,1-2 0,-1 0 0,1 0 0,20-5 0,-23 3-2235,-1-2 0,26-8-1,3-8-7058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2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11717,'0'0'10346,"0"20"-7427,-1 12-1913,3 76 1315,-2-102-2206,1 0-1,0-1 1,0 1 0,0-1 0,1 1-1,0-1 1,0 0 0,1 1 0,3 6-1,-4-10-102,-1 0 1,1 0-1,-1 0 0,1 0 0,0 0 0,0 0 0,0 0 0,0 0 0,0-1 0,1 1 1,-1-1-1,1 1 0,-1-1 0,0 0 0,1 0 0,0 0 0,-1-1 0,1 1 1,0 0-1,-1-1 0,5 0 0,4 1-43,0-1 0,-1 0 0,1-1-1,-1-1 1,1 1 0,-1-2 0,0 1 0,1-1 0,-1-1 0,-1 0 0,11-6-1,114-77-1766,-133 86 1815,0 0-1,-1 0 0,1 0 1,0 1-1,0-1 1,0 0-1,-1 1 0,1-1 1,0 1-1,0-1 1,0 1-1,0-1 0,0 1 1,0-1-1,0 1 1,0 0-1,0 0 0,0 0 1,0-1-1,0 1 1,0 0-1,0 0 0,0 0 1,0 1-1,1-1 1,-1 0-1,0 0 0,0 0 1,0 1-1,0-1 0,1 1 1,0 2 153,-1-1 0,1 0 0,-1 1 0,0-1 1,0 1-1,0-1 0,0 1 0,0 0 0,1 4 0,5 16 112,14 12 414,-20-34-872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2.7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7700,'0'0'16162,"3"1"-14322,125 31 1255,-28-9-2172,-78-17-761,-14-4-131,0-1 1,0 2 0,0-1 0,0 1 0,-1 1 0,1-1 0,8 7-1,-15-9-31,0 0-1,0 0 0,0 1 0,0-1 1,0 0-1,-1 0 0,1 1 0,0-1 0,-1 1 1,1-1-1,-1 1 0,0-1 0,1 0 0,-1 1 1,0-1-1,0 1 0,0 0 0,0-1 1,0 1-1,0-1 0,-1 2 0,-8 30-24,2-19 42,0-1-1,-1 0 1,-12 16 0,-12 20 39,28-42-51,-3 4 5,1-1 0,0 1 0,0 1 0,2-1-1,-1 1 1,1 0 0,1 0 0,0 0 0,-2 24 0,5-16 28,-1-12-21,1 0 1,0 0 0,0 0 0,1 0 0,0 0 0,5 13 0,-5-18-15,0-1 0,0 1 1,1-1-1,-1 0 0,1 0 1,0 0-1,-1 0 0,1 0 0,0 0 1,0 0-1,1-1 0,-1 1 1,0-1-1,0 1 0,1-1 0,-1 0 1,1 0-1,-1 0 0,1 0 1,-1 0-1,1-1 0,0 1 0,-1-1 1,5 0-1,5 1-15,0 0-1,0-1 1,0-1 0,0 0-1,0-1 1,0 0 0,0-1-1,0 0 1,-1-1 0,16-7-1,-11 3-686,0 0-1,-1-1 1,0-1 0,0 0-1,-2-1 1,18-17-1,-6-4-4420,-18 9-1450,-6 6-3784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2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3954,'0'0'22026,"120"28"-20954,-74-28-607,6 0-385,-5 0-80,-6 0-1153,1 0-2497,-1-14-3041,-4 7-9412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3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8948,'0'0'9882,"0"28"-7035,0 183 1795,-2-130-2732,0-37-1101,2 0 0,9 78 1,-8-118-804,0 0 0,0-1 0,0 1 0,0 0 0,1-1 0,0 1 0,-1-1 0,1 1 0,1-1 0,2 4 0,-4-6-131,-1-3-1658,1 0 1355,-1 0 0,1-1 0,0 1 0,0 0 0,0 0 0,0 0 0,0 0 0,2-3 0,8-16-3069,1-18-3160,7-3-3238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3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14343,'0'0'11589,"78"0"-10373,-31 0-511,4 0-545,-14 0-160,-1 0-672,-15 0-2418,-11 0-4161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3.7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9204,'0'0'17992,"-21"126"-16999,21-105-657,0-7-336,15-7-80,6 0-1649,0-7-5330,20 0-801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3.9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135 1 10165,'0'0'17021,"-16"15"-15941,-51 53-373,63-64-662,1 1 0,0 0-1,0 0 1,0 0 0,1 0 0,-1 1-1,2-1 1,-1 1 0,0-1-1,1 1 1,0 0 0,0-1 0,1 1-1,0 0 1,0 0 0,0-1 0,2 12-1,-1 10 56,1-11-67,0 0 0,1-1 1,0 1-1,1-1 1,1 0-1,0 0 0,15 27 1,-13-27-36,0 0 0,-1 0 1,0 1-1,-1-1 0,-1 1 1,0 1-1,2 31 0,-7-47-12,1 0 0,-1-1 0,1 1 0,-1 0 0,0-1 0,1 1 1,-1-1-1,0 1 0,1-1 0,-1 1 0,0-1 0,1 0 0,-1 1 0,0-1 0,0 0 0,0 1 0,1-1 0,-1 0 0,0 0 0,0 0 0,0 0 0,0 0 0,1 0 1,-1 0-1,0 0 0,0 0 0,-1-1 0,-28-3-879,26 1 454,0 1 0,1-1 0,-1 0 0,1 0 0,0 0 0,-1-1 0,2 1 0,-1-1 0,0 0 0,1 1 0,-1-1 0,1 0 0,0-1 0,-2-7 1,-12-30-7243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4.4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8676,'0'0'13222,"138"41"-12133,-97-34-481,-10 0-608,-5-7-144,-6 0-1601,-5 0-1857,-9 0-2096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4.1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7347,'0'0'17977,"182"0"-16153,-99-7-623,-6-7-897,-14 7-304,-17 0-144,-9 0-1697,-11 7-2593,-16 0-2273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4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1 4402,'0'0'18763,"-4"21"-16140,-10 70-630,14-86-1885,-1 1 0,1-1 1,0 0-1,0 1 0,0-1 1,1 1-1,0-1 0,0 0 0,0 0 1,0 1-1,1-1 0,0 0 1,0 0-1,1-1 0,-1 1 1,1 0-1,0-1 0,0 0 1,1 1-1,-1-1 0,1 0 0,0-1 1,0 1-1,0-1 0,0 0 1,10 5-1,-1-1-21,0-2 0,0 1-1,0-2 1,1 0 0,-1-1 0,1 0 0,0-1 0,19 1-1,7-1 20,0-1 0,51-7 0,-76 4-188,-1 0-1,0-2 1,0 1-1,0-2 1,0 0-1,-1 0 1,0-1-1,0-1 1,21-14 0,-32 19 35,0 1 0,0-1 0,0 0 0,-1 0 0,1 0 1,-1 0-1,1 0 0,-1-1 0,0 1 0,1 0 1,-1-1-1,-1 1 0,1-1 0,0 1 0,0-5 0,1-40-189,-3 30 248,2 16 6,-1 0 1,0 0 0,0 0 0,0 0-1,0 0 1,0 0 0,0 0 0,0 0-1,0 0 1,0 0 0,-1 0 0,1 0-1,0 0 1,-1 0 0,1 0 0,0 0-1,-1 1 1,1-1 0,-1 0-1,0 0 1,1 0 0,-1 0 0,0 1-1,1-1 1,-1 0 0,0 1 0,0-1-1,0 1 1,1-1 0,-1 1 0,0-1-1,0 1 1,0-1 0,0 1 0,0 0-1,0-1 1,0 1 0,0 0-1,0 0 1,0 0 0,0 0 0,-2 0-1,2 21 199,1-15-144,0 0 0,0-1 0,1 1 0,0 0 0,0-1 0,0 1 0,0 0 0,1-1 0,0 1 1,0-1-1,1 0 0,-1 0 0,1 0 0,0 0 0,0 0 0,1-1 0,0 1 0,-1-1 0,9 7 1,7 6-28,1 0 0,0-1 0,1-1 1,1-2-1,41 21 0,-57-31-36,-3-2-27,0 0 0,-1 0 0,1-1 0,0 1 0,0 0 0,0-1 1,0 0-1,0 1 0,0-1 0,4-1 0,-7 1-75,0 0 1,1 0-1,-1 0 1,0 0-1,0 0 0,0 0 1,1 0-1,-1 0 1,0 0-1,0 0 1,1 0-1,-1 0 0,0 0 1,0-1-1,0 1 1,1 0-1,-1 0 0,0 0 1,0 0-1,0 0 1,0-1-1,1 1 1,-1 0-1,0 0 0,0 0 1,0-1-1,0 1 1,0 0-1,0 0 1,0 0-1,1-1 0,-1 1 1,0 0-1,0 0 1,0-1-1,0 1 0,0 0 1,0 0-1,0-1 1,0 1-1,0 0 1,0 0-1,0 0 0,0-1 1,-1 1-1,1 0 1,0 0-1,0-1 1,0-12-8084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5:14.7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13382,'0'0'5635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45:33.40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82,'863'-15,"88"0,1014 17,-1046-3,-432 14,-94 0,1610-8,-1121-7,319 2,-1142-4,0-1,97-24,-14 3,-91 18,0 3,1 1,-1 3,1 3,80 11,-107-9,-3-1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7:47:17.93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6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12 4322,'0'0'17835,"2"-8"-16053,0 4-1215,-1 7 549,-15 271 2805,14-273-3909,-1 172 935,2-165-929,0-1-1,0 1 1,0-1-1,1 0 1,0 0-1,0 1 1,1-1-1,0 0 1,1-1-1,-1 1 1,1-1-1,0 1 1,1-1-1,-1 0 1,10 9-1,1-3-10,0 0 0,0-1 0,1-1 0,33 16 0,-42-23-56,1-1-1,0 0 1,-1 0 0,1-1 0,0 0 0,0-1 0,0 1-1,0-2 1,11 0 0,8 0-1132,-20 0 286,0 1 0,0-1 0,0-1 0,0 1-1,0-1 1,-1 0 0,7-4 0,23-14-10115,-19 6 437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6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3474,'0'0'21834,"13"11"-20279,18 13-931,0-1 75,0 2 0,-2 1 0,42 48 0,-68-69-650,0 1 0,0 0-1,0 0 1,-1 0 0,0 1 0,0-1-1,-1 1 1,0-1 0,0 1-1,0-1 1,-1 1 0,-1 9 0,1-7 59,-1 1 1,0 0-1,-1 0 1,0-1-1,0 1 1,-1-1 0,-6 15-1,-10 8-40,-2-1 0,-1-1 0,-37 40 0,-15 19-8439,64-70 1765,8-10-2646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7.0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0 297 7972,'0'0'14532,"14"-4"-13118,4 0-645,0-1-1,0-1 1,-1-1 0,32-17 0,-26 9-296,-1 0 0,0-2 0,28-29 0,-44 40-436,0 0 0,0 0-1,-1-1 1,0 0 0,-1 0-1,1 0 1,-2 0-1,1-1 1,-1 0 0,0 0-1,0 0 1,-1 0 0,0 0-1,0 0 1,0-12 0,-2 19-40,0 0-1,0 0 1,0 0 0,0 0 0,0 0 0,-1 0 0,1 0 0,0 0 0,0 1 0,-1-1 0,1 0 0,0 0 0,-1 0 0,1 0 0,-1 1 0,1-1 0,-1 0 0,0 0 0,1 1 0,-1-1 0,0 0 0,1 1 0,-1-1 0,0 1 0,0-1 0,-1 0 0,0 0-8,-1 1-1,1-1 0,0 1 0,-1 0 1,1-1-1,0 1 0,-1 0 0,1 0 0,-1 1 1,-3 0-1,-1 0-13,1 1 0,0 0 0,0 0 0,0 0 0,0 1 0,1 0 0,-1 0 1,-8 6-1,0 5 95,1 0 1,1 1-1,0 0 1,0 0 0,2 2-1,0-1 1,1 1 0,1 1-1,0-1 1,1 1-1,1 1 1,1-1 0,1 1-1,-4 35 1,7-50-46,1 0 0,0 0 0,0 0 0,0 0 0,0 0 0,1 0 0,0 0 0,-1 0 0,1 0 1,1 0-1,-1 0 0,1-1 0,-1 1 0,1-1 0,0 1 0,0-1 0,1 1 0,-1-1 0,1 0 0,-1 0 0,1 0 1,0-1-1,0 1 0,0-1 0,1 0 0,-1 1 0,1-1 0,-1-1 0,5 3 0,2 0 11,0 1 0,0-1 0,1-1 0,0 0 0,-1 0-1,19 1 1,67-1 34,-72-3-105,-13 0-277,-1-1 1,1 0 0,0 0 0,0-1 0,-1-1-1,1 0 1,-1 0 0,15-7 0,-18 6-687,0 1 0,-1-2-1,0 1 1,0-1 0,0 1 0,0-2 0,8-9-1,10-20-8063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7.2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10565,'0'0'20153,"0"133"-18744,0-98-849,0-7-480,0-7-80,0-7 0,0-7-608,0-56-15047,0 7 4754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7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85 11365,'-166'-70'8948,"166"63"-5442,15 7-2338,16 0-63,-5 0-145,16 0-784,-1 0-176,6 0-960,5 0-2145,0 0-3426,-5-7-3778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4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50 10277,'0'0'4797,"-5"26"-881,-16 87-1678,19-102-1948,0 0 0,1 0 0,0 0 0,1 1 0,2 19 0,-2-30-284,1 1 1,-1-1-1,1 0 1,-1 1-1,1-1 1,0 0-1,0 1 1,0-1-1,0 0 1,0 0-1,0 0 1,0 0-1,0 0 1,0 0-1,0 0 1,0 0-1,1-1 1,-1 1-1,0 0 0,1-1 1,-1 1-1,1-1 1,-1 1-1,0-1 1,1 0-1,-1 1 1,1-1-1,-1 0 1,1 0-1,-1 0 1,1 0-1,-1 0 1,1-1-1,1 1 1,3-1-12,1 0 1,0 0 0,-1 0 0,1-1 0,-1 0-1,10-4 1,13-11 98,-2-1-1,0-2 0,46-44 1,-1-12 115,-67 71 43,0-1 1,-1 1-1,0-1 0,0 0 1,-1-1-1,1 1 0,-2 0 1,1-1-1,0 0 0,-1 1 1,0-1-1,0-9 1729,-3 16-1670,0 0-293,1 0 0,-1 0 0,1 0 0,-1-1 1,1 1-1,-1 0 0,1 1 0,-1-1 0,1 0 0,-1 0 1,1 0-1,-1 0 0,1 0 0,-1 0 0,1 1 0,-1-1 1,1 0-1,-1 0 0,1 1 0,-1-1 0,1 0 1,0 1-1,-1-1 0,1 0 0,0 1 0,-1-1 0,1 0 1,0 1-1,-1-1 0,1 1 0,0-1 0,0 1 0,-1 0 1,-8 19 30,1 0 0,0 1 0,2 0 0,1 0 0,0 1 0,1-1 0,2 1 0,0 0 0,1 27 0,2-44-38,-1-1-1,1 0 1,-1 1-1,1-1 1,1 0 0,-1 1-1,0-1 1,1 0-1,0 0 1,0 0-1,0 0 1,1-1-1,-1 1 1,1-1-1,0 1 1,0-1-1,0 0 1,0 0-1,1 0 1,-1 0-1,1-1 1,0 0-1,-1 1 1,1-1-1,5 1 1,-4-1-68,1 0 1,0-1-1,0 1 1,0-1-1,0-1 1,0 1-1,0-1 1,-1 0-1,1-1 1,0 1-1,0-1 1,0 0-1,0-1 1,0 1-1,-1-1 1,1 0 0,-1-1-1,1 1 1,4-4-1,13-11-1875,0 0 0,-1-2-1,25-27 1,6-16-7109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7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6787,'0'0'15647,"-1"28"-12640,-3 186 1230,4-170-4067,17-43-282,-8-3 99,1 0-1,-1 0 1,0-1 0,0 0-1,0 0 1,0-1-1,0 0 1,-1-1-1,0 0 1,10-8-1,-7 6-23,1-1 0,1 2 0,21-10 0,-29 14 22,0 1 0,-1-1 0,1 1 0,0 1 0,0-1 0,0 0 0,0 1-1,0 0 1,0 0 0,0 1 0,6 1 0,-5 0 50,1 1 1,-1-1-1,-1 1 0,1 1 1,0-1-1,-1 1 0,8 7 1,-4-4 32,1 0 0,0 0 0,0-1 1,1-1-1,-1 0 0,1 0 0,0-1 1,18 5-1,-23-8-61,0 0 0,0 0-1,1 0 1,-1-1 0,0 0 0,0 0 0,1-1 0,-1 1-1,0-1 1,0-1 0,0 1 0,0-1 0,0 0 0,0 0 0,0-1-1,-1 0 1,1 0 0,6-5 0,0-1 10,0-1 0,0-1 0,-1 0 0,15-20 0,-21 25-9,-1 0 0,0 0 0,-1-1 0,1 1 0,-1-1 0,-1 0 0,1 0 0,-1 0 0,-1 0 0,1 0 0,-1-1 0,1-10 0,-2 17 30,0 0 0,0 1 0,0-1-1,0 0 1,0 1 0,0-1 0,0 1-1,0-1 1,0 0 0,0 1 0,-1-1-1,1 0 1,0 1 0,0-1 0,-1 1-1,1-1 1,0 1 0,-1-1 0,1 0-1,0 1 1,-1-1 0,-9 5 504,-8 22-245,13-11-232,0 1 0,0 0 0,2 0 0,0 0 1,1 1-1,0-1 0,2 30 0,0-43-60,0 0 0,0 0 0,0 0 0,1 0 1,-1 0-1,1 0 0,0 0 0,0 0 1,0 0-1,1 0 0,-1 0 0,0 0 0,1 0 1,0-1-1,0 1 0,3 3 0,-1-3-2,0 1 0,0-1 1,1-1-1,-1 1 0,0 0 0,1-1 0,0 0 0,-1 0 0,9 1 0,7 2-27,0-2 1,0-1-1,1 0 0,21-2 1,-40 0 19,95 0-2214,-54 0-7281,-28 0-546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8.3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0 8868,'0'0'10263,"-2"28"-7659,0 1-1785,-5 155 3919,6-81-2308,3 134-108,5-198-2283,1 6-395,-8-45 117,1 0 1,-1 0 0,1 1-1,0-1 1,-1 0 0,1 0-1,-1 0 1,1 0 0,-1 0-1,1 0 1,-1 0 0,1 0-1,0 0 1,-1 0 0,1 0-1,-1 0 1,1 0 0,-1 0-1,1-1 1,-1 1 0,1 0-1,-1 0 1,1-1 0,-1 1-1,1 0 1,-1-1 0,1 1-1,-1 0 1,1-2 0,11-22-5226,7-10-2252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8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8404,'0'0'17544,"135"0"-15863,-93 0-945,-1 0-704,-4 0-32,-1 0-1265,-10 0-2464,-10 0-3699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8.7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48,'0'0'27821,"-11"133"-27501,11-112-240,11 0-80,-1 0-464,6-14-2193,-1-7-2370,16 0-2640,6-21-3923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9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1 13302,'0'0'16416,"-12"10"-15501,-37 34-446,48-43-460,0 0 1,0 0-1,0 0 0,0 1 0,0-1 0,0 0 0,0 0 0,0 0 1,1 1-1,-1-1 0,0 0 0,1 1 0,-1-1 0,1 1 0,-1-1 1,1 1-1,0-1 0,0 1 0,-1-1 0,1 1 0,0-1 1,0 1-1,1-1 0,-1 4 0,1 2 13,0 0-20,1 0-1,0 0 1,0 0 0,0 0 0,0 0-1,1-1 1,1 1 0,-1-1 0,1 0-1,0 0 1,0 0 0,1 0 0,8 8-1,-4-4-16,-1 1-1,14 23 1,-20-31 13,-1 1 1,1-1-1,-1 1 0,0-1 0,0 1 1,0 0-1,-1-1 0,1 1 0,-1 0 1,0 0-1,0-1 0,0 1 0,0 0 1,-2 7-1,1-10 8,1 0 0,-1 0 1,0 0-1,1 0 0,-1 0 0,0 0 0,0-1 1,0 1-1,0 0 0,0 0 0,0-1 0,0 1 1,0 0-1,0-1 0,-1 1 0,1-1 0,0 0 1,-2 1-1,-23 6-62,25-7 53,-1 0-159,0 1-1,0 0 1,-1-1 0,1 0 0,0 0 0,-1 1 0,1-1 0,0 0 0,-1-1 0,1 1-1,0 0 1,0-1 0,-1 1 0,1-1 0,0 0 0,0 0 0,0 0 0,0 0 0,0 0-1,0 0 1,0-1 0,-2-1 0,2 1-661,0-1 0,1 0 1,-1 0-1,1 0 0,-1 0 0,1-1 0,0 1 0,0 0 0,1 0 1,-1-1-1,1 1 0,0 0 0,-1-1 0,2-4 0,-1-33-12676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9.1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3105,'135'56'7732,"-109"-49"-4387,15 0 641,22-7-1248,9 0-1122,-4 0-559,4 0-849,-9 0-208,-27 0-624,-10 0-1585,-10-7-2113,-16 0-1553,0-7-4370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7:59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11349,'0'0'10634,"-6"23"-7723,-18 77-462,22-90-2196,0-1-1,1 1 1,0 0-1,1 0 1,0-1-1,1 1 1,0 0 0,0 0-1,4 12 1,-3-15-148,1-1 1,-1 1 0,2 0-1,-1-1 1,1 0 0,0 0 0,0 0-1,1 0 1,-1 0 0,8 6-1,1-3-51,0 1-1,0-2 0,1 0 0,0 0 1,0-2-1,1 1 0,0-2 0,0 0 1,27 5-1,-18-6-488,1-2 0,-1 0-1,29-2 1,-30 0-1543,-23 0 1978,1 0-350,0 0-1,0 0 1,1 0 0,-1 0 0,0 0 0,0 0 0,1 0-1,-1-1 1,0 1 0,0 0 0,1-1 0,-1 1 0,0-1 0,0 1-1,1-2 1,10-21-8590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3.6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1 192 2385,'0'0'16306,"27"-13"-14830,89-43-593,-106 51-725,-1 0-1,0 0 1,0-1 0,-1-1 0,1 1 0,-1-1 0,11-13 0,5-4 1305,-23 23-1305,-1 1 0,1-1 0,-1 1 0,1-1 0,-1 0 0,1 1-1,-1-1 1,1 0 0,-1 1 0,1-1 0,-1 0 0,0 1 0,1-1 0,-1 0 0,0 0-1,0 1 1,0-1 0,1 0 0,-1 0 0,0 0 0,0 1 0,0-1 0,0 0 0,0 0-1,0 1 1,-1-1 0,1 0 0,0 0 0,0 0 0,-1 1 0,1-2 0,-1 1-114,0 0 1,1 0-1,-1 1 1,0-1-1,1 0 1,-1 0-1,0 1 1,0-1-1,0 1 1,1-1-1,-1 0 1,0 1 0,0 0-1,0-1 1,0 1-1,0 0 1,0-1-1,0 1 1,0 0-1,0 0 1,-2 0-1,-16-1 121,13 0-150,0 1-1,0 0 1,0 0-1,0 1 0,-7 1 1,11-2-8,0 1 1,0 0 0,1-1-1,-1 1 1,0 0-1,1 0 1,-1 0 0,1 0-1,-1 1 1,1-1-1,-1 0 1,1 0 0,0 1-1,0-1 1,-1 1 0,1-1-1,0 1 1,1 0-1,-1-1 1,0 1 0,0 2-1,-1 2 41,0 0-1,1 0 0,0 0 1,0 0-1,0 0 0,1 0 1,0 0-1,1 7 0,-1-10-28,0 0 0,1 1 0,-1-1 0,1-1 0,0 1-1,0 0 1,0 0 0,0 0 0,1 0 0,-1-1 0,1 1 0,-1 0-1,1-1 1,0 0 0,0 1 0,0-1 0,0 0 0,5 4 0,2-1 4,1-1 0,-1 1 0,1-1 0,0-1 0,-1 0 1,2 0-1,16 1 0,5-1-799,37-1 0,-67-2 678,-1 0 9,9 1-2256,-9 5-1958,-1 1-2820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4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8 448,'0'0'9175,"12"1"-8628,22 1 1169,78 1 16784,-77-2-16348,-5-1-4943,152 0 2972,-182-7-5618,0 0-1446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5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204 239 7732,'0'0'14705,"-19"0"-13270,-62 3-317,78-2-1041,0-1 0,-1 1 0,1 0 1,0 0-1,0 0 0,0 0 0,0 0 0,0 1 0,0 0 0,1-1 0,-1 1 0,0 0 1,1 0-1,-1 1 0,1-1 0,0 0 0,0 1 0,0-1 0,0 1 0,0 0 0,0 0 1,-1 4-1,-2 1 131,0 2-7,0 0 0,0 0 0,0 1 0,2-1 0,-1 1 0,1 0 0,1 0 0,0 0 0,0 1 0,2-1 0,-1 14 0,1-21-181,0-1 0,-1 0-1,1 1 1,1-1 0,-1 0-1,0 1 1,1-1 0,0 0-1,0 0 1,0 1 0,0-1 0,0 0-1,1 0 1,-1 0 0,1 0-1,3 4 1,-2-5-15,0 0-1,1-1 1,-1 1 0,0-1 0,1 1-1,0-1 1,-1 0 0,1 0-1,-1-1 1,1 1 0,0-1 0,0 1-1,-1-1 1,7-1 0,0 0 22,0-1 0,0 0 0,-1 0 0,1-1 1,-1 0-1,0-1 0,0 0 0,0 0 1,0-1-1,-1 0 0,1-1 0,-1 1 0,-1-2 1,11-10-1,13-13 92,50-65-1,-57 64-164,-2-1 0,29-53-1,-43 70 46,-2 0-1,0 0 1,0-1-1,-1 1 1,-1-1 0,-1 0-1,0 0 1,0-27-1,-3 41 1080,-7 13-742,-6 5-275,1 1 0,1 0-1,0 0 1,2 2 0,0-1 0,1 1-1,1 0 1,0 1 0,2-1 0,0 1-1,1 0 1,-2 34 0,6-43-21,0-5-20,0 1 0,0 0 0,1-1 1,-1 1-1,4 12 0,-2-16-20,-1-1-1,0 1 1,0-1 0,1 0-1,0 1 1,-1-1 0,1 0-1,0 0 1,0 0 0,0 0-1,0 0 1,1-1-1,-1 1 1,0-1 0,1 1-1,-1-1 1,5 2 0,3 1 4,1-1 1,-1 0 0,1-1 0,0 0 0,0 0 0,19-1-1,71-5 27,-91 2-27,-1 0 1,0 0 0,1-1-1,-1 0 1,0 0 0,-1-1 0,1-1-1,0 1 1,9-8 0,-1-1-3,0 0 0,30-31 0,-43 40-2,0-1 0,-1 1 0,0-1 0,1 1 0,-2-1 0,1 0 0,0 0 0,-1-1 0,0 1 0,0 0 0,-1-1 0,1 1 0,0-9 0,-2 13 0,-1 0 0,1 1 1,0-1-1,-1 1 0,1-1 0,-1 1 1,1-1-1,0 1 0,-1-1 0,1 1 1,-1 0-1,0-1 0,1 1 0,-1 0 1,1-1-1,-1 1 0,0 0 0,1-1 1,-1 1-1,1 0 0,-1 0 0,0 0 1,1 0-1,-1 0 0,0 0 0,1 0 0,-1 0 1,0 0-1,1 0 0,-1 0 0,0 0 1,1 0-1,-1 1 0,0-1 0,-1 1 0,-4-1 0,1 1 0,0 0 0,1 1 0,-1-1 0,0 1 0,0 0 0,1 0 0,-1 1 0,1-1 0,-1 1 0,1 0 0,0 0 0,0 1 0,0-1 0,-4 7 0,-3 2 0,0 1 0,1 0 0,-15 26 0,22-33 0,1 1 0,-1 0 0,1-1 0,0 1 0,1 0 0,0 0 0,0 1 0,0-1 0,1 0 0,1 11 0,-1-14 0,0-2 0,0 0 0,0 0 0,0-1 0,1 1 0,-1 0 0,1 0 0,-1 0 0,1 0 0,0-1 0,-1 1 0,1 0 0,0 0 0,0-1 0,0 1 0,1-1 0,-1 1 0,0-1 0,1 1 0,-1-1 0,1 0 0,-1 0 0,1 0 0,-1 0 0,1 0 0,0 0 0,-1 0 0,1 0 0,0-1 0,0 1 0,0-1 0,2 1 0,7 1 0,1 0 0,0-1 0,-1 0 0,15-2 0,-10 1 0,-8-1-41,0 0 0,0 0 0,0 0 0,0-1-1,0-1 1,0 1 0,0-1 0,-1 0 0,1-1 0,9-6 0,9-8-372,34-29 1,-22 17 123,-17 13-49,-11 9 156,0 0 1,1 0-1,-1 1 1,17-7-1,-22 13 195,-4 1 179,0 16 454,1-1-450,2 0 0,-1-1 0,2 1 0,0-1 1,1 0-1,0 0 0,1 0 0,0-1 0,14 18 0,-19-30-196,-1 0 0,1-1 0,-1 1 0,1 0 0,0-1 0,-1 1 0,1-1 0,-1 1 0,1-1 0,0 0 0,0 0 0,-1 0 0,1 0 0,0 0 0,-1 0 0,1 0 0,0 0 0,-1-1 0,1 1 0,3-2 0,0-2 0,1 0 0,0-1 0,-1 0 0,0 0 0,0-1 0,4-5 0,8-9 0,53-63-146,-31 36-579,57-53 1,-81 84-2382,-9 3-2267,-1-1-3025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5.3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129 1 12758,'0'0'2606,"-10"25"-111,-6 12-1804,-49 129 1510,57-142-1465,1 1 1,0 0-1,2 0 0,1 0 1,-2 50-1,6-75-736,0 1 1,0-1-1,0 1 1,0-1 0,1 1-1,-1-1 1,0 0-1,0 1 1,0-1-1,1 1 1,-1-1-1,0 1 1,1-1-1,-1 0 1,0 1 0,1-1-1,-1 0 1,0 0-1,1 1 1,-1-1-1,1 0 1,-1 0-1,0 1 1,1-1-1,-1 0 1,1 0 0,-1 0-1,1 0 1,-1 0-1,1 1 1,-1-1-1,1 0 1,-1 0-1,1 0 1,0-1-1,21-1-55,-19 2 51,6-2-6,1-1-1,-2 1 1,1-1 0,0-1-1,-1 0 1,1 0 0,-1-1 0,0 0-1,8-6 1,10-10-125,29-31 0,-33 30-219,28-22 0,-46 41 330,6-3-12,-10 6 37,0 1 1,1-1-1,-1 0 0,0 1 1,1-1-1,-1 0 1,0 1-1,1-1 1,-1 1-1,0-1 1,0 1-1,0-1 0,1 0 1,-1 1-1,0-1 1,0 1-1,0-1 1,0 1-1,0-1 1,0 1-1,0-1 1,0 1-1,0-1 0,0 1 1,0-1-1,0 1 1,0-1-1,0 1 1,-15 164 2176,6-92-907,7-22-646,2-52-626,0 1 0,0 0 0,0 0 0,0 0 0,0 0 0,0 0 0,0 0 0,0 0 0,0-1 0,0 1 0,0 0 0,0 0 0,0 0 0,0 0 0,1 0 0,-1 0 0,0 0 0,0 0 0,0 0 0,0 0 0,0-1 0,0 1 0,0 0 0,0 0 0,0 0 0,1 0 0,-1 0 0,0 0 0,0 0 0,0 0 0,0 0 0,0 0 0,0 0 0,0 0 0,0 0 0,1 0 0,-1 0 0,0 0 0,0 0 0,0 0 0,0 0 0,0 0 0,0 0 0,0 0 0,1 0 0,-1 0 0,0 0 0,0 0 0,0 1 0,0-1 0,0 0 0,0 0 0,0 0 0,0 0 0,0 0 0,1 0 0,-1 0 0,0 0 0,0 0 0,0 0 0,0 1 0,0-1 0,0 0 0,0 0 0,0 0 0,0 0 0,0 0 0,0 0 0,0 1 0,11-8-2,-1 1 0,0-1 0,0-1 0,-1 0 0,0 0 0,0-1 0,-1 0 0,9-13 0,56-85 57,-66 94-2,0 1 0,-1-2 0,0 1 0,-1-1 0,0 0 0,-1 0 0,-1 0 0,0 0 0,-1-1 0,-1 1 0,0-27 0,-1 41-21,0-1 0,0 0-1,0 1 1,0-1 0,0 0 0,0 0-1,-1 1 1,1-1 0,0 0-1,0 1 1,0-1 0,-1 0 0,1 1-1,0-1 1,-1 0 0,1 1 0,0-1-1,-1 0 1,1 1 0,-1-1 0,1 1-1,-1-1 1,1 1 0,-1-1-1,0 1 1,1 0 0,-1-1 0,1 1-1,-1 0 1,-1-1 0,0 1 23,0-1 1,0 1 0,0 0-1,0 0 1,0 0-1,0 1 1,-1-1 0,1 0-1,0 1 1,-3 1-1,-4 1 1,1 1 0,0 0 0,0 0 0,-10 8 0,-27 27-117,33-27-142,0-1 0,0-1 0,-1 0 0,0-1 0,-16 8 0,20-15-1500,7-23-11396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7.8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90 7283,'0'0'9378,"-5"28"-7230,0-2-1537,-1 11 268,-1 0 1,-3-1 0,-14 37 0,21-66-735,-86 204 5067,87-200-4770,3-18 332,0-13-654,1 0-1,0 0 1,2 0-1,0 0 1,2 0-1,11-28 1,60-112-475,-57 123 367,64-116-111,-83 150 103,1 0 0,-1 0 0,1 1 0,0-1 0,0 1 0,0 0 0,1-1 0,-1 1 0,0 0 0,4-2 0,-5 4-1,0-1 1,0 1 0,0 0 0,0 0-1,-1 0 1,1 0 0,0-1-1,0 2 1,0-1 0,0 0-1,0 0 1,0 0 0,0 0-1,0 0 1,0 1 0,0-1 0,0 0-1,0 1 1,-1-1 0,1 1-1,0-1 1,0 1 0,0-1-1,-1 1 1,1 0 0,0-1-1,-1 1 1,1 0 0,0 0 0,-1-1-1,1 1 1,-1 0 0,1 0-1,-1 0 1,0 0 0,1 0-1,-1 1 1,13 22 60,-2 1 0,-1 0-1,-1 1 1,10 45 0,9 112 257,-19-111-321,-9-66-4,1 0-1,1 0 0,-1 0 0,1 0 1,0 0-1,0 0 0,0-1 0,4 7 1,-5-12 4,-1 0-1,1 0 1,0 0 0,-1 0 0,1 0 0,0 0 0,-1 0-1,1 0 1,0-1 0,-1 1 0,1 0 0,-1 0-1,1 0 1,0-1 0,-1 1 0,1 0 0,-1-1 0,1 1-1,0 0 1,-1-1 0,1 1 0,-1-1 0,0 1 0,1-1-1,-1 1 1,1-1 0,-1 1 0,0-1 0,1 1 0,-1-2-1,73-116 191,-33 51-121,113-189-205,-170 336-11635,1-31 3957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8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1 11029,'0'0'10936,"-25"24"-8962,-76 81 0,93-96-1666,0 0 0,0 1 0,1 0 0,0 0 0,-6 13 0,11-18-155,0 1 0,0 0 0,1-1 0,0 1 0,0 0 0,0 0 1,1 0-1,0 7 0,0-13-153,0 1 0,0-1-1,0 1 1,0 0 0,0-1 0,1 1 0,-1-1 0,0 1 0,0-1 0,1 1 0,-1-1 0,0 1 0,1-1 0,-1 1 0,0-1 0,1 0 0,-1 1 0,1-1-1,-1 1 1,1-1 0,-1 0 0,1 1 0,-1-1 0,1 0 0,-1 0 0,1 0 0,0 1 0,22 3-25,28-10-18,-35 0-16,0-1-1,0 0 0,-1-1 1,0-1-1,0-1 1,-1 0-1,24-22 0,-30 25-4,89-80-1585,-86 78 1259,-4 5 1787,-6 16-94,-1-5-1340,-1 6-15,1-8 48,0 0 0,0 0 0,0-1 1,1 1-1,-1 0 0,1-1 0,2 8 0,-2-11-266,0 1-1,0-1 1,0 1 0,0-1-1,0 1 1,1-1 0,-1 1-1,0-1 1,1 0-1,-1 0 1,1 0 0,0 0-1,-1 0 1,1 0 0,0 0-1,-1 0 1,1-1-1,0 1 1,0-1 0,0 1-1,0-1 1,3 0-1,23 2-5718,11-2-867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8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1 11797,'0'0'16232,"-109"119"-15320,109-105-512,0-7-288,10 0-63,16 0-49,16-7-193,15-7-847,5-28-1457,11-7-2978,-6 0-3633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08.7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0 6707,'0'0'10501,"-13"26"-6329,-83 178 2162,71-144-4651,-21 68 1,44-119-1668,0-1 1,1 1-1,0 0 1,0-1-1,1 13 1,17-19-191,-2-4 118,0 0 0,0-1 0,-1 0 0,1-1 0,-1-1 0,0 0 0,23-13 0,-13 7-179,35-11 0,87-14-714,-138 35 903,-7 23 455,-2-13-242,0 0 1,0 0 0,-1 0 0,-1 0 0,1 0 0,-2-1 0,1 1 0,-6 8 0,-12 40 530,19-54-3395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1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131 0 3474,'0'0'16063,"-3"5"-14529,-5 14-994,0 0 1,1 1-1,1 0 0,-5 32 1,2-11 292,-59 299 3089,58-290-3623,10-48-161,12-23-100,-3 10-84,1 0 1,0 1 0,1 1-1,-1 0 1,2 0-1,0 1 1,0 0 0,0 1-1,1 1 1,0 0 0,0 0-1,24-5 1,-35 10 43,0 0 1,0 1-1,0-1 1,0 1-1,0 0 1,0 0-1,0-1 0,0 1 1,0 1-1,0-1 1,0 0-1,0 0 0,0 1 1,0-1-1,0 1 1,0 0-1,0-1 1,0 1-1,-1 0 0,1 0 1,0 0-1,0 0 1,-1 1-1,1-1 0,-1 0 1,1 1-1,-1-1 1,0 1-1,1-1 1,-1 1-1,0 0 0,2 3 1,-1 3 85,0 0 1,0 0 0,-1 0 0,0 1-1,-1-1 1,0 14 0,0-22-84,0 4 31,-1 0 1,1 0 0,-1 0 0,0-1-1,0 1 1,0 0 0,-1-1 0,1 1-1,-1-1 1,0 1 0,0-1 0,0 0-1,-1 0 1,1 0 0,-1 0 0,1 0-1,-1-1 1,0 1 0,0-1 0,0 0-1,0 0 1,-1 0 0,1 0 0,-1 0-1,1-1 1,-7 3 0,-3 0-148,0 0 0,0-1 0,-1 0 0,1-1 0,-1-1 1,-15 1-1,28-3-25,0 1 0,0 0 0,0-1 0,1 1 0,-1 0 0,0-1 0,0 1 0,1-1 0,-1 1 0,0-1 1,1 0-1,-1 1 0,1-1 0,-1 0 0,1 1 0,-1-1 0,1 0 0,-1 0 0,1 1 0,0-1 0,-1 0 0,1 0 1,0 0-1,0 0 0,0 1 0,-1-1 0,1 0 0,0 0 0,0 0 0,0 0 0,1-1 0,1-17-3817,7 3-3298,18-3-1784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1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0 1761,'0'0'20246,"-16"19"-19224,3-3-774,-15 16 790,2 1 0,-29 47 0,53-77-965,0 1-1,1-1 1,-1 0 0,1 1 0,0-1 0,0 1 0,0-1 0,0 1-1,1-1 1,-1 1 0,1 0 0,1 6 0,-1-9-76,1-1 0,0 1 1,0 0-1,0-1 0,0 1 1,0 0-1,0-1 0,0 1 1,0-1-1,0 1 0,0-1 0,0 0 1,0 1-1,0-1 0,0 0 1,0 0-1,1 0 0,-1 0 0,0 0 1,0 0-1,0 0 0,0 0 1,3-1-1,33-2-44,-26 1-27,1-1-1,-1-1 1,0 0 0,1 0-1,-2-1 1,13-7 0,59-44-1287,-38 25 134,-44 31 1271,0 0 0,1-1 0,-1 1 0,0 0 0,0 0 0,1 0 0,-1 0 0,0 0 0,1 0 1,-1 0-1,0 0 0,0 0 0,1 0 0,-1 0 0,0 0 0,1 0 0,-1 0 0,0 0 0,0 0 0,1 0 0,-1 0 0,0 0 1,1 1-1,-1-1 0,0 0 0,0 0 0,1 0 0,-1 0 0,0 1 0,0-1 0,0 0 0,1 0 0,-1 0 0,0 1 1,0-1-1,0 0 0,0 0 0,1 1 0,-1-1 0,0 0 0,0 0 0,0 1 0,0-1 0,0 0 0,0 1 0,0-1 1,0 0-1,0 1 0,0-1 0,0 0 0,0 0 0,0 1 0,0-1 0,0 1 0,1 26 394,-1-15 104,15 42 645,11-45-6797,-21-9 4383,0 0 0,0-1 0,0 1 1,0-1-1,0 0 0,0 0 1,-1-1-1,1 1 0,0-1 1,-1 0-1,1-1 0,4-2 1,1-2-372,-1-1 0,0 0 1,13-17-1,-20 23 1565,17-11 11472,-16 25 153,-4 0-7832,1 4-6999,0 54 7687,5-70-4315,4-1-51,0-1-1,0 0 1,-1 0-1,1 0 1,-1-1-1,1-1 1,-1 1-1,0-1 1,14-10-1,72-54 362,-86 62-503,-6 4 78,39-32-1945,-5 0-6006,-20 19 202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2.7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0 3217,'0'0'10291,"-3"25"-6439,-34 355 6523,29-310-9053,-6 125 291,14-192-1634,5-23-102,0 0 53,1 1 0,1 0 1,1 1-1,19-35 0,-13 28-11,-7 10 18,2-4-127,0 1 0,2 1 0,0-1 0,1 2 0,18-21 0,5 13-813,-23 17 205,33-20-5375,-23 13-1332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2.9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11813,'0'0'13623,"135"92"-13479,-104-78-144,5 0-577,11 0-2080,0-14-3666,-1 0-5330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3.4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9652,'0'0'8412,"-6"25"-4954,-19 79-1193,22-93-1897,1 0 1,0 0 0,0 0-1,1 0 1,0 14-1,2-9-191,-1-16-189,0 1 1,0 0 0,0 0 0,0 0-1,0 0 1,0 0 0,0-1 0,1 1-1,-1 0 1,0 0 0,1 0 0,-1-1-1,0 1 1,1 0 0,-1 0 0,1-1-1,0 1 1,-1 0 0,1-1 0,-1 1-1,1-1 1,0 1 0,-1-1 0,1 1-1,0-1 1,0 1 0,1-1 0,0 1-140,1 0 1,0 0-1,0-1 0,0 0 1,-1 1-1,1-1 1,0 0-1,5-1 1,3-1-381,-1 0 0,1 0 0,19-9 0,18-12-592,-36 16 792,0 1 0,0 0 0,1 1-1,-1 0 1,1 1 0,0 0 0,0 1 0,24-2 0,-33 4 382,0 1 0,0 0 0,0 1 0,0-1 0,0 1 1,7 1-1,-9-1 38,0 1 1,-1-1 0,1 0 0,0 0-1,-1 1 1,1-1 0,0 1-1,-1-1 1,0 1 0,1 0 0,-1 0-1,0-1 1,1 5 0,11 17 990,-6-9-296,0-1 0,1 0-1,15 19 1,-20-30-761,-1-1 0,1 1 0,-1-1 0,1 0 1,-1 0-1,1 0 0,0 0 0,-1 0 0,1-1 0,0 1 0,0-1 0,0 1 0,0-1 0,4-1 0,1 1-16,-1 0 1,1-1-1,0 0 0,10-3 0,-7-1-67,0 0 1,0-1 0,0 0 0,-1-1 0,0 0-1,-1 0 1,1-1 0,-1-1 0,-1 0 0,4-12 5592,-23 15-3948,-31-12-5636,35 17 2858,6 1 815,0 0 0,0 0 0,0 0 0,0 0 0,-1-1 0,1 1 0,0 0 0,0 0 0,0-1 1,0 1-1,0-1 0,0 1 0,0-1 0,0 0 0,0 1 0,0-1 0,0 0 0,-1-1 0,-4-10-7247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3.7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8388,'0'0'16146,"10"0"-15226,342-13 3738,-261 12-6374,-57 1-7741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5.8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28 11669,'0'0'3076,"0"23"-258,-14 259 4302,13-234-5938,5-49-1190,10-4 202,-1 0-1,-1 0 1,1-2 0,-1 0-1,0 0 1,18-15 0,65-61 1012,-85 74-1209,5-6-292,-1-1 1,0 0 0,-1 0 0,18-32 0,10-34-9611,-25 45-2445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4.4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97 0 7299,'0'0'16269,"-14"27"-13633,-43 89-803,53-108-1686,0 1 0,0-1 1,1 1-1,0 0 0,1 0 1,0 1-1,1-1 0,0 0 0,0 1 1,0-1-1,2 0 0,1 17 1,-1-10-46,0-13-98,-1 0 0,1 0 0,-1-1 0,1 1-1,0 0 1,0-1 0,0 1 0,0 0 0,0-1 0,1 0 0,-1 1 0,1-1 0,0 0 0,0 0 0,-1 1 0,2-2 0,-1 1 0,0 0 0,0 0 0,0-1 0,1 1 0,-1-1-1,1 1 1,-1-1 0,1 0 0,-1 0 0,1 0 0,5 0 0,7 2-5,0-1 0,0-1 0,-1 0-1,21-2 1,-12 1 5,-8-1-84,0 0 1,1-1 0,-1-1-1,0 0 1,0-1-1,23-8 1,-32 9-13,1 0-1,-1 0 1,1 0 0,-1 0-1,0-1 1,0 0-1,-1-1 1,1 1 0,-1-1-1,0 0 1,0 0-1,0-1 1,-1 1 0,0-1-1,0 0 1,5-10 0,-8 11 92,0 1 1,-1 0 0,1 0 0,-1 0 0,1 0-1,-1 0 1,-1-7 0,0-6 358,0 17-305,0 0 0,0 0 0,1 0 0,-1 0 0,0 0 0,0 0 0,0 0 0,0 1 0,0-1 0,0 0 1,1 0-1,-1 1 0,0-1 0,0 1 0,0-1 0,1 0 0,-1 1 0,0-1 0,0 1 0,1 0 0,-1-1 0,0 1 0,1 0 0,-1-1 0,1 1 0,-1 1 0,-3 8 65,0 0 0,1 1 1,0-1-1,1 1 0,0-1 0,1 1 0,0 16 0,1-26-117,0 0-1,0-1 1,0 1 0,0-1-1,0 1 1,0-1 0,0 1 0,0 0-1,1-1 1,-1 1 0,0-1 0,0 1-1,1-1 1,-1 1 0,0-1 0,1 1-1,-1-1 1,1 1 0,-1-1 0,0 0-1,1 1 1,-1-1 0,1 0 0,-1 1-1,1-1 1,-1 0 0,1 0 0,0 1-1,-1-1 1,1 0 0,0 0-1,20 2 20,-15-2-20,26 0-293,-1 0-1,1-2 1,0-1 0,60-15-1,-78 15-63,-10 2 182,0 0-1,1 0 1,-1-1-1,0 1 0,0-1 1,0 0-1,6-3 0,-9 4 175,0 1 86,7-1-136,-1 0 0,1 0 0,-1-1 0,1 0 0,-1 0 1,1 0-1,-1-1 0,11-6 0,13-5-456,20 0-83,-49 14 604,1-1-1,-1 1 1,1-1-1,0 1 1,-1 0-1,1 0 0,-1 0 1,1 0-1,0 1 1,-1-1-1,1 1 1,-1 0-1,1-1 1,-1 1-1,0 0 1,1 0-1,-1 1 1,0-1-1,4 3 1,6 10 855,1 0 1,14 23 0,9-1 68,-33-34-942,-2-2-178,-1-9-9939,0-3-5620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4.5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85 16456,'0'0'13798,"15"-84"-22202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9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1 8436,'0'0'18654,"-21"29"-17785,2-2-615,-113 170 1384,-15 74 523,146-269-2145,-1 9 70,2-3-52,0-7-77,0-4-400,3-13-253,0 1-1,0 0 1,2 0-1,0 0 0,0 1 1,2 0-1,8-16 0,7-16-2542,10-30-3027,3-1-506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19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65 5523,'3'-23'296,"3"-19"4315,-6 43-4565,0-1-1,0 0 1,0 0 0,0 0-1,0 0 1,0 0-1,0 0 1,0 0 0,0 1-1,0-1 1,0 0 0,0 0-1,0 0 1,0 0-1,0 0 1,0 0 0,0 0-1,0 0 1,0 1 0,0-1-1,0 0 1,0 0 0,1 0-1,-1 0 1,0 0-1,0 0 1,0 0 0,0 0-1,0 0 1,0 0 0,0 0-1,0 0 1,0 1 0,1-1-1,-1 0 1,0 0-1,0 0 1,0 0 0,0 0-1,0 0 1,0 0 0,0 0-1,1 0 1,-1 0-1,0 0 1,0 0 0,0 0-1,0 0 1,0 0 0,0-1-1,0 1 1,0 0 0,1 0-1,-1 0 1,0 0-1,0 0 1,0 0 0,0 0-1,0 0 1,0 0 0,0 0-1,0 0 1,0 0 0,1-1-1,5 30 2385,3 41 2365,-1 84-1,-7-94-3376,3-1 1,16 86-1,-14-111-1255,-6-27-171,1 0 1,0 0-1,0-1 1,1 1-1,0 0 1,0-1-1,0 1 1,6 10 0,-8-17-82,0 0 0,0 0 0,0 0 0,0-1 0,0 1 0,0 0 1,0 0-1,0 0 0,0 0 0,0 0 0,0 0 0,0-1 0,0 1 1,0 0-1,1 0 0,-1 0 0,0 0 0,0 0 0,0 0 0,0-1 0,0 1 1,0 0-1,0 0 0,0 0 0,0 0 0,0 0 0,0 0 0,1 0 1,-1 0-1,0 0 0,0-1 0,0 1 0,0 0 0,0 0 0,0 0 1,1 0-1,-1 0 0,0 0 0,0 0 0,0 0 0,0 0 0,0 0 1,0 0-1,1 0 0,-1 0 0,0 0 0,0 0 0,0 0 0,0 0 0,0 0 1,0 0-1,1 0 0,-1 0 0,0 0 0,0 1 0,0-1 0,0 0 1,0 0-1,0 0 0,0 0 0,1 0 0,-1 0 0,0-12-3479,-6-15-3422,-8-7-4106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0.1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11493,'0'0'12166,"161"-21"-10005,-99 14-544,1 7-1073,-17-7-544,-4 7-32,-11 0-1361,-5 0-1984,-5 0-3410,5-7-4563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0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10053,'0'0'13510,"135"0"-13174,-104 0-336,-10 0-448,0 0-2017,-11 0-3154,0 0-3953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0.4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8788,'0'0'13942,"-11"126"-11813,11-91-320,0 0-848,0-14-497,0-7-432,5-7-32,1 0-208,-1-7-1057,0 0-1520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0.7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11381,'0'0'14343,"10"0"-14327,1 0-16,4 0-608,-5 0-1842,6 14-3168,-11 0-3955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1.0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333 1 9508,'-43'141'5165,"32"-99"612,13-35-4662,-2-1-710,1-1 1,0 0 0,1 0 0,-1 0-1,1 0 1,0 0 0,0 0 0,0 0 0,4 5-1,8 18 857,-2 5-782,0 1-1,-3 0 0,0 0 0,-3 1 0,0 0 1,-3 0-1,0 38 0,-2-52-395,0-15 36,0 0 1,-1 0 0,0 1 0,-1-1 0,0 7 0,0-11-80,1-1 1,0 0-1,-1 1 1,1-1-1,-1 0 1,0 0-1,1 1 1,-1-1-1,0 0 1,0 0 0,0 0-1,1 0 1,-1 0-1,0 0 1,-1 0-1,1 0 1,0 0-1,0 0 1,0-1-1,0 1 1,-1 0-1,1-1 1,0 1-1,-1-1 1,1 1 0,0-1-1,-3 0 1,-12 3-38,0-1 1,0-1 0,0-1 0,0-1 0,0 0 0,0-1-1,0 0 1,0-1 0,0-1 0,1-1 0,0 0 0,0-1-1,0 0 1,1-1 0,-19-13 0,22 12-23,1 2-142,1-2-1,-17-15 1,23 21 77,1-1 0,0 1 1,0-1-1,0 0 0,1 0 1,-1 0-1,1 1 0,-1-1 1,1-1-1,0 1 0,0 0 1,0 0-1,1 0 0,-1-1 1,1-4-1,-1-1-1049,4-25-6244,10 7-1631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3.6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3970,'0'0'18155,"4"0"-16739,175 0 5224,-117 0-8406,-1 0-5042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2:27.5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339 0 7603,'0'0'13343,"-13"0"-6838,4 0-6074,6 0-426,2 0 278,-10 17 248,-19 47-570,-209 480 892,229-519-855,6-16-33,0-1 0,1 1 0,0 0 1,1 0-1,-1 1 0,2-1 0,-2 13 1,16-26-148,1-5 214,-1-2 0,0 1 0,22-24-1,-4 3-16,111-117-437,-124 130 147,-1 0 1,15-21-1,-14 18-24,-17 21 297,-1-1 0,0 1 1,0 0-1,0 0 0,0 0 0,0 0 0,0 0 1,0-1-1,0 1 0,0 0 0,0 0 0,0 0 1,1 0-1,-1 0 0,0 0 0,0 0 0,0 0 1,0-1-1,0 1 0,0 0 0,1 0 0,-1 0 0,0 0 1,0 0-1,0 0 0,0 0 0,0 0 0,1 0 1,-1 0-1,0 0 0,0 0 0,0 0 0,0 0 1,0 0-1,1 0 0,-1 0 0,0 0 0,0 0 1,0 0-1,0 0 0,0 0 0,1 0 0,-1 1 1,0-1-1,0 0 0,0 0 0,0 0 0,0 0 1,0 0-1,1 0 0,-1 0 0,0 1 0,0-1 1,0 0-1,0 0 0,0 0 0,0 0 0,0 0 1,0 0-1,0 1 0,0-1 0,0 0 0,0 0 0,0 0 1,0 0-1,0 1 0,0-1 0,2 18 54,-1 1-1,0-1 0,-2 1 0,-4 31 1,-2 35 289,7-84-426,8-2 94,1 0 0,0 0 1,-1-1-1,0 0 1,1 0-1,-1-1 1,0 0-1,-1 0 1,1-1-1,0 0 0,-1-1 1,0 0-1,0 0 1,11-11-1,4-5-28,-1-2-1,32-43 0,-44 52 22,-1 1 0,8-20 0,-9 19 59,-7 14-49,0-1 0,0 1 0,1 0 0,-1 0 0,0 0 0,0 0 0,0 0 0,0-1 0,0 1 0,0 0 0,1 0 0,-1 0 0,0 0 0,0-1 0,0 1 0,0 0 0,0 0 0,0 0 0,0 0 0,0-1 0,0 1 0,0 0 0,0 0 0,0 0 0,0-1 0,0 1 0,0 0 0,0 0 0,0 0 0,0-1 0,0 1 0,-1 0 0,1 0 0,0 0 0,0 0 0,0-1 0,0 1 0,0 0 0,0 0 0,0 0 0,-1 0 0,1 0 0,0 0 0,0-1 0,0 1 0,0 0 0,-1 0 0,1 0 0,0 0 0,0 0 0,0 0 0,0 0 0,-1 0 0,1 0 0,0 0 0,0 0 0,-1 0 0,-11 4 343,0 7-333,0 0 0,1 0-1,0 2 1,0-1 0,1 1 0,1 0 0,0 1-1,1 0 1,1 1 0,0 0 0,1 0 0,0 0-1,2 1 1,0-1 0,0 1 0,1 0-1,0 19 1,9-32-115,-5-3 69,4 0 5,-1 0 0,0 0 0,1-1 0,-1 1 0,0-1 0,1 0 0,-1 0 0,0-1 0,0 1-1,0-1 1,0 0 0,0 0 0,-1 0 0,1 0 0,-1-1 0,1 0 0,-1 1 0,0-1 0,0 0 0,0-1 0,3-3 0,130-115-1384,-78 79 395,-38 30 607,-20 13 404,1-1-1,0 1 0,-1-1 1,1 1-1,0 0 1,0-1-1,-1 1 1,1 0-1,0 0 1,0-1-1,-1 1 1,1 0-1,0 0 0,0 0 1,0 0-1,0 0 1,-1 0-1,1 0 1,0 0-1,0 0 1,0 0-1,-1 1 1,1-1-1,0 0 1,0 0-1,-1 1 0,1-1 1,0 1-1,0-1 1,-1 1-1,1-1 1,-1 1-1,1-1 1,0 1-1,-1-1 1,1 1-1,-1 0 0,1-1 1,-1 1-1,0 0 1,1-1-1,-1 1 1,1 0-1,-1 0 1,0 0-1,0-1 1,0 1-1,1 1 0,8 44 1034,-9-43-941,3 52 888,-6 94 1,-4-112-756,5-29-195,0 0 0,1 0 0,-1 0 0,2 1 0,-1 10 0,6-21 13,75-87 226,112-115 478,-135 156-710,-22 14-743,-29 29-98,0-1-1,0 1 1,0-2-1,-1 1 1,8-12-1,-10 14-512,-1-1-1,0 0 0,0 1 1,-1-1-1,0 0 0,0 0 1,1-8-1,-1-14-8314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3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7860,'0'0'12165,"57"7"-11733,-31-7-432,11 0-272,-1 0-2833,6 0-3666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4.5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405 16 9428,'0'0'15738,"-25"-4"-14393,-84-7-438,101 10-777,-1 1 0,1 1 0,-1 0-1,1 0 1,0 1 0,-1 0 0,1 0 0,0 1 0,0 0 0,0 0 0,1 1 0,-1 0-1,1 0 1,-11 9 0,17-12-93,-2 1-6,0 1 1,1 0-1,-1 0 0,1 0 1,0 0-1,-1 0 0,2 0 1,-1 0-1,0 1 0,1-1 1,-1 1-1,1-1 0,0 1 1,0 0-1,0-1 1,1 1-1,-1 7 0,0 3-38,1 0 0,1 0 0,2 18 0,0-20 16,1 0 0,1-1 0,-1 1 0,2-1 0,0 0 0,0 0 0,1-1 0,0 1 0,10 9 0,20 34 34,-31-44-46,0 1-1,-1 0 0,0 0 0,-1 0 0,0 0 0,-1 1 0,0-1 0,-1 1 1,0 0-1,0 21 0,-2-32 5,-1 1 0,1-1 0,0 1 0,-1-1 0,1 1 0,-1-1 0,1 0 0,-1 1 1,0-1-1,1 0 0,-1 1 0,0-1 0,0 0 0,0 0 0,0 0 0,0 0 0,0 0 0,-1 0 0,1 0 1,0 0-1,0 0 0,-1-1 0,1 1 0,0 0 0,-3 0 0,-42 11 42,34-10-37,-6 1 1,1-1-1,-1 0 1,-17-2 0,29 0-52,6 0 27,0 0 1,0 0 0,0 0-1,-1 0 1,1 0-1,0 0 1,0 0-1,0-1 1,-1 1-1,1 0 1,0 0 0,0 0-1,0 0 1,-1 0-1,1 0 1,0 1-1,0-1 1,-1 0-1,1 0 1,0 0-1,0 0 1,0 0 0,0 0-1,-1 0 1,1 0-1,0 0 1,0 1-1,0-1 1,0 0-1,-1 0 1,1 0-1,0 0 1,0 0 0,0 1-1,0-1 1,0 0-1,0 0 1,0 0-1,-1 1 1,1-1-1,0 0 1,0 0-1,0 0 1,0 1 0,0-1-1,0 0 1,0 0-1,0 0 1,0 1-1,0-1 1,0 0-1,0 0 1,0 0-1,0 1 1,0-1 0,0 0-1,1 0 1,-1 0-1,0 1 1,0-1-1,0 0 1,0 0-1,1 17 160,0 98 283,-11 245 78,3-142-427,8-158-37,-1-59 84,-3-7-1082,1 1 1,-1-1 0,0 1 0,-1 0 0,1 0 0,-5-5 0,-12-19-9047,8 2-2556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7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0 176 7796,'0'0'15823,"22"-6"-13585,70-21-506,-79 23-1461,0-1 1,-1 0-1,0-1 0,0-1 1,20-14-1,4-3 24,-13 11-220,-12 8-50,-1-1-1,1 0 0,-1 0 1,0-1-1,0-1 0,10-10 1,-17 17-28,-2 1-16,-1 9-37,-4 75 1207,-18 108 1,7-87-950,15-83-199,0-21-27,-8-1-7083,-5 0 2801,-8 0-5448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27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0 239 4914,'0'0'15095,"5"23"-12515,18 75-374,-23-93-2022,1-1 0,0 1 0,1-1 0,-1 1 1,1-1-1,0 0 0,0 0 0,0 1 0,0-1 0,1-1 0,-1 1 0,1 0 0,0-1 0,1 1 0,-1-1 0,0 0 0,1 0 0,0 0 0,0-1 0,-1 1 0,8 2 0,-2-3-91,-1 0 1,1 0-1,1-1 1,-1-1-1,0 1 0,0-1 1,0-1-1,9-1 0,-5 1 50,-1-1-95,0-1 0,0 0-1,-1 0 1,1-1 0,-1 0 0,0-1 0,0-1-1,0 0 1,-1 0 0,1-1 0,-2 0 0,1-1-1,-1 0 1,0 0 0,-1-1 0,0-1 0,0 1-1,-1-1 1,0 0 0,-1-1 0,0 1 0,-1-1-1,6-18 1,-5 9 24,-2-1 0,0 1 0,1-23 0,-5 37-46,0 1 0,0 0 0,0-1-1,0 1 1,-1-1 0,0 1 0,0 0 0,0 0-1,-1-1 1,1 1 0,-1 0 0,-1 0 0,1 0-1,-1 1 1,0-1 0,0 1 0,-5-6 0,1 3 39,-2 1 0,1 0 0,0 1 0,-1 0 0,0 0 0,-1 1 0,1 0 0,-1 0 0,1 1 0,-1 1 0,0 0 0,0 0 0,0 1 0,0 0 0,-17 1 0,22 0-65,-1 0 0,1 1 0,0 0 0,0 0 0,-1 1 0,1 0 0,0-1 0,0 2 0,0-1 0,1 1 0,-1-1 0,-5 6 0,-7 5 0,-27 29 0,12-11 0,29-28-166,-1 0 0,2 1 1,-1-1-1,0 1 0,1 0 0,-1 0 1,1 0-1,0 0 0,1 0 0,-2 6 1,-6 12-1510,8-21 867,0 1-1,0 0 0,-1-1 0,1 1 0,0-1 0,0 1 0,-1-1 1,1 1-1,-1-1 0,-2 2 0,1 0-1443,-9 5-7416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1.9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208 92 3730,'0'0'15409,"8"-5"-13109,1 1-1494,7-4 42,-2-3 3821,-23 4-2212,-15-4-2319,-1 1 0,-1 2 0,0 1 0,0 0 0,0 2 1,0 1-1,-40 0 0,65 4-197,3 10-405,4 2 408,0 1-1,0-1 1,2-1 0,-1 0-1,1 0 1,1 0 0,15 14 0,9 13 47,-13-14 33,-4-4-16,25 37 0,-37-51-7,0 1 0,-1-1 0,0 1 0,0 0 0,-1 0 0,0 1 0,0-1 0,0 0 0,-1 1 0,0 10 0,-1-17 9,0 0 1,-1 0-1,1 1 0,0-1 1,-1 0-1,1 0 1,-1 0-1,1 0 1,-1 0-1,0 0 1,1 0-1,-1 0 1,0 0-1,0 0 1,0-1-1,0 1 1,0 0-1,0 0 1,-1 0-1,-24 13 168,23-13-155,-20 10 76,14-6-95,0-1-1,0 1 1,0-2-1,0 1 1,-1-2 0,0 1-1,1-1 1,-12 1-1,20-4-97,0 0 0,0 0 1,0 0-1,0 0 0,0 0 0,1 0 0,-1 0 0,0 0 1,0 0-1,1 0 0,-1 0 0,1-1 0,-1 1 0,1 0 1,0 0-1,-1-1 0,1 1 0,0 0 0,0-1 0,0 1 1,0 0-1,0-1 0,0 1 0,0 0 0,0-2 0,0-3-866,0 1-1,1 0 1,-1 0-1,1-1 0,0 1 1,2-8-1,-1 10 181,0 0 0,0 0-1,0 0 1,0 1 0,0-1 0,1 0 0,-1 1-1,5-3 1,27-17-7645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2.2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30 3089,'0'0'11950,"25"13"-9023,84 38-710,-103-48-2022,1 0 0,0-1 0,1 0 1,-1-1-1,0 1 0,0-1 1,1 0-1,-1-1 0,1 0 1,8-1-1,5 0 252,4 2 115,-19 0-398,0 0 1,0-1-1,-1 0 1,1 0 0,0 0-1,0-1 1,0 0-1,0 0 1,-1 0 0,10-4-1,-14 3 151,-1 0-1,1 0 1,-1 0 0,1 0-1,-1 0 1,0 0 0,0 0-1,0 0 1,0 0-1,0 0 1,-1 0 0,0-3-1,1 4-167,-1-3-86,0 1-1,0-1 1,0 1 0,0 0 0,-1 0 0,1 0-1,-1-1 1,0 1 0,0 1 0,0-1-1,0 0 1,-1 0 0,1 1 0,-1 0 0,0-1-1,1 1 1,-1 0 0,0 0 0,0 0 0,0 1-1,-1-1 1,1 1 0,0 0 0,-1 0-1,1 0 1,0 0 0,-7 0 0,-6-2 4,0 2 0,-1 0 0,1 0 0,-26 4 0,29-1-88,0 1 0,0 0-1,0 1 1,-18 8 0,22-9-7,8-3-46,0 1-1,1-1 1,-1 1 0,0-1 0,0 1 0,0 0 0,0-1 0,1 1 0,-1 0 0,0 0 0,1 0-1,-1-1 1,0 1 0,1 0 0,-1 0 0,1 0 0,0 0 0,-1 0 0,1 0 0,0 0 0,-1 0-1,1 0 1,0 0 0,0 2 0,0-3-155,0 1 0,0 0 1,0 0-1,0-1 0,0 1 0,0 0 0,1 0 0,-1-1 1,0 1-1,0 0 0,1 0 0,-1-1 0,0 1 0,1 0 1,-1-1-1,1 1 0,-1-1 0,1 1 0,-1 0 0,1-1 0,-1 1 1,1-1-1,0 1 0,-1-1 0,1 0 0,0 1 0,-1-1 1,1 0-1,0 1 0,0-1 0,-1 0 0,1 0 0,1 1 1,30 0-7024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2.5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1088,'0'0'20023,"0"24"-17662,0 170 3010,0-193-5360,0 1 1,0-1-1,0 0 1,0 1-1,0-1 1,0 0-1,0 1 0,0-1 1,1 0-1,-1 1 1,1-1-1,-1 0 1,1 0-1,-1 0 1,1 1-1,0-1 1,0 0-1,-1 0 1,1 0-1,2 1 1,-1 0-24,1-1 0,-1 0 0,0-1-1,1 1 1,-1 0 0,1-1 0,0 1 0,-1-1 0,1 0 0,-1 0 0,5 0 0,10-2-151,1 0 0,-1-2 1,0 0-1,-1 0 1,1-2-1,-1 0 1,0-1-1,19-11 0,51-19-756,-80 36 930,-5 1 280,5 2-92,-1 1 0,0 0 1,0 0-1,0 0 0,0 1 1,6 6-1,17 9-3074,-23-17 1791,0 0 1,0-1-1,0 1 1,0-1-1,1-1 1,-1 1-1,0-1 0,7 0 1,31 0-5131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2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281 7 7139,'0'0'11534,"-22"-1"-7850,-69-4-1368,84 4-1890,-1 1-1,0 1 1,0-1 0,-10 3 0,16-3-323,0 1-1,0-1 1,1 1 0,-1 0-1,0 0 1,0-1-1,1 1 1,-1 0 0,0 1-1,1-1 1,-1 0-1,1 0 1,-2 2-1,1 1-28,0-1-1,1 1 0,-1 0 0,1-1 1,0 1-1,0 0 0,1 0 0,-1 0 1,1 0-1,0 0 0,0 0 0,0 0 1,1 4-1,-1 1-100,0 14 52,1 1-1,1-1 1,1 0 0,11 43-1,-13-65-12,0 1 0,-1-1 1,1 1-1,-1 0 0,1-1 0,-1 1 0,0 0 1,0-1-1,0 1 0,0 0 0,0-1 0,0 1 0,0 0 1,-1 0-1,1-1 0,0 1 0,-1-1 0,1 1 0,-1 0 1,0-1-1,0 1 0,1-1 0,-1 0 0,0 1 0,0-1 1,0 1-1,-3 1 0,1-2-10,0 1 0,0-1 0,0 1 0,0-1 0,0 0 1,-1 0-1,1 0 0,-1-1 0,1 1 0,0-1 0,-1 0 0,-4 0 0,0 0-387,-19 1-805,16-7-3830,10-17-2618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3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5394,'0'0'16024,"135"-7"-13255,-42 7-400,1 0-736,-1 0-977,-15 0-560,-16 0-96,-20 0-272,-11 7-2065,-21 0-1425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3.2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1 7860,'0'0'16663,"-14"25"-14512,-41 86-583,52-104-1476,0-1-1,0 1 1,1-1-1,0 1 1,1 0-1,0 0 1,0 0-1,0 0 1,1 0-1,0 0 1,0 0-1,0 0 1,1 0-1,0 0 1,1 0-1,0 0 1,0-1-1,0 1 1,1-1-1,0 1 1,0-1 0,0 0-1,1 0 1,0 0-1,0 0 1,1-1-1,7 7 1,-4-4-110,1-1 1,0-1-1,1 0 1,-1 0-1,1-1 1,0 0-1,0-1 1,1 0-1,0 0 1,-1-1-1,1-1 0,0 1 1,0-2-1,18 1 1,-25-2-156,-1 0-1,1 0 1,0-1 0,0 1-1,-1-1 1,1 0 0,0 0-1,-1 0 1,1 0 0,-1-1-1,0 0 1,1 1 0,-1-1-1,4-3 1,-4 2-603,1-1-1,-1 1 1,0-1-1,0 0 0,0 0 1,4-6-1,9-24-6810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48.2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83 755 4130,'0'0'22546,"-3"6"-20395,-7 17-601,6-15-1284,1 0 1,0-1 0,1 1 0,0 0 0,0 1-1,-1 13 1,-3 11 256,-27 48-523,30-68 0,5-3 0,-13-648 0,12 629 0,0 0 0,0 0 0,1 0 0,0 1 0,1-1 0,-1 1 0,6-10 0,31-58 0,-29 59 0,11-22 0,1 2 0,41-50 0,-62 86 0,0-1 0,0 1 0,0 0 0,0-1 0,1 1 0,-1 0 0,0 0 0,1 0 0,-1 0 0,0 0 0,1 0 0,0 0 0,-1 1 0,1-1 0,-1 1 0,4-2 0,-2 2 0,-6 0 0,-3 0 0,3 1-51,-1-1 1,1 1-1,-1 0 0,1 0 1,0 0-1,-1 0 1,1 0-1,0 1 0,0-1 1,0 1-1,-4 3 0,-13 5-2454,-14-2-5251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7.6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204 15 2081,'0'0'19542,"-3"-4"-18010,3 4-1484,0-1 1,-1 0 0,1 1-1,-1-1 1,1 0 0,-1 1-1,1-1 1,-1 0 0,1 1 0,-1-1-1,1 1 1,-1-1 0,0 1-1,1 0 1,-1-1 0,0 1-1,1 0 1,-1-1 0,0 1 0,0 0-1,1 0 1,-1-1 0,0 1-1,0 0 1,1 0 0,-1 0-1,0 0 1,0 0 0,0 0-1,0 1 1,-3 0 71,1 2 0,0-1-1,0 0 1,0 1 0,0-1 0,1 1 0,-4 3-1,-10 11 188,1 1 0,1 0-1,0 1 1,1 1 0,1 0-1,1 0 1,1 1-1,1 1 1,1 0 0,0 0-1,2 0 1,1 1 0,0 0-1,-2 46 1,7-49-228,-1 22-21,2-41-55,-1 1 0,0 0 0,0-1 0,0 1 0,1-1 0,-1 1 0,1-1 0,-1 1 0,1-1 0,0 0 0,0 1 0,-1-1 0,1 1 0,0-1 0,0 0 0,0 0 0,0 0 0,1 0 0,1 2 0,2 0-115,-1-1-1,1 0 0,0 0 1,0-1-1,0 1 0,9 0 1,-10-1-924,1-1 0,-1 0 0,0 0 0,0-1 0,1 1-1,-1-1 1,0 0 0,0 0 0,0 0 0,0-1 0,0 1 0,7-5 0,5-2-4897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8.2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4194,'0'0'14551,"0"8"-13092,-2 54 839,0-24-865,2 0 0,1 0 0,8 49 0,-8-80-1332,1-1 0,-1 1 0,2-1 0,-1 1 0,1-1 0,0 0 0,0 0 0,0 0 0,6 7 0,-7-11-77,0-1 0,-1 1 0,1 0 1,0-1-1,0 1 0,1-1 1,-1 0-1,0 0 0,0 0 0,1 0 1,-1 0-1,1 0 0,-1 0 0,1-1 1,-1 1-1,1-1 0,-1 0 0,1 0 1,-1 0-1,1 0 0,-1 0 0,1-1 1,-1 1-1,1-1 0,-1 1 0,1-1 1,2-1-1,2-2 92,0 0 0,0 0-1,0 0 1,0-1 0,-1 0 0,0-1 0,0 1 0,8-11-1,1 1 62,15-16-129,0-2 0,-2-1 0,29-48 0,-48 69 1690,-3 6-4921,-20 17-11219,-2-2 4229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8.4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6467,'0'0'14887,"52"0"-14455,-21 0-256,5 7-176,-5-7-272,5 7-1889,-15 0-2865,-5 0-4275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8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10101,'0'0'16055,"-15"126"-15287,15-105-367,0-7-369,0-7-32,0 0-97,5-7-1487,0 0-433,0 7-256,6-7-6371,-1 0 688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39.0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1713,'0'0'21209,"5"77"-19784,-5-63-352,0-7-433,0 0-384,0 0-208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1.2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3185,'0'0'15282,"0"6"-13601,0 41 1382,7 52 0,-5-85-2766,0-1 0,1 0 0,0 0 0,1 1 1,0-2-1,1 1 0,1-1 0,0 1 0,9 12 0,-13-24-245,-1 0-1,1 0 0,-1 0 0,1 0 0,0 0 0,-1 0 1,1-1-1,0 1 0,0-1 0,-1 1 0,1-1 1,0 1-1,0-1 0,0 0 0,0 0 0,-1 0 0,1 0 1,0-1-1,0 1 0,0 0 0,-1-1 0,1 1 1,0-1-1,2-1 0,44-18 692,-29 7-579,0-1 1,-1 0 0,0-2 0,18-19-1,-17 16-91,7-14-15,-22 26-50,0 1-1,1 0 1,0 1 0,0-1-1,9-7 1,-10 12-16,-3 1-56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1.5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1889,'0'0'19705,"63"-7"-18344,-32 14-273,5 0-288,-5-7-431,0 0-305,-10 0-64,0 7-609,-11-7-1712,1 7-3217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1.8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0 7091,'0'0'13478,"4"17"-12008,38 114 1644,-37-113-2714,-1 0 0,-1 0 0,-1 1 1,0 33-1,-2-51-353,-1 1 1,1-1-1,-1 0 1,0 0-1,0 0 1,1-1-1,-1 1 1,0 0-1,0 0 1,0 0-1,0-1 1,0 1-1,0 0 1,0-1-1,0 1 1,0-1-1,0 1 1,-1-1-1,0 1 1,-28 9 463,27-9-417,-13 3 67,1-1 1,-1-1-1,1-1 0,-1 0 0,1-1 0,-31-4 1,41 4-153,0-1-1,0-1 1,0 1 0,0-1 0,0 0 0,1 0 0,-1 0 0,1 0-1,-1-1 1,1 0 0,-5-3 0,7 3-299,-1 1 0,1 0-1,0 0 1,0-1 0,0 1 0,0-1 0,0 0-1,1 0 1,-1 1 0,1-1 0,-1 0 0,1 0 0,0-1-1,0 1 1,1 0 0,-1 0 0,0-7 0,1 0-1627,1-23-8260,3 6-2354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2.3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2481,'0'0'21493,"2"-1"-19482,3-1-1780,0 1-1,0 0 1,0 1-1,0-1 0,-1 1 1,1 0-1,0 0 1,0 0-1,0 1 1,0 0-1,0 0 0,0 0 1,0 0-1,-1 1 1,1 0-1,0 0 1,-1 0-1,0 0 1,6 5-1,14 8 218,-1 1 0,24 23 0,-33-27-150,-5-5-271,-1 1 1,-1 0-1,1 1 0,-1-1 1,-1 2-1,0-1 0,0 0 1,-1 1-1,0 0 1,0 1-1,-1-1 0,2 12 1,0 2 7,-1 1 0,-2 0 0,-1 0 0,0 32 0,-2-54-35,-1 0 0,1 0 0,-1 0 0,0 0 0,0 0 0,0 0 0,0 0 0,0 0 0,-1-1 0,1 1 0,-1 0 0,0-1 0,1 1 0,-1-1 0,0 0 0,-3 3 0,-43 32 0,23-19 0,16-10 0,0 0 0,-1-1 0,0-1 0,-17 10 0,13-11-2229,12-5 1725,1 1-1,-1-1 1,1 0-1,-1 1 1,1-1-1,-1 0 1,1 0-1,-1 0 1,1 0-1,-1 0 1,1 0-1,-1-1 1,1 1-1,0 0 1,-3-2-1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7.5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336 106 1024,'0'0'17235,"5"-11"-15237,16-31-160,-21 41-1441,1 0-1,0 0 0,-1-1 0,1 1 1,-1-1-1,0 1 0,1 0 0,-1-1 0,0 1 1,0-1-1,0 1 0,0-1 0,0 1 1,0-2-1,-1 2-269,1 0 0,0 0 1,-1 0-1,1 0 0,-1 0 0,1 1 1,-1-1-1,1 0 0,-1 0 0,1 0 0,-1 1 1,0-1-1,1 1 0,-1-1 0,0 0 1,-1 0-1,-2 0-106,1-1 0,-1 1 1,0-1-1,0 1 0,0 0 1,-9 0-1,7 0 415,-11-2-353,0 1 0,0 1 0,0 1 0,0 0 0,0 1 0,0 1 0,0 0 0,-32 10 0,42-10-54,1 1-1,-1-1 1,0 1-1,1 1 1,-1-1 0,1 1-1,0 0 1,0 1-1,0-1 1,1 1 0,0 0-1,0 0 1,0 1-1,0 0 1,1 0-1,0 0 1,0 0 0,1 1-1,0-1 1,0 1-1,0 0 1,1 0-1,-2 10 1,1-2-16,0 0 1,2 0-1,0 1 1,1-1-1,0 0 0,1 1 1,6 27-1,-5-37-16,-1 1-1,2-1 0,-1 0 0,1 0 1,0 0-1,0 0 0,1 0 1,-1-1-1,1 1 0,0-1 1,1 0-1,-1 0 0,1-1 0,0 0 1,1 1-1,-1-2 0,0 1 1,1 0-1,0-1 0,8 3 0,0-2-361,-1 0-1,1-2 0,0 1 0,0-2 0,0 0 0,16-1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6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12182,'0'0'9737,"22"9"-7263,0 0-1711,-8-4-409,0 0 0,0 0 0,-1 2 0,0 0 0,0 0-1,0 1 1,-1 1 0,14 13 0,-19-15-197,-1 0 0,0 1 1,0-1-1,-1 2 0,0-1 0,-1 0 0,0 1 1,0 0-1,-1 0 0,0 0 0,3 16 0,-2-3 152,-2 0 0,-1 0 0,-3 41-1,2-58-274,0 0 0,-1 0 0,0 0 0,-1 0 0,1 0 0,-1 0 0,0 0 0,0-1 0,0 1 0,0-1 0,-1 1 0,-6 7 0,0-2 8,-1-1 0,0 0 0,-15 10 0,-19 18 146,43-37-181,0 1 0,1-1 0,-1 0 0,1 1 0,-1-1 0,1 1 0,-1-1 0,0 1 0,1-1 0,0 1 0,-1-1 0,1 1 0,-1 0 0,1-1 0,0 1 0,-1 0 0,1-1 0,0 1 1,0 0-1,-1-1 0,1 1 0,0 0 0,0-1 0,0 1 0,0 0 0,0 0 0,0-1 0,0 1 0,0 0 0,0-1 0,0 1 0,1 0 0,-1 0 0,0-1 0,0 1 0,1 0 0,-1-1 0,0 1 0,1 0 0,-1-1 0,1 1 0,-1-1 0,1 1 0,-1-1 0,1 1 0,-1-1 0,1 1 0,-1-1 0,1 0 0,0 1 0,-1-1 0,1 0 0,0 1 0,-1-1 0,1 0 0,0 0 0,-1 1 0,1-1 0,0 0 0,0 0 0,-1 0 0,1 0 0,1 0 0,50 4-216,-48-4 255,104 0-105,2 0-4100,-83 2-641,-5 10-3345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2.1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332 1 7619,'0'0'22731,"-17"12"-21125,3-2-1516,0 1 0,1 1 0,0-1 0,1 2 1,1 0-1,0 0 0,0 1 0,-12 23 0,-60 137-90,-11 23 0,83-174 0,10-22 0,0 0 0,1 1 0,-1-1 0,1 0 0,-1 1 0,1-1 0,0 0 0,-1 1 0,1-1 0,0 0 0,0 1 0,0-1 0,0 1 0,0 1 0,6-4 0,-5 1 0,101-15 0,158 9-1579,-229 6 1181,-31 0 308,15-2-3683,-6-4-2328,-3-7-4416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7.8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6419,'0'0'14273,"11"0"-11997,16 2-1138,-1 0 0,1 2 0,30 9 0,-26-6-522,54 6 0,-59-11-505,102 10 202,-96-11-8170,-20-1 3866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8.2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8 9124,'0'0'15386,"0"0"-15296,0 0-1,-1 0 1,1 0 0,0-1-1,0 1 1,0 0 0,-1 0-1,1 0 1,0 0 0,0 0-1,0 0 1,0-1 0,0 1-1,-1 0 1,1 0 0,0 0-1,0 0 1,0-1 0,0 1-1,0 0 1,0 0 0,0 0-1,0-1 1,0 1 0,0 0-1,0 0 1,0 0 0,0-1-1,0 1 1,0 0 0,0 0-1,0 0 1,0-1 0,0 1-1,0 0 1,0 0 0,0 0-1,0-1 1,0 1 0,0 0-1,348 0 2032,-325 7-4100,-16 0-2434,-24 0-12987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8.9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3089,'0'0'17288,"-1"21"-14855,-12 139 1564,10 87-525,5-137-2139,-3-111-1333,1 0 1,0 0 0,0 0 0,0 1-1,0-1 1,-1 0 0,1 0-1,0 0 1,-1 0 0,1 0-1,-1 1 1,1-1 0,-1 0-1,1 0 1,-1 1 0,1-1 0,-1 0-1,0 1 1,1-1 0,-1 0-1,0 1 1,0-1 0,0 1-1,1-1 1,-1 1 0,-1-1-1,6-2 4,8-1 8,135 15-2679,-2-1-2394,-159-11-1182,-6-5-2580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7:48:49.2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4194,'0'0'22229,"9"0"-20172,16 2-1247,38 6 0,11 2-24,2-7-184,43 3 229,-102-3 489,-6-2-4266,-25 1-7743,-8-2 305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11:43:28.52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11:43:35.00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5,'57'-4,"1"3,82 9,64 16,-2 9,293 86,388 174,-835-276,187 65,-217-76,1 1,-1 1,-1 0,0 1,0 1,-1 1,0 0,-1 1,0 1,-1 0,0 1,-1 0,-1 1,19 30,-9-10,-2 1,-1 1,-2 1,-1 0,-2 1,16 77,-30-115,0 2,1 0,-1 0,1 0,0-1,0 1,0 0,0 0,0-1,1 1,-1 0,1-1,0 0,0 1,0-1,0 0,0 0,4 3,7 2,1 0,0-1,0 0,0-2,1 1,0-2,22 3,285 34,111-4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5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71 5282,'0'0'12932,"0"23"-11145,1 2-1144,-1 23 1230,-7 60 0,-7-21 807,-37 122 1,19-88-2023,11-60 86,24-144-315,23-144-1,38-81-474,-58 284 37,-3 8 0,0 0-1,1 1 1,1-1-1,11-22 1,-15 38 14,-1-1 0,0 0 0,1 1 0,-1-1 0,0 1 0,1-1-1,-1 1 1,1-1 0,-1 1 0,1-1 0,-1 1 0,1-1 0,0 1 0,-1 0 0,1-1 0,-1 1 0,1 0 0,0 0 0,-1-1-1,1 1 1,0 0 0,-1 0 0,1 0 0,0 0 0,0 0 0,7 6 88,3 10-77,-1 1-1,-1 0 1,0 1-1,-2 0 1,0 0-1,7 26 0,19 125 321,-27-135-286,24 204 93,-28-220-142,3-3-1,-5-15 0,1-1 0,-1 1 0,1-1 0,-1 1 0,1 0 0,-1-1 0,0 1 0,1-1 0,-1 1 0,1-1 0,-1 0 0,0 1 0,0-1 0,1 1 0,-1-1 0,0 0 0,0 1 0,0-1 0,0 1 0,1-1 0,-1 0 0,0 1 0,0-1 0,0 0 0,-1 0 0,2 0 0,6-38-16,34-159-372,-31 160 294,1 1 0,2 1 1,21-41-1,-33 74 80,0 1 0,1 0 0,-1 0 0,0 0 0,1 0 0,-1 0 1,1 0-1,-1 0 0,1 0 0,0 1 0,0-1 0,0 1 0,0-1 0,0 1 0,3-2 0,-4 3 9,1 0-1,-1 0 0,1 0 1,-1 0-1,0 0 1,1 0-1,-1 0 1,1 0-1,-1 0 0,0 1 1,1-1-1,-1 1 1,0-1-1,1 1 0,-1-1 1,0 1-1,0 0 1,1 0-1,-1 0 1,0-1-1,0 1 0,0 0 1,0 0-1,0 1 1,0-1-1,0 1 0,9 11 55,-2-1-1,0 1 0,0 0 0,-1 1 0,-1 0 0,0 0 0,-1 0 0,-1 1 0,4 20 0,1 18 268,2 70 0,-8-81-276,-2 34-99,-1-75-272,0-15-14443,0 7 7256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6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7523,'0'0'15448,"4"0"-13658,16 0-420,22 1 377,0-3 0,68-10 0,-75 6-1432,56-2 1,-36 7-4093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6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9732,'0'0'11830,"0"168"-9141,5-119-336,0-7-912,0-7-881,0-14-496,0-7-64,1-7-608,-1-7-2658,0 0-2608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6.8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6451,'0'0'10261,"3"27"-6652,9 86-1141,-11-102-2065,1 0-1,0-1 1,1 1-1,0 0 1,5 11-1,-5-17-255,0 0 0,0 0 0,0 0 0,1 0 0,0-1 0,0 0 0,7 6 0,-10-9-179,0 0 0,1 0 0,-1 0 0,0 0 0,1-1 0,-1 1 0,1-1 0,0 1 1,-1-1-1,1 1 0,-1-1 0,1 0 0,0 0 0,-1 0 0,1 0 0,0 0 0,-1 0 0,1 0 0,-1-1 0,1 1 0,0-1 0,-1 1 0,1-1 0,-1 1 0,3-2 0,39-26-662,-29 18 794,1 0-128,1 0 0,0 1 0,34-14 0,-46 21 108,0 1 1,1-1-1,-1 1 0,0 0 1,1 0-1,-1 1 0,0-1 0,1 1 1,-1 0-1,1 0 0,-1 0 0,1 1 1,-1 0-1,1 0 0,-1 0 1,0 0-1,0 0 0,1 1 0,-1 0 1,0 0-1,-1 0 0,7 4 1,-4 0 162,-1 0 1,1 0 0,-1 1-1,-1 0 1,1 0 0,4 9-1,12 18-1063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2.3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10741,'0'0'18350,"-7"25"-16902,3-10-1265,-8 27 402,2 1-1,-7 73 1,15 103-283,2-127-313,3-71-2131,5 4-5820,1 2 762,-8-15 45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7.0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7251,'0'0'21114,"62"119"-20058,-57-98-511,0 0-433,-5 0-112,6-7 0,-6 0-368,0-7-1201,0 0-1360,-11-7-7572,-4-21-1617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7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151 126 5539,'-151'-126'13974,"172"126"-12501,5 0-113,5 0-687,0 0-385,0 0-288,6 0-625,-1 0-2704,0 7-3954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7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8740,'0'0'15092,"5"26"-13176,-1-6-1548,6 33 1026,28 84 0,-38-137-1392,12 27 163,-11-26-170,-1 1-1,1-1 1,-1 0 0,1 0 0,0 0-1,-1 0 1,1 0 0,0-1-1,0 1 1,0 0 0,0 0 0,-1 0-1,1-1 1,1 1 0,-1 0-1,0-1 1,0 1 0,0-1 0,0 1-1,2-1 1,-2 0-25,0-1-1,0 0 1,0 0 0,0 0-1,0 0 1,0 0 0,0 0 0,-1 0-1,1 0 1,0 0 0,-1-1 0,1 1-1,-1 0 1,1 0 0,-1-1-1,1 1 1,-1-2 0,3-5-121,20-31-485,1 0 0,2 2 1,43-49-1,-68 85 616,0-1 0,0 1 1,0-1-1,1 1 0,-1 0 0,0 0 0,0-1 1,1 1-1,-1 0 0,1 0 0,-1 0 0,1 1 1,-1-1-1,1 0 0,0 0 0,-1 1 0,1-1 1,2 1-1,-3 0 41,1 1 0,-1-1-1,0 1 1,0 0 0,0 0 0,0 0 0,1 0 0,-1 0 0,0 0 0,-1 0 0,1 0 0,0 0 0,0 0-1,0 0 1,-1 1 0,1-1 0,-1 0 0,1 1 0,-1-1 0,1 0 0,-1 1 0,0-1 0,1 2 0,16 59 1326,-2-8-221,30 72-1,-45-125-1128,0-1 0,0 1 0,0 0-1,0-1 1,0 1 0,1 0-1,-1-1 1,0 1 0,0-1-1,1 1 1,-1 0 0,0-1-1,1 1 1,-1-1 0,1 1-1,-1-1 1,1 0 0,-1 1-1,1-1 1,-1 1 0,1-1-1,-1 0 1,1 1 0,-1-1-1,1 0 1,0 0 0,-1 1-1,1-1 1,0 0 0,-1 0-1,1 0 1,-1 0 0,1 0-1,0 0 1,-1 0 0,1 0-1,0 0 1,-1 0 0,1 0-1,0 0 1,-1-1 0,1 1-1,-1 0 1,1 0 0,0-1-1,-1 1 1,1 0 0,-1-1 0,1 1-1,-1 0 1,1-1 0,-1 1-1,1-1 1,-1 1 0,0-1-1,1 1 1,0-2 0,24-39-298,-19 29 285,0 2-10,1 0 1,0 1-1,1-1 0,0 1 1,0 0-1,1 1 1,0 0-1,1 1 0,14-9 1,-23 15 51,1 1 0,-1-1 0,1 1 0,0 0 1,-1-1-1,1 1 0,0 0 0,-1 0 0,1 0 1,0 1-1,-1-1 0,1 0 0,-1 1 0,1-1 0,0 1 1,-1-1-1,1 1 0,-1 0 0,1-1 0,-1 1 0,0 0 1,3 2-1,30 30 782,-21-19-636,-1-2-86,30 27-1395,-17-23-2182,2-8-3312,6-7-865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8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0 10629,'0'0'14996,"-23"16"-13579,-70 57-198,88-69-1120,0 0 0,1 0 0,0 0-1,-1 1 1,1 0 0,1 0 0,-1 0 0,1 0 0,0 0 0,0 1 0,0 0 0,1-1 0,0 1-1,-2 11 1,3-5-61,1-12-43,0 1 1,1-1-1,-1 0 0,0 0 1,1 1-1,-1-1 1,1 0-1,-1 0 1,0 0-1,1 1 0,-1-1 1,1 0-1,-1 0 1,0 0-1,1 0 1,-1 0-1,1 0 1,-1 0-1,1 0 0,-1 0 1,0 0-1,1 0 1,-1 0-1,2-1 1,0 1-21,5 0-46,1 0-1,-1-1 1,0 0 0,1-1 0,-1 0-1,0 0 1,0 0 0,0-1 0,0 0-1,-1 0 1,1-1 0,-1 0 0,0 0-1,0 0 1,0-1 0,6-6 0,6-6-148,-7 6-10,0 1 0,1-1 0,0 2 0,0 0-1,1 0 1,1 1 0,-1 1 0,26-11 0,-38 18 240,-1 0 1,1-1 0,-1 1 0,1 0-1,-1-1 1,1 1 0,0 0 0,-1 0-1,1 0 1,-1 0 0,1-1 0,-1 1 0,1 0-1,0 0 1,-1 0 0,1 0 0,-1 0-1,1 0 1,0 1 0,-1-1 0,1 0-1,-1 0 1,1 0 0,-1 0 0,1 1-1,-1-1 1,1 0 0,-1 1 0,1-1-1,-1 0 1,1 1 0,-1-1 0,1 0-1,-1 1 1,0-1 0,1 1 0,-1-1-1,0 1 1,1-1 0,-1 1 0,0-1 0,0 1-1,1-1 1,-1 1 0,0 0 0,0-1-1,0 1 1,0-1 0,0 1 0,0 0-1,1 2 158,8 20 476,-7-16-435,0-1 0,1 1 1,-1-1-1,1 1 0,1-1 0,-1 0 0,9 9 0,-3 1-2543,-9-15 2148,0-1-1,1 1 0,-1 0 0,0-1 1,0 1-1,0-1 0,1 1 0,-1-1 1,0 1-1,1-1 0,-1 1 0,1-1 1,-1 1-1,0-1 0,1 1 0,-1-1 1,1 1-1,-1-1 0,1 0 0,-1 1 1,1-1-1,-1 0 0,1 1 0,0-1 1,-1 0-1,1 0 0,-1 0 0,1 0 1,0 0-1,-1 1 0,1-1 0,0 0 1,-1 0-1,1 0 0,1-1 0,13 1-5254,1 0-461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8.5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7924,'0'0'8123,"0"24"-4057,0 280 4565,0-293-8575,1-1-1,0 1 1,0-1 0,1 1 0,0-1-1,1 1 1,0-1 0,1 0 0,0 0-1,9 16 1,-8-19-73,-1-1-1,1 1 1,0-2 0,1 1-1,-1 0 1,1-1 0,0 0-1,1 0 1,-1-1 0,1 0 0,0 0-1,0 0 1,0-1 0,1 0-1,8 2 1,-4-2-3,-1 0 1,1 0-1,-1-2 0,1 1 1,0-2-1,0 1 1,0-1-1,-1-1 0,1 0 1,0-1-1,0-1 0,-1 1 1,0-2-1,1 1 0,-1-2 1,-1 1-1,1-2 1,0 1-1,-1-1 0,-1-1 1,1 0-1,-1 0 0,0-1 1,10-11-1,-5 4-40,0 0 0,-1-1 0,0-1-1,-2 0 1,0 0 0,-1-1 0,-1-1 0,0 0-1,-1 0 1,-2 0 0,0-1 0,-1 0 0,0 0-1,-2-1 1,1-25 0,-4 46 80,0 0 0,0-1 0,0 1 0,0-1 0,0 1 0,0 0 0,0-1 0,0 1-1,0-1 1,0 1 0,0 0 0,-1-1 0,1 1 0,0 0 0,0-1 0,0 1 0,-1 0 0,1-1 0,0 1 0,0 0 0,-1 0 0,1-1 0,0 1 0,-1 0 0,1 0-1,0-1 1,0 1 0,-1 0 0,1 0 0,-1 0 0,1 0 0,0-1 0,-1 1 0,1 0 0,0 0 0,-1 0 0,1 0 0,-1 0 0,1 0 0,-1 0 0,-16 6 640,14-4-590,-1 1 1,0 1-1,1-1 0,0 0 1,0 1-1,0-1 0,0 1 1,1 0-1,-1 0 0,1 0 1,-3 9-1,-16 54 410,20-64-435,-2 8 85,0 0 0,1 0-1,0 0 1,1 1 0,1-1 0,-1 0 0,2 1 0,1 12 0,-1-20-115,0 0 0,0-1 0,0 1-1,0 0 1,1-1 0,-1 1 0,1-1 0,0 0 0,0 0-1,0 0 1,1 0 0,-1 0 0,1 0 0,0 0 0,-1-1-1,1 1 1,0-1 0,0 0 0,1 0 0,-1 0 0,0 0-1,1-1 1,-1 1 0,1-1 0,0 0 0,-1 0 0,7 1-1,12 0-271,-1 0-1,1-2 1,35-3 0,-53 3-307,1-1 0,-1 0 0,0 0 0,0 0 0,0 0 0,0-1 0,0 1 1,0-1-1,0 0 0,0 0 0,-1-1 0,1 1 0,5-6 0,5-13-9411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9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353 1 9076,'0'0'10506,"-22"7"-8828,-10 3-1244,-32 15-1,58-22-338,0 0 0,0 1-1,1 0 1,-1 0-1,1 0 1,0 1-1,1-1 1,-1 1-1,1 0 1,0 1-1,0-1 1,-5 10-1,2 0 322,1-1 0,1 1 0,-5 21-1,7-27-316,1 1 0,0-1 0,1 1-1,0 0 1,0 0 0,1-1-1,1 1 1,-1 0 0,2-1 0,-1 1-1,1 0 1,1-1 0,0 0-1,0 1 1,0-1 0,1-1 0,1 1-1,0 0 1,0-1 0,8 9-1,9 11-28,28 25 0,-31-33-55,0 1 0,27 37-1,-44-55-14,0 1 0,0-1 0,0 0 0,-1 1 0,0-1 0,2 8 0,-2-10 15,-1 0 0,0 0 0,0 0 0,0 0 0,0 0 1,0 0-1,0 0 0,0 0 0,0 0 0,-1 0 0,1 0 0,0 0 0,-1 0 0,1 0 0,0 0 0,-1 0 0,1 0 0,-1 0 1,1 0-1,-1-1 0,0 1 0,1 0 0,-1 0 0,0-1 0,0 1 0,1 0 0,-1-1 0,0 1 0,0-1 0,-2 1 0,-13 6 191,0-1-1,-1-1 0,0-1 1,0 0-1,-27 1 0,-93-1-670,96-5-326,40 1 558,-1 0 1,1 0-1,0-1 0,-1 1 0,1-1 0,0 1 0,-1-1 0,1 0 1,0 1-1,0-1 0,0 0 0,0 0 0,0 0 0,0 0 0,0 0 0,0 0 1,0 0-1,0 0 0,1 0 0,-1 0 0,0 0 0,1-1 0,-1 1 1,0 0-1,1 0 0,0-1 0,-1 1 0,1 0 0,0-1 0,0 1 0,0-1 1,0 1-1,0 0 0,0-3 0,-1-23-6194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9.5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7523,'0'0'10405,"0"133"-6259,0-56-736,6 7-753,4 14-1200,0-7-721,1-6-432,-1-8-192,-5-28-80,0-14-32,-5-21-160,6-7-352,-6-42-7572,0-14-784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09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58 2177,'0'0'17493,"32"-9"-16177,106-29-225,-126 35-925,0 0 1,1 1 0,-1 1-1,0 0 1,1 0-1,-1 1 1,0 1 0,19 2-1,-28-2-146,0 0-1,0-1 1,0 1 0,0 1-1,0-1 1,0 0 0,0 1-1,0-1 1,-1 1 0,1 0-1,-1 0 1,1 0 0,-1 0-1,0 0 1,0 0-1,3 4 1,-2-1 74,0 0 0,-1 0 0,1 0-1,-1 0 1,0 1 0,0-1 0,-1 1 0,2 8 0,-1-4 149,-2 0 0,1 0 1,-1 0-1,0 0 0,-1 0 1,-1 0-1,1 0 0,-1-1 1,-1 1-1,-5 12 0,3-12-98,-2 0 0,1 0-1,-1 0 1,-1-1 0,0 0-1,0-1 1,0 0 0,-17 12-1,12-10-101,-1-1-1,0 0 0,0-1 0,-1 0 0,-25 8 1,27-12-466,-17 5 498,9-7-5898,28-12-417,1-2 3524,24-15-5221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0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249 0 11269,'0'0'10554,"-26"6"-8734,-12 2-988,-38 14 1,71-20-743,0 0 1,1 1-1,-1-1 0,0 1 1,1 0-1,0 0 1,-1 0-1,1 1 1,0-1-1,1 1 1,-1 0-1,1 0 1,0 0-1,0 1 1,0-1-1,0 1 0,1 0 1,0 0-1,0 0 1,-2 6-1,-1 2 193,0-1-68,0 1 1,1 0-1,0 0 1,2 0-1,-1 0 1,1 0-1,0 22 0,2-33-218,1 0 1,-1-1-1,1 1 0,-1 0 0,1-1 0,-1 1 0,1 0 0,0-1 0,0 1 0,0-1 0,0 1 0,0-1 0,0 1 0,0-1 1,0 0-1,1 0 0,-1 1 0,1-1 0,-1 0 0,0 0 0,1 0 0,0-1 0,-1 1 0,1 0 0,0 0 0,-1-1 1,1 1-1,0-1 0,-1 0 0,1 1 0,0-1 0,2 0 0,2 1-19,1-1 0,-1 0-1,0 0 1,1 0 0,-1-1 0,1 1 0,-1-2-1,12-3 1,-8 1-76,0-1 0,-1-1 1,0 0-1,0 0 0,0-1 0,-1 0 0,1 0 0,-2-1 0,11-13 0,59-88-2454,-63 86 1687,-7 16 552,-5 5 260,-1 0 0,1 0 0,-1 0 0,0-1 1,1 1-1,-1 0 0,0 0 0,0-1 0,0 1 1,0-4-1,-1 6 72,0 0 0,0 0 0,1 0 0,-1 0-1,0 0 1,0 0 0,0-1 0,0 1 0,0 0 0,0 0 0,0 0 0,1 0 0,-1 0 0,0 0 0,0 0 0,0 0 0,0 0-1,1 0 1,-1 0 0,0 0 0,0 0 0,0 0 0,0 0 0,0 0 0,1 0 0,-1 0 0,0 0 0,0 0 0,0 0 0,0 0-1,1 0 1,-1 0 0,0 0 0,0 0 0,0 0 0,0 0 0,0 0 0,1 0 0,-1 1 0,0-1 0,0 0 0,0 0 0,0 0 0,0 0-1,0 0 1,0 0 0,0 1 0,1-1 0,-1 0 0,0 0 0,0 0 0,0 0 0,0 0 0,0 1 0,0-1 0,0 0 0,0 0-1,0 0 1,0 0 0,0 1 0,0-1 0,5 11 216,1 7 51,1-1 0,1-1 0,0 1 0,1-1-1,1-1 1,0 1 0,25 26 0,-33-40-729,1 0 1,-1-1-1,1 1 0,0-1 1,0 0-1,-1 1 0,1-1 1,0 0-1,0-1 1,6 2-1,12-1-6147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0.6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12374,'0'0'8126,"1"20"-4650,0-7-3021,-1 20 652,2-1 1,2 0 0,9 39-1,-11-63-990,-1-4-99,0 0 1,0 0 0,0 0 0,1 0-1,-1 0 1,1-1 0,0 1 0,0 0-1,1-1 1,-1 1 0,4 3 0,-5-6-52,0-1 0,1 0 0,-1 1 0,0-1 0,1 0 0,-1 1 1,1-1-1,-1 0 0,0 0 0,1 0 0,-1 0 0,0-1 0,1 1 1,-1 0-1,0 0 0,1-1 0,-1 1 0,0-1 0,1 1 0,-1-1 0,0 0 1,0 1-1,2-2 0,29-22-611,-24 17 572,3-2 14,3-2-176,0 0 0,16-8 0,-24 16 180,-1 0 0,1 1 0,0-1 0,0 1 0,0 1 0,0-1 0,0 1 1,0 0-1,11 0 0,-14 2 158,1 0 0,-1 1 0,0-1 0,0 1-1,0 0 1,0-1 0,0 1 0,0 1 0,0-1 0,0 0 0,-1 1 0,0-1 0,1 1 0,-1 0 0,0 0 0,2 4 0,10 9 407,53 60-980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2.8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1 530 1809,'0'0'18920,"9"-23"-16158,-5 14-2521,56-162 2428,-40 103-1960,4 0 0,58-117 0,-82 185-698,0-1 1,0 1-1,0 0 0,0 0 1,0 0-1,0-1 1,0 1-1,0 0 1,0 0-1,0 0 1,0-1-1,0 1 0,0 0 1,0 0-1,1 0 1,-1 0-1,0-1 1,0 1-1,0 0 0,0 0 1,0 0-1,1 0 1,-1 0-1,0-1 1,0 1-1,0 0 0,0 0 1,1 0-1,-1 0 1,0 0-1,0 0 1,0 0-1,0 0 1,1 0-1,-1 0 0,0 0 1,0 0-1,0 0 1,1 0-1,-1 0 1,0 0-1,0 0 0,0 0 1,1 0-1,-1 0 1,0 0-1,0 0 1,1 0-1,2 14 1182,-2 26 984,-1-34-2060,0 65-87,2-1 0,4 1 0,21 99 0,-26-166-147,-1-24-3240,0 19 2920,0-1 0,0 1 0,0 0 0,-1-1 0,1 1 0,0 0-1,-1-1 1,1 1 0,0 0 0,-1 0 0,0-1 0,1 1 0,-1 0 0,0 0-1,1 0 1,-1 0 0,0 0 0,0 0 0,-2-2 0,-1-1-1778,-11-16-8157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0.9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9060,'0'0'7998,"1"22"-4577,7 73-313,-8-86-2661,1 0 0,0 0 0,0 0 1,1 0-1,0 0 0,0 0 0,1-1 0,0 1 0,1-1 1,0 0-1,0 0 0,5 8 0,-7-15-439,-1 0-1,0 0 0,1 0 1,-1 0-1,1 0 1,-1 0-1,1 0 0,0-1 1,-1 1-1,1 0 1,0-1-1,-1 0 0,1 1 1,0-1-1,0 0 1,-1 0-1,1 0 1,0 0-1,0 0 0,-1 0 1,1-1-1,0 1 1,2-1-1,39-15-422,7-13 67,-37 20 209,2 0 0,-1 1 0,1 1 0,1 0 0,20-6 0,-33 13 169,0-1-1,0 1 1,0 0 0,0 0 0,1 0-1,-1 0 1,0 1 0,0-1 0,0 1-1,0 0 1,0-1 0,0 2 0,0-1-1,0 0 1,0 1 0,0-1 0,-1 1-1,1 0 1,0 0 0,-1 0 0,0 0-1,1 0 1,1 3 0,5 6 227,0 0 1,-2 1 0,14 24-1,-13-21-187,-8-14-226,0 0 1,1 0 0,-1 0-1,0-1 1,0 1-1,1 0 1,-1 0-1,1-1 1,-1 1-1,1 0 1,-1-1-1,1 1 1,-1 0-1,1-1 1,0 1-1,-1-1 1,1 1 0,0-1-1,-1 1 1,1-1-1,0 1 1,0-1-1,0 0 1,-1 0-1,1 1 1,0-1-1,0 0 1,0 0-1,0 0 1,-1 0-1,1 0 1,0 0 0,0 0-1,0 0 1,0 0-1,-1 0 1,1 0-1,0-1 1,0 1-1,0 0 1,-1-1-1,1 1 1,0 0-1,0-1 1,0 0-1,2 0-880,21-17-7733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1.4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4418,'0'0'20004,"-1"27"-19110,-3 170 2483,4-182-3111,-1 3-46,1 0 1,0 0 0,1 0-1,2 0 1,-1-1 0,2 1-1,1-1 1,7 21 0,-11-37-224,0 0 1,0 0-1,0 0 1,0-1 0,0 1-1,0 0 1,0 0-1,0-1 1,0 1-1,0-1 1,1 1-1,-1-1 1,0 0 0,0 1-1,1-1 1,-1 0-1,0 0 1,0 0-1,1 0 1,-1 0-1,0 0 1,1 0 0,-1 0-1,2-1 1,35-8-313,-25 5 261,9-4-89,0 0 1,1 2-1,0 1 0,39-4 0,-56 9 146,-1-1 0,1 2 0,0-1 1,-1 0-1,1 1 0,0 0 0,-1 1 0,1-1 1,-1 1-1,0 0 0,1 0 0,-1 1 0,0 0 0,0 0 1,-1 0-1,1 0 0,-1 1 0,1-1 0,-1 1 0,0 0 1,0 1-1,-1-1 0,1 1 0,4 9 0,-2-4 68,-1 0 0,-1 1 0,0-1-1,-1 1 1,3 13 0,-5-21-55,0-1 1,-1 1-1,1 0 1,-1 0-1,0 0 1,0 0-1,0 0 0,0 0 1,0 0-1,-1 0 1,1 0-1,-1 0 1,0 0-1,0 0 0,0 0 1,0 0-1,-1-1 1,1 1-1,-1-1 1,1 1-1,-1-1 1,0 1-1,-3 2 0,-4 1 45,0-1-1,0 0 0,-1-1 1,0 0-1,0 0 0,-16 3 1,2-2 29,-41 4 0,-43-8-399,105-1-137,3-8-3072,3-12-1664,10-1 15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1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0 10629,'0'0'14868,"-20"21"-13622,-61 68-315,78-85-869,-1 0 1,1 1-1,0-1 1,0 1-1,1 0 0,-3 6 1,3 12 134,3-13-161,-1-9-37,0 0 1,0 1-1,0-1 0,0 0 1,1 0-1,-1 0 1,0 0-1,1 1 1,-1-1-1,0 0 1,1 0-1,0 0 1,-1 0-1,1 0 0,-1 0 1,1 0-1,0 0 1,0 0-1,0-1 1,-1 1-1,1 0 1,0 0-1,0-1 1,0 1-1,2 1 0,1-1 0,-1 0-1,1 0 1,-1 0-1,0-1 0,1 1 1,-1-1-1,1 0 0,0 0 1,3 0-1,5-2-15,0 1-1,0-2 1,0 0 0,22-8-1,-13 0-312,0-1 0,0-1-1,-1-1 1,27-25 0,32-22-2832,-78 61 3157,-1 0 0,1-1 0,0 1-1,-1 0 1,1 0 0,0 0-1,-1-1 1,1 1 0,0 0 0,0 0-1,-1 0 1,1 0 0,0 0 0,-1 0-1,1 0 1,0 1 0,-1-1-1,1 0 1,0 0 0,-1 1 0,1-1-1,0 0 1,-1 0 0,1 1 0,0-1-1,-1 1 1,1-1 0,-1 1 0,1-1-1,-1 1 1,1-1 0,-1 1-1,0-1 1,1 1 0,-1-1 0,1 1-1,-1 0 1,0-1 0,0 1 0,1 0-1,-1 0 1,15 39 1530,-12-28-934,39 118 2898,-41-128-4238,-1-13-9117,0 5 7203,0-26-8118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2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6163,'0'0'19865,"0"133"-18905,10-91-527,-5-7-369,5 0-64,1-7-673,4-14-2400,1-14-2786,5 0-6162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2.2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11925,'0'0'13062,"0"140"-12805,0-112-257,10 7-305,6 0-2320,-6-14-3938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2.6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12822,'0'0'11213,"-1"26"-8812,-2 83-720,2-101-1556,0 0 0,1-1 0,0 1 0,1 0 0,0-1 0,0 1 0,0 0 0,1-1 0,0 0 0,5 12 0,-6-17-115,1-1 1,-1 1 0,0-1 0,0 1-1,1-1 1,-1 0 0,1 1 0,-1-1 0,1 0-1,0 0 1,0 0 0,-1 0 0,1-1-1,3 2 1,0-1-25,0 0 0,0 0 0,0-1 0,0 0 0,0 0 0,-1 0 0,6-1 1,-3 0-64,-1-1 1,0 0 0,0 0-1,0-1 1,-1 0 0,1 0 0,-1 0-1,1 0 1,-1-1 0,0 0-1,0 0 1,8-9 0,7-10-917,24-33 0,-36 45 556,12-17-180,-18 26 1532,13 24 817,-7-2-1210,-7-15-460,1-1 1,0 1 0,0-1-1,0 0 1,0 0 0,1 0-1,-1 0 1,5 4 0,9 14-25,-14-19-312,0 0 1,0 1-1,0-1 0,1 0 1,-1-1-1,1 1 0,4 3 1,-5-5-284,-1 0 0,1 0 1,0 0-1,0 0 1,-1-1-1,1 1 0,0-1 1,0 1-1,0-1 0,0 0 1,3 0-1,15 0-7417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13.3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1 106 12005,'0'0'14212,"0"24"-12032,1 79-905,-2-95-1165,1-1-1,1 0 1,-1 1-1,1-1 1,0 0-1,1 1 1,0-1-1,0 0 0,6 13 1,-4-10-63,-3-8-75,0 0-1,0-1 1,0 1 0,1 0 0,-1-1-1,0 1 1,1-1 0,-1 0-1,1 1 1,-1-1 0,1 0-1,0 0 1,-1 0 0,1 0-1,0 0 1,0 0 0,0 0 0,-1-1-1,1 1 1,0-1 0,0 1-1,0-1 1,0 0 0,0 0-1,0 0 1,0 0 0,0 0-1,0 0 1,0 0 0,0-1-1,0 1 1,0-1 0,0 1 0,0-1-1,0 0 1,2-1 0,8-4-365,1 1 1,-1-2-1,21-15 1,-26 17 416,-6 4-47,1 0 0,-1 0 0,1 1 1,-1-1-1,1 0 0,-1 0 0,1 1 0,-1-1 1,1 1-1,0-1 0,-1 1 0,1 0 0,0 0 1,-1 0-1,1 0 0,0 0 0,0 0 0,-1 0 0,1 0 1,0 1-1,-1-1 0,1 0 0,-1 1 0,1 0 1,0-1-1,-1 1 0,2 1 0,2 2 150,1 0 1,-1 1-1,-1 0 1,1 0-1,6 9 0,19 19 420,-26-30-533,0-1 0,1 1 0,-1-1-1,1 0 1,0 0 0,0-1 0,0 0-1,-1 0 1,11 1 0,49-1-77,-42-4-153,-1 0-1,0-2 1,0 0 0,31-13-1,77-43-1881,-125 59 2466,1 1 0,0-1 0,-1 1 0,1-1 0,0 1 0,0 1 0,0-1 0,0 1 0,7 0 0,-6 0-391,-1 0 1,1 0 0,-1-1 0,0 0 0,1 0 0,-1 0 0,8-3 0,6-5 44,0-1 1,0 0 0,-1-2-1,0 0 1,16-15-1,-28 22-17,-1 0 0,1 0 0,-1-1 0,0 0 0,-1 0 0,1 0 0,-1 0 0,0-1 0,-1 0-1,0 1 1,0-1 0,0-1 0,-1 1 0,0 0 0,0-1 0,-1 1 0,1-11 0,-2 5 67,1 9-53,-1 0 0,0-1 0,-1 1 0,1-1-1,-1 1 1,1-1 0,-3-4 0,3 8-4,-1-1 0,0 1-1,0 0 1,0 0 0,1 0 0,-1 0 0,0 0 0,0 0 0,0 0 0,-1 0 0,1 0 0,0 0 0,0 1-1,0-1 1,-1 0 0,1 1 0,0-1 0,-1 1 0,1-1 0,0 1 0,-1 0 0,1 0 0,-1 0 0,1-1-1,0 1 1,-1 1 0,-1-1 0,-2 0 14,0 0 1,0 0-1,0 1 0,0-1 0,0 1 0,0 1 1,1-1-1,-1 1 0,0-1 0,1 1 1,-1 1-1,1-1 0,0 0 0,0 1 1,0 0-1,0 0 0,0 1 0,0-1 0,1 1 1,0-1-1,-5 8 0,2-2 9,0 0-1,1 1 0,0-1 1,0 1-1,2 0 1,-1 0-1,1 1 1,-3 17-1,3-6 104,1 0 0,1 1 1,2 27-1,0-41-109,1-1-1,0 1 1,0-1-1,0 0 1,1 0 0,1 0-1,-1 0 1,1 0 0,1-1-1,0 0 1,-1 0 0,2 0-1,-1 0 1,1-1 0,0 0-1,1 0 1,-1 0 0,14 7-1,-7-4 16,0-1 0,0-1-1,1 0 1,0-1-1,1 0 1,-1-2-1,1 1 1,0-2-1,29 4 1,-33-6-49,13 1-186,0-1 0,0 0-1,38-6 1,-61 5 19,0 0 1,0 0-1,0-1 1,0 1-1,0 0 1,0-1-1,0 1 1,0 0-1,0-1 1,0 1-1,-1-1 1,1 1-1,0-1 1,0 0-1,-1 1 1,1-1-1,0 0 1,-1 0-1,1 1 1,0-1-1,-1 0 1,1 0-1,-1 0 1,0 0-1,1 0 1,-1 0-1,0 0 1,1 0-1,-1 0 1,0-1-1,1-18-8227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28.1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402 11 10773,'0'0'11362,"-26"-2"-9147,-80-6-340,100 8-1713,-1-1-1,1 2 0,-1-1 1,1 1-1,-1 0 0,1 0 1,-1 1-1,1 0 0,0 0 1,0 0-1,0 1 0,0 0 0,1 0 1,-10 7-1,6-2-4,0 1 0,1 0 0,0 0 1,0 1-1,-8 13 0,7-10-9,-4 7 8,1 1 0,1 1 0,0 0 0,2 1-1,0-1 1,2 2 0,-7 31 0,8-20 3,2 1 0,1-1-1,2 1 1,4 50 0,-3-81-151,1 1-1,0 0 0,0-1 1,0 1-1,1 0 0,0-1 1,0 0-1,0 1 1,1-1-1,-1 0 0,1 0 1,1 0-1,-1-1 1,1 1-1,-1-1 0,7 6 1,-3-5-5,-1-1 1,1 0-1,0 0 1,0 0 0,0-1-1,0 0 1,1 0-1,-1 0 1,1-1 0,14 2-1,-6-3-8,1 0 0,-1 0-1,1-2 1,-1 0 0,1-1-1,-1 0 1,0-1 0,0-1 0,0-1-1,28-12 1,-27 8-372,-1 0 1,0-1-1,0-1 0,22-21 1,-29 24-769,-1-1 1,0 0-1,-1 0 0,11-17 1,-17 24 228,1-1-1,-1 0 1,0 0 0,0 1-1,0-1 1,-1 0 0,1 0 0,0-3-1,0-16-14410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28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44 11605,'0'0'9445,"22"-7"-8090,71-21-227,-83 25-962,0 1-1,0 1 0,0-1 1,1 2-1,-1-1 0,10 2 1,-1 0 0,-16-2-145,1 1 1,0 0 0,-1 1-1,1-1 1,0 0 0,-1 1-1,1 0 1,-1 0 0,1 0-1,-1 0 1,1 1 0,-1-1-1,0 1 1,0 0-1,0 0 1,0 0 0,0 0-1,0 1 1,3 2 0,-2 1 119,0 0 1,-1 1-1,0-1 1,0 0 0,-1 1-1,0 0 1,0-1-1,0 1 1,0 9 0,5 35 447,-3 0 0,-4 78 1,-1-54-4714,3-69-1962,6-5-3182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28.7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10 337 7139,'0'0'10344,"19"-26"-7298,62-85-1565,-16 17 138,-63 91-1404,0-1 0,0 1 0,0-1 0,0 0 0,-1 1 0,0-1 0,0 0 0,0 0 0,0 0 0,0 0 0,-1 0 0,1 0 0,-1 0 0,0 0 0,-1-4 0,0 6-85,1 0 0,-1 0-1,0 0 1,1 0 0,-1 0 0,0 0 0,0 0-1,-1 0 1,1 1 0,0-1 0,0 0 0,-1 1-1,1-1 1,-1 1 0,0-1 0,1 1-1,-1 0 1,0 0 0,0 0 0,0 0 0,0 0-1,0 0 1,0 0 0,0 1 0,0-1-1,0 1 1,0-1 0,-3 1 0,0-1-58,0 1 0,1 0 1,-1-1-1,0 2 0,1-1 0,-1 1 1,1-1-1,-1 1 0,1 0 1,-1 1-1,1-1 0,-1 1 0,1 0 1,0 0-1,0 0 0,0 1 1,0-1-1,1 1 0,-1 0 0,-4 5 1,3-2-64,0 0 1,0 1-1,1-1 1,0 1-1,0 0 0,0 1 1,1-1-1,0 0 1,1 1-1,-4 15 1,5-17-1,0 1 1,0 0-1,0-1 0,1 1 1,0 0-1,0-1 0,1 1 1,-1 0-1,2-1 1,-1 1-1,1 0 0,0-1 1,0 0-1,0 1 0,5 6 1,-3-7-14,1 0 0,0 0 0,0 0 0,0-1 0,0 0 1,1 0-1,0 0 0,0 0 0,0-1 0,1 0 0,0-1 1,-1 1-1,10 2 0,3 0-315,0 0 0,1-1-1,-1-1 1,40 2 0,32-5-4032,-79-2 2629,-1 0 0,1-1 0,15-3 0,31-20-8726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3.0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12486,'0'0'15223,"51"0"-14631,-15-7-368,5 0-224,-5-6-592,0 13-2562,-10-14-4497,5 7-6356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29.1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262 1 144,'0'0'28581,"-29"10"-27564,-91 39-494,113-46-478,0 1 0,1 0 0,-1 0 1,1 0-1,0 1 0,1 0 1,-1 0-1,1 0 0,0 1 1,0 0-1,1 0 0,-7 11 1,3-6 45,5-6-85,0 0 0,0 0 0,1 0 0,-1 1 0,1-1 0,0 0 0,1 1 0,-1-1 0,1 1-1,0 0 1,0 0 0,1-1 0,0 1 0,0 0 0,0 0 0,2 7 0,-2-12-22,1 0-1,-1 1 1,1-1 0,0 0-1,0 0 1,-1 0-1,1 0 1,0 0-1,0 0 1,0 0 0,0 0-1,0 0 1,0 0-1,0 0 1,0-1-1,1 1 1,-1 0 0,0-1-1,0 1 1,1-1-1,-1 0 1,0 1-1,1-1 1,-1 0 0,0 0-1,3 1 1,44-1-889,-34 0 495,18-1-849,48-9-1,-68 8 1183,-8 1 77,0 1 0,0 0-1,0 0 1,0 0 0,1 0 0,-1 1-1,0-1 1,0 1 0,0 0 0,-1 0-1,1 1 1,0-1 0,0 1 0,-1 0-1,1 0 1,-1 0 0,1 0 0,-1 1-1,0-1 1,0 1 0,0 0 0,0 0-1,0 0 1,4 7 0,2 4 285,-1 1 1,0 1-1,-1 0 1,7 25-1,-10-32-110,4 17 83,-1 1 1,-1-1-1,-1 1 0,-2 0 1,0 1-1,-2-1 1,-2 28-1,0-53-245,1 1-1,0-1 1,-1 0-1,0 0 1,1 0-1,-1 0 1,0 0-1,0 0 1,0 0-1,0 0 1,-1 0-1,1 0 1,0 0-1,-1-1 1,1 1-1,-1-1 1,-2 3-1,-1-1 29,1 0 0,-1-1 0,0 1 0,0-1 0,0 0 0,0 0-1,-6 1 1,-2 0-124,1-1-1,0 0 1,0-1 0,-1-1-1,1 0 1,-14-2-1,25 2-62,-1 0 0,0-1-1,1 1 1,-1-1 0,0 0 0,1 1-1,-1-1 1,1 0 0,-1 0-1,1 0 1,-1 0 0,1 0 0,0 0-1,-1 0 1,1-1 0,0 1 0,0 0-1,0-1 1,0 1 0,0-1-1,0 1 1,0-1 0,1 1 0,-1-1-1,0-3 1,-1-3-1078,0-1 0,1 1 0,0-1-1,0-9 1,1 10 74,-1-47-7502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29.4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1 253 4162,'0'0'9308,"29"-26"-6218,96-84-1143,-44 30-416,-47 44 3317,-41 37-252,-11-2-3623,11 1-438,1 0-438,0 0-1,0 0 0,-1 1 1,1 0-1,0 0 0,0 0 1,0 1-1,0 0 0,0 0 1,-6 4-1,5-2-80,0 1 0,1 0 0,0 0 0,0 1 0,1 0 0,-1 0-1,-6 11 1,4-7 9,1 1-1,0 0 0,0 1 0,2-1 1,-1 1-1,2 0 0,-1 1 0,-4 23 1,8-31-30,1-1 1,-1 1 0,1-1-1,0 0 1,0 1 0,1-1-1,-1 1 1,1-1 0,0 0-1,0 1 1,0-1 0,1 0-1,-1 0 1,1 0 0,0 0-1,0 0 1,1 0 0,-1-1-1,1 1 1,0-1 0,0 1-1,0-1 1,0 0-1,0 0 1,1-1 0,-1 1-1,1-1 1,0 1 0,6 2-1,1-1-19,0 0-1,0-1 0,1 0 0,-1-1 0,1 0 0,0-1 1,-1 0-1,1-1 0,13-1 0,-6 0-363,0-2-1,0 0 1,-1-1 0,37-13-1,-33 8-841,0-2 0,25-16 0,11-12-4193,5-4-4318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29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10373,'0'0'4103,"0"27"-320,1 36-1132,13 93-1,-2-72-533,23 117 707,-32-186-2775,0 0 0,0 1 0,-2-1 0,0 23 0,-1-37-38,2-10-182,1 0 93,1 1 0,1-1 0,-1 1 0,1 0 0,1 1 0,0-1 0,0 1 0,0 1 0,1-1 0,0 1 0,11-8-1,-15 11 82,1 0-1,-1 1 0,1 0 1,0 0-1,0 0 0,0 1 1,0-1-1,0 1 0,0 0 1,1 0-1,-1 0 0,0 1 0,0 0 1,1-1-1,-1 1 0,0 1 1,1-1-1,-1 1 0,0-1 1,0 1-1,0 1 0,1-1 0,-1 0 1,0 1-1,-1 0 0,1 0 1,6 4-1,3 5 133,-1-1 0,0 2 1,-1-1-1,-1 2 0,0-1 0,0 1 0,-1 1 0,-1 0 1,0 0-1,-1 0 0,0 1 0,-2 0 0,1 1 0,-2-1 1,0 1-1,-1 0 0,-1 0 0,0 0 0,-1 0 0,-1 22 1,-1-35-118,1-1 0,-1 1-1,0 0 1,0 0 0,0-1 0,0 1 0,0 0 0,0-1 0,-1 1 0,1-1 0,-1 0 0,0 1 0,0-1 0,0 0 0,0 0 0,0 0 0,0 0 0,0-1-1,-1 1 1,1-1 0,0 1 0,-1-1 0,0 0 0,1 0 0,-1 0 0,0 0 0,1 0 0,-4 0 0,-9 2 57,0-1 1,1 0-1,-30-1 0,38-1-221,1 0 0,-1-1 0,0 1 0,0-1-1,1-1 1,-1 1 0,1-1 0,-1 0-1,1 0 1,-1 0 0,1-1 0,0 0 0,0 0-1,1 0 1,-1-1 0,1 0 0,-1 0 0,1 0-1,0 0 1,1 0 0,-1-1 0,1 0 0,0 0-1,-3-5 1,3 4-787,1 0 0,0 0 0,0 0 0,0 0 0,-1-12 0,2 11-726,1 0-1,0 0 0,0 0 0,1 0 1,2-11-1,10-17-9959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0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0 331 1457,'0'0'6371,"24"-10"-1078,-6 2-4330,-2 2-354,-1-1-1,-1 0 0,1-1 0,-1 0 0,-1-1 1,1-1-1,-2 0 0,18-18 0,-23 21-273,7-7 463,-2-1 1,0 1-1,17-30 0,-27 41-557,0-1 1,-1 0-1,1 0 0,-1 0 0,0 0 0,0 0 1,0 0-1,0 0 0,0-8 0,-1 9-72,-1 1-1,1 0 1,-1 0 0,1-1-1,-1 1 1,0 0-1,0 0 1,1 0-1,-2 0 1,1 0-1,0 0 1,0 0-1,-1 0 1,1 0-1,-1 0 1,1 1 0,-1-1-1,0 1 1,-1-2-1,-6-3 266,0 0-1,0 0 1,-16-7-1,23 12-408,1 0 0,-1 0-1,0 1 1,0-1 0,1 0 0,-1 1 0,0-1 0,0 1-1,0 0 1,0-1 0,0 1 0,0 0 0,1 0-1,-1 0 1,0 1 0,0-1 0,0 0 0,0 1 0,0-1-1,1 1 1,-1 0 0,0-1 0,0 1 0,1 0 0,-1 0-1,0 0 1,1 0 0,-1 0 0,-1 2 0,-3 9 4,0-1 1,1 1 0,0-1-1,1 1 1,0 1 0,1-1 0,1 1-1,0-1 1,0 1 0,1 0-1,1-1 1,0 1 0,1 0 0,2 13-1,-3-23-18,1 0 0,0 0 0,0 0 0,0-1 0,0 1 0,0 0 0,1 0 0,-1-1 0,1 1 0,0-1 0,-1 1 0,1-1 0,0 0 0,1 0 0,-1 0 0,0 0 0,1 0 0,-1 0 1,1 0-1,-1-1 0,1 1 0,0-1 0,-1 0 0,1 0 0,0 0 0,4 1 0,7 0-19,0 0 1,0 0 0,0-1 0,20-2-1,-14 1-10,-5-1-287,0 0-1,0-1 1,0 0 0,0-1-1,0-1 1,15-6 0,81-41-7190,-107 49 7050,55-27-7940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0.6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7267,'0'0'12702,"0"27"-9311,1 88-598,-1-97-2051,1 0 0,6 31-1,-6-45-676,0-1 0,0 1 0,1 0 0,-1 0 0,1-1 0,0 1 0,0-1 0,0 0 0,0 1 0,1-1 0,0 0 0,-1 0 0,6 4 0,-6-6-78,-1 0 0,1 1-1,0-1 1,0 0 0,0 0-1,0-1 1,0 1 0,0 0 0,1-1-1,-1 1 1,0-1 0,0 1-1,0-1 1,0 0 0,1 0 0,-1 0-1,0 0 1,0-1 0,0 1 0,0-1-1,1 1 1,-1-1 0,0 0-1,0 1 1,0-1 0,0 0 0,0 0-1,0-1 1,2-1 0,5-4-97,0 0 0,-1-1 1,0 0-1,9-12 0,-7 10 123,0-1-217,1 0-1,21-17 0,-29 25 172,0 1 0,0 0 0,0 0 0,0 0-1,1 1 1,-1-1 0,1 1 0,-1-1 0,1 1 0,-1 0-1,1 1 1,0-1 0,-1 1 0,1-1 0,0 1-1,0 0 1,4 1 0,-6 0 74,1 0 1,-1 1-1,1-1 0,-1 1 1,0 0-1,1 0 0,-1 0 1,0 0-1,0 0 0,0 0 0,-1 0 1,1 1-1,0-1 0,-1 0 1,0 1-1,1 0 0,1 5 1,8 13 513,74 102 1043,-83-121-1766,-1-31-13104,8 9 2995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0.8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8516,'0'0'18664,"-6"0"-19064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0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8 6771,'0'0'23515,"-5"0"-23531,10-7-8692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2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593 205 1281,'0'0'9508,"-6"-23"-5432,-23-70-895,27 88-2814,0 0 0,0 0 0,-1 0 0,1 0 0,-1 1 0,0-1 0,0 1 0,-1 0-1,1 0 1,-1 0 0,0 1 0,0-1 0,-1 1 0,1 0 0,-1 0 0,1 0 0,-1 0 0,0 1 0,-8-3 0,0 2 411,0 1 0,0 0-1,-1 0 1,1 1-1,-23 2 1,14-1-548,11 1-161,0 0 0,1 1 1,-1 0-1,1 1 1,-1 0-1,1 0 1,0 1-1,0 1 1,1-1-1,-1 2 0,1-1 1,0 1-1,1 1 1,-1-1-1,1 2 1,0-1-1,-11 16 1,-1 2 39,1 0 1,1 2-1,2 0 1,-24 54 0,29-56-36,1 0 0,2 1 0,0 0 0,2 1 0,1 0 0,1 0 0,1 0 1,1 36-1,1-56-73,1-1-1,0 1 1,0 0 0,1 0 0,0-1 0,0 1 0,1-1 0,-1 1 0,1-1 0,1 1-1,-1-1 1,1 0 0,0 0 0,1 0 0,-1 0 0,1-1 0,0 0 0,1 1 0,-1-1-1,1-1 1,0 1 0,0-1 0,7 5 0,-1-2-48,1-1 0,-1 0 0,1-1 0,0 0 0,1-1 0,-1 0 0,1-1 0,0 0 1,0-1-1,0 0 0,0-1 0,0-1 0,0 0 0,0-1 0,23-4 0,-16 1-106,0-1 1,0-1-1,-1-1 0,0-1 0,0 0 1,-1-1-1,0-1 0,-1-1 0,23-18 1,-35 25-438,-1 0 0,1-1 1,-1 0-1,0 1 0,0-2 1,4-5-1,4-20-6818,-10 10-1829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3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11429,'0'0'10485,"24"0"-9159,173 0 1779,-195 0-3057,1 1 0,-1-1-1,0 1 1,1 0 0,-1 0-1,0 0 1,0 0 0,0 0 0,1 0-1,-1 1 1,-1-1 0,1 1-1,0-1 1,0 1 0,0 0-1,-1 0 1,1-1 0,-1 1-1,0 0 1,1 1 0,-1-1-1,0 0 1,0 0 0,0 0-1,0 3 1,4 8 193,-1-1 0,-1 1 0,2 14 0,0 14 438,-2 0 0,-4 56 1,0-33-274,1-63-486,0-9-6038,0-5 564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4.1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2513,'0'0'18529,"3"0"-17315,82 0 3182,45 0-3513,-106-4-1395,-3 1-4247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4.5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 7668,'0'0'21497,"26"0"-21209,10 0-31,5 0-17,0 0 80,0 0-304,-5-7 0,-11-7-32,-9 7-576,-11 7-1073,0 0-3890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4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 4722,'0'0'17128,"47"0"-15911,-16 0-577,0 0-544,5 0-96,1-7-1505,-1 0-3281,0-14-4082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4.5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 0 7908,'0'0'15321,"-12"30"-13523,-38 96 38,46-113-1549,0 1 1,0 1-1,2-1 1,-1 0-1,2 1 0,0-1 1,1 1-1,1 18 0,1 4 155,-2-28-352,0 0-1,0 0 1,1 0 0,1-1-1,-1 1 1,1 0 0,1-1-1,4 11 1,-6-15-157,1-1-1,0 0 1,1 0 0,-1 1-1,0-2 1,1 1-1,0 0 1,0 0 0,-1-1-1,2 0 1,-1 1-1,0-1 1,0 0 0,1-1-1,-1 1 1,1-1-1,-1 1 1,1-1 0,0 0-1,7 1 1,13 1-6285,44 0-1,-27-3-1149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4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5811,'0'0'10511,"-1"25"-6893,0 6-2626,-2 20 1036,5 60-1,0-84-1403,1 1-1,2-1 0,1 0 0,1-1 0,1 1 0,21 44 0,-28-68-603,0 0 0,0 0 0,1 0 0,-1-1-1,1 1 1,0-1 0,0 1 0,0-1-1,0 1 1,0-1 0,0 0 0,1 0-1,-1 0 1,1-1 0,-1 1 0,1 0-1,0-1 1,0 0 0,0 1 0,-1-1 0,7 1-1,-8-2 12,0-1-1,0 1 1,0-1-1,0 1 0,0-1 1,0 1-1,-1-1 1,1 1-1,0-1 1,0 0-1,0 1 0,-1-1 1,1 0-1,-1 0 1,1 0-1,0 0 1,0 0-1,8-10 220,25-29-7,-1-1 0,-3-1 1,-1-2-1,-2-1 0,22-49 0,-41 78-253,-1 3-1,0 0 0,-1-1 1,0 0-1,-1 0 0,0 0 1,-2-1-1,4-17 0,-7 30-186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5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12886,'0'0'14054,"-5"126"-12373,5-98-768,0 0-513,0-7-272,0-7-112,0-7-16,10-35-18489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5.4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1809,'0'0'23403,"124"-28"-22091,-72 21-303,-5 0-689,0 0-288,-6 0-64,-10 7-1473,-10 0-2849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5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5715,'0'0'11069,"-4"24"-7622,-15 98 582,-4 172 1,23-288-4011,-1-2-12,1-1-1,0 0 1,0 1 0,0-1-1,1 0 1,-1 1 0,1-1-1,0 0 1,2 6 0,-2-7-12,1-1 1,-1 0 0,0 0 0,1 0-1,-1 0 1,1 0 0,-1 0 0,1 0-1,0 0 1,-1-1 0,1 1 0,0-1-1,-1 1 1,1-1 0,0 0 0,0 1 0,-1-1-1,1 0 1,0 0 0,0 0 0,2-1-1,38 1 168,78-3 576,-106 2-765,0-1 0,0-1-1,0 0 1,0-1 0,-1-1-1,19-8 1,-30 12-242,0 0 0,1 0 0,-1-1 0,0 1 0,0-1 0,0 1 0,0-1 0,-1 0 0,4-3 0,-5 4-217,1 0-1,0 0 0,-1-1 0,1 1 0,-1 0 1,1-1-1,-1 1 0,0-1 0,0 1 0,1 0 0,-1-1 1,0 1-1,0-1 0,-1 1 0,1-1 0,0-1 1,-5-11-6820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5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7924,'0'0'20393,"150"14"-19817,-113-14-496,-6 0-80,16 0-1344,-6-14-3667,6 0-5201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36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1393,'0'0'22220,"7"4"-20107,125 70 1910,-107-58-3269,-1 1 1,-1 1-1,29 30 1,-43-39-755,-1 1 0,0 0 0,-1 1 0,-1 0 0,1 0 0,-2 0 0,1 1 0,-2 0 0,0 0 0,0 0 0,2 14 0,-1 11 0,-1-1 0,-2 58 0,-2-84 0,-1 0 0,-1 0 0,0 1 0,0-2 0,-1 1 0,0 0 0,-1 0 0,-7 13 0,-7 10 0,-23 30 0,20-31 0,15-21 0,4-8 0,-1 1 0,1-1 0,0 1 0,-1-1 0,0 0 0,0 0 0,0 0 0,0-1 0,0 1 0,-6 3 0,9-6 1,-1 0 0,1 0-1,0 0 1,0 0 0,0 0 0,0 0-1,0 0 1,0 0 0,-1 0 0,1 0-1,0 0 1,0 0 0,0 0 0,0 0-1,0 0 1,-1 0 0,1 0 0,0 0 0,0 0-1,0 0 1,0 0 0,0 0 0,-1 0-1,1 0 1,0 0 0,0 0 0,0 0-1,0 0 1,0 0 0,0-1 0,0 1-1,-1 0 1,1 0 0,0 0 0,0 0 0,0 0-1,0 0 1,0 0 0,0-1 0,0 1-1,0 0 1,0 0 0,0 0 0,0 0-1,0 0 1,0-1 0,0 1 0,0 0 0,0 0-1,0 0 1,0 0 0,0 0 0,0-1-1,0 1 1,-1-10-127,2 9 37,-1-48-5453,0 9-3486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3.8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9076,'0'0'18603,"-2"17"-17503,-12 222 2560,14-236-3575,2-20-71,3 8-22,0-1 0,0 1 0,1 0 0,0 1 0,1-1 0,9-8 0,5-9-14,-8 9-43,1 0 1,0 1-1,1 0 0,1 1 0,1 1 0,27-19 1,-42 32 50,-1 0 0,1 1 0,-1-1 1,1 1-1,-1-1 0,1 1 0,-1-1 1,1 1-1,0 0 0,-1-1 0,1 1 1,-1 0-1,1 0 0,0 1 0,-1-1 1,1 0-1,-1 0 0,1 1 0,0-1 0,-1 1 1,1-1-1,-1 1 0,1 0 0,-1 0 1,0-1-1,1 1 0,-1 0 0,0 0 1,1 0-1,0 2 0,3 3-16,-1-1 1,0 1-1,-1 0 0,1 0 0,3 11 1,-3-9 49,58 121 375,-60-126-377,-2-2-15,0 0-1,1-1 0,-1 1 1,0 0-1,1 0 0,-1-1 1,1 1-1,0 0 0,-1-1 1,1 1-1,-1 0 0,1-1 1,0 1-1,0-1 0,-1 1 1,1-1-1,0 1 0,0-1 0,0 0 1,-1 1-1,1-1 0,0 0 1,0 0-1,0 1 0,0-1 1,0 0-1,0 0 0,1 0 1,24-35-452,-9 15 144,43-46-190,-54 60 411,1 0 1,0 0-1,0 1 0,0 0 1,0 1-1,1-1 0,14-4 0,-22 9 78,1-1-1,0 1 0,0 0 0,0 0 0,0 0 1,-1 0-1,1 0 0,0 0 0,0 0 0,0 0 1,0 0-1,-1 0 0,1 1 0,0-1 1,0 0-1,-1 1 0,1-1 0,0 0 0,0 1 1,-1-1-1,1 1 0,0-1 0,-1 1 0,1-1 1,0 1-1,-1 0 0,1-1 0,-1 1 0,1 0 1,-1-1-1,0 1 0,1 0 0,0 1 1,10 31 122,-7-18 94,8 10 183,-8-19-313,-1 0 1,0 1-1,-1 0 1,1-1-1,1 9 0,8 19 809,-1-19-3619,-5-10-2089,1-3-3317,3-2-1044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3.9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2977,'0'0'19817,"15"91"-17447,-15-70-834,5 0-799,-5-14-529,6 0-208,-1-7-1313,5-14-6338,1-14 1008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5.0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12438,'0'0'14374,"-2"24"-13544,-7 201 747,9-88-1524,0-136-330,2-3-1180,5-6 1397,0 0 1,1 0-1,0 1 1,0 0-1,0 0 0,1 1 1,0 0-1,0 0 1,1 1-1,-1 1 0,1-1 1,11-2-1,-5 2 47,0 1-1,0 1 1,0 0-1,0 2 1,0-1-1,1 2 0,21 2 1,-35-2 15,-1 0 1,1 1-1,-1 0 1,1-1-1,0 1 1,-1 0-1,1 0 1,-1 1-1,0-1 1,1 0-1,-1 1 1,0 0-1,0-1 1,0 1-1,0 0 1,2 3-1,0-1 50,-1 1-1,0 0 0,0 0 1,-1 0-1,1 1 1,-1-1-1,2 8 0,0 4 168,-1 1 0,0 0 0,-2-1-1,1 21 1,-1-9-27,0-15-126,-1 0-1,0 0 1,-3 24-1,2-35-43,1 0 0,-1 0-1,0-1 1,1 1 0,-2 0-1,1 0 1,0 0 0,0-1-1,-1 1 1,0-1 0,1 1-1,-1-1 1,0 0 0,0 1-1,0-1 1,0 0 0,-1 0-1,1-1 1,-1 1 0,1 0-1,-1-1 1,-4 3 0,-10 0 254,-1 0 0,1-1 1,-1-1-1,0 0 1,-33-2-1,35 0-104,11 0-147,0 0 1,0 0 0,0-1-1,0 0 1,0 1 0,0-2-1,0 1 1,1 0 0,-1-1-1,0 0 1,1 0 0,-1-1-1,1 1 1,0-1-1,0 0 1,0 0 0,-5-5-1,8 6-196,1 0 0,-1 1 0,1-1-1,0 0 1,-1 0 0,1 0-1,0 0 1,0 0 0,0 0 0,0 0-1,1-4 1,0-3-1501,-1 6 1038,0 0 0,1 0-1,-1 1 1,1-1 0,-1 0 0,1 0-1,0 0 1,0 0 0,0 0-1,0 1 1,1-1 0,-1 0 0,1 1-1,0-1 1,2-2 0,24-24-7317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4.1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28 5763,'0'0'18232,"72"0"-17352,-35-7-656,4 0-224,1-7-1968,-6 14-1970,-5 0-3266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4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6147,'0'0'19177,"141"-7"-18025,-95 0-688,1-1-256,-6 1-208,1 7-160,-6 0-2257,-10 0-1745,-15 0-2817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4.7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9748,'0'0'16048,"-2"21"-14554,-7 167 1208,10-170-2533,-1 0-1,7 33 0,-6-47-163,0 1 0,0-1-1,0 1 1,1-1-1,0 1 1,0-1 0,0 0-1,0 0 1,0 0 0,1 0-1,0-1 1,0 1-1,0-1 1,0 1 0,5 3-1,-7-7-49,0 0 0,-1 1 0,1-1 0,0 0 0,-1 1 0,1-1 0,0 0 0,0 0 0,-1 0 0,1 0 0,0 0 0,0 0 0,-1 0 0,1 0 0,0 0 0,0 0 0,-1 0 0,1 0 0,0 0 0,0-1 0,-1 1 0,1 0 0,0-1 0,-1 1 0,1 0 0,1-2 0,16-15-3250,-10 9 970,7-6-4267,1 0-3717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7.1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330 50 208,'0'0'13929,"-1"-2"-11272,-3-2-1982,0 0-1,0 1 0,-1-1 1,1 1-1,-1 0 0,0 0 1,0 1-1,0 0 0,0-1 1,0 1-1,0 1 0,-1-1 1,-9-1-1,-6 0 601,0 1-1,-30-1 1,46 3-1207,0-1 0,0 1 1,0 0-1,0 1 0,0-1 0,-1 1 0,1 0 0,0 0 0,1 0 1,-1 1-1,0 0 0,0 0 0,1 0 0,-1 1 0,1-1 0,-1 1 1,1 0-1,0 0 0,0 1 0,1-1 0,-1 1 0,1 0 0,-5 6 1,2-1-35,0 0 1,1 1-1,0-1 1,1 1-1,0 1 1,0-1 0,1 1-1,1-1 1,0 1-1,0 0 1,1 0 0,0-1-1,1 1 1,0 0-1,1 0 1,0 0 0,1 0-1,0 0 1,1-1-1,0 1 1,0-1 0,1 0-1,1 0 1,-1 0-1,2 0 1,-1-1 0,1 0-1,1 0 1,0-1-1,15 16 1,-13-17-76,-1-1 0,1 0 0,0 0 1,1-1-1,-1 0 0,1 0 0,0-1 0,17 4 0,-7-4-191,1-1-1,-1-1 0,35 0 0,-51-3-332,-1 1 0,0-1 0,0 1 0,0-1 0,0 0 0,1-1 0,-1 1-1,-1 0 1,1-1 0,0 0 0,0 1 0,-1-1 0,1 0 0,3-4 0,10-6-6006,9-2-3495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7.4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8948,'0'0'18425,"5"14"-22331,6 7-2801,-6 8-5635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7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14423,'0'0'15303,"0"7"-15351,0 0-1041,10 0-2016,0 0-4291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8.3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7443,'0'0'18793,"109"-28"-17000,-63 21-657,-4 7-495,-6 0-337,-5 0-240,6 0-64,-6 0 0,0 0-913,-5 0-1088,-10 7-2513,-11 0-1824,-5 7-3459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8.6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7411,'0'0'10312,"-4"27"-7591,-3 12-1748,0-2 202,1 0 0,0 39 0,6-68-857,-2 11 194,1 0 1,2 0-1,0-1 1,6 35-1,-6-48-481,0 0 1,1 0-1,0 0 0,0 0 0,1 0 0,-1-1 1,1 1-1,0-1 0,0 0 0,1 1 1,-1-1-1,1-1 0,0 1 0,0 0 1,0-1-1,0 0 0,1 0 0,-1 0 0,1-1 1,0 0-1,8 4 0,-2-3 95,1 1 0,-1-1 1,1-1-1,0 0 0,0-1 0,0 0 0,0 0 1,0-2-1,17-1 0,-23 0-309,-1 0 0,1 0 1,-1-1-1,0 1 0,0-1 1,0 0-1,-1-1 0,1 1 0,6-7 1,34-39-7894,-33 29 1206,-6 5-3407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8.8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7700,'0'0'18504,"36"0"-17672,-5 0-63,6-7-417,-1 0-352,0 7-16,6 0-1841,-1 0-2785,6 0-2449,-5 0-3698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9.0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35 7203,'0'0'19401,"67"0"-18280,-20 0-305,5-7-352,0 0-368,10 0-96,-16 0-288,-4 0-1425,-16 7-912,-16 0-1969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5.7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84 0 3762,'0'0'19838,"-9"22"-18539,1-4-1092,-4 9 170,1 0 1,2 0-1,-13 55 0,18-59 97,0 0 1,2 1-1,0 0 1,2 0-1,0 0 1,5 24-1,-4-43-423,1 0-1,-1 0 1,1-1-1,0 1 1,1-1-1,-1 1 1,1-1-1,0 0 1,0 0-1,0 0 1,0 0 0,1 0-1,0-1 1,0 0-1,0 0 1,0 0-1,0 0 1,0 0-1,1-1 1,0 0-1,-1 0 1,1 0-1,0-1 1,9 3-1,9 0 1,1 0 0,-1-2-1,48-1 1,-54-1-68,-15 0-83,1 0 1,-1 0-1,0 0 0,1-1 1,-1 1-1,0-1 0,0 0 1,1 0-1,-1 0 0,0 0 0,0 0 1,0 0-1,0 0 0,0-1 1,0 1-1,-1-1 0,1 1 1,0-1-1,2-3 0,9-17-4106,-2-3-5604,-6 11-3884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9.3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0 4898,'0'0'19511,"10"8"-18562,50 35 616,-26-21-858,-1 2 1,57 53-1,-89-75-690,1 0-1,-1 0 0,1 0 0,-1 0 1,0 0-1,1 0 0,-1 1 0,0-1 1,-1 0-1,1 0 0,0 1 0,-1-1 1,1 1-1,-1-1 0,0 1 0,0-1 1,0 0-1,0 1 0,0-1 0,0 1 1,-1-1-1,1 1 0,-1-1 0,0 0 1,0 1-1,1-1 0,-3 3 0,-1 1 44,0 1 1,0-1-1,-1 0 0,0 0 0,0 0 0,0-1 1,-7 5-1,-134 96-715,103-77-1684,17-4-6321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49.6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3506,'0'0'22239,"3"0"-21190,202-3 2244,-101 0-3354,3 2-3516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0.5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45 5314,'0'0'21002,"-10"-1"-17880,-11-5-3480,16-1 247,3 4 93,0 0 1,-1 0-1,1 0 1,0 0-1,-1 1 0,0-1 1,0 1-1,-3-3 1,84 4 2145,-27 0-1820,-23 0-252,0 1 0,-1 1 0,51 8-1,-42-2-26,-27-7-22,-1 1-1,1 1 1,-1 0-1,1 0 0,-1 0 1,0 1-1,10 5 0,-17-5 3,1-1-1,-1 1 1,0-1-1,0 1 1,0 0-1,0 0 1,-1-1-1,1 1 0,-1 0 1,1 0-1,-1 0 1,0 0-1,0-1 1,0 1-1,-1 0 1,0 5-1,0 5 51,1-9-27,0 1 0,0 0-1,0-1 1,-1 1 0,1-1 0,-1 1-1,0 0 1,0-1 0,-1 1 0,0-1-1,1 0 1,-1 0 0,-1 1 0,1-1-1,-1-1 1,1 1 0,-1 0-1,0-1 1,-1 1 0,1-1 0,0 0-1,-1 0 1,0 0 0,0 0 0,0-1-1,0 0 1,0 0 0,-9 4 0,-6 0-21,-1 0 1,1-1-1,-1-1 0,-1-1 1,1-1-1,0 0 1,-40-3-1,32 0-9,27 1 0,1 0-3,-1 0 1,1 0-1,0 0 0,0 0 0,-1 0 1,1 0-1,0 0 0,-1 0 1,1 0-1,0 0 0,-1 0 0,1 0 1,0 0-1,0 0 0,-1 1 0,1-1 1,0 0-1,-1 0 0,1 0 0,0 0 1,0 1-1,0-1 0,-1 0 0,1 0 1,0 0-1,0 1 0,0-1 0,-1 0 1,1 0-1,0 1 0,0-1 1,0 0-1,0 1 0,0-1 0,-1 0 1,1 0-1,0 1 0,0-1 0,-1 1-151,-30-1-20609,21 0 12119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0.8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0 7155,'0'0'17899,"-2"10"-16045,-8 29 65,-9 68-1,6 12-1120,-5 115 426,18-211-1492,0-12-220,0-22-223,0 6 338,1-31-4288,9 1-4344,5 7-1821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1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0 8452,'0'0'15209,"0"16"-13843,-7 153 1909,-2 59-851,9-227-2512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1.6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1 368,'0'0'23176,"4"2"-20791,74 37 2419,32 16-2829,-55-22-1955,1-2-1,103 39 1,-159-70-20,0-1 0,0 1 0,0 0 0,0 0 0,0 0 0,-1 0 0,1 0 0,0 0 0,0 0 0,0 0 0,0-1 0,0 1 0,0 0 0,0 0 0,0 0 0,0 0 0,0 0 0,0 0 0,0 0 0,0 0 0,0-1 0,0 1 0,0 0 0,0 0 0,0 0 0,0 0 0,0 0 0,0 0 0,1 0 0,-1 0 0,0-1 0,0 1 0,0 0 0,0 0 0,0 0 0,0 0 0,0 0 0,0 0 0,0 0 0,0 0 0,0 0 0,1 0 0,-1 0 0,0 0 0,0 0 0,0-1 0,0 1 0,0 0 0,0 0 0,0 0 0,1 0 0,-8-7 0,-4 0 40,-21-16-3623,2-4-5552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6.4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341 85 3378,'0'0'22743,"-26"-14"-20827,-84-42-550,104 54-1285,1-1 0,-1 1 1,1 0-1,-1 1 0,0-1 0,1 1 1,-1 0-1,0 1 0,0-1 0,0 1 0,0 0 1,0 1-1,0-1 0,1 1 0,-12 3 1,9 0-21,0 0 0,0 1 0,0 0 1,0 0-1,1 1 0,0-1 0,-7 8 0,10-9-23,1-1-16,0 0 0,0 1-1,1-1 1,-1 1-1,1-1 1,0 1 0,0 0-1,0 0 1,1 0 0,-1 0-1,1 0 1,0 0 0,0 1-1,0-1 1,1 0 0,0 0-1,-1 1 1,1-1-1,1 0 1,-1 1 0,2 7-1,0-3-18,1 0 0,-1-1 0,1 1 0,1-1-1,0 0 1,0 0 0,0 0 0,1 0 0,10 11 0,29 28 62,95 76 0,-123-110-65,0 1 0,-2 0 0,16 20 0,-25-29 7,-1 1 1,0 0 0,0 0-1,-1 1 1,0-1 0,0 1-1,0-1 1,-1 1 0,0 0-1,0 0 1,-1 0 0,0 0-1,0 8 1,0-14 13,-1 1 0,0 0 0,0 0 0,-1 0 0,1 0 0,0-1 1,-1 1-1,1 0 0,-1 0 0,1-1 0,-1 1 0,0 0 0,0-1 0,1 1 0,-1-1 0,0 1 0,-1-1 0,1 1 0,-2 1 0,0-1 13,0-1 0,0 1 0,0-1 0,0 1 0,-1-1 0,1 0 0,0 0 0,-1-1 0,1 1 0,-5 0 0,-24 1-34,1-1 0,-53-4 0,81 2-156,0 1 1,0-1-1,1 0 1,-1 1-1,0-1 0,0 0 1,1 0-1,-1-1 1,1 1-1,-1-1 0,1 1 1,0-1-1,-1 0 1,1 0-1,0 0 0,0 0 1,0 0-1,1 0 1,-1 0-1,0-1 0,1 1 1,0-1-1,-1 1 1,1-1-1,0 0 0,-1-3 1,1 0-556,0 0 1,0 0-1,0-1 0,1 1 1,-1 0-1,2 0 1,-1 0-1,1-1 0,0 1 1,0 0-1,3-10 1,18-24-9452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6.8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8404,'0'0'7790,"2"24"-4282,6 76-506,-6-84-2234,1 0 1,0-1-1,1 1 1,0-1-1,2 0 0,6 15 1,-7-22-623,-1 0-1,1 0 1,0-1-1,1 1 1,-1-1-1,2 0 1,-1-1 0,1 0-1,13 10 1,-18-14-176,-1-1 0,1 1 1,0-1-1,0 0 0,0 0 0,-1 1 1,1-1-1,0-1 0,1 1 0,-1 0 1,0 0-1,0-1 0,0 1 0,0-1 1,0 0-1,1 0 0,-1 0 0,0 0 1,0 0-1,0 0 0,0 0 0,1-1 1,-1 1-1,0-1 0,0 0 0,0 1 1,0-1-1,0 0 0,0 0 0,0 0 1,0-1-1,-1 1 0,1 0 0,0-1 0,-1 1 1,1-1-1,-1 0 0,1 1 0,-1-1 1,0 0-1,0 0 0,0 0 0,0 0 1,0 0-1,1-3 0,16-42-295,-15 38 312,0 0-1,0 0 0,1 0 0,0 0 0,6-8 0,-9 15 401,3 16 114,-1 1-339,1-1 0,0 0 0,1 0 0,10 18-1,-12-24-208,1-1-1,1 0 0,-1 0 0,1 0 0,0-1 1,1 1-1,0-1 0,0-1 0,8 8 0,1-3-2293,15 8-4559,-12-11-226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7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123 0 7587,'0'0'19111,"-18"13"-17529,-53 43-486,68-52-999,-1-1 1,1 0-1,0 1 0,0 0 0,0 0 0,1-1 1,-1 2-1,1-1 0,-3 6 0,5-8-71,-1 0 0,0 0 0,1 1 0,0-1 0,-1 0 0,1 0-1,0 0 1,0 1 0,0-1 0,0 0 0,1 0 0,-1 1 0,1-1 0,1 3 0,-1-2-32,1 0 1,-1-1-1,1 1 0,0-1 1,0 1-1,0-1 1,0 0-1,0 0 0,1 0 1,-1 0-1,1 0 1,-1 0-1,1-1 1,0 0-1,-1 1 0,1-1 1,0 0-1,0 0 1,0 0-1,0-1 1,4 1-1,7 1-404,-1-1-1,1-1 1,-1 0-1,22-3 1,-23 1-1201,0-1 0,-1 0 0,1 0 0,-1-2 1,14-5-1,16-11-6673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7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0 9957,'0'0'12032,"-3"21"-10285,-6 89 970,6 136 1,4-234-2689,1 0 1,0 0 0,4 13-1,-5-21-30,0 0 1,0 0-1,1 0 0,-1 0 0,1-1 0,0 1 0,0-1 0,1 1 0,-1-1 0,1 0 0,-1 0 0,6 4 0,-7-6-55,1 0 0,-1-1 0,1 1 0,-1-1-1,1 0 1,-1 1 0,1-1 0,-1 0-1,1 0 1,-1 0 0,1 0 0,0 0 0,-1 0-1,1-1 1,-1 1 0,1 0 0,-1-1-1,1 1 1,-1-1 0,1 0 0,-1 1 0,0-1-1,1 0 1,-1 0 0,2-2 0,33-29-637,-34 29 678,7-5-67,-1-3-79,2 1 1,-1 1 0,1 0 0,1 0 0,-1 1 0,1 0 0,18-8 0,-28 15 181,0 1 0,0 0 1,0 0-1,1 0 0,-1 0 0,0 0 0,0 1 0,0-1 1,0 0-1,0 0 0,1 1 0,-1-1 0,0 1 0,0-1 0,0 1 1,0-1-1,0 1 0,0 0 0,0-1 0,0 1 0,-1 0 1,1 0-1,0-1 0,0 1 0,-1 0 0,1 0 0,0 0 0,-1 0 1,1 0-1,-1 0 0,1 0 0,-1 1 0,0-1 0,1 0 1,-1 0-1,0 2 0,2 1 71,7 18 450,-2-7-346,0 0-1,-1 1 0,-1 0 1,0 0-1,-1 0 0,-1 1 0,0-1 1,0 29-1,-3-44-867,11-4-12145,-2-8 2796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5.9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113 0 12838,'0'0'9172,"-26"167"-5650,11-91-401,5 7-1456,-11 0-753,11-14-512,0-6-400,-1-15-208,6-13-976,0-14-833,5-14-1297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7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0 282 9412,'0'0'11486,"28"-23"-9750,87-70-394,-107 87-1130,-1 0-1,0 0 1,0-1-1,0 0 0,-1-1 1,9-13-1,-13 17 58,0 0 1,-1-1-1,0 1 0,0 0 0,0 0 0,-1-1 0,1 1 0,-1 0 0,-1-9 0,1 1 595,0 10-795,0 1 1,0-1 0,-1 0-1,1 0 1,-1 0 0,1 1-1,-1-1 1,0 0 0,1 1-1,-1-1 1,0 0 0,0 1-1,0-1 1,0 1 0,0 0-1,-1-1 1,1 1 0,0 0 0,-1 0-1,1 0 1,-1-1 0,1 2-1,-1-1 1,1 0 0,-1 0-1,0 0 1,0 1 0,1-1-1,-1 1 1,0-1 0,0 1-1,1 0 1,-4 0 0,1-1-35,0 1 1,0 0-1,0 0 1,0 0-1,0 1 1,0-1-1,1 1 1,-1 0-1,0 0 1,0 0-1,1 1 1,-1-1-1,1 1 1,-1 0-1,-5 4 1,1 3-2,0 0-1,1 0 1,0 0 0,0 1 0,1 1-1,0-1 1,1 1 0,0 0 0,1 0-1,0 0 1,1 1 0,0-1 0,1 1-1,0 0 1,1-1 0,0 18 0,2-26-33,-1 0 1,1 0 0,-1 0 0,1-1 0,0 1-1,0 0 1,1-1 0,-1 1 0,0-1 0,1 1-1,0-1 1,-1 1 0,1-1 0,0 0 0,0 0-1,0 0 1,1 0 0,-1-1 0,0 1 0,1 0-1,-1-1 1,1 0 0,-1 1 0,1-1 0,0 0-1,-1 0 1,5 0 0,5 3-14,0-1-1,0-1 1,0 0-1,0-1 1,15 1 0,10-2-506,-10 1-1413,50-5 0,-67 2 311,-1 0-1,1 0 1,-1-1-1,1 0 1,8-5-1,18-11-8130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8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5122,'0'0'18246,"-1"26"-15605,-2 83-720,2-102-1775,0-1 0,1 1 0,0 0 0,1 0 0,-1 0 0,1 0 0,1 0 0,-1 0 0,1-1 0,4 11 0,2 2-28,-8-19-132,0 1 0,1 0 1,-1 0-1,1-1 0,-1 1 1,1-1-1,-1 1 0,1 0 1,0-1-1,-1 1 1,1-1-1,0 1 0,-1-1 1,1 0-1,0 1 0,0-1 1,-1 0-1,1 1 0,0-1 1,0 0-1,0 0 1,-1 0-1,1 1 0,0-1 1,0 0-1,0 0 0,-1 0 1,1-1-1,0 1 0,0 0 1,0 0-1,-1 0 1,1 0-1,0-1 0,0 1 1,0 0-1,-1-1 0,1 1 1,0-1-1,-1 1 0,2-1 1,33-23-674,-31 21 751,77-52-210,-80 54 151,1 0 0,-1 0 0,0 0 0,1 1 1,-1-1-1,0 1 0,1-1 0,-1 1 0,0-1 1,1 1-1,-1 0 0,1-1 0,-1 1 0,1 0 0,-1 0 1,1 0-1,-1 1 0,1-1 0,-1 0 0,1 0 1,-1 1-1,1-1 0,-1 1 0,0-1 0,1 1 1,-1 0-1,0-1 0,1 1 0,-1 0 0,2 1 1,4 4 112,-1 0-1,1 0 1,-1 1 0,5 7 0,-4-5 113,54 67 783,-60-108-5144,0 15-93,-1 1-3402,0-3-4047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8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11621,'0'0'17816,"-6"0"-17816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2:58.7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12726,'0'0'14951,"16"-14"-19433,-11 0-3458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2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399 122 2161,'0'0'20713,"-8"-16"-17957,-28-52-744,34 65-1883,-1 0 0,1 1 0,0-1 0,-1 1 0,1-1 0,-1 1 0,0 0 0,0 0 0,0 0 0,0 0 0,0 0 0,0 1 0,-1 0 0,1-1 0,0 1 0,-4 0 0,-3-1 126,0 1 1,1 1 0,-1 0 0,-10 1 0,-4 0 90,12 0-276,0 1 0,0 0 0,0 1 1,1 0-1,-1 0 0,1 2 1,0-1-1,0 2 0,0-1 0,1 1 1,0 1-1,0 0 0,1 0 0,-1 1 1,2 0-1,-1 1 0,-13 17 0,20-22-71,0 0 0,0 0-1,0 0 1,0 0 0,1 0-1,-1 0 1,1 1 0,0-1-1,0 0 1,1 1 0,-1-1-1,1 1 1,0-1 0,1 0-1,-1 1 1,1-1 0,-1 1-1,1-1 1,0 0 0,1 1-1,-1-1 1,1 0 0,0 0-1,0 0 1,0 0 0,1-1-1,-1 1 1,7 6 0,6 7-29,2 0 1,0-2-1,0 0 1,28 17-1,-16-10 56,5 3-3,-9-6-12,1 1-1,22 24 0,-42-38-7,0 1 0,0 1 0,0-1-1,-1 1 1,0 0 0,0 1 0,-1-1 0,0 1 0,0 0 0,-1 0-1,3 12 1,-6-19-1,0 0 0,0 0 0,0-1 0,0 1 0,0 0 0,-1 0 0,1-1 0,0 1 0,-1 0 0,1-1-1,-1 1 1,0-1 0,1 1 0,-1 0 0,0-1 0,0 1 0,0-1 0,0 0 0,0 1 0,0-1 0,-1 0 0,1 0 0,0 0 0,-4 2-1,-2 2 15,-1 0-1,-1-1 0,-13 6 1,10-5-11,-7 3-5,-1-1 0,0-2 0,0 0 0,0 0 0,0-2 0,-1-1 0,1 0 0,-27-2 0,46 0-43,-1 0 0,1 0 0,0 0-1,-1 0 1,1 0 0,-1 0 0,1-1 0,0 1 0,-1 0 0,1-1 0,0 1-1,0-1 1,-1 1 0,1-1 0,0 0 0,0 1 0,0-1 0,0 0-1,0 0 1,0 0 0,0 0 0,0 0 0,-1-1 0,0-2-213,1 1 1,0 0-1,0-1 1,1 1-1,-1 0 0,1-1 1,-1 1-1,1-1 1,1-4-1,-2 5-411,1-1 0,1 1 0,-1-1 0,0 1-1,1-1 1,0 1 0,0-1 0,0 1 0,0 0 0,0-1 0,1 1 0,0 0-1,-1 0 1,1 0 0,0 0 0,1 0 0,2-3 0,29-28-9442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3.2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9300,'0'0'8487,"4"25"-5030,13 78-658,-17-100-2628,1 1-1,0 0 1,0 0 0,0 0-1,1-1 1,-1 1 0,1-1-1,0 1 1,0-1 0,0 0 0,0 1-1,1-1 1,-1 0 0,1-1-1,0 1 1,0 0 0,0-1-1,0 1 1,0-1 0,6 3-1,-2-3-44,0 0-1,0-1 1,0 0 0,0 0-1,0 0 1,0-1-1,0 0 1,8-1-1,7 1-130,-16-1-18,1 0 0,-1 0 0,0 0 0,0 0 0,1-1 0,-1 0 0,0-1 0,-1 1 0,1-1 0,0 0-1,-1-1 1,1 1 0,-1-1 0,8-7 0,-6 4-122,1-1 0,-2 0 0,1 0 0,-1 0 0,0-1 0,-1 1 0,0-2 0,7-16-1,-13 40 621,0 0-1,1 0 0,1 0 1,0 0-1,1-1 0,1 1 0,0-1 1,6 16-1,-8-27-520,0 0 1,0 0-1,1 0 1,-1 0-1,1 0 1,-1-1-1,1 1 1,0-1-1,0 1 0,0-1 1,0 0-1,0 0 1,0 0-1,0 0 1,0 0-1,3 1 0,36 2-8498,-16-4 612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3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0 11749,'0'0'10997,"-5"26"-8646,2-6-1799,-4 21 651,1-1 0,1 57 1,4-29-88,3 79-111,-2-145-1008,0 0-1,0 0 1,0 0 0,0 0 0,1 0 0,-1 0 0,1 0-1,0-1 1,0 1 0,-1 0 0,1 0 0,0-1 0,0 1-1,2 1 1,-2-2-28,-1-1 0,1 1 1,0-1-1,-1 1 0,1-1 0,0 0 0,0 1 0,-1-1 1,1 0-1,0 0 0,0 1 0,0-1 0,-1 0 0,1 0 0,0 0 1,0 0-1,0 0 0,0 0 0,-1 0 0,1-1 0,0 1 0,1-1 1,5-2-177,-1 0 0,0-1 1,0 1-1,0-1 0,0-1 1,5-5-1,5-3 316,-8 6-132,1 1-1,0-1 0,0 2 0,1-1 0,-1 1 0,1 0 1,0 1-1,1 0 0,-1 1 0,1 0 0,-1 1 1,1 0-1,18-1 0,-26 3 43,0 0-1,0 0 1,0 0 0,0 0 0,-1 0-1,1 0 1,0 1 0,0-1 0,0 1 0,0 0-1,0 0 1,0 0 0,-1 0 0,1 1-1,0-1 1,-1 1 0,1-1 0,-1 1-1,0 0 1,0 0 0,1 0 0,-1 0-1,0 1 1,-1-1 0,1 0 0,0 1-1,-1 0 1,1-1 0,-1 1 0,0 0-1,2 5 1,0 0 95,0 1 0,0-1-1,-1 1 1,0 0 0,-1 0 0,0 0-1,0 0 1,-1 0 0,0 0 0,-2 14-1,1-22-84,0 0 0,0 1 0,0-1 0,0 1 0,-1-1 0,1 0-1,0 0 1,-1 0 0,1 0 0,-1 0 0,1 0 0,-1 0 0,0-1-1,1 1 1,-1 0 0,0-1 0,1 0 0,-1 1 0,0-1-1,0 0 1,0 0 0,-3 0 0,-49 3 443,49-3-434,-23-1 90,0 0 0,-37-7 0,53 6-182,1-1 0,1 0 0,-1 0-1,0-1 1,1-1 0,0 0 0,0 0-1,-15-11 1,23 14-170,0 0 1,1 1-1,-1-1 0,0 0 0,1 0 1,0 0-1,-1 0 0,1 0 0,0 0 1,0 0-1,0-1 0,0-2 0,0 4-232,1 0 0,0 0-1,0 0 1,0 0 0,0 0-1,0 0 1,0 0 0,0 0 0,0 0-1,0 0 1,0 0 0,0 0-1,1 0 1,-1 0 0,0 0-1,1 0 1,0-1 0,12-7-8450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5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333 17 1585,'0'0'23114,"-24"-4"-21193,8 0-1636,6 2-122,0-1 1,-1 2 0,1-1-1,-21 1 1,26 2-118,0-1 0,0 1 1,0 0-1,0 1 0,0-1 0,0 1 0,0 0 0,1 0 0,-1 0 0,1 1 0,-1-1 1,1 1-1,0 0 0,0 1 0,-6 5 0,7-6-13,-61 70 445,59-66-394,-1 0 0,1 1 0,1 0 0,-1 0 0,1 0 0,1 1 0,0-1 0,-3 12 0,6-20-83,0 1-1,-1-1 1,1 0-1,0 1 1,0-1-1,0 0 1,0 1-1,0-1 1,0 0 0,0 1-1,0-1 1,0 0-1,0 1 1,0-1-1,0 0 1,0 1-1,1-1 1,-1 0-1,0 0 1,0 1-1,0-1 1,0 0-1,0 1 1,1-1-1,-1 0 1,0 0-1,0 1 1,1-1 0,-1 0-1,0 0 1,0 0-1,1 1 1,-1-1-1,0 0 1,0 0-1,1 0 1,-1 0-1,0 0 1,1 1-1,-1-1 1,0 0-1,1 0 1,-1 0-1,0 0 1,1 0-1,-1 0 1,0 0 0,1 0-1,-1 0 1,0 0-1,1 0 1,-1-1-1,0 1 1,1 0-1,-1 0 1,1 0-1,0-1-8,5 1-3,1 0 0,-1-1 0,1 0 0,-1-1 1,0 0-1,0 1 0,0-2 0,0 1 1,6-4-1,51-35 147,-51 32-125,1 0 1,-1 1-1,2 0 1,23-10-1,-37 18-12,0 0 1,1 0-1,-1-1 0,1 1 1,-1 0-1,1-1 0,-1 1 1,0 0-1,1 0 0,-1 0 0,1 0 1,-1 0-1,1-1 0,-1 1 1,1 0-1,-1 0 0,1 0 1,-1 0-1,1 0 0,-1 0 1,1 0-1,-1 1 0,1-1 1,-1 0-1,1 0 0,-1 0 1,0 0-1,1 1 0,-1-1 1,1 0-1,-1 0 0,1 1 0,-1-1 1,0 0-1,1 1 0,-1-1 1,0 0-1,1 1 0,-1-1 1,0 1-1,0-1 0,1 1 1,9 21 193,-2 1 0,0 1 0,-1-1 0,6 45 0,-6-8 245,-3 0-1,-4 72 0,-1-59-249,1-41-137,-1 0 0,-1 1 0,-3-1 0,0 0 0,-18 58 1,22-89-48,1 1 1,-1 0-1,0-1 1,1 1-1,-1 0 1,0-1-1,0 1 1,0-1 0,0 1-1,-1-1 1,1 0-1,0 0 1,-1 1-1,1-1 1,0 0 0,-1 0-1,1 0 1,-1 0-1,-1 0 1,-2 0 8,1 0 0,0 0 0,-1-1-1,1 1 1,0-1 0,-7-1 0,-3 1-5,4-1-17,0 0 0,-1-1-1,1 0 1,0 0 0,0-1 0,0 0 0,1-1-1,-1-1 1,1 1 0,0-1 0,0-1-1,0 0 1,1 0 0,0 0 0,0-1 0,1 0-1,0-1 1,0 0 0,0 0 0,1 0 0,0-1-1,1 0 1,0 0 0,1 0 0,-1-1 0,2 0-1,-1 0 1,2 0 0,-1 0 0,-1-20 0,2 9-731,2-1 1,4-33 0,-3 45 171,1 1 1,1 0 0,0 0 0,0 0-1,1 0 1,0 0 0,0 0-1,7-8 1,35-45-6561,5 5-3234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6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7860,'0'0'9823,"15"28"-5653,46 91-958,-52-103-2522,-2 0 1,0 1-1,-1 0 1,6 26-1,-5-14-268,2 4 29,-9-31-230,0-3-21,-5-16 16,-1-9-362,-4-39 1,9 57 90,0-1 1,1 1-1,0-1 1,1 1-1,0 0 1,0-1-1,1 1 1,4-15-1,-4 19 35,1 0-1,-1 0 0,1 0 0,-1 1 1,1 0-1,0-1 0,0 1 0,0 0 1,1 0-1,-1 1 0,1-1 0,0 1 0,0 0 1,-1 0-1,1 0 0,1 0 0,-1 1 1,0-1-1,0 1 0,0 0 0,1 0 1,4 1-1,48-4-3023,-4 7-4945,-51-3 7473,44 6-10492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6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187 7 6499,'0'0'14455,"-6"-1"-12132,3 0-2032,0 0 69,0 0 0,0 0 0,-1 1 0,1-1 0,0 1 0,0-1 0,-1 1 0,1 0 0,0 0 0,-1 0 0,1 1 0,0-1 0,0 1 0,-7 2 0,-3 8-84,1 1-1,0 0 1,0 0 0,1 2-1,1-1 1,0 1 0,1 1-1,-12 24 1,18-29-228,1-1 0,-1 0 0,1 1-1,1-1 1,0 1 0,0-1 0,1 19 0,0-18-33,0-7-17,0-1 1,1 0 0,-1 0-1,0 0 1,1 1 0,-1-1 0,1 0-1,0 0 1,-1 0 0,1 0-1,0 0 1,0 0 0,1 0-1,-1 0 1,0-1 0,0 1 0,1 0-1,-1-1 1,1 1 0,2 1-1,-1-1-3,0 0-1,1 0 1,-1 0 0,1-1-1,0 1 1,0-1-1,-1 0 1,1 0-1,0 0 1,7 0 0,-5-1-12,1 1 0,0-1 0,0-1 0,-1 1 0,1-1 1,-1 0-1,1-1 0,0 0 0,-1 0 0,0 0 0,0-1 0,0 0 1,9-5-1,7-11-261,-1-2 0,-1 0-1,35-48 1,-44 60 353,-10 15 6,0 0 0,0 0 0,0 0 1,1 0-1,0 0 0,3 8 0,-2-9-282,1 0 1,0 1-1,0-1 0,0 0 0,0-1 1,1 1-1,6 5 0,-8-8-786,0 0 1,0 0-1,0 0 1,0-1-1,1 1 1,-1-1-1,1 0 0,-1 1 1,5-1-1,17 1-8206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6.2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7283,'0'0'12614,"-16"160"-9605,16-91-47,0 7-753,0-7-784,0-20-705,0-14-576,0-15-128,0-54-5138,0-8-1778,0-6-9587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7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8708,'0'0'16501,"-1"34"-14751,3 373 2441,1-356-3996,2 1 1,2-1-1,3 0 0,2-1 0,27 72 0,-38-120-870,-1-118-15308,0 50 2705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7.3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 10309,'0'0'7566,"32"-2"-5987,105-6-450,-128 7-1014,0 1 1,0 0-1,-1 1 1,1 0-1,0 1 1,-1-1-1,1 2 1,-1-1-1,0 1 1,0 0-1,0 1 1,8 4 0,-9-3 4,-1 0 1,0 0 0,0 1 0,0 0 0,-1 0-1,0 0 1,0 0 0,0 1 0,-1 0 0,4 8-1,-5-10 48,-1 0-1,0 1 1,0-1-1,0 0 0,0 1 1,-1-1-1,0 1 1,0-1-1,-1 1 0,0-1 1,0 1-1,0 0 0,0-1 1,-1 1-1,0-1 1,0 1-1,-1-1 0,1 1 1,-1-1-1,0 0 1,-1 0-1,1 0 0,-1 0 1,0 0-1,0 0 1,-1-1-1,1 0 0,-1 0 1,0 0-1,0 0 1,0 0-1,-1-1 0,1 1 1,-6 2-1,-73 40 330,74-42-646,0 0 1,-1 0-1,1-1 1,-1-1-1,1 0 1,-1 0 0,-17 1-1,27-3-11,-1 0-1,0 0 1,0 0 0,1 0-1,-1-1 1,0 1 0,0 0-1,0 0 1,1 0 0,-1-1-1,0 1 1,1 0 0,-1-1-1,0 1 1,1 0 0,-1-1-1,0 1 1,1-1 0,-1 1-1,1-1 1,-1 0 0,1 1 0,-1-1-1,1 1 1,-1-1 0,1 0-1,0 1 1,-1-1 0,1 0-1,-1-1 1,-1-26-5988,3 18 4324,-1-36-8677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3:07.8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7411,'0'0'4488,"2"21"-49,7 218 5675,-4-75-6141,-3-131-3534,1 0 0,11 50 1,-14-82-447,0-1 1,0 0 0,0 1 0,0-1 0,0 0 0,0 1 0,0-1 0,0 0 0,1 1 0,-1-1 0,0 0 0,0 1 0,0-1 0,0 0 0,0 0 0,0 1 0,1-1 0,-1 0 0,0 1 0,0-1 0,0 0 0,1 0 0,-1 1 0,0-1 0,0 0-1,1 0 1,-1 0 0,0 0 0,1 1 0,-1-1 0,0 0 0,0 0 0,1 0 0,-1 0 0,0 0 0,1 0 0,-1 0 0,0 0 0,1 0 0,-1 0 0,0 0 0,1 0 0,12-11-504,-8 5 327,21-17-112,38-27-1,-8 8 132,-54 40 157,0 1-1,0 0 1,-1 0-1,1 0 1,0 1-1,0-1 1,0 0-1,0 1 1,0-1-1,0 1 1,0 0 0,0 0-1,0-1 1,0 1-1,0 1 1,0-1-1,0 0 1,0 0-1,0 1 1,0-1-1,0 1 1,0 0-1,3 1 1,5 3 2,-1 0-1,1 0 1,11 10-1,-3-2 154,-9-7 132,0 0 0,0 0 0,14 14 0,-20-17-540,-1-1 0,1 1 0,-1 0 0,0 1 0,0-1 0,0 0-1,1 6 1,2 16-7012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8:13:17.69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1 264,'504'-28,"-149"5,443 15,-750 10,56 11,-71-8,0-1,0-1,1-1,48-5,264-23,4 25,-198 1,19 1,479-6,-5-50,-567 44,277-55,-320 56,0 1,1 2,63-5,608 10,-377 4,484 21,-681-17,217-16,215-11,-132 12,499-9,-707 18,-187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2.1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582 120 7812,'0'0'13907,"-22"-16"-12458,-68-52 266,83 63-1147,0-1-1,-1 2 1,-16-9-1,-4 9 1191,10 2-1042,8 1-649,0 1 0,0 0 0,0 0 0,0 1 0,1 0 0,-1 1 0,0 0 0,1 0 0,-1 1 0,1 0-1,-12 6 1,9-2 64,0 0 0,1 0-1,0 2 1,0-1-1,1 1 1,0 1-1,-12 14 1,2 2 54,2 1-1,0 0 1,2 2-1,2 0 1,0 1-1,-10 33 1,17-40-185,1 0 0,1 1 0,2-1 0,0 1 0,1 0 0,1 25 0,2-39 1,0 0 1,1 1-1,0-1 0,1 0 1,0 0-1,0 0 0,1 0 1,0 0-1,1-1 0,0 0 1,0 0-1,1 0 0,0 0 1,1-1-1,0 0 0,0-1 1,1 0-1,0 0 0,0 0 1,12 7-1,-9-7-9,0 0 0,1-1-1,-1 0 1,1-1 0,0 0 0,1-1-1,-1 0 1,1-1 0,0 0 0,0-1-1,0-1 1,0 0 0,0 0 0,0-2-1,0 1 1,17-4 0,-26 2-176,0 1 1,0 0-1,0-1 1,0 0-1,0 0 1,0 0-1,-1-1 1,1 1-1,-1-1 1,0 0-1,0 0 1,0 0-1,0 0 1,0 0-1,0-1 1,2-4-1,-3 4-692,1 0-1,-1-1 1,0 1-1,-1-1 1,1 1 0,-1-1-1,0 0 1,1-7-1,-1-17-8636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2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9124,'0'0'11846,"26"2"-9661,86 8-649,-92-8-1112,0 1 1,0 0-1,0 1 0,-1 1 0,22 9 0,-37-12-348,0 0-1,-1 0 1,1 0-1,0 1 1,-1-1-1,1 1 1,-1 0-1,0 0 1,0 0-1,0 1 1,-1-1-1,1 1 1,-1-1-1,1 1 1,-1 0-1,-1 0 1,3 4-1,2 9 375,-1 0-1,6 31 0,-8-29-173,5 14 152,15 94 251,-23-123-1731,3 15 2762,0-15-5461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2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11029,'0'0'17288,"-10"126"-15911,4-77-785,1-7-464,5 0-128,0-6-624,0-8-1745,0-7-2642,0-7-3777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3.6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8468,'0'0'16968,"15"-7"-16392,17 7 400,4 0-47,5 0-97,1 0-496,-6 0-224,-5-7-112,1 7-208,-12 0-1120,-9 0-2210,-6 0-2641,-5 21-4097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3.7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3586,'0'0'21626,"72"0"-21210,-46 0-416,5 0-256,-5 0-2962,0 0-4033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4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 0 4114,'0'0'16277,"-5"0"-14671,3 1-1465,0 0 0,1 0 0,-1 0 0,0 0 0,0 0 0,0 0 0,1 0 0,-1 0 0,0 1 0,1-1 0,0 1 0,-1-1 0,1 1 1,0-1-1,-1 1 0,1 0 0,0 0 0,0 0 0,1-1 0,-1 1 0,-1 3 0,-21 59 1883,16-41-1277,0 2-365,2 0-1,1 1 0,0-1 0,2 1 0,1 0 0,3 35 0,0-49-457,0 0-1,0 0 1,1 0-1,1-1 1,0 0-1,1 1 0,0-1 1,0-1-1,1 1 1,0-1-1,1 0 1,1-1-1,-1 1 1,1-1-1,1-1 0,0 0 1,0 0-1,0-1 1,1 0-1,0 0 1,1-1-1,18 8 1,-8-8-11132,-10-6 3610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6.7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42 11669,'0'0'8756,"22"-6"-6459,70-18-338,-79 21-1585,-1 0 1,1 1 0,0 0 0,0 1 0,15 0 0,-15 1-119,-12 1-217,0-1 0,1 1 0,-1-1 0,0 1 0,0-1 0,0 1 0,0 0 0,0-1 0,-1 1 0,1 0 0,0 0-1,0 0 1,0-1 0,-1 1 0,1 0 0,0 0 0,-1 0 0,1 0 0,-1 0 0,1 1 0,-1-1 0,1 0 0,-1 0 0,0 0 0,0 0 0,0 0 0,1 0 0,-1 1 0,0-1 0,0 0 0,-1 0 0,1 0 0,0 2 0,-4 38 802,1-33-765,0-1 1,0 0-1,0 0 1,-1 0-1,0-1 0,-1 1 1,1-1-1,-1 0 0,-12 10 1,-2 5-14,12-11-36,-1-1 1,0 0-1,-1-1 0,-15 12 0,86-20 205,74-6-122,-135 6-108,0 0 0,0 1 0,0-1 0,0 0 0,0 0 0,0 1 0,0-1 0,0 1 0,-1-1 0,1 1 0,0-1 1,0 1-1,0-1 0,-1 1 0,1 0 0,0-1 0,-1 1 0,1 0 0,-1 0 0,1-1 0,-1 1 0,1 0 0,-1 0 0,1 0 0,-1 0 1,0 0-1,1 0 0,-1 0 0,0 0 0,0-1 0,0 2 0,3 35 101,-3-31-80,0 4 7,1 2 14,-1 0-1,0-1 0,-1 1 0,0 0 1,-1 0-1,0-1 0,0 1 0,-1-1 1,-1 0-1,0 0 0,-9 17 0,10-23-25,-3 5 39,0 0-1,-1 0 1,-11 13-1,16-21-17,-1 0 0,1 1 0,-1-1 0,1 0 0,-1 0 1,0-1-1,0 1 0,0-1 0,0 1 0,0-1 0,0 0 0,0 0 0,0 0 0,-1 0 0,1-1 0,0 0 0,-4 1 0,5-1 284,-3-8-5584,-1-4-1806,-3 4-3909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5.1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9428,'0'0'10960,"2"21"-9541,0 8-880,13 131 3605,-10-121-2882,2 0-1,15 48 1,-6-52-733,-15-33-495,0-1-1,0 0 0,0 0 1,0 1-1,0-1 0,0 0 1,1 0-1,-1 0 1,0 0-1,1 0 0,-1-1 1,0 1-1,1 0 0,-1-1 1,1 1-1,-1-1 1,1 1-1,-1-1 0,1 0 1,2 1-1,-3-2 0,0 0-1,0 1 1,1-1-1,-1 0 1,0 0-1,0 0 1,0 0-1,0 0 1,0 0 0,0 0-1,0 0 1,0-1-1,-1 1 1,1 0-1,0 0 1,-1-1-1,1 1 1,-1 0-1,1-3 1,2-3 106,41-69 324,-28 49-471,0-1 0,-1 0-1,-2-1 1,-1 0 0,10-37-1,-20 40 58,-2 15-2940,0 4-2491,-1-1-3922,1-5-5876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5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10309,'0'0'15943,"6"154"-14566,-6-98-529,0-7-608,-6 8-240,-4-8-160,0 0-1585,-1-7-1824,1 0-3939,5-14-6274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5.5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10725,'0'0'16856,"0"133"-16632,0-112-224,0-14-144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5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3874,'0'0'19369,"145"-21"-17529,-77 14-479,5 0-753,-1 0-287,-9 0-321,-12 7-81,-14 0-1263,-22 0-1569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6.1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6611,'0'0'8868,"-2"25"-4717,-16 155 1300,12 34-800,6-177-4511,1-35-140,-1 1 0,0-1-1,1 0 1,-1 1 0,1-1-1,0 0 1,0 1 0,0-1-1,0 0 1,0 0 0,0 0-1,1 0 1,-1 0-1,1 0 1,-1 0 0,1-1-1,0 1 1,0 0 0,0-1-1,0 0 1,0 1 0,0-1-1,0 0 1,0 0 0,0 0-1,0 0 1,1 0 0,-1-1-1,0 1 1,1-1 0,3 1-1,8 1 27,0-1 0,0 0-1,-1 0 1,21-3 0,-8-3-457,0-1 0,0-1 0,-1-1 0,42-20 0,-33 14-2939,-14 5-1414,-12-4-1899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6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11797,'0'0'14871,"120"0"-14455,-84-7-384,11 7-32,-6-14-1904,6 0-3411,-6-7-4385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6.5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11637,'0'0'14567,"-11"140"-12630,6-91-1441,0 0-304,0 0-192,-1-6-96,6-1-1601,-5-14-3473,5-14-6035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36.8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2257,'0'0'19404,"22"8"-17211,-4-1-1718,-5-3-133,1 1-1,-1 1 0,0 0 1,0 1-1,-1 0 1,0 1-1,0 0 0,19 17 1,-9-4 167,-1 2-1,-1 0 1,-1 0 0,-1 2 0,24 42 0,-37-56-308,0-1 1,0 1-1,-2 1 1,1-1 0,-1 0-1,-1 1 1,2 20 0,-4-25-153,0 1 1,-1-1 0,1 1 0,-2 0 0,1-1 0,-1 0 0,0 1 0,0-1 0,-1 0 0,0 0 0,-1 0 0,1 0 0,-6 6 0,-19 23-50,-2 0 0,-35 31 0,46-47 0,17-18-279,0-1-1,0 1 1,0 0-1,0 0 1,0-1-1,0 1 1,0-1-1,-1 1 1,1-1-1,-1 0 1,1 0-1,-1 0 1,1 0-1,-1-1 1,1 1-1,-1-1 1,1 1-1,-1-1 1,0 0-1,-2 0 1,-6-6-7010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1.6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6419,'0'0'14823,"0"22"-13017,0-6-1410,6 141 3020,-4-112-2266,-1-25-632,0 0-1,2 1 1,0-1-1,8 28 1,-11-47-510,0-1 1,1 0-1,-1 0 0,0 1 1,0-1-1,0 0 0,0 0 1,1 0-1,-1 1 0,0-1 0,0 0 1,0 0-1,1 0 0,-1 0 1,0 1-1,0-1 0,1 0 1,-1 0-1,0 0 0,1 0 1,-1 0-1,0 0 0,0 0 1,1 0-1,-1 0 0,0 0 0,1 0 1,-1 0-1,0 0 0,0 0 1,1 0-1,-1 0 0,0 0 1,0 0-1,1 0 0,-1 0 1,0-1-1,0 1 0,1 0 1,-1 0-1,12-10 97,34-58-25,-35 49-211,2-1 1,0 2-1,1 0 1,0 1 0,2 0-1,0 1 1,24-18-1,-39 33 127,-1 1-1,1 0 1,-1-1-1,1 1 0,-1 0 1,1 0-1,-1 0 1,1 0-1,0-1 0,-1 1 1,1 0-1,-1 0 1,1 0-1,-1 0 0,1 0 1,0 0-1,-1 1 1,1-1-1,-1 0 0,1 0 1,-1 0-1,1 0 1,-1 1-1,1-1 0,0 0 1,-1 0-1,0 1 1,1-1-1,-1 1 0,1-1 1,-1 0-1,1 1 1,-1-1-1,0 1 0,1-1 1,-1 1-1,0-1 1,1 1-1,-1-1 0,0 1 1,11 26 91,-8-20-44,23 66 515,-19-50-366,16 34-1,-18-50-180,0-5-16,-1-3-32,0-1 0,0 1 0,0 0 1,0-1-1,0 0 0,0 0 0,-1 0 0,1 0 1,-1-1-1,1 1 0,-1-1 0,0 0 0,0 0 1,0 0-1,3-5 0,11-10-6,9-5-83,15-13-290,-40 35 406,-1 1 0,1 0 0,-1-1 0,1 1 0,0 0-1,-1 0 1,1-1 0,0 1 0,-1 0 0,1 0 0,0 0 0,-1 0 0,1 0 0,0 0 0,-1 0 0,1 0-1,0 0 1,-1 0 0,1 0 0,0 1 0,-1-1 0,1 0 0,0 0 0,-1 1 0,1-1 0,-1 0 0,1 1-1,0-1 1,-1 0 0,1 1 0,14 17 278,-11-12-226,14 15 250,-8-11-162,0 1 1,0 1 0,-1 0-1,-1 1 1,0-1 0,10 24-1,-18-32-343,2 2 457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1.8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5539,'0'0'17592,"25"134"-14903,-14-99-352,-1 0-960,1-7-513,-6-14-480,-5-7-304,-11-42-13958,-9-21 6274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7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6467,'0'0'17392,"0"27"-16071,-5 174 1613,5-50-693,3-125-2125,-2-26-117,-1 1 0,0 0 0,0-1 0,1 1 0,-1-1 0,0 1 0,1 0 0,-1-1 0,1 1 1,-1-1-1,1 1 0,-1-1 0,1 1 0,-1-1 0,1 0 0,-1 1 0,1-1 0,-1 0 0,1 1 0,0-1 0,-1 0 0,1 0 0,0 1 0,-1-1 0,1 0 0,0 0 0,-1 0 0,2 0 0,-1 0-15,0-1 0,0 1-1,0-1 1,0 1 0,0-1-1,0 1 1,-1-1 0,1 0-1,0 1 1,0-1-1,-1 0 1,1 1 0,0-1-1,-1 0 1,1 0 0,0 0-1,-1 0 1,0 0 0,2-2-1,-2 2-21,25-54-345,23-72 0,-43 112 330,2-5-45,21-53-213,-26 69 282,0 0 0,0 0 0,1 0 0,-1 0 0,1 0 0,0 1 0,0 0 1,0-1-1,0 1 0,1 0 0,-1 0 0,1 1 0,5-4 0,-8 6 35,1-1 0,0 0 0,0 1 0,0 0 0,0-1 0,0 1 0,1 0 1,-1 0-1,0 0 0,0 1 0,0-1 0,0 0 0,0 1 0,0-1 0,0 1 0,-1 0 0,1 0 0,0 0 0,0-1 0,0 2 0,-1-1 0,1 0 0,0 0 1,-1 0-1,3 3 0,4 5 257,0-1 1,-1 1 0,9 14-1,-7-11 48,1 2-190,-1 1-1,0 0 0,-1 0 0,-1 0 1,0 1-1,-2 0 0,1 1 0,-2 0 1,0-1-1,-1 1 0,-1 0 1,1 27-1,-3-42-680,9-20-10979,-3-13 4047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8.8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0 5635,'0'0'17877,"11"7"-16535,9 7-439,-1 1 0,-1 0 0,0 2 0,27 31 0,-38-39-721,0 0 1,0 0 0,-1 1-1,0-1 1,-1 1 0,0 1 0,-1-1-1,0 1 1,-1 0 0,0 0-1,0 0 1,-1 0 0,0 17 0,-2-14-55,1-10-95,0-1 0,-1 1 0,0 0 0,0 0 0,0 0 0,-1-1 0,1 1 0,-1 0 0,0-1 0,0 1 0,0 0 0,0-1 0,-1 1 0,0-1 0,1 0 0,-1 1 0,0-1 0,-1 0 0,1 0 0,-5 5 0,-1-3-31,1 0 0,-1 0 0,0 0-1,0-1 1,0 0 0,-1-1 0,1 0 0,-1 0-1,0-1 1,0 0 0,-14 2 0,-27 6-5,50-10 3,-1 0 0,1 0 0,-1 0 0,1 0 0,-1 0 0,1 0 0,-1 1 0,1-1 0,-1 0 0,1 0 0,0 0 0,-1 1 0,1-1 0,-1 0 0,1 0 0,-1 1 0,1-1 0,0 0 0,-1 1 0,1-1 0,0 1 0,-1-1 0,1 0 0,0 1 0,0-1 0,-1 1 0,1-1 0,0 1 0,0-1 0,0 1 0,0-1 0,0 1 0,0-1 0,-1 1 0,1-1 0,0 1 0,3 4 0,-1-4 0,-1 0 0,1-1 0,0 1 0,-1-1 0,1 1 0,0-1 0,0 0 0,-1 0 0,1 0 0,0 0 0,0 0 0,0 0-1,3-1 1,2 1-18,12-1-8,0 2 0,1 0 0,-1 1 0,28 7 0,-43-8 27,0 0-1,0 0 0,-1 1 0,1-1 1,0 1-1,-1 0 0,1 0 0,-1 0 1,1 0-1,-1 1 0,0-1 0,0 1 1,0 0-1,0 0 0,-1 0 1,1 0-1,-1 1 0,0-1 0,0 0 1,0 1-1,0 0 0,-1-1 0,1 1 1,-1 0-1,0 0 0,0 0 0,0 5 1,1 2 13,-2 0 0,0 0 0,0 0 0,-1 0 0,-2 16 0,1-22-9,1 1 0,-1-1-1,0 0 1,-1 0 0,1 0 0,-1 0-1,0-1 1,0 1 0,0-1 0,-1 1-1,-7 6 1,-29 22-5,-1-1 0,-77 43 0,22-14 0,84-56 0,15-11 0,-3 6 0,45-71-2569,35-31-6926,-43 56 4863,4-3-6189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2.0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 11093,'0'0'16328,"156"0"-15496,-114-14-432,4 7-400,-9 7-160,-1-7-2209,-5 7-3522,-10 0-5010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2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8324,'0'0'14326,"166"0"-12469,-98 0-464,-1 0-641,-10 0-672,-10 0-80,-11 0-896,-10 0-1697,-10 0-2178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2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9188,'0'0'12022,"-26"161"-9285,26-105-16,0-6-752,10-8-768,11-7-577,15-14-272,-5-7-192,6 0-48,-11-14-16,0 0-96,-11 0-224,6-7-880,-6-14-1762,-4 0-3713,-6-14-5890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6.4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11669,'0'0'13454,"7"23"-11957,38 162 987,-39-155-2042,-3-17-503,0 0 0,-1 1 0,0 15-1,-2-29-65,0 0 0,0 0-1,0 0 1,1-1 0,-1 1-1,0 0 1,0 0 0,0 0-1,0 0 1,1 0 0,-1 0-1,0 0 1,0 0 0,1-1-1,-1 1 1,0 0 0,0 0-1,0 0 1,1 0-1,-1 0 1,0 0 0,0 0-1,0 0 1,1 0 0,-1 0-1,0 0 1,0 1 0,1-1-1,-1 0 1,0 0 0,0 0-1,0 0 1,1 0 0,-1 0-1,0 0 1,0 0 0,0 1-1,0-1 1,1 0 0,-1 0-1,0 0 1,0 0 0,0 1-1,0-1 1,0 0 0,0 0-1,0 0 1,1 1-1,-1-1 1,0 0 0,0 0-1,0 0 1,0 1 0,0-1-1,0 0 1,0 0 0,0 1-1,0-1 1,12-21-7313,-2-24-5035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6.9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107 1 10117,'0'0'10007,"-14"26"-8158,-48 88 141,57-102-1636,0 1-1,0 0 1,1 0-1,1 0 1,0 0 0,1 0-1,0 1 1,1-1-1,1 1 1,2 20 0,-2 5 353,1-26-608,-1-1 0,1 0 1,1 0-1,0 0 0,1 0 0,0 0 1,1 0-1,1-1 0,-1 0 0,2 0 1,-1 0-1,2 0 0,-1-1 1,1 0-1,1 0 0,0-1 0,0 0 1,17 13-1,-10-10-72,0-1 1,1 0-1,1-2 1,-1 0 0,2 0-1,-1-2 1,1 0-1,0-1 1,0-1-1,1-1 1,-1 0-1,1-1 1,0-1-1,0-1 1,33-3-1,-43 2-10,-1-2 0,1 1 0,-1-1 0,1 0 0,-1-1 0,0 0 1,0-1-1,0 1 0,-1-1 0,1-1 0,-1 1 0,0-2 0,0 1 0,-1 0 0,1-1 0,-1-1 0,9-11 0,1-4 51,-1-1 1,-1-1-1,-1 0 0,12-31 0,-19 36-53,0 0 0,-1-1-1,-1 1 1,-1-1 0,0 0-1,-2 0 1,-1-33 0,0 45 7,-1 0 0,0 0-1,0-1 1,-1 1 0,0 0 0,0 0 0,-1 0 0,0 1-1,0-1 1,-1 1 0,0-1 0,0 1 0,-1 0 0,0 1 0,0-1-1,-1 1 1,0 0 0,0 0 0,0 1 0,-14-10 0,13 11 11,-1 1 1,1-1-1,-1 1 1,0 1-1,0-1 1,0 1-1,0 1 0,0-1 1,0 2-1,-1-1 1,1 1-1,0 0 1,-10 2-1,5-2 5,1 0-1,-1 0 1,1-1-1,-18-4 1,-1-3-4808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7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1409,'0'0'19206,"-12"0"-8900,329 7-8623,-266-3-788,-27-2-2318,1-1-7269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8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11477,'0'0'13028,"0"25"-11654,0 202 1816,0-215-3157,0 1-1,1-1 0,1 0 1,0 0-1,0 0 0,1-1 1,0 1-1,9 19 0,-9-25-37,1-1 0,-1 0 0,1 1 0,0-1-1,0-1 1,0 1 0,1-1 0,0 1 0,0-1-1,0 0 1,0-1 0,0 0 0,1 1-1,0-2 1,-1 1 0,1-1 0,0 0 0,10 2-1,-5-1-7,1-1 0,0 0 0,0-1 0,0 0 0,0-1 0,0 0 0,13-3 0,-22 2-212,1-1-1,-1 1 1,0-1-1,0 0 1,0 0-1,0-1 0,0 1 1,0 0-1,0-1 1,-1 0-1,0 0 1,1 0-1,-1 0 1,2-4-1,6-12-3838,-7 1-3608,-3 4-3789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8.2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5811,'0'0'19833,"140"0"-18713,-103 0-800,-1 0-320,-5 0-16,5 0-1552,-4 0-1922,-7 0-3585,1 0-4675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8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11237,'0'0'17192,"-15"105"-16360,10-70-495,-1 0-305,1 7-32,0 0-849,0-7-1376,5 7-1889,0-7-2257,0-7-4674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48.9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221 0 9076,'0'0'16658,"-24"9"-15716,-74 36-128,91-41-707,0 0 0,1 1 0,-1 0 1,1 1-1,0-1 0,1 1 0,0 0 0,0 1 0,0-1 1,0 1-1,1 0 0,0 0 0,1 0 0,0 1 0,0-1 0,0 1 1,-2 15-1,2-11 18,0 0 0,1 0 0,1 0 0,0 0-1,1 0 1,0 0 0,1 0 0,2 13 0,-2-20-107,0 0-1,1-1 0,-1 1 1,1-1-1,0 1 0,0-1 1,0 1-1,0-1 0,1 0 1,0 0-1,0 0 0,0-1 1,0 1-1,1-1 0,-1 1 1,1-1-1,0 0 0,0-1 1,0 1-1,0-1 0,1 1 1,5 1-1,6 1-45,0-1-1,0-1 1,0 0-1,0-1 0,0-1 1,1 0-1,-1-2 1,32-3-1,-30 1-941,0-1-1,0 0 1,-1-2 0,22-8-1,-35 12 427,12-8-3932,-12-1-3846,-4 4 4891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9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12822,'0'0'11344,"23"5"-9426,74 16-661,-93-19-1186,0-1 0,1 1 0,-1-1 0,0 1 0,0 0 0,0 1 0,0-1 0,-1 1 0,1-1 0,0 1 0,-1 0 0,0 0 1,0 1-1,0-1 0,0 1 0,-1 0 0,1-1 0,-1 1 0,3 6 0,-2-1 37,0 0-1,-1 1 1,0-1-1,-1 1 0,0 0 1,0 10-1,-1-18-77,1 10 10,0 0 0,-2-1-1,1 1 1,-2 0 0,0 0-1,0-1 1,-1 1 0,0-1-1,-1 0 1,0 0 0,-1 0-1,0-1 1,0 1 0,-2-1-1,1-1 1,-1 1 0,0-1 0,-1 0-1,0 0 1,-1-1 0,0-1-1,0 1 1,-18 10 0,41-15 323,1-1 0,0 0 0,0-2 1,-1 0-1,21-2 0,-27 0-349,-1 0 0,1 0 0,0-1-1,0 0 1,-1-1 0,0 0-1,8-5 1,50-38-562,-40 27-249,55-41-7052,-47 33-2073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50.6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6355,'0'0'16226,"7"0"-13566,22 2-1231,0 1 0,30 6-1,-30-3-1402,1-2-1,30 0 0,-13-4 332,-33 0-4009,3 0-4002,-6 0-963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51.0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6499,'0'0'13854,"8"0"-12069,50 0 536,0 2 0,86 16 0,-126-12-3604,-14 1-2902,-6 3-4553,-6 3-955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51.3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5330,'0'0'14012,"0"25"-11907,0 160 1812,0-147-2640,8 70 1,-5-95-1166,0 0 0,0 0 1,1-1-1,0 1 1,1-1-1,1 0 1,0 0-1,15 21 1,-18-30-73,1 1 1,-1-2-1,1 1 1,0 0-1,0-1 1,0 0-1,0 0 1,0 0 0,0 0-1,0-1 1,1 1-1,-1-1 1,1 0-1,-1-1 1,1 1-1,-1-1 1,1 0 0,-1 0-1,1 0 1,-1 0-1,1-1 1,-1 0-1,1 0 1,-1 0-1,0-1 1,1 1-1,-1-1 1,0 0 0,4-2-1,7-6-133,12-7-934,-17 6-2485,-6-1-3573,-4 5 885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5:51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10869,'0'0'15703,"176"0"-14534,-129 0-321,-11 0-560,-5 0-192,-5 0-96,-10 0-368,0 0-1505,-11 0-2113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05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42 6643,'0'0'21002,"-3"-7"-19714,-7-21-439,8 21-278,10 8-440,0 0 1,1 1-1,-1 0 1,0 0 0,0 1-1,0 0 1,0 0-1,-1 1 1,1 0 0,-1 0-1,0 0 1,0 1-1,10 10 1,-2-2-38,-1 1 0,-1 0 0,0 1 0,19 29 1,-29-39-89,-1-1-1,1 1 1,-1-1 0,0 1 0,-1-1 0,1 1 0,-1 0 0,0 0 0,0 0 0,-1 0-1,1 9 1,-1-11-4,0 0-1,-1 0 1,1 0-1,-1 0 1,0 0 0,1-1-1,-1 1 1,-1 0-1,1 0 1,0-1-1,-1 1 1,1-1-1,-1 1 1,0-1-1,1 0 1,-1 1-1,0-1 1,-1 0-1,-3 3 1,-3 0-2,0 1 0,0-1 0,-1-1 0,1 0 0,-1 0 0,0-1 0,0 0 0,-1 0 0,1-1 0,0-1 0,-21 1 0,53-2 2,-3 1-10,0-1 0,-1-1 0,1 0 0,0-1 0,-1-2 1,1 1-1,19-8 0,-6-3-1218,34-20 1,-55 27-687,-1 0 0,0 0 0,16-15 1,-12 1-6515,-11 0-4587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05.6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53 10117,'0'0'15591,"-18"25"-14276,-54 85-181,64-96-930,1 1 0,0 0 0,2 1 0,-1-1 0,2 1 1,0 0-1,1 0 0,1 1 0,0-1 0,1 30 0,0-20 32,0-5-22,1 0-1,1 0 1,4 30-1,-3-43-183,0-1-1,0 1 1,1-1-1,0 1 1,0-1-1,1 0 1,0 0-1,0 0 1,1-1-1,-1 1 1,1-1-1,7 6 1,1 0-21,2 0 0,0-1 0,0-1 0,1 0 0,0-1 0,0-1 0,1 0-1,1-1 1,-1-1 0,1-1 0,0-1 0,0 0 0,0-1 0,1-1 0,-1 0 0,20-2 0,-26 0-7,-8 1 2,0-1 0,0 0 0,0 0 0,0 0 0,0 0 0,0-1 0,0 1 0,0-1 0,0 0 0,-1 0 0,1-1 0,0 1 0,-1-1 0,1 0 0,-1 0-1,1 0 1,-1 0 0,6-5 0,14-17 59,-2 0-1,0-1 0,25-42 0,-35 49-79,0-1-1,-1-1 0,-2 0 1,0 0-1,-1-1 0,6-27 1,-10 17 120,-1 1 1,-2 0-1,-3-35 0,2 52-76,-1 1-21,0 0-1,0 0 1,-1 0 0,-1 0-1,0 0 1,-1 1 0,0 0-1,-1 0 1,0 0-1,0 1 1,-1-1 0,-1 2-1,0-1 1,0 1 0,-1 0-1,-13-10 1,12 13-6,-1 0 0,1 1 0,-1 1 0,0 0 0,-1 1 0,1 0 0,0 0 0,-1 1 0,-20-1 0,-4-2 0,16 3-35,1 0 0,-1 1-1,1 1 1,-39 5 0,28 8-2658,-1 0-7839,15-12-4032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08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355 164 6211,'0'0'11077,"-6"-23"-8252,-18-73-306,23 94-2349,1-1 1,-1 1 0,0 0-1,0-1 1,0 1-1,-1 0 1,1 0 0,0 0-1,-1 0 1,0 0 0,1 0-1,-1 0 1,0 0 0,0 0-1,0 1 1,0-1-1,0 1 1,0 0 0,-1 0-1,1-1 1,0 1 0,-1 1-1,1-1 1,0 0 0,-1 1-1,1-1 1,-1 1-1,0-1 1,1 1 0,-1 0-1,1 0 1,-1 1 0,1-1-1,-6 2 1,-4-2 396,4 1-439,-1 0 1,1 0 0,0 1-1,-1 0 1,1 1 0,0 0-1,0 0 1,0 0-1,1 1 1,-1 1 0,1-1-1,0 1 1,0 0 0,1 1-1,-1-1 1,1 1 0,0 0-1,-8 13 1,3-4-62,0 0 1,2 1 0,0 0-1,1 0 1,0 1 0,1 0-1,-7 31 1,10-30-21,0-1 1,1 1-1,2 0 1,-1-1-1,2 1 1,1 0-1,2 20 1,-2-31-37,1 0 1,0 0-1,0 0 1,0 0-1,1 0 1,0 0 0,0-1-1,1 1 1,-1-1-1,2 0 1,-1 0-1,1-1 1,-1 1 0,2-1-1,-1 0 1,0 0-1,1 0 1,0-1-1,10 5 1,0-1-17,1-2 0,0 0 1,0-1-1,0-1 0,0 0 0,1-2 0,0 0 1,0-1-1,28-1 0,-38 0-127,-1-1 0,0 0 0,0 0 0,1 0 1,-1-1-1,0 0 0,0-1 0,0 1 0,-1-1 0,1-1 0,-1 1 0,8-6 0,-9 5-531,-1 1-1,1-1 0,-1 0 0,0-1 0,0 1 0,5-10 0,-6 10-687,-1 0 0,0-1 0,0 1 0,0-1 0,-1 0 0,1 0 0,-1 1 0,1-9 1,-1-15-10992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08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2353,'0'0'21575,"2"-2"-20990,1 1-536,1 0 1,-1-1 0,1 1-1,-1 1 1,1-1 0,0 0-1,-1 1 1,1 0 0,0 0-1,-1 0 1,1 0-1,0 0 1,-1 1 0,1 0-1,0 0 1,3 1 0,8 3 134,0 0 1,21 11 0,-33-14-120,0 0 1,0 0-1,0 0 1,0 1-1,0-1 1,-1 1 0,1 0-1,-1 0 1,0 0-1,1 0 1,-2 0 0,1 0-1,0 1 1,-1-1-1,1 1 1,-1-1-1,0 1 1,0-1 0,1 8-1,0 7 222,-1-1 1,-1 1-1,-1 18 0,-1-4-357,1-16-190,0 11-509,3-13-7385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08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8964,'0'0'19113,"0"140"-19113,0-98-224,0 0-2658,-5-6-2944,5-15-6436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1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3089,'0'0'22886,"5"-2"-22041,0 1-749,0 0 0,0 0-1,0 1 1,0-1 0,0 1-1,-1 0 1,1 1 0,0-1 0,0 1-1,0 0 1,0 0 0,0 1-1,-1-1 1,1 1 0,-1 0-1,1 0 1,4 4 0,12 6 350,0 0 0,26 23-1,-41-31-364,0 2-1,0-1 0,-1 1 0,0-1 0,0 1 0,0 1 1,-1-1-1,1 1 0,-2 0 0,1 0 0,2 8 1,-2-3 49,-1 0 0,0 1 0,-1-1 0,-1 1 0,0-1 0,0 14 0,-2-20-104,0 0 0,0 0 0,0 0 0,0-1-1,-1 1 1,0 0 0,0 0 0,-1-1 0,0 1 0,0-1 0,0 0-1,0 0 1,-1 0 0,0 0 0,0-1 0,0 0 0,0 1 0,-1-2-1,0 1 1,-8 5 0,-2 0 32,0 0 0,0-1 0,-1-1 1,0 0-1,-1-1 0,-19 4 0,2 2-353,33-12 282,0 1 0,0-1 0,1 0 0,-1 1-1,0-1 1,1 1 0,-1-1 0,0 1 0,1-1 0,-1 1 0,0 0 0,1-1-1,-1 1 1,1 0 0,0-1 0,-1 1 0,0 1 0,1-2 6,1 1 1,-1 0 0,0-1-1,0 1 1,1-1-1,-1 1 1,0 0 0,0-1-1,1 1 1,-1-1 0,1 1-1,-1-1 1,1 1 0,-1-1-1,0 0 1,1 1-1,-1-1 1,1 1 0,0-1-1,-1 0 1,1 0 0,-1 1-1,1-1 1,-1 0-1,1 0 1,0 0 0,1 1-1,22 5-264,0 0-1,0-2 0,1-1 0,-1-1 0,1 0 1,32-4-1,-19 2-3258,-35 0 2485,7-2-2529,-8-4-2990,-2-7-1835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3:59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13302,'0'0'9685,"5"125"-6580,6-42-416,-11-7-1040,0 0-465,0-7-623,0-27-337,5-14-192,-5-15-32,0-19-6947,0-1 560,0-7-5443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1.6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11317,'0'0'11381,"140"-36"-9236,-82 29-784,-7 0-721,1 0-576,-10 7-64,-1 0-384,-4 0-2033,-1 0-2241,0 14-3154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2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34 6659,'0'0'19270,"0"0"-19216,0 0 0,-1 0 0,1 0 0,0 0-1,0 0 1,0 0 0,0 0 0,0 0 0,-1 0 0,1 0-1,0 0 1,0 0 0,0 0 0,0-1 0,0 1 0,-1 0 0,1 0-1,0 1 1,0-1 0,0 0 0,0 0 0,-1 0 0,1 0-1,0 0 1,0 0 0,0 0 0,0 0 0,0 0 0,-1 0-1,1 0 1,0 0 0,0 0 0,0 1 0,0-1 0,0 0 0,0 0-1,-1 0 1,1 0 0,0 0 0,0 0 0,0 1 0,0-1-1,0 0 1,0 0 0,0 0 0,0 0 0,0 1 0,0-1-1,0 0 1,0 0 0,0 0 0,0 0 0,0 1 0,0-1 0,-4 26 333,0 0 0,2 1 1,2 37-1,0-35-240,1-23-131,-1 1-1,1 0 1,1-1-1,-1 1 1,1-1-1,0 1 1,0-1-1,1 0 1,0 0-1,0 0 1,0 0-1,1 0 1,0-1-1,6 7 1,-7-8-18,0-1 1,1 1-1,0-1 1,-1 0-1,1 0 0,0 0 1,1-1-1,-1 0 1,0 1-1,1-1 1,-1-1-1,1 1 1,0-1-1,0 1 1,-1-1-1,1-1 1,0 1-1,0-1 1,0 0-1,9-1 0,-10 1 2,-1-1 0,0 0-1,1 0 1,-1-1-1,0 1 1,0-1-1,0 0 1,0 1-1,0-1 1,0-1 0,0 1-1,-1 0 1,1-1-1,2-2 1,29-46 1,-22 32-1,30-52-527,47-108 0,-86 206 3141,-3 36-2807,0-37 475,-16 529 54,16-352-387,0-205-166,-1 0-1,0 0 1,1-1-1,-1 1 0,0 0 1,0 0-1,0 1 1,-1-1-1,1 0 0,-2-2 1,-5-7-1538,-3-17-4731,1-6-3094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3.3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0 272,'0'0'19476,"5"18"-17502,9 37 697,10 82-1,-1 80 829,-12-101-2964,-4-92-417,-7-23-113,0-1 0,1 0 1,-1 1-1,0-1 0,1 1 0,-1-1 0,1 0 0,-1 1 0,1-1 0,-1 0 0,1 1 0,-1-1 0,1 0 1,-1 0-1,1 0 0,-1 1 0,1-1 0,-1 0 0,1 0 0,-1 0 0,1 0 0,-1 0 0,2 0 0,1-1-2,0 0-1,0 0 0,0-1 0,0 1 0,0-1 0,0 0 0,-1 0 1,1 0-1,0 0 0,3-4 0,19-17-37,135-117 292,-45 55-2885,-98 75 1279,2 0-2143,-9 2-4118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3.4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12342,'0'0'16151,"98"98"-15575,-66-77-432,-1 0-144,0-7-352,5-7-2673,0-7-3506,1 0-8260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3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11573,'0'0'9829,"-21"126"-5715,21-70-1489,0-6-1216,0-8-721,5-7-496,11-7-192,-6 0-192,5-7-1297,-4-7-2513,-1 0-2096,1-7-2354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3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0 318 7940,'0'0'12899,"23"-19"-10757,10-6-1592,96-84 949,-117 98-1330,0 0 0,-2-1-1,13-17 1,-21 26-19,1 0-1,-1 0 1,-1 0-1,1-1 1,0 1-1,-1-1 1,1 1-1,-1-1 1,0 1-1,0-1 1,-1 0 0,1 0-1,-1 1 1,0-1-1,0 0 1,0 0-1,0 0 1,-1 1-1,1-1 1,-2-4-1,1 7-78,-1-1-1,1 0 1,-1 0-1,0 1 1,1-1-1,-1 1 1,0-1-1,0 1 1,0 0 0,0-1-1,0 1 1,0 0-1,0 1 1,0-1-1,-1 0 1,1 0-1,0 1 1,0 0-1,-1-1 1,1 1-1,0 0 1,-1 0-1,-2 0 1,0 0-44,0 0-1,0 0 1,1 1-1,-1 0 1,0-1-1,1 1 1,-1 1 0,0-1-1,1 1 1,-1 0-1,-4 2 1,1 3 26,0-1 1,1 2-1,0-1 1,0 1 0,1 0-1,0 0 1,0 1-1,0 0 1,1 0-1,1 0 1,0 0 0,-5 16-1,8-21-8,1 0 0,-1 0 0,1 0 0,0 0 0,0 0 0,0 0 0,1 0 0,0 0 0,-1 0-1,1 0 1,3 6 0,-3-7-41,1-1 0,0 1 0,0-1 0,0 0-1,1 0 1,-1 0 0,0 0 0,1 0 0,-1 0-1,1-1 1,0 1 0,-1-1 0,1 0 0,0 1 0,4 0-1,8 3-368,0-1-1,1 0 0,-1-1 1,1 0-1,17-1 0,-18-1-1223,0-2 0,0 0 0,16-3 0,26-13-8200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4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12438,'0'0'17656,"-5"20"-17104,3-9-485,-4 16 18,1 2 1,1-1-1,0 31 0,4-56-113,0-1 0,0 0 0,0 1 1,1-1-1,-1 0 0,1 0 0,0 1 0,0-1 0,-1 0 0,2 0 0,-1 0 0,0 0 0,0 0 0,0 0 1,1 0-1,-1-1 0,1 1 0,0 0 0,-1-1 0,1 1 0,0-1 0,0 0 0,0 1 0,0-1 0,0 0 1,0 0-1,0 0 0,1-1 0,-1 1 0,0-1 0,0 1 0,1-1 0,-1 1 0,0-1 0,1 0 0,-1 0 1,0 0-1,0-1 0,1 1 0,-1 0 0,0-1 0,1 0 0,-1 1 0,0-1 0,0 0 0,0 0 0,0 0 0,0 0 1,0-1-1,0 1 0,3-3 0,47-47-153,-38 36-45,0 0 0,32-23 0,-42 35 145,-3 2 68,-1 0 0,1 1 0,0-1 0,0 1 1,0-1-1,0 1 0,-1-1 0,1 1 0,0 0 0,0-1 1,0 1-1,0 0 0,0 0 0,0 0 0,0-1 0,0 1 1,1 1-1,0 8 602,0-1-279,0 1-1,0-1 1,1 0-1,0 0 1,6 11-1,-8-16-417,0-1 1,1 0-1,-1 0 0,1 1 0,-1-1 0,1 0 0,0 0 1,0 0-1,0-1 0,0 1 0,0 0 0,0-1 0,1 0 1,-1 1-1,0-1 0,1 0 0,-1 0 0,1 0 0,-1 0 1,1-1-1,0 1 0,-1-1 0,4 1 0,62-4-10494,-13-8 3239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4.5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171 0 11381,'0'0'13991,"-19"23"-12137,6-8-1549,0 0-76,1 0-1,0 1 0,1 0 0,1 1 1,0 0-1,2 1 0,0 0 0,0 0 0,-4 21 1,0 15 382,3 0 0,-5 92 1,14 113 331,1-232-974,1-1 0,0 0 0,2 0 0,1-1 0,2 1 0,0-1 0,15 34 0,-22-81-12514,-9-18 1839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4.7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71 11317,'0'0'14647,"208"-14"-14119,-125 0-528,-5 7-928,0-7-3682,-11-8-5667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5.0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1 127 12630,'0'0'10869,"0"27"-8674,0 87-919,0-105-1120,0 0 1,0 0 0,1 1 0,0-1 0,5 16 0,-5-23-141,0 0 0,0 1 1,0-1-1,0 0 0,1 0 1,-1 0-1,1 0 0,0-1 1,-1 1-1,1 0 0,0-1 1,0 1-1,0-1 0,0 1 1,0-1-1,0 0 1,4 1-1,-6-1-13,1-1 0,0 0 0,-1 1 0,1-1 0,0 0 0,-1 0 0,1 0 0,0 0 0,-1 0 0,1 0 1,0 0-1,-1 0 0,1 0 0,0 0 0,-1 0 0,1 0 0,0 0 0,-1 0 0,1-1 0,-1 1 0,1 0 0,0 0 0,-1-1 0,1 1 0,-1 0 0,1-1 0,-1 1 1,1-1-1,-1 1 0,1-1 0,-1 1 0,1-1 0,-1 1 0,1-2 0,8-22 265,-7 18-187,9-31 523,1-6-96,30-73 1,-37 106-528,0-1 0,0 1 0,1 0 1,0 1-1,1 0 0,0 0 0,1 0 1,0 1-1,0 0 0,1 0 0,-1 1 0,13-8 1,-14 12-455,1 0 0,0 1 0,0 0 0,0 0 0,0 1 0,0 0 0,1 0 0,-1 1 1,13 0-1,-13 0-409,-8 0 882,3 0-549,0 0 1,0 0-1,0 0 0,0 1 1,0-1-1,0 1 0,0-1 1,4 3-1,20 20-6262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6.0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55 992,'0'0'25444,"27"5"-23747,6 1-1290,16 3 428,78 5 1,68-12 600,-108-3-2063,-87-9-1847,-3-16-880,-6 4-1653,-10-10-4549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5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1 183 9204,'0'0'9477,"22"1"-6911,75 2-448,-91-2-1948,-1-1-1,1 0 1,-1-1-1,1 1 0,-1-1 1,0 0-1,1 0 1,-1-1-1,0 1 0,0-1 1,0 0-1,0-1 1,0 1-1,0-1 0,-1 0 1,1 0-1,-1-1 1,0 1-1,0-1 1,5-5-1,-5 3-8,-1-1-1,1 1 1,-2-1-1,1 0 1,0 0-1,-1 0 1,-1 0 0,1 0-1,-1 0 1,0 0-1,-1-1 1,0-10 0,0 17-141,0-1 0,0 1 1,0-1-1,0 1 0,0-1 1,0 1-1,-1-1 1,1 1-1,-1-1 0,1 1 1,-1 0-1,0-1 0,1 1 1,-1-1-1,0 1 1,0 0-1,0 0 0,0 0 1,0 0-1,0-1 0,0 1 1,0 0-1,0 1 1,-1-1-1,1 0 0,0 0 1,-1 0-1,-1 0 0,-3-1 20,-1 1-1,1 0 1,0 0-1,0 0 0,-13 1 1,19 0-30,-1 1 0,0-1 1,0 0-1,0 0 1,0 0-1,0 1 0,1-1 1,-1 0-1,0 1 1,0-1-1,1 1 0,-1-1 1,0 1-1,1-1 1,-1 1-1,0 0 0,1-1 1,-1 1-1,1 0 1,-1-1-1,1 1 0,-1 0 1,1 0-1,-1 0 1,1-1-1,0 1 0,0 0 1,-1 0-1,1 0 1,0 0-1,0 0 0,-2 33 152,2-29-120,-1 15 111,1-10-31,0 0-1,0 0 1,1 0-1,0 0 1,0 0 0,4 10-1,-4-17-107,1 1 0,-1-1 0,1 0 0,0 0 0,0 0 0,0 0 0,0 0 0,1-1 0,-1 1 0,1 0 0,-1-1 0,1 0 0,0 0 0,0 0 0,0 0 0,0 0 0,0-1 0,1 1 1,-1-1-1,0 0 0,7 2 0,-2-2-396,0 1 1,0-1 0,0 0 0,0 0 0,0-1-1,0 0 1,0-1 0,12-2 0,-8 0-1624,-1 0 1,0 0-1,-1-1 1,1-1-1,13-7 1,24-16-11472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15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5314,'0'0'26268,"-10"113"-25595,15-113-2034,0 0-976,11 0-2513,-6 0-192,6-15-2434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6:21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2161,'0'0'30224,"0"1"-30204,0-1-1,0 1 0,-1 0 0,1 0 0,0-1 0,0 1 0,0 0 0,0-1 0,0 1 0,1 0 0,-1-1 0,0 1 0,0 0 1,0-1-1,1 1 0,-1-1 0,0 1 0,0 0 0,2 0 0,7 6-19,1 0 0,0-1 0,0-1 0,12 5 0,17 10 0,17 21 0,-56-41 5,0 0 1,0 0-1,0 0 1,0 0-1,0 0 1,-1 0-1,1 1 0,0-1 1,0 0-1,0 0 1,0 0-1,0 0 1,0 0-1,0 0 0,0 0 1,0 0-1,0 1 1,0-1-1,0 0 1,-1 0-1,1 0 0,0 0 1,0 0-1,0 0 1,0 1-1,0-1 1,0 0-1,0 0 0,0 0 1,0 0-1,0 0 1,1 1-1,-1-1 1,0 0-1,0 0 0,-20-5-1654,-14-13-4276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02.5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64 448,'0'0'24697,"-6"-5"-22598,4 3-1658,0 1-290,0 0 1,1 0-1,-1 0 0,0 0 1,1-1-1,-1 1 1,1 0-1,0-1 1,-1 0-1,1 1 1,0-1-1,0 0 0,0 1 1,0-1-1,0 0 1,0-2-1,1 3 935,0-1-227,0 2-838,0-1 1,1 0-1,-1 0 1,1 1-1,-1-1 1,1 0-1,-1 0 0,1 1 1,0-1-1,-1 1 1,1-1-1,0 1 1,0-1-1,-1 1 0,1-1 1,0 1-1,0-1 1,0 1-1,-1 0 1,1 0-1,0-1 0,0 1 1,0 0-1,0 0 1,2 0-1,-2 0-15,22-5-6,1 1 0,-1 1 0,1 1 0,34 2 0,-56 0 0,-1 0 0,0 0 0,0 0 0,-1 0 0,1 0 0,0 1 0,0-1 0,-1 0 0,1 1 0,0-1 0,0 0 0,-1 1 0,1-1 0,0 1 0,-1-1 0,1 1 0,-1 0 0,1-1 0,0 1 0,-1-1 0,0 1 0,1 0 0,-1 0 0,1-1 0,-1 1 0,0 0 0,1 0 0,-1-1 0,0 1 0,0 0 0,0 0 0,0 0 0,0-1 0,0 2 0,0 35 0,0-23 0,-1-9 0,0 0 0,0 0 0,0 1 0,-1-1 0,0 0 0,0 0 0,0 0 0,0-1 0,-1 1 0,0 0 0,0-1 0,0 0 0,-4 5 0,4-5 0,0-1 0,0 0 0,0 0 0,-1 0 0,1 0 0,-1 0 0,0-1 0,1 0 0,-1 1 0,0-1 0,-1-1 0,1 1 0,0-1 0,0 1 0,-1-1 0,-7 1 0,20-1-2,0 0-1,-1 1 1,1 0 0,0 0 0,-1 1-1,0-1 1,1 2 0,-1-1 0,0 1-1,-1 0 1,1 1 0,8 7 0,6 6-3,-1 0 1,27 33-1,-43-47 10,-1 0 0,0 1 0,0 0 0,-1 0 0,4 7 0,-5-11-5,-1 0 1,1 0-1,-1 1 0,1-1 1,-1 0-1,0 0 1,0 1-1,1-1 1,-1 0-1,0 0 0,0 1 1,0-1-1,0 0 1,0 0-1,-1 1 1,1-1-1,0 0 0,-1 0 1,1 1-1,-1-1 1,1 0-1,-1 0 1,1 0-1,-1 0 0,0 0 1,1 0-1,-1 0 1,0 0-1,0 0 1,-1 1-1,-8 4 0,-1 0 0,1-1 0,-1 0 0,0-1 0,-1 0 0,1-1-1,-20 4 1,2-3-222,-59 0-1,85-4-44,0 0-1,-1 0 0,1-1 0,0 1 0,0-1 0,0 0 0,0 0 0,0 0 1,0 0-1,1-1 0,-1 1 0,0-1 0,1 1 0,-1-1 0,-4-4 0,5 4-532,-1-1 0,1 0 0,-1 0 0,1 0-1,0-1 1,0 1 0,-2-6 0,-4-25-7436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03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218 0 7459,'0'0'14226,"-26"31"-12410,-83 104-127,99-119-1360,0-1 0,1 2 0,0-1 0,1 1 0,1 0 0,1 1 0,-8 35 0,9-18 308,2 0 0,1 52 0,2-75-540,0 11 140,1 1 0,6 36 0,-4-49-164,0 0 1,0 1-1,1-1 0,1 0 1,0-1-1,12 20 0,-8-15-9,1-1-1,0 0 1,1 0 0,1-1-1,0-1 1,1 0-1,0 0 1,1-2-1,0 1 1,1-2 0,0 0-1,0-1 1,1 0-1,0-1 1,0-1 0,1-1-1,28 6 1,-28-8-33,0-1 0,0 0 0,1-2 0,-1 0 0,0-1 0,23-4 0,-31 3-24,0 0 1,0-1 0,-1 0 0,1-1-1,-1 0 1,0 0 0,0 0 0,0-1-1,0-1 1,-1 1 0,0-1 0,0 0-1,9-12 1,-8 9 11,-1-1 0,0 0 0,-1 0 0,0-1 0,-1 0 0,0 0 0,0 0 0,4-17 0,0-6-58,-2 0 0,0-1 0,-3 0 0,1-44 0,-5 53 24,1 10 27,-1 0-1,0 1 1,-1-1 0,-1 0 0,0 1 0,-1-1-1,-1 1 1,-5-15 0,-66-113 88,66 129-91,-1 0 1,0 0-1,-1 1 1,-1 0-1,0 1 1,0 1 0,-20-14-1,25 21-9,0 0 0,0 1 0,0 0 0,-1 1 0,1-1 0,-11 0 0,-14-6 0,22 7-3,-1 0 0,1 1 0,-1 0 0,1 0 0,-16 2 0,8-1-147,17 1-89,0 0-1,0 0 1,0-1-1,1 1 1,-1 0 0,0 0-1,1 0 1,-1 0 0,0 0-1,1 0 1,-1 0-1,1 0 1,-1 0 0,1 0-1,0 0 1,-1 0 0,1 0-1,0 1 1,0 0-1,0-2-313,-2 21-8697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0.0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1 395 272,'0'0'21092,"28"-4"-19227,96-17-512,-115 19-1248,0-1 0,-1-1-1,1 1 1,-1-2 0,0 1 0,0-1 0,0 0-1,-1-1 1,1 1 0,10-13 0,-7 5 15,-1 0 1,0 0-1,-1-1 1,8-15-1,-10 13 172,0-1-1,0 0 1,-2 0-1,0 0 1,-1 0 0,0-1-1,-2 0 1,0 0-1,-1 0 1,-1-19-1,-1 36-250,1 0 1,0 0-1,0 0 0,-1 0 0,1 0 0,0 1 0,-1-1 1,1 0-1,-1 0 0,0 1 0,1-1 0,-1 0 1,1 0-1,-1 1 0,0-1 0,1 1 0,-1-1 0,0 1 1,0-1-1,0 1 0,1-1 0,-1 1 0,0 0 1,0-1-1,0 1 0,0 0 0,0 0 0,0-1 0,0 1 1,0 0-1,1 0 0,-1 0 0,-1 0 0,-2 0 14,1 0 0,0 0-1,0 1 1,-1-1-1,1 0 1,0 1 0,0 0-1,0 0 1,0 0 0,-5 2-1,0 3-31,0 0 0,0 0 0,1 0 0,0 1-1,-11 15 1,-31 46-4,44-61-9,-1 1 13,1 1 0,0 0 0,1 0 0,0 1 0,1-1 0,-1 1 0,2 0 0,-1 0 0,2 0 0,-1 0 0,1 0 0,1 0 0,0 0 0,0 0 0,3 13 0,-2-19-7,0 1-1,1-1 1,0 1 0,0-1 0,1 0 0,-1 1 0,1-1-1,0-1 1,0 1 0,0 0 0,0-1 0,1 1 0,-1-1 0,1 0-1,0 0 1,0-1 0,0 1 0,0-1 0,8 4 0,2 0-5,0-1 1,0 0 0,0-1-1,1 0 1,16 2 0,36-5-1221,-41-1-2411,-14-2-1898,2-10-2771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0.3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1 7267,'0'0'20927,"-17"15"-19846,8-7-969,-6 5 17,1 1 0,0 0 0,1 1 0,1 0 1,0 1-1,-15 28 0,18-28 35,1 1 0,1 0 0,0 0 0,1 0 0,2 1 0,-1 0 0,2 0 0,-2 32 0,5-46-164,0 0 0,1 0 0,-1 0 0,1 0 0,0 0 0,0-1 0,0 1 0,1 0 1,-1 0-1,1-1 0,0 1 0,0-1 0,0 1 0,6 5 0,-3-4 34,0 0-1,0-1 0,0 0 0,1 0 1,0 0-1,0 0 0,0-1 1,8 4-1,-3-3-425,-1-1 0,1 0 0,0 0 0,0-1 0,0 0 0,0-1 0,1 0 0,-1-1 1,0 0-1,19-3 0,-26 2-292,0-1 0,0 1 0,-1 0 0,1-1 0,-1 0 0,1 0 0,-1 0 0,0 0 0,0-1 1,0 1-1,0-1 0,0 1 0,0-1 0,-1 0 0,1-1 0,1-2 0,14-28-9683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0.5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8724,'0'0'12934,"156"0"-12630,-120 0-304,-5-7-752,0 7-2770,-10-7-1712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3.2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6403,'0'0'17659,"4"0"-16256,100 0 2430,57 0-2781,-126-8 149,-21 4-3717,0 2-8996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3.5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7139,'0'0'12966,"-5"23"-11293,-6 19-927,1-4 385,-8 48-1,16-60-427,0 0 1,3 29-1,0-16-394,-1-37-302,0 0-1,0 0 0,0 1 1,1-1-1,-1 0 0,1 0 1,0 0-1,-1 0 0,1 0 0,0 0 1,0 0-1,0 0 0,0 0 1,1 0-1,-1-1 0,1 1 1,-1 0-1,4 2 0,-1-1 13,0 0-1,1-1 1,-1 1-1,1-1 0,-1 0 1,1 0-1,9 2 1,4 0 93,0-2 0,1 0 0,27 0-1,-43-2-128,0-1-1,-1 1 1,1-1-1,0 0 1,0 0-1,-1 0 0,1 0 1,0 0-1,-1 0 1,1-1-1,-1 1 1,0-1-1,1 0 0,-1 0 1,0 0-1,0 0 1,0 0-1,0 0 1,-1 0-1,1-1 0,-1 1 1,3-4-1,11-28-2972,-7 3-5045,-7 22-1124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6.3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7587,'0'0'11894,"26"6"-9501,3 1-1775,18 4 722,68 7 0,-87-16-885,-8 0-111,36 6 1,-51-6-309,0-1-1,0 1 1,0-1-1,0 1 1,-1 1-1,1-1 1,0 1 0,-1 0-1,0 0 1,1 0-1,6 7 1,-10-8 18,1 1 0,0-1 0,-1 1 0,0 0 0,1-1 0,-1 1 0,0 0 0,0 0 0,0 0 0,-1 0 0,1 0 0,-1 5 0,-1 42 879,-1-20-146,2-18-615,-2 0-1,0 0 0,0 0 0,-1-1 0,0 1 1,-1-1-1,-1 0 0,-7 15 0,-56 88 369,41-73-350,-84 137 455,95-156-584,13-19-61,1 0 1,-1 0-1,1 0 0,0 1 1,0-1-1,0 1 1,0-1-1,-2 6 0,4-8-138,10-11-8686,-4 4 6608,9-19-5353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3.7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64 8932,'0'0'16920,"124"0"-16264,-88 0-560,1 0-96,-1-7-592,6-7-2145,-6-7-2786,-5 0-2192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3.9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11301,'0'0'10821,"0"120"-8212,0-85-880,-5 0-704,5 0-737,0-14-288,-5 0-80,5 0-1425,-5-7-2881,-6-7-3410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28.3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7828,'0'0'22106,"20"1"-20924,54 4-621,232 10 529,-247-15-2665,73 0-8767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28.7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7139,'0'0'16368,"23"20"-13546,146 128 532,-134-117-2728,55 66 1,-81-86-612,0 1-1,-1 0 1,0 0-1,-1 1 1,0 0 0,-1 0-1,-1 1 1,0 0 0,-1 0-1,3 16 1,-6-26-9,0-1 0,-1 1-1,0-1 1,0 1 0,0 0 0,0-1 0,-1 1-1,1-1 1,-1 1 0,0-1 0,0 1 0,0-1-1,0 1 1,-1-1 0,1 0 0,-5 6 0,3-5 6,0-1 0,-1 0 0,1 0 0,-1-1 1,0 1-1,0-1 0,0 1 0,0-1 0,0 0 1,0-1-1,-1 1 0,1-1 0,-5 1 0,-7 2 43,0-2-1,0 0 1,0 0-1,0-1 0,-22-2 1,27 0-16,1 0 0,0-1 0,0 0 0,0-1 0,0 0 1,0 0-1,0-1 0,1 0 0,-13-9 0,20 12 4,4 1-65,0 1 1,0-1 0,-1 1-1,1-1 1,0 1 0,0 0-1,0-1 1,-1 1 0,1 0-1,0 0 1,1 2 0,7 2-33,9 4 63,1-2-1,0-1 0,1 0 1,-1-1-1,1-1 0,34 1 1,129-7 84,-163 0-513,1-1 0,38-10-1,3-9-6906,-41 14-415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5.7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89 6771,'0'0'11651,"23"-1"-10219,74-7-519,-93 7-840,-1 0 0,1 0 1,-1 0-1,1 0 0,-1 0 0,1-1 1,-1 0-1,0 0 0,0 0 1,0 0-1,0 0 0,0 0 0,0-1 1,-1 0-1,1 1 0,-1-1 0,0 0 1,0 0-1,0 0 0,0-1 1,0 1-1,0 0 0,-1-1 0,0 1 1,0-1-1,0 1 0,1-7 0,-2 10-39,0 0 0,0 0-1,0 0 1,0-1-1,0 1 1,0 0-1,0 0 1,0 0 0,0-1-1,0 1 1,0 0-1,0 0 1,0 0 0,0 0-1,0-1 1,0 1-1,0 0 1,0 0-1,0 0 1,0 0 0,-1-1-1,1 1 1,0 0-1,0 0 1,0 0-1,0 0 1,0 0 0,0 0-1,0-1 1,-1 1-1,1 0 1,0 0-1,0 0 1,0 0 0,0 0-1,-1 0 1,1 0-1,0 0 1,0 0-1,0 0 1,0 0 0,-1 0-1,1 0 1,0 0-1,0 0 1,0 0-1,-1 0 1,1 0 0,0 0-1,0 0 1,0 0-1,0 0 1,-1 0 0,1 0-1,0 0 1,0 0-1,0 0 1,0 0-1,-1 1 1,1-1 0,0 0-1,0 0 1,0 0-1,0 0 1,0 0-1,0 0 1,0 1 0,-1-1-1,-21 15-529,-5 6-3272,10-6-3734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6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304 1 208,'0'0'19294,"-15"0"-17282,-48 1-363,59-1-1440,-1 1 0,0-1 0,1 1 0,-1 0 1,1 1-1,-1-1 0,1 1 0,0 0 0,0 0 1,0 0-1,0 0 0,0 1 0,0 0 0,1-1 1,-1 2-1,1-1 0,-1 0 0,-3 6 1,-11 10 553,4-5-520,1 1 0,1 0 0,1 1 0,0 0 0,1 1 0,0 0 0,2 0 0,0 1 0,1 1 0,-7 27 0,12-36-163,-1 1 1,2 0-1,0-1 1,0 1-1,1 0 0,0 0 1,1-1-1,4 21 1,-4-26-56,1 1 1,0 0-1,1-1 1,-1 1-1,1-1 0,0 0 1,1 0-1,-1 0 1,1-1-1,0 1 1,0-1-1,0 0 1,1 0-1,-1 0 1,1 0-1,0-1 0,6 3 1,1 1-10,1 0 0,0 0 1,1-2-1,-1 0 0,1 0 0,0-1 0,1-1 1,-1 0-1,0-1 0,1-1 0,0 0 0,25-2 1,-32-1-49,-1 0 0,0 0 0,-1-1 0,1 0 0,0 0 0,-1-1 0,1 1 0,-1-2 0,9-7 0,5-3-150,-16 14 400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6.7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1 8340,'0'0'14655,"-14"21"-12804,-47 71-149,56-81-1432,-1-1 0,2 1 1,-1 0-1,2 1 0,-1-1 0,2 1 0,-1-1 0,2 1 1,0 0-1,0 0 0,1 0 0,1 12 0,-1 2-4,0-21-221,1 1 1,-1-1-1,1 1 1,0-1-1,0 0 0,1 1 1,-1-1-1,1 0 1,1 0-1,-1 0 1,0 0-1,1-1 0,0 1 1,0 0-1,1-1 1,-1 0-1,1 0 1,0 0-1,0-1 0,9 7 1,-7-6-215,1 0 1,0-1-1,-1 0 1,1 0-1,1 0 1,-1-1-1,0 0 1,1 0-1,-1-1 1,1 0-1,-1-1 0,1 1 1,-1-1-1,13-2 1,-15 1-765,0 0 0,0 0 0,1-1 0,-2 0 0,1 0 1,0 0-1,0-1 0,7-4 0,14-13-6841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7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1 345 9476,'0'0'13660,"23"-9"-11480,78-34-678,-90 37-1375,0 1 0,-1-2 1,0 1-1,-1-1 1,1-1-1,-1 1 1,14-17-1,-8 8-39,0 1 9,0-1 1,16-24 0,-27 35-46,-1-1 0,1 0 0,-1 1 0,-1-1 0,1-1 0,-1 1 0,0 0 0,0 0 0,-1-1 0,0 1 0,1-12 1,-2 16 4,0 0 1,-1 0 0,1 1-1,0-1 1,-1 0 0,1 0-1,-1 0 1,1 1 0,-1-1-1,0 0 1,1 1 0,-1-1-1,0 0 1,0 1 0,0-1-1,-1 1 1,1 0 0,0-1-1,-1 1 1,1 0 0,-2-2-1,-1 1 15,0 0 0,1 1-1,-1-1 1,0 1-1,0-1 1,0 1 0,1 0-1,-1 1 1,-7-2 0,4 2-22,-1 0 0,1 0 0,-1 0 0,1 1 1,0 0-1,-1 0 0,1 1 0,0 0 0,0 0 1,-11 6-1,11-3-26,0 0 0,0 0 0,1 1-1,-1 0 1,1 0 0,1 0 0,-1 1 0,1 0 0,1 0 0,-1 0 0,1 1 0,0 0 0,-2 7 0,4-11 3,1 0 0,0-1 0,0 1-1,0 0 1,1 0 0,0-1 0,-1 1 0,1 0 0,0 0 0,1 0 0,-1-1-1,1 1 1,0 0 0,0 0 0,0-1 0,0 1 0,0 0 0,1-1 0,0 0-1,-1 1 1,2-1 0,-1 0 0,0 0 0,0 0 0,1 0 0,0 0 0,-1-1-1,1 1 1,0-1 0,0 0 0,5 3 0,9 5 31,1-1 0,0-1 0,1-1 0,-1 0-1,40 8 1,102 7-1174,-112-17-399,-2-2-4053,-15-6-5479,-10-3-2629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7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7796,'0'0'15857,"23"10"-13567,78 37-551,-89-41-1478,0 1-1,0 0 1,-1 1 0,0 0-1,0 0 1,-1 2 0,0-1 0,0 1-1,-1 1 1,0-1 0,-1 1-1,12 23 1,-15-22-214,0-1 1,0 1-1,-2 0 0,0 0 1,0 0-1,-1 0 0,0 1 1,-1-1-1,0 0 0,-1 1 1,-1-1-1,-4 25 0,3-30-101,0 0-1,0 0 0,-1 0 0,0-1 1,-1 1-1,1-1 0,-1 0 0,0 0 1,-1 0-1,-9 10 0,5-7-1210,0 0 1,-1-1-1,0-1 0,0 1 1,-18 8-1,-13 0-8401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8.3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2993,'0'0'18940,"-1"30"-15774,-3 184 708,4-200-3610,-1-1-90,1 0 0,1 0 0,0 0 0,1 0-1,0 0 1,4 13 0,-6-25-177,0 0 0,1-1 0,-1 1 0,0 0 0,0 0 0,1 0 1,-1 0-1,0-1 0,1 1 0,-1 0 0,1 0 0,-1-1 0,1 1 0,-1 0 0,1-1 0,0 1 0,-1 0 1,1-1-1,0 1 0,-1-1 0,1 1 0,0-1 0,0 1 0,-1-1 0,1 0 0,0 1 0,0-1 0,0 0 1,0 0-1,0 0 0,-1 1 0,1-1 0,0 0 0,0 0 0,0 0 0,0-1 0,0 1 0,0 0 0,0 0 1,-1 0-1,1-1 0,0 1 0,0 0 0,0-1 0,-1 1 0,1 0 0,0-1 0,0 1 0,-1-1 0,1 0 1,0 1-1,0-2 0,5-3-60,-1 0 0,0-1 0,0 1-1,6-12 1,3-5-111,1 1-1,1 1 1,1 0-1,23-21 1,-38 40 179,0-1-1,0 1 1,0 0-1,0 0 1,0 0-1,1 0 1,-1 1-1,0-1 1,1 0-1,-1 1 1,0 0 0,1 0-1,-1-1 1,1 1-1,-1 1 1,0-1-1,1 0 1,-1 0-1,1 1 1,-1 0-1,0-1 1,1 1 0,-1 0-1,0 0 1,0 0-1,0 0 1,0 1-1,0-1 1,0 1-1,0-1 1,2 3-1,6 6 109,0-1 0,0 1 0,15 22 1,-24-31-112,8 14 23,-8-13-24,0 0 0,0 0 0,0 0 1,1 0-1,-1 0 0,1 0 0,-1 0 0,1 0 1,0-1-1,-1 1 0,1-1 0,4 3 0,0 0 157,-6-4-290,1 1-1,-1-1 1,1 1 0,-1-1-1,1 1 1,0-1-1,-1 0 1,1 1 0,-1-1-1,1 0 1,0 0-1,0 0 1,-1 1 0,1-1-1,0 0 1,-1 0-1,1 0 1,0 0-1,0 0 1,-1 0 0,1 0-1,0 0 1,-1-1-1,1 1 1,0 0 0,-1 0-1,1 0 1,0-1-1,-1 1 1,1 0-1,0-1 1,8-5-99,0-1 1,0 0-1,-1 0 0,0-1 0,10-12 1,-10 11 261,-1 1 0,1 0 1,1 1-1,16-13 1,-23 20 70,0-1 0,0 0 0,0 0 0,0 1 0,1-1 1,-1 1-1,0 0 0,0-1 0,0 1 0,1 0 0,-1 0 0,0 1 0,0-1 0,1 0 0,-1 1 1,0-1-1,0 1 0,0 0 0,0 0 0,0 0 0,0 0 0,0 0 0,0 0 0,0 0 1,0 1-1,-1-1 0,1 1 0,2 2 0,3 3 345,1 1-1,-2 1 1,1-1 0,7 13-1,-5-6-116,15 26-107,-18-35-1196,5-5-3848,-8-1 2707,12 0-7749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7.2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94 1 2049,'0'0'18520,"0"11"-16796,0 21-343,-1-1 0,-2 0 1,-13 58-1,-4-25-280,-22 85 567,38-129-1581,1-1 1,1 1 0,0 0 0,2 0-1,3 34 1,-3-52-87,1 1 0,0 0 1,0-1-1,-1 1 0,2-1 1,-1 1-1,0-1 0,0 0 1,1 0-1,-1 1 0,1-1 0,0 0 1,0 0-1,0 0 0,0-1 1,0 1-1,0 0 0,0-1 1,0 1-1,1-1 0,-1 0 0,1 0 1,-1 0-1,1 0 0,-1 0 1,1-1-1,3 1 0,10 2 25,-1-1 0,1-1 0,26 0 0,-26-2 5,-6 2-93,-1-2 0,1 0 0,0 0 1,-1 0-1,1-1 0,-1-1 0,0 0 1,0 0-1,0 0 0,0-1 0,0-1 1,-1 0-1,13-9 0,-17 11-578,1 0-1,-1-1 0,0 0 0,-1 0 1,1 0-1,3-6 0,-6 7-339,1 0-1,-1-1 1,0 1 0,-1-1-1,1 1 1,0-1-1,-1 1 1,0-1-1,0-5 1,0-19-8731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8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5378,'0'0'24364,"0"140"-23868,0-126-448,0 0-48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8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13494,'0'0'11798,"83"28"-11798,-47-28-977,0 7-2769,1 0-5618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9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 10197,'0'0'8545,"0"24"-5090,0 169 1739,-1-189-5143,1 0 0,0 0-1,0 0 1,0 0 0,1 0-1,-1 0 1,1 0 0,0 0-1,0 0 1,1-1 0,-1 1-1,1 0 1,0-1 0,2 5 0,-3-8-99,0 0 0,0 1 1,0-1-1,0 0 1,0 0-1,0 0 1,-1 0-1,1 0 1,0 0-1,0-1 1,0 1-1,0 0 1,0 0-1,0 0 1,0-1-1,-1 1 1,1-1-1,0 1 1,0-1-1,0 1 0,-1-1 1,1 1-1,0-1 1,-1 1-1,1-1 1,1-1-1,72-73-899,-51 50 748,-21 22 189,0 0 1,0 0-1,0 1 1,0-1 0,0 1-1,0 0 1,1 0 0,0-1-1,-1 2 1,1-1 0,0 0-1,0 0 1,0 1 0,0 0-1,0-1 1,0 1-1,0 0 1,0 1 0,0-1-1,1 1 1,3-1 0,-5 1 91,1 1 0,-1-1 1,1 1-1,-1 0 1,0 0-1,1 0 0,-1 0 1,0 0-1,1 0 0,-1 0 1,0 1-1,0 0 0,0-1 1,0 1-1,0 0 1,-1 0-1,1 0 0,0 0 1,-1 0-1,3 4 0,16 18 795,-2-4-651,-16-16-209,1-1-1,0 0 0,-1 0 0,1 0 1,0 0-1,5 4 0,8-2-3710,5-9-4685,-1-8-150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9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9012,'0'0'21770,"0"105"-21002,0-91-495,0-7-241,0-21-17080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39.4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7684,'0'0'19496,"46"14"-19143,-15-7-353,11-7-80,5 0-2770,10 0-4321,5 0-6803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40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12486,'0'0'8211,"-1"20"-5166,-3 142 481,4-162-3537,0 1-1,0-1 0,-1 1 1,1-1-1,0 0 0,0 1 0,0-1 1,0 1-1,0-1 0,0 1 1,0-1-1,0 1 0,0-1 0,0 1 1,0-1-1,0 0 0,0 1 0,1-1 1,-1 1-1,0-1 0,0 0 1,0 1-1,1-1 0,-1 1 0,0-1 1,0 0-1,1 1 0,-1-1 1,0 0-1,1 1 0,-1-1 0,0 0 1,1 0-1,-1 1 0,0-1 0,1 0 1,-1 0-1,1 0 0,-1 1 1,1-1-1,-1 0 0,0 0 0,1 0 1,-1 0-1,1 0 0,-1 0 1,1 0-1,-1 0 0,1 0 0,-1 0 1,0 0-1,1 0 0,0-1 0,12-7-507,26-42 133,-34 42 372,-1 0-1,1 1 1,1-1-1,0 1 1,0 1 0,0-1-1,1 1 1,0 0-1,0 1 1,0-1-1,1 1 1,9-4-1,-15 8 21,0 1-1,0-1 1,1 1-1,-1 0 1,0 0-1,0 0 1,1 0-1,-1 0 1,0 0-1,1 0 0,-1 1 1,0-1-1,0 1 1,0 0-1,0-1 1,1 1-1,-1 0 1,0 0-1,0 1 1,-1-1-1,1 0 1,0 1-1,0-1 1,1 3-1,5 4 277,-1 1 0,0-1 0,11 19 0,-3-4 417,-14-21-704,0-1 1,0 1 0,0 0-1,0-1 1,1 1-1,-1-1 1,1 1-1,-1-1 1,1 1-1,-1-1 1,1 0-1,0 0 1,0 0-1,-1 0 1,1 0-1,0-1 1,0 1 0,0 0-1,0-1 1,0 1-1,0-1 1,0 0-1,0 0 1,4 0-1,-2-1-68,-1 0 0,1-1 0,-1 0-1,0 1 1,0-1 0,0 0 0,0-1 0,0 1-1,0 0 1,0-1 0,-1 0 0,1 1 0,2-5-1,6-7 65,-2 1-43,1 1 1,1 0 0,0 0 0,1 1-1,23-17 1,-34 28 73,0-1 0,0 1 0,-1 0 0,1 0 0,0-1 0,0 1 0,0 0 0,-1 0 0,1 0 0,0 0 0,0 0 1,0 0-1,-1 0 0,1 0 0,0 0 0,0 0 0,0 1 0,0-1 0,-1 0 0,1 0 0,0 1 0,0-1 0,-1 1 0,1-1 0,0 1 0,-1-1 0,1 1 0,0-1 0,-1 1 0,1-1 0,-1 1 1,1 0-1,-1-1 0,1 1 0,-1 0 0,0 0 0,1-1 0,0 2 0,12 35 788,-10-25-279,3 3 131,-5-10-525,0-1-1,1 1 1,0-1 0,0 1-1,0-1 1,0 0 0,5 7-1,5 4-1688,-10-13 1173,-1 0-1,1-1 1,1 1 0,-1 0 0,0-1 0,0 0 0,0 1-1,1-1 1,-1 0 0,1 0 0,-1-1 0,1 1 0,-1 0-1,4 0 1,26 0-6377,-32-1 6695,40 0-8943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40.4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199 1 12086,'0'0'12829,"-24"9"-10692,-76 34-197,95-40-1846,1-1 0,0 1 0,-1 0 1,1 0-1,0 0 0,1 0 0,-1 1 0,1-1 0,-1 1 0,1 0 1,0 0-1,1 1 0,-4 5 0,-1 2 122,5-10-205,1 1-1,-1-1 1,1 1 0,0-1-1,-1 1 1,1 0 0,0 0 0,1 0-1,-1 0 1,0-1 0,1 1-1,0 0 1,-1 0 0,1 0 0,0 0-1,1 0 1,-1 0 0,2 6-1,-1-8-33,0 1 0,0 0-1,0 0 1,0-1-1,0 1 1,0-1 0,1 1-1,-1-1 1,1 0 0,-1 1-1,1-1 1,0 0 0,-1 0-1,1 0 1,0 0-1,0 0 1,0 0 0,0-1-1,-1 1 1,1-1 0,0 1-1,0-1 1,0 0 0,0 0-1,0 0 1,0 0-1,2 0 1,11 0-170,0 0-1,0-1 1,19-4-1,-27 3 52,0 0-1,-1-1 1,1 0-1,0 0 0,-1 0 1,0 0-1,1-1 1,9-9-1,14-18-878,4-8 1514,-14 60 1313,-16-19-1850,0 0-1,-1 0 1,1 0-1,0-1 1,0 1-1,0-1 1,1 0 0,-1 0-1,0-1 1,0 1-1,0-1 1,1 0-1,-1 0 1,0 0 0,0-1-1,1 1 1,-1-1-1,6-2 1,1-1-1093,-1 0 0,0 0 0,0-1 1,0-1-1,15-10 0,18-18-7288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40.6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10677,'0'0'8276,"-1"21"-4781,-3 141 2006,3-139-5027,1 0 0,2-1-1,0 1 1,1 0 0,1-1 0,2 1 0,9 26 0,-10-38-449,-1 1-1,0 0 1,0 0 0,-1 0-1,-1 1 1,0-1 0,0 23-1,-2-14-703,0-34-11786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48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296 1 1857,'-4'1'30199,"4"-1"-30048,4 10-70,0 1 0,1-2 0,1 1 0,-1 0-1,10 10 1,3 8-6,13 22-75,-3 1 0,-2 2 0,-2 0 0,22 75 0,0 17 0,13 47 0,12 207 0,-25 119 0,-33-296 0,-9-106 0,4 775 0,-11-509 0,-2-266 0,-21 119 0,5-58 0,-84 401 0,92-503 0,-4 85 0,12-97 0,-3 0 0,-20 82 0,19-105 0,2 1 0,-3 47 0,-1 11 0,-93 465 0,101-546 0,0-3 0,0 0 0,-1 0 0,0-1 0,-1 1 0,-1-1 0,-8 15 0,6-12 0,0 0 0,1 0 0,1 1 0,-7 32 0,-2 6 0,-63 217 0,25-43 0,40-166 0,2-20 0,5-19 0,-4 34 0,7-39 0,-1 0 0,-9 24 0,7-25 0,1 0 0,-4 33 0,-20 157 0,1-7 0,19-89-1717,7 7-3414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49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12214,'0'0'18750,"6"-3"-17782,15-2-856,0 1 0,0 1 0,0 1 0,0 1 0,0 0 0,29 4 0,8-1-61,67-4-51,-42-1 0,0 4 0,126 17 0,-188-12 16,-17-5-28,0 1 1,0-1-1,1 0 0,-1 0 1,1 0-1,-1-1 0,8 1 1,-10-11-3540,-3-10-3188,-3-7-4296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7.5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 1 864,'0'0'18537,"-52"187"-15400,32-111-640,4 0-448,-4-7-672,10-13-833,-6-15-528,11-20-16,5 0-848,-5-14-1009,0 0-1056,5 7-1041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49.6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11957,'0'0'13580,"13"0"-12398,22 1 32,45 7 0,-66-6-983,-1 0 0,1 1-1,0 1 1,-1 0 0,0 1-1,0 0 1,17 10 0,-28-13-176,0-1-1,-1 1 1,1 0 0,0 0-1,-1-1 1,1 1 0,-1 0 0,0 0-1,0 0 1,0 1 0,0-1 0,0 0-1,0 0 1,0 0 0,-1 1-1,1 3 1,1 42 601,-2-33-527,-1-1-124,-1 0 0,0-1 0,0 1 0,-2 0 0,1-1 0,-2 0 0,0 0-1,0 0 1,-1-1 0,-1 1 0,-15 20 0,-35 49-5,-14 22 0,55-80 0,2-11 0,8-11-243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54.1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5539,'0'0'17015,"-5"28"-15387,5-27-1606,-10 67 1849,-1 104 0,11 489 2240,0-661-4169,0 0-1,0 0 0,0 0 0,0 0 1,0 1-1,1-1 0,-1 0 0,0 0 1,0 0-1,0 0 0,0 0 0,1 1 1,-1-1-1,0 0 0,0 0 1,0 0-1,1 0 0,-1 0 0,0 0 1,0 0-1,0 0 0,1 0 0,-1 0 1,0 0-1,0 0 0,1 0 0,-1 0 1,0 0-1,0 0 0,0 0 0,1 0 1,-1 0-1,0 0 0,0 0 0,0 0 1,1 0-1,-1-1 0,0 1 1,0 0-1,0 0 0,1 0 0,-1 0 1,0 0-1,0-1 0,0 1 0,0 0 1,0 0-1,0 0 0,1-1 0,-1 1 1,0 0-1,0 0 0,0 0 0,0-1 1,0 1-1,0 0 0,0 0 1,0-1-1,5-76-8577,-4 5 1422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54.4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0 136 4434,'0'0'11347,"16"-21"-9315,2-3-1250,35-37 0,-50 58-697,1 0 1,0 0-1,1 0 1,-1 0-1,0 1 1,1 0-1,-1 0 1,1 0-1,0 0 1,0 1-1,-1 0 1,1 0-1,0 0 1,0 1-1,0-1 1,0 1-1,0 0 1,0 1 0,9 1-1,1-1 96,-7 0-50,1 0 0,0 1-1,-1 0 1,1 0 0,-1 0-1,0 1 1,0 1 0,0 0-1,0 0 1,-1 0-1,1 1 1,-1 0 0,0 0-1,0 1 1,-1 0 0,8 8-1,-7-5 198,0 1 0,0-1 0,-1 1 0,0 0-1,-1 0 1,0 1 0,-1 0 0,0 0 0,0 0 0,-2 0-1,4 21 1,-3-10 465,-1 1 0,-2 41 0,-1-57-705,0 0 0,0-1 0,0 1 0,-1-1 0,0 1 0,-1-1 1,1 0-1,-1 0 0,0 0 0,-1 0 0,1 0 0,-1-1 0,-8 9 1,-10 5 28,0-1 0,-2 0 0,1-2 1,-2-1-1,-49 21 0,40-19-231,33-16-68,-15 6-229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54.7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11317,'0'0'14241,"7"27"-12040,4 8-1562,28 119 1476,-13-36-1203,-21-102-861,-2-14-11,-1-12 54,-2 9-63,0-212 519,0 209-561,1 1 1,-1-1 0,1 1-1,0-1 1,0 1 0,0-1 0,0 1-1,0 0 1,1 0 0,0-1-1,-1 1 1,1 0 0,0 0-1,1 1 1,-1-1 0,0 0-1,1 1 1,0 0 0,-1-1-1,1 1 1,5-3 0,6-3-716,0 1 1,1 0 0,23-8-1,-16 7-1057,14-7-3142,-4-5-3054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54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10277,'0'0'18712,"42"-7"-18023,-6 7 63,11 0-416,0 0-288,-1 0-48,-4 0-1168,-11 0-2018,-10 14-2657,-16 7-2913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55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6979,'0'0'21594,"0"99"-19897,0-64-977,0-7-544,0 0-176,0 0-32,0-7-528,0 0-1105,0-7-2801,0-7-2865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7:55.6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7075,'0'0'12617,"1"24"-9869,1 1-1960,0 21 1540,13 69 1,-15-114-2284,1 1 0,-1-1 0,1 1 0,-1 0 0,1-1 0,-1 1 0,1-1 0,0 1 0,0-1 1,-1 0-1,1 1 0,0-1 0,0 0 0,1 1 0,-1-1 0,0 0 0,2 1 0,-2-1-40,0-1 1,0 0-1,0 0 0,0 0 1,0 0-1,0 0 0,0 0 1,0 0-1,0 0 0,0 0 1,0-1-1,0 1 0,0 0 1,0-1-1,0 1 0,0-1 1,0 1-1,-1-1 0,1 1 1,0-1-1,0 1 0,0-1 1,-1 0-1,1 0 0,0 1 1,-1-1-1,1 0 0,0 0 1,-1 0-1,1 0 0,0-1 1,10-14-47,1 0 0,1 0 1,0 1-1,2 1 0,-1 0 0,2 1 1,27-18-1,-41 30 77,0 0 0,0 1 0,-1-1-1,1 1 1,0 0 0,0-1 0,0 1 0,0 0-1,0 0 1,0 0 0,0 0 0,0 1 0,0-1 0,0 0-1,-1 1 1,1 0 0,0-1 0,0 1 0,0 0 0,-1 0-1,1 0 1,0 0 0,-1 0 0,3 2 0,34 33 941,-31-28-742,12 14 243,-15-16-427,1-1-1,-1 0 0,1 0 0,0 0 1,0 0-1,0-1 0,1 0 0,8 6 1,-13-10-57,1 0 0,-1 0 1,0 1-1,0-1 1,0 0-1,1 0 0,-1 0 1,0 0-1,0 0 0,0-1 1,1 1-1,-1 0 0,0-1 1,0 1-1,0 0 0,0-1 1,0 1-1,1-1 0,-1 0 1,0 1-1,0-1 0,-1 0 1,3-1-1,17-24-16,-14 17 17,13-19-19,18-24-83,-34 48 85,0 0 1,1 0-1,-1 1 0,1 0 0,0 0 0,0 0 1,0 0-1,0 1 0,0-1 0,6-1 0,-9 3 17,0 1 0,0 0 0,-1 0 0,1 0 1,0 0-1,0 0 0,0 0 0,0 0 0,0 0 0,0 0 0,0 0 0,0 0 0,0 0 0,0 1 0,0-1 0,0 0 0,0 1 0,-1-1 0,1 1 0,0-1 0,0 1 0,0-1 1,-1 1-1,1 0 0,1 0 0,13 22 143,-12-17-92,9 11 287,0-1 0,1 0 0,1-1 0,26 22 0,-39-36-333,-1 0 0,1 0 0,0-1 0,-1 1 0,1 0 0,0-1 0,0 1 0,-1-1 0,1 1 0,0-1 0,0 1 0,0-1 0,0 0 0,0 1 0,0-1 0,0 0 0,-1 0 0,3 1 0,-3-1-19,1 0 0,-1 0 0,0 0-1,0 0 1,1 0 0,-1 0 0,0 0 0,0 0 0,0 0 0,1 0-1,-1 1 1,0-1 0,0 0 0,0 0 0,1 0 0,-1 0 0,0 1 0,0-1-1,0 0 1,0 0 0,0 0 0,0 1 0,1-1 0,-1 0 0,0 0-1,0 0 1,0 1 0,0-1 0,0 0 0,0 0 0,0 1 0,0-1-1,0 0 1,0 0 0,0 0 0,0 1 0,0-1 0,0 0 0,0 0-1,0 1 1,0-1 0,0 0 0,0 0 0,-1 0 0,1 1 0,0-1 0,0 0-1,0 0 1,0 0 0,0 1 0,-1-1 0,1 0 0,0 0 0,0 0-1,0 0 1,0 0 0,-1 1 0,1-1 0,-9 11-3027,-11 2-2640,-5-5-3502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3.0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5619,'0'0'19254,"0"-4"-17256,1 3-1873,-1-1 1,0 1-1,1-1 1,-1 1-1,1 0 1,-1-1-1,1 1 1,0 0-1,-1-1 1,1 1-1,0 0 1,0 0-1,0 0 1,0 0-1,0 0 1,0 0-1,0 0 1,0 0-1,0 0 1,1 0-1,-1 1 1,0-1-1,0 0 1,1 1-1,-1-1 1,1 1-1,-1 0 0,0-1 1,1 1-1,-1 0 1,3 0-1,10-2-48,1 1 0,22 1 0,-6-1 567,134-4 30,-94 4-5055,-39 2-382,-21-1-2617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3.3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199 0 7507,'0'0'11667,"-12"30"-7742,10-22-3666,-78 226 4692,40-112-2872,18-59-1368,-20 94-1,49-186-10620,12-38 2533,-7 22 2321,13-36-3610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3.5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3314,'0'0'20174,"13"26"-17461,43 85-584,-42-79-1202,20 64-1,-27-74-632,0-1 0,17 34 0,-21-48-532,0-3-978,0 0 0,-1 1 0,0 0-1,0-1 1,0 1 0,-1 0 0,1 0-1,0 7 1,-28-10-18617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7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1 3698,'0'0'10821,"-3"27"-6289,2-20-4265,-3 39 1463,-2 1 1,-21 73 0,-44 89 2724,70-197-4460,3-31-1689,1 0 0,1 0 0,1 1 0,1-1-1,0 1 1,1 0 0,15-26 0,9-26-1998,22-103 1979,-53 172 2005,1 0 0,-1 0 1,0 0-1,0 0 0,1 0 0,-1 1 0,1-1 1,-1 0-1,1 0 0,-1 1 0,1-1 1,0 0-1,-1 1 0,1-1 0,0 0 0,-1 1 1,1-1-1,1 0 0,-2 1-113,1 0 1,-1 0-1,1 0 0,-1 0 0,1 0 1,-1 0-1,1 0 0,0 0 0,-1 1 1,1-1-1,-1 0 0,1 0 0,-1 0 1,1 0-1,-1 1 0,0-1 0,1 0 0,-1 1 1,1-1-1,-1 0 0,1 1 0,-1 0 1,21 29 3582,-18-24-3782,64 119 5913,-52-91-5686,0 0-1,-3 1 1,16 66 0,-26-88-5243,-4-27-303,-2-17-2179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3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8772,'0'0'17560,"140"0"-16055,-83 0-737,-5 0-768,5 0-64,5 0-1761,1 0-2289,-12 0-4514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3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8548,'0'0'17928,"10"154"-15895,6-98-816,-11-7-721,0-7-400,0-6-96,-5-1-768,0 0-2162,0 0-5073,0-14-6340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4.3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224 0 5827,'0'0'21900,"-23"7"-20731,1-1-992,13-5-124,-1 2 0,1-1-1,-1 1 1,1 0 0,0 1 0,0 0 0,1 1 0,-1 0 0,1 0 0,0 1 0,0 0 0,1 0 0,-11 11 0,13-11 0,1-2-25,0 0 0,1 0 1,-1 0-1,1 0 0,0 0 0,0 0 1,0 1-1,1 0 0,-1-1 0,1 1 1,0 0-1,1 0 0,-1 0 0,1 1 1,0-1-1,0 7 0,1-11-59,1 0 1,0-1-1,0 1 0,0 0 1,0-1-1,0 1 0,0-1 0,0 1 1,0-1-1,0 0 0,0 1 0,0-1 1,0 0-1,0 0 0,2 0 0,-3 0 3,12 1-105,-1-1 0,1 0 1,0-1-1,-1 0 0,1-1 0,-1 0 1,0-1-1,1-1 0,-1 1 0,13-8 0,-6 5-4,-15 4 118,0 1 0,0 0 0,0 0 0,0 0 0,1 0 0,-1 1 0,0-1 0,1 1 0,-1 0 1,0 0-1,1 0 0,-1 1 0,0-1 0,1 1 0,-1-1 0,0 1 0,1 0 0,-1 1 0,0-1 0,0 0 0,0 1 0,0 0 0,-1 0 0,1-1 0,0 2 0,-1-1 1,1 0-1,3 5 0,1 2 181,-1 1 0,-1-1 1,0 1-1,0 0 0,-1 0 1,0 1-1,3 17 1,0-1 233,-1 0 0,-1 1 0,-2 0 0,0 45 0,-3-62-364,0 0-1,-1 0 0,-1 0 0,0 0 0,-1 0 1,0 0-1,0-1 0,-1 1 0,0-1 1,-1 0-1,0 0 0,-1-1 0,0 1 0,-8 9 1,10-15-14,0 1 1,0-1 0,0 0-1,0-1 1,-1 1 0,1-1-1,-1 0 1,0 0 0,0 0-1,0 0 1,0-1 0,0 0-1,-1 0 1,1 0 0,-1-1 0,0 0-1,1 0 1,-1-1 0,0 1-1,1-1 1,-12-1 0,14 1-128,-1 0 0,0-1 0,0 0 0,0 1 0,1-1 0,-1 0 0,0-1 1,1 1-1,-1-1 0,1 0 0,0 1 0,-1-1 0,1-1 0,0 1 1,0 0-1,0-1 0,1 0 0,-1 1 0,1-1 0,-1 0 0,1-1 0,0 1 1,0 0-1,0 0 0,1-1 0,-1 1 0,0-5 0,-2-3-1056,0 1-1,1-1 1,-1-14-1,-2-30-6912,6-8-6515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18:04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198 245 4338,'0'0'16303,"26"14"-14072,83 42-1015,-107-55-1151,1 1 0,0-1-1,0 0 1,0 0-1,0 0 1,0 0-1,0 0 1,0-1 0,0 1-1,0-1 1,0 0-1,0 0 1,0 0-1,0 0 1,5-1 0,-7 0-23,1 0 0,-1 0 0,1 0 1,-1 0-1,1 0 0,-1 0 1,0-1-1,0 1 0,1 0 0,-1-1 1,0 1-1,0-1 0,0 1 0,1-4 1,3-3 117,2-3 14,-1 0 0,0 0-1,0-1 1,-1 0 0,-1 0 0,0 0 0,-1 0 0,3-18 0,-5 24-32,0 0 1,-1-1 0,0 1-1,0-1 1,0 1-1,-1-1 1,0 1 0,0 0-1,-1-1 1,0 1 0,0 0-1,0 0 1,-1 0 0,0 0-1,0 0 1,0 1 0,-9-10-1,8 9 62,-2 1-1,1 0 0,0 0 0,-1 1 0,0 0 0,0 0 1,-11-5-1,14 7-151,0 1 0,0 0 0,0 0 0,0 0 0,0 0 0,0 1 0,0-1 0,0 1 0,-1 0 0,1 0 0,0 0 0,0 0 1,0 1-1,0-1 0,-1 1 0,1 0 0,0 0 0,0 0 0,0 0 0,-2 2 0,-9 6-52,0 1 0,1 1 0,0 0 0,-19 23 0,-1-1 0,-2 2-716,18-16-942,-2-1-1,0-1 1,0-1 0,-37 23 0,39-35-4286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3:59.3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11573,'0'0'19273,"88"21"-18280,-31-14-593,1-7-128,4 0-176,-5 0-96,-10 0-64,-11 0-1009,-10-7-1312,-16 7-3473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3:59.5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10501,'0'0'14422,"0"147"-12277,0-98-960,0-7-625,6-7-416,-6-7-144,0-7-160,0-7-992,0-7-1970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3:59.8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5715,'0'0'20702,"3"24"-18706,11 127 120,-6-110-1633,-8-41-512,1 1 0,-1 0 0,0-1 0,1 1 0,-1-1 0,0 1 0,1-1 0,-1 1 0,1-1 0,-1 1 0,0-1 0,1 0 0,-1 1 0,1-1 0,0 0 0,-1 1 0,1-1 0,-1 0 0,1 0 0,-1 1 0,1-1 0,0 0 0,-1 0 0,1 0 0,-1 0 0,1 0 0,0 0 0,-1 0 0,1 0 0,0 0 0,-1 0 0,1 0 0,-1 0 0,1 0 0,0 0 0,-1-1 0,1 1 0,-1 0 0,1-1 0,-1 1 0,1 0 0,0-1 0,0 1 3,5-4-234,0 0-1,1 0 1,-2 0-1,1-1 1,5-4-1,30-22-382,-32 26 547,1 1 0,0-1 1,1 2-1,-1 0 0,0 0 1,1 1-1,0 0 0,10 0 1,-14 1 150,-1 1 1,1 0-1,-1 1 1,1 0-1,-1 0 0,0 0 1,1 0-1,-1 1 1,0 0-1,0 1 1,0-1-1,0 1 0,-1 0 1,10 7-1,44 51 2096,-51-59-2114,28 4-8742,-8-5 1517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0.3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1569,'0'0'26364,"16"-7"-25772,15 7-240,21 0 625,5 0-289,5 7-336,-4-7-272,-7 0-80,-4 7-288,-11 0-1169,-10 0-1632,-26 7-3298,0 7-3393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0.5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9620,'0'0'12902,"5"140"-9348,5-84-1169,1-7-960,-1 7-689,0-14-400,1-7-240,-6-7-96,0-7-112,0-14-608,-5 0-1409,6 0-2001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0.8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0 204 4114,'0'0'14409,"31"-9"-11271,-3 0-2433,20-5 581,0-3 1,52-25-1,-70 28-734,42-21 222,-65 31-681,0 0 1,0-1 0,-1 0 0,1 0 0,-1 0-1,0-1 1,5-7 0,-11 13-39,0 0 0,1-1 0,-1 1 1,0 0-1,0-1 0,0 1 0,0 0 0,1-1 0,-1 1 1,0-1-1,0 1 0,0 0 0,0-1 0,0 1 0,0-1 0,0 1 1,0 0-1,0-1 0,0 1 0,0 0 0,0-1 0,0 1 1,-1-1-1,1 1 0,0 0 0,0-1 0,0 1 0,0 0 1,-1-1-1,1 1 0,0 0 0,0-1 0,-1 1 0,1 0 0,0 0 1,0-1-1,-1 1 0,1 0 0,0 0 0,-1 0 0,1-1 1,0 1-1,-1 0 0,1 0 0,-1 0 0,1 0 0,0 0 0,-1 0 1,1 0-1,0 0 0,-1 0 0,1 0 0,-1 0 0,0 0 1,-19-2-42,19 2 43,-5-1-46,0 1 0,0 1 0,0-1-1,0 1 1,0 0 0,0 0 0,1 0-1,-1 1 1,-7 3 0,11-4-12,0 1-1,0 0 1,0-1 0,0 1 0,0 0 0,0 0 0,1 0 0,-1 1 0,1-1-1,-1 0 1,1 1 0,0-1 0,0 1 0,0-1 0,0 1 0,0-1-1,1 1 1,-1 0 0,1-1 0,0 1 0,-1 0 0,1-1 0,1 6-1,-1-6-13,1-1 0,-1 1 0,0-1 0,1 0 0,0 1 0,-1-1 0,1 1 0,0-1 0,-1 0 0,1 1 0,0-1 0,0 0 0,0 0-1,0 0 1,0 0 0,1 0 0,-1 0 0,0 0 0,0 0 0,1 0 0,-1-1 0,0 1 0,1 0 0,-1-1 0,1 1 0,-1-1 0,1 1 0,-1-1 0,1 0-1,2 0 1,9 2-425,1-1 0,21 0 0,-26-1 128,17 1-1189,0-2 0,-1-1 0,1 0 0,-1-2 0,0-1 1,27-9-1,14-8-5020,-7 1-1773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8.1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56 7780,'0'0'12085,"128"28"-11365,-61-28-720,0-14-128,4-14-2705,-9-13-5347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1.8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184 214 9124,'0'0'10637,"-23"6"-8305,-70 22-355,89-27-1834,0 1-1,0 0 1,0 1 0,0-1 0,0 1 0,0-1 0,1 1 0,-1 0-1,1 1 1,0-1 0,0 1 0,0-1 0,1 1 0,-1 0 0,1 0-1,0 0 1,0 0 0,0 0 0,0 0 0,1 1 0,0-1 0,0 1-1,0-1 1,0 1 0,1-1 0,0 1 0,0-1 0,0 1 0,0 0 0,2 7-1,-1-10-131,0 0-1,-1-1 1,1 1-1,0 0 1,0-1-1,1 1 0,-1-1 1,0 1-1,0-1 1,1 0-1,-1 1 1,1-1-1,-1 0 0,1 0 1,-1 0-1,1 0 1,0 0-1,-1 0 1,1-1-1,0 1 1,0-1-1,0 1 0,0-1 1,0 0-1,-1 1 1,1-1-1,0 0 1,4-1-1,5 2 20,-1-1 0,1-1 1,0 0-1,13-3 0,-12 1-24,-1-1-1,1 0 1,-1-1-1,0-1 1,0 1 0,-1-2-1,0 0 1,0 0 0,16-16-1,5-8-218,36-44-1,-51 54 17,0 0 1,-1-1-1,-1 0 0,-1-1 0,-1-1 1,-1 0-1,10-34 0,-37 91 2980,-17 37-2647,27-52 117,0 1 0,2 0 0,-4 28 0,8-42-227,-1 0 0,1 0 0,-1 1 0,1-1 0,1 0 0,-1 1 0,1-1 0,0 0 0,0 1 0,1-1 0,-1 0 0,1 0 0,0 0 0,1-1 0,-1 1 0,1 0 0,6 7 0,-4-7-26,1 0 0,0-1 0,0 0 0,1 0 1,-1 0-1,1-1 0,0 0 0,0 0 0,0-1 0,0 0 0,0 0 0,9 1 0,11 0-90,0-1 1,29-2-1,-30 0-47,-20 0 73,1 0-1,0-1 1,-1 0 0,1 0 0,0 0 0,-1-1-1,1 0 1,-1 0 0,0-1 0,0 0-1,0 0 1,0 0 0,-1-1 0,8-5 0,-10 6 55,0 0 1,0 0 0,0-1 0,0 1 0,0-1 0,-1 0 0,0 0 0,0 0-1,0 0 1,0 0 0,0 0 0,-1-1 0,0 1 0,0 0 0,0-1 0,0 1 0,-1-1-1,0 1 1,0-1 0,0 1 0,-1-9 0,1 12 54,-1 0 1,1 0-1,0 0 1,0 0-1,-1 0 1,1 0-1,-1 0 0,1 0 1,-1 0-1,1 0 1,-1 0-1,0 0 1,1 0-1,-1 0 1,0 0-1,0 1 0,1-1 1,-1 0-1,0 1 1,0-1-1,0 0 1,0 1-1,0-1 0,0 1 1,0 0-1,0-1 1,0 1-1,0 0 1,0 0-1,0-1 1,0 1-1,-1 0 0,1 0 1,0 0-1,0 0 1,-2 1-1,3 15-115,-1 15 30,0-19 44,1-1 1,0 1-1,0-1 0,4 19 0,-4-27-5,1 0 1,0-1-1,0 1 0,0 0 0,0-1 1,0 1-1,1-1 0,-1 1 1,1-1-1,-1 0 0,1 0 1,0 1-1,0-1 0,0 0 1,0-1-1,1 1 0,-1 0 1,0-1-1,1 1 0,-1-1 0,1 0 1,-1 1-1,5 0 0,2 0-28,0 0 0,-1 0 0,1 0-1,0-1 1,1-1 0,-1 0-1,0 0 1,0 0 0,0-1-1,0-1 1,0 0 0,0 0 0,-1 0-1,1-1 1,-1 0 0,1-1-1,8-5 1,3-4-289,-1 0-1,0-2 1,-1 0-1,0 0 0,19-25 1,-27 32 8,-8 7 541,-2 10-36,1-1-1,0 1 1,1 0 0,0-1 0,1 1 0,-1-1 0,2 1 0,6 13 0,-8-21-231,0 0 0,0 0 1,0 0-1,0 0 0,0-1 0,-1 1 0,1-1 1,0 1-1,1-1 0,-1 1 0,0-1 0,0 0 0,0 0 1,0 0-1,0-1 0,0 1 0,0 0 0,0-1 1,4 0-1,6-5-131,1 0 1,-1 0 0,-1-1-1,19-15 1,24-13-267,-44 29 362,-9 5 113,1 22 586,0-18-613,-1 0-1,1 0 0,0 0 0,0 0 0,0 0 1,0 0-1,1 0 0,-1-1 0,1 1 0,0-1 0,-1 0 1,1 0-1,0 0 0,0 0 0,1 0 0,-1-1 0,0 0 1,0 1-1,1-1 0,-1 0 0,1 0 0,6 0 1,10 1-243,-1-1 0,1 0 1,23-3-1,-4 0-72,-17 1 189,-15 0 101,-1 1 1,0-1-1,0 2 1,0-1-1,1 0 0,-1 1 1,11 3-1,5 11 311,-19-12-225,-1-1 0,1 0 0,0 0-1,0 0 1,0 0 0,0 0 0,0-1 0,0 1-1,0-1 1,0 0 0,1 0 0,-1 0 0,1 0 0,6 0-1,-10-1-161,1 0 0,-1-1-1,1 1 1,-1 0 0,1 0-1,0 0 1,-1-1 0,1 1-1,-1 0 1,0-1 0,1 1-1,-1 0 1,1-1 0,-1 1-1,1-1 1,-1 1 0,0-1-1,1 1 1,-1-1 0,0 1-1,0-1 1,1 1 0,-1-1-1,0 1 1,0-1 0,0 1-1,0-1 1,1 1 0,-1-1-1,0 0 1,0 1 0,0-1-1,0 1 1,0-1 0,-1 1-1,1-1 1,0 0 0,0 1-1,0-1 1,-1 0 0,1-3-763,0-29-6814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2.5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11 5202,'0'0'21490,"-7"-3"-19788,6 2-1624,-1 0 0,0 0 0,1 0 0,-1 1 0,0-1-1,0 0 1,0 1 0,0 0 0,0-1 0,0 1 0,1 0 0,-1 0-1,0 0 1,-3 0 0,3 1-33,-1 0 0,0 1-1,1-1 1,0 0 0,-1 1 0,1-1 0,0 1-1,0 0 1,0 0 0,0 0 0,0 0 0,-3 5-1,-10 11 66,1 1 0,1 1 0,-13 25 0,21-34-82,0-1-1,1 2 0,0-1 1,1 0-1,1 1 0,0-1 1,0 1-1,0 19 0,3-27-20,-1 1 0,1 0 0,0-1 0,0 1 0,1-1 0,-1 1 0,1-1 0,0 1 0,1-1 0,-1 0-1,1 0 1,-1 0 0,1-1 0,0 1 0,0 0 0,1-1 0,-1 0 0,1 0 0,6 4 0,9 6 45,1-1-1,37 17 1,-29-16-31,-8-3-7,-16-8-26,1-1 1,-1 1-1,0 1 1,0-1-1,0 1 1,0-1 0,6 7-1,-9-7 3,0 0 0,1 0 0,-1 0 0,0 1 0,0-1 0,0 1 0,0-1 0,-1 1 0,1-1 0,-1 1 0,1-1 0,-1 1 0,0-1 0,0 1 0,0-1 0,0 1 0,-2 4 0,1-1 19,-1 0 0,0 0 0,-1-1 1,0 1-1,1-1 0,-2 0 0,1 0 0,0 0 0,-1 0 1,0 0-1,0-1 0,-1 0 0,-6 6 0,-1 0-63,0-1 0,0 0 0,-1-1 0,-18 9 0,8-11-875,20-6-2896,11-12-11401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2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78 7619,'0'0'15704,"-62"126"-13175,57-98-1217,5 0-767,0-14-193,26-14-288,21 0-64,25-7-64,11-35-624,-5-14-689,-5 0-2337,-16-7-1440,-26 14-1713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3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0 3025,'0'0'18502,"-7"29"-16376,-2 4-1332,-6 20 1258,-11 78 1,17-42-265,3 132 0,6-203-1800,0-17-127,1-1-289,-1 0 331,1 0 0,0 1 0,0-1 0,-1 0 0,1 0 0,0 0-1,0 0 1,0 0 0,-1-1 0,1 1 0,0 0 0,0 0 0,-1 0-1,1-1 1,0 1 0,-1 0 0,1-1 0,0 1 0,-1 0 0,2-2 0,42-36-1436,-34 28 1351,0 0 0,18-12 0,-16 13-18,-8 5 86,1 1-1,0-1 1,0 1-1,1 0 1,-1 0-1,1 1 1,-1-1-1,1 1 1,0 0-1,0 1 1,10-2-1,-15 3 112,-1 0-1,1 0 1,-1 0-1,1 0 0,-1 0 1,1 0-1,-1 0 1,1 0-1,-1 0 1,1 0-1,-1 0 0,1 0 1,-1 1-1,0-1 1,1 0-1,-1 0 1,1 1-1,-1-1 1,1 0-1,-1 1 0,0-1 1,1 0-1,-1 1 1,4 8 228,0-1 0,-1 1 0,0-1 0,-1 1 0,0 0 0,0 0 0,-1 0 0,0 0 0,-1 10-1,4 25 1048,-1-28-953,-3-11-237,1 0-1,-1 0 1,1 0 0,1 0 0,-1 0 0,1-1-1,0 1 1,0 0 0,4 7 0,-3-2-3911,-3-10 3415,0 1 0,0 0-1,0-1 1,0 1 0,0-1 0,0 1 0,0 0 0,0-1 0,0 1 0,1 0 0,-1-1 0,0 1 0,0-1 0,1 1 0,-1-1 0,0 1 0,1-1 0,-1 1-1,0-1 1,1 1 0,-1-1 0,1 1 0,-1-1 0,1 0 0,-1 1 0,1-1 0,0 0 0,-1 1 0,1-1 0,-1 0 0,1 0 0,0 1 0,17 0-8201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3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64 4482,'0'0'14801,"0"14"-12898,0 210 5826,0-222-7722,0-1 0,0 1 1,0 0-1,0-1 1,0 1-1,0 0 1,0-1-1,1 1 1,-1 0-1,1-1 0,-1 1 1,1-1-1,0 1 1,-1-1-1,1 1 1,0-1-1,0 1 1,2 1-1,-2-2-15,0-1 1,0 1-1,0-1 1,0 0-1,0 1 1,0-1-1,0 0 1,0 0-1,0 0 1,0 0-1,0 0 1,0 0-1,0 0 1,0 0-1,0 0 1,0 0-1,0-1 1,0 1-1,0 0 1,0-1-1,0 1 1,1-1-1,5-3-45,-1 0 0,1-1 0,-1 1 0,0-1 0,0 0 0,5-7 0,3-6-451,0 0 0,-1-1 0,-2-1 0,15-30 0,14-26-4448,-33 65 3162,1 1-1,-1-1 1,2 1 0,13-13-1,10-5-6183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3.8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9604,'0'0'16648,"68"0"-15640,-32 0-383,0 0-433,1 0-192,-6-7-833,-11 7-2592,-4 0-3586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3.9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12102,'0'0'16071,"0"126"-15927,11-112-144,-6 0-192,5-7-1633,1-7-3345,-1 0-3362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4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 8996,'0'0'15959,"31"0"-15638,6 0 271,10 0-112,4 0-320,-4-7-160,-5 0-432,-6 0-1601,-10 7-1248,-16 0-2066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4.4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9220,'0'0'15159,"-10"133"-13078,10-91-848,0-7-593,0 0-368,0-14-240,10 7-32,11-14-128,-6 0-1601,11-7-1984,11-7-2466,4 0-656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4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11637,'0'0'14007,"31"7"-13927,5 0 80,0 0-160,11 0-240,0 0-1713,10-7-1073,-5 0-1840,-21 0-1297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8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0 8212,'0'0'15092,"-7"22"-13019,-6 16-1416,2 0 0,2 0 0,-6 54 0,12-60-200,-1-5-3,2 1 0,1 0-1,1 0 1,2 0 0,5 34 0,-5-55-411,1-1 0,-1 1 1,2 0-1,-1-1 0,1 0 0,0 0 1,0 0-1,0 0 0,1-1 0,0 0 1,0 0-1,0 0 0,1 0 0,-1-1 1,1 0-1,0 0 0,12 5 0,-1-2-43,0 1 0,1-2-1,0-1 1,1 0 0,26 3-1,-29-5-295,49 4-748,-62-7 639,-1 0 0,1 0 0,0 0 0,-1-1 0,1 1 0,-1 0 0,1-1 0,0 0-1,-1 1 1,1-1 0,-1 0 0,0-1 0,1 1 0,-1 0 0,0-1 0,0 1 0,0-1-1,0 1 1,0-1 0,2-3 0,13-32-8151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4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1 10197,'0'0'16759,"-21"119"-15654,21-84-305,6-7-384,14 0-175,1-7-241,10 0 0,16-7-689,0-14-1520,5 0-1937,-1 0-2081,-14 0-3681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6.4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240 471 64,'0'0'18288,"-7"-15"-15401,0-1-2226,0-2 212,-1 1 0,0 0 0,-1 0 0,-21-29 0,29 45-769,0 0 0,0 0 0,1 0 0,-1 0 0,0 0 0,0 0 0,0 1 0,0-1 0,0 0 0,0 0 0,0 1 0,-1-1 0,1 1 0,0-1 0,0 1 0,0-1 0,-1 1 0,1 0 0,0 0 0,0 0 0,-1-1 0,1 1 0,-2 1 0,0 0-27,1 0 1,0 0 0,0 0-1,0 0 1,0 1 0,0-1-1,1 1 1,-1-1 0,0 1 0,1 0-1,-1 0 1,1 0 0,-3 4-1,-17 30 43,1 1 0,-27 71 0,43-96-94,0 0 0,1 0-1,0 0 1,1 0-1,0 1 1,1 12-1,1-25-25,0 1 0,1 0-1,-1-1 1,0 1 0,0-1 0,1 1-1,-1-1 1,1 1 0,-1-1 0,0 1-1,1-1 1,-1 1 0,1-1 0,-1 0-1,1 1 1,-1-1 0,1 0-1,-1 1 1,1-1 0,0 0 0,-1 0-1,1 1 1,-1-1 0,1 0 0,0 0-1,-1 0 1,1 0 0,-1 0-1,1 0 1,0 0 0,0 0 0,27 0-30,-19-1 23,1 1 9,0-2-1,0 1 1,0-1 0,0-1 0,0 0-1,0 0 1,-1-1 0,0 0 0,1 0-1,-1-1 1,-1-1 0,1 1 0,-1-1-1,10-10 1,9-9-106,-2-2 0,36-46 0,-26 23-357,-3-1-1,-1-1 1,-3-2-1,40-108 1,-50 96 816,-30 108-47,-2 0 0,-27 59 0,-19 57 400,59-152-669,-22 85 451,21-79-474,1-1-1,0 1 1,0-1-1,1 1 1,1 0-1,1 11 1,-1-21-73,-1 1 1,1-1-1,0 0 0,0 0 1,0 0-1,0 0 0,0 0 0,0 0 1,0 0-1,1 0 0,-1 0 1,1 0-1,-1-1 0,1 1 1,0-1-1,-1 1 0,1-1 1,0 1-1,0-1 0,0 0 1,0 0-1,0 0 0,0 0 1,4 0-1,2 1-1361,1 0-1,1 0 1,-1-1-1,0-1 1,9 0 0,23 0-7520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6.6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9364,'0'0'6195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6.9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1 1 5170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7.0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78 5170,'-53'-64'6283,"38"51"7636,24 15-11569,10 5-1794,0-1 0,1-1 0,0-1 1,32 3-1,21 4-445,-7 0-1306,-44-9-2569,-1-1-4747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7.2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0 9236,'0'0'11718,"-11"161"-9397,11-119-400,0-14-1089,0-7-608,0-7-224,5-7-304,11-7-1825,10 0-1489,0-14-2481,0 0-4786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7.5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0 331 1953,'0'0'8038,"23"-23"-3150,145-149 674,-60 60-1400,-107 111-4033,0 1 0,0-1-1,-1 0 1,1 1 0,-1-1-1,1 0 1,0 0 0,-1 0-1,0 1 1,1-1 0,-1 0-1,1 0 1,-1 0 0,0 0-1,0 0 1,1 0 0,-1 0-1,0-1 1,0 2-18,-1-1 0,1 1 0,0-1 0,0 1-1,-1 0 1,1-1 0,0 1 0,-1 0 0,1-1 0,0 1 0,-1 0 0,1-1-1,0 1 1,-1 0 0,1 0 0,-1-1 0,1 1 0,-1 0 0,1 0 0,0 0-1,-1 0 1,1 0 0,-1 0 0,1 0 0,-1-1 0,-4 1 41,0 0 1,1 0-1,-1 1 1,0-1-1,1 1 1,-6 1-1,1 2-135,0 0 0,1 1 1,0 0-1,0 0 0,0 1 0,1 0 0,-1 0 0,1 1 1,1 0-1,-1 0 0,1 0 0,1 1 0,-7 10 0,10-16 2,0 1-1,1 0 0,-1 0 0,0 0 1,1 0-1,0 0 0,-1 0 0,1 0 0,0 0 1,1 0-1,-1 0 0,1 1 0,-1-1 1,1 0-1,0 1 0,0-1 0,0 0 1,1 0-1,-1 1 0,1-1 0,0 0 1,0 0-1,0 0 0,0 0 0,0 0 1,1 0-1,-1 0 0,1 0 0,0 0 1,0-1-1,0 1 0,0-1 0,0 1 1,1-1-1,-1 0 0,1 0 0,4 3 1,3 1-49,-1-1 1,2 1 0,-1-2-1,0 0 1,1 0 0,0-1-1,-1 0 1,1-1 0,21 2-1,1-2-1619,59-5 0,-68 1-1265,35-10 0,28-14-6184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9.3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1 496,'0'0'15335,"-2"20"-12678,-12 316 7345,16-336-10060,0 1 0,-1-1 0,1 0 0,0 0 0,-1 0 0,1 0 0,0 0 0,-1 0 0,1 0 0,0-1 0,3 0 0,9-6-159,-1-1 0,1 0 0,-1-1 0,-1 0 0,13-13 0,25-17-39,-38 30 169,17-12-57,-28 20 134,0 1-1,1-1 0,-1 0 0,0 1 1,1-1-1,-1 1 0,0-1 0,1 1 1,-1-1-1,1 1 0,-1 0 0,1 0 1,-1 0-1,0 0 0,1 0 0,-1 0 1,1 0-1,2 1 0,-2 2 45,0 0-1,0 0 1,0 0 0,0 0-1,0 0 1,0 0-1,-1 0 1,0 1 0,0-1-1,0 0 1,0 1-1,0-1 1,-1 1 0,1 3-1,3 10 330,2 8 159,-6-20-460,1 0 1,0 0 0,0 0-1,1 0 1,-1 0-1,1 0 1,0-1-1,1 1 1,-1-1 0,1 1-1,5 6 1,-6-10-132,0 0 0,0-1 1,0 1-1,0 0 0,0-1 0,0 1 1,0-1-1,0 0 0,0 0 0,0 0 1,0 0-1,0 0 0,1 0 0,-1-1 1,2 0-1,34-8-1713,14-13 283,-42 17 1276,1 0 1,-1 0-1,1 1 1,-1 1-1,1 0 0,0 0 1,0 1-1,17-1 1,-20 3 214,-7 0 46,1 0-1,-1-1 1,1 1-1,-1 0 0,1 0 1,-1 0-1,0 1 1,1-1-1,-1 0 1,1 0-1,-1 1 0,1-1 1,-1 1-1,0-1 1,1 1-1,-1 0 0,0-1 1,0 1-1,0 0 1,1 0-1,-1 0 1,0 0-1,0 0 0,0 0 1,1 2-1,5 8 669,-2-4-246,0 0-1,0 0 1,1-1 0,11 11-1,-16-17-650,0 0 0,-1 0 0,1 1 0,0-1 0,0 0 0,0 0 0,0-1 0,-1 1 0,1 0 0,0 0 0,0 0 0,0-1 0,-1 1 0,1 0 0,0 0 0,0-1 0,-1 1 0,1-1 0,0 1 0,0-1 0,-1 1 0,1-1 0,-1 1 0,2-2 0,16-16-4184,-15 15 3486,18-24-6514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9.5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9524,'0'0'17400,"0"133"-16215,0-119-609,0 0-384,0-7-192,0 0-64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09.6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8836,'0'0'16167,"125"42"-15958,-84-35-209,6-7-241,5 0-2128,0 0-2785,-11-7-3986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7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12470,'0'0'9516,"29"2"-6928,95 10-542,-115-11-1863,0 0-1,0 0 0,-1 1 1,1 0-1,0 1 1,-1-1-1,0 2 0,1-1 1,-1 1-1,13 9 1,-18-10-124,0 0 1,0 1-1,0-1 1,0 1-1,-1-1 0,0 1 1,0-1-1,0 1 1,0 0-1,-1 0 1,1 0-1,-1 0 1,0 1-1,0-1 1,0 0-1,-1 0 1,0 1-1,1-1 1,-2 5-1,1-5 7,0 0 0,-1 0 0,1 1 0,-1-1 0,0 0-1,-1 0 1,1 0 0,-1 0 0,1 0 0,-1-1 0,0 1-1,-4 4 1,-36 38 263,2-3-196,39-42-131,0 1 0,0-1 0,0 0-1,1 0 1,-1 1 0,0-1 0,0 1-1,1-1 1,-1 0 0,1 1 0,-1-1-1,1 1 1,0-1 0,0 1 0,-1 0-1,1-1 1,0 1 0,1 2 0,-1-3-1,1 0 0,-1 0 0,1 0 1,0 0-1,-1 0 0,1 0 1,0 0-1,0 0 0,-1 0 0,1 0 1,0 0-1,0 0 0,0-1 1,0 1-1,0 0 0,0-1 0,0 1 1,2 0-1,4 1 4,0 0 0,0-1 0,0 1 0,0-1 0,0-1 1,10 1-1,-4-1-162,-1 0-1,1 0 1,-1-1 0,1-1 0,-1 0 0,1-1 0,-1 0 0,21-8 0,-13 1-594,-1 1-1865,1 1 0,29-9 0,-9 13-7218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8.8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340 1 13062,'0'0'10229,"-118"173"-6356,82-111-2304,5-6-881,0-8-447,11 1-241,-6-15-497,0-6-943,6 0-1490,-1-7-2800,11-8-2770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0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 7267,'0'0'8844,"-3"28"-4514,2-11-3633,-11 183 5946,12-138-5605,0-62-1048,0 0 1,0 1 0,0-1-1,0 0 1,0 0 0,0 0 0,-1 1-1,1-1 1,0 0 0,0 0 0,0 1-1,0-1 1,0 0 0,0 0 0,0 0-1,0 1 1,0-1 0,0 0 0,0 0-1,0 1 1,0-1 0,0 0 0,0 0-1,1 1 1,-1-1 0,0 0 0,0 0-1,0 0 1,0 1 0,0-1-1,0 0 1,1 0 0,-1 0 0,0 0-1,0 1 1,0-1 0,0 0 0,1 0-1,-1 0 1,0 0 0,0 0 0,0 0-1,1 1 1,-1-1 0,0 0 0,0 0-1,1 0 1,-1 0 0,0 0 0,0 0-1,0 0 1,1 0 0,-1 0 0,0 0-1,0 0 1,1 0 0,-1 0-1,0 0 1,2-1-165,6 0-27,-1 0-1,0-1 1,0 1-1,0-2 0,0 1 1,0-1-1,0 0 1,-1 0-1,1-1 1,-1 0-1,0 0 1,0-1-1,7-6 1,-7 5 141,0 1 0,0 0 0,1 1 0,-1-1 0,1 1 0,0 1 0,1-1 0,-1 1 0,0 0 0,1 1 1,0 0-1,-1 0 0,14-1 0,-19 3 126,-1 1 0,1-1 1,0 0-1,-1 1 0,1 0 0,-1-1 1,1 1-1,-1 0 0,1 0 0,-1 0 1,1 0-1,-1 0 0,0 0 0,1 0 1,-1 0-1,0 0 0,1 3 0,20 29 1258,-10-15-655,5 9 1,-15-22-593,1 0 0,0 0 0,0-1-1,1 1 1,-1-1 0,1 0-1,0 0 1,5 4 0,-9-8-135,0 0 1,0 1-1,0-1 1,1 0-1,-1 0 1,0 0-1,1 0 1,-1 0-1,0 1 1,0-1-1,1 0 1,-1 0-1,0 0 1,1 0-1,-1 0 1,0 0-1,0 0 1,1 0-1,-1 0 1,0 0-1,1 0 1,-1 0-1,0 0 1,0 0-1,1 0 0,-1-1 1,0 1-1,1 0 1,-1 0-1,0 0 1,0 0-1,1 0 1,-1-1-1,0 1 1,0 0-1,0 0 1,1-1-1,-1 1 1,0 0-1,0 0 1,0-1-1,5-12-5311,0-13-1391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0.3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6947,'0'0'17726,"0"20"-15504,-2 11-1539,1-3 179,4 46-1,-2-67-783,1 1-1,-1-1 1,1 0-1,1 0 0,-1 0 1,1 0-1,1 0 0,-1 0 1,1-1-1,0 0 0,7 9 1,-10-14-609,0-1 279,0-1-1,-1 1 1,1 0-1,0-1 1,-1 1-1,1-1 1,0 0 0,-1 1-1,1-1 1,-1 1-1,1-1 1,-1 0-1,1 0 1,-1 1 0,1-1-1,-1 0 1,0 0-1,1 1 1,-1-1-1,0 0 1,0 0 0,0 0-1,0 0 1,0 1-1,0-3 1,4-25-2169,-4 25 1737,1-41-5285,-1-16-3819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0.4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6019,'0'0'17480,"68"14"-16120,-32-7-527,0 0-625,1 7-208,-1-7-448,0 7-3346,6-7-4146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1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10261,'0'0'7867,"0"29"-4217,0-3-2903,-4 198 4434,3-169-4357,3-45-867,2-11-40,-2 0 41,3-1-14,-1-1 0,1 1-1,0-1 1,-1 0 0,1 0-1,-1-1 1,0 1-1,0-1 1,0 0 0,-1 0-1,5-6 1,14-14-169,1 0-168,-9 10-90,0 0 0,0 1 1,1 1-1,21-14 0,-35 26 499,-1 0 1,0 0-1,1-1 1,-1 1-1,0 0 0,1 0 1,-1-1-1,0 1 1,1 0-1,-1 0 1,0 0-1,1 0 0,-1 0 1,1 0-1,-1-1 1,0 1-1,1 0 1,-1 0-1,1 0 0,-1 0 1,1 1-1,-1-1 1,0 0-1,1 0 0,-1 0 1,1 0-1,-1 0 1,0 0-1,1 1 1,-1-1-1,0 0 0,1 0 1,-1 0-1,0 1 1,1-1-1,-1 0 0,0 1 1,0-1-1,1 0 1,-1 1-1,0-1 1,0 0-1,1 1 0,-1-1 1,2 20 1521,-1-11-1691,0-3 279,0 0 0,1 0-1,-1 0 1,1 0 0,1 0 0,-1-1 0,1 1 0,0-1 0,1 1 0,-1-1 0,1 0 0,0-1 0,7 8 0,-9-11-161,-1-1 0,1 1 1,-1 0-1,1-1 0,0 1 0,-1-1 0,1 0 0,-1 0 1,1 1-1,0-1 0,-1 0 0,1 0 0,0-1 1,-1 1-1,1 0 0,-1 0 0,1-1 0,-1 1 0,1-1 1,0 1-1,1-2 0,30-19-549,18-22 67,-33 26 142,0 1 1,1 1-1,1 1 0,31-16 1,-35 26 206,-15 5 247,0 0 0,0-1 0,0 1 1,0 0-1,0 0 0,-1 0 0,1 0 1,0 0-1,-1 0 0,1 0 1,-1 0-1,1 0 0,-1 1 0,0-1 1,1 0-1,-1 0 0,0 0 0,0 1 1,0-1-1,0 2 0,2 7 404,17 32 576,-18-41-1165,-1-1-1,1 1 1,-1 0-1,1-1 0,0 1 1,-1 0-1,1-1 1,0 1-1,-1-1 0,1 1 1,0-1-1,-1 1 1,1-1-1,0 0 0,0 1 1,0-1-1,0 0 1,-1 1-1,1-1 0,0 0 1,0 0-1,0 0 1,0 0-1,0 0 0,-1 0 1,1 0-1,0 0 1,0 0-1,0-1 0,0 1 1,1 0-1,7-1-1999,25 1-6418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1.3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1 1425,'0'0'12520,"-25"7"-7432,-81 23-1052,98-28-3552,0 1-1,1-1 1,-1 1 0,1 0-1,0 1 1,0 0-1,0 0 1,0 0-1,1 1 1,-11 10 0,14-11-458,0-1 1,1 1 0,-1 0 0,1 0 0,0 1 0,0-1 0,1 0 0,-1 1-1,1-1 1,0 1 0,0-1 0,1 1 0,-1 0 0,1-1 0,0 6 0,0-9-84,0-1 0,0 1 0,1-1 0,-1 1 0,0 0 0,0-1 0,0 1 0,1-1 0,-1 1 0,0 0 0,1-1 0,-1 1 0,0-1 0,1 1 1,-1-1-1,1 1 0,-1-1 0,1 0 0,-1 1 0,1-1 0,-1 1 0,1-1 0,-1 0 0,1 0 0,-1 1 0,1-1 0,0 0 0,-1 0 0,1 0 1,-1 1-1,2-1 0,22 1-1044,-18-1 811,1 0 56,1-1 0,0 0 0,0 0 0,-1-1-1,1 0 1,-1 0 0,1-1 0,11-6-1,55-37-1807,-59 35 1586,0 1 1,1 0 0,0 1 0,24-9-1,-40 18 598,1 0-1,-1 0 0,1 0 1,-1 0-1,1 0 0,0 0 1,-1 0-1,1 0 0,-1 1 1,1-1-1,-1 0 0,1 0 1,-1 0-1,1 1 0,0-1 1,-1 0-1,0 1 0,1-1 0,-1 0 1,1 1-1,-1-1 0,1 1 1,-1-1-1,0 0 0,1 1 1,-1-1-1,1 2 0,10 18 1030,-4-8 235,-6-10-1423,0 0 1,1 0-1,0-1 0,-1 1 0,1 0 1,0-1-1,0 0 0,0 1 0,0-1 1,0 0-1,0 0 0,0 0 0,0 0 1,1 0-1,-1 0 0,0-1 0,1 1 1,-1-1-1,0 0 0,1 1 0,-1-1 0,1 0 1,-1-1-1,0 1 0,3-1 0,9 1-972,-9 0 255,1 0 0,0-1 0,-1 0 0,1 0 0,-1 0 0,1-1 0,-1 0 0,1 0-1,-1 0 1,0-1 0,7-4 0,33-20-6805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1.5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1 2753,'0'0'12310,"-37"168"-6291,22-91-2770,15 0-640,0-14-1280,0-7-865,0-14-368,0-21-96,0 0-528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2.6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436 106 3554,'0'0'17461,"-30"-16"-15666,-95-51-557,119 64-1109,-1-1-1,0 1 0,1 1 1,-1-1-1,0 1 0,0 0 0,0 1 1,0 0-1,0 0 0,-1 0 1,-13 1-1,3 1 157,10-1-222,0 0 1,-1 1-1,1 0 0,0 0 0,0 0 0,1 1 0,-1 1 1,0-1-1,1 1 0,-1 1 0,1-1 0,0 1 1,0 0-1,0 1 0,1 0 0,-1 0 0,1 0 0,0 1 1,1 0-1,-1 0 0,-7 11 0,13-17-58,0 1-1,0-1 0,0 0 1,-1 0-1,1 1 1,0-1-1,0 0 1,0 1-1,0-1 0,0 0 1,0 1-1,0-1 1,0 0-1,0 0 0,0 1 1,0-1-1,0 0 1,0 1-1,0-1 1,0 0-1,0 1 0,0-1 1,0 0-1,0 1 1,0-1-1,1 0 1,-1 0-1,0 1 0,0-1 1,0 0-1,0 0 1,1 1-1,-1-1 0,13 5-38,25-5-162,-27-1 220,51 0-56,-27-1-78,0 2 0,47 6-1,-77-5 103,0 0-1,0 1 1,-1-1 0,1 1-1,-1 1 1,1-1-1,-1 0 1,0 1-1,0 0 1,0 0 0,0 1-1,0-1 1,-1 1-1,1-1 1,-1 1-1,0 0 1,0 0 0,-1 1-1,1-1 1,-1 0-1,0 1 1,0 0-1,-1-1 1,3 11-1,1 5 200,-1 1-1,-1 1 1,-1-1-1,0 32 1,-2-34-29,-1 0 0,0 0 0,-2 0 0,0-1 0,-1 1-1,-1-1 1,-8 20 0,10-30-162,-1 0 0,0 0 0,0-1 1,-1 0-1,0 0 0,0 0 0,-1 0 0,0-1 0,0 0 0,0 0 0,-1 0 0,0-1 0,0 0 0,0-1 0,-1 1 0,1-1 0,-17 5 1,20-7-180,-1-1 1,0 0-1,0 0 1,0-1-1,0 1 1,-7-1-1,10 0-77,0 0 0,1-1 0,-1 1 0,1 0 0,-1 0 0,1-1 0,-1 1-1,1-1 1,-1 1 0,1-1 0,-1 1 0,1-1 0,0 0 0,-1 0 0,1 0 0,0 0 0,0 0 0,-1 0 0,1 0-1,0 0 1,0 0 0,0-1 0,0 1 0,-1-3 0,-5-33-7049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3.0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0 224 6707,'0'0'8615,"23"0"-5390,-6 1-2691,-7 0-309,0-1-1,0 0 1,0 0 0,0-1-1,0 0 1,0-1 0,0 0-1,0-1 1,-1 0 0,1 0-1,-1-1 1,0 0 0,15-10-1,4-5 323,-6 5-283,28-25 0,-45 35-249,-1 0 0,0 0 0,1-1 0,-2 1 0,1-1 0,0 0 0,-1 0-1,0-1 1,0 1 0,-1-1 0,4-8 0,-6 13 13,0 0 0,0 0 1,0-1-1,0 1 0,0 0 0,0 0 0,0-1 0,0 1 0,0 0 1,0 0-1,-1 0 0,1-1 0,-1 1 0,1 0 0,-1 0 0,1 0 1,-1 0-1,1 0 0,-1 0 0,0 0 0,0 0 0,0 0 1,1 0-1,-1 0 0,0 1 0,0-1 0,0 0 0,0 0 0,0 1 1,0-1-1,-1 1 0,1-1 0,0 1 0,0-1 0,-1 1 1,-7-3 141,1 1 0,-1 0 1,-16-1-1,20 3-72,-12-2 16,9 1 54,0 0 0,0 0-1,0 1 1,-10 1-1,15-1-127,1 1 0,-1-1-1,1 1 1,0 0-1,0 0 1,-1 0 0,1 0-1,0 0 1,0 0-1,0 0 1,0 1 0,0-1-1,0 1 1,1 0-1,-1 0 1,0-1 0,1 1-1,-3 3 1,1 1 69,-1 0 1,1 0-1,0 1 0,0-1 1,0 1-1,1-1 1,0 1-1,1 0 1,-1 0-1,1 0 1,1 0-1,-1 0 0,1 0 1,0 0-1,1 0 1,0 0-1,2 8 1,-2-10-83,1 0 0,0 0 0,0 0 0,1 0 0,-1 0-1,1-1 1,0 1 0,0-1 0,1 0 0,-1 0 0,1 0 0,0 0 0,0-1 0,0 0 0,1 1 0,-1-1 0,1-1 0,-1 1 0,1-1 0,0 0 0,0 0 0,9 2 0,3 0-465,0-1 0,0-1 0,0 0-1,0-1 1,1-1 0,28-4 0,29-10-4130,-5-7-3612,-12 0-3876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3.6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1 688,'0'0'16010,"2"27"-13352,0 12-1759,10 103 2201,-11-134-2712,0 0 1,1 1-1,0-1 0,1 0 1,0 0-1,7 13 1,-9-18-352,0-1 1,1 1-1,-1-1 1,1 0-1,0 1 1,0-1-1,0 0 1,0 0 0,0 0-1,0-1 1,1 1-1,-1 0 1,0-1-1,1 0 1,0 1 0,-1-1-1,1 0 1,0 0-1,-1-1 1,1 1-1,0-1 1,0 1-1,3-1 1,0 0-28,0 0 0,-1-1 1,1 1-1,0-1 0,0-1 0,0 1 0,-1-1 0,1 0 1,-1-1-1,10-4 0,-3-2-196,0 0-1,21-20 1,-14 11 9,-17 17 171,-1 0 1,0 1 0,0-1-1,0 0 1,1 0 0,-1 1 0,0-1-1,1 1 1,-1-1 0,1 1-1,-1 0 1,1 0 0,-1-1-1,0 1 1,1 0 0,-1 0-1,1 0 1,-1 0 0,1 1 0,-1-1-1,3 1 1,23 12 106,-24-12-72,4 4 30,0-1-34,0 0 0,0 0-1,0-1 1,13 4-1,-18-6-15,0-1 0,-1 1 0,1-1 0,0 0 0,-1 0 0,1 0 1,0 0-1,0 0 0,-1 0 0,1 0 0,0-1 0,0 1 0,-1-1 0,1 1 0,-1-1 0,1 0 0,0 1 0,-1-1 0,1 0 0,-1 0 0,1 0 0,-1 0 0,0 0 0,1 0 0,-1-1 0,0 1 0,1-2 0,7-11 30,0 0 0,-1 0 0,-1-1 0,-1 1 0,0-2 0,0 1 0,5-28 0,5-3-1230,-8 27-1892,-2 0-3568,-5 11-907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3.8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0 208,'0'0'21674,"-26"119"-18921,21-77-544,5-14-944,-5-7-865,5-7-352,0-7-48,0-21-16519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9.1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6499,'0'0'16488,"-5"187"-14151,0-111-673,0-6-351,5-22-833,0-13-400,0-14-80,0-15-320,0-19-7203,0-29 1392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12454,'0'0'12501,"93"21"-12501,-57-14-16,6 0-2305,10 0-3169,-5 0-4403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4.2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 1 11717,'0'0'11013,"-73"119"-8531,57-77-690,16 0-943,0-14-497,0-7-288,16 0-64,10-14-64,15-7-432,6 0-1121,10-28-1953,5-14-3553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4.5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1 11029,'0'0'9092,"-7"27"-5199,-21 89-1175,22-87-2049,2 0-1,1-1 0,2 1 0,2 41 1,0-15-481,-1-54-197,0 1 1,0 0-1,0 0 0,0-1 1,0 1-1,0 0 0,0-1 1,1 1-1,-1 0 0,1-1 1,-1 1-1,1-1 0,-1 1 1,1-1-1,0 1 0,0-1 1,0 1-1,0-1 0,0 0 1,0 1-1,0-1 0,0 0 1,1 0-1,-1 0 1,2 1-1,1 0-144,0-1-1,1 0 1,-1 0 0,0-1 0,0 1 0,1-1-1,-1 0 1,6-1 0,2 1-279,-3-1 219,0-1 0,0 0 0,0-1 0,0 0 0,0-1 0,0 1 0,-1-2 0,0 1 0,0-1 0,0 0 0,10-10 0,28-15-499,-33 23 615,-8 4 127,0 0 0,0 0-1,0 1 1,0-1 0,0 1-1,0 0 1,1 1 0,-1-1 0,10 0-1,-13 4 196,0 0-1,0 0 0,0 1 1,0-1-1,0 0 1,-1 1-1,1-1 1,-1 1-1,1 0 1,-1 0-1,2 4 0,0 1 253,5 7 86,0-1 1,-2 1-1,0 1 0,7 27 1,-13-43-586,0 1 1,0-1-1,0 0 1,0 1-1,0-1 0,0 1 1,0-1-1,1 0 1,-1 1-1,0-1 1,0 0-1,0 1 0,0-1 1,1 0-1,-1 1 1,0-1-1,0 0 1,0 1-1,1-1 0,-1 0 1,0 0-1,1 1 1,-1-1-1,0 0 1,1 0-1,-1 0 0,0 1 1,1-1-1,-1 0 1,0 0-1,1 0 1,-1 0-1,0 0 0,1 0 1,-1 0-1,1 0 1,-1 0-1,0 0 0,1 0 1,0 0-1,12-9-4373,21-41-7453,-13 4 1353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4.8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8148,'0'0'15975,"146"28"-14054,-84-28-769,5 0-207,-4 0-865,-6 0-80,-5 0-144,-11 0-1473,-4 0-1600,-12 0-2434,-14 0-1600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5.0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1 2225,'0'0'12118,"-36"119"-7012,30-63-2033,6-7 49,0 0-977,6 0-1089,9-14-335,6-7-385,0-7-272,-1 0-64,6-14-96,6 0-1025,4-7-1696,0 0-2257,6-7-2962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5.3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0 219 10981,'0'0'13633,"27"-10"-12243,88-38-622,-100 41-717,-1-1 0,1 0 0,-1 0 0,-1-2 0,0 0 0,0 0 0,21-24 0,-32 32-24,0 0-1,0 0 1,-1 0-1,1 0 1,0 0-1,-1 0 1,0-1-1,1 1 1,-1-1-1,0 1 1,0-1-1,0 1 1,0-1-1,-1 1 1,1-1-1,-1-4 1,0 6-8,0 0 1,-1 0 0,1 0-1,-1-1 1,1 1 0,-1 0-1,0 0 1,1 0 0,-1 0 0,0 0-1,0 0 1,0 1 0,0-1-1,0 0 1,0 0 0,0 1-1,0-1 1,0 0 0,0 1-1,0-1 1,0 1 0,0-1-1,0 1 1,-1 0 0,1-1-1,0 1 1,0 0 0,-1 0 0,1 0-1,0 0 1,0 0 0,0 0-1,-1 0 1,0 1 0,-10-1 77,8-1-81,1 1 0,-1-1 0,0 1 0,0 0 0,1 0 0,-1 1 0,0-1 0,1 1-1,-1 0 1,1 0 0,-1 0 0,1 0 0,-1 1 0,1-1 0,0 1 0,-1 0 0,1 0 0,0 0 0,0 0 0,1 1 0,-1-1 0,-4 5 0,1 1 107,0 0 1,0 0-1,0 1 0,1 0 1,1 0-1,0 0 1,0 0-1,0 1 0,1-1 1,1 1-1,-1 0 1,2 0-1,-1 0 0,2 0 1,-1 12-1,2-21-128,-1 0 0,1 0 0,0 0-1,-1 0 1,1 0 0,0 0 0,0 0 0,-1 0 0,1 0 0,0-1-1,0 1 1,0 0 0,0-1 0,0 1 0,0-1 0,0 1 0,0-1-1,0 1 1,1-1 0,-1 1 0,0-1 0,0 0 0,0 0-1,0 0 1,1 0 0,-1 0 0,0 0 0,0 0 0,3 0 0,51-2-1089,-45 1 675,6-1-450,0-1 1,0 0-1,0-1 1,21-8 0,28-14-4779,-40 15 2211,30-11-6675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5.5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10997,'0'0'11141,"150"0"-10292,-82-7-401,-1 0-288,-4 0-160,-11 7-1345,-21 0-2112,-10 0-2370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5.9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1 8852,'0'0'2382,"-5"21"1794,-2 2-2762,2-6-401,1 1-1,0 0 0,1-1 1,1 1-1,1 25 0,0-23 107,1-11-401,0 1-1,0-1 0,3 17 0,-2-23-609,0 0-1,0 0 0,0 0 0,1 0 1,-1 0-1,0 0 0,1-1 0,0 1 1,0-1-1,0 1 0,0-1 0,0 1 1,0-1-1,1 0 0,2 2 0,1 0 22,1 1-1,0-2 1,0 1-1,0-1 1,0 0-1,1 0 1,-1-1-1,16 3 1,-1-2 84,41-2 0,-41-1-147,-13 0-53,1-1 1,-1 0-1,1 0 0,-1-1 1,0-1-1,0 1 0,0-1 1,16-8-1,-1-3-122,39-28-1,-58 38 76,0 1-22,0-1 0,-1 0 0,1 0 1,-1 0-1,0 0 0,0-1 0,0 1 0,0-1 1,-1 0-1,0 0 0,0-1 0,0 1 0,-1-1 1,0 1-1,0-1 0,0 0 0,-1 1 1,0-1-1,0 0 0,0 0 0,-1 0 0,0-9 1,0 14 59,0 0 0,0 0 0,-1 0 1,1 0-1,0 0 0,0 0 1,-1 0-1,1 0 0,-1 0 1,1 0-1,-1 0 0,0 0 1,1 0-1,-1 0 0,0 1 1,1-1-1,-1 0 0,0 0 1,0 1-1,0-1 0,0 1 1,0-1-1,0 1 0,0-1 1,0 1-1,0-1 0,0 1 1,0 0-1,0-1 0,0 1 0,-2 0 1,1 0 17,-1-1 1,1 1-1,-1 0 1,1 0-1,-1 0 1,1 0-1,-1 1 1,1-1-1,-1 1 1,1-1 0,-1 1-1,1 0 1,-3 2-1,1-1-8,1 1 0,-1 0-1,1 1 1,0-1 0,0 1-1,0-1 1,1 1 0,-1 0 0,1 0-1,-3 6 1,-17 47 411,19-51-326,1 0 0,1 1 0,-1-1 0,1 1 0,0-1 0,0 1 0,1-1-1,0 1 1,0-1 0,1 1 0,-1-1 0,3 8 0,-2-10-77,1 0 1,0-1 0,0 1-1,0 0 1,0-1 0,0 1-1,1-1 1,0 0 0,0 0-1,0 0 1,0 0-1,0-1 1,0 1 0,1-1-1,-1 1 1,1-1 0,-1 0-1,1-1 1,0 1 0,5 1-1,11 2-158,0-1 1,0 0-1,0-2 1,0 0-1,0-2 0,25-1 1,-2 0-770,-14 1-863,36-7 0,-39 3-1800,42-13 0,17-11-5382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6.4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1 6835,'0'0'13041,"-6"24"-11296,-65 368 5687,65-227-6164,6-145-1258,0-20-35,1 0 0,-1 1 0,0-1 0,0 0 0,0 0 1,1 0-1,-1 0 0,0 0 0,0 1 0,1-1 0,-1 0 0,0 0 0,0 0 0,1 0 0,-1 0 0,0 0 0,1 0 0,-1 0 0,0 0 0,0 0 0,1 0 0,-1 0 0,0 0 0,1 0 1,-1 0-1,0 0 0,0 0 0,1 0 0,-1-1 0,0 1 0,0 0 0,1 0 0,-1 0 0,0 0 0,0-1 0,0 1 0,1 0 0,-1-1 0,13-6-581,-5-2 474,1-1 0,-2 1 0,1-1 0,10-20 0,9-11 2,4-3-218,2 1 0,2 1 0,2 2 1,53-44-1,-45 48-7104,-37 23 1618,-3-1-3741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6.6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3378,'0'0'16007,"52"140"-12518,-26-105-767,5 7-1090,-5-14-927,5-7-545,0-7-160,5-7-144,6-7-2321,5-7-2145,5-28-4595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09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12582,'0'0'9129,"18"16"-8171,57 51-48,-69-62-733,-1-1 0,0 1 1,-1 0-1,1 0 0,-1 1 0,0-1 1,0 1-1,-1 0 0,1 0 0,3 10 1,-6-12-80,0 0 1,0 0-1,-1-1 1,1 1-1,-1 0 0,0 0 1,0 0-1,0-1 1,-1 1-1,1 0 1,-1 0-1,0 0 1,0-1-1,-2 6 1,-2-1 23,0 1 0,-1 0 1,0-1-1,0 0 0,-1-1 1,0 1-1,0-1 1,-1-1-1,0 1 0,-15 8 1,20-13-144,0 0-1,0 1 1,0-1 0,1 1 0,-1 0 0,1-1 0,-1 1 0,1 0 0,0 0 0,-2 5 0,116 0 295,-52-1-212,-53-7-66,0 1 0,0 0 0,0 1 1,0-1-1,0 2 0,0-1 0,0 1 0,-1 0 1,1 0-1,-1 0 0,7 6 0,-11-7 14,1 0 0,-1 0 0,0 1 0,0-1 0,0 1 0,0-1 0,0 1 0,-1 0 0,1 0 0,-1 0 0,1 0 0,-1 0 0,0 0 0,0 0 0,-1 0 0,1 0 0,-1 0 0,1 1 0,-1-1 0,0 0 0,0 0 0,0 1 0,-1-1 0,1 0 0,-1 0 0,0 0 0,-2 5 0,1-2 89,0-1-1,0-1 0,-1 1 0,0 0 1,0-1-1,0 1 0,0-1 0,-1 0 1,-7 7-1,-42 29 664,33-25-442,-43 21 315,63-36-697,0 0-1,0 0 1,0 0 0,0 0-1,0 0 1,0 0-1,0 0 1,0 0-1,-1 0 1,1 0-1,0 1 1,0-1-1,0 0 1,0 0 0,0 0-1,0 0 1,-1 0-1,1 0 1,0 0-1,0 0 1,0 0-1,0 0 1,0 0-1,0 0 1,-1 0 0,1 0-1,0 0 1,0 0-1,0 0 1,0-1-1,0 1 1,0 0-1,-1 0 1,1 0 0,0 0-1,0 0 1,0 0-1,0 0 1,0 0-1,0 0 1,0 0-1,0-1 1,0 1-1,-1 0 1,1 0 0,0 0-1,0 0 1,0 0-1,0 0 1,0 0-1,0-1 1,0 1-1,0 0 1,0 0-1,0 0 1,0 0 0,0 0-1,0-1 1,0 1-1,0 0 1,0 0-1,0 0 1,0 0-1,0 0 1,0-1-1,2-8-7900,7-5-1193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6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1 3458,'0'0'10903,"-26"22"-6698,-83 75-718,100-89-2933,1 0 0,0 1 1,1 0-1,0 0 0,0 1 1,1 0-1,-6 14 0,9-16-265,0 1 0,1-1 0,0 1-1,0-1 1,1 1 0,0-1-1,1 13 1,0-19-291,0-1 0,1 1 0,-1-1 0,1 1-1,-1-1 1,1 0 0,-1 1 0,1-1 0,0 1 0,0-1-1,0 0 1,0 0 0,0 1 0,0-1 0,0 0 0,0 0-1,0 0 1,1 0 0,-1 0 0,0 0 0,1-1 0,-1 1 0,0 0-1,1-1 1,-1 1 0,1-1 0,-1 1 0,1-1 0,-1 0-1,1 0 1,0 0 0,-1 0 0,1 0 0,2 0 0,10 1-133,0-2 0,27-2 0,-35 2 92,7-1-90,0-1 0,0 0 1,0-1-1,-1-1 0,1 0 0,11-6 0,69-46-1591,-61 36 214,34-16 0,-29 25 430,-35 12 1138,-1 0 0,0-1 0,1 1 1,-1 0-1,0 0 0,1 0 0,-1 0 0,0 0 0,1 0 0,-1 0 1,0 1-1,1-1 0,-1 0 0,0 1 0,0-1 0,1 1 1,-1 0-1,0-1 0,0 1 0,0 0 0,0 0 0,0-1 0,0 1 1,0 0-1,1 1 0,6 16 1516,-6-12-1219,0 0 0,1-1 1,-1 1-1,1-1 0,7 9 1,-10-13-901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7.3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 12454,'0'0'6472,"-2"26"-2838,-1 11-2574,-8 138 4403,9-137-4772,1-25-558,1 1 1,-1-1 0,2 0 0,3 21 0,-4-33-149,0 0-1,1 0 0,-1 0 0,1 0 1,-1 0-1,0-1 0,1 1 1,0 0-1,-1 0 0,1 0 0,-1-1 1,1 1-1,0 0 0,0 0 1,-1-1-1,1 1 0,0-1 1,0 1-1,0-1 0,0 1 0,0-1 1,0 1-1,-1-1 0,1 0 1,0 0-1,0 1 0,0-1 0,0 0 1,0 0-1,0 0 0,0 0 1,0 0-1,0 0 0,0-1 1,0 1-1,0 0 0,0 0 0,0-1 1,0 1-1,0 0 0,1-1 1,4-2-76,0 1 0,0-1 1,-1 0-1,1 0 1,6-6-1,180-169-1155,-187 173 1216,-4 4 30,-1 0 1,1 1-1,0-1 0,-1 0 0,1 0 0,0 1 1,0-1-1,0 0 0,-1 1 0,1-1 0,0 1 0,0-1 1,0 1-1,0-1 0,0 1 0,0 0 0,2-1 0,-2 1 241,-1 20 467,1 0 0,1 0 1,9 38-1,-11-57-693,0 0-15,0-1 1,0 0-1,0 0 0,0 0 0,0 1 1,0-1-1,0 0 0,0 0 1,0 1-1,0-1 0,0 0 0,1 0 1,-1 1-1,0-1 0,0 0 1,0 0-1,0 0 0,0 1 1,0-1-1,0 0 0,1 0 0,-1 0 1,0 0-1,0 1 0,0-1 1,0 0-1,1 0 0,-1 0 0,0 0 1,0 0-1,0 1 0,1-1 1,-1 0-1,0 0 0,0 0 0,0 0 1,1 0-1,-1 0 0,1 0 1,-1 0-434,21-1-9240,-10-5 2205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7.5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13030,'0'0'11781,"151"28"-10548,-99-21-289,5-7-623,-5 0-321,-6 0-289,1 0-1792,-5 0-2929,-11 0-3538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7.8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 1521,'0'0'13854,"-6"23"-9308,-18 76-1067,22-91-2988,1 0 0,0-1 0,0 1-1,1 0 1,1 14 0,-1-20-357,1 1 0,-1-1 0,1 1 0,0-1 0,-1 1 0,1-1 1,1 0-1,-1 1 0,0-1 0,0 0 0,1 0 0,-1 0 0,3 3 0,0-3-51,0 1 0,0-1 0,0 0 1,0 0-1,0 0 0,1 0 0,-1-1 0,1 1 0,-1-1 0,1-1 1,-1 1-1,1 0 0,-1-1 0,1 0 0,6-1 0,11 2 49,-12-1-94,1 0 0,-1 0 0,0-1 0,0 0 0,17-4 0,-2-4-214,0-2-1,0-1 0,-1 0 0,0-2 0,-2-1 0,31-25 0,-52 39 143,1 0 0,-1 0 0,0 0 0,0 0-1,1 0 1,-1 0 0,0 0 0,0-1-1,0 1 1,0 0 0,0-1 0,-1 1-1,1-1 1,0 1 0,-1-1 0,1 1-1,-1-1 1,1 1 0,-1-1 0,0 0-1,1 1 1,-1-1 0,0 1 0,0-1-1,0 0 1,0 1 0,-1-1 0,1 0 0,0 1-1,-1-1 1,1 1 0,-2-3 0,0 2 34,1 0 1,-1 0-1,0 1 0,0-1 1,0 0-1,0 1 1,0 0-1,-1-1 1,1 1-1,0 0 1,0 0-1,-1 1 1,1-1-1,-1 0 1,1 1-1,-1-1 1,1 1-1,-1 0 0,-4 0 1,4 0 36,0 0-1,0 1 1,0 0 0,0-1 0,1 1-1,-1 0 1,0 0 0,0 0-1,1 1 1,-1-1 0,1 1 0,-1-1-1,1 1 1,-1 0 0,1 0 0,0 0-1,0 0 1,0 0 0,0 1-1,0-1 1,1 1 0,-1-1 0,1 1-1,-3 5 1,1 0 170,0 0 0,0 0-1,1 1 1,0-1 0,1 1-1,-1-1 1,1 15 0,1-21-174,0 0 1,0 0 0,1 1 0,-1-1-1,0 0 1,1 0 0,0 0-1,-1 0 1,1 0 0,0 0-1,0 0 1,0 0 0,0 0 0,0 0-1,1-1 1,-1 1 0,1 0-1,1 1 1,1 0-8,-1-1 0,1 0-1,-1 0 1,1 0 0,0 0 0,0 0 0,0-1 0,0 0-1,5 1 1,10 1-132,1-1 0,-1-1-1,28-1 1,-23-1-207,25 1-2858,51-8 0,-23-5-5758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8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177 0 11189,'0'0'15239,"-73"140"-13014,47-91-1328,5-14-769,0-7-128,1-14-2450,4-14-2832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9.2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303 685 7571,'0'0'14919,"-11"-7"-13033,6 4-1758,-10-6 496,1 0 1,-1 1-1,-1 1 0,1 0 1,-19-4-1,31 10-562,0 0 0,0 1-1,0-1 1,-1 1-1,1 0 1,0 0 0,0 0-1,-1 1 1,1-1 0,0 1-1,0 0 1,0 0 0,0 0-1,0 0 1,0 0-1,0 1 1,0-1 0,0 1-1,-2 2 1,-3 3-53,1 0-1,0 0 1,1 0 0,-11 16 0,9-12 22,4-5-23,-8 10 63,-18 32 0,28-45-46,0 1-1,0-1 0,0 1 1,1-1-1,0 1 1,0 0-1,0-1 0,0 1 1,0 0-1,1 0 1,0 0-1,-1 0 1,2 0-1,-1 0 0,0-1 1,2 6-1,7-6 32,1-4-37,1-1 0,-1 1 0,0-1-1,-1-1 1,1 0 0,0 0 0,-1-1 0,0-1 0,0 1-1,0-1 1,0-1 0,-1 0 0,12-9 0,11-13 21,53-61 1,-78 82-42,142-174-265,-127 150 96,0-1 0,-2-1 1,-1-1-1,14-39 0,-20 41 76,-1-1-1,-1 0 1,-2 0-1,-2-1 1,0 0-1,0-39 0,-7 83 245,0 0 0,-1 0 0,0 0-1,-1 0 1,1 0 0,-2 0 0,-6 12-1,-2 9-71,-9 26 165,2 1 1,3 2-1,2-1 1,3 2-1,3-1 1,-1 67 0,7-97-66,1-23-154,0 0 0,1 0 0,0 0-1,0 1 1,1-1 0,-1 0 0,2 0-1,-1 0 1,5 12 0,-6-18-99,1 0 0,0 0 0,-1 0 0,1-1 0,0 1 0,0 0 0,0 0 0,0-1 0,-1 1 0,1-1 0,0 1 0,0-1 0,0 1 0,0-1 0,0 1 0,0-1 0,1 0 0,-1 0 0,0 0 0,0 1 0,0-1 0,0 0 0,0 0 0,0 0 0,0-1 0,0 1 0,0 0 0,1 0 0,0-1 0,2 0-675,-1 0 0,1-1 0,-1 1 1,0-1-1,0 1 0,0-1 0,5-4 0,13-16-4261,0-11-2907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9.4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 9764,'0'0'19017,"140"21"-18232,-109-21-561,5 0-176,1 0-48,-11 0-497,10-14-687,0 0-1249,-10 0-2417,-10 7-2130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19.9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 28 3874,'0'0'12464,"-6"29"-8046,1 2-3324,-21 153 4284,23-150-4239,1-16-745,0 0-1,2 1 0,0-1 1,4 28-1,-4-44-415,1 0 0,-1-1 1,1 1-1,-1-1 0,1 1 0,0 0 1,0-1-1,0 0 0,0 1 0,0-1 1,0 1-1,0-1 0,0 0 0,1 0 1,-1 0-1,0 0 0,1 0 0,-1 0 1,1 0-1,-1 0 0,1-1 0,0 1 1,1 0-1,-1 0-208,0-1 0,0 1 0,0-1 0,1 1 0,-1-1 0,0 0 1,0 0-1,0 0 0,0-1 0,1 1 0,-1 0 0,0-1 0,0 1 0,0-1 0,0 0 0,0 0 0,0 0 1,3-1-1,11-12-2436,-1 0 1,-1-1-1,20-25 1,-26 31 953,28-32-1196,-13 11 12623,1 3-4630,48-47-3589,-41 42-411,-18 19-973,-1 0 0,20-30 0,-28 37-48,0 0-1,-1 0 1,0-1 0,0 1 0,-1 0 0,0-1 0,0 0 0,0 0-1,-1 1 1,1-14 0,-16 19 440,6 2-479,1-1 0,-1 1 0,1 1 0,-1-1 0,1 1-1,0 1 1,0-1 0,0 1 0,0 1 0,0-1 0,1 1 0,-7 5-1,-1 1 23,1 1 0,0 1 0,1 0 0,-14 18 0,21-24 20,2-1 1,-1 1 0,0 1-1,1-1 1,0 0-1,1 1 1,0-1 0,0 1-1,0 0 1,1 0-1,-1 0 1,2-1 0,-1 1-1,1 0 1,0 0-1,0 0 1,3 9-1,-3-13-49,0-1-1,1 1 0,-1-1 0,1 1 0,-1-1 0,1 0 1,0 1-1,0-1 0,1 0 0,-1 1 0,0-1 0,1 0 0,-1 0 1,1 0-1,0 0 0,3 3 0,-1-2 0,0-1-1,1 1 1,-1-1 0,1 1-1,-1-1 1,1-1 0,0 1-1,5 1 1,9 0-107,0 0 1,0-1-1,28-1 0,-42-1 34,15-1-576,0-1 0,0 0 0,0-1 0,22-7 0,36-14-6092,-19 2-3617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0.8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1 225 6339,'0'0'17683,"28"5"-16181,5 0-925,58 3 1,-83-9-519,0 0 1,0 0-1,0-1 1,0 0-1,0 0 1,0-1-1,-1 0 1,0-1-1,1 1 1,-1-1-1,0-1 1,-1 1-1,1-1 1,7-8-1,2 1-7,0-1-26,0 0 0,0 0 0,15-19 0,-27 27-30,0 0 0,0 0-1,-1 0 1,1 0 0,-1 0-1,0-1 1,-1 0-1,1 1 1,-1-1 0,-1 0-1,1 0 1,-1 0-1,2-12 1,-3 17 7,0 0 1,0 1-1,0-1 0,0 0 0,-1 1 1,1-1-1,0 0 0,0 1 0,0-1 1,-1 1-1,1-1 0,0 0 0,-1 1 1,1-1-1,0 1 0,-1-1 0,1 1 1,-1-1-1,1 1 0,-1-1 1,1 1-1,-1 0 0,1-1 0,-1 1 1,1 0-1,-1-1 0,1 1 0,-1 0 1,0 0-1,1-1 0,-2 1 0,-22-1 46,18 1-29,-3 1 3,1-1-1,0 2 0,0-1 0,-1 1 0,1 0 1,1 1-1,-1 0 0,0 0 0,1 1 0,-1 0 1,1 0-1,-7 5 0,-2 4 21,1 0-1,0 0 1,-23 28-1,32-33 68,0-1 1,1 1-1,0 1 0,0-1 0,1 1 0,0 0 1,-5 17-1,8-23-64,0 0 1,0 0 0,1 0-1,-1 0 1,1 0 0,0 0-1,0 1 1,0-1 0,0 0-1,0 0 1,0 0 0,1 0-1,0 0 1,0 0 0,-1 0-1,2 0 1,-1 0-1,0 0 1,1 0 0,-1 0-1,1-1 1,0 1 0,0-1-1,0 1 1,0-1 0,0 0-1,4 3 1,1-1 6,0 0 0,0 0 0,0-1 0,1 0 0,0-1 0,-1 1 0,1-2 0,14 3 0,69-1 33,-64-4-129,-17 1-119,1-1-1,-1 0 0,1 0 1,-1-2-1,0 1 0,0-1 1,0-1-1,17-7 0,-1-4-3310,43-31 0,-56 37 1671,29-21-6330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1.0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0 7203,'0'0'21866,"-16"126"-21113,16-105-497,-5-7-256,5-7 0,0 0-512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27.0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1793,'0'0'21375,"2"24"-19054,0-1-1739,4 140 2360,-5-10-825,-1 64-2913,2-230-785,0 0 0,7-24 0,13-23-7496,-1 11-1754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1.1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 14006,'0'0'12022,"58"0"-12070,-17 0-208,11 0-2001,5 0-2577,21-7-5571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1.7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0 8612,'0'0'3490,"-3"21"341,2-12-3299,-26 150 6227,-9 21-2122,35-166-4608,1-12-197,5-2-518,-1 0 581,0-1 0,0 0 1,0 0-1,1 0 0,-1 0 0,0-1 0,-1 0 0,1 1 0,0-2 0,0 1 0,-1 0 0,5-4 0,46-42-119,-12 10-55,-24 24 143,-7 5 78,0 0 0,1 1-1,0 1 1,0 0 0,26-11-1,-37 18 81,0 0 0,-1 0 0,1 0 0,0 0 0,-1 0 0,1 0 0,0 0 0,-1 0 0,1 0 0,0 1 0,-1-1 0,1 0 0,0 0 0,-1 1 0,1-1 0,-1 0 0,1 1 0,0-1 0,-1 0 0,1 1 0,-1-1 0,1 1 0,-1-1 0,1 1 0,-1-1 0,1 1 0,-1 0 0,1 0 0,10 20 564,-10-17-500,13 31 1022,-12-27-877,1-1 1,0 1-1,0-1 0,0 0 1,1 0-1,0 0 1,10 11-1,-12-16-222,1-1 0,-1 1 0,1-1 0,0 0 0,-1 0 0,1 0 0,0-1 0,0 1 0,-1 0 0,1-1 0,0 0 0,0 0 0,5 0 0,-1 0-19,0-1-1,0 1 1,-1-1 0,1-1-1,10-2 1,15-12-209,-1-1 0,0-2 1,37-29-1,-64 45 195,43-37-758,-44 37 756,-1 1 1,0-1-1,0 0 0,0 0 1,0 0-1,-1 0 0,1 0 1,-1 0-1,1-1 0,-1 1 1,0 0-1,-1-1 0,1 1 1,0-1-1,-1-3 0,0 6 50,0 0-1,0 0 1,0-1-1,0 1 1,-1 0-1,1 0 1,0-1-1,-1 1 1,1 0-1,-1 0 1,0 0-1,1-1 1,-1 1-1,0 0 1,1 0 0,-1 0-1,0 0 1,0 0-1,0 1 1,0-1-1,0 0 1,-1-1-1,-1 1 40,0-1-1,0 1 1,0 0 0,-1 0-1,1 0 1,0 0 0,0 1-1,-7-1 1,4 0 1,0 1 1,0 0 0,0 1-1,0-1 1,0 1-1,0 0 1,0 1-1,1 0 1,-12 4-1,8 1-20,0 0-1,0 0 0,1 1 0,0 0 0,0 0 0,1 1 0,-12 17 0,8-7 244,-1 1 0,2 0-1,-8 22 1,16-38-229,0 1 0,1-1 0,-1 1 0,1-1 0,0 1 0,1-1 0,-1 1 0,1 0 1,0-1-1,0 1 0,1 8 0,0-11-49,0 0 0,0 0 1,0 1-1,0-1 1,1 0-1,-1 0 0,0-1 1,1 1-1,0 0 0,-1 0 1,1-1-1,0 1 1,0-1-1,0 1 0,0-1 1,0 0-1,0 0 0,0 0 1,0 0-1,0 0 0,1-1 1,-1 1-1,0 0 1,3-1-1,18 5 10,0-2 1,0-1-1,0-1 1,0-1-1,1 0 1,-1-2-1,0-1 0,34-9 1,61-22-1774,-7-7-3444,-40 11-4283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2.1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12422,'0'0'3289,"0"22"1914,0-10-4576,3 148 6085,-1-118-5602,2 1 0,11 47-1,-15-89-1119,1 0 0,-1 0 0,0 0 0,0 0 0,1-1-1,-1 1 1,1 0 0,-1 0 0,1 0 0,-1-1 0,1 1-1,-1 0 1,1 0 0,-1-1 0,1 1 0,0-1 0,0 1-1,-1 0 1,1-1 0,0 1 0,0-1 0,0 0 0,-1 1-1,1-1 1,0 0 0,0 1 0,0-1 0,0 0 0,0 0-1,0 0 1,0 0 0,0 0 0,-1 0 0,1 0 0,0 0-1,0 0 1,0 0 0,0 0 0,0-1 0,0 1 0,0 0-1,-1-1 1,1 1 0,1-1 0,5-3-178,1 0 0,-2 0 1,1 0-1,6-6 0,-11 8 160,182-148-4251,-176 141 3869,-6 7 319,0 0-1,0 0 1,0 0-1,1 0 1,-1 0-1,1 1 1,-1-1-1,1 1 1,0 0-1,-1-1 1,4 0-1,-3 1 639,-1 86 4106,6-3-3669,-9-70-1154,1 1-1479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4.5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0 2657,'0'0'14215,"-1"26"-11654,0 5-1682,-9 135 2985,-4-90-1797,9-55-1264,1-1 0,1 1 1,-1 23-1,4-43-632,4-18-155,7-2-83,1 0 0,1 1 0,0 0 0,2 1 0,31-29 0,-25 25-150,5-5-334,2 0-1,46-33 1,-72 58 546,3 12 242,-2 2-100,-1 1 1,-1 0-1,0-1 1,0 18-1,-2-20-32,1 0 0,0-1 0,1 1 0,0 0 0,1 0 0,0 0 0,0-1 0,2 1 0,4 11 0,-6-20-251,0 1 0,0-1 0,0 0 0,0 0 0,0 0 0,1-1 1,-1 1-1,1 0 0,-1-1 0,1 0 0,0 0 0,-1 1 0,1-1 0,0-1 0,0 1 0,0 0 1,0-1-1,0 0 0,6 1 0,2-1-1543,1 0 0,-1-1 0,21-3 0,-29 3 1539,-1 0 0,1-1 0,0 1 0,0-1 0,-1 0 0,1 1 1,-1-1-1,1 0 0,-1-1 0,0 1 0,0 0 0,0-1 0,0 1 0,0-1 0,-1 0 0,1 1 0,-1-1 0,0 0 0,1 0 1,-1 0-1,0-4 0,11-17 6295,15-31-4406,-24 48-1498,0 0-1,0-1 1,0 0-1,-1 0 1,0 1 0,0-1-1,-1 0 1,0-1-1,-1 1 1,0-12 0,-10 23 554,6 1-768,0 0-1,1 0 1,0 0 0,0 1 0,0 0 0,0 0 0,1 0-1,0 0 1,0 0 0,-2 8 0,-5 9 46,5-10 58,0-1-1,1 1 1,0 0 0,1-1-1,0 1 1,0 0 0,2 24 0,0-33-121,1 0 1,0-1 0,-1 1-1,1 0 1,1-1 0,-1 1-1,0-1 1,1 1 0,-1-1-1,1 1 1,0-1 0,-1 0-1,1 0 1,0 0 0,1 0-1,-1 0 1,0-1 0,0 1-1,1-1 1,-1 1 0,1-1-1,-1 0 1,1 0 0,0 0-1,5 1 1,6 3-68,0-2-1,0 1 1,27 1 0,40-3-1908,-72-3 751,1 0 1,-1 0-1,16-6 1,17-12-5404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4.9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11797,'0'0'7663,"-2"21"-4806,-11 181 3210,12-184-5706,2 27 116,-1-44-472,0 1 0,0-1 0,1 1 0,-1-1 0,1 1-1,-1-1 1,1 0 0,0 1 0,-1-1 0,1 0 0,0 1 0,0-1-1,0 0 1,0 0 0,0 0 0,0 0 0,0 0 0,0 0 0,1 0-1,-1 0 1,0 0 0,1 0 0,1 0 0,3 1-31,0 0 0,0 0 0,1-1 0,-1 0 1,0-1-1,0 1 0,1-1 0,-1 0 0,0-1 0,0 1 0,1-1 1,-1-1-1,0 1 0,10-4 0,-1-3-184,0 0 0,0 0 0,25-20 0,24-14-859,-63 41 1072,-1 1 0,1-1 1,0 1-1,-1-1 1,1 1-1,0 0 0,0 0 1,-1-1-1,1 1 1,0 0-1,0 0 0,0 0 1,-1 0-1,1-1 0,0 1 1,0 1-1,0-1 1,0 0-1,-1 0 0,1 0 1,0 0-1,0 0 1,-1 1-1,1-1 0,0 0 1,0 1-1,-1-1 0,1 1 1,0-1-1,-1 1 1,1-1-1,1 2 0,8 21 579,-7-14-363,32 72 1771,-35-80-2028,0 0 0,1-1 0,-1 1 0,1 0 0,-1-1 0,1 1 0,0-1 0,-1 1 0,1-1 0,-1 1 0,1-1 0,0 0 0,0 1 0,-1-1 0,1 0 0,0 1-1,0-1 1,-1 0 0,1 0 0,0 0 0,0 1 0,-1-1 0,2 0 0,0 0-530,0 0 0,0-1 0,-1 1 1,1 0-1,0 0 0,0-1 0,-1 1 0,1-1 0,0 0 0,-1 1 0,1-1 0,-1 0 0,1 0 1,-1 0-1,1 0 0,1-2 0,13-22-1857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5.3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0 232 12694,'0'0'9351,"22"-10"-7844,-2 1-1222,1 0-159,-1 0 0,0-1 1,0-2-1,-1 0 0,-1 0 0,18-17 1,-34 27-109,0 0 1,0 0 0,0 0 0,0 0 0,0-1-1,-1 1 1,1 0 0,-1-1 0,1 0-1,-1 1 1,0-1 0,0 0 0,0 0-1,0 1 1,-1-1 0,1 0 0,-1 0 0,0 0-1,0 0 1,0 0 0,0 0 0,0 0-1,-1 0 1,1 0 0,-1 1 0,0-1 0,0 0-1,0 0 1,0 1 0,0-1 0,0 0-1,-1 1 1,0-1 0,1 1 0,-1 0-1,0-1 1,0 1 0,0 0 0,0 0 0,0 0-1,-1 1 1,1-1 0,-1 1 0,1-1-1,-1 1 1,0 0 0,1-1 0,-1 1 0,0 1-1,0-1 1,0 0 0,0 1 0,1-1-1,-6 1 1,5 0 13,0 0-1,1 0 1,-1 0-1,0 0 1,1 1-1,-1-1 1,1 1 0,-1-1-1,0 1 1,1 0-1,0 0 1,-1 0-1,1 0 1,-4 3 0,3-1 41,1 0 1,-1 0 0,1 0 0,0 1-1,0-1 1,0 1 0,1-1 0,-1 1 0,-1 4-1,1 0 139,0-1 0,0 1 0,0 0 0,1 0 0,0 0 0,0 0 0,1 0 0,0 0 0,1 0 0,-1 0 0,4 12 0,-3-16-176,0-1 1,0 1 0,1-1-1,-1 1 1,1-1 0,-1 0-1,1 1 1,0-1-1,1 0 1,-1 0 0,0-1-1,1 1 1,-1 0 0,1-1-1,0 1 1,0-1-1,0 0 1,0 0 0,1 0-1,-1-1 1,0 1 0,1-1-1,-1 1 1,1-1-1,-1 0 1,8 0 0,1 0-172,0 0 0,1-2 0,-1 1 0,0-1 0,1-1 0,-1 0 0,19-7 0,6-4-2591,36-18 0,-48 19 224,33-16-7356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25.7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 0 11973,'0'0'9720,"-5"24"-7255,-16 72-632,20-89-1649,-1 0 0,1 0 0,0 0 0,1 0 0,0 9 0,0-6-64,0-9-109,0 0-1,0 0 1,1 0-1,-1 0 1,0 0-1,1 0 0,-1 0 1,0 0-1,1 0 1,-1 0-1,1 0 1,-1 0-1,1 0 1,0 0-1,-1 0 1,1-1-1,0 1 1,0 0-1,0 0 1,-1-1-1,1 1 1,2 0-1,29 10 171,37-7 52,-65-4-218,3 0-36,1-2 0,0 1 0,-1-1 0,1 0 0,-1-1 0,0 1 0,0-2 0,0 1 0,0-1 0,0 0 0,-1 0 0,0-1 0,10-8 0,-9 6-72,1 1-1,0 1 1,0 0 0,0 0-1,1 0 1,0 1 0,0 0-1,10-3 1,-18 7 103,0 0 0,0 0 1,0 0-1,0 0 0,0 0 0,0 0 1,0 0-1,1 0 0,-1 0 0,0 0 1,0 0-1,0 1 0,0-1 0,0 1 0,0-1 1,0 0-1,0 1 0,0 0 0,0-1 1,0 1-1,0 0 0,0-1 0,-1 1 1,1 0-1,0 0 0,0 0 0,0 1 1,14 32 1355,-2-5 134,-12-28-1238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1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3618,'0'0'17661,"-3"2"-15487,1 1-1990,0 0 1,0-1-1,0 1 0,0 0 0,0 0 0,1 0 0,-1 0 0,1 0 0,0 0 0,-1 0 0,2 1 1,-2 2-1,-4 48 389,3-23-151,-14 124 933,5 162 0,12-315-2622,4-14-7222,-1 5 7197,4-9-1213,-1-1 0,-1 1 0,6-30 0,-1-16-5979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1 210 5555,'0'0'19144,"72"-56"-17927,-10 28-481,6-7-288,-11 7-336,0 7-112,-15 7-128,-1 0-1168,-20 7-1842,-11 0-2144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2.2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9764,'0'0'15864,"52"119"-14280,-21-84-783,0-7-497,-5 0-272,5 0-32,1-7-704,-6-7-1697,-6-7-1537,-4 0-2353,-1 0-4194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27.3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12246,'0'0'10482,"22"6"-8062,12 2-1611,-2-2 284,44 17 1,-71-21-1000,0 1 0,0-1 0,0 1 0,0 0 0,-1 1 0,1-1 0,-1 1 0,0 0 0,0 0 0,0 0 0,0 1 0,-1-1 0,0 1 0,0 0 0,0 0 0,0 0 1,-1 0-1,0 1 0,0-1 0,0 1 0,1 7 0,1 10 222,0 0 1,-2 1-1,0 39 0,-3-47-211,-1-1-1,0 1 1,-1 0-1,-1-1 1,0 0-1,-1 0 1,-1 0-1,0-1 1,-11 19-1,-19 48 140,35-81-244,1 1 0,0 0 0,-1 0 0,1 0 0,0 0 0,-1 0 0,1 0 0,0 0 0,0-1 0,0 1 0,0 0 0,0 0 0,0 0 0,0 0 0,0 0 0,1 2 0,0 0 0,-1-3 0,0 1 0,0-1 0,-1 0 0,1 0 0,0 0 0,0 1 0,0-1 0,0 0 0,0 0 0,0 0 0,0 1 0,0-1 0,0 0 0,0 0 0,0 1 0,0-1 0,0 0 0,0 0 0,0 0 0,0 1 0,0-1 0,0 0 0,1 0 0,-1 0 0,0 1 0,0-1 0,0 0 0,0 0 0,0 0 0,0 0 0,1 1 0,-1-1 0,0 0 0,0 0 0,0 0 0,0 0 0,1 0 0,-1 0 0,0 0 0,0 1 0,0-1 0,1 0 0,-1 0 0,0 0 0,0 0 0,0 0 0,1 0 0,-1 0 0,0 0 0,0 0 0,0 0 0,1 0 0,-1 0 0,0 0 0,0 0 0,1 0 0,1-1 0,4 1 0,0-1 0,0 0 0,0 0 0,0 0 0,0-1 0,0 0 0,-1 0 0,1 0 0,10-7 0,45-34 0,-46 31 0,54-44-1874,-5-6-3450,-32 28-3133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3.2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 0 1617,'0'0'13937,"-4"24"-11176,4-22-2665,-18 174 3946,14-114-2374,-1 60 420,16-125-3120,-3-2 736,0-1 1,0-1-1,0 1 1,10-13-1,9-7 77,-3 5 62,-13 10 41,0 0 0,1 1 0,1 1 0,-1 0 0,28-14-1,-37 21 117,0 1-1,-1 0 0,1 0 0,0 1 0,-1-1 0,1 0 1,0 1-1,0 0 0,0-1 0,-1 1 0,1 0 1,0 1-1,0-1 0,0 0 0,-1 1 0,1-1 0,0 1 1,-1 0-1,1 0 0,0 0 0,-1 1 0,1-1 1,-1 0-1,0 1 0,4 2 0,0 2 91,-1 1 0,0 0 0,0 0 0,0 1 0,-1-1 0,6 14 0,-8-14-648,1-1 1,0 1 0,1-1 0,-1 0 0,1 0 0,0-1 0,1 1 0,0-1 0,6 6 0,5-4-5398,4-5-2633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3.5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51 194 5298,'0'0'12507,"22"-6"-11690,2-1-504,43-17 1,-62 21-213,0 0-1,1-1 1,-1 0 0,-1 0 0,1 0-1,0-1 1,-1 0 0,0 0 0,0 0 0,-1 0-1,1 0 1,-1-1 0,0 1 0,-1-1-1,1 0 1,-1 0 0,0 0 0,-1 0 0,1-1-1,-1 1 1,0-11 0,-1 15 51,0 0 0,-1 1 0,1-1 0,-1 1 0,1-1 0,-1 1 0,1 0 0,-1-1 0,0 1 0,0-1 0,0 1 0,1 0 0,-1 0 0,-1 0 0,1-1 0,0 1-1,0 0 1,0 0 0,0 1 0,-1-1 0,1 0 0,-1 0 0,1 0 0,0 1 0,-1-1 0,1 1 0,-1-1 0,1 1 0,-1 0 0,1 0 0,-1-1 0,0 1 0,-1 0 0,-3 0 29,0 0-1,0 0 1,0 0-1,1 0 1,-1 1 0,0 0-1,0 0 1,-8 4-1,-7 6-164,1 0-1,1 1 1,0 1 0,1 1-1,-19 18 1,36-31-930,-2 3 1997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3.7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42 7587,'0'0'16360,"161"-7"-15784,-99-7-288,0 7-288,1 0-128,-11 7-2161,-1-7-2529,-14 7-2033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4.2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8132,'0'0'11701,"-4"27"-9206,-2 13-1567,-9 109 1943,14-24-1519,1-122-1459,0 0-1,0 0 1,1 0-1,-1 0 0,1 0 1,0 0-1,0 0 1,0 0-1,0 0 1,0 0-1,1-1 1,-1 1-1,1-1 0,0 1 1,0-1-1,0 1 1,0-1-1,0 0 1,0 0-1,1 0 1,-1 0-1,1-1 0,-1 1 1,1 0-1,0-1 1,-1 0-1,1 0 1,0 0-1,0 0 1,3 1-1,9 1-953,1 0-1,-1-1 1,0-1 0,24 0 0,-35-1 1015,0-1 36,1 1 1,-1-1-1,1 0 1,-1 0 0,1-1-1,-1 1 1,0-1 0,0 0-1,1 0 1,-1 0 0,-1-1-1,1 0 1,0 1-1,-1-1 1,1 0 0,-1-1-1,0 1 1,0-1 0,0 1-1,0-1 1,-1 0 0,0 0-1,0 0 1,3-7-1,4-10 669,0-2-1,-2 1 1,7-35-1,-12 48-480,5-50 737,-7 32 2069,0 20-1593,-17 24 882,4-5-2163,2 0 0,0 1 1,1 0-1,0 1 0,-8 16 0,14-23-76,1 0 0,0 0 1,1 0-1,0 1 0,0-1 0,0 0 0,1 1 1,0 0-1,0-1 0,1 1 0,0-1 0,1 1 1,0 0-1,1 8 0,0-10-17,0-1 0,0 0 1,0 0-1,1 0 0,-1-1 0,1 1 0,0-1 0,0 1 0,1-1 1,-1 0-1,1 0 0,0-1 0,0 1 0,1-1 0,-1 0 0,1 0 1,-1 0-1,1 0 0,0-1 0,0 0 0,0 0 0,10 2 0,5 1-170,0 0-1,0-2 1,0-1-1,37 1 1,-52-3-90,-1 0 0,0-1-1,0 1 1,0-1 0,0 1 0,0-1 0,0 0 0,0-1 0,0 1 0,0-1 0,0 0 0,-1 0 0,1 0 0,0 0 0,-1 0 0,0-1 0,0 0 0,0 0 0,4-4 0,-4 2-615,1 0 0,-2 0 1,1 0-1,-1 0 0,1 0 0,-1-1 1,-1 1-1,1-1 0,-1 0 1,0 1-1,0-1 0,-1 0 0,0-7 1,0-10-4405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4.9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58 0 7571,'0'0'15946,"-4"21"-13814,-8 48-834,-24 154 2564,35-200-3569,1-17-235,0 0-1,0 0 0,-1 0 1,0 0-1,-1 7 0,14-15-652,-1-2 488,0-2 0,0 1-1,0-2 1,-1 1 0,0-1-1,0-1 1,-1 0 0,15-16-1,7-4-267,-14 13 148,-11 9 99,0 0-1,0 1 1,1-1-1,0 2 1,0-1 0,0 1-1,0 0 1,9-3 0,-15 6 138,-1 1 1,1 0 0,0 0 0,0 0 0,-1 0 0,1 0-1,0 0 1,-1 0 0,1 0 0,0 0 0,0 0 0,-1 0-1,1 0 1,0 0 0,-1 1 0,1-1 0,0 0 0,0 1 0,-1-1-1,1 0 1,-1 1 0,1-1 0,0 1 0,-1-1 0,1 1-1,-1-1 1,1 1 0,-1-1 0,1 1 0,-1 0 0,0-1-1,1 1 1,-1 0 0,7 26 497,-5-16-128,10 19 200,-7-19-673,0 1 1,-1 0-1,0 0 1,-1 0-1,-1 0 1,0 1-1,1 14 1,1-4-5803,-3-22 5244,-1 0 0,1 0 0,0 0 0,-1 0 0,1 0 1,0-1-1,0 1 0,0 0 0,0 0 0,0-1 1,0 1-1,0-1 0,0 1 0,1 0 0,22 6-9505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6.0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270 64 4626,'0'0'9973,"-1"-22"-3843,0 20-5985,0-1-1,0 1 0,0 0 1,0-1-1,-1 1 0,1 0 1,-1 0-1,0 0 0,1 0 1,-1 0-1,0 1 0,0-1 1,-1 0-1,1 1 0,0-1 1,0 1-1,-1 0 0,1 0 0,0 0 1,-1 0-1,1 0 0,-1 1 1,0-1-1,1 1 0,-5-1 1,1 0 9,0 1 1,1 0 0,-1 0-1,0 0 1,0 1 0,1-1-1,-1 1 1,1 1-1,-1-1 1,-10 5 0,4 2-93,1 1 0,0 1 0,0 0 1,1 0-1,0 1 0,1 0 0,-12 19 0,14-22 22,3-3-16,0 0 0,0 1-1,1-1 1,-1 1-1,1 0 1,0 0 0,1 0-1,-1 0 1,1 0 0,1 0-1,-1 1 1,1-1 0,0 1-1,0-1 1,1 1-1,0 8 1,1-14-63,-1 0 0,1 0 0,-1 0 0,1 0 0,-1 0 0,1 0 0,0-1 0,-1 1 0,1 0 0,0 0 0,0-1 0,0 1 0,-1-1 0,1 1 0,0 0 0,0-1 0,0 0 0,0 1 0,0-1 0,0 1 0,0-1 0,0 0 0,0 0 0,0 0 0,2 0 0,30 2 42,-27-2-37,11 0-7,-10 0-7,1 1 1,-1-1-1,1-1 0,-1 1 1,0-1-1,0-1 0,1 1 1,-1-1-1,0-1 0,13-5 1,5-7-278,-1-2-1,43-37 1,-66 53 284,-1 1 0,0-1-1,0 1 1,1 0 0,-1-1-1,1 1 1,-1-1-1,0 1 1,1 0 0,-1-1-1,1 1 1,-1 0-1,1-1 1,-1 1 0,1 0-1,-1 0 1,1 0-1,-1-1 1,1 1 0,-1 0-1,1 0 1,-1 0-1,1 0 1,-1 0 0,1 0-1,0 0 1,-1 0 0,1 0-1,-1 0 1,1 0-1,-1 0 1,1 1 0,-1-1-1,1 0 1,-1 0-1,1 1 1,5 15 345,-5-10-342,4 7 189,0 0 1,1 0-1,1 0 0,0-1 0,0-1 0,11 14 0,-17-24-263,0 0 0,0 0 0,0 0-1,1 0 1,-1 0 0,0 0 0,1-1-1,-1 1 1,1 0 0,-1-1 0,1 1-1,1 0 1,0 0-833,0-1-1,0 1 1,0-1 0,0 1-1,1-1 1,-1 0 0,0 0-1,0-1 1,0 1-1,4-2 1,14-9-7009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6.3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9108,'0'0'14828,"-1"21"-12688,-4 146 1216,32-165-5234,-8-3 1492,0-1-1,0-1 1,0 0 0,30-10-1,-30 8 339,-17 4 145,0 1 0,-1 0 0,1-1-1,0 1 1,0 0 0,0 0-1,0 1 1,0-1 0,0 0 0,0 1-1,-1-1 1,1 1 0,0-1 0,0 1-1,0 0 1,-1 0 0,1 0 0,3 2-1,24 26 743,-18-17-594,10 12-457,-11-13 610,-1 0 0,22 17 0,-1-12-2834,-26-14 1425,0-1 1,0 0 0,1 0-1,-1 0 1,0-1-1,6 1 1,21-1-7466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6.8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248 329 10533,'0'0'11456,"-26"-2"-9674,-84-4-381,105 6-1278,0 1 0,0-1 0,-1 1 0,1 0 0,0 0 0,1 1 0,-1-1 0,0 1 0,0 0 0,1 0 0,-1 1 1,1 0-1,-1-1 0,1 1 0,0 1 0,0-1 0,1 0 0,-1 1 0,1 0 0,0 0 0,-5 6 0,7-9-86,0 0 0,1 0 0,-1 0 0,0 0-1,0 1 1,0-1 0,1 0 0,-1 0-1,0 0 1,1 1 0,-1-1 0,1 0 0,-1 1-1,1-1 1,0 0 0,0 1 0,0-1 0,0 1-1,0-1 1,0 0 0,0 1 0,0-1-1,0 0 1,0 1 0,1-1 0,-1 1 0,1-1-1,-1 0 1,1 0 0,-1 1 0,1-1 0,1 2-1,0-2-24,0 1-1,0-1 1,0 0-1,0 1 1,0-1-1,0 0 1,0 0-1,0-1 1,0 1-1,1 0 1,-1-1-1,0 1 1,1-1-1,-1 0 1,4 1-1,16-1 68,41-5 0,-54 3-95,-1 0-1,1 0 1,-1-1 0,1 0-1,-1-1 1,0 0-1,10-6 1,-1-2-165,0-1 0,-2-1 0,1 0 0,-1 0 1,-1-2-1,-1 0 0,0 0 0,17-31 0,-17 24 87,-1-1 0,-1 0 0,-1-1 0,-2 0 0,0 0 0,6-35 0,-13 28 2025,-3 56-1392,-16 35-438,7-26 171,2 0-1,-7 42 0,10 71 723,6-132-915,0-11-84,0 1 0,0-1 0,0 0 0,1 0 0,-1 0 0,1 0-1,-1 0 1,1 0 0,0 0 0,1 0 0,-1 0 0,0-1 0,1 1 0,-1 0 0,1-1 0,0 1 0,0-1 0,0 1 0,0-1 0,0 0 0,1 0 0,-1 0 0,1 0 0,-1-1 0,1 1 0,0 0 0,-1-1 0,1 0 0,0 0 0,0 0 0,0 0 0,0 0-1,0-1 1,0 1 0,6-1 0,5 1-606,0-1-1,0 0 0,0-1 1,1-1-1,-2 0 0,1-1 1,0 0-1,-1-1 0,1-1 1,19-9-1,41-21-6858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7.1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1 218 9828,'0'0'13276,"12"0"-11974,-2 1-1056,-2-1-98,0 0 0,0 0 1,0 0-1,0-1 0,0 0 0,0-1 0,0 0 0,0 0 0,-1 0 0,12-6 0,0-4-7,0 0-1,-1-2 0,0 0 0,-1-1 1,-1-1-1,19-23 0,-34 37-102,1-1 1,0 1-1,-1-1 0,0 0 1,1 0-1,-1 0 0,0 1 0,0-1 1,-1 0-1,1 0 0,-1-1 1,1 1-1,-1 0 0,0 0 0,-1-4 1,1 6-12,0 0 0,0-1 0,0 1 1,-1 0-1,1-1 0,-1 1 1,1 0-1,-1 0 0,1 0 0,-1 0 1,0-1-1,1 1 0,-1 0 0,0 0 1,0 0-1,0 1 0,0-1 0,0 0 1,0 0-1,0 0 0,0 1 0,0-1 1,0 0-1,0 1 0,-1-1 0,1 1 1,0-1-1,0 1 0,-1 0 0,1 0 1,0-1-1,0 1 0,-3 0 1,1 0-15,0-1 1,0 1 0,0 0 0,0 0 0,0 0 0,-1 1 0,1-1 0,0 1 0,0-1 0,0 1 0,0 0 0,0 0 0,0 1 0,1-1 0,-1 0 0,0 1 0,0 0 0,1 0 0,-1-1 0,1 1 0,0 1 0,0-1 0,0 0 0,0 1 0,0-1 0,0 1 0,0-1-1,1 1 1,-2 3 0,-4 5 142,0 0 0,1 0 0,1 1-1,0-1 1,0 1 0,1 0-1,1 0 1,0 1 0,0-1-1,0 23 1,3-22-54,-1-7-55,1-1 0,0 1-1,1 0 1,-1 0 0,3 7 0,-2-11-45,0 0-1,0 0 1,0 0 0,0 0 0,0 0-1,0 0 1,0-1 0,1 1 0,-1 0-1,1-1 1,-1 1 0,1-1 0,0 0 0,0 0-1,-1 1 1,1-1 0,0 0 0,3 1-1,11 3-452,2 0 0,-1-1 0,0-1 0,1 0-1,-1-1 1,1-1 0,35-3 0,-16 2-1321,34-3-3371,-2-8-2621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7.5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0 11205,'0'0'12499,"-2"26"-9273,-16 177 709,18-151-3687,22-52-1190,-10-2 838,-1 0 0,0-1 0,1 0 0,-1 0-1,-1-1 1,1-1 0,0 0 0,-1 0 0,0-1 0,13-10 0,23-11-368,-44 26 458,12-2-158,-7 3 124,-5 2 103,-1-1 0,1 1-1,-1 0 1,1-1 0,-1 1 0,1 0 0,-1 0 0,0 0 0,2 3 0,1 1 28,15 24 511,1 2-693,-3-17-5801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27.9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9700,'0'0'15306,"11"16"-13606,32 54-310,-37-59-1159,-2-1 1,1 1-1,-1 0 1,-1 1-1,0-1 1,0 1-1,-1-1 1,-1 1-1,0 0 1,0 0-1,-1-1 1,-3 21-1,1 13 177,2-30-319,-1 1-1,-1 0 1,0-1-1,-1 1 1,-1-1-1,0 0 1,-1 0-1,-14 28 1,-5 0 54,-59 77 0,82-118-180,22-10-486,85-31-181,-98 35 623,0 0 0,0 1 1,0 0-1,0 1 0,1 0 0,-1 0 1,16 0-1,-23 2 71,0 0 0,0 0 0,-1 0 0,1 1 0,0-1 0,0 0 0,0 1 0,-1-1 0,1 0 0,0 1 0,-1-1 0,1 1 0,0-1 0,-1 1 1,1 0-1,-1-1 0,1 1 0,-1-1 0,1 1 0,-1 0 0,1 0 0,-1-1 0,0 1 0,1 0 0,-1 0 0,0-1 0,0 1 0,1 0 0,-1 0 0,0 0 0,0 0 0,0 0 0,1 34-7,-2-26 38,2 8 96,-2 0-1,0 0 1,-1 0 0,0 0 0,-2 0 0,0-1 0,-1 1 0,0-1 0,-1 0 0,-1-1 0,-14 24 0,-13 23 310,12-21-211,-48 68 0,69-107-1014,1-6-712,0-4 83,1 0-1,1 1 0,0-1 1,0 0-1,5-11 0,-2 4-1712,12-39-12252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8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58 1 8404,'-3'23'5410,"-37"351"6433,37-345-11316,-8 139 1953,11-167-2504,16-22-1121,2 2 1048,1 0-1,1 1 1,1 1-1,0 1 0,1 1 1,37-19-1,-54 31 21,0 0 0,0 1 0,0 0-1,1 1 1,-1-1 0,1 1 0,7-1-1,-12 2 81,1 0 0,-1 0 0,0 0 0,0 0 0,1 0 0,-1 0 0,0 0 0,0 1 0,1-1 0,-1 0-1,0 1 1,0-1 0,0 1 0,1 0 0,-1-1 0,0 1 0,0 0 0,0-1 0,0 1 0,0 0 0,-1 0 0,1 0 0,0 0-1,0 0 1,0 0 0,-1 0 0,1 0 0,-1 0 0,1 1 0,-1-1 0,1 0 0,-1 0 0,0 0 0,1 1 0,-1-1 0,0 0-1,0 3 1,1 105 1830,-2-103-1816,0 1 0,0-1 1,-1 0-1,0 0 0,0-1 0,0 1 0,-1 0 0,0-1 0,0 1 1,0-1-1,-1 0 0,0 0 0,0-1 0,0 1 0,0-1 0,-7 6 1,-3 2-275,0-1 0,-1-1 0,0 0 1,-23 11-1,29-17-499,0 0 0,0-1 0,0 0 1,-13 2-1,-16-1-9362,25-4-2635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8.8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1 218 7972,'0'0'4068,"24"-6"-696,-6 2-2815,4-1 66,0-1-1,-1 0 1,0-2 0,0 0-1,33-20 1,-20 9-14,-11 7-293,-1-2 1,32-23-1,-53 36-276,0 0 0,0 1 1,0-1-1,0 0 0,0 0 0,0 0 1,0 0-1,0 0 0,0 0 0,0 0 0,0 0 1,-1 0-1,1 0 0,0-1 0,-1 1 0,1 0 1,-1 0-1,1-1 0,-1 1 0,0 0 1,1-1-1,-1 1 0,0 0 0,0-1 0,0 1 1,0 0-1,-1-3 0,0 3 50,0-1 0,0 0 0,-1 1-1,1 0 1,0-1 0,-1 1 0,1 0 0,-1 0 0,0 0-1,1 0 1,-1 0 0,0 0 0,0 0 0,0 0 0,1 1-1,-4-1 1,-9-3 448,0 1 0,0 1 0,-27-1 0,37 4-464,1-1 1,0 1-1,0 0 0,0 0 1,0 0-1,0 0 0,0 0 1,0 1-1,0-1 0,0 1 1,0 0-1,1 0 0,-1 0 1,1 0-1,0 0 1,-1 0-1,1 1 0,0-1 1,0 1-1,1 0 0,-1-1 1,0 1-1,1 0 0,-2 6 1,0-2 105,0 0 1,1 0-1,0 0 0,0 0 1,1 1-1,0-1 1,0 1-1,1-1 1,1 15-1,-1-20-184,1 0 0,0 0 0,-1 0 0,1 0 0,0 0 0,0 0 0,0 0 0,1 0 0,-1-1 0,0 1 1,1-1-1,-1 1 0,1-1 0,-1 1 0,1-1 0,0 0 0,-1 0 0,1 1 0,0-1 0,0-1 0,0 1 0,0 0 0,0 0 0,0-1 0,3 1 0,5 1-228,0 0-1,-1-1 1,21 1-1,-5-3-1135,0-1 0,29-5-1,-25 1-2940,41-15 0,-5-6-6848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9.0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77 10261,'0'0'11309,"-1"25"-9591,-1 80 280,2-97-1824,0 0-1,1 1 1,0-1 0,1 0-1,0 0 1,0 0-1,1 0 1,-1-1 0,2 1-1,4 9 1,-7-15-176,1-1 1,-1 1-1,0 0 1,1-1-1,-1 1 1,0-1-1,1 0 1,0 1-1,-1-1 1,1 0-1,0 0 1,0 0-1,-1 0 0,1 0 1,0 0-1,0-1 1,0 1-1,0-1 1,0 1-1,0-1 1,0 0-1,0 1 1,1-1-1,-1 0 1,0-1-1,0 1 1,0 0-1,0-1 1,0 1-1,0-1 0,0 1 1,0-1-1,0 0 1,-1 0-1,1 0 1,0 0-1,3-2 1,1-2 9,1-1 0,-1 0 0,0 1 0,-1-2 0,1 1 0,-1-1 0,0 0 0,7-13 0,30-69-30,-40 84 4,6-13-438,0 0 0,18-27 0,-22 39-380,1 0 0,0 0 0,0 1 0,0-1 0,1 1 0,0 0 0,0 1 1,0-1-1,13-6 0,8-3-5386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9.3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0 196 3121,'0'0'13089,"28"-14"-11646,89-46-373,-110 56-992,54-32 517,-58 34-519,0 0-1,-1 0 1,1-1-1,-1 1 1,1-1-1,-1 0 1,0 1-1,0-1 1,-1 0 0,1 0-1,2-6 1,-3 7 156,0 1 0,-1-1 0,1 0 0,-1 1-1,1-1 1,-1 0 0,0 1 0,0-1 0,0 0 0,0 0 0,0 1 0,0-1 0,0 0 0,0 1 0,-1-1 0,1 0 0,-2-2 0,1 3-108,1 0-1,-1 0 1,0 0-1,0 0 1,1 1-1,-1-1 1,0 0-1,0 1 1,0-1-1,0 0 1,0 1-1,0-1 1,-1 1-1,1-1 1,0 1-1,0 0 1,0 0 0,0-1-1,0 1 1,0 0-1,-1 0 1,-1 0-1,2 1-109,1-1-1,-1 0 0,0 1 1,1-1-1,-1 1 0,1-1 1,-1 0-1,1 1 0,-1 0 1,1-1-1,-1 1 1,1-1-1,0 1 0,-1-1 1,1 1-1,0 0 0,-1-1 1,1 1-1,0 0 0,0-1 1,-1 1-1,1 0 0,0 0 1,0-1-1,0 2 1,-2 6 33,-5 10 202,1 2-1,1-1 1,1 1-1,1-1 0,1 1 1,0 29-1,2-47-252,0 0 0,0 0 0,0 0 0,0 0-1,1 0 1,-1 0 0,1 0 0,0-1 0,-1 1-1,1 0 1,0 0 0,0-1 0,0 1-1,0-1 1,0 1 0,0-1 0,1 1 0,-1-1-1,1 0 1,-1 1 0,1-1 0,-1 0-1,1 0 1,-1 0 0,1 0 0,0 0 0,0-1-1,-1 1 1,1 0 0,0-1 0,2 1-1,8 1-312,-1 0 0,1-1-1,-1-1 1,16 0 0,-10-1-467,58 0-3596,3-5-2469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9.5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78 0 9428,'0'0'20570,"-77"126"-20314,77-118-240,0-1-752,20-7-15928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9.7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5859,'0'0'20633,"78"0"-20361,-21 0 48,5 0-256,5 0-64,1 0-1408,10 0-2370,-11 0-4226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39.8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11381,'0'0'7988,"160"7"-7540,-103-7-448,1 0-176,-12 0-1873,-9 0-1713,-11 0-3393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0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0 10005,'0'0'10244,"-46"168"-7651,35-119-544,11-7-1312,0-7-689,0 1-48,16-15-1233,15-21-2448,21 0-4147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0.3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358 0 2369,'0'0'20615,"-25"7"-19065,-79 26-107,101-32-1383,0 0-1,0 0 1,1 1 0,-1-1-1,0 1 1,0 0 0,1-1-1,-1 1 1,1 0-1,0 1 1,0-1 0,0 0-1,0 1 1,0-1 0,0 1-1,0 0 1,1-1-1,-2 5 1,2-2-33,0 0 0,0 0 0,0 0 0,1 0 0,0 0 1,0 0-1,1 8 0,0 5 21,-1-8-38,1-1 0,0 0-1,1 0 1,0 0-1,0 0 1,1 0 0,0 0-1,0 0 1,1-1 0,1 0-1,-1 0 1,8 10 0,8 7 11,1-1 1,30 28 0,-31-32-10,-16-17-13,0 0 1,0 0-1,-1 1 1,0-1-1,0 1 1,0 0-1,0 0 1,-1 0-1,1 0 1,-1 1-1,0-1 1,0 1-1,-1-1 0,3 10 1,-4-12 6,-1-1-1,1 0 1,-1 0-1,1 0 1,-1 0-1,1 0 1,-1 0 0,1 0-1,-1 0 1,0 0-1,0-1 1,1 1-1,-1 0 1,0 0 0,0-1-1,0 1 1,0 0-1,0-1 1,0 1 0,0-1-1,0 1 1,0-1-1,0 1 1,0-1-1,-1 0 1,-1 1 0,-3 1 16,-12 4-134,0-1-1,-1-1 0,0 0 0,-28 1 0,-81-1-7321,120-4 6492,-84 0-14387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1.2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221 176 1969,'0'0'13937,"-7"-22"-11813,-25-70-748,31 88-1293,-1 1-1,0-1 0,0 1 0,0-1 1,0 1-1,0 0 0,-1 0 1,0 0-1,0 0 0,1 0 1,-2 0-1,1 1 0,0 0 0,0-1 1,-1 1-1,1 1 0,-1-1 1,-4-1-1,0 0 198,-1 2 0,1-1 0,-1 1 1,1 1-1,-17 0 0,11 0 472,12 1-705,0-1 0,0 0 1,0 1-1,0-1 0,0 1 1,0 0-1,1-1 0,-1 1 1,0 0-1,0 0 0,1 0 0,-1 0 1,0 1-1,1-1 0,0 0 1,-1 1-1,1-1 0,0 1 1,-1-1-1,1 1 0,0 0 1,0 0-1,0-1 0,1 1 0,-1 0 1,0 0-1,0 3 0,0-2-25,0 0 0,1 0 0,-1 0 0,1 0 0,0 0-1,-1 0 1,1 0 0,1 0 0,-1 1 0,0-1 0,1 0-1,0 0 1,-1 0 0,1 0 0,1 0 0,-1 0 0,0 0-1,4 5 1,5 2 1,1 1 0,0-2 0,0 1 0,1-2 0,1 1 0,25 12 0,26 19 70,-51-30-82,0 0 0,-1 1 0,0 1 0,-1 0 0,13 18 0,-18-22 2,-1 0-1,-1 0 1,1 1 0,-1 0 0,-1-1 0,0 1 0,0 0 0,-1 1 0,0-1 0,2 15 0,-4-23-7,1 11 281,-1 0-1,0 0 1,-3 21-1,3-29-228,-1-1 1,0 1-1,0-1 0,0 0 0,-1 1 1,1-1-1,-1 0 0,0 0 0,0 0 0,0 0 1,0 0-1,-1 0 0,1 0 0,-1-1 1,1 1-1,-7 3 0,0 0-250,0-1 1,-1 0-1,0 0 0,0-1 1,0 0-1,-1-1 1,1 0-1,-1-1 0,0 0 1,1-1-1,-21 1 0,29-2-135,1 0-1,-1 0 0,1 0 0,-1 0 1,1 0-1,-1 0 0,1 0 1,-1 0-1,1-1 0,0 1 1,-1-1-1,1 1 0,-1-1 0,1 1 1,0-1-1,-1 0 0,1 0 1,0 0-1,0 0 0,0 0 1,0 0-1,0 0 0,0 0 0,0 0 1,0 0-1,0 0 0,0-1 1,1 1-1,-1 0 0,0-1 0,1 1 1,-1 0-1,1-1 0,-1 1 1,1-2-1,-3-31-13209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29.8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8228,'0'0'18488,"41"-7"-17239,-10 7-513,0 0-464,0 7-208,-5-7-48,-1 0-32,1 0-144,-11 0-704,-5 0-1233,1 0-2097,-1 0-2337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1.5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1 235 848,'0'0'13415,"23"-12"-9502,162-83 463,-3-13-2992,-182 108-1369,0 0 0,0 0 0,0 0-1,1 0 1,-1 0 0,0 0 0,0 0-1,1 0 1,-1-1 0,0 1 0,0 0-1,0 0 1,1 0 0,-1 0 0,0 0-1,0 0 1,0 0 0,0 0 0,1-1-1,-1 1 1,0 0 0,0 0 0,0 0-1,0 0 1,0-1 0,0 1 0,1 0-1,-1 0 1,0 0 0,0-1 0,0 1-1,0 0 1,0 0 0,0 0 0,0-1-1,0 1 1,0 0 0,0 0 0,0-1-1,0 1 1,0 0 0,0 0 0,0 0-1,0-1 1,0 1 0,-1 0 0,-9-4 1778,-5 1-1634,-1 1 1,0 0 0,0 1 0,0 1-1,0 0 1,1 1 0,-31 6-1,41-6-141,0 0-1,1 1 0,-1-1 1,1 1-1,0 0 0,-1 0 0,1 1 1,0-1-1,0 1 0,1 0 1,-1 0-1,0 0 0,1 0 1,0 1-1,0 0 0,0-1 1,0 1-1,1 0 0,-1 0 1,1 0-1,0 1 0,0-1 0,0 1 1,1-1-1,0 1 0,0-1 1,0 1-1,0 0 0,1-1 1,0 11-1,0-13-4,1 1 0,0-1-1,-1 1 1,1-1 0,0 1 0,1-1 0,-1 0-1,0 1 1,1-1 0,-1 0 0,1 0 0,0 0-1,0 0 1,-1 0 0,1-1 0,0 1 0,1 0-1,-1-1 1,0 1 0,0-1 0,1 0 0,-1 0-1,1 0 1,3 1 0,7 3-12,0-1 1,0-1-1,25 4 0,-2-3-913,0-2 0,0-2-1,73-9 1,-63 2-3594,50-15 0,-22 1-3936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2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2449,'0'0'18782,"0"21"-17523,-5 383 5342,5-390-6676,-1 16 237,1-30-201,0 1-1,0 0 1,0-1-1,1 1 1,-1-1-1,0 1 1,0 0-1,0-1 1,0 1 0,1-1-1,-1 1 1,0-1-1,0 1 1,1-1-1,-1 1 1,1-1-1,-1 1 1,0-1-1,1 1 1,-1-1 0,1 1-1,-1-1 1,1 0-1,-1 1 1,1-1-1,-1 0 1,1 0-1,-1 1 1,1-1 0,0 0-1,-1 0 1,1 0-1,0 1 1,13-3-254,0 0 0,0 0 0,0-2 0,-1 1 0,0-2 0,0 0 0,15-7 0,7-3-36,-21 10 146,0 0 1,28-6-1,-38 11 252,-1-1 0,0 1 0,1-1 0,-1 1 0,1 0 0,-1 0 0,0 1 0,1-1 0,-1 1 0,0-1 0,1 1 0,-1 0 0,0 0 0,0 1 0,0-1 0,0 1 0,0 0 0,4 2 0,-1 2 154,0 0 1,-1-1 0,0 2 0,0-1 0,0 1 0,-1-1-1,3 8 1,-6-12-191,0 0-1,0 0 0,0-1 0,0 1 1,-1 0-1,1 0 0,-1 0 1,1 0-1,-1 0 0,0 0 1,0 0-1,0 0 0,0 0 1,0 0-1,0 0 0,-1 0 1,1 0-1,0 0 0,-1 0 0,0 0 1,1 0-1,-1-1 0,0 1 1,0 0-1,0 0 0,0-1 1,-1 1-1,1-1 0,0 1 1,-1-1-1,1 1 0,-1-1 1,-1 2-1,-10 3-104,1-1 0,-2 0 1,1 0-1,0-2 0,-1 1 0,1-2 0,-1 0 1,0 0-1,-18-1 0,31-1-73,0 0 0,1 0 0,-1 0 0,0 0-1,1 1 1,-1-1 0,0 0 0,0 0 0,1 0 0,-1-1-1,0 1 1,1 0 0,-1 0 0,0 0 0,1 0 0,-1-1 0,0 1-1,1 0 1,-1-1 0,0 1 0,1 0 0,-1-1 0,1 1-1,-1-1 1,1 1 0,-1-1 0,1 1 0,-1-1 0,1 1-1,-1-1 1,1 0 0,0 1 0,-1-1 0,1 1 0,0-1 0,0 0-1,0 1 1,-1-1 0,1 0 0,0 0 0,0 1 0,0-1-1,0-1 1,-1-23-7271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2.2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9076,'0'0'12966,"0"127"-11701,0-113-913,0-7-352,0 0-80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2.4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10613,'0'0'16215,"36"28"-15927,-5-14-288,11-7-32,15 0-1664,10-7-2866,16 0-2690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2.7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2721,'0'0'13622,"0"147"-10116,0-77-1169,0 7-272,0-14-576,0 0-289,0-13-815,0-15-337,5-14-48,5-7-193,-4-14-1327,4 0-2850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3.3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253 238 2193,'0'0'22797,"-22"2"-21495,-71 6-710,85-7-512,1 1 0,0-1 0,-1 2 0,1-1 0,0 1 0,0 0 0,1 1 0,-1-1 0,1 1 0,0 1 0,-1-1 0,2 1 0,-8 7 0,-3 2 406,14-12-460,1-1 0,-1 0 0,1 1-1,-1-1 1,1 1 0,0-1 0,-1 1-1,1 0 1,0 0 0,0-1-1,0 1 1,0 0 0,1 0 0,-1 0-1,0 0 1,1 0 0,0 0 0,-1 0-1,1 0 1,0 1 0,0-1 0,0 0-1,0 0 1,0 0 0,1 0-1,-1 0 1,1 2 0,0-1-41,1-1 0,-1 1 0,0-1 0,1 1 0,-1-1 0,1 0 0,0 0 0,0 0 0,0 0 0,0 0 0,0 0 1,0 0-1,1-1 0,-1 1 0,1-1 0,-1 0 0,1 1 0,-1-1 0,4 1 0,2-1-64,-1 1 0,1-1-1,-1 0 1,1 0 0,-1-1 0,1 0 0,0 0 0,-1-1-1,1 0 1,-1 0 0,1-1 0,-1 0 0,1 0 0,-1-1-1,0 0 1,0 0 0,-1-1 0,1 0 0,12-9 0,4-6-551,-1-1 1,-1-1 0,33-42 0,-43 50 300,8-10-219,0-1 0,21-37-1,-35 51 619,1-1 0,-2 1 0,1-1 0,-2 0 1,1 0-1,-2-1 0,1 1 0,-1 0 0,0-20 0,-2 30 1258,-1 2-1171,-1-1 0,1 0-1,0 1 1,-1 0-1,1-1 1,0 1-1,-1 0 1,1 0 0,0-1-1,0 1 1,0 0-1,0 0 1,0 0-1,0 0 1,0 1 0,0-1-1,-1 2 1,-17 28-331,13-20 400,1-2-119,1 0 0,-1 0-1,2 1 1,-1-1 0,1 1 0,1 0-1,0 0 1,0 1 0,1-1 0,0 13-1,1-18-61,0 0-1,0 1 1,1-1 0,0 0-1,0 1 1,0-1 0,1 0-1,0 0 1,0 0-1,0 0 1,0 0 0,1 0-1,0-1 1,0 1-1,0-1 1,1 0 0,-1 0-1,1 0 1,0 0-1,0-1 1,7 5 0,0-2-25,0 0 0,1-1 0,0 0 0,0-1 1,0 0-1,0-1 0,1-1 0,-1 0 0,1 0 0,-1-2 1,26 0-1,-22-1-105,-1-1 0,0-1 0,0 0 0,0 0 0,0-2 0,0 0 0,-1 0-1,0-2 1,19-11 0,-20 10-240,0-1-1,0 0 1,-1-1-1,0-1 0,11-13 1,-19 21 250,-2-1 0,1 0 0,0 0 0,-1 0 0,0 0 0,0 0 0,0-1 1,0 1-1,0-1 0,-1 1 0,0-1 0,0 1 0,-1-1 0,1 0 0,-1 1 0,0-1 0,0 0 0,0 1 1,-1-1-1,0 0 0,-1-6 0,1 10 84,0 0-1,0-1 1,0 1 0,0 0 0,0 0 0,-1 0-1,1 0 1,0 0 0,-1 0 0,1 0 0,0 0 0,-1 1-1,1-1 1,-1 0 0,1 1 0,-1-1 0,0 1-1,1 0 1,-1-1 0,0 1 0,1 0 0,-1 0 0,-2 0-1,-1 0 67,1 0-1,-1 0 0,0 0 0,1 1 1,-1-1-1,0 1 0,-7 3 0,8-2-28,0 0 0,0 1 0,1-1 0,-1 1-1,0 0 1,1 0 0,-1 0 0,1 1-1,0-1 1,0 1 0,1 0 0,-1 0-1,1 0 1,0 0 0,-4 9 0,3-4 142,0 1 0,1-1 0,0 1 0,0-1 0,1 1 0,0 14 0,2-20-149,-1-1 1,1 1-1,0 0 0,0-1 0,0 0 0,0 1 0,1-1 0,0 0 0,-1 1 0,1-1 0,0 0 0,0 0 1,1-1-1,-1 1 0,1 0 0,-1-1 0,1 0 0,0 1 0,0-1 0,0 0 0,0 0 0,0-1 0,6 3 1,4 2 22,-1-1 0,1 0 0,0-1 0,27 4 0,1-2-211,0-2 1,74-4-1,-88-1-1096,0-2-1,0-1 1,-1-1-1,0-2 1,30-11 0,0-9-6073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4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5026,'0'0'15253,"4"4"-11299,-4-2-5166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6.3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94 864,'0'0'10725,"-4"-2"-8734,-18-10 6479,19 9-5801,-10-6-3961,-1 4 640,0-1 0,-23-12 0,-22-9 948,50 21 1073,27 3 1731,117 2-1046,8-1-953,168 19-1,-271-10-939,-8-1-645,-7-5-3976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6.5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7155,'0'0'12038,"-21"126"-9189,16-84-208,5-7-928,0 7-897,0-14-655,0 7-161,0-7-273,5-6-1952,16 6-2561,5-14-2497,5 7-2001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6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1 312 1665,'0'0'8428,"24"-24"-5606,78-77-837,-88 86-1462,-2 1 0,1-1 0,14-27 0,-22 34-132,-1 0 0,-1-1 1,0 0-1,0 1 1,0-1-1,1-16 1,-4 25-296,1-1 1,-1 0 0,0 0 0,0 1-1,0-1 1,0 0 0,0 0 0,0 1-1,0-1 1,0 0 0,0 0 0,0 0-1,0 1 1,0-1 0,-1 0 0,1 0-1,0 1 1,0-1 0,-1 0 0,1 1-1,-1-1 1,1 0 0,0 1-1,-1-1 1,1 0 0,-1 1 0,0-1-1,1 1 1,-1-1 0,1 1 0,-1-1-1,0 1 1,1 0 0,-1-1 0,0 1-1,0 0 1,1-1 0,-1 1 0,0 0-1,0 0 1,1 0 0,-1 0 0,0 0-1,0 0 1,0 0 0,1 0 0,-1 0-1,0 0 1,0 0 0,1 0-1,-1 0 1,0 1 0,0-1 0,1 0-1,-2 1 1,-3 1-25,1-1 0,-1 1 0,1 0 0,-1 1-1,1-1 1,0 1 0,0 0 0,-6 5 0,-3 6 70,1 0 0,1 0-1,0 2 1,1-1 0,1 1 0,0 1 0,1-1 0,1 1 0,0 1 0,-5 22 0,11-35 2,-6 44 579,7-48-718,0 0 0,0 1 0,-1-1 0,1 1 0,0-1 0,1 1 0,-1-1 0,0 1 0,0-1 0,1 1 0,-1-1 0,0 1 0,1-1 0,0 0 0,-1 1 0,1-1 1,0 0-1,0 1 0,-1-1 0,1 0 0,0 0 0,0 0 0,1 0 0,-1 0 0,0 0 0,2 1 0,8 0-666,1 0 0,0-1 0,-1 0-1,1-1 1,0-1 0,-1 0 0,1 0 0,19-5 0,39-22-5987,2-1-2711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30.3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0 7700,'0'0'14030,"-9"27"-11669,-58 161 1593,43-133-2759,15-36-906,1 1 1,1-1-1,-6 25 1,12-36-170,1-7 13,18-1-391,14-1 217,0-2 1,55-13 0,-56 9 94,1 1-1,58-2 1,-79 8-50,-9-1 1,1 1-1,-1 0 0,0 0 0,1 0 0,-1 0 0,0 1 1,1-1-1,-1 1 0,3 1 0,-4-2 4,0 1 1,0 0-1,0 0 0,0 0 0,-1-1 0,1 1 0,0 0 1,-1 0-1,1 0 0,-1 0 0,1 1 0,-1-1 0,1 0 1,-1 0-1,0 0 0,0 0 0,1 0 0,-1 0 1,0 1-1,0-1 0,0 0 0,0 0 0,-1 2 0,2 39 365,0-21-197,-1 0-1,0 0 0,-2 0 1,0 0-1,-2 0 1,-6 23-1,-33 67 297,43-105-449,0-5-23,1 0-1,-1-1 1,0 1 0,0 0 0,0-1 0,0 1-1,0 0 1,0-1 0,0 1 0,-1 0 0,1 0 0,0-1-1,0 1 1,0-1 0,-1 1 0,1 0 0,0-1 0,-1 1-1,1 0 1,-1 0 0,-3 0 0,-1-1 0,0 0-80,4 0-446,1-14-16204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7.0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9300,'0'0'6889,"-4"25"-3213,-14 78-1291,16-85-1825,0-14-405,1 0 0,0 1 0,1-1 0,-1 0 0,1 1 0,0-1 0,0 0 0,0 1 0,0-1 0,1 1 0,0-1 0,2 7 0,-3-10-155,1 0 0,0 0 0,-1-1 0,1 1 0,0 0 0,0-1 0,0 1 0,-1-1 0,1 1 0,0-1 0,0 1 0,0-1 0,0 0 0,0 1 0,0-1 0,0 0 0,0 0 0,0 0 0,0 1 0,0-1 0,1-1 0,26 0-155,-24 0 110,7-1-124,0-1 1,0-1 0,0 0 0,-1-1 0,1 0 0,-1 0-1,0-1 1,10-8 0,38-19-1064,-57 32 1287,0 1 0,0 0 0,0 0 0,0 0 0,0 0 0,0 0-1,0 0 1,0 0 0,0 1 0,0-1 0,0 0 0,-1 0 0,1 1 0,0-1-1,0 0 1,0 1 0,0-1 0,0 1 0,-1-1 0,1 1 0,0 0 0,0-1-1,-1 1 1,1 0 0,0 0 0,-1-1 0,1 1 0,-1 0 0,1 0 0,-1 0-1,0-1 1,1 1 0,-1 0 0,0 0 0,1 0 0,-1 2 0,9 12 1038,7-4-1093,10-8-5401,-24-3 5050,23 0-6766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7.3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8580,'0'0'17400,"155"42"-16520,-98-35-528,1-7-352,9 0-240,-5 0-3265,-20-7-3667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7.7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0 8868,'0'0'4135,"-4"22"569,-2 5-3225,1-6-437,1 1 0,1-1 0,1 1-1,0 27 1,1-18 69,0-20-851,1 0 0,0 1-1,0-1 1,1 0 0,3 15-1,-3-23-254,0 0-1,0 0 0,0 0 1,0-1-1,0 1 1,1-1-1,-1 1 0,1-1 1,0 0-1,-1 1 0,1-1 1,0 0-1,1 0 0,-1 0 1,0 0-1,0-1 1,1 1-1,-1-1 0,1 1 1,0-1-1,-1 0 0,1 0 1,0 0-1,0 0 0,5 0 1,5 1-316,1-1-1,-1 0 1,1-1 0,-1-1 0,0 0-1,1 0 1,-1-2 0,0 1 0,0-2-1,18-6 1,2-5-1197,0 0 0,49-33 0,-62 33-489,-19 14 2362,0 1-1,-1-1 0,1 0 1,0 0-1,0 1 0,-1-1 1,1 0-1,0 1 0,0-1 1,0 1-1,0-1 0,0 1 1,0 0-1,0-1 0,-1 1 1,1 0-1,0-1 0,0 1 1,0 0-1,0 0 0,1 0 1,-1 0-1,0 0 0,0 0 1,2 1-1,9 9 823,-8-7-1185,-1 0-1,0 0 1,1-1 0,-1 0 0,1 1 0,0-1-1,0-1 1,0 1 0,0-1 0,0 1 0,0-1 0,0 0-1,8 0 1,59 1-570,-46-3 60,-17 1 427,90-2-4549,-81 0 2030,0 0 0,0-1 0,27-9 0,-6-2-4713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7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10949,'0'0'13030,"0"63"-12822,0-56-176,0 0-32,0-21-16696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8.1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13350,'0'0'9124,"161"21"-9236,-109-21-2225,5 0-4530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8.4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10005,'0'0'12453,"-5"119"-9715,5-49-786,0 0-559,0-7-368,0 0-561,15-21-384,6-7-80,0-13-256,-1-22-2001,-4 0-4418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9.2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1 1953,'0'0'17018,"-4"26"-14985,-14 178 2428,14 60-1596,3-263-2874,1 0 0,0 0 0,0 1 0,0-1 0,1 0 0,-1 0 0,0 0 0,0 0 0,0 0 0,1 1 0,-1-1 0,1 0 0,-1 0 0,1 0 0,-1 0 0,1 0 0,0 0 0,1 1 0,-1-1-36,-1-1 1,1 1 0,0-1 0,0 0 0,-1 0 0,1 0 0,0 1 0,0-1 0,-1 0 0,1 0 0,0 0-1,0 0 1,0 0 0,-1 0 0,1 0 0,0-1 0,0 1 0,0 0 0,-1 0 0,2-1 0,5-2-252,-1-1-1,1 0 1,-1 0 0,9-8 0,-7 5 556,1 2-310,0-1 0,0 1 0,1 0 0,0 1 0,0 0 0,0 1 0,0 0 0,0 1 0,0 0 0,1 0 0,-1 1 0,1 0 0,0 1 0,10 1 0,-19 0 68,1-1-1,-1 0 0,0 1 1,1-1-1,-1 1 1,0 0-1,1 0 1,-1-1-1,0 2 0,0-1 1,0 0-1,0 0 1,0 1-1,0-1 0,0 1 1,-1-1-1,1 1 1,0 0-1,-1 0 1,0 0-1,1 0 0,-1 0 1,0 0-1,0 0 1,0 0-1,0 0 0,0 1 1,0 2-1,2 5 184,-1 0-1,0 1 0,0-1 1,-1 1-1,-1 12 1,0-19-164,-1-1 0,0 1 1,0-1-1,0 0 0,0 1 1,-1-1-1,1 0 0,-1 0 1,0 0-1,0 0 1,0 0-1,0-1 0,-1 1 1,1-1-1,-1 1 0,1-1 1,-1 0-1,0 0 0,0 0 1,0 0-1,0-1 0,0 1 1,-6 1-1,-2 2 1,-1 0 0,0-1 0,0-1-1,-1 0 1,-16 2 0,24-4-111,0 0 0,1-1 0,-1 0 0,0 0 0,0 0 0,0 0 0,0-1 0,1 0 0,-1 0 1,0 0-1,1-1 0,-1 0 0,0 0 0,1 0 0,-6-3 0,7 2-335,1 0 0,-1 0-1,1 0 1,-1 0 0,1 0 0,0 0 0,0 0 0,0-1 0,1 1 0,-1-1-1,1 1 1,0-1 0,0 0 0,0 0 0,1 1 0,-1-1 0,1 0 0,0 0-1,0-6 1,0 9-42,0-1 0,0 1 0,0-1-1,0 0 1,1 1 0,-1-1 0,0 1 0,1-1-1,-1 1 1,1-1 0,0-2 0,21-17-7436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9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0 7860,'0'0'11271,"-22"13"-9224,-69 44 63,84-52-1780,0 0 0,0 0-1,1 1 1,-1 0 0,1 0 0,1 0-1,-10 13 1,13-15-197,0 1 0,0-1 0,0 1 0,1-1 0,0 1 0,-1 0 0,2-1 0,-1 1 0,0 0 0,1 8 0,0-12-135,1 0 1,-1 0-1,0-1 0,0 1 1,1 0-1,-1 0 1,0-1-1,1 1 1,-1 0-1,1-1 1,-1 1-1,1 0 1,-1-1-1,1 1 1,0-1-1,-1 1 1,1-1-1,-1 1 1,1-1-1,0 0 1,0 1-1,-1-1 0,1 0 1,0 1-1,0-1 1,-1 0-1,1 0 1,0 0-1,0 1 1,0-1-1,1 0 1,30 1-187,-26-1 123,7 0-150,-1 0-1,1-1 1,0 0-1,-1-1 1,1-1-1,-1 0 1,0 0-1,22-10 1,-7 1-1612,42-12 1,-62 22 1567,-6 3 445,1-1 0,-1 0 0,0 1-1,1-1 1,-1 1 0,0-1 0,0 1 0,0 0-1,0-1 1,0 1 0,1 0 0,-1 0-1,0 0 1,-1 0 0,1 0 0,0 0 0,0 0-1,0 0 1,-1 0 0,1 0 0,0 2-1,16 15-181,1-13-5287,-12-5 249,4 0-1364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49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7732,'0'0'12186,"-3"20"-9755,-10 147 2200,13-164-4587,0-1-1,1 1 1,-1-1-1,0 1 0,1 0 1,-1-1-1,1 1 1,0-1-1,0 0 1,0 1-1,0-1 0,0 0 1,1 1-1,-1-1 1,1 0-1,-1 0 1,1 0-1,3 3 0,-1-3-117,-1 1 0,1-1 0,0 0-1,0 0 1,0 0 0,0-1 0,0 1 0,0-1-1,0 0 1,7 1 0,0-1-303,0 0 0,1-1 0,-1-1 0,1 1 0,-1-2 0,0 0 1,21-6-1,-19 3 88,-1 0 0,22-15-1,10-3 429,-42 22 4,-1 1-1,1 0 1,0 0-1,0 0 0,-1 1 1,1-1-1,0 0 1,-1 1-1,1-1 0,0 1 1,-1-1-1,1 1 1,-1 0-1,1-1 1,-1 1-1,1 0 0,-1 0 1,0 0-1,1 0 1,-1 1-1,0-1 0,0 0 1,0 0-1,0 1 1,0-1-1,2 3 1,-2-2-113,1 0 0,-1 0 1,1 0-1,0-1 0,0 1 1,0 0-1,0-1 0,0 1 1,3 0-1,5 0-879,0-1 0,0 0 0,-1-1 0,1 0 0,0 0 0,0-1-1,16-4 1,15-13-6450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0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1809,'0'0'16415,"-1"20"-12170,-4 121 240,7-126-4060,2-15-480,-3 0 82,8-1-301,-1 0 0,1 0 1,-1-1-1,1 0 0,-1 0 0,0-1 0,0 0 0,0 0 1,0-1-1,-1 0 0,0-1 0,1 1 0,7-9 0,-12 11 168,3-2-77,-1 0 0,1 0 0,0 1 0,0-1 0,1 1 0,-1 1 1,1-1-1,-1 1 0,1 0 0,13-2 0,-18 6 388,0 0 0,0-1-1,0 1 1,-1 0 0,1 0-1,0 0 1,-1 0 0,0 0 0,1 0-1,-1 1 1,0-1 0,0 0 0,0 0-1,-1 1 1,2 3 0,2 5 758,-3-9-931,0-1-1,0 0 0,0 1 1,0-1-1,1 0 1,-1 0-1,0 0 0,1 0 1,-1 0-1,0 0 0,1 0 1,-1 0-1,1 0 0,0-1 1,-1 1-1,1-1 1,-1 1-1,1-1 0,0 0 1,-1 1-1,1-1 0,0 0 1,0 0-1,-1 0 0,1 0 1,0-1-1,-1 1 1,3-1-1,7-1-171,-1-1-1,1 0 1,12-5 0,-10 3 146,8-2-16,0 2 0,0 1-1,0 0 1,1 1 0,-1 2-1,1 0 1,42 5 0,-28 5 411,-30-7-915,0 0 0,0 0 0,0 0 1,0-1-1,12 0 0,-8-3-3816,-4-10-2660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34:30.9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2401,'0'0'21375,"14"3"-19067,43 12-494,-49-12-1691,0-1 0,0 1 0,0 0 0,-1 1 0,1 0 0,-1 0 0,0 1 0,0 0 0,0 0 0,-1 0 0,0 1 0,0 0 0,0 0 0,-1 1 0,1 0 0,-2 0 0,1 0 0,-1 0 0,0 1 0,-1-1 0,1 1 0,3 15 0,-2 4 217,0 0 0,-2 0 0,-1 0 0,-2 0 0,-2 36 0,0-44-340,-1-1 0,-1 1 0,-1-1 0,0 0 0,-2 0 0,-16 33 0,5-9 0,-49 91 0,43-89 0,14-28 0,10-16 1,0 0 0,0 0 0,0 0 1,0 0-1,0 0 0,0 0 0,0 0 0,0 0 0,0 0 0,0 0 1,0 1-1,-1-1 0,1 0 0,0 0 0,0 0 0,0 0 0,0 0 1,0 0-1,0 0 0,0 0 0,0 0 0,0 0 0,0 0 0,0 0 1,-1 0-1,1 0 0,0 0 0,0 0 0,0 0 0,0 0 0,0 0 0,0 0 1,0 0-1,0 0 0,0 0 0,0 0 0,0 0 0,-1 0 0,1 0 1,0-1-1,0 1 0,0 0 0,0 0 0,0 0 0,0 0 0,0 0 1,0 0-1,0 0 0,0 0 0,0 0 0,0 0 0,0 0 0,0 0 1,0 0-1,0-1 0,0 1 0,0 0 0,0 0 0,0 0 0,0 0 1,0 0-1,0 0 0,0 0 0,0 0 0,0 0 0,0 0 0,-2-11 36,1-12-1241,1-14-4471,0-15-6768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2.8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265 89 9268,'0'0'13494,"-13"-15"-10895,-5-4-1640,-26-23 0,43 41-915,-1 0 0,0-1-1,0 1 1,0 0 0,0 0 0,1 0-1,-1 0 1,0 0 0,-1 1 0,1-1-1,0 1 1,0-1 0,0 1 0,0 0-1,0-1 1,-1 1 0,1 0 0,0 1-1,0-1 1,0 0 0,0 1-1,0-1 1,-1 1 0,1 0 0,0-1-1,0 1 1,0 0 0,0 0 0,1 0-1,-1 1 1,0-1 0,0 0 0,1 1-1,-1-1 1,1 1 0,-2 1 0,-6 4 13,0 0-16,1-1 1,0 1 0,0 1 0,0-1-1,1 1 1,0 1 0,1-1 0,0 1-1,0 0 1,1 1 0,0-1 0,0 1-1,1 0 1,1 0 0,0 1 0,0-1-1,1 1 1,0-1 0,0 15 0,2-24-42,0 0 0,0 0 0,0 0 0,1 0 0,-1 0 0,0-1 0,1 1 0,-1 0 0,0 0 0,1 0 0,-1 0 0,1-1 0,0 1 0,-1 0 0,1-1 0,-1 1 0,1 0 0,0-1 0,0 1 0,-1-1 0,1 1 0,0-1 0,0 1 0,0-1 0,-1 0 0,1 1 0,0-1 0,0 0 0,0 0 0,1 1 0,31 1-26,-32-2 25,33 1-5,-18 0-45,1-1 1,-1 0-1,0-1 0,1-1 1,-1 0-1,0-1 1,15-6-1,-15 3-87,0 0-148,0-1 1,0 0-1,20-13 1,-35 19 283,0 1 0,0-1 0,0 1 0,0 0 1,0 0-1,0-1 0,0 1 0,0 0 1,0 0-1,0 0 0,0 0 0,0 0 0,0 0 1,0 1-1,0-1 0,0 0 0,0 0 1,0 1-1,0-1 0,0 0 0,0 1 0,0-1 1,0 1-1,-1 0 0,1-1 0,0 1 1,0 0-1,0-1 0,-1 1 0,1 0 0,0 0 1,-1 0-1,1-1 0,-1 1 0,1 0 1,0 2-1,3 2 46,0-2-255,1 0-1,-1 0 0,1-1 1,-1 0-1,1 0 1,0 0-1,0 0 1,-1-1-1,1 0 0,6 1 1,-7-1-703,0-1 0,0 0 1,0 0-1,1 0 0,-1 0 1,0-1-1,0 1 0,0-1 1,0 0-1,0 0 0,0-1 1,0 1-1,4-3 0,13-15-7695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3.2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 0 9076,'0'0'7918,"-5"27"-4785,-13 87-906,15-92-1041,0-1 0,0 40 1,3-40-464,1-20-750,0 0-1,0 0 1,0 0-1,0-1 1,0 1 0,1 0-1,-1-1 1,0 1-1,0-1 1,0 1-1,0-1 1,1 1-1,-1-1 1,0 0 0,0 0-1,1 0 1,-1 0-1,0 0 1,1 0-1,-1 0 1,0 0 0,3-1-1,34-3-1408,-24-2 722,1-1 0,23-15 0,-22 11 8,1 2 0,26-12 0,-38 19 755,-1 1 0,1-1 0,-1 1 0,1 0 0,0 1 0,0-1 0,-1 1 0,1 0 0,0 0 0,0 0 0,0 0 0,-1 1 0,1 0 0,8 3 0,-6-1 342,0 1 1,-1 0-1,0 1 0,0 0 0,0 0 0,0 0 0,-1 1 0,0-1 1,8 12-1,4 4 387,-6-7-924,8 9 708,-10-18-4477,0-4-3913,0-1-3025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3.5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4 2769,'0'0'21327,"-17"-1"-20438,-56-1-585,71 2-288,0 0 1,0 0-1,0 0 0,-1 1 1,1-1-1,0 1 0,0-1 1,0 1-1,0 0 0,0 0 1,0 0-1,0 0 0,0 0 1,0 1-1,1-1 0,-1 0 1,0 1-1,1-1 0,-1 1 1,1 0-1,-1 0 0,1-1 1,0 1-1,0 0 0,0 0 1,0 0-1,-1 3 0,0 2 18,1 0-1,-1 0 0,1 1 0,1-1 1,0 0-1,0 8 0,0-6-67,1 5 43,1 0-1,0 0 0,1 0 1,1 0-1,0-1 0,1 1 0,0-1 1,11 19-1,-2-1 0,-13-29-16,0 0-1,0 0 1,0 0 0,0 0 0,-1 0-1,1 0 1,-1 0 0,1 0 0,-1 0-1,0 0 1,0 0 0,0 0 0,0 0 0,0 0-1,0 1 1,-1-1 0,1 0 0,-1 0-1,1 0 1,-1 0 0,0 0 0,0 0-1,0-1 1,-1 4 0,-2-1-58,0 0 0,-1-1 0,1 1 1,-1-1-1,1 0 0,-1 0 0,-6 3 1,-6 3-169,-13 4-1630,9-12-4033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3.7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9188,'0'0'12230,"-31"126"-10501,26-91-577,5-14-175,0 0-785,5-14-192,26-7-96,6 0-401,9-7-495,6-28-1153,0 7-864,-5-7-4323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4.1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7876,'0'0'4143,"-1"20"-387,-8 386 8138,9-401-11857,-1 0 0,1 0 0,1 0 0,-1 0 0,1 0 1,0 0-1,0 0 0,1 0 0,-1-1 0,1 1 0,0-1 0,3 7 1,-4-10-58,0-1 1,0 0-1,-1 1 1,1-1-1,0 0 1,0 0-1,-1 1 1,1-1-1,0 0 1,0 0-1,-1 0 1,1 0-1,0 0 1,0 0-1,0 0 1,-1 0-1,1 0 1,0 0-1,0 0 1,0-1-1,-1 1 1,1 0-1,0-1 1,0 1-1,-1 0 1,1-1-1,0 1 1,-1-1-1,1 1 1,-1-1-1,2 0 1,23-20-570,-22 18 590,110-98-2207,-113 100 2180,1 0-1,0 1 1,-1-1-1,1 1 1,0-1-1,0 1 1,0-1-1,-1 1 1,1 0-1,0 0 1,0-1-1,0 1 1,0 0 0,0 0-1,0 0 1,-1 0-1,1 0 1,0 0-1,0 0 1,0 0-1,0 0 1,0 0-1,0 0 1,0 0 0,-1 1-1,3 0 1,-2 0 103,1 0-1,0 1 1,-1-1 0,1 1 0,-1-1 0,0 1 0,1 0 0,-1-1 0,0 1 0,0 0 0,1 3 0,3 7 898,0 1 0,5 27 1,-8-30-717,8 19 658,-9-28-970,-1 0-1,0 0 0,1 0 0,-1 0 1,1-1-1,-1 1 0,1 0 1,0 0-1,-1 0 0,1-1 0,0 1 1,0 0-1,-1-1 0,1 1 1,0 0-1,0-1 0,0 1 0,0-1 1,0 0-1,0 1 0,1-1 0,-2 0-191,0 0-1,0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6.4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1 3730,'0'0'8051,"-31"147"-4289,26-70-1185,5 7 32,0-7-752,0 0-336,0-14-480,0-7-209,0-13-144,0-8-400,5-21-256,0-7-32,0-7-32,0 0-416,6 0-1569,10-28-2769,-1-14-2994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6.6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8756,'0'0'16151,"119"0"-15959,-72 0-192,5 0-720,-5 0-2001,-11 0-3346,-10 0-6579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6.8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4898,'0'0'8436,"-15"133"-10693,15-126-5346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7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0 0 2817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7.3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 2817,'6'61'1992,"-2"-11"278,3-1 2518,-7-47-4409,0-1 1,0 1 0,0 0-1,1-1 1,-1 1 0,0-1-1,1 1 1,0-1 0,-1 1-1,1-1 1,0 0-1,-1 1 1,1-1 0,0 0-1,0 1 1,0-1 0,0 0-1,1 0 1,-1 0 0,0 0-1,0 0 1,2 1 0,2-1 179,-1 0 1,0 0 0,0 0-1,1-1 1,-1 1 0,1-1 0,4-1-1,-5 1-482,12 1 137,1-2 0,-1 0 0,1-1 1,-1-1-1,0 0 0,0-1 0,0-1 0,-1-1 1,0 0-1,0-1 0,0 0 0,-1-1 0,24-18 1,-20 12-160,-1-1 1,16-19 0,-29 30-39,0 0 1,-1 0-1,0-1 1,1 0-1,-2 0 1,1 0-1,0 0 1,-1 0-1,0 0 1,0-1-1,-1 1 1,0-1-1,0 1 1,1-6-1,-2 8 74,-4 3 18,-1 1-100,0-1 0,1 1 0,-1 1 0,1-1 0,-1 0 0,1 1 0,0 0 0,0 0 0,-1 0 0,2 1 0,-1-1 0,0 1 0,0 0 0,1 0 0,-7 7 0,-4 6 17,0 1-1,-12 20 1,24-34-15,-3 4 37,0 0 0,1 0-1,0 0 1,1 0-1,-1 1 1,1 0 0,1-1-1,0 1 1,0 0-1,0 0 1,1 0 0,0 13-1,1-19-35,0 0 1,0 1-1,1-1 0,-1 0 1,1 0-1,0 0 0,-1 0 0,1 0 1,0 0-1,0 0 0,0 0 0,1 0 1,-1 0-1,0-1 0,1 1 0,-1-1 1,1 1-1,0-1 0,-1 1 0,1-1 1,0 0-1,0 0 0,0 1 0,0-2 1,0 1-1,0 0 0,0 0 0,0-1 1,0 1-1,0-1 0,4 1 0,9 1-26,0 0-1,0-1 0,24-2 0,-21 0-48,-2 1-428,1-1 0,-1-1 0,0 0 0,16-5 0,27-11-4313,-49 15 3638,43-13-7409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2:18:31.6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203 0 6771,'0'0'17008,"-27"29"-15146,-83 95-360,104-118-1336,1 1 0,0 0 0,0 0 0,0 0-1,1 1 1,0 0 0,0 0 0,1 0 0,0 0 0,0 0 0,1 1-1,0-1 1,1 1 0,0 0 0,0 14 0,-2 15 221,-3 24 315,4 118-1,4-92-447,-3-39-148,0-26-46,0 0 0,2 1 0,6 39 0,-5-56-54,0 0 0,0 0 0,1 0-1,-1-1 1,1 1 0,1-1 0,-1 1 0,1-1 0,1 0 0,-1 0 0,1-1-1,0 1 1,0-1 0,0 0 0,1-1 0,6 5 0,-1-1-279,24 13 694,-3-15-3773,-32-13-2183,0-10 1723,0 15 2180,0-15-6467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7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1 974 7043,'0'0'10144,"6"2"-8357,-5-1-1685,0-1-1,0 0 1,0 1 0,1-1 0,-1 0-1,0 0 1,0 0 0,1 0 0,-1 0-1,0 0 1,0 0 0,1 0 0,-1-1-1,0 1 1,0 0 0,0-1-1,1 1 1,-1-1 0,0 1 0,0-1-1,0 0 1,0 1 0,0-1 0,1-1-1,2-2 58,-1 0 0,0 1 1,0-1-1,0 0 0,0-1 0,-1 1 0,2-5 0,7-17 384,12-50 0,-21 68-424,13-54 292,11-110 0,-9-68-284,-7 71-49,-8 116-59,-1 33 15,0-1 0,1 1 0,8-35 0,-10 54 13,0 1-1,1-1 1,-1 1 0,0-1 0,0 1-1,0-1 1,1 1 0,-1-1 0,0 1 0,1-1-1,-1 1 1,0 0 0,1-1 0,-1 1-1,0 0 1,1-1 0,-1 1 0,1 0-1,-1-1 1,1 1 0,-1 0 0,1 0-1,-1 0 1,1-1 0,-1 1 0,1 0 0,-1 0-1,1 0 1,-1 0 0,1 0 0,-1 0-1,1 0 1,-1 0 0,1 0 0,-1 0-1,1 0 1,-1 0 0,1 1 0,-1-1 0,1 0-1,-1 0 1,1 0 0,-1 1 0,1-1-1,0 1 1,24 17-239,-18-12 346,-1-2-129,1 1 1,-2-1 0,1 1-1,0 1 1,-1-1-1,0 1 1,0-1 0,-1 2-1,1-1 1,-2 0-1,1 1 1,0 0 0,-1 0-1,-1 0 1,1 0-1,-1 0 1,0 0-1,-1 1 1,1-1 0,-2 1-1,1-1 1,-1 1-1,0-1 1,0 1 0,-1-1-1,-3 13 1,3-15-6,0 0 0,-1-1 0,0 1 0,0-1 0,0 1 0,-1-1 1,1 0-1,-1 1 0,0-1 0,0-1 0,-1 1 0,1 0 0,-1-1 0,-6 5 0,-20 23-62,29-30 17,1 0 0,-1 0 1,1-1-1,0 1 1,-1 0-1,1 0 0,0 0 1,-1 0-1,1 0 1,0 0-1,0 0 0,0 0 1,0 0-1,0 0 1,0 0-1,0-1 1,0 1-1,0 0 0,0 0 1,1 0-1,-1 0 1,0 0-1,0 0 0,1 0 1,-1 0-1,1-1 1,-1 1-1,2 1 0,19 20-114,-12-14 111,-4-2 67,-1 0-1,0 1 0,0-1 1,-1 1-1,1-1 1,-1 1-1,-1 0 0,1 0 1,-1 0-1,-1 1 1,1-1-1,-1 0 0,-1 1 1,1-1-1,-1 1 1,0-1-1,-2 10 0,1-9 53,0-1-1,0 0 0,-1 1 0,0-1 0,0 0 0,-1 0 0,0 0 0,0 0 0,-1-1 0,0 1 1,0-1-1,0 0 0,-1 0 0,0 0 0,0-1 0,0 0 0,-8 6 0,11-9-154,0-1-1,0 0 1,0 0-1,0-1 0,0 1 1,0 0-1,0-1 1,0 1-1,0-1 1,-1 1-1,1-1 1,0 0-1,-3 0 1,1 0-375,2-6-4659,2-10 2312,0 13 1223,0-35-7956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8.1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49 3714,'0'0'17944,"150"-14"-15479,-87 0-528,-11 7-1105,0 0-752,-11 0-80,-15 7-1488,0 0-2338,-16 0-2097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8.3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0 1761,'0'0'21113,"-46"147"-18807,46-119-722,0 0-895,5 0-385,15-6-192,12-8-112,9-7-849,1 0-4177,-1-7 1376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4:58.4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92 21610,'0'0'11157,"-99"-92"-18648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5:18.0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395 1 4002,'0'0'12101,"-73"28"-11220,53-7 159,-6 0-127,-6 7-385,1 7-256,-10 7-272,-11 7-384,-5 7-3106,-6 0-3985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6:27.0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78 84 19593,'0'0'13174,"-67"-42"-14855,56 0-6755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3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12998,'0'0'15156,"23"-1"-14211,177-5 1496,-174 8-2272,0 1 0,0 1 0,0 1 0,35 12 0,-36-9-179,1-1-1,0-1 0,0-2 1,38 3-1,-40-6-112,-16 0-166,0-1 1,0 0-1,0 0 1,1-1-1,9-1 1,-17 2 109,-1-1 0,1 1 0,0 0 0,0-1 0,0 1 0,-1-1 0,1 1 0,0-1 0,0 1 0,-1-1 0,1 0 0,0 1 0,-1-1 0,1 0 0,-1 1 0,1-1 0,-1 0 0,1 0 0,-1 0 0,0 1 0,1-1 0,-1 0 0,0 0 0,0 0 0,1-1 0,0-15-6596,-1-3-2910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4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7988,'0'0'15167,"26"9"-13169,84 32-488,-99-37-1271,0 1 1,-1 0-1,1 1 1,-1 0-1,17 15 1,-22-17-151,-1 0 1,1 1-1,-1 0 1,0 0 0,-1 0-1,1 0 1,-1 1-1,0-1 1,2 7-1,-1 1 61,-2 0-1,1-1 1,-2 1 0,1 0-1,-2 0 1,0 0-1,0 0 1,-1 0 0,-4 14-1,1-5 56,0 0 0,-2-1-1,-1 1 1,-1-2-1,-17 34 1,-62 96 322,87-149-526,-19 29 42,11-14-21,-2-1 0,0 0-1,0-1 1,-23 23 0,21-22-285,-6 5-1035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7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5795,'-1'24'5013,"-3"448"9887,4-438-14433,2 1 0,1-1-1,1 1 1,2-1 0,1 0 0,2-1 0,2 1 0,14 31 0,-15-47-462,-1-15-32,-7-3-106,-2-23-2644,-1 13 1473,0 1 1,0 0-1,-1 0 1,0-1-1,0 1 1,-6-12 0,-12-33-6706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7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0 190 11605,'0'0'17304,"156"-91"-16103,-94 70-481,11-7-464,-6 7-176,-4 7-80,-17 7-768,-14 0-945,-12 7-3217,-20 14-11878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8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5186,'0'0'17611,"1"33"-15154,1-4-1922,5 185 2158,-8-166-2156,-1-30-427,2 1 0,0-1 1,1 1-1,0-1 1,2 0-1,0 1 0,12 32 1,-15-52-124,0 1 1,1 0 0,-1 0-1,1 0 1,-1-1 0,0 1-1,1 0 1,-1 0 0,1-1 0,-1 1-1,0 0 1,1-1 0,-1 1-1,0 0 1,0-1 0,1 1-1,-1-1 1,0 1 0,0 0-1,1-1 1,-1 1 0,0-1-1,0 1 1,0-1 0,0 0 0,55-127-1312,-39 85 1175,3 0-1,43-73 1,-61 114 150,0 0 1,0 0-1,1 0 0,-1 0 1,1 0-1,-1 1 0,1-1 1,0 0-1,0 1 0,-1-1 1,1 1-1,0 0 0,1 0 1,-1 0-1,0 0 0,0 0 1,0 0-1,1 0 0,1 0 1,-2 1 44,0 0 0,1 1 0,-1-1 0,0 0 0,0 1 0,0 0 1,0-1-1,0 1 0,0 0 0,0 0 0,0 0 0,0 0 0,-1 0 0,1 0 1,0 1-1,2 2 0,5 6 246,0 1 0,-1 0 0,0 0-1,-1 1 1,6 13 0,-11-20-239,10 18 157,-2 1 1,-1 1 0,0 0 0,-2 0-1,-1 1 1,-1-1 0,-2 1 0,0 0-1,-2 43 1,-1-65-275,-1-10-1443,1 0 510,-1 0-1,1 0 1,0 0 0,0 0-1,1 1 1,-1-1-1,1 0 1,3-9 0,-2 4-1091,8-35-5083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2:18:32.0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10901,'0'0'8049,"0"29"-5157,0 202 1054,0 72-96,4-292-3719,0-10-81,2-10-37,23-73 78,-9 20-25,3 1 0,57-105-1,-79 165-51,-1-1-1,1 1 0,-1 0 0,1 0 0,0 0 1,-1 0-1,1 0 0,0 0 0,0 0 0,0 1 1,-1-1-1,1 0 0,0 0 0,0 1 1,0-1-1,0 0 0,0 1 0,1-1 0,-1 1 1,0-1-1,0 1 0,0 0 0,0-1 0,0 1 1,1 0-1,-1 0 0,2 0 0,-1 1 0,0 0 1,0 0-1,-1 0 0,1 0 0,-1 0 1,1 0-1,-1 0 0,1 1 0,-1-1 1,0 1-1,0-1 0,1 1 1,-1-1-1,0 1 0,1 2 0,3 7 105,1 1 0,-2 0 0,7 24 0,-2 23 410,-2-1 0,-3 114 0,-4-157-519,3 4-489,0-12 15,-2-9-33,-1-118-9112,0 52 1998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7.4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5394,'0'0'19257,"31"126"-16471,-5-84-1154,10 0-671,1-7-481,-1-7-384,-10 0-96,0-14 0,-10 0-288,-6-7-625,0-7-1119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7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7796,'0'0'13771,"5"25"-10516,3 20-1934,22 102 2064,-30-146-3347,29 98 1567,-26-89-1554,2 0 0,-1 0 0,1 0 0,1-1 0,0 0 0,0 0 1,11 12-1,-8-14-54,-9-8 18,1 0 0,0 1 0,-1-1 0,1 0 0,-1 0 0,1 0 0,-1 0 0,0 1 0,1-1 0,-1 0 0,0 0 0,0 0 0,1 0 0,-1 0 0,0-1 0,3-28 154,2 0 1,1 1-1,13-36 0,-14 52-376,0 0 1,1 1 0,1-1-1,0 1 1,1 0-1,0 1 1,0 0 0,2 0-1,13-12 1,-18 18-77,14-8-4726,-1 10-5597,-8 3 268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9.5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8580,'0'0'18038,"-1"15"-17001,0-5-955,-1 181 2808,3-184-2838,0 0-1,1 0 1,0 0-1,1 0 1,0 0-1,0 0 1,0-1-1,5 8 1,38 50 77,-31-44-103,-14-20-22,-1 0-1,1 1 1,-1-1 0,1 0-1,-1 0 1,1 1 0,0-1-1,-1 0 1,1 0-1,0 0 1,-1 0 0,1 0-1,-1 0 1,1 0-1,0 0 1,-1 0 0,1 0-1,0 0 1,-1 0-1,1-1 1,-1 1 0,1 0-1,0 0 1,-1-1-1,1 1 1,-1 0 0,1-1-1,-1 1 1,1-1-1,-1 1 1,1 0 0,-1-1-1,0 1 1,1-1-1,-1 1 1,1-1 0,-1 1-1,0-1 1,1 0-1,10-20 140,-3 5-156,0 0-1,2 1 1,-1 0-1,2 0 1,0 1-1,1 1 1,22-21-1,-20 24-138,-9 6 57,1 0-1,-1 0 0,1 0 1,-1-1-1,5-6 0,-1-9 75,-8 19 0,-1-28-1692,-1 18 2213,0 25 825,-2 27 673,5-23-1998,0 0 0,1 0 0,1 0 0,9 26 0,-6-22 0,2-5 0,2-4 0,-10-8-80,-1-3-647,0 0 0,0 0 0,0 0 0,0 0 0,0-1 0,-1 1 0,1 0 0,0 0 0,-1 0 0,0 0 0,1 0 0,-1-1 0,-1 3 0,-8 4-6959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09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202 2 10709,'0'0'16712,"-2"-1"-15181,0 1-1438,0 0 0,0 0 0,0 0 0,0 0 1,0 0-1,0 1 0,0-1 0,0 1 0,0 0 0,0 0 0,0-1 0,0 1 1,0 0-1,1 0 0,-1 1 0,0-1 0,1 0 0,-3 3 0,-38 34 296,33-28-218,2-4-130,1 0 0,0 1 0,1 0 0,0 0-1,0 0 1,0 1 0,1 0 0,0 0 0,-5 16 0,5-10-44,1 0-1,0 1 1,1-1 0,1 1 0,1 16-1,0-28-4,0 1-1,1-1 1,-1 0-1,1 0 1,0 0-1,0 0 1,0 0-1,0 0 0,1 0 1,-1 0-1,1 0 1,0-1-1,-1 1 1,1-1-1,0 1 1,4 2-1,4 5-49,2-1-1,18 12 1,-21-15 31,-1-1 0,0 1 1,0 1-1,0 0 1,8 9-1,-16-16 39,0 1-1,0-1 0,0 0 1,0 0-1,0 0 0,0 1 1,0-1-1,0 0 0,0 0 1,0 0-1,0 1 0,0-1 0,0 0 1,0 0-1,0 0 0,0 1 1,0-1-1,0 0 0,0 0 1,0 0-1,0 0 0,0 1 1,0-1-1,0 0 0,0 0 1,-1 0-1,1 1 0,0-1 1,0 0-1,0 0 0,0 0 1,0 0-1,-1 0 0,1 0 1,0 1-1,0-1 0,0 0 1,0 0-1,-1 0 0,1 0 1,0 0-1,0 0 0,0 0 1,-1 0-1,1 0 0,0 0 1,0 0-1,0 0 0,-1 0 0,1 0 1,0 0-1,0 0 0,0 0 1,-1 0-1,1 0 0,-17 0-46,15 0 85,-42 0-246,-20 0-1044,23 0-4354,40-14-7370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0.3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12854,'0'0'14340,"0"19"-13535,0 25-122,2 0-1,15 86 0,-6-84-622,-5-18-183,0-2 1,2 1-1,1-1 1,19 39-1,-18-55-526,-2-14 449,4-26 375,-6 12-234,12-19-214,1 1 1,2 1-1,2 1 0,53-62 1,-47 65-1109,16-20-5610,-41 42-29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0.5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12342,'0'0'15863,"68"91"-15767,-32-63-96,6-7-1841,15 0-3729,5-14-5251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0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208 1 12054,'0'0'7960,"-27"15"-5001,27-15-2959,-110 69 2353,104-65-2135,1 0-1,0 1 0,0 0 1,0 0-1,1 0 0,0 0 1,0 1-1,0-1 0,0 1 1,1 0-1,0 0 0,-3 11 1,1-6 62,4-7-231,0-1 1,-1 1-1,1 0 0,0 0 1,1 0-1,-1 0 1,1-1-1,0 8 1,0-10-62,0 1 0,0-1 0,0 0 0,1 1 0,-1-1 0,0 0 0,1 0 0,-1 0 0,1 0 0,-1 1 0,1-1 0,0 0 0,-1 0 0,1 0 1,0 0-1,0 0 0,0 0 0,0-1 0,0 1 0,0 0 0,0 0 0,0-1 0,0 1 0,0-1 0,0 1 0,1-1 0,-1 1 0,2 0 0,11 1-219,0 0 0,0-1 0,0-1 0,0 0 0,0 0 0,0-2 0,-1 0 0,1 0 0,0-1 0,-1-1 0,18-7 0,14-11-385,25-11 277,-65 32 564,-1 1-1,0 0 1,0-1 0,0 1-1,0 1 1,0-1-1,0 0 1,0 1-1,0 0 1,0 0-1,0 0 1,0 1 0,0-1-1,0 1 1,0 0-1,5 3 1,-5-2-491,2 0 1,-1-1 0,0 1 0,0-1-1,1-1 1,-1 1 0,1-1 0,8 1-1,-12-2-1091,-1 0 1012,-1 0 0,0 0 0,1 0 0,-1 1-1,0-1 1,1 0 0,-1-1 0,0 1 0,1 0 0,-1 0 0,1 0-1,-1 0 1,0 0 0,1 0 0,-1 0 0,0 0 0,1-1 0,-1 1 0,0 0-1,1 0 1,-1 0 0,1-2-1726,9-16-7346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1.0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10213,'0'0'13558,"-5"182"-9428,10-98-1601,10-7-1104,-4-7-657,4-14-624,1-14-144,-6-7 0,1-21-848,-6 0-833,0-7-2289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1.4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71 2465,'0'0'23931,"52"-35"-22810,10 28 319,6-7-207,5 7-449,-6 0-480,-10 7-304,-5 0-144,-5 0-960,-6 0-2322,-15 21-4241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1.7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1 6915,'0'0'15655,"-36"210"-12773,15-105-721,-5 7-289,11-28-815,4-14-529,6-28-352,5-14-176,0-21-64,5-28-7411,16-28 2000,5-21-4017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2:18:32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9764,'0'0'15797,"27"12"-14207,83 39-525,-108-50-1004,1 0 1,0 1-1,0-1 1,0 1 0,-1 0-1,1 0 1,-1 0-1,1 0 1,-1 0-1,0 1 1,0-1 0,0 0-1,0 1 1,0 0-1,0 0 1,-1-1 0,0 1-1,1 0 1,-1 0-1,0 0 1,0 0-1,-1 0 1,1 1 0,-1-1-1,1 0 1,-1 0-1,0 0 1,0 1 0,0-1-1,-1 0 1,0 4-1,0 10 164,0-11-192,0-1-1,0 1 1,-1 0 0,1-1-1,-1 1 1,0-1-1,-1 1 1,1-1-1,-1 0 1,0 0 0,0 0-1,-1 0 1,0-1-1,1 1 1,-1-1-1,-6 4 1,5-3 2,0 1 0,0-1 0,0 1 0,1 0 0,0 0 0,0 0 0,0 1 1,1-1-1,-5 14 0,8-19-17,-1-1 0,1 1 0,-1 0 0,1 0 0,0 0 0,0 0 0,0-1 1,0 1-1,-1 0 0,1 0 0,0 0 0,0 0 0,0 0 0,1 0 0,-1-1 0,0 1 1,0 0-1,0 0 0,1 0 0,-1 0 0,0-1 0,1 1 0,-1 0 0,1 0 0,-1-1 1,1 1-1,-1 0 0,1-1 0,-1 1 0,2 1 0,1-2-13,-1 1 0,1-1 0,-1 1 0,1-1 0,-1 0 0,0 1 0,1-1 0,4-1 0,6 0 2,4-1 6,0-1-1,0 0 1,-1-2-1,0 0 1,0 0-1,26-14 1,-16 8-135,52-27-2346,-27 7-3060,-13 5-1947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1.9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8340,'0'0'14695,"15"147"-11030,1-56-1280,10 0-656,0-7-672,5-7-353,0-14-512,-5-14-192,-5-14 0,-11-14-544,1-14-865,-11 0-928,-16-7-9428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2.0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4402,'0'0'21418,"166"-35"-19897,-99 28-977,11 7-544,-5-7-480,5 7-2834,-6 0-4129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2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6515,'0'0'16728,"5"175"-14295,0-105-656,6-7-529,-11 7-608,10-14-560,-5-14-80,-5-14-64,5-7-1200,-5-7-2098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3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338 1 8212,'0'0'11650,"-25"8"-7960,16-5-3407,-10 2 107,1 2 0,1 0 1,-1 0-1,1 2 1,0 0-1,1 1 1,0 1-1,-20 17 1,3 2 361,13-14-283,2 1-1,-32 38 1,42-37-462,8-18-16,0 1 1,0-1-1,0 1 1,0-1-1,0 1 0,0-1 1,0 0-1,1 1 1,-1-1-1,0 0 0,0 1 1,0-1-1,1 1 1,-1-1-1,0 0 0,0 1 1,1-1-1,-1 0 1,0 0-1,1 1 0,-1-1 1,0 0-1,1 0 1,-1 1-1,1-1 0,2 1-57,0 0 0,0-1 0,1 1 0,-1-1 0,0 1 0,0-1 0,5-1 0,-1 1 29,-5 0 21,9 1-114,0-1 0,0 0 0,0 0 0,0-2 0,0 1 0,0-1 0,0-1 0,-1 0 0,1 0 0,-1-1-1,13-7 1,70-50-1364,-53 33 867,-34 26 617,1 25 893,2-1-437,8 21 571,-2 1 0,-2 0 0,10 66 0,-16-60-786,-4-1 1,-1 1-1,-6 59 1,4-104-218,-1-1 1,0 0-1,0 1 1,0-1 0,0 0-1,-1 0 1,0 0-1,0 0 1,0 0-1,0 0 1,0 0-1,-1-1 1,0 1 0,0-1-1,0 0 1,0 0-1,0 0 1,-1 0-1,1 0 1,-1-1 0,0 1-1,1-1 1,-1 0-1,0-1 1,0 1-1,-1 0 1,1-1 0,0 0-1,-1 0 1,1 0-1,0-1 1,-8 0-1,4 1-55,-1-1-1,1-1 0,-1 1 0,1-1 1,0-1-1,-1 0 0,1 0 0,0-1 0,0 0 1,0 0-1,0 0 0,1-1 0,0-1 1,-1 1-1,2-1 0,-11-9 0,8 5-475,1 0 0,1-1-1,-1 0 1,1-1-1,1 1 1,0-1 0,1 0-1,0-1 1,-7-23 0,9 22-1160,1 0 0,0 0 1,0 0-1,2 0 0,1-23 1,7-27-8294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13.3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42 239 9188,'0'0'15194,"28"19"-13553,-28-19-1641,26 18 324,1-1 1,37 17-1,-61-33-296,-1 0 1,0-1-1,1 1 0,-1 0 0,0-1 0,1 0 0,-1 1 0,1-1 0,-1 0 1,1 0-1,-1 0 0,1-1 0,-1 1 0,0-1 0,1 1 0,-1-1 0,1 0 1,-1 0-1,0 0 0,0 0 0,0 0 0,4-3 0,-1 0 26,-1 0 0,0-1 0,0 0 0,0 0 0,0 0 0,4-8 0,0 0 7,6-7-44,-1 0-1,18-40 0,-28 53-14,0 0-1,-1 0 0,0-1 1,0 1-1,0 0 1,-1-1-1,0 0 1,-1 1-1,0-1 1,0 1-1,0-1 1,-1 0-1,-2-9 1,2 14 75,-1 0 0,1 0 0,-1 1 0,0-1 1,1 0-1,-1 1 0,-1-1 0,1 1 0,0 0 1,0-1-1,-1 1 0,0 0 0,1 0 0,-1 1 1,0-1-1,0 1 0,0-1 0,0 1 0,0 0 0,0 0 1,0 0-1,0 0 0,-4 1 0,-3-2 257,0 0 1,0 1-1,0 1 0,0 0 0,-20 2 0,16 2-249,1 0 1,-1 1-1,1 0 0,0 1 0,0 0 0,1 1 0,-21 15 0,-12 7-8,35-24-770,7-5 73,1 1 0,-1 0 1,1 1-1,-1-1 0,1 0 0,0 1 1,0-1-1,0 1 0,0 0 0,0-1 1,0 1-1,0 0 0,-2 4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41.0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171 21 1569,'0'0'22173,"-7"-3"-19855,0-2-1535,-11-5-12,-1 7 2677,18 3-2885,-4 28 33,0-10-536,-6 38-5,-24 135 215,29-147-217,3-1 1,2 64 0,1-102-54,1-1 0,0 0 0,0 0 0,0 0 0,0 0 0,1 0 0,0 0 0,0 0 0,0 0 0,0-1 0,0 1 0,1-1 0,0 1 0,0-1 0,0 0 0,0 0 0,0 0 0,0-1 0,1 1 0,-1-1 0,1 0 0,0 0 0,0 0 0,0 0 0,0-1 0,0 1 0,0-1 0,6 1 0,5 1 0,-1 0 0,0-2 0,0 1 0,1-2 0,-1 0 0,1-1 0,16-2 0,-24 1 0,0 0 0,-1 0 0,1 0 0,-1-1 0,0 0 0,0 0 0,0-1 0,0 0 0,0 0 0,-1 0 0,0 0 0,0-1 0,0 0 0,0 0 0,-1-1 0,0 1 0,0-1 0,0 0 0,-1 0 0,0 0 0,3-8 0,3-8 0,-2 0 0,0-1 0,-2 0 0,6-44 0,-8 34 0,-1 0 0,-1 0 0,-7-54 0,5 83 0,1 0 0,-1 0 0,0 1 0,0-1 0,0 0 0,-1 1 0,1-1 0,-1 1 0,0 0 0,0-1 0,0 1 0,0 0 0,-1 0 0,1 0 0,-1 1 0,0-1 0,0 0 0,0 1 0,0 0 0,0 0 0,-1 0 0,1 0 0,0 0 0,-1 1 0,0 0 0,1-1 0,-1 1 0,0 0 0,1 1 0,-1-1 0,-7 1 0,-3-1 0,1 2 0,-1 0 0,0 1 0,0 0 0,1 1 0,-1 0 0,-17 8 0,-164 72 0,184-78-51,9-9-1810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48.6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184 0 2481,'0'0'19977,"-14"18"-19048,7-11-800,-4 6 149,0 1-1,1-1 0,0 1 1,1 1-1,0 0 0,2 0 0,0 1 1,-7 21-1,-45 206 3130,53-204-3138,1-1 0,2 1 0,2-1-1,4 60 1,-1-90-307,0 1 0,0-1 0,1 0-1,0 0 1,1 0 0,0 0-1,0 0 1,0-1 0,1 0 0,0 0-1,0 0 1,1-1 0,0 1 0,0-1-1,1-1 1,0 1 0,0-1-1,0 0 1,0-1 0,1 1 0,-1-2-1,14 6 1,-9-5-1846,7 6-11226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49.0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 0 9060,'0'0'9514,"-2"23"-7444,1-9-1686,-7 146 2858,8 112 2022,0-267-5293,0 1 1,0-1 0,1 1 0,-1-1 0,1 0 0,0 1 0,1-1 0,-1 0-1,1 0 1,0 1 0,1-1 0,4 8 0,-6-12-951,4-12-3687,5-55-5984,-4 24-2143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49.3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8868,'0'0'3730,"4"22"749,31 146 1772,-31-144-5615,1 0 0,1-1 0,1 1 1,1-1-1,0 0 0,2-1 0,1 0 0,25 37 0,-33-55-631,-2-3-6,-1 1 0,1-1 1,0 0-1,0 0 0,0 0 0,0 0 1,0 0-1,0 0 0,0 0 0,1 0 0,-1 0 1,0 0-1,0-1 0,1 1 0,-1 0 1,1-1-1,-1 1 0,0-1 0,1 0 1,-1 1-1,1-1 0,-1 0 0,1 0 1,-1 0-1,1 0 0,1 0 0,-2-1 29,0 0-1,1 0 1,-1 0 0,0 0-1,0 0 1,1 0-1,-1 0 1,0-1-1,0 1 1,-1 0 0,1-1-1,0 1 1,0-1-1,-1 1 1,1-1-1,0 1 1,0-3 0,1-1 81,19-43 592,6-10-385,22-71 1,-48 121-1055,0 0 0,0-1-1,0 1 1,-1 0 0,-1-16 0,-1-5-7394,2 10 121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49.68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6851,'0'0'9503,"-1"27"-5952,-1 10-2525,-1 14 1013,5 67 0,9-7 461,27 116-1,-26-189-2589,-12-37-145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2:18:33.1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11365,'0'0'16608,"12"6"-15112,7 4-1005,-1 2-1,0 0 0,26 23 0,-32-25-323,-1 0 1,0 1-1,-1 1 0,0 0 0,-1 0 0,-1 1 0,9 15 0,3 22-167,-2 2 0,-3 0 0,-2 0 0,-2 1 0,-2 1 0,1 60 0,-6-82 0,-3 1 0,-1 0 0,-6 50 0,4-76 0,0-1 0,0 0 0,-1 1 0,-7 10 0,-6 18 0,13-29 0,0 0 0,-1 0 0,1 0 0,-1-1 0,-1 0 0,-4 6 0,-6 7 0,-42 50 0,56-67 0,0 1 0,0-1 0,0 1 0,0-1 0,0 1 0,0-1 0,-1 0 0,1 0 0,0 0 0,-1 0 0,1 0 0,-1 0 0,1 0 0,-3 1 0,-1-1 0,4 0-14,0-1-1,0 0 1,0 0-1,0 0 1,0 0-1,0 0 1,0 0 0,0 0-1,0 0 1,0 0-1,0 0 1,0 0-1,0-1 1,0 1 0,1 0-1,-1-1 1,0 1-1,0 0 1,0-1-1,0 0 1,-1 0 0,-16-13-1574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0.40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4722,'0'0'17590,"14"1"-16481,13 3-142,-1 0 0,0 1-1,0 2 1,-1 0 0,30 14-1,-51-18-907,0-1-1,0 1 0,-1 0 1,0 0-1,1 0 0,-1 0 1,0 0-1,0 1 0,-1 0 1,1-1-1,-1 1 0,0 0 1,0 0-1,0 0 0,0 1 1,-1-1-1,0 0 0,0 0 1,0 1-1,0-1 0,-1 1 0,1-1 1,-1 1-1,0-1 0,-1 1 1,1-1-1,-1 1 0,0-1 1,0 1-1,0-1 0,-1 0 1,1 0-1,-1 0 0,0 0 1,-4 6-1,-27 28 165,31-36-215,0 0-1,-1 0 1,1-1-1,0 1 1,-1-1 0,0 1-1,1-1 1,-1 0-1,0 0 1,1 0-1,-1 0 1,0-1-1,0 1 1,-4-1-1,7 1-11,0-1 0,-1 0 0,1 0 0,0 0 0,0 0 0,0 0 0,-1 0 0,1 0 0,0 1 0,0-1 0,0 0-1,0 0 1,-1 0 0,1 0 0,0 1 0,0-1 0,0 0 0,0 0 0,0 0 0,0 1 0,0-1 0,0 0 0,-1 0 0,1 0 0,0 1 0,0-1 0,0 0 0,0 0-1,0 1 1,0-1 0,0 0 0,0 0 0,0 0 0,0 1 0,1-1 0,-1 0 0,0 0 0,0 0 0,0 1 0,0-1 0,0 0 0,0 0 0,0 0 0,0 1 0,1-1-1,-1 0 1,0 0 0,0 0 0,0 0 0,0 1 0,1-1 0,-1 0 0,0 0 0,11 12-182,-5-11 242,0 1 0,0 0 0,0-1 0,0 0 0,0 0 0,0-1 1,8 0-1,12-1-3151,-1 1-7428,-14 0-1125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0.6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32 0 5907,'0'0'15980,"17"22"-13531,2 2-1749,-3-6-121,-1 1 1,0 1-1,-2 1 0,0 0 0,13 32 1,-15-24 4,0 1 1,-2 1 0,-2 0-1,7 53 1,-9-26-24,-5 98-1,-1-144-552,-1-1-1,0 1 1,-1 0 0,0-1-1,-1 1 1,0-1-1,-1 0 1,0-1 0,-1 1-1,0-1 1,0 0-1,-9 10 1,10-15-193,0 0-1,0 0 1,0 0 0,-1-1-1,0 0 1,0 0 0,0 0-1,0-1 1,0 0 0,-8 3-1,-41 10-7094,20-9-1537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2.3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192 62 3249,'0'0'16843,"-14"-12"-14546,-48-32-368,62 43-1894,-1 1 1,1-1-1,-1 1 0,0-1 1,1 1-1,-1-1 0,0 1 1,0 0-1,1-1 1,-1 1-1,0 0 0,0 0 1,1 0-1,-1-1 1,0 1-1,0 0 0,1 0 1,-1 0-1,0 0 0,0 0 1,0 0-1,1 1 1,-1-1-1,0 0 0,0 0 1,1 1-1,-1-1 0,0 0 1,0 1-1,1-1 1,-1 0-1,0 1 0,1-1 1,-1 1-1,1-1 1,-1 1-1,0 0 0,1-1 1,-1 1-1,1-1 0,-1 2 1,-9 14 218,0 0 0,2 1 0,0 0 0,1 0-1,0 1 1,2-1 0,0 1 0,-3 24 0,0 15 588,-2 81 1,9-112-603,2 1 0,3 29 0,-2-45-189,0-1 0,0 0 0,1-1 0,1 1 0,-1 0 0,1-1 0,1 0 0,9 14 0,-8-13-19,1-1 1,0 0-1,1-1 1,0 0-1,1 0 1,0 0-1,0-1 1,17 10 0,-19-13-26,1-1 0,-1 0 0,1 0 1,0-1-1,-1 0 0,1 0 1,0 0-1,1-1 0,-1-1 0,0 1 1,0-1-1,0-1 0,11-1 1,-13 0 0,-1 1 0,1-1-1,0-1 1,-1 1 0,1-1 0,-1 0 0,0 0 0,0-1 0,0 0 0,-1 0 0,1 0 0,-1 0 0,0 0 0,0-1 0,0 0 0,5-10 0,2-3 27,0-1 0,-2-1 0,10-29-1,-10 18-46,-1 0 0,-2 0-1,-1-1 1,-1 0 0,-2 0-1,-1 0 1,-4-37 0,3 61 13,-1 0-1,-1 0 1,1 0 0,-1 0 0,-1 0-1,1 0 1,-1 1 0,-1-1 0,1 1 0,-2 0-1,1 0 1,0 0 0,-1 0 0,-1 1 0,1 0-1,-9-7 1,11 10 20,-1 1 0,1 1 1,-1-1-1,1 0 0,-1 1 0,0 0 0,1 0 0,-1 0 0,0 0 1,0 1-1,0 0 0,0-1 0,0 1 0,0 1 0,0-1 0,-5 2 1,-12-1 120,11-1-130,0 1 0,0 1 0,0 0 0,0 0 0,0 1 1,0 0-1,1 0 0,-1 1 0,-10 7 0,-4 0-16,14-8 381,-11 6-3383,17-2-2928,10 3-4672,11 3 20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2.6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167 1 2545,'0'0'8169,"-16"21"-3148,3-4-4054,0-1-202,1 1 1,0 0 0,1 0-1,1 1 1,1 1-1,-14 37 1,10-8 624,2-1 1,2 2-1,3-1 1,-2 92-1,8-122-1150,-1-6-74,1 0 0,1 0 0,0 1-1,0-1 1,6 20 0,-6-29-161,0 0 0,0 0 0,1 0 0,-1-1 0,1 1 0,0 0 0,0 0 0,0-1 0,0 1 0,0-1 0,1 0 0,-1 0 0,1 0 0,0 0-1,-1 0 1,1 0 0,0-1 0,0 1 0,0-1 0,0 0 0,0 0 0,0 0 0,0 0 0,1-1 0,-1 1 0,4-1 0,5 2-167,1-1 0,0-1 0,0 0 0,-1-1 0,1 0 0,14-4 0,6-7-2876,-4-6-3296,-13 4-2641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4.3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1 7732,'0'0'12130,"-1"27"-9907,-3 176 1469,14-8-37,-9-174-3433,14 43 244,-15-64-493,1 1 0,-1-1-1,0 0 1,1 0 0,-1 0 0,0 0-1,0 0 1,1 1 0,-1-1-1,0 0 1,1 0 0,-1 0-1,0 0 1,1 0 0,-1 0-1,0 0 1,1 0 0,-1 0-1,0 0 1,1-1 0,-1 1-1,0 0 1,1 0 0,-1 0-1,0 0 1,1 0 0,-1 0-1,0-1 1,0 1 0,1 0-1,-1 0 1,0-1 0,2-28-4741,7-40 1,-3 28-1103,3-21-6423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4.5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9989,'0'0'15319,"161"0"-13415,-125 0-783,1 0-593,-11 0-432,-1 0-48,-9 0-48,0 0-704,-6 0-1489,-5 0-1361,6 0-3057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4.8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 0 8612,'0'0'10354,"0"22"-7972,-6 145 1831,-3 64-953,9-229-3256,0 0 0,1-1 0,-1 1 1,0-1-1,1 1 0,0-1 0,-1 1 0,1-1 0,0 1 0,-1-1 0,1 0 0,0 1 0,0-1 0,0 0 0,0 0 0,1 0 1,-1 0-1,0 0 0,0 0 0,1 0 0,-1 0 0,0 0 0,1 0 0,-1-1 0,1 1 0,-1-1 0,1 1 0,-1-1 1,1 0-1,0 1 0,-1-1 0,3 0 0,8 2 40,1-1 0,0-1 0,14-1 1,-11 0 22,-8 2-56,0-1 0,0-1 0,-1 0 0,1 0 0,0 0 0,-1-1 0,1 0 0,7-4 0,-11 4-256,0 0 0,0 0 0,-1-1 0,0 1 0,1-1 0,4-5 0,-4 4-677,-1 0-1,0-1 0,1 0 0,-2 1 0,5-10 0,-2-4-4527,-4 2-998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5.02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91 9236,'0'0'16952,"156"-49"-15831,-120 49-593,-5-7-448,0 7-80,-5-7-512,5 0-1954,0 0-1872,1-7-3809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5.2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8580,'0'0'13350,"0"154"-11013,0-84-320,0 7-624,10-7-465,-5-7-608,1-21-320,-1-7 0,5-14-208,-10-14-912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6.2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22 1 8084,'0'0'9802,"-2"28"-7143,-15 189 1717,15-44-618,2-102-3306,0-70-483,0 0 0,0 0 1,1 0-1,-1 0 0,0 0 1,0 0-1,0 0 0,1 0 1,-1 0-1,1 0 0,-1 0 1,1 0-1,-1 0 1,1 0-1,-1 0 0,1 0 1,0-1-1,0 1 0,-1 0 1,1 0-1,0-1 0,0 1 1,0-1-1,0 1 0,0-1 1,0 1-1,-1-1 0,1 1 1,0-1-1,0 0 0,1 0 1,-1 1-1,0-1 0,0 0 1,0 0-1,0 0 0,0 0 1,0 0-1,0 0 1,0 0-1,0-1 0,1 1 1,2-1-278,1 0 0,-1 0 0,0 0 0,1 0 0,-1-1 0,0 0 1,0 0-1,0 0 0,6-4 0,38-39-1400,-35 32 1201,0 0 1,0 2-1,22-15 1,-30 23 487,0 0 0,0 0 1,0 1-1,1-1 0,-1 2 1,1-1-1,0 0 0,-1 1 0,1 0 1,0 1-1,0-1 0,0 1 0,0 0 1,9 1-1,-11 0 233,-1 0 0,0 1 1,1-1-1,-1 1 0,0-1 0,0 1 0,0 0 1,0 0-1,0 0 0,0 0 0,0 1 1,-1-1-1,5 6 0,-5-5-98,0-1-1,0 1 1,0-1-1,0 0 1,1 0-1,-1 0 1,1 0-1,0 0 1,-1 0-1,1-1 1,0 1-1,0-1 1,0 0 0,0 0-1,0 0 1,1 0-1,-1-1 1,3 1-1,-3-2-106,-1 0 0,0-1 0,0 1 0,1-1 0,-1 1 0,0-1 0,-1 0-1,1 0 1,0 0 0,0 0 0,-1 0 0,1 0 0,-1 0 0,0-1 0,0 1 0,0-1 0,0 1 0,1-4-1,19-52 45,-18 48-53,-1 0 1,-1 0 0,1 0-1,-2 0 1,1 0 0,-1 0-1,-3-18 1,3 27 43,-1 0 0,1-1-1,-1 1 1,0 0 0,0 0 0,1 0 0,-1 0 0,0 0-1,0 0 1,0 0 0,0 0 0,0 0 0,0 0-1,0 0 1,0 0 0,-1 1 0,1-1 0,0 0 0,0 1-1,-1 0 1,1-1 0,0 1 0,-1-1 0,1 1-1,0 0 1,-1 0 0,-1 0 0,-47-1 1104,33 2-887,9-1-285,0 0 0,0 1 0,0 0 1,0 0-1,0 1 0,0 0 0,1 0 0,-1 1 0,1 0 1,0 0-1,0 1 0,0 0 0,-8 5 0,14-8-109,1-1-1,-1 1 0,0-1 0,1 1 1,-1-1-1,0 1 0,1 0 0,-1-1 1,1 1-1,-1 0 0,1-1 0,-1 1 1,1 0-1,0 0 0,-1-1 0,1 1 1,-1 1-1,1 10-4438,0-10 3070,7-1-5397,27-1-1857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5:26.5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6643,'0'0'758,"-4"13"-780,-16 40-52,15-40 4505,4-13-4493,1 0 25,0 0 0,0 0 0,0-1 0,0 1 0,1 0 0,-1 0 0,0 0 0,0 0 0,0 0 0,0 0 0,0 0 1,0 0-1,0 0 0,0 0 0,0 0 0,0-1 0,0 1 0,0 0 0,0 0 0,0 0 0,0 0 0,0 0 0,0 0 0,0 0 0,0 0 0,0 0 1,0 0-1,0-1 0,0 1 0,0 0 0,0 0 0,0 0 0,0 0 0,0 0 0,-1 0 0,1 0 0,0 0 0,0 0 0,0 0 0,0 0 1,0 0-1,0 0 0,0-1 0,0 1 0,0 0 0,0 0 0,0 0 0,0 0 0,-1 0 0,1 0 0,0 0 0,0 0 0,0 0 0,0 0 0,0 0 1,0 0-1,0 0 0,0 0 0,0 0 0,0 0 0,-1 0 0,1 0 0,0 0 0,0 0 0,0 0 0,8-16-3516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6.71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128 0 4290,'0'0'10439,"-11"26"-6434,-37 85-1273,43-100-2243,0 2 1,1-1-1,0 0 1,1 1-1,0 0 0,1-1 1,0 1-1,1 0 1,1 18-1,0-25-442,0-5-44,0 0 0,0 0 0,1 0 1,-1 0-1,0 0 0,0 0 0,1 0 1,-1 0-1,1 0 0,-1 0 0,1 0 1,-1 0-1,1 0 0,0 0 0,-1-1 1,1 1-1,0 0 0,0 0 0,-1-1 0,1 1 1,0-1-1,0 1 0,1 0 0,2 1 0,0-1-1,-1 1 0,1-1 0,0 0 0,0 0 0,7 1 0,-5-2-27,0 1 0,0-1 0,1 0 0,-1 0 0,0-1 0,0 0 0,0 0-1,10-3 1,-10 0-5,-1 1-1,0-1 0,0 0 1,-1-1-1,1 1 1,-1-1-1,0 0 0,4-6 1,29-47-255,26-76-571,-62 129 949,-1 4-42,1 0 1,-1 0 0,0 0 0,0 0-1,1 0 1,-1 0 0,1 0 0,-1 0-1,1 0 1,-1 0 0,1 0 0,-1 1-1,1-1 1,0 0 0,-1 0 0,1 0-1,0 1 1,0-1 0,0 0 0,0 1-1,0-1 1,1 0 0,-2 7 1130,3 82 739,15 101 0,3 178-611,-21-361-1304,0 6 11,0 0 0,-1-1 0,-4 24 0,4-32-7,0 0-1,0 0 1,0-1-1,0 1 1,-1 0-1,1 0 1,-1 0-1,1-1 1,-1 1 0,0-1-1,0 0 1,0 1-1,0-1 1,-1 0-1,1 0 1,-1 0-1,1 0 1,-1-1-1,0 1 1,-3 1-1,-13 2-6,0-1-1,0 0 0,0-2 1,0 0-1,-1-1 0,1-1 1,-36-4-1,47 3-2,0-1 0,0 0 0,0 0 0,0 0 0,0-1 0,1 0 0,-9-5 0,13 7-14,0-1-1,1 0 1,-1 1-1,0-1 1,0 0 0,1-1-1,-1 1 1,1 0-1,0-1 1,0 1 0,-1-1-1,2 0 1,-1 0-1,0 0 1,1 0 0,-1 0-1,1 0 1,0 0-1,-1-5 1,0-3-616,1 0 1,0 1 0,1-1-1,0 0 1,1 0-1,0 1 1,1-1-1,0 1 1,0-1 0,1 1-1,1 0 1,0 0-1,8-16 1,29-33-6396,9 1-3102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7.11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32 1 3954,'0'0'16335,"-4"31"-13533,-2 8-1922,-4 24 1038,0 69 0,9 142 1287,6-278-5390,20-86-6315,-17 56 3340,11-34-8806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7.32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8 9108,'0'0'17912,"103"0"-17447,-71 0-401,9 0-16,6 0-48,-6 0-208,6 0-577,-11 0-495,-4 0-689,-12-7-817,-15 7-2304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7.63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57 0 3089,'0'0'12505,"-4"26"-9210,-33 164 1646,31-151-4132,1-1 1,1 1 0,3 48-1,1-85-801,0-1 0,1 0-1,-1 1 1,0-1-1,1 1 1,-1-1-1,1 0 1,0 0 0,-1 1-1,1-1 1,0 0-1,0 0 1,0 0-1,-1 0 1,1 0 0,0 0-1,1 0 1,-1 0-1,0 0 1,0 0-1,0 0 1,0-1 0,1 1-1,-1-1 1,0 1-1,1-1 1,-1 1-1,0-1 1,1 0-1,-1 1 1,1-1 0,2 0-1,8 1 181,0 0 0,0-1 0,13-2 0,-6 1 168,12 2 125,-17 0-437,0 0-1,-1-2 0,1 1 1,0-1-1,0-1 0,0-1 1,-1 0-1,1 0 0,-1-2 1,22-9-1,-27 10-319,41-28-1246,-31 10-1612,-17 20 2539,0 0 0,0 0 0,0 0 0,0 0 0,0 0 0,-1 0 0,1 0 0,-1 0 0,0-1 0,1-2 0,-1-15-6283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7.84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 9412,'0'0'17736,"146"0"-16871,-115 0-497,5 0-304,-5 0-64,0 0-688,-10 0-1345,0 0-945,0 0-1648,-1-7-3009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8.27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5170,'0'0'14442,"2"1"-12876,0 0-1447,-1 0-1,1 0 1,-1 1 0,0-1 0,0 0 0,1 0 0,-1 1-1,0-1 1,0 1 0,0-1 0,-1 1 0,1-1 0,0 1-1,-1 0 1,1-1 0,-1 1 0,1 0 0,0 3 0,3 38 1104,-3-27-705,2 23 472,32 242 2080,-34-276-3017,0-1 0,0 1-1,1-1 1,-1 1-1,1-1 1,3 5 0,-4-8 237,-22-8-25448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8:59.3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3906,'0'0'17971,"5"2"-15765,6 4-1452,-1 1-1,1-1 1,-1 2 0,-1-1-1,1 2 1,-1-1 0,-1 1 0,12 15-1,-2 0-143,-2 0-1,23 45 1,-30-49-597,-2 0-1,0 0 1,-1 1 0,-1 0-1,-1 0 1,2 30-1,-2 134-24,-5-118 8,1-59 4,-1 1 0,0-1 0,0 0 0,0 0 0,-1 0 0,0-1 0,-1 1 0,-6 13 0,-1-4 0,0 1 0,-16 18 0,10-14 0,16-53-2012,-1 8-2259,1-23-6446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9:58.23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 0 3650,'0'0'944,"-5"0"-2961,-1 0 2017,1 7-1168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6.2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96,'0'0'23846,"-1"5"-22376,-1 13-978,2 1 0,0 0 0,2-1-1,0 1 1,1-1 0,0 0 0,2 1 0,0-2 0,10 23 0,-11-28-452,2 0-1,0-1 1,0 0-1,14 17 0,-17-23-72,1 0 0,0-1-1,0 1 1,0-1-1,0 0 1,1 0-1,0-1 1,0 1 0,0-1-1,0 0 1,0-1-1,7 3 1,-9-4-59,1-1 0,-1 0 0,1 0 1,-1 0-1,1 0 0,-1-1 0,1 1 0,-1-1 1,0 0-1,1 0 0,-1 0 0,0-1 1,0 1-1,0-1 0,1 1 0,-2-1 0,1 0 1,5-5-1,-4 4 50,0 1 0,0-1 0,0 1 0,0-1 0,0 1 0,1 1 0,6-3 1,-9 4-6,0 0 1,1 0 0,-1 0-1,0 0 1,0 0 0,1 0-1,-1 1 1,0-1 0,0 1-1,0 0 1,1 0 0,-1 0-1,0 0 1,0 0 0,0 0-1,-1 0 1,1 0 0,0 1-1,0-1 1,2 4 0,6 6 40,0 1 1,-1 1 0,14 23-1,-9-15 193,-13-19-151,0 0-1,0-1 1,1 1-1,-1 0 1,1-1-1,-1 1 1,1-1-1,0 0 0,-1 1 1,1-1-1,0 0 1,0 0-1,0 0 1,0 0-1,3 0 1,-4-1-20,1 1 0,-1-1 0,0 0 0,1 0 0,-1 0 1,0-1-1,0 1 0,1 0 0,-1 0 0,0-1 0,0 1 0,1-1 0,-1 1 0,0-1 1,0 1-1,0-1 0,0 0 0,0 0 0,0 1 0,0-1 0,0 0 0,0 0 1,0 0-1,0 0 0,0 0 0,-1 0 0,1 0 0,0-1 0,0 0 0,11-26 175,-1-1-1,-1 0 0,-1 0 1,-2-1-1,5-44 0,-10 14 1100,-3 37-1091,1 21-28,-1 2-537,-9 0-1390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6.6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8980,'0'0'11707,"-17"21"-9704,-55 70 36,68-86-1806,-1 1 0,1-1 1,0 1-1,1 0 0,0 0 1,0 0-1,0 0 0,1 0 1,-1 1-1,1-1 1,1 1-1,0 0 0,0-1 1,-1 14-1,2-19-232,0-1-1,0 1 1,0 0 0,0-1-1,0 1 1,0 0 0,1-1-1,-1 1 1,0-1 0,0 1 0,0-1-1,1 1 1,-1 0 0,0-1-1,0 1 1,1-1 0,-1 1-1,0-1 1,1 1 0,-1-1-1,1 0 1,-1 1 0,1-1-1,-1 1 1,1-1 0,-1 0 0,1 1-1,-1-1 1,1 0 0,-1 0-1,1 1 1,0-1 0,-1 0-1,1 0 1,-1 0 0,1 0-1,0 0 1,-1 0 0,1 0 0,-1 0-1,1 0 1,0 0 0,-1 0-1,1 0 1,0 0 0,-1-1-1,1 1 1,0 0 0,0-1-3,6 1-9,0 0 0,0 0 1,1-1-1,-1 0 0,0-1 0,0 0 1,-1 0-1,10-4 0,-5 1-69,0-2 1,-1 0-1,19-16 0,-11 7-144,-15 12 153,0 1-1,0-1 1,1 1 0,0 0-1,-1 0 1,1 0 0,0 1-1,0-1 1,0 1 0,1 0-1,-1 0 1,0 0-1,1 1 1,5-2 0,-8 3 57,24 22 439,32 39 1637,-54-59-3401,-4-2 939,0 0 0,1 0 0,-1 0 0,0-1 0,1 1 0,2-5-6399,-2 4 6399,-1 1 1,0-1-1,0 1 0,0 0 0,0-1 0,0 1 0,-1-1 0,1-18-10325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5:26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11013,'0'0'0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6.8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9044,'0'0'15863,"-5"119"-14822,5-84-913,0-7-128,0 0-944,10-7-1762,6-7-2272,-1-14-2433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7.0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1953,'0'0'23082,"36"140"-22361,-20-112-721,0 0-528,-1-7-1778,-5-21-2688,11 0-3698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7.5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3906,'0'0'15514,"0"24"-12646,0 162 2067,-1-149-4010,3 52 444,-1-79-1336,0-1 0,1 0 0,0 0-1,1 0 1,-1 0 0,2 0-1,5 11 1,-9-19-61,0-1-1,0 1 1,0-1 0,1 0-1,-1 1 1,0-1 0,0 1 0,0-1-1,1 1 1,-1-1 0,0 0-1,0 1 1,1-1 0,-1 0-1,0 1 1,1-1 0,-1 0 0,0 1-1,1-1 1,-1 0 0,0 0-1,1 1 1,-1-1 0,1 0 0,-1 0-1,1 0 1,-1 0 0,0 0-1,1 1 1,-1-1 0,1 0-1,-1 0 1,1 0 0,8-14-784,-7 11 924,12-25-583,1 1 1,22-29 0,-36 55 534,1 1-9,0 0-1,-1 1 1,1-1 0,0 0 0,-1 1 0,1 0 0,0-1 0,-1 1 0,1 0 0,-1 0 0,4 1 0,8 8 38,0 0 0,-1 1 0,0 1 1,0 0-1,-2 0 0,1 1 1,16 28-1,-9-8 0,-1 1 1,17 48 0,-34-81-96,0 0-2,0 0 0,0-1 0,0 1 0,0 0-1,1-1 1,-1 1 0,0-1 0,0 1 0,0 0 0,1-1 0,-1 1-1,0-1 1,1 1 0,-1-1 0,0 1 0,1-1 0,-1 1 0,1-1-1,-1 1 1,1-1 0,-1 1 0,1-1 0,-1 0 0,1 1-1,0-1 1,-1 0 0,1 0 0,-1 1 0,1-1 0,0 0 0,-1 0-1,1 0 1,0 0 0,0 0 0,0-23-1618,-1-8-545,-1-52-9833,-3 52 1257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7.7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8884,'0'0'16872,"42"119"-15063,-37-84-673,5 7-592,1-14-304,-6 0-223,-5-7-34,10-14-15,-10 7-608,0-7-945,0 0-1968,0 7-1473,0-7-2002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8.0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84 6947,'0'0'17656,"161"-42"-16535,-104 35-481,0 0-464,6 0-128,-1 0-48,-10 7-160,-11-7-752,-10 0-833,-20 7-1184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1:28.3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1 944,'0'0'20943,"0"15"-18726,-1 23-836,-1-10-650,2 1-1,1-1 1,1 0-1,7 33 1,-8-55-710,0 0 0,1 1 0,0-1 0,0 0 0,0 0 0,1 0 0,0-1 0,0 1 0,0 0 0,1-1 0,0 0 0,0 0-1,0 0 1,1-1 0,0 1 0,-1-1 0,2 0 0,-1 0 0,0-1 0,1 1 0,-1-1 0,1-1 0,0 1 0,0-1 0,7 2 0,-2-2-629,0-1 0,1-1 1,20-1-1,-5 0-6115,-16 1-1336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2:38.1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13814,'0'0'12678,"41"0"-12678,-15 0-112,5 14-1953,-5-7-2337,5 21-5138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6.0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 0 7347,'0'0'19385,"2"14"-18379,-2-13-924,5 34 67,-3-22 640,-1-19 2649,-1 5-3563,1 2 138,-1-1 1,1 0-1,-1 0 1,0 1-1,1-1 1,-1 0 0,1 1-1,-1-1 1,0 1-1,1-1 1,-1 0-1,0 1 1,0-1-1,1 1 1,-1-1 0,0 1-1,0-1 1,0 1-1,0-1 1,0 1-1,0-1 1,1 1-1,-1-1 1,0 1-1,0-1 1,0 1 0,-1-1-1,1 1 1,0-1-1,0 1 1,0-1-1,0 1 1,0-1-1,-1 1 1,1-1 0,0 1-1,0-1 1,-1 0-1,1 1 1,0-1-1,-1 1 1,1-1-1,0 0 1,-1 1 0,1-1-1,-1 0 1,1 1-1,0-1 1,-1 0-1,-1 1-32,1-1 0,0 0 0,0 0 0,0 0 0,0 0 0,0 0 0,0 0-1,0-1 1,0 1 0,-1 0 0,1 0 0,0-1 0,0 1 0,0-1 0,0 1 0,0-1-1,0 1 1,1-1 0,-1 1 0,0-1 0,0 0 0,0 0 0,0 1 0,1-1 0,-1 0-1,0 0 1,1 0 0,-1 0 0,1 0 0,-1 0 0,1 0 0,-1 0 0,1 0 0,0 0 0,-1 0-1,1 0 1,0 0 0,0 0 0,0 0 0,0-1 0,0 1 0,0-2 0,2 2-13,0 0 0,0 0 1,-1 0-1,1 0 0,0 1 1,0-1-1,0 1 1,0-1-1,0 1 0,0 0 1,0-1-1,4 1 0,-5 0 31,0 0 0,0 0 0,0 0 0,0 0-1,0-1 1,-1 1 0,1 0 0,0 1-1,0-1 1,0 0 0,0 0 0,0 0 0,0 1-1,0-1 1,0 0 0,0 1 0,0-1 0,0 0-1,-1 1 1,1 0 0,0-1 0,0 1-1,0-1 1,-1 1 0,1 0 0,0-1 0,-1 1-1,1 0 1,-1 0 0,1 0 0,-1-1-1,1 1 1,-1 0 0,0 0 0,1 0 0,-1 1-1,1 0 31,-1-1-1,0 0 1,0 1-1,0-1 1,0 0-1,0 0 1,-1 1 0,1-1-1,0 0 1,0 1-1,-1-1 1,1 0-1,-1 0 1,1 0-1,-1 0 1,0 1-1,1-1 1,-1 0-1,0 0 1,0 0-1,0 0 1,1 0-1,-3 1 1,0-1 39,-1 0 0,1 0 0,0-1 0,-1 1 0,1-1 0,0 1 0,-1-1 0,-4-1 0,-43 1-68,50 1-16,1-1 10,0 0 1,0 0 0,-1 0-1,1 0 1,0 0 0,0 0-1,0 0 1,-1 0 0,1 0-1,0 0 1,0 0 0,0 0-1,-1 0 1,1 0 0,0 0-1,0 0 1,0 0 0,-1-1-1,1 1 1,0 0 0,0 0-1,0 0 1,-1 0 0,1 0-1,0 0 1,0 0 0,0-1-1,0 1 1,0 0 0,-1 0-1,1 0 1,0 0 0,0-1-1,0 1 1,0 0 0,0 0-1,0 0 1,0-1 0,0 1-1,0 0 1,0 0 0,0 0-1,0-1 1,0 1 0,0 0-1,0 0 1,0-1 0,0 1-1,0 0 1,0 0 0,0 0-1,0-1 1,0 1 0,0 0-1,0 0 1,0 0 0,1-1 0,24-5-388,-23 6 158,1-1 0,-1 0 0,1 1 0,-1-1 0,1-1 1,-1 1-1,0 0 0,1 0 0,1-3 0,7-14-6148,-6-2-2351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7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277 75 11013,'0'0'15383,"-22"-13"-13403,-74-38-601,93 49-1319,0 1 1,0-1-1,-1 1 1,1 0-1,0 0 0,0 0 1,-1 0-1,1 1 1,-1-1-1,1 1 1,-1 0-1,1 0 0,0 0 1,-1 1-1,1-1 1,-1 1-1,1 0 0,0 0 1,-1 0-1,1 0 1,0 0-1,0 1 1,0 0-1,0-1 0,0 1 1,0 0-1,-2 3 1,-1 2-15,0 0 1,0 0 0,1 0 0,0 1-1,1 0 1,-1 0 0,-2 9 0,5-12-29,-2 4 13,1 0 0,0 0 0,0 0 0,1 0 0,0 1 0,0 17 0,1-22-31,1 0-1,1 1 1,-1-1-1,1 0 1,0 0-1,0 0 1,0 0-1,0 0 1,1 0 0,0 0-1,0 0 1,1 0-1,-1-1 1,4 5-1,11 9-10,0-1 0,1-1 0,27 18 0,23 21-6,-61-49 25,-1 0 0,0 0 0,-1 0 0,1 1 1,5 9-1,-9-12 1,0 1 0,0 0 0,-1 0 1,1 0-1,-1 1 0,0-1 1,0 0-1,-1 0 0,0 11 0,0-15 2,0 0 0,0 1-1,0-1 1,0 0 0,0 1-1,-1-1 1,1 0 0,0 1-1,-1-1 1,1 0 0,-1 0-1,0 0 1,1 1 0,-1-1-1,0 0 1,0 0 0,1 0-1,-1 0 1,0 0 0,0 0-1,0 0 1,0 0 0,-1-1-1,1 1 1,0 0 0,0-1-1,0 1 1,0-1 0,-1 1 0,1-1-1,0 1 1,-3-1 0,-63 18-749,22-14-3585,40-3 3117,-4-3-2433,6-7-2663,3-16-1712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7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110 149 5843,'0'0'17344,"23"-11"-16085,71-41-288,-92 51-897,0-1-1,1 0 1,-1 0 0,0 0-1,0 0 1,0 0 0,0 0-1,0 0 1,-1-1 0,1 1-1,1-3 1,-3 4 10,0 0 0,1-1 1,-1 1-1,0 0 0,0 0 0,1 0 0,-1 0 0,0-1 1,0 1-1,0 0 0,0 0 0,-1 0 0,1 0 1,0-1-1,0 1 0,-1 0 0,1 0 0,-1-1 1,-1 0 62,1 0-1,-1 0 1,1 0 0,-1 0 0,0 0 0,0 0 0,0 1 0,0-1 0,0 1 0,0-1 0,0 1 0,-1 0 0,1 0 0,-4-2-1,-4 1 9,0-1 0,0 1 0,0 1 0,0 0-1,-1 0 1,1 1 0,0 1 0,0 0-1,0 0 1,-1 1 0,-16 5 0,22-6-187,1 0 0,0 1 0,0 0 1,-1 0-1,1 0 0,1 0 0,-1 1 1,0 0-1,0-1 0,1 1 0,0 1 1,0-1-1,-1 0 0,2 1 0,-1 0 1,0-1-1,1 1 0,0 0 0,0 0 1,0 1-1,0-1 0,1 0 0,-1 1 1,1-1-1,0 1 0,1-1 0,-1 1 1,1 5-1,0-9-161,0 1 0,0-1 0,0 0 0,0 0 0,1 0 0,-1 0 0,0 0 0,1 0 0,-1 0 0,1 0 0,-1 0 0,1 0 0,0 0 0,-1 0 0,1 0 0,0 0 0,0 0 0,-1 0 0,1-1 0,0 1 0,0 0 0,0 0 0,0-1 0,0 1 0,0-1 0,0 1 1,0-1-1,0 0 0,1 1 0,-1-1 0,2 1 0,43 1-7602,-32-3 3933,16 1-4881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3.4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320 211 2545,'0'0'19046,"0"3"-15956,0-13 3458,-1-25-5278,1 26-1305,-1 1 0,0 0 0,-1 0 0,1 0 1,-1-1-1,-1 2 0,0-1 0,-4-9 0,3 11 45,-1 0-1,0 0 1,0 0 0,-1 0-1,1 1 1,-1 0-1,0 1 1,-1-1-1,1 1 1,-1 0-1,0 0 1,0 1-1,0 0 1,-11-3 0,0 2-38,-2 0 1,1 2 0,0 0 0,-31 1 0,47 1 10,-1 0 0,0 0-1,0 1 1,0-1 0,0 1-1,0 0 1,0 0 0,1 0-1,-1 1 1,-5 2 0,7-3 6,0 0 0,1 1 0,-1-1 0,0 1 0,1 0 0,-1-1 0,1 1 0,-1 0 0,1 0 0,0 0 0,0 0 0,-1 0 0,2 0 0,-1 0 0,0 1 0,0-1 0,1 0 0,-1 0 0,1 1 0,-1 1 0,1 2 0,0 0-1,0-1 1,1 1 0,0 0 0,0-1-1,0 1 1,0-1 0,1 1-1,0-1 1,0 0 0,1 0 0,-1 0-1,1 0 1,0 0 0,0 0 0,6 5-1,7 8 43,1-1 0,32 25-1,-7-6 91,-15-11-53,-1 2 0,34 44 0,-53-62-61,-1 1 1,0 0-1,0 0 0,-1 0 1,-1 1-1,0-1 0,0 1 0,-1 0 1,0 0-1,-1 0 0,0 1 1,0 13-1,-2-14 19,0-1 0,0 0 0,-2 1-1,1-1 1,-5 16 0,4-21-2,0 0 0,-1 1 0,0-1 0,0-1 0,0 1 0,0 0 0,-1-1 0,0 0 0,0 0 0,0 0 0,-6 5 0,0-2 2,-5 6 22,0-1-1,-25 14 0,37-24-43,-1 0 0,0 0-1,0 0 1,0-1 0,-1 1 0,1-1-1,0 0 1,-1 0 0,1 0 0,0-1-1,-1 1 1,1-1 0,-1 0 0,1 0-1,-1-1 1,-7-1 0,10 1-4,-1-1 0,0 1 0,0-1 0,1 0 0,-1 0 0,1 0 0,0 0 0,0 0 0,0 0 0,0-1 0,0 1 0,0-1 0,0 1 0,-2-6 0,-18-45 0,17 39 0,3 9 0,0 0 0,0-1 0,1 1 0,0-1 0,0 0 0,0 1 0,1-1 0,-1 0 0,1 1 0,1-1 0,-1 0 0,1 1 0,0-1 0,0 1 0,1-1 0,-1 1 0,1-1 0,1 1 0,-1 0 0,1 0 0,0 0 0,0 0 0,0 1 0,0-1 0,1 1 0,0-1 0,6-4 0,20-19-196,2-3-1240,1 1 0,2 2 1,46-29-1,-67 50-4868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7.8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9957,'0'0'8870,"8"25"-5652,2 8-2245,-2-3 117,2 0-1,17 34 1,-23-54-719,1-1 1,1 0 0,-1 0-1,11 12 1,-14-18-351,1 0-1,-1-1 1,1 1 0,-1-1 0,1 1 0,0-1-1,0 0 1,0 0 0,0 0 0,0-1 0,0 1-1,1-1 1,-1 0 0,0 0 0,1 0 0,6 1-1,-8-3-11,-1 0 0,1 0-1,-1 0 1,1 0-1,-1 0 1,1 0 0,-1-1-1,0 1 1,1-1 0,-1 1-1,0-1 1,0 1-1,0-1 1,-1 0 0,1 1-1,0-1 1,0 0 0,-1 0-1,1-2 1,4-7 37,10-17-145,35-62 709,-18 28-4368,-22 46-1657,0 2-3179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8.0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 11461,'0'0'12438,"161"0"-11510,-104 0-543,-5-7-321,5 7-64,-5 0-993,0 0-1664,-16 0-2257,-10 0-1937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8.2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4994,'0'0'11301,"-5"119"-6770,5-56-1682,0 0-160,0 0-944,0 0-929,0-21-672,0-14-144,10-14-304,0-14-1761,1 0-3457,-6-28-4771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8.4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57 7796,'0'0'20249,"135"-21"-20105,-104 14-144,5-7-1185,1 7-3153,-6 0-3889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08.9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0 119 7796,'0'0'13232,"3"21"-11271,10 66-1208,-13-85-795,1 1 0,-1 0 1,1-1-1,0 1 0,0 0 1,0-1-1,0 1 1,0-1-1,1 0 0,-1 1 1,1-1-1,0 0 0,-1 0 1,1 0-1,0 0 1,0 0-1,0 0 0,1-1 1,-1 1-1,0 0 0,1-1 1,3 2-1,0-1-653,0-1 0,0 0 0,0-1 0,0 1-1,0-1 1,0 0 0,9-2 0,4 1-2135,11 2-931,-14 0 1919,1-1 0,-1-1 0,18-3 0,-29 3 1989,1 0 0,-1-1 0,0 0-1,0 0 1,0 0 0,0 0 0,0-1 0,0 0 0,0 0-1,-1 0 1,0-1 0,0 1 0,5-6 0,-3 2 299,0 0 1,-1 0-1,0-1 1,0 0-1,-1 0 1,0 0-1,0-1 1,-1 1-1,0-1 1,3-17-1,-3 0 1959,0-1-1,-2-37 1,-2 49 2287,-5 17-3381,3 1-1117,0-1-1,1 1 1,-1 0-1,1 0 1,-1 0 0,1 0-1,0 0 1,0 1-1,1-1 1,-3 5-1,-13 43 195,12-34-226,1-8-122,-3 13 426,0 1 0,1 0-1,1-1 1,-4 43 0,9-64-466,0-1 0,1 1 1,-1 0-1,0-1 0,0 1 1,0 0-1,0-1 0,0 1 1,1-1-1,-1 1 0,0 0 1,0-1-1,1 1 1,-1-1-1,1 1 0,-1-1 1,0 1-1,1-1 0,-1 1 1,1-1-1,-1 0 0,1 1 1,-1-1-1,1 0 0,-1 1 1,1-1-1,0 0 0,-1 0 1,1 1-1,0-1 0,27 0-115,-20-1 47,1-1 0,0-1 0,0 1-1,10-6 1,-5 0-115,0-1 1,-1-1-1,0 0 0,18-18 1,-20 17-167,1 0 0,1 0 0,0 2 1,18-11-1,-28 18 330,0 0-1,0 1 1,0 0 0,0-1 0,0 1-1,0 0 1,0 0 0,0 1 0,0-1 0,1 1-1,-1 0 1,0-1 0,1 1 0,-1 1-1,0-1 1,0 0 0,1 1 0,-1 0-1,0 0 1,0 0 0,0 0 0,0 0-1,0 0 1,0 1 0,0 0 0,0-1-1,-1 1 1,1 0 0,4 5 0,2 4 442,0 0 0,0 1 1,-1 1-1,-1 0 0,9 20 1,17 26 1649,-33-59-2059,0 1 0,1-1 0,-1 0 0,0 0 0,0 1-1,1-1 1,-1 0 0,0 0 0,1 0 0,-1 1 0,0-1 0,0 0-1,1 0 1,-1 0 0,0 0 0,1 0 0,-1 0 0,0 0-1,1 0 1,-1 0 0,1 0 0,-1 0 0,0 0 0,1 0-1,-1 0 1,0 0 0,1 0 0,-1 0 0,0 0 0,1 0-1,-1 0 1,0 0 0,0-1 0,1 1 0,0 0 0,13-15 95,11-22-154,-23 33 96,4-8-293,-1-1 0,0-1 0,-1 1 0,0-1 0,-1 1 0,-1-1 0,2-25 0,1-5-4710,3 9-2436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0.0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7908,'0'0'15207,"125"0"-13030,-73 0-785,0 0-415,-16 0-513,-5 0-384,-5 0-80,-10 0-32,-1 0-688,-9 0-1201,-1 0-1681,-5-7-1760,0-7-1730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0.2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 0 2305,'0'0'11733,"-26"147"-7715,26-84-1264,0 0-513,0-7-193,0-7-879,11-14-641,4-14-368,-4-7-160,-6-7-112,0-7-720,0 0-1185,1 0-864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0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220 11 7379,'0'0'4165,"-23"-2"112,-73-6-857,93 7-3259,-1 1 0,1 0 0,-1 0 0,1 1 0,-1-1 0,1 1 0,0 0 0,-1-1 0,1 2 0,0-1 0,0 0 1,0 1-1,0-1 0,0 1 0,0 0 0,0 0 0,0 0 0,0 0 0,1 0 0,0 1 0,-1-1 0,1 1 0,0 0 0,0 0 0,0 0 0,0 0 0,1 0 1,-3 6-1,0 3 82,1 0 0,0 0 1,1 1-1,0-1 0,1 22 1,1-26-28,-1 6 43,0-2 153,0 0 0,1 0 0,1-1 0,3 22 0,-3-31-357,0 1 1,-1 0-1,1 0 0,0-1 1,1 1-1,-1-1 1,0 1-1,1-1 0,0 1 1,-1-1-1,1 0 0,0 0 1,0 0-1,0 0 0,0 0 1,1 0-1,-1-1 0,0 1 1,1-1-1,-1 0 0,1 1 1,-1-1-1,1 0 0,5 1 1,-1-1-33,0 0 0,0-1 1,0 0-1,0 0 0,0-1 1,0 0-1,0 0 0,0 0 0,0-1 1,0 0-1,0 0 0,-1-1 1,1 0-1,-1 0 0,0-1 0,0 1 1,0-1-1,-1-1 0,1 1 1,5-7-1,10-9-35,-2 0-1,0-2 1,26-39 0,28-51-1642,-72 113 1641,0-1 1,-1 0 0,1 1-1,-1-1 1,1 1-1,0-1 1,-1 1 0,1-1-1,-1 1 1,1-1-1,-1 1 1,1-1-1,-1 1 1,0 0 0,1-1-1,-1 1 1,0 0-1,1-1 1,-1 1 0,0 0-1,0 0 1,0-1-1,0 1 1,1 0-1,-1 1 1,51 188 1853,-49-185-1781,-1 1 0,1-1 1,0 0-1,0 0 0,1 0 0,-1 0 1,1 0-1,0 0 0,0-1 0,1 0 1,5 6-1,-9-10-91,1 1-1,-1-1 1,0 0 0,1 0 0,-1 0-1,0 0 1,1 0 0,-1 0 0,1 0 0,-1 0-1,0 0 1,1 0 0,-1 0 0,0 0-1,1 0 1,-1 0 0,1 0 0,-1 0-1,0 0 1,1 0 0,-1 0 0,0-1-1,1 1 1,-1 0 0,0 0 0,1 0-1,-1-1 1,0 1 0,0 0 0,1 0 0,-1-1-1,0 1 1,0 0 0,1-1 0,-1 1-1,0 0 1,0-1 0,0 1 0,1 0-1,-1-1 1,0 0 0,7-18-1428,-6 15 930,8-37-4073,-3-7-2431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1.1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7860,'0'0'14390,"0"182"-11220,0-119-961,0-7-513,11-7-1007,-6-7-545,0-21-144,0 0-160,0-14-1025,1 0-2320,4-7-3683,0-14-5554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1.3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12566,'0'0'9012,"-21"133"-6787,21-91-1009,0 0-927,0-7-289,0 0-369,0 7-1984,0-7-2321,0-7-3169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3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5 7027,'0'0'13740,"3"-5"-10819,-16 23-22047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1.6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0 316 4290,'0'0'12582,"24"-16"-9866,74-58-782,-90 68-1718,0-1 0,-1 0 0,-1-1 0,1 0 0,-1 0 0,0 0 1,-1-1-1,0 0 0,0 0 0,-1 0 0,0-1 0,-1 1 0,0-1 0,3-20 0,-3-23 2142,-3 36-580,0 17-1717,0-1 1,0 1 0,0-1-1,-1 1 1,1 0 0,0-1-1,0 1 1,0-1 0,-1 1 0,1 0-1,0-1 1,0 1 0,-1-1-1,1 1 1,0 0 0,-1 0-1,1-1 1,-1 1 0,1 0 0,0-1-1,-1 1 1,1 0 0,-1 0-1,1 0 1,0 0 0,-1-1-1,1 1 1,-1 0 0,1 0 0,-1 0-1,1 0 1,-1 0 0,0 0-1,-18 5 752,15-2-771,1 1 0,0-1 0,0 1 0,0 0 0,1 0 0,-1 0 0,1 0 0,0 1 0,0-1-1,0 1 1,-1 5 0,-1 3-9,-5 8 20,2 1 0,0 0 0,1 0-1,2 0 1,0 1 0,1-1-1,1 25 1,2-46-53,0 0 1,1 0-1,-1 0 0,0 0 0,0 0 1,1 0-1,-1 0 0,1 0 0,-1 0 1,1 0-1,0 0 0,-1 0 0,1 0 1,0 0-1,-1-1 0,1 1 0,0 0 1,0-1-1,0 1 0,0 0 0,0-1 1,0 1-1,-1-1 0,1 1 1,0-1-1,1 0 0,-1 1 0,0-1 1,0 0-1,0 0 0,0 0 0,2 0 1,45 1-18,-32-2-12,29-1-1366,1-3 0,-2-2 1,77-21-1,30-6-12216,-87 26 2056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2.0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4498,'0'0'18937,"-5"147"-16984,5-49 240,0 0-913,5-14-399,0-14-433,11-14-400,-6-21-48,0-21-48,1-7-881,-6-7-1408,0-14-2321,-5-21-1409,0-7-2448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2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0 162 3426,'0'0'20425,"197"-70"-18776,-119 42-657,-15 0-624,-11 14-352,-11 0-16,-15 7-1584,-5 7-2034,-16 0-2705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2.4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8788,'0'0'15959,"171"112"-15959,-130-98-784,6-7-2466,0 0-4993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2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0 11573,'0'0'3343,"-18"21"77,-54 71-1173,66-85-2010,1 0-1,1 0 1,-1 0 0,1 0 0,0 1-1,1 0 1,0 0 0,0 0 0,1 0-1,0 0 1,0 0 0,1 0 0,0 1 0,0-1-1,2 14 1,-1-21-239,1 0-1,-1-1 1,1 1-1,-1 0 0,1-1 1,0 1-1,0 0 1,-1-1-1,1 1 1,0-1-1,0 1 1,-1-1-1,1 1 1,0-1-1,0 0 0,0 0 1,0 1-1,0-1 1,0 0-1,0 0 1,0 0-1,-1 0 1,1 0-1,0 0 0,0 0 1,0 0-1,0 0 1,0 0-1,0-1 1,1 1-1,5-1-14,1 1-5,1-1 1,0 0-1,-1-1 1,1 0-1,-1 0 0,0-1 1,1 0-1,-1 0 0,10-7 1,9-5-269,32-27-1,-15 10-230,-41 30 586,-1 1-1,0 0 1,1 0 0,-1 0-1,0 0 1,1 1 0,-1-1-1,1 1 1,-1-1 0,1 1-1,0 0 1,-1 0 0,1 0-1,-1 0 1,1 1 0,-1-1-1,1 1 1,-1-1 0,1 1-1,-1 0 1,0 0-1,1 0 1,-1 0 0,0 1-1,0-1 1,0 0 0,4 4-1,13 5 477,-11-9-936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3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12774,'0'0'12907,"1"22"-11530,4 68-697,-5-88-679,0-1 1,0 1-1,0-1 0,0 0 0,0 1 1,0-1-1,1 1 0,-1-1 1,0 1-1,1-1 0,-1 0 0,1 1 1,0-1-1,-1 0 0,1 0 1,0 1-1,0-1 0,0 0 0,0 0 1,0 0-1,0 0 0,0 0 1,0 0-1,0 0 0,0 0 0,1-1 1,-1 1-1,0 0 0,1-1 1,-1 1-1,0-1 0,1 0 1,-1 1-1,1-1 0,1 0 0,1 0-141,-1 0-1,0-1 0,0 1 1,0-1-1,0 0 0,0 0 1,0 0-1,0-1 0,4-1 0,26-24-1763,-30 24 1745,0 0 0,0 0 0,0 0 0,0 0 0,0 1 0,1 0 0,-1-1 0,1 1 0,-1 0 0,1 1 0,0-1 0,0 1 0,0-1 0,0 1 0,0 1 0,6-2 0,-5 2 274,-1 1 0,1-1 1,-1 1-1,1 0 0,-1 0 0,0 0 0,1 1 1,-1-1-1,0 1 0,0 0 0,6 5 0,38 34 2766,-15-11-2107,-31-29-773,-1 0-1,0 0 1,1 0 0,-1-1-1,1 1 1,-1 0 0,0-1-1,1 1 1,0-1 0,-1 1-1,1-1 1,-1 0 0,4 1-1,6-2-3370,-2 1-2737,0 0-731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3.2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9588,'0'0'14103,"182"7"-12278,-114-7-289,-6 0-575,-5 0-673,0 0-288,-10 0-32,-1 0-1649,-9-7-2769,-11 7-2625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3.8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22 10037,'0'0'3617,"-2"26"1684,-5 85-1307,6-103-3584,1 0 1,0 0-1,0 0 0,0 0 0,1 0 0,1 0 0,-1 0 1,1 0-1,1-1 0,4 13 0,-5-17-330,0 0 0,1 0 0,-1 0 0,1 0 0,-1 0 0,1-1 0,0 1 0,0-1 0,0 0 0,0 0 0,0 0 0,1 0 0,-1 0 0,0-1 0,1 0 0,-1 1 0,1-1 0,0-1 0,6 2 0,0-1-57,1 0 0,-1 0 0,1-1 0,-1 0 0,0-1 0,1 0 0,-1-1 0,0 0 0,0-1 0,0 0 0,0 0 0,0-1 0,-1 0 0,0-1 0,14-9 0,-7 2-152,-1 0 1,0-1-1,-1 0 0,-1-2 1,0 1-1,-1-2 0,14-22 1,-21 31-42,0-1 0,0 0 1,0 0-1,-1 0 0,0-1 1,-1 0-1,0 0 1,0 1-1,-1-2 0,0 1 1,1-10-1,-3 19 180,0-1-1,0 0 1,0 1 0,0-1-1,0 0 1,0 1-1,-1-1 1,1 1 0,0-1-1,0 0 1,0 1 0,-1-1-1,1 1 1,0-1-1,-1 1 1,1-1 0,0 1-1,-1-1 1,1 1 0,-1-1-1,1 1 1,-1-1 0,1 1-1,-1 0 1,1-1-1,-1 1 1,1 0 0,-1-1-1,0 1 1,1 0 0,-1 0-1,1 0 1,-1-1-1,0 1 1,1 0 0,-2 0-1,0 0 31,1 0-1,-1 1 1,1-1-1,-1 0 1,1 1-1,-1-1 1,1 1-1,-1-1 1,1 1-1,0 0 1,-1 0-1,1 0 1,0-1-1,0 1 1,-1 0-1,1 0 1,-2 3-1,-3 6 105,0 0 0,0 1 0,1 0 0,0 0 0,1 0 0,0 1-1,1-1 1,0 1 0,1 0 0,0 0 0,1 0 0,1 0 0,-1 0 0,4 24 0,-2-34-120,0 0 0,0-1 0,0 1 0,0 0 0,0 0-1,0-1 1,0 1 0,1-1 0,-1 1 0,0-1 0,1 0 0,-1 1 0,1-1 0,0 0 0,-1 0 0,1 0 0,0 0 0,0 0 0,0-1 0,0 1 0,-1 0 0,1-1 0,0 0 0,0 1 0,0-1 0,3 0 0,7 1-6,1 0-1,-1-1 0,13-2 0,-17 1 8,7-1-67,-1-1-1,0 0 0,0-1 0,0-1 1,0 0-1,-1 0 0,21-14 1,84-59-3189,-112 74 2343,0 0 0,0-1 0,-1 0 0,10-11 1,-14 14-349,-1 24 1351,-1-5 138,0 24 882,1-39-1040,0 0-1,0 0 0,0 0 0,0 0 1,1 0-1,-1 0 0,1 0 0,-1 0 1,1 0-1,0-1 0,0 1 0,-1 0 1,3 3-1,-2-4-90,1-1 1,-1 1-1,0-1 0,0 1 1,0-1-1,0 0 0,1 1 1,-1-1-1,0 0 0,0 0 1,1 0-1,-1 0 0,0 0 1,0 0-1,1 0 0,-1 0 1,0 0-1,0 0 0,0-1 1,1 1-1,-1-1 0,2 0 0,24-15-154,-8-2 61,27-34 1,-32 35-156,2 0 1,29-26 0,-42 40 238,0 1-1,0 0 0,1 0 1,-1 0-1,1 0 0,0 0 1,-1 1-1,1 0 0,0 0 1,0 0-1,0 0 0,0 0 1,0 1-1,0 0 0,0 0 1,0 0-1,0 0 0,0 1 1,0-1-1,-1 1 0,1 0 1,5 2-1,-1 0 306,0 1 0,0 0 1,-1 1-1,1-1 0,-1 1 0,-1 1 1,1-1-1,9 11 0,4 6 741,-6-6-408,1 0 0,1-1 0,17 13-1,-32-28-666,-1 0-1,0 0 1,0 1 0,0-1-1,0 0 1,1 0-1,-1 0 1,0 0 0,0 0-1,0 1 1,1-1-1,-1 0 1,0 0 0,0 0-1,1 0 1,-1 0-1,0 0 1,0 0 0,0 0-1,1 0 1,-1 0-1,0 0 1,0 0 0,1 0-1,-1 0 1,0 0-1,0 0 1,1 0 0,-1 0-1,0 0 1,0 0-1,0 0 1,1 0-1,-1-1 1,0 1 0,0 0-1,1 0 1,-1 0-1,0 0 1,0 0 0,0-1-1,0 1 1,1 0-1,-1-1 1,-3-10-3799,-14-3-2687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4.9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7283,'0'0'13911,"5"22"-11817,0 0-1571,4 15 648,8 71 0,-13-64-698,8 123-1063,-11-184 298,2 1 0,0 0 0,1 0 0,1 0 0,0 1 0,1 0 0,1 0 0,11-19 0,-10 19 229,1 2 0,0-1 0,0 1 0,1 1 0,20-20 0,-26 29 85,0-1 0,1 1 0,-1 0 1,1 0-1,0 0 0,0 1 0,0-1 0,11-2 1,-13 4 31,0 1 1,0-1-1,1 1 0,-1 0 1,0 0-1,0 0 1,1 0-1,-1 1 1,0-1-1,0 1 0,1 0 1,-1 0-1,0 0 1,0 0-1,0 1 1,3 2-1,-1-1 66,-1 1 0,0 0 0,0 0 0,0 0 1,0 0-1,-1 0 0,0 1 0,0 0 0,0 0 0,2 5 0,23 58 946,-24-58-924,2 8-16,-1 1-1,0-1 0,-2 0 1,0 1-1,1 34 1,-4-50-351,-7-21-9305,5 15 7605,1-18-6501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5.3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273 0 8260,'0'0'15458,"-26"7"-14527,-89 28-136,107-31-725,-1 1 1,1 0-1,0 0 1,0 0-1,1 1 0,0 1 1,0-1-1,0 1 1,1 0-1,-1 0 1,2 1-1,-1 0 1,1 0-1,1 0 1,-1 1-1,-4 11 1,6-12-69,1-1 0,-1 1 0,1-1 0,1 1 1,-1 0-1,0 10 0,2-16-12,0 0 1,-1 1-1,1-1 0,0 0 0,0 1 0,1-1 1,-1 0-1,0 1 0,1-1 0,-1 0 0,1 1 1,0-1-1,0 0 0,0 0 0,0 0 0,0 0 1,0 0-1,1 0 0,-1 0 0,1 0 0,-1-1 0,1 1 1,0 0-1,2 1 0,7 0-159,1 0-1,-1-1 0,0 0 1,1-1-1,-1 0 1,0-1-1,1 0 1,-1-1-1,1 0 1,21-5-1,-16 0-257,0-1 0,0 0 0,-1-2 0,0 1 0,22-17 0,71-62-3044,-102 82 3245,-7 3 315,1 1 0,0 0-1,0 0 1,0 1 0,0-1-1,0 0 1,0 0 0,0 0-1,0 0 1,0 1 0,0-1-1,1 1 1,-1-1 0,0 1-1,0-1 1,1 1 0,-1 0-1,0-1 1,0 1 0,1 0-1,-1 0 1,0 0 0,1 0-1,2 1 1,-2 1 114,0 0 0,-1 0-1,1 1 1,0-1 0,-1 1 0,1 0 0,-1-1-1,0 1 1,0 0 0,1 4 0,28 76 2982,-24-75-4448,4-7-5528,-4-1 2375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4.8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210 54 2065,'0'0'18646,"-4"-4"-16109,-12-14-429,12 14 877,22-4-1238,25 0-1290,-26 5-139,-1 0 0,29-1 1,-22 3-160,-13 1-58,-1-1 1,1 2-1,-1-1 1,1 1 0,-1 1-1,12 2 1,-19-3-88,1 0 1,-1 0 0,1 1 0,-1-1-1,0 1 1,0-1 0,1 1-1,-1 0 1,0 0 0,-1 0 0,1 0-1,0 0 1,0 0 0,-1 0-1,0 1 1,1-1 0,-1 1 0,0-1-1,0 1 1,0-1 0,0 1-1,-1-1 1,1 1 0,-1 0 0,0-1-1,1 5 1,-1 2-15,1-1 0,-1 1 0,0-1 0,-1 0 0,0 1 0,-1-1 0,1 0 0,-1 0 0,-1 1 0,0-2 0,0 1 0,-6 10 0,0-3 0,-2-1 0,1-1 0,-2 0 0,-25 23 0,10-12 0,0-2 0,-2-1 0,-1-1 0,0-1 0,-1-2 0,-1-1 0,0-2 0,-54 17 0,67-28 0,0 0 0,18-2 0,9-1 0,23 2 0,0 2 0,-1 1 0,54 16 0,-1 0 0,-26-9 0,127 23 0,-178-35-165,-3 0-402,-1 0-1,0 1 0,1-1 0,-1 0 1,1 1-1,-1 0 0,0-1 0,1 1 1,-1 0-1,0 0 0,0 0 0,0 0 1,3 3-1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5.6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125 0 12070,'0'0'12757,"-109"133"-11476,99-84-145,5-14-255,5-7-561,0-7-144,15-14-144,16-7-32,6 0-32,9-7-64,1-14-832,10 0-1313,0 0-1425,-5 0-1953,-5 0-2881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5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 0 3858,'0'0'8123,"-3"22"-2923,-24 325 4442,26-215-8332,1-131-1324,0-1 0,0 1 1,0-1-1,0 1 0,0-1 0,0 1 1,1-1-1,-1 1 0,0-1 1,0 1-1,1-1 0,-1 1 0,0-1 1,1 0-1,-1 1 0,0-1 0,1 1 1,-1-1-1,1 0 0,-1 1 0,0-1 1,1 0-1,-1 0 0,1 1 0,-1-1 1,1 0-1,-1 0 0,1 0 1,-1 1-1,1-1 0,-1 0 0,1 0 1,-1 0-1,1 0 0,0 0 0,-1 0 1,1 0-1,22-5-995,-18 2 811,0 0 0,-1-1 1,1 1-1,-1-1 0,0 0 1,0-1-1,0 1 0,5-8 0,5-6-242,-2 5 147,5-7-909,30-29 1,-41 44 1035,0 0 0,0 1-1,0 0 1,1 0 0,-1 0-1,1 1 1,0 0 0,0 0 0,0 0-1,11-2 1,-16 5 245,0 0-1,0 0 1,0 1-1,0-1 1,0 0-1,0 1 1,0-1-1,0 1 1,0-1-1,0 1 1,0 0-1,0 0 1,-1 0-1,1 0 1,0 0-1,-1 0 1,1 1-1,0-1 1,-1 0-1,0 1 1,1-1-1,-1 1 1,0 0-1,0-1 1,0 1-1,0 0 1,0 0-1,1 3 1,3 7 929,0 1 0,-1-1 0,3 18 0,-4-20-458,-1 2-120,0 0-1,-1-1 1,0 23-1,-1-33-431,0 0-268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7.4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195 1 5811,'0'0'15970,"-25"13"-14866,7-4-891,4-3-100,1 1 1,-1 0 0,-14 12-1,22-15-23,1 1-1,-1 0 1,1 0 0,0 0-1,1 1 1,-1 0-1,1 0 1,0 0 0,1 0-1,-1 1 1,-3 10-1,1 2 261,1 0 0,0 0 0,2 0 0,0 1 0,1-1 0,1 1 0,1 0 0,1-1 1,3 23-1,-2-35-270,1 0 0,-1-1 1,1 1-1,0-1 1,1 0-1,-1 0 0,1 0 1,1 0-1,-1 0 1,1-1-1,0 0 1,0 0-1,0 0 0,1-1 1,0 0-1,-1 0 1,10 4-1,-7-3-122,0-1 1,0 0-1,1 0 1,0-1-1,0 0 1,0 0-1,0-1 0,0-1 1,0 1-1,0-2 1,1 1-1,14-2 1,-22 1-196,0-1 0,0 1 0,0-1 0,0 0 0,1 0 0,-1 0 0,0 0 0,-1 0 0,1 0 0,0-1 0,0 1 0,0-1 0,-1 1 0,1-1 0,2-3 0,14-27-7016,-11 9-1997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7.9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81 10261,'0'0'5229,"26"-3"-2844,-11 1-2015,27-3 836,0-2 0,-1-1 0,50-18 0,-72 16-806,15-6 178,-33 15-541,1 1 0,-1-1 0,1 1 0,-1-1 0,1 1-1,0 0 1,-1 0 0,1 0 0,-1 0 0,1 0 0,-1 0 0,1 0 0,0 0-1,-1 1 1,1-1 0,-1 1 0,1-1 0,-1 1 0,2 0 0,-1 1-3,-1 0-1,0 0 1,1 0 0,-1-1 0,0 1 0,0 0 0,0 1 0,0-1-1,-1 0 1,1 0 0,0 0 0,-1 0 0,0 1 0,1 3 0,1 34 425,-2-39-445,-1 56 672,3 68-184,-2-121-526,0-1 0,0 0 1,1 0-1,-1 0 1,1 0-1,0 0 0,0 0 1,0 0-1,1 0 0,-1 0 1,1 0-1,-1 0 1,1-1-1,0 1 0,0-1 1,0 1-1,0-1 0,1 0 1,-1 0-1,1 0 1,-1 0-1,1 0 0,0-1 1,-1 1-1,1-1 0,0 0 1,0 1-1,0-1 1,0-1-1,0 1 0,0 0 1,1-1-1,-1 1 1,0-1-1,0 0 0,0 0 1,0-1-1,1 1 0,-1 0 1,0-1-1,0 0 1,0 0-1,0 0 0,0 0 1,0 0-1,0-1 0,4-2 1,3-2-39,-1 0 1,1-1-1,-1-1 0,-1 1 1,1-1-1,9-13 1,41-58-325,-56 74 490,1 0-1,-1 1 0,-1-1 1,1 0-1,-1 0 0,0-1 0,0 1 1,0 0-1,-1-1 0,1 1 1,-2-1-1,1 1 0,0-7 0,-1 12-24,-1-1-1,1 1 1,0-1-1,0 1 1,-1 0-1,1-1 1,0 1 0,-1-1-1,1 1 1,0 0-1,-1-1 1,1 1-1,-1 0 1,1-1-1,-1 1 1,1 0-1,-1 0 1,1-1-1,-1 1 1,1 0-1,-1 0 1,1 0-1,-1 0 1,1 0-1,-1 0 1,1 0-1,-1 0 1,1 0-1,-1 0 1,0 0-1,-23 0 1132,16 0-708,7 21-384,2-17-102,-1-1 1,1 0 0,0 0-1,0 0 1,0 0-1,0 0 1,1 0 0,-1 0-1,1 0 1,0 0 0,0-1-1,0 1 1,0-1-1,0 1 1,1-1 0,-1 0-1,1 0 1,-1 0 0,1 0-1,0 0 1,4 2-1,6 2 30,0 1-1,1-2 0,21 7 1,-15-8-387,-1-1 0,1-1 0,0 0-1,-1-2 1,39-4 0,-51 3-473,1 0-1,-1 0 1,0-1-1,0 0 1,0 0-1,0-1 1,0 0-1,-1 0 1,8-6-1,18-12-7031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8.4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5090,'0'0'18334,"3"22"-16389,13 74-550,-14-85-1242,1 1 1,0-1-1,0 0 0,1 0 0,0-1 0,1 1 1,0-1-1,1 0 0,0-1 0,0 1 0,14 14 0,-19-22-175,1-1-1,0 1 1,-1-1-1,1 0 1,-1 1-1,1-1 1,0 0-1,0 0 1,0 0-1,0-1 1,0 1-1,0 0 0,0-1 1,0 1-1,0-1 1,0 0-1,0 1 1,0-1-1,0 0 1,0-1-1,0 1 1,0 0-1,1 0 1,-1-1-1,0 1 1,0-1-1,0 0 0,0 1 1,3-3-1,6-3-223,-1-1-1,1 0 0,-2 0 0,11-10 1,5-2-139,-20 15 336,0 2 0,0-1 1,0 0-1,0 1 0,1 0 0,-1 0 0,1 1 1,-1 0-1,1 0 0,0 0 0,-1 0 0,1 1 1,0 0-1,0 0 0,-1 1 0,1-1 0,0 1 1,-1 1-1,1-1 0,-1 1 0,1 0 1,-1 0-1,0 0 0,0 1 0,0 0 0,0 0 1,0 0-1,-1 1 0,1-1 0,6 9 0,30 35 1042,-27-29-500,0-2 1,1 0 0,20 16-1,-34-31-483,0 0-1,0 0 1,0 0 0,0-1-1,0 1 1,0 0-1,0-1 1,0 1 0,0-1-1,0 1 1,0-1 0,1 0-1,-1 1 1,0-1-1,0 0 1,0 0 0,1 0-1,-1 0 1,0 0 0,0 0-1,1 0 1,-1 0-1,0 0 1,0-1 0,0 1-1,1 0 1,-1-1 0,0 1-1,0-1 1,0 1-1,0-1 1,0 0 0,0 1-1,0-1 1,0 0 0,0 0-1,0 0 1,0 0-1,-1 0 1,1 0 0,0 0-1,-1 0 1,2-1 0,2-5 24,-1-1-1,0 1 1,0 0 0,-1-1 0,2-9 0,1-8 51,-1-1 1,-2 0-1,0-42 0,-2 66 166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8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2513,'0'0'21050,"-5"154"-18393,5-125-880,0-1-1073,0-14-608,0-35-9492,0-22-577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8.7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12230,'0'0'13830,"109"28"-13830,-68-28-176,1 0-2033,-1 7-3186,11 7-3777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8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0 7587,'0'0'12774,"-99"147"-10309,84-98-127,15-7-882,0-14-816,0-7-415,15 0-97,16-14-128,11-7 0,5-7-160,5-28-401,-1-7-943,1-7-1570,5-7-2096,-10 14-3666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9.3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13206,'0'0'6475,"-7"21"-3746,-2 8-1620,1 1-1,1 0 1,-5 48-1,3 77 1846,9-153-2981,0 0 1,0-1-1,0 1 1,0 0-1,0-1 1,0 1 0,1 0-1,-1-1 1,0 1-1,1-1 1,-1 1-1,1-1 1,0 1-1,-1-1 1,1 1-1,0-1 1,0 1 0,0-1-1,0 0 1,0 0-1,0 1 1,1-1-1,-1 0 1,0 0-1,1 0 1,-1 0 0,0 0-1,1-1 1,-1 1-1,1 0 1,0-1-1,-1 1 1,1-1-1,-1 1 1,1-1-1,0 0 1,-1 0 0,1 0-1,0 0 1,-1 0-1,1 0 1,0 0-1,-1 0 1,1-1-1,-1 1 1,4-2 0,4 0-282,-1-1 1,1 0 0,-1 0 0,1-1 0,-1 0 0,0-1-1,10-7 1,0-1-45,0 1 0,1 0 0,0 1 0,36-13-1,-53 23 396,0 1-1,-1-1 1,1 1-1,0 0 1,0 0-1,0 0 1,0 0-1,0 0 1,-1 0-1,1 0 0,0 1 1,0-1-1,0 1 1,0-1-1,-1 1 1,1 0-1,0 0 1,-1 0-1,1 0 1,-1 0-1,1 0 1,-1 0-1,1 0 0,-1 0 1,0 1-1,1-1 1,1 3-1,3 5 377,0-1 0,0 2 0,7 13-1,-10-16-288,2 4 186,0 0-1,-1 0 1,3 12 0,8 26-21,-1-28-1605,-13-20 990,0-1-1,-1 1 0,1-1 1,0 1-1,0-1 0,-1 1 1,1-1-1,0 1 0,0-1 1,0 0-1,0 1 0,0-1 1,-1 0-1,1 0 0,0 0 1,0 1-1,0-1 0,0 0 1,0 0-1,0-1 0,0 1 1,0 0-1,0 0 0,-1 0 0,3-1 1,12-11-8164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9.5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 10789,'0'0'15943,"166"77"-14870,-119-63-657,-1-7-288,-9 0-128,-1-7-64,-5 0-1745,0-28-1728,-5-14-2034,-10 0-2145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8.2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431 1 8436,'0'0'19497,"-8"1"-17664,-5 1-1533,0 2 0,1 0 0,-1 0 0,1 1 0,0 0 0,-14 9 0,-74 51 62,81-53-239,-12 9-40,1 1 0,0 1 1,2 1-1,-32 36 0,41-30-83,18-30 0,0 1 0,1 0 0,0 0 0,-1 0 0,1 0 0,-1-1 0,1 1 0,0 0 0,0 0 0,0 0 0,-1 0 0,1 0 0,0 0 0,0 0 0,0 0 0,0 0 0,0 0 0,1 0 0,-1 0 0,0-1 0,0 1 0,1 0 0,-1 0 0,0 0 0,1 0 0,-1 0 0,1-1 0,-1 1 0,1 0 0,0 0 0,-1-1 0,1 1 0,0 0 0,0 0 0,13 5 0,0-2 0,1 1 0,-1-2 0,1 0 0,0-1 0,18 1 0,-22-1 0,269 5 0,-188-8 0,-43-5-1771,-48 0-2230,-15 5-12445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9.7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0 4402,'0'0'9684,"-52"133"-4529,47-91-1970,5 7-624,0-7-1040,0 7-528,21-7-401,5-7-272,-5-7-208,-1-13-112,-9-8 0,-1-7-544,11 0-1537,5-22-1825,5 1-3425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19.8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98 18969,'0'0'10484,"-20"-98"-21417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3.2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42 8612,'0'0'16074,"-6"-9"-13334,-13-22-1097,18 29-1365,1 33-642,0-29 368,-1 13 115,1-11-38,-1-1 0,1 1 0,0-1 0,0 1 0,0 0 0,0-1 0,1 1 0,0 4 0,-9-9 385,8 1-459,-1 1 0,1-1 1,0 0-1,-1 0 1,1 0-1,-1 0 0,1 1 1,0-1-1,-1 0 0,1 0 1,-1 0-1,1 0 1,0 0-1,-1 0 0,1 0 1,-1 0-1,1 0 0,0-1 1,-1 1-1,1 0 0,-1 0 1,1 0-1,0 0 1,-1 0-1,1-1 0,0 1 1,-1 0-1,1 0 0,0-1 1,-1 1-1,1 0 1,0-1-1,-1 1 0,1 0 1,0-1-1,-1 0-7,-1-1-26,0-1 1,0 0 0,0 1 0,0-1 0,1 0-1,-1 0 1,1 0 0,0 0 0,0-1-1,0 1 1,0 0 0,0-5 0,1 6-87,10-4-39,-9 6 148,0-1 0,-1 0 0,1 1-1,0-1 1,-1 1 0,1-1 0,0 1 0,0-1-1,0 1 1,-1-1 0,1 1 0,0 0 0,0-1-1,0 1 1,0 0 0,0 0 0,1-1 0,2 2-58,-13 12-14445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4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0 6195,'0'0'15343,"-18"30"-13870,3-6-1145,3-6-63,0 1 1,2-1-1,0 2 0,1 0 1,1 0-1,0 0 1,2 1-1,1 0 1,-5 31-1,4 29 986,2 1-1,14 148 0,0-176-1055,29 95 0,-32-125-230,-2-11 900,-2-9-4864,-9-22-6980,-17-15-749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4.6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0 113 9973,'0'0'12853,"135"0"-10179,-67-14-1138,-1 0-1135,1-8-401,-1 1-225,-5 7-2752,-10 0-3810,-21 0-2257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5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6499,'0'0'5056,"0"24"87,3 75-1421,-3-94-3545,1-1 0,-1 1 1,1 0-1,0-1 0,0 1 0,0-1 1,1 1-1,0-1 0,0 0 0,0 0 0,0 0 1,1 0-1,-1 0 0,1 0 0,0 0 0,0-1 1,0 0-1,1 1 0,-1-1 0,1-1 1,0 1-1,0 0 0,0-1 0,0 0 0,6 3 1,-6-4-228,0 0 0,0 0 0,0 0 0,-1-1 0,1 1 0,0-1 0,0 0 0,0 0 0,0-1 0,0 1 0,0-1 0,0 0 0,-1 0 0,1 0 0,0 0 0,-1-1 0,1 1 0,-1-1 0,1 0 0,-1 0 0,0 0 0,0-1 0,0 1 0,0-1 0,5-5 0,7-13-1076,-1-1 1,0-1-1,15-38 0,-29 61 1122,0-1 1,0 1-1,0 0 1,0-1-1,0 1 0,1 0 1,-1-1-1,0 1 1,0 0-1,0-1 1,0 1-1,0 0 0,0-1 1,1 1-1,-1 0 1,0-1-1,0 1 1,0 0-1,1 0 1,-1-1-1,0 1 0,0 0 1,1 0-1,-1-1 1,0 1-1,0 0 1,1 0-1,-1 0 0,0 0 1,1 0-1,-1-1 1,0 1-1,1 0 1,-1 0-1,0 0 1,1 0-1,-1 0 0,0 0 1,1 0-1,-1 0 1,0 0-1,1 0 1,-1 0-1,0 0 0,1 1 1,-1-1-1,0 0 1,1 0-1,-1 0 1,0 0-1,1 0 1,-1 1-1,0-1 0,1 0 1,-1 0-1,0 1 1,0-1-1,0 0 1,1 0-1,-1 1 0,0-1 1,0 0-1,0 0 1,1 1-1,9 24 387,-8-20-214,8 20 854,41 87 4157,-46-97-4905,3 2-1,0-12-7111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5.2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1953,'0'0'21834,"-5"112"-21834,15-70-128,6-21-3074,-1-7-4673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5.3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9845,'0'0'11237,"5"154"-11237,6-105 0,4 0-2930,6 0-4305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5.8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120 0 5907,'0'0'11778,"-14"30"-8701,-45 97-1266,47-100-753,-14 48 0,23-61-800,1 0 0,0 0 0,0 29 0,2-42-262,0 0-1,0 0 0,0 0 1,1 0-1,-1 1 1,0-1-1,0 0 1,1 0-1,-1 0 0,0 0 1,1 0-1,-1 0 1,1 0-1,0 0 0,-1 0 1,1 0-1,0 0 1,-1 0-1,1 0 1,0-1-1,0 1 0,0 0 1,0 0-1,1 0 1,0 0-31,0 0 1,0-1 0,1 1-1,-1 0 1,0-1 0,1 0-1,-1 1 1,0-1 0,1 0-1,-1 0 1,4-1 0,0 0-102,-1 0 0,0 0 0,1 0 0,-1-1 0,0 0 0,0 0 0,0 0 0,0-1 0,0 0 0,6-4 0,-2-3-21,0 0 0,-1-1 0,0 0 1,-1 0-1,0-1 0,-1 0 0,0 0 0,-1 0 0,7-26 1,10-20 144,-14 49 1000,-3 13 212,2 17 105,-6-18-1425,8 33 1041,6 21 854,14 116 0,-19 64-1356,-10-233-416,0-1 0,0 1-1,0-1 1,0 1 0,-1-1 0,0 1 0,0-1-1,0 1 1,0-1 0,0 0 0,-2 4 0,1-5-4,1-1 1,0 1-1,-1-1 0,0 1 1,1-1-1,-1 0 1,0 0-1,1 0 1,-1 0-1,0 0 0,0 0 1,0 0-1,0-1 1,0 1-1,0-1 1,0 1-1,0-1 1,0 0-1,0 0 0,0 0 1,-4 0-1,-5 0-158,1 0-354,0 0-1,-1 0 0,-19-5 1,27 5 83,0-1 0,0 0-1,0 0 1,0-1 0,0 1 0,1-1 0,-1 1 0,0-1 0,1 0 0,-4-3 0,-12-20-6152,-2 3-3508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7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0 140 5202,'0'0'13078,"151"-98"-9988,-89 77-465,0 0-864,-5 21-1089,-15 0-496,-6 0-128,-5 0-48,-10 0-288,-5 0-1185,-11 7-1392,0-7-1345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8.5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1 10789,'0'0'16661,"-7"19"-15834,5-12-753,-9 25 568,2 1 1,-10 66-1,3 195 86,16-293-1819,0-19-7661,0 14 6915,0-27-7420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7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0 992,'0'0'12086,"6"168"-8276,9-98-401,1-6-1024,-1-8-480,1-7-992,5-7-657,-6-7-240,6-7-16,5-14-288,-5-14-1665,15 0-1137,6-7-1968,-1-21-2722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7.7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0 10069,'0'0'13075,"-22"13"-11741,-69 45-480,87-55-773,1 0 1,-1-1 0,0 1 0,1 0 0,0 1 0,0-1 0,0 0 0,0 1 0,1 0-1,-1 0 1,1 0 0,0 0 0,0 0 0,0 0 0,1 0 0,-1 1 0,1-1-1,0 0 1,0 1 0,1-1 0,-1 1 0,1 0 0,0-1 0,1 9 0,0 2 18,-1-12-93,1 1 1,-1 0-1,1 0 0,0 0 0,0-1 0,1 1 0,-1 0 0,1-1 0,0 0 1,0 1-1,0-1 0,0 0 0,5 6 0,43 38 84,-26-24-52,12 10 18,-19-19-33,0 2 1,-2 0-1,1 0 0,-2 2 0,19 29 0,-31-44-6,-1 0 0,1 1 0,-1-1-1,0 0 1,0 1 0,0 0 0,-1-1-1,1 1 1,-1 0 0,0-1-1,0 1 1,0 0 0,-1 6 0,0-8 6,1 0 1,-1 0 0,1 0-1,-1-1 1,0 1 0,1 0-1,-1 0 1,0-1-1,0 1 1,-1-1 0,1 1-1,0-1 1,0 1 0,-1-1-1,1 1 1,-1-1 0,1 0-1,-1 0 1,0 0 0,1 0-1,-1 0 1,0 0 0,0-1-1,-2 2 1,-5 0-57,0 0 0,1 0 0,-1-1 0,0 0-1,0-1 1,0 0 0,-15-2 0,22 2-244,-1-1 1,1 0-1,-1 1 0,1-1 0,-1 0 0,1 0 0,-1-1 0,1 1 1,0 0-1,0-1 0,-1 0 0,1 1 0,0-1 0,1 0 1,-1 0-1,0 0 0,0 0 0,1 0 0,-1 0 0,1-1 1,0 1-1,0-1 0,0 1 0,0-1 0,0 1 0,0-1 0,1 1 1,-1-1-1,0-4 0,0-39-6858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7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7171,'0'0'12294,"161"35"-10181,-109-35-1537,0 0-464,-6 0-112,-15 0-2369,-10 0-3410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8.3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0 119 7299,'0'0'13246,"3"24"-11477,1 1-1234,12 46 0,-15-69-517,0 1 0,1-1 0,-1 0-1,0 1 1,1-1 0,-1 0 0,1 0 0,0 0-1,0 0 1,0 0 0,0 0 0,0 0 0,0-1 0,0 1-1,1-1 1,-1 1 0,1-1 0,-1 0 0,1 0-1,-1 0 1,1-1 0,-1 1 0,1 0 0,0-1 0,-1 0-1,1 1 1,0-1 0,0 0 0,3-1 0,3 1-3,7 2-46,0-2 0,-1 0 1,1-2-1,-1 1 1,1-2-1,-1 0 0,0 0 1,0-2-1,27-11 0,-34 12-27,1 0 0,-1-1 0,0 0 0,0-1 0,-1 0 1,0 0-1,0 0 0,0-1 0,-1 0 0,0-1 0,0 1 0,-1-1 0,0 0 0,0-1 0,-1 1 0,0-1 0,4-11 0,-5 7 103,0 0-1,-1 0 1,0 0 0,-1-1 0,-1-16 0,0 29 0,-1 0-1,1 0 1,-1 0-1,1 0 0,-1 0 1,1 1-1,-1-1 1,1 0-1,-1 0 1,0 0-1,1 1 1,-1-1-1,0 0 1,0 1-1,0-1 1,0 1-1,1-1 1,-1 1-1,0-1 0,0 1 1,0 0-1,0-1 1,-2 1-1,2-1 27,0 1 0,-1 0-1,1-1 1,0 1 0,0 0-1,0 0 1,-1 0 0,1 0-1,0 0 1,0 0 0,-1 0-1,1 0 1,0 1 0,0-1 0,0 0-1,-1 1 1,1-1 0,0 1-1,0 0 1,0-1 0,0 1-1,0 0 1,0-1 0,0 1-1,0 0 1,0 0 0,0 0-1,1 0 1,-1 0 0,-1 2-1,-17 32 519,14-21-323,0 1 0,1 0 0,-3 18 0,6-25-96,0-1 0,0 0 0,1 1 0,0-1 0,1 0 0,-1 1 0,1-1-1,4 14 1,-4-18-125,1-1 0,0 1 0,-1-1 0,1 1 0,0-1 0,0 0 0,0 0 0,1 0-1,-1 0 1,0 0 0,1 0 0,-1-1 0,1 1 0,-1-1 0,6 2 0,1 1 15,1-1-1,-1 0 1,16 2 0,14-1-896,0-2 1,1-2-1,41-5 0,-40 0-3747,-8-2-3335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3:59.0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0 3490,'0'0'15004,"-2"27"-12627,0 3-1543,-4 138 3356,5-138-3443,0 32 400,1-57-1084,1-1-1,-1 1 1,1-1-1,0 1 1,0-1-1,1 0 1,-1 1-1,1-1 1,0 0 0,4 6-1,-6-10-63,0 1 0,1-1 0,-1 1-1,0-1 1,1 1 0,-1-1 0,1 1 0,-1-1 0,1 1-1,0-1 1,-1 1 0,1-1 0,-1 0 0,1 1-1,0-1 1,-1 0 0,1 0 0,0 1 0,-1-1 0,1 0-1,0 0 1,-1 0 0,1 0 0,0 0 0,-1 0 0,1 0-1,0 0 1,-1 0 0,1 0 0,0 0 0,0-1 0,-1 1-1,1 0 1,-1 0 0,1-1 0,0 1 0,-1 0 0,1-1-1,-1 1 1,1-1 0,0 1 0,-1 0 0,0-1 0,2 0-1,20-31-165,-19 25 176,16-24-47,1 0 1,2 2-1,1 0 0,43-42 0,-64 69 45,0 0 0,0 0 1,0 0-1,0 1 0,0-1 0,1 1 1,-1-1-1,1 1 0,-1 0 0,1 0 1,-1 0-1,1 0 0,-1 1 1,1-1-1,0 1 0,0-1 0,-1 1 1,1 0-1,0 0 0,3 1 0,-3 0 53,0 0-1,0 0 1,0 0-1,0 1 1,0-1-1,0 1 1,-1 0-1,1 0 1,0 0-1,-1 0 1,0 1-1,1-1 1,-1 1-1,2 3 1,6 10 324,0 0 0,-2 1 1,0 0-1,10 29 0,-13-31-269,-2-8-54,-2-3-56,1-1 1,-1 1 0,0 0 0,0 0-1,0 0 1,-1 0 0,1 0 0,-1 5-1,0-7-346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2.6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21 2273,'0'0'11208,"0"-3"-9028,-1 2-1977,1 0 1,0 0 0,0 1 0,0-1 0,-1 0 0,1 0 0,-1 1 0,1-1-1,0 0 1,-1 0 0,1 1 0,-1-1 0,1 1 0,-1-1 0,0 0 0,1 1 0,-1-1-1,0 1 1,1-1 0,-1 1 0,0 0 0,0-1 0,0 0 0,-26-1 5503,20 2-5849,3 0 192,0 0 1,0 0 0,0 1 0,0-1 0,0 1-1,0 0 1,0 0 0,0 0 0,0 1 0,1-1-1,-1 1 1,1 0 0,-1 0 0,1 0-1,-1 0 1,1 1 0,0-1 0,0 1 0,0 0-1,1 0 1,-1 0 0,1 0 0,-1 1 0,1-1-1,0 0 1,-2 7 0,-1 1 23,0 0-1,1 0 1,0 1-1,1 0 1,0 0-1,1 0 1,1 0 0,0 0-1,0 0 1,1 0-1,2 19 1,-2-29-51,1 0 1,-1 1-1,1-1 1,0 0-1,-1 1 1,1-1-1,0 0 1,0 0-1,0 0 1,1 0-1,-1 0 1,1 0-1,-1 0 1,1 0-1,-1 0 1,1-1-1,3 3 1,-1-1 6,1 0 0,-1-1 1,1 1-1,0-1 0,0 0 0,0 0 1,9 1-1,-2 0-4,0-2 1,0 0 0,0 0-1,0-1 1,-1-1-1,23-3 1,-29 3-20,0 0 0,0-1 0,0 1 0,0-1 0,-1-1 0,1 1 0,-1-1 0,1 1 0,-1-1 0,0 0 0,0-1-1,5-5 1,0-1 11,-1-1 0,0 0 0,7-15 1,12-16-62,-18 87 313,-8-37-203,0 0 0,0 0 0,1 0 0,0 0 0,5 11 0,-5-16-55,-1 0 0,1 0 0,-1 0 0,1 0 0,0 0 1,0-1-1,0 1 0,1-1 0,-1 1 0,1-1 0,-1 0 0,1 0 1,0 0-1,5 3 0,11-2-3024,-15-4 1605,-1 0 0,1 0 0,0 0 0,-1 0 0,1-1 0,-1 1-1,0-1 1,1 0 0,3-2 0,14-10-10620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2.8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58 0 9845,'0'0'10436,"-57"127"-8595,57-92-416,0-7-353,0-14-479,21 7-401,4-14-192,12-7 0,-6 0-16,10 0-1409,1-21-1168,-6-7-3106,1-7-3697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3.2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0 4594,'0'0'6592,"-7"24"-1845,-7 24-2742,2 0-1,3 2 1,-5 60 0,14 43 751,0-150-2751,0 0 0,1 0 0,-1 0 0,1 0 0,-1-1 0,1 1 0,0 0 0,0 0 0,1-1 1,-1 1-1,0-1 0,1 1 0,-1-1 0,1 0 0,0 1 0,0-1 0,0 0 0,3 2 0,-3-3-21,0 0 0,0 0 0,0 0 1,0 0-1,0 0 0,0-1 0,1 1 1,-1-1-1,0 0 0,0 1 0,0-1 0,1 0 1,-1 0-1,0 0 0,0-1 0,1 1 0,-1-1 1,0 1-1,0-1 0,0 0 0,0 1 1,0-1-1,0 0 0,0-1 0,3-1 0,4-3-35,-1-1-1,1 0 1,-1-1-1,-1 0 1,13-16-1,25-25-231,-41 46 228,0 0-1,0 0 0,0 0 0,0 1 0,1 0 0,-1-1 1,1 1-1,-1 1 0,1-1 0,0 1 0,6-1 1,-6 1 71,0 1 0,-1-1 1,1 1-1,0 1 0,0-1 1,-1 1-1,1-1 0,0 1 1,-1 1-1,1-1 1,-1 1-1,1 0 0,-1 0 1,0 0-1,0 0 0,0 1 1,0-1-1,0 1 0,-1 0 1,1 0-1,-1 1 0,1-1 1,-1 1-1,3 5 1,2 4 311,-1 0 0,0 0 1,-1 1-1,0 0 1,-1 0-1,5 22 0,-7-29-293,-2-5-262,-1-16-14742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4.5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1 267 3073,'0'0'16944,"10"-2"-14284,1 0-2258,0 0 1,0-1-1,0 0 0,-1-1 0,0 0 1,0-1-1,0 0 0,15-11 1,78-65 479,-83 64-855,-17 14 4,-1 1 0,1-1 0,-1 0 0,0 0 0,0-1 0,0 1-1,0 0 1,-1 0 0,0-1 0,1 1 0,-1-1 0,0 0 0,0 1 0,-1-1 0,1 0 0,-1 1-1,0-1 1,0 0 0,0 1 0,-1-1 0,1 0 0,-1 0 0,-1-5 0,1 7-13,0 0 1,0 1-1,0-1 1,0 0-1,-1 0 1,1 0-1,0 1 1,-1-1-1,1 1 1,-1-1-1,0 1 1,0 0-1,1-1 1,-1 1-1,0 0 1,0 0-1,0 0 0,0 1 1,0-1-1,0 0 1,-4 0-1,2 0-15,0 0 0,0 0-1,0 0 1,-1 1-1,1-1 1,-1 1-1,1 0 1,0 0 0,-1 1-1,-6 1 1,8 0 1,-1 0 0,1 0 0,-1 0 0,1 1 0,0-1 0,0 1 0,0 0 0,0 0 0,1 0 0,-1 0 0,1 1 0,0-1 0,0 1 0,0-1 0,0 1 0,1 0 0,-1-1 0,1 1 0,0 0 0,0 0 0,0 5 1,0-5 23,0 1 1,0-1 0,1 1-1,-1 0 1,1-1 0,1 1 0,-1-1-1,0 1 1,1 0 0,0-1 0,0 1-1,1-1 1,-1 1 0,1-1 0,0 0-1,0 0 1,0 0 0,5 6 0,0-3 26,1-1 1,0 0 0,0-1 0,1 0-1,-1 0 1,1-1 0,0 0 0,1 0-1,-1-1 1,1 0 0,-1-1 0,1 0-1,18 1 1,-3-2-489,0 0 0,-1-1 0,1-2 0,37-6 0,-49 5-1552,-1 0 0,1 0 0,19-9 0,-8-2-5543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4.7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10453,'0'0'13942,"0"127"-12341,0-106-849,0-7-592,5-14-304,-5-21-13046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08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12438,'0'0'13475,"14"0"-12330,-1-1-813,-5 0-137,0 1 0,1 0 0,-1 1 0,0-1 0,0 2-1,0-1 1,0 1 0,0 0 0,15 7 0,-21-8-141,7 3 151,0 0 1,0 1-1,0 0 1,-1 0 0,12 11-1,-17-13-163,-1 0 0,1 0 0,-1 1 0,0-1 0,1 1 0,-2-1 0,1 1 0,0 0 0,-1 0 0,0 0 0,1-1 0,-2 2 0,1-1 0,0 0 0,-1 0 0,0 0 0,0 4 0,-1 7 61,0-1-1,-2 0 1,1 0-1,-2 0 1,0 0-1,-1 0 1,0-1-1,-1 0 0,0 0 1,-11 16-1,11-19-73,2-3 1,1 1 0,-1 0 1,1-1-1,-4 17 1,7-23-30,0-1 1,0 1-1,0-1 1,0 1 0,0-1-1,0 1 1,0-1-1,1 0 1,-1 1-1,0-1 1,0 1 0,0-1-1,1 0 1,-1 1-1,0-1 1,0 1-1,1-1 1,-1 0 0,0 1-1,1-1 1,-1 0-1,0 0 1,1 1-1,-1-1 1,1 0 0,-1 0-1,0 1 1,1-1-1,-1 0 1,1 0-1,-1 0 1,1 0 0,-1 0-1,1 0 1,-1 0-1,0 0 1,1 0-1,-1 0 1,1 0 0,-1 0-1,1 0 1,-1 0-1,1 0 1,-1 0-1,0 0 1,1-1 0,0 1-1,1 0 1,1 0-2,6 0 0,1 0 0,0 0 0,0 0 0,0-1 0,-1-1 0,1 0 0,0 0 0,-1-1 0,0 0 0,18-9 0,-4-2-111,0-2 0,-1-1 0,22-20 0,-33 27-216,0-1 1,-1 0-1,0-1 0,-1 0 1,0-1-1,-1 1 0,8-19 1,-9 3-6451,-6 6-5047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9.2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7299,'0'0'16037,"4"0"-15165,26 2 340,0 2 0,55 13-1,-40-7-497,44 11 135,52 9-305,-139-30-519,-1 1 1,0-1 0,1 0 0,-1 1-1,0-1 1,1 1 0,-1-1 0,0 1-1,0-1 1,1 1 0,-1 0-1,0 0 1,0 0 0,0 0 0,0 0-1,0 0 1,0 0 0,0 0 0,-1 0-1,1 0 1,0 0 0,-1 1-1,1-1 1,0 0 0,-1 0 0,1 1-1,-1-1 1,0 0 0,0 1 0,1-1-1,-1 0 1,0 1 0,0-1 0,0 1-1,0-1 1,0 0 0,-1 3-1,-1 8 179,-1-1 0,0 0-1,-8 20 1,4-13-70,-164 408 757,157-389-891,12-30 0,-1 0 0,0 0 0,0 0 0,-1 0 0,-4 7 0,7-14-185,1 1 1,-1-1-1,1 0 0,-1 1 0,1-1 1,-1 0-1,0 0 0,1 1 1,-1-1-1,0 0 0,1 0 1,-1 0-1,0 0 0,1 0 0,-1 0 1,0 0-1,1 0 0,-1 0 1,0 0-1,1 0 0,-1 0 1,0-1-1,1 1 0,-1 0 0,0 0 1,1-1-1,-1 1 0,0-1 1,-3-13-6268,3-16-1973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4.8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3153,'0'0'19657,"83"49"-19657,-36-42-192,-5 0-2209,10-7-3826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5.2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9476,'0'0'4763,"-1"21"49,-3 154 471,4-173-5258,0 0-1,0 0 1,0 0 0,0 0 0,1 0 0,-1 0-1,0 0 1,1 0 0,0 0 0,0 0 0,-1-1-1,1 1 1,0 0 0,0 0 0,1-1-1,-1 1 1,0-1 0,0 1 0,1-1 0,-1 0-1,1 1 1,-1-1 0,4 2 0,-2-2-31,1 1 1,-1-1-1,1 0 1,-1 0-1,1-1 1,-1 1-1,1-1 1,0 1-1,-1-1 0,1 0 1,-1-1-1,1 1 1,5-2-1,-4 1 22,0-1 0,0 0 0,0-1 0,-1 1 0,1-1 0,-1 0 0,0 0 0,0-1 0,0 1 0,5-6 0,13-11 70,-14 14-81,1 1 0,-1-1 0,1 2 0,0-1 0,0 1 0,0 0 0,1 1 0,-1 0 0,1 0 0,0 1 0,-1 0 0,1 1 0,0 0 0,17 1 0,-25 1 39,0-1 0,-1 1 0,1-1 0,0 1 0,-1-1 0,1 1 0,0 0 0,-1 0 0,1 0 0,-1 0 0,1 0 0,-1 0 0,0 0 0,1 0 0,-1 1 0,0-1 0,0 0 0,0 1 0,0-1 0,0 1 0,0 0 0,0-1 0,-1 1 0,1-1 0,0 1 0,0 2 0,11 50 1451,-11-46-1281,7 24 506,-1 1-258,-7-31-577,17 19-15249,-8-14 7099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5.7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312 17 5795,'0'0'13950,"-25"-4"-11453,3-1-1953,0 2 1,-42-1-1,61 4-488,-1 1 0,0-1 0,0 1 0,1 0-1,-1 0 1,1 1 0,-1-1 0,1 1 0,-1 0 0,1-1 0,0 1 0,0 1 0,0-1 0,0 0 0,-3 5-1,-1 0 50,1 1 1,0 1-1,-9 16 0,5-7 34,-6 8 444,-21 46 0,32-61-381,1 1 1,0-1-1,1 1 0,0-1 1,1 1-1,0 0 1,0 13-1,2-24-199,1 0 0,-1 0 0,0-1 0,0 1-1,1 0 1,-1 0 0,0 0 0,1 0 0,-1-1 0,1 1 0,-1 0-1,1-1 1,-1 1 0,1 0 0,-1-1 0,1 1 0,0 0-1,0-1 1,-1 1 0,1-1 0,0 1 0,0-1 0,-1 0 0,1 1-1,0-1 1,0 0 0,0 1 0,0-1 0,0 0 0,-1 0-1,1 0 1,1 0 0,33 1-39,-28-1 37,3 0-8,0-1 1,-1 0-1,1 0 1,-1-1-1,0 0 0,1 0 1,-1-1-1,0-1 1,-1 1-1,1-2 1,0 1-1,-1-1 0,0 0 1,14-12-1,81-59-1308,-102 75 1298,-1 0-1,1 1 1,-1-1 0,1 0-1,0 1 1,-1-1 0,1 1-1,0-1 1,0 1 0,-1-1 0,1 1-1,0 0 1,0-1 0,0 1-1,-1 0 1,1 0 0,0-1-1,0 1 1,0 0 0,0 0-1,0 0 1,0 0 0,-1 0-1,1 0 1,0 0 0,0 0 0,0 1-1,0-1 1,1 1 0,12 18 370,-4-4 328,15 23 322,-20-35-1120,-4-3-884,2 0-2024,0 0 1527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6.0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0 9316,'0'0'2815,"-1"26"1392,-8 192 4813,9-148-6731,0-69-2287,0 0-1,0 0 0,0 0 1,0 0-1,1 0 0,-1 0 1,0-1-1,0 1 0,1 0 1,-1 0-1,0 0 0,1 0 1,-1-1-1,1 1 0,-1 0 1,1-1-1,0 1 0,-1 0 1,1-1-1,0 1 0,-1-1 1,1 1-1,0-1 0,0 1 0,-1-1 1,1 1-1,0-1 0,0 0 1,0 1-1,0-1 0,-1 0 1,1 0-1,2 0 0,-1 1-24,0-1-1,0 0 0,0 0 0,1-1 0,-1 1 0,0 0 1,0-1-1,0 1 0,0-1 0,0 0 0,0 1 0,0-1 1,0 0-1,0 0 0,1-2 0,11-9-53,-1-1 0,0 0 0,-1-1 0,15-23 0,25-28-74,-39 51-2,-12 12 120,1-1 1,0 1 0,0-1-1,0 1 1,0 0-1,1 0 1,-1 0-1,1 0 1,-1 0 0,1 1-1,-1-1 1,1 1-1,0 0 1,0 0-1,0 0 1,5-2 0,-5 6 89,-1-1 0,1 1 0,-1 0 0,1-1 0,-1 1 0,0 0 0,0 1 0,0-1 0,-1 0 0,1 0 0,-1 1 0,1 3 0,2 1 175,11 23 616,-7-12-394,2 0 0,18 28-1,-19-34-531,-9-12 50,1 0-1,0 0 1,-1 0 0,1 1-1,0-1 1,0 0-1,-1-1 1,1 1 0,0 0-1,0 0 1,0 0-1,0 0 1,2 0 0,14 2-3925,30-3-9453,-12 0 1987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6.7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147 350 7043,'0'0'8756,"-21"25"-4981,-64 82-1069,80-100-2367,0 1 0,0-1 0,1 0 0,0 1 0,1 0 0,0 0 0,0 0 0,1 1 0,0-1 0,0 0 0,1 1 0,0 0 0,0-1 0,1 1 0,1 10 0,0 3 157,-1-22-493,0 1 0,1-1 1,-1 1-1,1 0 1,-1-1-1,1 1 1,-1-1-1,1 1 0,-1-1 1,1 1-1,-1-1 1,1 1-1,0-1 1,-1 1-1,1-1 0,0 0 1,-1 0-1,1 1 1,0-1-1,-1 0 0,1 0 1,0 0-1,0 0 1,-1 0-1,1 0 1,0 0-1,0 0 0,-1 0 1,1 0-1,0 0 1,0 0-1,-1 0 1,1-1-1,0 1 0,-1 0 1,2-1-1,2 0 1,1 0-1,-1 0 0,0 0 0,0-1 1,0 1-1,5-4 0,5-6 1,-1 0 0,-1 0 0,0-1 0,-1-1 0,0 0-1,15-24 1,48-96-188,-57 96-28,-2-2 1,-1 0 0,-3 0 0,-1-1 0,-1-1 0,-3 1 0,2-83 0,-10 153 567,-2 1 1,-1-1 0,-1-1 0,-11 32-1,6-24 247,1 1-1,-5 55 1,14-81-518,-1 7 88,1 0 0,0 0 0,4 28 0,-2-43-156,-1 0-1,1 0 0,0 1 1,0-1-1,1 0 0,-1 0 1,1-1-1,0 1 0,0 0 1,0 0-1,0-1 0,0 1 0,1-1 1,0 0-1,0 0 0,0 0 1,0 0-1,0 0 0,1-1 1,-1 1-1,6 2 0,-1-2-61,-1 0-1,1 0 0,0-1 0,-1 0 1,1-1-1,0 0 0,0 0 0,0-1 1,9 0-1,-13 0-1,1-1-1,0 1 1,-1-1 0,1 0 0,-1 0 0,1-1 0,-1 1-1,0-1 1,0 0 0,1-1 0,-1 1 0,-1 0 0,1-1 0,0 0-1,-1 0 1,7-7 0,2-7-89,0-1-1,-1 0 1,-1-1 0,-1-1-1,-1 1 1,0-1 0,-2-1-1,7-32 1,-13 188 1019,0-134-881,0 1 0,0-1 1,1 0-1,-1 0 0,0 0 1,1 0-1,-1 0 0,1 0 0,-1 0 1,1 0-1,0 0 0,-1 0 1,1 0-1,0 0 0,0 0 0,-1 0 1,1-1-1,0 1 0,0 0 0,0 0 1,0-1-1,0 1 0,0-1 1,0 1-1,0-1 0,0 1 0,1-1 1,-1 0-1,0 0 0,2 1 1,-1-1-14,0 1 1,0-1-1,1 0 1,-1 0 0,0 0-1,1 0 1,-1 0-1,0 0 1,0-1 0,1 1-1,-1-1 1,0 1-1,0-1 1,4-2 0,16-22-137,-18 19 95,0 0 0,1 1 0,-1 0 0,11-9 0,-14 13 34,0 1 0,0-1 0,1 0 1,-1 0-1,0 1 0,1-1 0,-1 0 1,1 1-1,-1 0 0,0-1 0,1 1 1,-1 0-1,1 0 0,-1-1 1,1 1-1,0 0 0,-1 1 0,1-1 1,-1 0-1,1 0 0,-1 1 0,0-1 1,1 1-1,-1-1 0,1 1 1,2 1-1,61 45 50,-46-32 375,39 25 0,-51-36-362,-6-3-43,0 0 0,0-1 0,0 1 0,0 0-1,0 0 1,0 0 0,0-1 0,1 1 0,-1-1 0,0 1 0,1-1 0,-1 1 0,0-1 0,1 0 0,-1 1-1,0-1 1,1 0 0,-1 0 0,0 0 0,1 0 0,-1 0 0,0-1 0,1 1 0,-1 0 0,0-1-1,1 1 1,-1-1 0,0 1 0,0-1 0,1 1 0,-1-1 0,0 0 0,0 0 0,1-1 0,11-14-10,-1-1 1,12-21-1,13-20-47,-30 48-169,17-21 480,-23 29-431,0 1 1,0-1 0,0 1-1,1 0 1,-1 0 0,1-1-1,-1 1 1,1 0-1,-1 0 1,1 0 0,0 1-1,-1-1 1,1 0-1,0 0 1,2 0 0,-4-13-9332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7.4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0 281 704,'0'0'17905,"26"5"-15718,-9-1-1730,-1 0 20,0-1 1,31 2-1,-40-5-306,1 0-1,-1-1 1,1 1-1,-1-2 1,0 1-1,0-1 1,1 0-1,-1 0 1,0-1-1,-1 0 1,10-5-1,2-5 40,-1-1-1,0 0 1,0-2-1,-2 0 0,0 0 1,-1-2-1,21-33 1,-30 43-155,0 0 1,-1 0-1,0 0 1,-1-1 0,1 0-1,-2 0 1,1 0-1,-2 0 1,1 0 0,-1 0-1,0-12 1,-2 20-30,1 1 0,-1-1 1,0 1-1,0 0 1,0-1-1,1 1 0,-1 0 1,0 0-1,0 0 0,0 0 1,0 0-1,0 0 1,1 0-1,-1 0 0,0 0 1,-1 0-1,1 0 30,-2 1-37,1-1 1,-1 0-1,0 1 1,1 0-1,0 0 1,-1 0-1,1 0 1,-1 0-1,1 0 1,0 0-1,0 1 1,0-1-1,0 1 0,0 0 1,0-1-1,0 1 1,0 0-1,-2 4 1,-26 44-14,22-36 21,6-10-23,-43 85 186,41-79-35,1 0-1,-1 1 1,2-1-1,-1 1 0,2 0 1,-2 20-1,3-28-136,0-1-1,0 1 1,1-1 0,-1 1-1,0-1 1,1 1-1,0-1 1,0 0 0,0 1-1,0-1 1,0 0 0,0 1-1,0-1 1,1 0-1,-1 0 1,1 0 0,0 0-1,-1 0 1,1-1-1,0 1 1,0-1 0,0 1-1,0-1 1,0 1 0,1-1-1,-1 0 1,0 0-1,1 0 1,-1 0 0,5 0-1,6 2 60,1-1 0,-1-1-1,1 0 1,21-1 0,-16 0-57,11 0-1126,0-1 1,45-8-1,-63 7 389,-1-1 0,1-1 0,-1 0 0,0 0 0,0-1 0,0-1 0,0 1-1,-1-2 1,13-10 0,15-22-8020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7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8052,'0'0'18504,"-16"147"-16647,16-125-1249,0-8-368,0 0-224,0-28-11077,0-7-128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7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12998,'0'0'12710,"73"7"-12710,-32-7-16,1 7-2641,5-7-3282,-11 0-4370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08.1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0 3073,'0'0'9901,"-1"20"-5232,-8 243 4009,9-261-8657,-1 0 1,1 0-1,0 0 0,0 0 0,1 0 0,-1 0 0,0 0 0,1 0 0,-1 0 0,1 0 0,0 0 0,-1 0 0,1 0 0,0 0 1,0 0-1,0 0 0,0-1 0,1 1 0,-1 0 0,0-1 0,1 1 0,-1-1 0,1 0 0,0 1 0,-1-1 0,1 0 0,0 0 0,0 0 1,2 1-1,-1-2-22,0 1 1,0-1-1,0 0 1,0 0-1,0 0 0,0 0 1,-1-1-1,1 1 1,0-1-1,0 1 1,0-1-1,0 0 1,-1-1-1,1 1 1,0 0-1,-1-1 1,1 1-1,-1-1 1,3-2-1,12-11 36,-1-1 1,0 0-1,14-20 1,-17 18-62,2 1 1,0 1-1,23-19 1,-37 34 24,0 0 1,0 0-1,0 1 1,0-1-1,-1 1 1,1-1-1,0 1 0,0-1 1,0 1-1,1-1 1,-1 1-1,0 0 1,0-1-1,0 1 1,0 0-1,0 0 0,0 0 1,0 0-1,0 0 1,0 0-1,1 0 1,-1 1-1,0-1 0,0 0 1,0 0-1,0 1 1,0-1-1,0 1 1,0-1-1,0 1 0,0-1 1,0 1-1,0 0 1,-1 0-1,1-1 1,0 1-1,1 1 0,2 4 133,0 0-1,0 0 0,0 1 1,5 13-1,2 2 701,-3-6-356,0 0 0,-2 1 0,1 0-1,-2 1 1,6 30 0,-11-37-489,0-8-331,-20-3-21480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16.3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312 134 1921,'0'0'6582,"5"-6"-5622,21-23 8650,-27 12-2598,1 7-5813,-2 7-1065,1 0 0,-1 0 0,0 0 0,0 1-1,0-1 1,-1 1 0,1-1 0,-1 1 0,1 0-1,-1 0 1,0 0 0,1 0 0,-1 1-1,0-1 1,0 1 0,0-1 0,-1 1 0,1 0-1,-4 0 1,-12-7 155,10 4-284,-1 0 0,1 0 1,-1 2-1,0-1 0,0 1 1,-1 0-1,1 1 0,-19 1 1,28 0-20,-1 0 1,1 0 0,-1 1 0,1-1 0,-1 0-1,1 1 1,-1 0 0,1-1 0,0 1 0,-1 0 0,1 0-1,0-1 1,0 1 0,-1 0 0,1 0 0,0 0-1,0 1 1,0-1 0,0 0 0,0 0 0,1 1-1,-1-1 1,0 0 0,0 1 0,1-1 0,-1 1 0,1-1-1,0 0 1,-1 1 0,1-1 0,0 3 0,-2 7-71,1 0 0,0 0 0,1 15 0,1-15 79,-1-4 2,1-1 1,1-1-1,-1 1 1,1 0-1,0 0 1,0 0-1,1-1 1,0 1-1,0-1 1,0 0-1,0 0 1,1 0-1,0 0 1,8 7-1,-7-7 3,0 0 0,-1 0 1,0 1-1,0-1 0,0 1 0,0 0 1,-1 0-1,0 0 0,0 1 0,-1-1 0,0 1 1,2 10-1,-2-3 15,-1 0 0,-1 0-1,0 1 1,-4 18 0,3-26 5,-1-1 0,0 1 0,0-1-1,0 0 1,-1 0 0,0 0 0,0 0 0,-1 0 0,1-1-1,-1 0 1,-6 7 0,-1-1-84,-1 0 0,1 0 0,-2-1 0,1-1 0,-19 11 1,23-16-677,-1 0 0,0 0-1,0 0 1,0-1 0,-17 3 0,22-5-94,-6-2-1985,7-11-3327,3-24-2127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39.4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10037,'0'0'14246,"131"65"-12149,-83-45-816,-4 0-689,-10-7-480,0 0-112,-5 0-432,-4-6-2386,4-1-2944,-5 1-4115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16.6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37 196 5587,'0'0'14780,"20"8"-13996,61 22-202,-80-29-563,0-1 1,0 1 0,1-1-1,-1 0 1,0 1 0,0-1-1,0 0 1,0 0 0,0 0-1,1 0 1,-1 0 0,0 0-1,0 0 1,0 0 0,0-1-1,0 1 1,1 0 0,-1-1-1,0 1 1,0-1 0,0 1-1,0-1 1,1 0-1,3-16 473,-4 11-295,1-3 100,-1 0 0,0 0-1,0 0 1,-1 0 0,0 0-1,-2-16 1,1 21-175,0-1 0,0 0 0,-1 0-1,0 0 1,0 0 0,0 1 0,0-1 0,-1 1 0,1 0 0,-1 0 0,0-1-1,-1 2 1,-3-5 0,-2 0 68,-1 1 0,0 0-1,0 0 1,-14-5 0,-14-10 689,37 22-876,1 0 1,0 0 0,0 0-1,-1 0 1,1 0-1,0 0 1,0 0 0,-1 0-1,1 0 1,0 0-1,0 0 1,-1 0 0,1 0-1,0 0 1,0 0-1,0 0 1,-1 0 0,1 1-1,0-1 1,0 0-1,-1 0 1,1 0 0,0 0-1,0 0 1,0 1-1,0-1 1,-1 0 0,1 0-1,0 0 1,0 1-1,0-1 1,0 0 0,0 0-1,0 1 1,0-1 0,-1 0-1,1 0 1,0 1-1,0-1 1,0 0 0,0 1-1,-4 15-267,3-10 211,-5 11-180,-9 37-1116,11-14-3800,4-27-760,0-5-4106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16.8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8356,'0'0'7523,"0"141"-4609,5-71-721,-5 7-513,0 7-63,0-14-576,0-14-561,0-14-480,0-14-64,0-21-2289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18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211 1 4610,'0'0'14609,"-22"3"-13037,9-1-1342,6-2-145,1 0 0,0 1-1,0 0 1,0 0 0,0 1 0,0-1 0,0 1 0,0 0 0,0 1 0,1 0 0,-1 0-1,1 0 1,0 0 0,0 1 0,0 0 0,0 0 0,1 0 0,-1 1 0,1-1 0,0 1-1,1 0 1,-6 8 0,-3 13 830,-13 41 1,22-58-669,0-1 1,1 0-1,1 1 1,0-1-1,0 1 1,0 0 0,1-1-1,0 1 1,3 15-1,-3-23-235,1-1 1,0 1-1,0 0 0,-1 0 0,1-1 1,0 1-1,0 0 0,0-1 0,0 1 0,0-1 1,0 1-1,0-1 0,0 0 0,0 1 1,0-1-1,0 0 0,0 0 0,0 1 1,0-1-1,0 0 0,0 0 0,0 0 0,0 0 1,0-1-1,2 1 0,27-3 70,-21-1-46,0 0 0,0 0 0,0-1-1,-1 0 1,1 0 0,-1-1 0,-1 0 0,12-12-1,17-11 49,-34 28-102,0-1 1,1 1-1,-1 0 0,0 0 1,1-1-1,-1 2 1,1-1-1,-1 0 1,1 0-1,0 1 0,-1 0 1,1-1-1,0 1 1,-1 0-1,1 0 0,0 0 1,-1 1-1,1-1 1,-1 1-1,1-1 0,0 1 1,-1 0-1,1 0 1,-1 0-1,0 0 0,1 1 1,-1-1-1,0 1 1,0-1-1,0 1 0,0 0 1,0 0-1,0 0 1,0 0-1,-1 0 1,3 3-1,2 5 48,-1 0 0,1 1 0,-2 0 1,7 22-1,1 4 155,-5-25-188,-5-10-341,3 1-4360,10 2-5996,-2-12 6933,6-22-1604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19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0 100 5731,'0'0'10701,"0"24"-8228,0 126 1259,0-145-3372,1 1-1,-1 0 1,1 0 0,0 0-1,0-1 1,4 10 0,-5-14-369,0 0 1,1 0-1,-1 0 1,1 0-1,-1 0 1,1 0-1,0 0 1,-1 0-1,1 0 1,0 0-1,-1-1 0,1 1 1,0 0-1,0-1 1,0 1-1,0 0 1,0-1-1,0 1 1,0-1-1,0 0 1,0 1-1,0-1 1,0 0-1,0 1 1,0-1-1,0 0 1,0 0-1,1 0 1,-1 0-1,0 0 1,0 0-1,0 0 1,0-1-1,0 1 1,0 0-1,0 0 1,0-1-1,0 1 0,0-1 1,0 1-1,0-1 1,0 1-1,0-1 1,1-1-1,8-4-48,0-2-1,-1 1 0,0-1 1,9-11-1,-8 8 48,0 2 0,0 0 0,20-14 0,-24 19 15,-1 0-11,1 1 0,-1 0-1,1 0 1,0 0 0,0 1-1,10-4 1,-13 6 31,-1 0 1,0 0 0,0 0-1,1 0 1,-1 0-1,0 1 1,0-1-1,0 1 1,1-1-1,-1 1 1,0 0-1,0 0 1,0 0-1,0 0 1,0 0-1,0 0 1,-1 1 0,1-1-1,0 0 1,-1 1-1,1 0 1,-1-1-1,3 4 1,19 23 589,-9-9-210,0 0 0,2-2-1,0 0 1,1 0 0,31 22 0,-46-38-405,0 0-1,0 0 1,0 0-1,0 0 1,0 0 0,0 0-1,0 0 1,0 0 0,0-1-1,0 1 1,1-1 0,-1 0-1,0 0 1,0 0 0,0 0-1,1 0 1,-1 0 0,0 0-1,0-1 1,1 1 0,-1-1-1,0 0 1,0 1 0,0-1-1,0 0 1,0 0 0,0 0-1,0-1 1,0 1 0,1-2-1,4-4-5,-1 0-1,-1 0 0,1-1 1,-1 0-1,-1 0 0,5-9 1,4-7-1,-3 9-32,-2-1 1,0 0-1,0 0 1,-2-1-1,0 1 0,0-1 1,-2-1-1,0 1 1,-1-1-1,1-31 1,-4 33 80,1 11-15,-1-1 0,0 1 0,-1 0 0,1-1 0,-1 1 0,-2-10 1,2 13 13,1 1 0,-1 0-1,0 0 1,1 0 0,-1 0 0,0 0 0,0 0 0,0 0 0,0 0 0,0 1 0,0-1 0,0 0 0,0 0 0,0 1 0,0-1 0,0 1 0,-1-1 0,1 1 0,0-1 0,0 1 0,-1 0 0,1 0 0,0-1 0,-1 1 0,1 0 0,0 0 0,0 0 0,-1 1 0,1-1-1,0 0 1,-1 0 0,1 1 0,-2 0 0,1 0-10,-1 0-1,1 0 1,-1 0-1,1 0 1,-1 1-1,1-1 1,0 1-1,0 0 1,0-1-1,0 1 1,0 0-1,0 0 1,0 1-1,0-1 1,1 0-1,-2 4 1,-22 45 9,22-42-1,-9 25 125,2 1 0,1 0 1,2 0-1,2 1 0,1 0 0,2 0 1,1 0-1,5 42 0,0-46-11,2 0 0,1 0 0,2-1 1,1 0-1,19 40 0,-15-36-17,0 0-1,15 70 1,-29-102-133,8 65 95,-8-65-95,0 0 0,0 0 1,0 0-1,0-1 0,-1 1 1,1 0-1,-1 0 1,0-1-1,1 1 0,-1 0 1,0-1-1,-1 1 0,1-1 1,0 1-1,-1-1 1,1 0-1,-1 0 0,0 0 1,-3 4-1,-7-1-5,1 0 0,-1 0 0,0-1 0,0-1 0,0 0 0,-1-1 0,-19 1 0,23-2-45,-9 1-245,-1-1 0,-38-4 0,53 3 21,-1-1 0,0 0 1,0 0-1,1 0 0,-1-1 1,0 0-1,1 0 0,0 0 0,-1 0 1,1-1-1,0 1 0,0-1 1,1 0-1,-1-1 0,0 1 0,-4-7 1,6 8-385,0-1 1,1 0 0,0 0 0,-1 0-1,1-1 1,0 1 0,0 0-1,1 0 1,-1 0 0,1-1-1,-1 1 1,1 0 0,1-7-1,-1 6-279,0-26-6417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0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1 295 5859,'0'0'13721,"12"-13"-12073,19-23-655,-1-2-1,-2-1 1,45-85-1,-67 111-721,-4 10-53,0 0 1,-1 0-1,1-1 0,-1 1 0,0 0 1,0-1-1,1-3 0,-2 6 1009,-4 1-1095,0 1-1,0 0 1,0 0-1,1 1 1,-1-1-1,0 1 1,1 0 0,-1 0-1,1 0 1,0 0-1,-1 0 1,1 1-1,0 0 1,1-1-1,-1 1 1,0 0-1,1 0 1,0 1-1,-1-1 1,1 0-1,-2 6 1,-7 13-226,1 0 0,-10 30 0,14-37 353,3-6-228,0 0 1,1 1-1,0-1 0,0 0 1,1 1-1,0-1 0,1 0 1,1 12-1,-1-18-37,0-1 0,0 1-1,0 0 1,1-1 0,0 1 0,-1-1 0,1 1-1,0-1 1,0 1 0,1-1 0,-1 1-1,0-1 1,1 0 0,-1 0 0,1 0-1,0 0 1,0 0 0,0 0 0,0 0 0,0 0-1,0-1 1,0 1 0,0-1 0,1 0-1,-1 1 1,1-1 0,-1 0 0,1-1-1,-1 1 1,1 0 0,3 0 0,28 2-1631,1-2 1,40-3-1,20-6-6659,-29 1-530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0.4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273 1 7203,'0'0'11806,"-28"5"-9755,-93 25-148,112-28-1749,1 1 0,0 1 0,0-1 0,0 2 1,0-1-1,1 1 0,-1 0 0,1 0 0,1 1 1,-1 0-1,1 0 0,0 1 0,0 0 0,-5 8 1,10-14-131,0 0 0,0 0 1,0 0-1,0 0 0,1 1 1,-1-1-1,0 0 0,1 1 1,-1-1-1,1 1 1,-1-1-1,1 0 0,-1 1 1,1-1-1,0 1 0,0-1 1,0 1-1,0-1 0,0 1 1,0-1-1,0 1 0,1-1 1,-1 1-1,0-1 1,1 1-1,-1-1 0,1 1 1,0-1-1,-1 0 0,1 1 1,2 1-1,1 2-39,1-1 0,-1 0 1,1-1-1,0 1 0,1-1 0,7 4 1,3 2 74,5 4-12,0 1 0,-1 1 0,24 22 0,-39-32 18,0 0-1,0 0 1,-1 1 0,1 0 0,-1 0-1,-1 0 1,1 0 0,-1 0 0,0 1-1,0 0 1,-1-1 0,0 1 0,0 0 0,-1 0-1,0 0 1,1 10 0,-2-13-20,1 1 1,-1 0-1,0-1 1,-1 1-1,1 0 1,-1-1-1,1 1 0,-2-1 1,1 1-1,0-1 1,-1 1-1,0-1 1,0 0-1,0 0 1,0 0-1,-1 0 0,1 0 1,-1 0-1,0-1 1,-1 1-1,-4 4 1,-1-1-287,-1 0 0,1-1 1,-1 0-1,0-1 1,-1 0-1,1-1 0,-1 0 1,0 0-1,0-1 0,-15 2 1,23-4-418,-8-2-1849,10-11-2828,5-24-2721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0.6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6099,'0'0'17736,"167"7"-16904,-121-7-416,1 0-416,-11 0-784,-10 0-3234,-15 0-5474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1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85 7379,'0'0'6641,"11"22"-6548,39 70-218,-47-86 93,1 0 1,0 0-1,0 0 0,1-1 1,-1 1-1,1-1 1,0-1-1,1 1 1,-1-1-1,11 7 0,-12-9 47,0-1 0,1 1 0,0 0 0,-1-1 0,1 0 0,0 0 0,-1-1 0,1 1 0,0-1 0,0 0 0,9-1 0,-9 0 125,-1 0 1,0 0-1,1-1 0,-1 1 1,0-1-1,0 0 1,0 0-1,0 0 1,0-1-1,0 1 0,0-1 1,-1 0-1,4-4 1,5-6 316,0 0 1,9-16-1,-13 18-322,118-163 7978,-154 176-4786,25 0-3270,0 0 0,0 1-1,0-1 1,0 1 0,0 0-1,0 0 1,1 0 0,-1 0 0,1 0-1,0 0 1,0 1 0,0-1-1,1 1 1,-1-1 0,1 1 0,0 0-1,0 0 1,0-1 0,0 1-1,1 0 1,-1 0 0,1 0-1,0 6 1,0-4 0,0-1 0,1 1 0,-1-1 0,1 1 0,0-1 0,0 1 0,1-1 0,-1 0 0,1 0 0,0 0 0,1 0 0,-1 0-1,1 0 1,0-1 0,0 1 0,7 6 0,-7-9-76,1 1 1,-1-1-1,1 1 0,0-1 0,0 0 0,0-1 0,0 1 0,0-1 1,0 0-1,1 0 0,-1 0 0,0 0 0,1-1 0,-1 0 1,7 0-1,-9 0-153,-1 0 0,0-1 1,1 1-1,-1 0 0,0-1 1,1 1-1,-1-1 0,0 0 1,0 1-1,0-1 0,0 0 1,1 0-1,-1 0 0,0 1 1,0-1-1,0 0 0,-1 0 1,1-1-1,0 1 0,0 0 0,1-2 1,7-16-5097,-7 15 3404,4-11-10048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2.9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5763,'-1'24'4471,"-12"399"7652,12-211-8108,1-231-4016,1 1 1,1-1-1,1 1 0,1 0 1,0 0-1,2 0 0,0 0 1,0 1-1,2 0 0,0 0 1,12-17-1,0 2-170,1 1 0,1 1 1,47-47-1,-2 17-4682,-55 46-4010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3.3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 4306,'0'0'4663,"12"20"-317,40 64-1715,-48-78-2430,1 0 1,1 0-1,-1-1 0,1 1 1,0-1-1,0 0 0,0-1 1,1 0-1,0 0 0,0 0 1,0-1-1,0 0 1,0 0-1,9 2 0,3-2-102,-1 0-1,1-1 1,36-1 0,-43-1-195,-5 0-5,-1-1 1,0 0-1,1 0 0,-1 0 1,0-1-1,0 0 1,0 0-1,0 0 0,0-1 1,-1 0-1,1 0 1,-1-1-1,1 1 0,-1-1 1,0 0-1,-1-1 1,1 1-1,-1-1 0,0 0 1,5-8-1,-3 5 322,0-1 0,-2 0 1,1-1-1,-1 1 0,0-1 0,-1 0 0,0 0 1,0 0-1,-1-1 0,-1 1 0,1-17 0,-2 25 1415,-7 4 920,3 2-2446,1-1 1,-1 1 0,1 0-1,0 0 1,0 0 0,0 0 0,0 0-1,1 1 1,0-1 0,-1 1-1,2 0 1,-3 7 0,1-1 164,0 0 1,1 1 0,0 0-1,0 18 1,2-28-245,0 1-1,0 0 1,0-1 0,1 1-1,-1-1 1,1 0-1,0 1 1,0-1 0,0 1-1,0-1 1,0 0 0,0 0-1,0 0 1,1 1 0,-1-1-1,1 0 1,0-1 0,2 3-1,-1-1-8,1 0 0,1 0 0,-1-1 0,0 1 0,1-1 0,-1 0 0,1-1 0,9 3 0,7 0-30,-1-1 1,2-2 0,30 0-1,-39-1 24,-7 0-185,-1-1 1,1 0-1,-1 0 1,1 0 0,-1-1-1,0 0 1,1 0 0,-1 0-1,0 0 1,0-1-1,0 0 1,-1 0 0,1-1-1,-1 1 1,0-1-1,0 0 1,0 0 0,5-6-1,24-41-4274,-8-1-3353,-9 4-3402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40.8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107 5 2881,'-9'-5'25785,"4"111"-24168,-20 108 0,7-65-750,17-122-867,0-20 0,0-4 0,0 1 0,0 0 0,0 0 0,0 0 0,1 0 0,-1 0 0,1 0 0,0 4 0,-3 18 0,-1-14 0,3-6 0,1-11 0,1-8-238,-3-17-3208,1 29 3128,1 1 1,0-1 0,-1 0-1,1 0 1,-1 0-1,1 0 1,-1 1 0,1-1-1,-1 0 1,1 1 0,-1-1-1,0 0 1,0 1-1,1-1 1,-1 1 0,0-1-1,0 1 1,0-1 0,1 1-1,-1 0 1,0-1-1,0 1 1,0 0 0,-1-1-1,-13 0-14907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1681,'0'0'23194,"-10"140"-22073,10-119-833,0-7-288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3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130 155 10261,'-130'-154'10196,"136"154"-9267,9 0-625,11 7-304,0-7-592,16 0-2466,-6 0-3649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4.2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22 7908,'0'0'9412,"-2"25"-5728,-6 186 1359,8-211-5042,0 1 1,0 0-1,0 0 1,1 0-1,-1 0 1,0-1-1,1 1 1,-1 0-1,1 0 1,-1-1-1,1 1 1,-1 0-1,1 0 1,0-1 0,-1 1-1,1-1 1,0 1-1,0-1 1,-1 1-1,1-1 1,0 1-1,0-1 1,-1 0-1,1 1 1,0-1-1,0 0 1,0 0-1,0 0 1,0 1-1,0-1 1,1 0 0,0 0-25,1 0 1,-1 0 0,1 0 0,-1 0 0,0 0 0,1 0 0,-1-1 0,1 1 0,-1-1 0,0 0 0,3-1-1,3-3 34,-1 0-1,0-1 0,-1 0 0,12-12 0,-15 13 4,0 1-1,1 0 0,0 0 1,0 0-1,0 1 0,0-1 1,0 1-1,1 0 0,-1 0 1,1 0-1,0 1 0,0 0 1,0-1-1,0 2 0,0-1 1,1 1-1,-1 0 0,9-1 1,-11 2-11,1 0 1,0 0 0,0 0 0,0 0 0,0 1-1,0 0 1,0 0 0,-1 0 0,1 0 0,0 0-1,-1 1 1,1 0 0,-1 0 0,0 0 0,1 0-1,-1 0 1,0 1 0,0-1 0,0 1 0,-1 0-1,1 0 1,-1 0 0,1 0 0,-1 0 0,3 6-1,12 20 155,-13-22-112,0 1-1,0 0 0,1-1 1,0 0-1,0 0 0,1 0 0,0-1 1,0 0-1,14 11 0,-18-16-61,0-1-1,0 1 0,0 0 0,0 0 0,0-1 1,0 1-1,0-1 0,0 0 0,0 0 0,0 0 1,0 0-1,0 0 0,0 0 0,0 0 1,0-1-1,0 1 0,0-1 0,0 1 0,0-1 1,0 0-1,0 0 0,0 1 0,-1-2 1,1 1-1,0 0 0,-1 0 0,3-3 0,3-3-98,0 0-1,0 0 0,-1-1 0,8-12 0,-11 15 98,8-12 59,0 0 0,-2 0 0,0 0 0,-1-1 0,-1-1 0,-1 1 0,0-1 0,-1 0 1,-2-1-1,1 1 0,-2-1 0,0-23 0,-3 42 0,1 1-1,0 0 1,0-1 0,0 1 0,0-1 0,0 1 0,0 0 0,0-1-1,-1 1 1,1 0 0,0-1 0,0 1 0,-1 0 0,1-1-1,0 1 1,0 0 0,-1-1 0,1 1 0,0 0 0,-1 0 0,1-1-1,0 1 1,-1 0 0,1 0 0,-1 0 0,1 0 0,0-1 0,-1 1-1,1 0 1,-1 0 0,1 0 0,0 0 0,-1 0 0,1 0-1,-1 0 1,1 0 0,0 0 0,-1 0 0,1 0 0,-1 0 0,1 1-1,0-1 1,-1 0 0,1 0 0,-1 0 0,1 1 0,-22 9 408,15-2-410,0-1-1,1 1 1,0 0 0,0 1-1,1-1 1,-6 14 0,2-5-1,0-2 56,1 0 1,0 1-1,1 0 0,1 0 0,0 1 0,1-1 1,1 1-1,1 1 0,0-1 0,1 0 0,1 1 1,2 21-1,-1-37-108,0 1-1,0-1 1,1 0 0,-1 0-1,1 1 1,0-1 0,0 0-1,0 0 1,0 0 0,0 0-1,0 0 1,0 0 0,1 0-1,-1 0 1,1 0 0,-1-1-1,1 1 1,0 0 0,0-1-1,0 0 1,0 1 0,0-1 0,0 0-1,0 0 1,0 0 0,0 0-1,0 0 1,1-1 0,-1 1-1,0-1 1,1 1 0,2-1-1,0 0-436,0 0-1,0 0 1,0 0-1,0-1 1,0 0-1,-1 0 0,1 0 1,0-1-1,-1 1 1,1-1-1,-1 0 1,1-1-1,-1 1 0,7-6 1,24-25-6091,-3-2-1656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4.5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9220,'0'0'10536,"0"27"-8058,0 134 844,0-161-3322,0 1 0,0-1 0,1 1 1,-1-1-1,0 1 0,0-1 1,1 1-1,-1-1 0,0 1 0,1-1 1,-1 1-1,1-1 0,-1 1 0,0-1 1,1 0-1,-1 1 0,1-1 0,-1 0 1,1 0-1,-1 1 0,1-1 0,0 0 1,-1 0-1,1 0 0,-1 1 1,1-1-1,-1 0 0,1 0 0,0 0 1,-1 0-1,1 0 0,-1 0 0,1 0 1,-1 0-1,1-1 0,0 1 0,-1 0 1,1 0-1,0-1 0,2 1-42,14-1 13,-1-1 1,27-5 0,-27 3 138,1 1 0,28-1 0,-42 5-56,-1-1 0,0 1 1,0 0-1,0 0 0,0 0 0,0 1 0,0-1 1,0 0-1,0 1 0,0-1 0,-1 1 0,1 0 1,-1-1-1,1 1 0,-1 0 0,0 0 0,1 0 1,-1 0-1,0 0 0,0 1 0,-1-1 0,2 3 0,17 53 1120,-19-58-1209,0 1-1,0-1 1,0 1 0,0-1-1,0 1 1,1-1 0,-1 0 0,0 1-1,1-1 1,-1 1 0,0-1-1,0 0 1,1 1 0,-1-1 0,1 0-1,-1 1 1,0-1 0,1 0-1,-1 1 1,1-1 0,-1 0 0,1 0-1,0 1 1,12-4-6548,-2-9-1034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5.2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19 1056,'0'0'19116,"-5"-2"-17342,-8-4-1032,8 2-321,7 2 422,60 0-225,-34 0-370,0 2-1,0 0 1,0 2 0,49 8 0,-74-9-249,-1 0 0,1 0 0,0 0 0,-1 1 0,1-1 0,-1 0 1,0 1-1,0 0 0,1 0 0,-1-1 0,0 1 0,0 0 0,-1 0 0,1 1 0,0-1 0,-1 0 0,1 1 0,-1-1 0,0 1 0,0-1 0,0 1 0,0 0 0,1 3 0,0 5 33,-1 0 0,1 1 0,-2 0 0,0 15-1,-1-8 84,-1 3 103,0 0 0,-2 0-1,-1-1 1,0 1 0,-2-1 0,-15 34-1,-3 10 65,-2 11-99,-30 97 134,52-154-261,1 1 0,1-1 1,0 1-1,2 0 0,0 0 1,5 38-1,-4-55-87,1 1 0,0 0 0,0-1 0,0 1 0,1-1 0,-1 0 0,1 1 0,0-1 0,0 0 0,0 0 0,0 0 0,0 0 0,1 0 0,-1-1 0,1 1 0,0-1 0,0 0 0,0 1 0,0-1 0,0 0 0,0-1 0,1 1 0,-1-1 0,0 1 0,1-1 0,-1 0 0,1 0 0,0-1 0,-1 1 0,1-1 0,0 0 0,-1 1 0,5-2 0,-6 1-114,1 0-1,-1-1 1,0 1-1,0-1 1,0 1-1,0-1 1,0 0 0,0 0-1,0 0 1,-1 0-1,1 0 1,0 0-1,0-1 1,-1 1 0,1-1-1,-1 1 1,1-1-1,-1 1 1,0-1-1,2-2 1,23-44-3547,-20 34 2141,16-40-4668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5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7347,'0'0'11494,"181"7"-10518,-113-7-784,-1 0-192,-10-7-3361,-5 7-2578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7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7123,'0'0'14199,"57"147"-11926,-37-98-753,1-7-511,-5 0-513,5-7-448,-11-7-32,5-14-32,-4 0-784,-6-14-1105,5 0-1072,6-7-2578,0-28-1136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7.2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 1 10325,'0'0'12149,"-15"189"-8851,-1-112-1105,0 7-721,1-21-479,-1 7-529,1-21-400,4-14-64,6-7-304,5-21-1041,37-42-23338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7.6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0 9556,'0'0'8140,"-3"20"-5533,-45 422 5612,47-333-7967,2-91-2881,6-32 2645,-1 0 0,2 1 0,0 0 0,0 0 0,19-21 0,58-53 107,-18 30-342,-52 43-818,6-7-2532,-15 7-3134,-6 7 623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7.7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2801,'0'0'15719,"-11"119"-12853,11-77-513,16-7-1281,0-7-607,10-7-417,0-7-48,5-7-929,0-7-2384,10-14-3362,1-28-3122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6:55.8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3 7411,'0'0'24246,"-1"-2"-23317,6 7-899,0 0 1,1 0 0,0-1-1,0 0 1,0 0 0,13 6-1,-7-3-30,0 0-1,21 16 1,-30-20-3,1 0 1,-1 1 0,0-1 0,-1 0-1,1 1 1,0-1 0,-1 1 0,0 0-1,0 0 1,0 0 0,0 0 0,-1 0-1,2 8 1,0 8 2,-2 1 0,0-1 0,-1 0 0,-4 30 0,3-47 0,1-1 0,-1 1 0,0-1 0,0 1 0,0-1 0,-1 0 0,1 1 0,-1-1 0,1 0 0,-1 0 0,0 0 0,1 0 0,-1 0 0,0-1 0,0 1 0,-1 0 0,1-1 0,0 0 0,-4 2 0,-54 22 0,43-20 0,13-3 0,-6 2 0,1-1 0,-1 0 0,0-1 0,0 0 0,-17 2 0,50-4 0,-1 0 0,0 2 0,0 0 0,0 2 0,0 1 0,0 0 0,-1 1 0,34 16 0,-53-21 0,-1 0 0,1 0 0,0 1 0,-1-1 0,1 1 0,-1-1 0,1 1 0,-1 0 0,0-1 0,0 1 0,0 0 0,0 0 0,0 0 0,0 0 0,0 0 0,-1 0 0,1 0 0,0 3 0,1 37 0,-2-33 0,0 0 0,-1 1 0,0-1 0,0 0 0,-1 1 0,0-1 0,-1 0 0,0 0 0,0-1 0,-1 1 0,0 0 0,-1-1 0,0 0 0,-10 13 0,7-10 0,-9 14 0,-2 0 0,0-2 0,-2 0 0,0-1 0,-39 30 0,55-48 0,2-2 0,1 0 0,-1 0 0,0-1 0,0 1 0,1 0 0,-1-1 0,0 0 0,-1 0 0,1 0 0,0 0 0,0 0 0,0-1 0,-6 1 0,-6 4 0,22-11 187,1-1-3205,10-11-8189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8.0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9284,'0'0'7668,"-11"120"-4419,6-43-447,5-7-545,0 7-913,0-7-672,0-14-511,0-14-161,0-14-16,0-7-545,0-14-1632,0 0-1456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8.4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7908,'0'0'9697,"0"21"-7274,0 153 2088,0-169-4423,0 0-1,1 0 0,0 1 1,0-1-1,0 0 1,1 0-1,-1 0 0,1 0 1,0-1-1,1 1 0,2 4 1,-4-7-101,0-1 1,0 0-1,0 0 1,0 1 0,0-1-1,0 0 1,0 0-1,1 0 1,-1 0-1,0 0 1,0-1-1,1 1 1,-1 0-1,1-1 1,-1 1 0,0-1-1,1 1 1,-1-1-1,1 0 1,-1 1-1,1-1 1,0 0-1,-1 0 1,1 0 0,-1 0-1,1 0 1,-1-1-1,1 1 1,-1 0-1,1-1 1,-1 1-1,1-1 1,-1 0-1,0 1 1,1-1 0,-1 0-1,0 0 1,1 0-1,-1 0 1,0 0-1,2-1 1,0-1 4,0-1-1,0 1 1,-1 0 0,1-1-1,0 0 1,-1 0 0,0 0-1,2-6 1,-3 8 101,-1 11-175,1-1 93,0 1 1,1-1 0,-1 0 0,1 0-1,5 10 1,0 4 219,-7-21-306,1 0 0,-1 0 1,0 1-1,1-1 0,-1 0 0,1 0 0,0 0 0,-1 0 0,1 0 0,0 0 0,0 0 1,-1 0-1,1 0 0,0 0 0,0-1 0,0 1 0,0 0 0,0 0 0,0-1 0,0 1 1,1-1-1,-1 1 0,2 0 0,-2-1-509,0 0 0,0 0-1,1 0 1,-1-1 0,0 1 0,0 0 0,0 0 0,0-1-1,1 1 1,-1-1 0,0 1 0,0-1 0,0 1 0,0-1-1,0 1 1,0-1 0,0 0 0,1-1 0,17-17-8364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28.7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208 10 9893,'0'0'15340,"0"-1"-15274,0 1 0,0-1 0,0 1 0,0 0 0,0-1 0,0 1 0,0-1 0,0 1 0,0-1 0,-1 1 0,1 0 0,0-1 0,0 1 0,-1 0 0,1-1 0,0 1 0,0 0-1,-1-1 1,1 1 0,0 0 0,-1-1 0,1 1 0,0 0 0,-1 0 0,0-1 0,0 2-48,0 0 0,0-1 0,0 1 0,0 0 0,0 0 0,0 0 0,0 0 0,0 0 0,1 0-1,-1 0 1,0 0 0,0 0 0,1 0 0,-1 0 0,1 0 0,-1 0 0,1 1 0,0-1 0,-1 0-1,1 0 1,0 1 0,0-1 0,0 2 0,-5 37 19,4-7-37,0-20-3,1-1 1,0 0 0,0 1 0,1-1 0,1 0-1,4 20 1,0-18 39,2 5 32,-1 0 0,-1 0-1,-1 1 1,0-1-1,-2 1 1,2 32 0,-4-27 217,0-18-165,0-1 0,-1 1 0,0 0 0,0 0-1,-1 0 1,0 0 0,0-1 0,-4 12 0,4-17-100,0 1 0,0-1 0,0 0 0,0 0 0,-1 1 1,1-1-1,0 0 0,-1 0 0,1 0 0,-1-1 0,1 1 1,-1 0-1,1 0 0,-1-1 0,0 1 0,1-1 0,-1 0 0,0 1 1,1-1-1,-4 0 0,-42-1-60,28 0-278,13 1-95,0 0 0,0-1 0,0 0 1,0 0-1,0 0 0,-9-4 0,-32-21-7726,16 5-1768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0.2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3874,'0'0'3802,"-7"21"-521,6-16-3091,-9 24 942,2 0-1,1 0 1,1 1 0,-2 34-1,-4 226 5622,9 3-3926,3-291-2282,0-9-552,0-1-1,0 1 1,1-1 0,0 1 0,1 0 0,0-1 0,0 1 0,0 0 0,1 0-1,0 0 1,1 1 0,-1-1 0,1 1 0,0-1 0,9-8 0,7-8-234,0 1 1,34-28 0,-48 45 222,0 1 0,0-1 1,0 1-1,1 0 1,-1 1-1,1-1 0,10-2 1,-14 5 14,-1 0 1,1 1-1,-1-1 0,1 1 1,-1-1-1,1 1 1,-1 0-1,1 0 1,-1 0-1,1 0 0,-1 1 1,1-1-1,-1 1 1,1-1-1,-1 1 0,0 0 1,1 0-1,-1 0 1,0 0-1,0 0 0,1 1 1,-1-1-1,0 1 1,0-1-1,3 4 1,-1 2 108,1 0 1,0 0-1,-1 0 0,-1 0 1,1 0-1,-1 1 1,0 0-1,-1 0 1,0 0-1,0 0 1,-1 0-1,0 0 1,0 0-1,-1 12 1,0-13-47,0 0-1,-1 0 1,0-1 0,0 1 0,-1 0 0,1-1-1,-1 1 1,-1-1 0,1 0 0,-1 0-1,0 0 1,-1 0 0,1 0 0,-1 0-1,-1-1 1,1 0 0,-8 7 0,-6 3 108,-1-1 0,-35 21 0,45-31-157,-1 1 0,1-2 1,0 0-1,-1 0 0,0 0 0,0-1 0,0-1 1,0 0-1,-12 0 0,21-1-135,1 0 0,-1 1 0,0-1 0,0 0 1,0 0-1,0 0 0,0-1 0,0 1 0,1 0 0,-1 0 0,0 0 0,0-1 0,0 1 0,0 0 1,1-1-1,-1 1 0,0-1 0,0 1 0,1-1 0,-1 1 0,0-1 0,1 1 0,-1-1 0,1 0 1,-1 1-1,1-1 0,-1-1 0,0 0-307,1 0 1,0 1-1,0-1 1,-1 0-1,2 0 0,-1 0 1,0 0-1,0 0 1,1 1-1,-1-1 1,1-3-1,2-2-566,0 1-1,1-1 1,-1 1 0,1 0-1,1 0 1,-1 0 0,1 0-1,0 1 1,0 0 0,6-5-1,-11 10 993,50-42-5253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0.3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4194,'0'0'12902,"0"154"-10133,0-105-752,-10-14-128,5-7-801,-6-14-751,6-7-337,5-28-5123,0-14-207,0-7-3490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0.5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6771,'0'0'12918,"72"21"-12710,-46-7-128,10 0-80,-4-7-1280,4-7-2802,-5 0-2481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0.7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 8740,'0'0'7908,"-42"168"-5395,32-91-496,0-7-561,4 0-463,6-7-609,0-14-352,0 0-32,0-14-1024,0 0-1314,0-14-2496,0 7-3201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1.1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167 325 7395,'0'0'13356,"-14"12"-12324,-15 12-268,2 2 0,-37 43 0,61-65-721,-1 1 1,1-1-1,0 1 1,0 0-1,0 0 1,1 1-1,-1-1 1,1 0-1,1 1 1,-1-1-1,1 1 0,0 0 1,0 6-1,14-13-403,-6-1 368,-1 1 0,0-2 1,0 1-1,0-1 0,0 0 0,0 0 0,-1 0 0,1-1 1,-1 0-1,0 0 0,0 0 0,5-6 0,8-10 97,25-36 0,-30 39-93,11-14-129,-1-2 0,-2 0 0,-1-1 0,-1-2 0,-2 0 0,24-75 0,-34 82-32,6-23 973,-13 52-809,0 0 1,0 0-1,0 0 1,0 0-1,0 0 1,0 0-1,0 0 1,0 0-1,0 0 1,0 0-1,1 0 1,-1 0-1,0 1 1,0-1 0,0 0-1,0 0 1,0 0-1,0 0 1,0 0-1,0-1 1,0 1-1,0 0 1,1 0-1,-1 0 1,0 0-1,0 0 1,0 0-1,0 0 1,0 0-1,0 0 1,-2 33 184,-5 10 257,-21 73 0,16-74 217,-12 83 0,21-102-529,1-12-121,1 1 0,0-1 0,0 1-1,2-1 1,1 21 0,-1-31-40,0 1 1,0-1-1,0 0 0,0 0 1,0 0-1,0 0 0,0 0 0,0 0 1,0 0-1,0 0 0,1 0 1,-1 0-1,0-1 0,1 1 1,-1-1-1,1 1 0,-1-1 0,0 1 1,1-1-1,2 1 0,31 3-1708,-29-4 1073,1 0 0,-1-1 0,0 0 1,1 0-1,-1-1 0,0 0 0,0 0 1,0 0-1,10-6 0,-3 1-1228,-1-2-1,1 0 1,11-11 0,12-14-5170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1.8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21 227 2321,'-6'-5'24653,"3"3"-25202,1 2 2083,-7 3-429,9 0-859,11-2-503,5-1 255,-12 1-1,1-1 0,-1 1 0,0-1 0,0 0 0,1 0 0,-1-1 0,0 1 0,0-1 0,0 0 0,1 0 0,-1-1 0,0 1 0,-1-1 0,1 0 0,0 0 0,0 0 1,-1 0-1,6-5 0,3-6-174,0-1 1,-1 0 0,18-30-1,-25 36-13,0-1 0,0 0 1,0 0-1,-1 0 0,-1 0 0,0 0 0,0-1 0,0 1 1,-1-15-1,-1 23 180,0 0 0,0 1-1,0-1 1,0 0 0,-1 1 0,1-1 0,0 0 0,0 1 0,-1-1 0,1 1 0,0-1 0,-1 1-1,1-1 1,-1 1 0,1-1 0,-1 1 0,1-1 0,-1 1 0,1 0 0,-1-1 0,1 1 0,-1 0-1,1-1 1,-1 1 0,0 0 0,1 0 0,-1-1 0,1 1 0,-1 0 0,0 0 0,1 0 0,-1 0-1,0 0 1,1 0 0,-1 0 0,0 0 0,1 0 0,-1 0 0,0 0 0,1 1 0,-1-1 0,1 0-1,-2 1 1,-1 0-19,-1 0-1,1 0 1,0 0-1,-1 0 1,1 1-1,0 0 1,0-1 0,-5 5-1,0 3 14,0-1 0,1 1 0,0 1 0,0-1 0,1 1 0,0 0 0,1 1 0,-5 12 0,3-6 218,1 2 1,1-1-1,1 0 0,-3 25 0,6-40-170,0 35 399,1-37-425,0 0 0,0 0 0,0 0 1,0-1-1,0 1 0,0 0 0,0 0 0,1 0 0,-1 0 1,0 0-1,0 0 0,1-1 0,-1 1 0,1 0 0,-1 0 1,1-1-1,-1 1 0,1 0 0,-1 0 0,1-1 0,-1 1 1,1-1-1,0 1 0,0 0 0,-1-1 0,1 1 0,0-1 0,0 0 1,-1 1-1,1-1 0,0 0 0,0 1 0,1-1 0,21 1-46,-16 0 3,0-1 0,1 1 0,-1-1 0,0-1 0,0 1 0,0-2 0,0 1 0,11-4 0,6-9-1728,36-26 0,-6 3-3370,-17 9-2786,-30 20 1470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2.2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11349,'0'0'7782,"0"21"-5653,1 11-1356,-3 129 3155,-2-114-2871,4-42-927,3-19-407,-1 11 285,0 1 0,0-1 0,0 0 0,1 1 0,-1-1 0,1 1 0,0 0 0,0 0 0,0 0 0,0 0 0,0 1 0,0-1 0,0 1 0,0 0 0,1 0 0,-1 0 0,1 0 0,-1 1 0,1-1 0,-1 1 0,0 0 0,1 0 0,3 0 0,-3 3 45,-1 0-1,1 1 0,-1-1 1,0 1-1,0-1 1,0 1-1,-1 0 1,4 7-1,-2-4 159,4 5 419,-2-3 723,-3-22-1079,-3-36-4988,0 9-3255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7:03.51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842 252 1905,'0'0'17032,"1"-6"-14767,0 4-2255,6-41 4491,-6 40-4206,-1 0 1,0 0-1,0-1 0,0 1 0,-1 0 0,1 0 0,-1 0 1,1 0-1,-1 0 0,0 0 0,0 0 0,0 0 1,-3-4-1,-48-51 635,25 31-716,18 18 15,-1 1 0,0 0-1,0 1 1,-1 0 0,0 0-1,-14-5 1,21 11-208,-1-1-1,1 2 1,-1-1 0,0 0 0,1 1 0,-7 0-1,-14-2 11,11 0-31,0 1 0,0 0 0,0 1 0,0 1 0,-18 2 0,-55 17 0,79-17 0,0 0 0,0 1 0,0-1 0,0 2 0,1-1 0,-1 1 0,1 0 0,1 1 0,-8 6 0,-13 10 0,12-9 0,-1 0 0,2 1 0,0 0 0,0 1 0,2 1 0,0 0 0,0 0 0,2 2 0,0-1 0,-10 27 0,-22 45 0,30-67 0,1 0 0,1 1 0,-12 38 0,1 21 0,8-41 0,3 0 0,1 1 0,2 1 0,-1 54 0,7-76 0,1 0 0,1 0 0,1-1 0,1 1 0,1-1 0,10 33 0,-11-44 0,0 0 0,0 0 0,1-1 0,1 1 0,-1-1 0,1 0 0,0-1 0,1 1 0,0-1 0,0 0 0,1 0 0,10 8 0,12 12 0,-21-21 0,0 1 0,0 0 0,10 13 0,-13-15 0,0 1 0,1-1 0,-1 1 0,1-2 0,12 9 0,20 14 0,-13-13 0,-22-12 0,0 0 0,0 0 0,0 0 0,0-1 0,0 1 0,1-1 0,-1 0 0,0 0 0,1 0 0,-1 0 0,1 0 0,5 0 0,74 5 0,-75-6 0,1 0 0,0-1 0,-1 0 0,1-1 0,-1 0 0,1 0 0,-1-1 0,0 0 0,0 0 0,10-6 0,21-10 0,-36 18 0,1-1 0,0 0 0,0-1 0,-1 1 0,1-1 0,4-4 0,65-59 0,-67 61 0,1-1 0,0 0 0,-1 0 0,1 0 0,-1-1 0,-1 0 0,1 0 0,-1-1 0,6-13 0,-2 4 0,-1 0 0,2 0 0,23-30 0,-25 33 0,0-1 0,-1 0 0,0 0 0,6-24 0,-3 13 0,23-60 0,-23 69 0,-8 15 0,0-1 0,0 0 0,-1 0 0,1 0 0,-1 1 0,0-1 0,0-1 0,1-3 0,2-8 0,0 0 0,0 0 0,13-25 0,9-32 0,-13-19 0,-10 76 1,-2-1 0,0 0 0,-3-30 0,0-17-29,2 62-591,16 1-12422,2 0-5418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6.1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24575,'0'0'-8191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8.1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0 464,'0'0'0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8.2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1 112 2465,'52'-112'752,"-68"112"-752,-15 0-2913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38.8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2769,'0'0'16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5:18.1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192 1 6947,'0'0'6995,"-103"147"-6995,56-105-1344,5-7-3490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25:19.3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 1 2481,'0'0'6499,"-10"0"-11957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42.14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6633 0 2721,'0'0'7374,"-8"23"-5330,-25 78-131,24-76-974,-2 0 0,0 0 0,-2-1-1,-17 26 1,4-8 20,-96 151 1893,-31 55-1067,80-125-977,-176 226 1,202-283-454,-61 110 1,-21 85 213,66-133-178,-6-3 0,-5-2 0,-98 122 0,85-132 103,-112 195 1,168-250-390,-14 27 19,-4-1 1,-107 139-1,92-140-70,-69 117 0,-8 13 73,122-187-117,-397 544 89,310-433-9,-5 7 1,24-18-58,-153 205 81,-11-23-28,102-120-73,-308 336 208,26-17-66,93-96-51,316-385-99,-36 40 1,-93 141-1,34-31 179,91-138-120,-70 87 61,57-77-111,2 2 1,-39 70-1,25-35-31,-87 112 0,125-179 17,-39 48 101,52-66-99,0 0 0,-1 1-1,1-1 1,0 1 0,0-1 0,-1 1 0,1-1 0,0 0-1,0 1 1,0-1 0,0 1 0,-1-1 0,1 1 0,0-1 0,0 1-1,0-1 1,0 1 0,0-1 0,0 1 0,0-1 0,1 1-1,-1-1 1,0 1 0,0 2 5,-1 2 5,-2 1 1,1-1 0,-1 0 0,0 0-1,0 0 1,0 0 0,-7 7-1,-11 18 47,-17 31 93,-6 10-83,19-27-61,-30 41 5,-4-2 0,-3-3-1,-75 74 1,136-153-9,0 0 0,0 0 1,0-1-1,0 1 0,0 0 1,0-1-1,0 1 0,0 0 1,0-1-1,0 1 0,0-1 1,0 1-1,0-1 0,-2 1 0,2-1 0,0 0 0,0 0 0,0 0 0,0 1 0,0-1 0,1 1 0,-1-1 0,0 1 0,0-1 0,1 1 0,-1-1 0,0 1 0,0-1 0,1 1 0,-1 0 0,1-1 0,-1 1 0,1 0 0,-1 0 0,1 0 0,-1-1 0,1 1 0,-1 1 0,-23 37 23,-2-1 0,-33 35 0,18-23-12,-19 19-15,-9 10 0,60-68 0,0 0 0,-1-1 0,-14 12 0,15-20-61,7-2-318,16-2-10277,16-10 3840,15-2 141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43.3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 1003 4738,'0'0'10952,"0"-1"-10698,0 0-1,0 1 1,-1-1 0,1 0 0,0 0-1,0 1 1,0-1 0,0 0 0,-1 0-1,1 1 1,0-1 0,1 0 0,-1 0-1,0 1 1,0-1 0,0 0 0,0 0-1,1 1 1,-1-1 0,0 0 0,0 1 0,1-1-1,-1 0 1,1 1 0,0-2 0,233-50 6098,181-86-3769,-378 125-2418,17-4-36,89-16 1,16-4-29,144-67 13,29-8 71,52 14-73,-344 88-100,-1-2 1,0-1-1,47-25 0,-42 19-3,362-133 47,-340 136-31,19-5-18,203-69 33,-280 85-920,-17 3 346,-25 2-440,28 0 567,-62 0-4340,-21 0-3985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44.0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0 3153,'0'0'20615,"2"6"-19107,2 4-968,0 1 1,-1 0-1,-1 0 1,0 0 0,1 20-1,-2 67 1121,-2-55-1264,-3 50 3,-4 0 0,-4-1 0,-25 94 0,35-177-388,1-3-4,-1 0 0,2 0 1,-1 1-1,1-1 0,0 9 1,0-14-9,1-1-1,-1 1 1,1 0 0,-1 0 0,0-1 0,1 1-1,0 0 1,-1-1 0,1 1 0,-1-1-1,1 1 1,0-1 0,0 1 0,-1-1 0,1 1-1,0-1 1,0 0 0,-1 1 0,1-1 0,0 0-1,0 0 1,1 1 0,26 6 81,-23-6-53,47 6 67,0-1 0,1-3 1,58-4-1,-34 0-52,126-6-43,-203 7-60,1 0 1,-1 0-1,1-1 1,-1 1-1,1 0 0,-1 0 1,1 0-1,-1 0 1,1-1-1,-1 1 0,1 0 1,-1 0-1,1-1 1,-1 1-1,0 0 0,1-1 1,-1 1-1,1 0 1,-1-1-1,0 1 0,1-1 1,-1 1-1,0-1 1,0 1-1,1-1 0,-1 1 1,0-1-1,0 1 1,0-1-1,0 1 0,0-1 1,0 1-1,1-1 1,-1 1-1,0-1 0,0 1 1,-1-1-1,1 1 1,0-1-1,0 1 0,0-1 1,0 1-1,0-1 1,-1 1-1,1-1 0,0 1 1,0-1-1,-1 1 1,1-1-1,0 1 0,-1 0 1,1-1-1,-13-6-4897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45.4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214 177 5090,'0'0'6659,"7"-22"-3665,21-69 317,-27 87-2796,0 0 1,1 1-1,-1-1 1,0 0-1,-1 0 1,1 1-1,-1-1 1,1 0-1,-2-6 1,0-1 2599,1 10-3016,0 1 0,0-1-1,0 1 1,-1-1 0,1 1-1,0 0 1,0-1 0,-1 1 0,1-1-1,0 1 1,-1 0 0,1-1 0,-1 1-1,1 0 1,0-1 0,-1 1 0,1 0-1,-1 0 1,1 0 0,-1-1-1,1 1 1,-1 0 0,1 0 0,-1 0-1,1 0 1,-1 0 0,1 0 0,-1 0-1,1 0 1,-1 0 0,1 0 0,-1 0-1,0 0 1,-1 0-35,0 0 0,1 0 0,-1 1 0,0-1 0,0 1 0,1-1 0,-1 1 0,0-1 0,1 1 0,-1 0 0,1 0 0,-3 1 0,-4 6 18,-1 1 1,1 0 0,0 0 0,1 1 0,0 0 0,-8 16-1,-30 70-34,24-47 58,2 1 1,3 0 0,1 1-1,3 1 1,2 0 0,3 1 0,-2 56-1,9-103-89,0 0 0,0 1 0,1-1-1,-1 0 1,1 0 0,1 0 0,-1 0-1,1-1 1,0 1 0,1 0 0,-1-1-1,1 1 1,0-1 0,0 0 0,1 0-1,0 0 1,0 0 0,0-1 0,0 1-1,0-1 1,1 0 0,0-1 0,0 1-1,8 3 1,-6-2-15,0-1 1,0-1-1,1 1 0,-1-1 1,1-1-1,0 0 0,0 0 0,0 0 1,10 0-1,11 0 9,37-2-1,-23-1-6,-33 0-123,-1 0 0,0 0 0,0 0 0,0-1-1,-1-1 1,1 1 0,0-2 0,-1 1 0,0-1 0,0 0 0,0-1-1,0 0 1,-1 0 0,1 0 0,-1-1 0,-1 0 0,11-13 0,-11 12-790,0 0 0,-1-1 0,0 0 0,0-1 1,-1 1-1,0-1 0,0 1 0,-1-1 0,0 0 0,2-15 1,-2-25-7662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31.23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88 0 3730,'0'0'24571,"0"14"-24472,0 11 39,1-2 122,-2 0 0,0 0 1,-8 39-1,4-34 25,1-1 0,-1 39 1,4-33-26,-9 44 0,-15 147 336,18-121-498,-8 28 25,14-93-86,1-37-29,-5-29-5506,6-25-5763,3 16 2942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45.69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14 2769,'0'0'18801,"17"-2"-18097,-4 0-553,16-2 370,52-2 0,-80 6-473,0 1 0,1-1 0,-1 0 0,0 1 0,0-1 0,1 1 0,-1-1 0,0 1 0,0-1 0,0 1 0,0 0 0,0 0 0,0 0 0,0-1 0,0 1 0,0 0 0,0 0 0,0 0 0,0 1 0,-1-1 0,1 0 0,0 0 0,0 2 0,13 34 1177,-12-28-870,8 30 778,-2 0 0,3 58 1,-3-24-922,-4-35-361,2 11-1427,5-17-6578,-6-25 1193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0.93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5346,'0'0'13292,"9"20"-11643,34 82 1840,40 140 1,-71-178-2566,6 18-376,-11-54-521,-3-26-16,-4-2 245,-1-16 58,0 1 1,1-1-1,0 1 1,1-1-1,1 1 1,3-17-1,3 1-332,1 1-1,13-30 1,-9 28-12,-10 21-376,2 1 0,-1 0 0,1 0 0,12-15 0,-2 7-3199,4 1-3484,1 3-4548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1.2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 6611,'0'0'13852,"26"-21"-12545,88-71-717,-96 76-528,-1-1 0,0 0 1,14-21-1,-18 22-37,-8 10-32,-1 0-1,1 0 0,-1-1 0,0 1 0,0-1 1,-1 0-1,0 0 0,0-1 0,-1 1 0,0 0 1,0-1-1,1-14 0,-4 22 87,1-1-1,-1 0 1,1 0-1,-1 1 1,0-1-1,1 0 1,-1 1-1,0-1 1,1 1 0,-1-1-1,0 1 1,0-1-1,0 1 1,1 0-1,-1-1 1,0 1 0,0 0-1,0-1 1,0 1-1,0 0 1,0 0-1,0 0 1,1 0-1,-1 0 1,0 0 0,0 0-1,0 0 1,-1 1-1,-31 5 867,28-3-894,1 0 1,0 1-1,0 0 0,0 0 1,0 0-1,1 0 1,0 1-1,0-1 0,0 1 1,0 0-1,1 0 1,-1 0-1,0 5 1,-5 10 222,2 0 0,-4 23 0,8-37-129,1 0 1,0 0-1,0 0 1,1 1-1,-1-1 1,1 0-1,1 0 0,1 11 1,-2-15-134,1 0 1,0 0-1,1 0 0,-1-1 1,0 1-1,0 0 1,1 0-1,-1-1 0,1 1 1,0 0-1,-1-1 0,1 0 1,0 1-1,0-1 1,0 0-1,0 0 0,0 0 1,0 0-1,0 0 1,0-1-1,0 1 0,1-1 1,-1 1-1,0-1 0,0 0 1,5 0-1,22 2-666,34-2-1,-21-1-1224,-29 1 480,1-1 0,0 0 0,-1-1 0,1-1 0,-1 0-1,19-8 1,25-10-6252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1.5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0 266 6867,'0'0'11944,"22"-20"-9980,6-4-1423,97-99 1090,-111 109-1389,20-25 96,-32 36-253,0 1 1,-1-1-1,1-1 0,0 1 0,-1 0 1,0 0-1,1 0 0,-1-1 0,-1 1 0,1-1 1,0-7 2579,-3 11-1414,-1 0-1185,0 1-1,0 0 1,0-1 0,0 1 0,0 0-1,0 0 1,0 1 0,1-1-1,-1 0 1,1 1 0,-1 0 0,1 0-1,-1-1 1,1 1 0,-3 3-1,-30 39-44,15-15 24,-25 50 0,39-67 28,1 0 1,0 0-1,1 0 0,1 1 1,-1-1-1,2 1 0,0 0 1,0 13-1,2-24-72,0-1 0,0 1 0,0 0 0,0-1 0,1 1 0,-1 0 0,1-1 0,-1 1 0,1-1 0,0 1 0,-1-1 0,1 1 0,0-1 0,0 1 0,0-1 0,0 0 0,0 0 0,0 1 0,1-1 0,-1 0 0,0 0 0,1 0 0,-1 0 0,0-1 0,1 1 0,-1 0 0,1 0 0,0-1 0,-1 1 0,4 0 0,5 1-27,0-1 0,0 0 0,0 0 0,12-2-1,-10 1-9,5 0-384,0-2 0,-1 0 0,1-1 0,0 0 0,-1-1 0,28-12 0,-3-2-4118,52-32 0,-21 8-2948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1.9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148 303 6003,'0'0'12061,"-19"21"-9814,-60 72-225,73-85-1719,0 0 0,1 0 0,0 1 0,1-1 0,-1 1 0,2 0 0,-1 0 0,2 0-1,-1 0 1,1 1 0,0-1 0,1 1 0,0 0 0,1-1 0,0 1 0,0 0 0,3 14 0,-3-23-298,1 0 0,-1-1 0,1 1-1,-1 0 1,1-1 0,-1 1 0,1 0 0,0-1-1,-1 1 1,1-1 0,0 1 0,0-1 0,-1 1 0,1-1-1,0 1 1,0-1 0,0 0 0,0 0 0,-1 1-1,1-1 1,0 0 0,0 0 0,0 0 0,0 0 0,0 0-1,0 0 1,-1 0 0,1 0 0,0 0 0,0 0-1,0-1 1,1 1 0,5-1 15,3 0 6,0 0 0,0-1 0,0 0 0,0-1 0,0 0 0,0 0 0,-1-1 0,1 0 0,-1-1 0,0 0 0,-1-1 0,1 0 0,-1 0 0,8-8 0,10-11 44,0-1 0,36-48 0,-39 43-171,0-1-1,-2-1 1,26-57 0,-38 70-19,-1-2 0,-1 1-1,-1-1 1,-1 0 0,0 0 0,-2-1 0,1-35 0,-4 58 129,0-1 0,0 1-1,0-1 1,0 0 0,1 1 0,-1-1 0,0 1-1,0-1 1,0 1 0,0-1 0,0 1-1,-1-1 1,1 1 0,0-1 0,0 1 0,0-1-1,0 1 1,-1-1 0,1 1 0,0-1-1,0 1 1,-1-1 0,1 1 0,0-1 0,-1 1-1,1-1 1,0 1 0,-1 0 0,1-1-1,-1 1 1,1 0 0,-1-1 0,1 1-1,-1 0 1,1 0 0,-1 0 0,1-1 0,-1 1-1,1 0 1,-1 0 0,1 0 0,-1 0-1,1 0 1,-1 0 0,1 0 0,-1 0 0,0 0-1,1 0 1,-1 0 0,1 0 0,-1 0-1,1 1 1,-1-1 0,-1 1 43,0 0 0,0 0 0,0 1 0,0-1 0,1 0 0,-1 1 0,0-1 0,1 1 0,-1 0 0,1-1 0,0 1 0,-1 0 0,1 0 0,-1 2 0,-9 28 288,1 0 0,1 0 1,2 0-1,1 1 0,1 0 0,3 0 0,0 43 0,2-74-327,0 0 0,1 0-1,-1 0 1,0 0 0,1 0-1,-1 0 1,1 0 0,0 0-1,0 0 1,0-1 0,-1 1-1,2 0 1,-1 0 0,0-1-1,0 1 1,0-1 0,1 1-1,-1-1 1,4 3 0,-1-1-109,0-1 0,0 0-1,0 0 1,0 0 0,1 0 0,-1-1 0,0 1 0,1-1 0,4 0 0,-1 0-573,0 0 1,-1-1-1,1 0 1,0 0-1,8-2 1,-11 1-320,0 1-1,-1-2 1,1 1-1,-1 0 1,0-1-1,1 0 1,-1 0-1,5-3 1,27-27-7912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11 211 6851,'0'0'4431,"-1"21"292,-6 67-1183,6-85-3325,0 0 1,1 1-1,0-1 1,-1 1-1,1-1 1,1 1-1,-1-1 1,0 1-1,1-1 1,0 1-1,0-1 1,0 0-1,0 1 0,0-1 1,3 4-1,-2-6-171,0 0-1,0 0 0,0 0 0,0 0 0,0 0 0,0 0 0,0-1 0,1 1 0,-1-1 1,0 1-1,0-1 0,1 0 0,-1 0 0,0 0 0,5-1 0,-2 1-18,2-1 39,0 0 0,0 0-1,0-1 1,0 0 0,0-1 0,-1 0 0,1 0 0,-1 0 0,0 0-1,1-1 1,-2 0 0,1-1 0,0 1 0,-1-1 0,0 0 0,7-9-1,9-11 42,-1-1-1,19-32 1,-39 57-106,6-8-56,0 0 1,-1 0 0,0-1-1,-1 0 1,0 0-1,-1 0 1,0-1-1,-1 1 1,0-1-1,0 1 1,-1-1 0,0-17-1,-1 18 148,0 6 26,0 0 0,1 1 0,-2-1 0,1 0 0,0 0 0,-1 1 0,1-1 0,-1 0 0,0 1 0,0-1 0,-1 1 0,-3-7 1979,5 27-903,1 1-1010,1-1-1,0 0 1,1 0 0,9 31 0,32 68 605,-23-64-601,2 7-92,-2 2 1,-3 0 0,-3 0-1,-2 2 1,-3 0 0,2 98-1,-11-135-65,0-13-29,0 0-1,-1-1 1,-1 1-1,-3 17 1,4-28 14,-1 1 0,1-1 0,-1 0 0,0 0 0,1 0 0,-1 0 0,0 0 0,0-1-1,0 1 1,0 0 0,-1 0 0,1-1 0,0 1 0,-1-1 0,0 1 0,1-1 0,-1 1 0,1-1 0,-1 0 0,0 0 0,0 0 0,0 0 0,0 0 0,0 0 0,0-1 0,0 1 0,0 0 0,0-1 0,0 0 0,0 1 0,-4-1 0,3 0-6,1-1 0,0 1-1,0 0 1,0-1-1,-1 1 1,1-1 0,0 1-1,0-1 1,0 0-1,0 0 1,0 0 0,0 0-1,0 0 1,1-1-1,-1 1 1,0-1 0,1 1-1,-3-3 1,1 0 13,0 0 0,0-1 0,0 1 1,1-1-1,0 0 0,0 0 0,-2-7 0,-1-6 28,2 0 1,0 0-1,0-25 0,1 27-55,1 0-1,1 0 1,1 1 0,0-1-1,1 0 1,1 0 0,1 1-1,0 0 1,0 0 0,2 0-1,13-27 1,9-3-1565,37-48 0,-16 24-5303,-26 32-1923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3.45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1 135 6995,'0'0'12243,"3"24"-10981,-1-8-1023,2 14 419,0 0-1,2 0 1,2-1-1,18 49 1,-10-43-3,35 78 1470,-45-105-2122,-2-13-13,1-11-42,13-97-102,5-194-1,-22 306 179,-1 1 0,0 0 0,1 0-1,-1 0 1,0 0 0,1 0 0,-1 0 0,1-1 0,-1 1 0,0 0 0,1 0 0,-1 0 0,1 0 0,-1 0 0,1 0 0,-1 1 0,0-1-1,1 0 1,-1 0 0,0 0 0,1 0 0,-1 0 0,1 1 0,-1-1 0,0 0 0,1 0 0,-1 0 0,0 1 0,1-1 0,-1 0 0,0 1-1,12 14 155,0 1-1,-2 1 0,0 0 0,8 18 1,-4-7 397,3 4-206,14 43-1,-27-69-368,-4-5-14,0-35-156,0-12 53,2-89-377,-1 130 467,0 0-1,0 0 1,0 0 0,1 0 0,0 0 0,0 0 0,0 0 0,0 1-1,1-1 1,-1 1 0,1 0 0,1 0 0,-1 0 0,0 0 0,1 0-1,0 1 1,0-1 0,0 1 0,0 0 0,1 0 0,-1 1-1,1-1 1,-1 1 0,1 0 0,6-1 0,3-1 81,1 0 0,0 2 0,-1-1-1,1 2 1,0 0 0,0 1 0,23 3 0,-30-2 17,1 1 1,-1 1 0,0 0-1,0 0 1,0 0-1,0 1 1,-1 0-1,1 1 1,-1 0-1,0 0 1,7 7-1,7 7 95,-1 1 0,19 23-1,20 34 125,84 146-1,-131-209 24,-27-26-9497,4 4 1122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3.94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1 360 6547,'0'0'13310,"20"-20"-11389,66-64-456,-79 76-1165,0 1 0,0-1 1,-1-1-1,0 1 0,0-1 1,-1 0-1,0-1 0,-1 1 0,6-20 1,-7 14 12,-1 0 0,0 0 0,-1 0 1,-1-23-1,-1 11 77,1 26-361,0 0-1,0 0 0,0 0 1,0 0-1,0 0 1,0 0-1,-1 0 0,1 0 1,0 0-1,-1 0 1,1 0-1,-1 0 0,1 1 1,-1-1-1,1 0 1,-1 0-1,1 0 0,-1 1 1,0-1-1,0 0 1,1 1-1,-1-1 0,0 1 1,0-1-1,0 1 1,1-1-1,-1 1 0,0-1 1,0 1-1,0 0 1,0 0-1,0-1 0,0 1 1,0 0-1,0 0 1,0 0-1,0 0 0,0 0 1,0 0-1,0 0 1,0 0-1,-1 1 0,0-1 6,0 1-1,0-1 1,-1 1-1,1-1 1,0 1-1,0 0 1,0 0-1,0 0 1,0 0-1,0 1 0,0-1 1,0 0-1,1 1 1,-1-1-1,0 1 1,1 0-1,-1 0 1,-1 3-1,-3 10-4,1 1 0,0-1 0,2 1 0,0 0 0,0 0 0,2 0 0,0 0 0,2 30 0,-1-32 41,0-11-57,0 0 1,0 0-1,0 0 0,1 0 0,-1 0 1,1 0-1,0-1 0,0 1 1,0 0-1,0 0 0,0 0 1,1-1-1,-1 1 0,1-1 0,0 1 1,0-1-1,2 3 0,0-2-1,-1-1-1,1 1 0,-1-1 1,1 0-1,0 0 0,0 0 1,0 0-1,0-1 0,1 0 1,-1 0-1,0 0 0,8 1 1,-2-1-154,0 0 0,-1-1 0,1 0-1,0 0 1,-1-1 0,1 0 0,0-1 0,-1 0 0,1-1 0,-1 1 0,0-2 0,0 0 0,0 0 0,-1 0 0,11-8 0,101-79-9241,-81 60 2972,9-5-5755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4.17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1 154 2801,'0'0'21098,"140"-35"-19833,-78 7-465,-5 0-224,0 0-576,-5 14-112,-10 0-1409,-11 7-2304,-10 7-2034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4.35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9812,'0'0'11542,"26"168"-8549,-10-119-608,0 7-1184,-1-13-721,-5-1-400,6-14-80,0 0-400,-6-14-1857,-5-14-2625,6 0-2866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32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4370,'0'0'22053,"12"0"-21629,185 10 1252,7 0-1394,-158-11-248,-27-1-5,-1 2 1,1 0-1,0 1 1,35 7 0,72 11-60,-104-13-24,-16-4-18,1 0 0,-1-1 0,1 0 0,12 1 1,-18-2 161,-1 21 1314,0 4-1223,-9 270 798,-1-164-595,0 190-93,10-47-216,0-272-88,-25-2-17579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4.94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9604,'0'0'3941,"8"22"191,56 144 1284,13 1-968,-75-162-4456,1-1-1,-1 1 1,1-1 0,0 0 0,0 0 0,0 0 0,0 0 0,7 6 0,-8-9-86,-1-1 0,0 1 0,0 0 0,1 0 0,-1-1 0,0 1 0,1 0 0,-1-1 1,1 0-1,-1 1 0,1-1 0,-1 0 0,1 0 0,-1 1 0,1-1 0,-1 0 0,1-1 0,-1 1 0,1 0 0,-1 0 1,1-1-1,-1 1 0,0-1 0,1 1 0,-1-1 0,1 1 0,-1-1 0,0 0 0,0 0 0,1 0 0,-1 0 0,1-1 0,5-5-136,0-1 0,0 0-1,-1 0 1,0-1-1,0 0 1,4-10-1,19-29-263,-7 25 1186,-22 23-664,1 0 1,-1 0 0,0 0 0,0-1 0,0 1 0,1 0-1,-1 0 1,0 0 0,0 0 0,1 0 0,-1 0 0,0 0 0,0 0-1,1 0 1,-1 0 0,0 0 0,0 0 0,0 0 0,1 0-1,-1 0 1,0 1 0,0-1 0,1 0 0,-1 0 0,0 0-1,0 0 1,0 0 0,1 0 0,-1 1 0,0-1 0,0 0 0,0 0-1,0 0 1,1 1 0,1 1-36,1-1 88,0 0 0,0 1 0,0 0 0,0 0 1,0 0-1,0 0 0,-1 0 0,1 0 0,-1 1 0,4 3 0,17 15 454,-15-16-653,0 0 0,1-1 0,-1 0 0,1-1 0,0 0 0,0 0 0,0-1 0,1 0 0,-1 0 0,13 0 0,-14-2-693,0-1-1,0 0 1,0 0 0,0 0 0,0-1 0,-1 0 0,1-1 0,-1 0 0,1 0 0,-1 0 0,0-1 0,8-6 0,13-9-2984,-15 9 1498,0 1 1,25-13-1,-27 14 12806,-2-3-3844,1-17-1698,-9 16-5403,1-1-1,-2-22 1,0 23 2475,-1 11-1929,1-1-1,-1 1 0,1 0 1,-1 0-1,0 0 0,1 0 1,-1 1-1,0-1 0,0 0 1,0 0-1,0 0 0,0 0 1,1 1-1,-1-1 0,-1 1 0,1-1 1,0 0-1,0 1 0,0 0 1,0-1-1,0 1 0,0 0 1,0-1-1,-1 1 0,1 0 1,0 0-1,0 0 0,-2 0 1,0 0 52,0 0 1,0-1 0,0 1-1,0 0 1,0 1 0,0-1-1,0 0 1,0 1 0,0 0-1,0 0 1,-3 1 0,-3 7-151,1 0-1,0 0 1,0 1 0,1 0 0,0 1-1,1 0 1,-9 20 0,12-25-13,-3 12-61,6-18-160,0 1 1,0-1-1,0 1 0,0 0 0,0-1 1,0 1-1,0-1 0,0 1 1,0 0-1,0-1 0,0 1 0,0-1 1,0 1-1,1 0 0,-1-1 0,0 1 1,0-1-1,1 1 0,-1-1 0,0 1 1,1-1-1,-1 1 0,1-1 0,0 1 1,1 0-798,1 0 0,0 0-1,-1 0 1,1-1 0,0 1 0,-1-1 0,1 1 0,0-1 0,0 0 0,3-1-1,38 1-12930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5.3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49 490 784,'0'0'20805,"-8"21"-19333,-23 68-90,29-85-1265,1 1 1,-1-1-1,1 1 0,0 0 0,0-1 0,0 1 0,1 0 1,0 0-1,-1-1 0,2 1 0,-1 0 0,2 9 1,6-12-105,1-2-15,6 1 37,0-2 0,24-3 0,-32 3-15,-1-1-1,0 0 1,0 0-1,0-1 1,0 1-1,-1-1 1,1-1 0,-1 1-1,7-6 1,8-7-13,-1-1-1,-1 0 1,0-2 0,-2 0 0,0-1 0,14-23 0,-21 28-71,0-2 1,-1 0-1,-1 0 1,0 0-1,-1-1 1,-1 0-1,-1 0 1,-1 0-1,2-19 1,-5 34 57,3-30-144,-2 0 0,-5-59 0,4 84 201,-1 0 1,-1 1-1,1-1 1,-1 0 0,-1 1-1,1 0 1,-1-1-1,-1 1 1,1 0-1,-1 1 1,0-1 0,-1 1-1,1 0 1,-1 0-1,-1 0 1,1 0-1,-11-7 1,16 13-6,0 0 1,0 0-1,0 0 1,0 0 0,0-1-1,-1 1 1,1 0-1,0 0 1,0 0-1,0 0 1,0 0-1,0 0 1,-1 0-1,1 0 1,0 0-1,0 0 1,0 0-1,0 0 1,-1 0-1,1 0 1,0 0-1,0 0 1,0 0-1,0 0 1,-1 0-1,1 0 1,0 0-1,0 0 1,0 0-1,0 1 1,-1-1-1,1 0 1,0 0-1,0 0 1,0 0-1,0 0 1,0 0-1,0 0 1,-1 1 0,1-1-1,0 0 1,0 0-1,0 0 1,0 0-1,0 0 1,0 1-1,0-1 1,0 0-1,0 0 1,0 0-1,0 0 1,0 1-1,0-1 1,0 0-1,0 0 1,0 1-1,-1 13-132,2-9 349,-2 39-21,-1-23-26,2 0 0,0 0 0,2 0 1,0 0-1,1-1 0,1 1 0,10 30 1,-9-37-143,0-1 1,1 0-1,1 0 0,0-1 1,1 0-1,0 0 1,0-1-1,2 0 1,-1 0-1,1-1 1,1 0-1,13 9 1,89 45-219,-101-56-223,-1 1 1,0-1-1,14 15 1,21 17-6655,-26-31-2434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4:55.50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78 126 20009,'0'0'8532,"-78"-126"-19417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7:39.07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1 168 7619,'0'0'18249,"0"1"-18117,0 0 1,0-1-1,0 1 0,0-1 1,0 1-1,0 0 1,0-1-1,1 1 0,-1 0 1,0-1-1,0 1 1,1-1-1,-1 1 0,0 0 1,1-1-1,-1 1 1,1-1-1,-1 1 0,0-1 1,1 0-1,-1 1 1,1-1-1,1 1 0,9 4 185,0 0-1,0-1 0,1 0 1,0-1-1,0 0 0,0-1 1,17 1-1,93-3 636,-66-1-726,259 1-213,-264-2-13,0-3 0,55-12 0,-55 7 0,-1 3 0,57-1 0,-21 9 0,-18 1 0,0-3 0,90-14 0,-39-3 0,1 4 0,123 3 0,-160 7 0,105-18 0,-65 6 0,175 7 0,-197 10 0,112-14 0,125-15 0,-222 28 0,323-6 0,35 3 0,-253 5 0,-119-2 0,247-6 0,-278 5 93,-53 1-186,-50 0-281,-5 0-3569,-7 0-8676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7:44.6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4 121 5891,'0'0'15463,"-3"0"-13929,46 0 5639,16 2-6608,66 10-1,-57-1-381,1-2-1,79-1 0,23-6 147,197-5 89,-235-17-303,-97 12-82,1 3 0,53-3 0,249 1 36,83-15-69,-216 8 0,93-21 0,-86 8 0,413 11 0,-422 18 0,1136-2 0,-1065 14 0,0 0 0,45 0 0,-2 0 0,492-14 0,-774-1 0,50-6 0,-81 5 4,-13 0 0,-16 1-44,-28 6-821,-28 2-7175,-2-6-12857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8:13.6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63 112,'0'0'9556,"0"-35"-9556,0 28-352,0-7-1617,-20 7-4498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38:16.6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0 274 3105,'0'0'24937,"6"7"-20220,674-7-4709,-628-3-8,0-2 0,67-15 0,55-7 0,-1 20 0,77-8 0,-174 7 0,91 2 0,-106 3 0,116-22 0,-131 17 0,-21 5 0,-1 1 0,26 1 0,-40 1 0,-4-1 0,-4-4 0,1 3 0,-2 1 0,-1 1 0,0-1 0,0 1 0,1-1 0,-1 1 0,0-1 0,0 1 0,0-1 0,0 1 0,0-1 0,0 1 0,1-1 0,-1 1 0,0-1 0,-1 1 0,1-1 0,0 1 0,0-1 0,0 1 0,0-1 0,0 1 0,0-1 0,-1 1 0,1-1 0,0 1 0,0-1 0,-1 1 0,1-1 0,-1-1 0,-25-36-169,7 12-4600,-17-32-12303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46.4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1 1985,'0'0'6227,"-21"28"-6019,6-14-208,-1 0-1633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0.6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727 0 2561,'0'0'20884,"-32"0"-16407,-195 0-400,221 1-4025,1 0 1,0 0 0,-1 0 0,1 0 0,0 1 0,-5 2-1,-16 5 22,4-3-41,0 2 1,1 0-1,0 1 1,-29 17 0,33-18-23,-6 3-4,-13 5 71,-62 66-65,88-74-7,8-6-3,0-1 0,0 1 1,0 0-1,0 0 0,0 0 0,1 0 1,-1 0-1,1 0 0,-1 0 0,1 1 1,0-1-1,-1 3 0,-36 56-3,28-36 0,6-2 0,1 0 0,1 1 0,1 34 0,1-42 0,1-11 0,1 1 0,-1-2 0,1 1 0,0 0 0,0 0 0,0 0 0,1-1 0,-1 1 0,1-1 0,6 7 0,4 7 0,-2-2 0,0-1 0,1-1 0,1 0 0,0-1 0,1 0 0,0-1 0,1-1 0,0 0 0,1-1 0,0 0 0,1-1 0,0-2 0,0 1 0,25 6 0,2 5 0,-36-14 0,0-1 0,0-1 0,1 1 0,10 2 0,3 0 0,-14-4 0,-1 0 0,1 0 0,0-1 0,-1 0 0,10 0 0,216 13 0,-201-14 0,1-2 0,51-9 0,-79 9 0,0 0 0,0 0 0,0 0 0,-1-1 0,1 0 0,-1 0 0,1 0 0,-1 0 0,4-5 0,16-11 0,-16 13 0,-1-1 0,0 1 0,10-13 0,1 0 0,-14 14 0,0-1 0,0 1 0,0 0 0,-1-1 0,1 0 0,-2 0 0,1 0 0,-1 0 0,1 0 0,-2-1 0,1 1 0,1-11 0,-1-10 0,-1-50 0,-1 41 0,-3 22 0,0 0 0,-1 0 0,-1 1 0,0-1 0,-1 1 0,0 1 0,-1-1 0,0 1 0,-1 0 0,-11-13 0,-4-7 0,19 26 0,0 1 0,0-1 0,-1 0 0,0 1 0,1 0 0,-9-6 0,11 10 0,-1-1 0,0 0 0,1 1 0,-1-1 0,1 0 0,-1-1 0,1 1 0,0 0 0,0-1 0,0 1 0,-3-4 0,2 1 0,0 1 0,-1 0 0,0 1 0,0-1 0,0 1 0,0-1 0,0 1 0,-1 0 0,-8-4 0,-7-5 0,6 6-83,13 5-169,0 1 0,0-1 0,0 1 1,0-1-1,-1 1 0,1-1 0,0 0 0,0 1 0,0-1 0,0 0 0,0 0 0,1 0 0,-1 0 1,0 0-1,0 0 0,0 0 0,1 0 0,-2-2 0,-12-24-8325,-1-7-4245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2.0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1585,'0'2'15407,"0"17"-13494,1-10-1179,0 0 1,1 0 0,0 0 0,0 0 0,1-1-1,1 1 1,8 16 0,8 22 971,145 391 2717,-159-425-4377,93 193 585,-48-106-395,12 61 189,-38-92-282,-15-36-102,-7-22-23,1 0 1,0-1 0,7 15-1,-6-16 4,-1 1 1,0-1-1,0 1 0,4 20 1,8 23 108,20 36-115,-16-10-16,6-10 0,-20-51 0,-6-15 0,0-1 0,1 1 0,0-1 0,-1 0 0,1 1 0,0-1 0,0 0 0,0 0 0,0 1 0,1-1 0,1 2 0,0-3-131,-17-7-2144,6 0 1145,0-2 1,1 1 0,-10-13 0,-23-34-7398,-15-27-8070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33.15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20 1953,'5'0'20134,"30"0"-18946,555 0 4700,-395 13-5061,-195-13-1134,0-10-7265,0-13 204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3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 21 400,'0'0'14652,"-6"-3"-12293,-24-15 4871,30 23-5707,1 4-1166,0 0 0,0 0-1,1 0 1,0 0 0,1 0 0,6 13 0,28 56 756,-25-55-762,2 6-84,-4-8-112,0-1-1,2 0 1,0 0 0,1-1-1,18 19 1,-25-31-147,-6-5-5,0-10-1789,0 1 642,-1 0 1,-1 0 0,1 0 0,-1 0 0,0 1 0,-1-1 0,1 0 0,-7-10 0,8 16 990,-33-66-11541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11.1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0 133 6035,'0'0'18264,"3"0"-17528,4 0-537,0-1-1,0 0 1,0-1-1,0 0 0,0 0 1,0 0-1,0-1 1,-1 0-1,1 0 0,6-5 1,12-8 53,25-22 1,-29 21-193,-4 1-56,1 1-1355,-2 11-3118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11.8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7059,'0'0'14628,"0"7"-13032,1 7-908,0 0 0,2 0-1,0 0 1,0-1 0,1 1 0,12 25 0,24 66 195,11 23-733,-44-114-145,-7-11 43,10-37 14,-9 30-60,0-1 0,0 0 0,0 1 0,1-1 1,3-7-1,-1 4-8,1 1 1,-1 0-1,1 0 1,0 1-1,12-11 1,-14 14 0,0 1 1,0 0 0,1 0-1,-1 0 1,1 1-1,-1-1 1,1 1 0,0 0-1,-1 0 1,1 0 0,0 0-1,0 1 1,0-1-1,6 1 1,6 0-23,-9 0 34,1 0 0,-1 0 0,0 0-1,0 1 1,0 0 0,9 2 0,-14-1 7,1-1 1,-1 0 0,0 0 0,1 1 0,-1-1-1,0 1 1,0 0 0,0-1 0,0 1-1,0 0 1,-1 0 0,1 0 0,0 1-1,-1-1 1,0 0 0,1 1 0,-1-1 0,0 0-1,0 1 1,1 5 0,1 6 285,-1 0-1,0 0 1,-1 1 0,0-1 0,-1 1 0,-1-1-1,-3 18 1,1-26-202,0 1 0,-1 0 0,0-1 0,-1 1-1,1-1 1,-1 0 0,0-1 0,-9 9 0,-10 11-101,-17 32-178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16.9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1457,'0'-2'19764,"0"5"-18441,0 16-613,2 1-1,0-2 1,2 1 0,0 0 0,1-1 0,7 19 0,52 106 423,-12-32-702,-2 5-177,14 36 157,-57-133-355,19 52 48,54 105 0,-70-149-62,-10-24-22,1 0 0,0 0 0,0-1 1,-1 1-1,2-1 0,-1 1 0,0 0 1,3 3-1,0 16 112,-3-8-77,1 13 14,-2-25-67,0 1 0,0-1 1,0 0-1,0 1 0,0-1 0,0 1 0,1-1 1,-1 0-1,1 1 0,0-1 0,0 2 1,2 4-1,0-1-1,0 0 1,-1 1 0,-1-1 0,2 9 0,7 28 0,1 7 49,4 10 154,-14-47-108,-1-14-94,0 1 0,0-1-1,-1 1 1,1-1 0,0 1 0,0-1-1,0 1 1,0-1 0,0 1-1,0-1 1,0 1 0,0-1 0,0 0-1,0 1 1,0-1 0,0 1-1,1-1 1,-1 1 0,0-1 0,0 1-1,0-1 1,1 1 0,-1-1-1,0 0 1,1 1 0,-1-1 0,0 1-1,1-1 1,-1 0 0,0 1-1,1-1 1,0 0 0,-1 0 34,1-8-2643,-2 0 972,1 0-1,-1 0 0,-1 0 1,1 0-1,-6-14 1,-7-13-4841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17.7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0 2417,'0'0'16282,"-4"11"-12912,2 13-2845,1 1 0,0-1 1,2 0-1,1 1 0,1-1 1,1 0-1,2 0 0,0-1 1,12 30-1,32 69 625,-42-105-1010,1 0 0,1-1 0,0-1 0,1 1 0,14 13 0,-16-19-64,1-1 0,0 0 0,0 0 0,0-1-1,16 8 1,-21-13-72,1-1 0,-1 1 0,1-1 0,0 0-1,-1-1 1,1 1 0,0-1 0,0-1 0,0 1-1,0-1 1,0 0 0,0 0 0,0 0 0,10-3-1,-13 2-1,-1 0-1,1 0 1,-1 0-1,0 0 1,0 0-1,0 0 1,1-1-1,-1 1 1,0-1-1,-1 1 1,1-1-1,0 0 1,0 0-1,-1 0 0,1 0 1,-1 0-1,0 0 1,1 0-1,-1 0 1,0-1-1,0 1 1,-1 0-1,1-1 1,0 1-1,0-4 1,1-7 27,-1 0 1,0 0-1,-1-22 1,0 19 56,0 15-68,-1 0-1,1 0 1,-1 0-1,0 0 0,1 0 1,-1 0-1,0 0 1,0 0-1,0 0 1,1 1-1,-1-1 1,0 0-1,0 1 1,0-1-1,0 1 1,0-1-1,0 1 1,0-1-1,0 1 0,-1-1 1,1 1-1,0 0 1,0 0-1,0 0 1,0 0-1,0 0 1,-1 0-1,1 0 1,0 0-1,-1 0 1,-41 3 705,37-1-655,0 0 0,0 1 0,0-1 0,1 1 0,-1 1 0,1-1 1,-1 1-1,1 0 0,0 0 0,1 0 0,-1 1 0,-7 9 0,12-13-86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1.3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208 0 1953,'-5'2'20030,"5"20"-19198,-10 291 5785,8-237-6300,2-47-246,-4 35 0,-7 37 83,5-39-25,-18 82-1,11-90-59,-32 110 147,41-146-181,0-1-1,-2 31 1,-5 25 8,4-36-32,-3 46 1,7-46-8,1-6-3,-2 16 3,-1-30-2,2 0 0,-2 23 0,-1 12 11,1-29-3,2 0 1,-2 43 0,5-65 2,-4-1-13,3 0-104,1-11-2999,0-56-5439,0 19 330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1.9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92 9508,'0'0'13302,"2"-1"-12672,15-5-316,-1 0 0,24-4 0,-22 6-176,-1-1 0,0 0 0,17-8 0,-8 1-109,1 2-1,33-8 0,-60 18 5,1 0-1,0-1 0,-1 1 1,1 0-1,0 0 0,-1 0 0,1-1 1,-1 1-1,1 0 0,0 0 0,-1 0 1,1 0-1,0 0 0,-1 0 0,1 0 1,0 1-1,-1-1 0,1 0 1,0 0-1,-1 0 0,1 1 0,-1-1 1,1 0-1,0 1 0,-1-1 0,1 0 1,-1 1-1,1-1 0,-1 1 0,1-1 1,-1 1-1,0-1 0,1 1 1,-1-1-1,0 1 0,1 0 0,-1-1 1,0 1-1,1 0 0,-1 31 2140,-1-14-2420,27 325 2335,-25-335-2042,0 0 1,1 0 0,0 0 0,0 0 0,0-1 0,1 1 0,0-1 0,1 1 0,7 11-1,-10-15-45,-1-3-18,0 8-1201,-1 5-3430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2.2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52 8340,'0'0'14190,"25"-6"-12440,83-18-549,-78 18-821,0 2 0,1 1 1,51 2-1,-52 2-266,47-6 1,-63 5-166,-13 0 6,0 0 0,0 0 1,0 0-1,0 0 0,0 0 1,-1 0-1,1 0 0,0 0 1,0 0-1,0 0 0,0-1 1,-1 1-1,1 0 1,0-1-1,0 1 0,1-1 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8.4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8836,'0'0'4258,"89"161"-528,-38-63-1457,1 0-304,0-14-241,-5-14-703,-6-14-545,-9-14-336,-6-14-144,-16-14-160,0-7-768,-10-21-4851,-10-28 417,-26-21-5379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8.7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1 176 8548,'0'0'6526,"21"-21"-4075,70-68-866,-83 82-1523,0 0 1,0 1-1,0 0 1,1 1-1,0-1 0,0 2 1,0-1-1,1 1 1,0 1-1,-1 0 0,1 0 1,0 1-1,1 0 1,-1 0-1,0 1 0,0 1 1,14 1-1,-21-1 0,-1 0 0,0 0 0,1 0 0,-1 1 0,1-1-1,-1 1 1,1 0 0,-1 0 0,0 0 0,0 0 0,1 0 0,-1 0-1,0 1 1,0-1 0,0 1 0,0-1 0,0 1 0,2 2 0,-1 1 123,0 0 0,0-1 1,0 1-1,0 0 0,-1 1 1,0-1-1,3 10 0,0 6 426,-1 1 0,-1 0 0,0 26-1,0 47-446,-14 157 0,9-180-4016,2-46-6027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34.40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54 1 6547,'0'0'8500,"-1"25"-6550,-3 165 1574,3-139-2421,1-10 323,6 69-1,6-72-589,-6-24-490,-6-14-329,0 0-1,0 0 1,1 0-1,-1 0 1,0 0-1,0 0 1,0-1-1,0 1 1,0 0-1,0 0 1,0 0-1,0 0 1,0 0-1,0 0 1,0 0-1,0-1 1,0 1-1,0 0 1,0 0-1,0 0 1,1 0-1,-1 0 1,0 0-1,0 0 1,0 0-1,0 0 1,0 0-1,0 0 1,0 0-1,1 0 1,-1-1-1,0 1 1,0 0-1,0 0 1,0 0-1,0 0 1,0 0-1,1 0 1,-1 0-1,0 0 1,0 0-1,0 1 1,0-1-1,0 0 1,0 0-1,1 0 1,-1 0-1,0 0 1,0 0-1,0 0 1,0 0-1,0 0 1,0 0-1,0 0 1,1 0-1,-1 0 1,0 1-1,0-1 1,0 0 0,0 0-1,0 0 1,0 0-1,0 0 1,0-408 449,0 407-313,0 0-65,0 1-89,0 0 0,0 0 1,0-1-1,0 1 0,0 0 1,0 0-1,0-1 0,0 1 0,0 0 1,1 0-1,-1-1 0,0 1 1,0 0-1,0 0 0,0 0 0,0-1 1,0 1-1,1 0 0,-1 0 0,0 0 1,0-1-1,0 1 0,0 0 1,1 0-1,-1 0 0,0 0 0,0 0 1,0 0-1,1-1 0,-1 1 0,0 0 1,0 0-1,1 0 0,-1 0 1,0 0-1,0 0 0,1 0 0,-1 0 1,0 0-1,1 0 0,98 0-124,-95 1 131,0 0 1,0 0-1,0 0 1,0 0-1,-1 1 1,1-1 0,0 1-1,-1 0 1,1 0-1,-1 0 1,0 1-1,4 3 1,15 9 57,-20-14-14,1 0 0,-1 1 0,0 0 0,0 0 0,0-1 0,0 1 0,-1 0-1,1 1 1,0-1 0,-1 0 0,1 0 0,-1 1 0,0-1 0,0 1 0,0-1 0,1 6 0,0 0 395,0 0 0,-1 1 0,-1-1 0,1 10 0,-2-16-392,1 0 0,-1 0 0,1-1 0,-1 1 0,0 0 1,0-1-1,1 1 0,-1 0 0,0-1 0,-1 1 0,1-1 0,0 0 1,0 1-1,-3 1 0,-26 22 435,13-11-263,14-11-168,-1 1-1,0-1 1,0 0 0,0 0 0,0 0 0,0 0 0,-1-1-1,1 0 1,-1 0 0,0 0 0,0 0 0,-7 1 0,-13 5-24,19-6-33,-1 0-1,1 0 1,0-1-1,-1 1 1,1-1-1,-1-1 1,1 1-1,-12-2 1,-41 14-4909,46-13-1595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9.0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1 140 8196,'0'0'8782,"27"16"-6108,91 54-1023,-34-15-215,-65-42-1226,0 0 0,35 15-1,-54-28-196,0 0-1,0 0 1,1 0 0,-1 0-1,0 0 1,0 0 0,1 0-1,-1 0 1,0 0 0,0-1-1,1 1 1,-1 0 0,0 0-1,0 0 1,0 0 0,1 0-1,-1-1 1,0 1 0,0 0-1,0 0 1,1 0 0,-1-1-1,0 1 1,0 0 0,0 0-1,0 0 1,0-1 0,0 1 0,0 0-1,1 0 1,-1-1 0,0 1-1,0 0 1,0 0 0,0-1-1,0 1 1,0 0 0,0 0-1,0-1 1,0 1 0,0 0-1,0 0 1,-1-1 0,2-16 230,-1 14-92,-2-18 207,0 1-1,-1 0 0,-1 0 0,-1 0 0,-10-27 0,6 23-1327,2-1-1,-8-49 1,14 65-77,-4-17-7019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9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0 211 2657,'0'0'21370,"125"-126"-20522,-78 105-736,-1-1-112,1 1-992,0 7-2049,-16 7-3314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9.4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8724,'0'0'10805,"114"133"-9364,-78-91-961,6-7-432,-11-7-48,-5 0-849,-6-14-2384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29.9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1 129 80,'0'0'22106,"23"16"-19833,76 54-640,-77-53-1217,-1 0 0,25 26 0,-15-13-397,-30-29-127,0 0 0,-1 0 0,1 0 0,0 0 0,0-1 0,0 1 0,0 0 0,0-1 0,1 1 0,-1-1 0,0 1 0,0-1 0,0 0 0,0 1 0,2-1 0,-2 0 50,-1 0 1,1 0-1,-1-1 1,0 1-1,1 0 1,-1 0-1,1 0 1,-1-1-1,1 1 1,-1 0-1,0 0 1,1-1-1,-1 1 1,0-1-1,1 1 1,-1 0-1,0-1 1,0 1-1,1 0 1,-1-1-1,0 1 1,0-1-1,1 1 1,-1-1-1,0 0 1,1-5-317,0-1 0,0 1-1,-1-1 1,-1-10 0,1-4 228,5-26-120,9-75-65,-13 121 334,-1 0-1,0 0 1,0-1 0,0 1 0,1 0 0,-1 0-1,1 0 1,-1 0 0,1 0 0,-1 0 0,1 0-1,0 0 1,-1 0 0,1 0 0,0 0 0,0 0-1,0 0 1,-1 0 0,1 1 0,0-1 0,0 0-1,0 1 1,0-1 0,1 0 0,-1 1 0,1-1-1,1 1 45,-1 0-1,0 0 0,1 0 1,-1 0-1,0 1 0,1-1 1,-1 1-1,0-1 0,0 1 0,0 0 1,1 0-1,2 2 0,8 5 392,0 0 0,-1 1-1,14 14 1,-19-17-137,-7-5-294,4 2 51,-1 1 0,1-1-1,0 0 1,0 0-1,0 0 1,0-1 0,0 1-1,1-1 1,-1 0-1,1 0 1,-1-1 0,1 1-1,9 1 1,-13-4-70,0 1-1,0 0 1,-1 0 0,1-1-1,0 1 1,-1-1 0,1 1 0,0 0-1,-1-1 1,1 1 0,-1-1 0,1 0-1,-1 1 1,1-1 0,-1 1 0,1-1-1,-1 0 1,1 1 0,-1-1 0,0 0-1,0 0 1,1 1 0,-1-1-1,0 0 1,0 0 0,0 1 0,0-3-1,4-26-16,-3 20 18,0-2-14,0 0 0,2 0 0,-1 1 0,1-1 0,1 1 0,-1 0 0,8-13 0,-10 22 22,1 0 1,-1 0 0,0 0-1,1 0 1,-1 0 0,0 0 0,1 1-1,-1-1 1,1 0 0,-1 1-1,1 0 1,-1-1 0,1 1 0,-1 0-1,1 0 1,2 0 0,33 1 667,-21 0-11,102 13 1483,-118-14-2220,0 0 0,0 0 0,1 0-1,-1 0 1,0 0 0,1 0 0,-1 0 0,0 0 0,0 0-1,1 0 1,-1 0 0,0 1 0,1-1 0,-1 0 0,0 0-1,0 0 1,0 1 0,1-1 0,-1 0 0,0 0 0,0 1-1,0-1 1,1 0 0,-1 0 0,0 1 0,0-1 0,0 0-1,0 0 1,0 1 0,0-1 0,0 0 0,0 1 0,0-1-1,0 0 1,0 1 0,0-1 0,0 0 0,0 0 0,0 1-1,0-1 1,0 0 0,0 1 0,0-1 0,0 1-1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1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19 251 3490,'-3'-3'14862,"1"1"-14704,1 1-1,0 0 0,-1-1 0,1 0 1,0 1-1,0-1 0,0 0 0,0 1 1,0-1-1,0 0 0,1 0 1,-1 0-1,0 0 0,1 0 0,0 0 1,-1 0-1,1 0 0,0 0 0,0 0 1,0 0-1,0 0 0,0 0 0,1 0 1,-1 0-1,1 0 0,-1 1 0,1-1 1,0 0-1,0 0 0,0 0 0,0 0 1,0 1-1,0-1 0,0 0 1,0 1-1,3-3 0,41-55 284,11-15-752,-49 67-554,1-1 0,-1 1 1,15-10-1,-20 15-249,8-3-1143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2.1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1 448,'0'0'12307,"12"28"-8553,1 4-2799,72 146 2863,17 35-1174,-36-70-2735,-63-153-3258,-6-17 1765,-5-6-1232,-2 1 1,-19-47-1,10 30-182,-11-28-2234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2.3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 2577,'51'-7'13439,"-40"8"-12007,1 2-857,0 0 0,0 1 0,0 1 0,0 0-1,-1 0 1,14 10 0,67 48 2370,-72-48-2447,315 208 2282,-299-199-4183,-20-13-1999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2.5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1 330 7571,'0'0'15512,"135"-147"-13960,-94 112-1184,6 0-368,-6 0-1328,1 0-3154,-11-7-7636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2.7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4002,'0'0'17848,"171"112"-17032,-119-70-816,10 7-64,-10 0-2737,-5-7-3970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3.1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1 9893,'0'0'8515,"-5"24"-6599,1-2-1624,-2 12 223,1 0-1,-1 59 0,5-68-99,1-13-198,0-1-1,0 1 1,2 11-1,-1-21-215,0-1 0,0 0 0,0 1 0,0-1 0,0 0 0,0 0 0,0 1 0,0-1 0,0 0-1,0 0 1,1-1 0,-1 1 0,0 0 0,1 0 0,-1 0 0,1-1 0,-1 1 0,1-1 0,-1 1 0,1-1 0,-1 0 0,1 0 0,0 1 0,-1-1 0,1 0-1,-1 0 1,3-1 0,1 1-33,0 0-1,1 0 0,-1 0 1,0-1-1,1 0 1,-1 0-1,6-3 0,-2-2-40,0-1 1,0 0-1,-1-1 0,0 1 0,0-2 0,-1 1 0,0-1 0,-1 0 0,7-12 1,7-7-195,-19 26 261,0 0 0,1 1 0,-1-1 0,1 0 1,-1 1-1,1-1 0,0 1 0,-1 0 0,1-1 0,0 1 0,0 0 0,0 0 0,0 0 0,0 0 0,0 1 0,1-1 0,-1 0 1,0 1-1,0 0 0,0-1 0,1 1 0,-1 0 0,0 0 0,0 0 0,0 1 0,1-1 0,-1 0 0,0 1 0,0-1 0,0 1 0,4 2 1,3 1 215,1 2 0,-2-1-1,1 1 1,0 1 0,9 8 0,-17-13-135,26 21 510,-1 2 1,-2 0 0,0 2 0,-2 0-1,-1 2 1,-2 0 0,0 1 0,27 62-1,-42-81-579,-1 1-1,0 0 0,-1 0 1,0 0-1,-1 0 0,-1 21 1,0-31-77,0-1 0,0 1 1,0 0-1,0-1 0,-1 1 1,1-1-1,-1 1 0,1 0 0,-1-1 1,0 1-1,0-1 0,1 0 1,-1 1-1,0-1 0,0 0 0,0 1 1,-1-1-1,1 0 0,0 0 1,0 0-1,-1 0 0,1 0 1,0 0-1,-1 0 0,1 0 0,-1-1 1,1 1-1,-1-1 0,0 1 1,1-1-1,-1 1 0,1-1 0,-1 0 1,0 0-1,1 0 0,-1 0 1,-3 0-1,2 0-501,-1-1-1,0 1 1,0-1 0,0 1-1,1-1 1,-1 0 0,0-1-1,1 1 1,-1-1 0,1 1-1,-1-1 1,1 0 0,0 0-1,0-1 1,0 1 0,-6-6-1,-22-42-8183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43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797 1 4626,'0'0'15549,"-3"0"-14346,-18 0 4725,11 7-4215,-25 44-529,6-11-490,10-13-234,-24 28 1,25-33-374,1 0 0,-16 29 0,1-1 42,-3-2 1,-1-1 0,-70 70-1,-7 8 41,68-71-170,-59 94 0,90-127 0,10-16 0,0 1 0,0-1 0,1 1 0,0 0 0,1 0 0,-3 7 0,3-8 0,0 0 0,-1 0 0,0 1 0,0-1 0,-4 6 0,1-10 0,3-1 0,3 7 0,-1-2-5,0 0 1,0 0-1,0 0 1,-1-1-1,1 1 1,-1 0-1,0-1 1,0 0-1,-1 1 1,1-1-1,-1 0 1,-5 5-1,8-8-48,19-2-35,-12-2 94,0 1-1,0 0 1,0 0 0,1 1-1,-1 0 1,14 0 0,98-6 55,-42 6-68,80 3-12,-140 1 15,1 1 0,32 11 0,-32-9-5,-1-1 1,33 6-1,-9-7-13,-15-2 25,0 1 0,0 1 0,49 15 0,-71-18 0,1 0 1,0 0-1,0 0 1,0 0 0,8-1-1,14 2 18,7 4 25,49 2 0,-17-2-7,32 1-39,-75-5 0,0 0 0,0-1 0,32-3 0,0 0 0,14 2 0,-69 0 0,0 0 0,1 0 0,-1-1 0,0 1 0,0 0 0,0 0 0,1 0 0,-1 0 0,0 0 0,0 0 0,0 0 0,1-1 0,-1 1 0,0 0 0,0 0 0,0 0 0,0 0 0,0-1 0,1 1 0,-1 0 0,0 0 0,0 0 0,0-1 0,0 1 0,0 0 0,0 0 0,0-1 0,0 1 0,0 0 0,0 0 0,0 0 0,0-1 0,0 1 0,0 0 0,0 0 0,0-1 0,0 1 0,0 0 0,0 0 0,0 0 0,0-1 0,0 1 0,0 0 0,-1 0 0,1 0 0,0-1 0,0 1 0,0 0 0,0 0 0,0 0 0,-1 0 0,1-1 0,0 1 0,0 0 0,0 0 0,0 0 0,-1 0 0,-6-10 0,-7-11 0,11 15 0,0 1 0,-1-1 0,1 1 0,-1 0 0,-7-6 0,11 11 0,-3-3 0,-1-1 0,1 1 0,1 0 0,-1-1 0,0 1 0,1-1 0,-3-5 0,-14-22 0,-44-82 0,19 42 0,-56-73 0,-58-100 0,82 139 0,41 59 0,5 14 0,7-13 0,-1 11 0,19 25 0,0 1 0,0 0 0,-1 0 0,0 0 0,0 1 0,-10-9 0,11 15 0,0 0 0,0 1-1,0 0 1,0 1-1,0-1 1,0 1-1,0 0 1,0 0-1,0 1 1,-5 2-1,-21 16-3131,-24 23-7817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33.4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115 267 9524,'0'0'11168,"25"-5"-9348,77-17-809,-100 21-974,0 1 0,-1 0 0,1-1 0,0 0 1,0 1-1,0-1 0,-1 0 0,1 0 0,0 0 1,-1 0-1,1 0 0,-1 0 0,1-1 0,-1 1 0,0 0 1,1-1-1,-1 1 0,0-1 0,0 1 0,0-1 0,0 0 1,0 1-1,0-1 0,-1 0 0,1 0 0,-1 0 0,1 0 1,-1 1-1,0-1 0,1 0 0,-1 0 0,0 0 0,0 0 1,0 0-1,-1 0 0,1 0 0,0 0 0,-1 1 1,0-3-1,0-7 285,0 6-196,1 1-1,-1 0 1,0-1 0,0 1 0,0 0 0,0 0 0,-1-1 0,0 1 0,0 0 0,0 1 0,0-1 0,-1 0 0,1 1 0,-1-1 0,0 1 0,0 0 0,0 0-1,-6-4 1,-6-4 97,0 0 1,0 2-1,-19-9 0,20 11-29,12 6-165,-7-4 170,1 0 0,-1 0 0,0 1 0,0 1 1,0 0-1,-1 0 0,1 1 0,-1 0 0,1 0 0,-13 0 0,21 3-160,0-1-1,0 1 0,0-1 0,-1 1 1,1-1-1,0 1 0,0-1 0,0 1 1,0 0-1,0 0 0,0 0 1,0 0-1,0-1 0,1 1 0,-1 0 1,0 0-1,0 1 0,1-1 1,-1 0-1,1 0 0,-1 0 0,1 0 1,-1 0-1,1 1 0,0-1 1,0 0-1,-1 0 0,1 3 0,-4 36-102,4 44-465,0-66-4542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41.3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13 3474,'-3'-13'23981,"32"36"-22863,49 46 0,-11-8-504,20 18-25,97 115 1,-88-90-326,-76-82-246,128 127 44,-117-121-56,1-1 0,1-2 0,38 21 0,11 15-51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42.5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238 129 4434,'0'0'12827,"-6"-20"-10762,-21-59 11,27 77-1976,-1 1 1,1-1-1,-1 1 0,1 0 1,-1 0-1,0-1 0,1 1 1,-1 0-1,0 0 0,0 0 1,0 0-1,0 0 0,0 0 1,0 0-1,0 0 0,0 0 1,0 0-1,0 0 0,-1 1 1,1-1-1,0 0 1,-1 1-1,1-1 0,0 1 1,-1 0-1,1-1 0,0 1 1,-1 0-1,1 0 0,-3 0 1,-2 0 403,-1-1-167,0 0-1,0 0 1,0 1 0,0 0-1,-1 0 1,1 1 0,0 0 0,0 0-1,0 1 1,-10 3 0,13-4-321,1 1 1,-1 0-1,0 0 0,1 0 1,-1 1-1,1-1 1,0 1-1,0 0 0,0-1 1,0 1-1,1 1 0,-1-1 1,1 0-1,0 1 0,-1-1 1,2 1-1,-1 0 1,-2 7-1,1-5-16,-12 56 46,14-60-42,1 0 0,-1 0-1,1 0 1,0 1 0,0-1 0,0 0 0,0 0-1,0 1 1,0-1 0,1 0 0,-1 0 0,1 0-1,0 0 1,-1 1 0,1-1 0,0 0 0,0 0-1,0 0 1,0-1 0,1 1 0,-1 0 0,3 3-1,24 11 107,1-1 0,43 17-1,35 18 141,-79-33-110,32 23 0,-51-33-105,-1 1 0,1-1 0,-1 1 0,-1 1 0,0 0 0,0 0 0,6 10 1,-11-13 4,0 0 0,0 0 0,-1 1 0,0-1 0,0 0 0,-1 1 0,0-1 0,0 1 0,-2 10 0,1 6 64,1-22-91,0 0 0,0-1 0,-1 1 1,1 0-1,0 0 0,-1 0 0,1-1 1,0 1-1,-1 0 0,1-1 0,-1 1 1,1 0-1,-1-1 0,0 1 0,1 0 0,-1-1 1,1 1-1,-1-1 0,0 1 0,0-1 1,1 0-1,-1 1 0,0-1 0,0 0 1,0 1-1,1-1 0,-1 0 0,0 0 0,0 0 1,0 0-1,0 0 0,1 0 0,-2 0 1,-37 0 199,27-1-199,2 1-9,6 1 19,-1-1 1,1 0 0,0-1-1,0 1 1,0-1-1,-1 1 1,-4-3-1,8 2-7,-1 0-1,0 0 1,1 0-1,-1 0 1,1 0-1,-1 0 1,1-1-1,0 1 1,0 0-1,-1-1 1,1 1-1,0-1 1,0 0-1,0 1 1,1-1-1,-1 0 0,0 0 1,0 1-1,1-1 1,-1-3-1,-7-34 83,2 0 0,-3-65 1,9-84-1529,2 78-6001,-2 81-115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49.0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11 758 1024,'-10'-16'25674,"10"16"-25527,0-1 1,0 0 0,0 0 0,1 1 0,-1-1-1,0 0 1,1 1 0,-1-1 0,1 0 0,-1 1-1,1-1 1,-1 1 0,1-1 0,-1 0 0,1 1-1,0 0 1,-1-1 0,2 0 0,27-15-141,-16 10 235,41-30 233,86-75 0,19-15 202,-129 104-628,-1-2-1,30-32 1,37-31 43,-15 16-79,-12 15 0,-31 26-19,13-9-3,25-4 8,-72 39-478,-11 2-889,-14 2-3616,17 0 3516,-30 0-7745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50.1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203 170 3298,'0'0'14390,"1"-11"-12248,0 0-1615,0 4-27,1-1-1,-2 1 0,1-1 0,-1 1 1,0-1-1,-1 0 0,1 1 0,-2-1 1,1 1-1,-5-15 0,2 18-220,1 0 0,0 0-1,-1 1 1,1-1 0,-1 1 0,0-1-1,0 1 1,-1 1 0,1-1 0,-1 0-1,1 1 1,-7-2 0,8 3-239,1-1 0,0 2 0,0-1 0,-1 0 0,1 0 0,0 1 0,-1-1 0,1 1 0,-1 0 0,1 0 0,0 0 0,-1 0 0,1 0 0,-1 0 0,1 1 0,0-1 0,-1 1 0,1 0 0,0 0 0,-1 0 0,1 0 0,0 0 0,0 0 0,0 0 0,0 1 0,0-1 0,0 1 0,-2 2 0,-6 10 6,1 1 1,1 1-1,0 0 1,1 0 0,1 0-1,0 1 1,1 0-1,1 0 1,0 1 0,2-1-1,0 1 1,0 19-1,3-36-46,-1 0-1,0 0 1,0 0-1,1 0 0,-1 0 1,0 0-1,1 0 1,-1 0-1,1-1 0,-1 1 1,1 0-1,0 0 1,-1-1-1,1 1 0,0 0 1,-1 0-1,1-1 1,0 1-1,0-1 0,0 1 1,-1-1-1,1 1 1,0-1-1,0 0 0,0 1 1,0-1-1,0 0 1,0 0-1,0 1 0,1-1 1,32 2-50,-32-2 49,4 1-5,0-1 0,1 0-1,-1-1 1,1 1 0,-1-1 0,0-1 0,1 1 0,-1-1-1,0 0 1,0 0 0,0-1 0,-1 0 0,1 0-1,0 0 1,-1-1 0,0 0 0,0 0 0,5-5 0,1-3-5,0-1 0,-1-1 0,11-17 0,15-23-100,-35 53 81,10 15-191,2 15 425,-1 0 0,-2 1 0,0 1 0,-3-1 0,6 38 0,5 22 157,-8-51-234,25 89 261,-27-117-367,-8-10-21,1 0-1,0 0 0,0 0 0,0 0 1,-1 0-1,1 0 0,0 0 0,-1 0 1,1 0-1,-1 0 0,1 1 1,-1-1-1,0 0 0,1 3 0,-1-3-145,-2-29-12073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52.4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1 304,'0'0'15023,"0"10"-12782,0 55 1083,-11 239 4741,0 98-6660,12-274-1206,-1-127-2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53.0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4 4418,'0'-4'22405,"-1"62"-21079,0 6-462,2-1 1,19 119-1,-20-167-1143,2 2 467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53.6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31 128 6771,'0'0'9855,"13"22"-7512,43 70-417,-52-84-1580,1 0 1,1 0 0,0-1-1,0 0 1,0 0-1,1 0 1,0-1-1,0 0 1,14 9 0,2 1 357,-17-12-627,1 1 0,-1-1 0,1-1 1,0 1-1,0-1 0,0 0 0,0-1 0,1 0 1,-1 0-1,1 0 0,-1-1 0,1 0 0,0-1 0,12 0 1,-19-1-73,0 1 0,1-1 1,-1 0-1,1 1 0,-1-1 1,0 0-1,0 0 0,1 0 1,-1 0-1,0-1 0,0 1 1,0 0-1,0 0 0,0-1 0,0 1 1,-1 0-1,1-1 0,0 1 1,-1-1-1,1 1 0,-1-1 1,1 1-1,-1-1 0,0 1 1,0-3-1,10-49 388,-10 48-343,3-18 64,-1 1 0,-2-1-1,0 0 1,-5-33 0,3 50-84,0 1 1,0-1 0,0 1 0,-1-1 0,0 1 0,0 0 0,-1 0 0,1 0 0,-1 1-1,0 0 1,-1-1 0,1 1 0,-1 0 0,1 1 0,-9-5 0,0-1 268,-1 1 0,-1 1 0,1 0 1,-27-8-1,35 13-198,0 0 0,0 0-1,-1 1 1,1 0 0,0 1 0,-1-1 0,1 1 0,-1 0 0,1 1-1,-1 0 1,-8 2 0,11-2-87,-1 1 1,1 0-1,-1 0 0,1 1 0,0-1 1,0 1-1,0 0 0,0 0 0,0 1 0,1-1 1,-1 1-1,1 0 0,0-1 0,0 2 1,-3 4-1,0 1-7,0 1 1,1 0-1,-1 0 1,2 1-1,0-1 1,-3 13-1,3 18-2764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17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3810,'0'0'1424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19.1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3201,'0'0'13537,"1"29"-918,0-25-12588,1 0-1,0-1 0,-1 1 0,1-1 0,0 0 1,1 1-1,-1-1 0,1 0 0,-1 0 1,1-1-1,0 1 0,5 3 0,48 30 350,-28-18-227,79 52 270,-21-15-212,126 106 1,-184-136-195,52 47 136,108 76 0,-156-126-121,144 103 40,-153-108-67,2-1 1,49 24-1,-51-30 1,-1 2-1,0 1 0,0 0 0,31 28 0,109 104 27,-127-121-32,-29-21 0,0 1 0,-1 0 0,1 0 0,7 7 0,0 1 1,0-1-1,1-1 0,0 0 0,0-1 0,20 9 0,4 3-3,-16-6-7,-14-10 5,0 0 0,0 0 0,15 6 0,-24-11-24,1 0-1,0 0 1,0 0-1,0 0 1,0-1-1,0 1 1,0 0-1,0 0 1,0 0-1,0 0 0,0-1 1,0 1-1,0 0 1,0 0-1,0 0 1,0 0-1,0-1 1,0 1-1,0 0 1,0 0-1,1 0 0,-1 0 1,0-1-1,0 1 1,0 0-1,0 0 1,0 0-1,0 0 1,0 0-1,0 0 1,1 0-1,-1-1 0,0 1 1,0 0-1,0 0 1,0 0-1,0 0 1,1 0-1,-1 0 1,0 0-1,0 0 1,0 0-1,0 0 0,1 0 1,-1 0-1,-18-18-2914,12 12 1557,-73-91-13577,44 56 5076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8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13 8644,'0'0'14548,"0"23"-12739,-1 26-666,-1-1-1,-12 61 1,-32 71 1318,13-58-1635,31-116-812,-1 6-21,2-14-16,0 2-207,1-3-842,1-31 350,2 1 0,1 0 1,2 0-1,1 0 0,17-46 0,-4 24-869,3 1-1,37-63 0,-49 95 1325,-8 15 289,1 0-1,0 0 0,0 1 1,0-1-1,1 1 1,-1-1-1,13-10 0,-15 29 3176,8 42-1760,2 0 1,3-1-1,23 55 1,-26-72-1034,68 165 578,-78-195-1218,-1 0-1,1 1 0,-1-1 1,-1 0-1,1 11 1,-10-16-6813,-13-1-117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1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3618,'0'0'9695,"0"20"-6171,-5 422 9044,5-325-10953,0-117-1608,0 0 1,0-1 0,1 1-1,-1 0 1,0 0 0,0 0-1,0-1 1,1 1 0,-1 0 0,0 0-1,0 0 1,1 0 0,-1 0-1,0-1 1,0 1 0,1 0 0,-1 0-1,0 0 1,0 0 0,1 0-1,-1 0 1,0 0 0,0 0 0,1 0-1,-1 0 1,0 0 0,0 0-1,1 0 1,-1 0 0,0 0 0,0 0-1,1 0 1,-1 0 0,0 1-1,0-1 1,1 0 0,-1 0-1,0 0 1,0 0 0,1 1 0,-1-1-1,0 0 1,0 0 0,0 0-1,0 1 1,1-1 0,-1 0 0,0 0-1,0 0 1,0 1 0,0-1-1,0 0 1,0 0 0,0 1 0,1-1-1,-1 0 1,0 1 0,0-1-1,0 0 1,0 0 0,0 1-1,0-1 1,0 0 0,-1 1 0,17-22 48,86-174-227,-92 179 130,8-16-136,2 0 0,2 2 0,0 0 1,37-37-1,-58 67 177,-1-1 1,1 1-1,-1-1 1,0 1-1,1-1 1,-1 1-1,1-1 1,-1 1-1,1 0 1,-1-1-1,1 1 1,0 0-1,-1 0 1,1-1-1,-1 1 1,1 0-1,0 0 1,-1 0-1,1 0 1,-1 0-1,1 0 1,0 0-1,-1 0 1,1 0-1,0 0 1,-1 0-1,1 0 1,-1 0 0,1 0-1,0 0 1,-1 1-1,1-1 1,-1 0-1,1 1 1,-1-1-1,2 1 1,8 18 180,-8-15-173,40 89 861,-25-60-735,-2 1-1,-1 1 1,-2-1-1,-1 2 0,10 57 1,-20-22-2833,-2-58 704,-1 0 0,0 0-1,-6 16 1,-10 20-8223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44.1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6243,'0'0'16757,"0"0"-16629,0 0-1,0 1 1,1-1 0,-1 0 0,0 0 0,0 0-1,0 0 1,0 0 0,0 0 0,0 0 0,0 0 0,1 1-1,-1-1 1,0 0 0,0 0 0,0 0 0,0 0-1,0 0 1,0 0 0,0 1 0,0-1 0,0 0-1,0 0 1,0 0 0,0 0 0,0 1 0,0-1-1,0 0 1,0 0 0,0 0 0,0 0 0,0 0-1,0 1 1,0-1 0,0 0 0,0 0 0,0 0-1,0 0 1,0 0 0,-1 0 0,1 1 0,0-1-1,0 0 1,0 0 0,0 0 0,0 0 0,0 0-1,0 0 1,-1 0 0,1 0 0,0 1 0,0-1 0,0 0-1,0 0 1,0 0 0,0 0 0,-1 0 0,1 0-1,0 0 1,0 0 0,0 0 0,-1 0 0,18 6-4,-1-2 1,1 1 0,0-2 0,0 0 0,27 0 0,-20-1-76,0 1 0,25 6 0,-39-8 407,2 0-3367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19.7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3570,'0'0'11653,"1"7"-9316,1 7-1358,2-1 1,-1 1-1,2-1 0,0 0 1,10 19-1,43 70 1962,-27-52-1975,25 29-5,-44-65-2303,-16-42-7303,3 12 5060,-4-17-5080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20.0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7123,'0'0'8073,"20"25"-6032,64 80-59,-26-27 179,-35-47-691,29 31 0,-35-39-1099,-15-19-343,1 0 0,0 0 0,-1 0 0,1 0-1,1-1 1,6 6 0,-6-7-73,-3-2-289,-31-21-9219,-8-1-183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26.9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21 764 4802,'0'0'11560,"-2"-5"-10767,-9-14-121,9 15 1342,-3-10 3882,7-25-1985,-1 33-3864,0 0 0,0 1 1,1-1-1,0 0 0,0 1 0,1-1 0,0 1 0,-1 0 0,2 0 1,-1 0-1,8-8 0,84-94 482,-45 54-280,58-83 0,23-51 106,-123 178-360,0 1 0,0-1 1,1 2-1,18-13 0,-18 13 1,1 0 0,-1-1-1,-1 1 1,14-17-1,-21 22 9,1 1 0,-1-1-1,0 0 1,0 1-1,1-1 1,-1 1-1,1 0 1,-1-1-1,1 1 1,0 0 0,0 0-1,-1 0 1,1 0-1,2-1 1,-3 2 116,-27 56-23104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27.8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 29 3554,'-4'-5'18488,"3"4"-18069,1-1-217,-1 1-1,0-1 1,0 0-1,0 1 0,0 0 1,-15-12 6923,16 22-6639,2 3-389,0-1 0,1 1 0,1-1-1,0 0 1,1 0 0,0 0 0,0-1 0,8 12 0,6 13 378,43 124-336,-52-145-296,-9-70-16432,-1 22 7755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28.3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15 9508,'0'0'13639,"6"-2"-12623,13-2-103,0 0 1,0 2-1,1 0 0,-1 1 1,22 2-1,-19-1-326,-19 4-523,0-1 0,0 1 0,-1-1 0,0 1 0,0 0 0,0 0 0,0-1 0,0 2 0,1 5 0,-1-3 40,4 13 97,0 1-1,-2 0 1,-1 0 0,0 1-1,-2-1 1,0 1 0,-3 25-1,3 43-12,0-50-188,-1-23 0,1 0 0,0-1 0,1 0 0,8 33 0,-10-49 0,0 1 0,1-1 0,-1 0 0,0 1 0,0-1 0,0 1 0,0-1 0,0 0 0,1 1 0,-1-1 0,0 0 0,0 1 0,0-1 0,1 0 0,-1 0 0,0 1 0,1-1 0,-1 0 0,0 0 0,1 1 0,-1-1 0,0 0 0,1 0 0,-1 0 0,0 0 0,1 1 0,-1-1 0,1 0 0,-1 0 0,0 0 0,1 0 0,-1 0 0,0 0 0,1 0 0,-1 0 0,1 0 0,-1 0 0,0 0 0,1 0 0,-1 0 0,1-1 0,-1 1 0,0 0 0,1 0 0,-1 0 0,0-1 0,1 1 0,-1 0 0,0 0 0,1 0 0,-1-1 0,0 1 0,0 0 0,1-1 0,-1 1 0,0 0 0,0-1 0,1 1 0,12-21 0,30-55 0,68-94 0,-111 169-217,0 0 1,1 1-1,-1-1 1,1 0-1,-1 1 0,1-1 1,0 0-1,-1 1 1,1-1-1,0 1 1,-1-1-1,1 1 0,0-1 1,0 1-1,-1 0 1,1-1-1,0 1 0,0 0 1,0 0-1,1-1 1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3.5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24 442 1169,'-23'4'20353,"42"-7"-18931,33-7-478,0-2 1,0-3-1,95-40 0,-77 27-359,-37 13-188,0-1 0,45-32 0,26-13 178,94-37-15,-189 94-545,-7 2-8,1 1 0,0 0 1,0-1-1,0 1 1,0 1-1,0-1 0,0 0 1,0 1-1,4-1 0,-1 0 8,-1 0 1,1 0-1,-1-1 0,0 0 0,0 0 1,1 0-1,-2 0 0,1-1 0,6-4 1,28-12 130,-23 15-93,-12 3-43,0 0 1,-1 0-1,1 0 1,0 0-1,-1 0 1,0-1-1,1 1 1,-1-1-1,0 0 1,0 0-1,1 0 1,2-4 0,-5 5-9,2 0 8,17 2-28,-19-1 5,-27 10-7980,0 15-342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4.6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13 1249,'-5'-12'24688,"4"51"-24200,1-1 1,3 1-1,1-1 0,2 1 0,18 66 1,-18-87-385,-5-11-69,1-1 0,0 0 1,0 0-1,1 0 0,-1 0 0,1 0 0,1 0 0,-1-1 1,5 6-1,-7-10-10,3 0 20,1-1 64,-4-36-2233,-1-34-5034,0 22-240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5.2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5683,'0'0'15700,"15"0"-14030,84 0 742,-95 0-2329,-1 1-1,1-1 1,-1 1-1,1-1 1,-1 1 0,0 0-1,1 0 1,-1 0-1,0 1 1,1-1 0,-1 1-1,0 0 1,0 0-1,0 0 1,4 5 0,-2-2 22,0 1 1,0-1 0,-1 1 0,0 0 0,0 1 0,-1-1 0,4 9 0,2 10 189,-1 0 0,-2 0 0,5 33 0,-10-55-248,2 24 159,-1-1-1,-1 28 0,-1-42 78,1-13-317,0-1-1,0 0 0,0 1 0,1-1 1,-1 0-1,0 1 0,1 0 0,-1-1 1,1 1-1,0 0 0,-1 0 0,1 0 1,0 0-1,0 0 0,0 0 0,4-1 1,0-1 21,1 0 14,-1 0-1,1 1 1,0 0-1,0 0 0,0 1 1,0 0-1,0 0 1,0 1-1,0 0 1,9 1-1,-2-1-10,-12 0 14,0 0 0,0 0 1,1 0-1,-1 1 0,0-1 0,0 1 0,0-1 1,0 1-1,0 0 0,0 0 0,0 0 0,0 0 1,0 0-1,-1 0 0,1 0 0,0 1 0,-1-1 1,3 4-1,-1-2 26,0 1 0,-1 0 0,0 0 1,0 0-1,0 0 0,0 0 0,-1 1 0,2 6 1,1 9 143,-2-1 0,0 1 0,-2 25 0,0-34-99,1 4 48,-1-1-1,-1 1 1,-1 0-1,0 0 0,0-1 1,-2 0-1,0 1 1,0-1-1,-8 15 1,9-18 245,1-4-306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4.9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1681,'0'0'4839,"14"11"-3985,64 47 10502,-62-40-8271,3 1-2050,170 171 3597,-131-127-4149,21 32 165,8 10 8,99 93-79,-87-86-447,-16-10 163,-31-36-12,124 137 55,-153-175-302,37 41 122,-7-11-47,-38-43-98,-1 0 0,-1 1 1,21 30-1,19 22 45,-30-41 21,22 34 0,17 21 127,-24-38-160,-2 2 1,56 94-1,-80-121-37,23 28 0,12 19 38,-30-40-20,-11-18-1,-1 0 0,0 0 1,0 0-1,4 11 1,-9-18 249,-5-4-834,-42-42-3664,1-6-4072,9 3-1837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5.9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66 4194,'0'0'15842,"10"-7"-14153,0 0-1278,-4 2-151,0 1 0,1 0 0,0 0 0,-1 0 0,2 1-1,-1 0 1,0 0 0,13-2 0,3 0 270,-1 0 0,1 2 0,0 1-1,0 1 1,0 1 0,26 3 0,-45-2-450,0 0 1,0 1 0,0-1 0,0 1-1,0 0 1,0 0 0,-1 0 0,1 1-1,-1-1 1,0 1 0,1 0 0,-1 0-1,-1 0 1,1 0 0,0 0 0,-1 1 0,1-1-1,2 8 1,4 6 181,-2 0 0,10 35 0,-13-39-187,2 10 25,-1 0-1,-2 1 1,2 34-1,4 29 338,-9-87-407,0 1 0,0 0 0,0-1 0,0 1 0,1 0 0,-1 0 0,0-1 0,0 1 0,1 0 0,-1-1 0,0 1 0,1-1 0,-1 1 0,1-1-1,-1 1 1,1 0 0,-1-1 0,1 1 0,-1-1 0,1 0 0,-1 1 0,1-1 0,0 1 0,-1-1 0,1 0 0,0 0 0,-1 1 0,2-1 0,-1 0-11,1 0 0,0 0 0,0 0 0,-1 0 1,1-1-1,0 1 0,-1 0 0,1-1 0,-1 1 1,1-1-1,2-1 0,3-2-10,0-1-1,0 1 1,-1-1 0,8-7-1,-9 7-42,-1 0 0,0 0-1,0-1 1,0 1 0,0-1 0,-1 0-1,0 0 1,0 0 0,-1 0-1,0 0 1,0-1 0,2-8 0,-2-1-879,0 0 0,-2 0 0,1 0 0,-3-17 0,1 29 80,1-1 0,-1 1 0,1 0-1,-1 0 1,-1 0 0,-2-7 0,-23-30-8539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08:44.7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6867,'0'0'18216,"1"14"-16329,0-12-1831,0 0 1,0-1 0,0 1 0,0-1-1,0 1 1,0-1 0,0 0 0,1 1-1,-1-1 1,0 0 0,1 0 0,-1 0 0,1 0-1,-1 0 1,1 0 0,0 0 0,-1-1-1,1 1 1,3 0 0,-3 0-39,0 0 1,0 0-1,0 0 1,0 0 0,0 0-1,0 0 1,0 0-1,0 1 1,2 1-1,-3-1 81,-1 13 1323,-2 23-805,-2 0 1,-14 60-1,8-45-252,5 10 35,5-62-398,0 0-1,1-1 1,-1 1 0,0 0-1,1-1 1,-1 1-1,1-1 1,-1 1 0,1-1-1,-1 1 1,1-1-1,-1 1 1,1-1 0,0 1-1,-1-1 1,1 0 0,-1 1-1,1-1 1,0 0-1,-1 1 1,1-1 0,0 0-1,0 0 1,-1 0-1,1 0 1,0 0 0,-1 0-1,1 0 1,0 0-1,0 0 1,-1 0 0,1 0-1,0 0 1,-1 0-1,1-1 1,1 1 0,1-1 8,4 1-12,0 0 0,0-1 1,0 0-1,0 0 1,0-1-1,0 1 0,0-2 1,-1 1-1,1-1 1,-1 0-1,0 0 0,1-1 1,-1 1-1,-1-1 1,1-1-1,-1 1 0,1-1 1,-1 0-1,7-10 1,3-2-1281,31-27 1,-23 27-3213,0 4-4972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7.1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1 1873,'0'0'16698,"-1"7"-14913,-4 48 1756,5 96 1,15 66-1072,-8-143-2168,8 72 271,6 121 306,-16-191-706,-5-74-186,6-25-5926,-7 16 5082,-4-55-7360,0 27 1476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5:58.0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10 7075,'0'0'14538,"0"0"-14486,-1 0 1,1 0 0,0 0 0,0 0-1,0 0 1,0 0 0,-1-1 0,1 1 0,0 0-1,0 0 1,0 0 0,0 0 0,-1 0 158,1-1-158,0 1-1,0 0 1,0 0 0,0 0 0,0 0-1,0 0 1,0-1 0,-1 1 0,1 0 0,0 0-1,0 0 1,0 0 0,0 0 0,0-1-1,0 1 1,0 0 0,0 0 0,0 0-1,0 0 1,0-1 0,0 1 0,0 0 0,0 0-1,0 0 1,1 0 0,-1-1 0,0 1-1,0 0 1,0 0 0,0 0 0,0 0 0,0-1 158,1 1-159,-1 0 1,25-1 797,-13 0-511,0 0 0,0 1 0,15 2 0,-24-2-261,0 1 0,-1-1 0,1 1 0,0 0 0,0 0 0,-1 0 0,1 0 0,-1 0 0,1 1-1,-1-1 1,1 1 0,-1 0 0,0-1 0,0 1 0,0 0 0,0 0 0,0 0 0,0 1 0,2 2 0,0 5 73,0 0 1,0 0 0,-1 1 0,0-1 0,0 1 0,-2-1-1,1 1 1,-1 0 0,-1 0 0,0 15 0,1 5 47,-1 31-13,0-57-148,0-1-1,-1 1 1,0-1 0,0 1 0,0-1-1,-1 1 1,1-1 0,-1 0 0,0 0-1,-4 6 1,1-4 293,6-7-267,15-12-136,11-1 67,-14 6 8,0 1 0,0 1 0,1 1 0,-1 0 0,26-6 0,4 5 243,-43 28 367,2 19-13,-1-29-578,0 0 0,0 0 0,-1 0 1,-1 0-1,0 0 0,-1 0 0,0 0 1,0-1-1,-6 16 0,-9 3-22,-29 36 0,28-64-3777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06.5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1 800 3089,'1'-9'24078,"4"2"-23707,16-4 140,0-2-1,-1 0 1,0-2 0,29-26-1,32-24 197,99-61-101,-17 11 47,-105 74-519,-24 18-30,34-31 0,-39 30-47,52-31 1,-40 28-58,-32 20 6,13-7 33,-15 11-34,-1-1-1,1 0 1,-1 0 0,0 0 0,0-1-1,0 0 1,8-9 0,17-13-8,-17 15 1,-7 7 4,0-1 0,0 1 0,0 1 0,0-1 0,15-5 0,-21 9-3,1 0 1,0 0-1,-1 0 0,1 0 0,-1-1 0,1 1 0,-1 0 1,1-1-1,-1 1 0,0-1 0,0 1 0,2-4 0,-3 4 2,1 0 33,-1 3-676,0-1 293,0 1 1,-1 0-1,1 0 0,-1-1 1,0 1-1,1 0 0,-1-1 1,0 1-1,0-1 0,0 1 1,0-1-1,0 0 0,0 1 1,0-1-1,-2 2 0,-4 5-2196,-18 26-8911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07.2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4 2097,'0'-4'24494,"0"59"-22784,-5 131-16,4-136-635,14-53-1005,45-27 526,103-73 0,-114 71-529,41-37-206,-86 68-266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07.5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1505,'0'0'20092,"9"21"-18489,0 3-1029,6 13 962,36 68 1,58 72 661,-103-168-2186,0 0 0,1-1 0,0 1-1,12 11 1,-8-18-28,-11-2-136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6:10.4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2961,'0'9'21770,"11"157"-18453,-4-105-2751,2 0 0,18 62 0,-8-40-15,-17-55-324,-2-25-169,0 1 0,0-1-1,0 1 1,0 0-1,1-1 1,-1 1 0,1-1-1,0 0 1,0 1 0,3 5-1,0 0 60,-4-9-113,0 1-1,1-1 1,-1 1 0,0 0 0,0-1 0,0 1-1,0-1 1,1 1 0,-1-1 0,0 1 0,0-1-1,1 1 1,-1-1 0,1 0 0,-1 1 0,0-1-1,1 1 1,-1-1 0,1 0 0,-1 1 0,1-1-1,-1 0 1,1 1 0,-1-1 0,1 0 0,-1 0-1,1 0 1,0 1 0,0-1-52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7.1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11 287 848,'-10'-7'23160,"31"6"-22325,69-24 1370,-63 16-1734,0 1 0,35-4 0,-11 3 127,93-28-1,-93 21-358,83-13 0,-67 23-195,-44 5-13,1-1-1,-1-1 0,26-7 0,36-11 56,34-7 7,-71 12-70,68-16 18,-67 30-33,-30 3-16,22-8 11,-34 7-9,-7 0-57,0 0 0,1 0 0,-1 0 1,1 1-1,-1-1 0,1 0 0,-1 0 1,1 0-1,-1 0 0,1 0 0,-1 0 1,0 0-1,1 0 0,-1 0 0,1 0 1,-1 0-1,1 0 0,-1-1 0,1 1 1,-1 0-1,1 0 0,-1 0 0,0-1 1,1 1-1,-1 0 0,0 0 0,1-1 1,-1 1-1,1 0 0,-1-1 0,0 1 1,0 0-1,1-1 0,-1 1 0,0-1 1,0 1-1,1-1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8.5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5 912,'1'-5'19980,"12"47"-18294,9 46 0,-14-50-658,25 71 1,-18-65-185,-12-33-730,0-1-1,1 0 0,0 0 0,0 0 1,10 14-1,-13-23 68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8.9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5555,'0'0'10615,"1"17"-9281,-1 3-900,0-10-219,0-1 0,0 1 0,1-1 0,1 1-1,0-1 1,0 1 0,0-1 0,1 0 0,6 11 0,1 4 570,2 0 1,1-2 0,30 43 0,-36-56-641,1 0 0,0 0 0,0-1 0,1 0 0,0 0 1,1-1-1,-1 0 0,1-1 0,1 0 0,-1-1 0,13 5 0,-15-8-102,1-1-1,-1 1 1,1-2-1,-1 1 0,1-1 1,0 0-1,-1-1 1,15-3-1,-20 3-111,-1 0-1,1 0 1,-1 0 0,0-1-1,0 1 1,1-1 0,-1 1-1,0-1 1,0 0 0,0 0-1,-1 0 1,1 0 0,0 0 0,-1 0-1,0 0 1,1 0 0,-1-1-1,2-4 1,6-22-3687,-6 0-4438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39.3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10293,'0'0'12032,"0"27"-10933,0 170 806,0 96 565,0-292-2496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22.4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265 250 5218,'0'0'17286,"-2"-17"-15715,-5-56-237,6 66-1088,0 0 1,-1 0-1,0-1 0,0 1 0,-1 0 1,1 1-1,-2-1 0,1 0 1,-1 1-1,0 0 0,0 0 1,0 0-1,-1 0 0,-6-5 0,4 3-66,4 4-100,-1 0 1,0 0-1,1 0 0,-1 1 1,0 0-1,-1-1 1,1 1-1,0 1 0,-1-1 1,0 1-1,0 0 1,1 0-1,-1 0 0,-1 1 1,1-1-1,0 1 1,0 0-1,0 1 0,-1-1 1,1 1-1,-7 1 1,8-1-78,0 0 1,0 0 0,0 0 0,-1 1-1,1-1 1,0 1 0,0 0 0,0 0 0,0 1-1,0-1 1,0 1 0,-4 3 0,5-3-4,1 0 1,-1 1 0,1-1 0,0 1-1,0-1 1,0 1 0,0 0 0,1 0 0,-1 0-1,1 0 1,0 0 0,0 0 0,0 1-1,0-1 1,-1 6 0,0 6-7,1 0 0,1 0 0,1 16 1,0-4 1,0-12 4,1 0 0,1 0 0,0-1-1,1 1 1,0-1 0,2 0 0,-1 0-1,2-1 1,0 1 0,8 11 0,2 6-8,64 99-31,-59-100 44,-2 0 1,-2 1 0,-1 1-1,-1 1 1,16 48-1,-30-76 9,-1 1 1,1-1-1,-2 0 0,1 1 0,0-1 0,-1 1 1,0-1-1,-1 1 0,1-1 0,-1 1 1,-3 10-1,3-14 3,0 0 1,0 0 0,0 0 0,0 0-1,-1 0 1,1 0 0,-1 0 0,1 0-1,-1 0 1,0 0 0,0-1-1,0 1 1,0-1 0,0 0 0,0 1-1,0-1 1,0 0 0,-1 0 0,1 0-1,0-1 1,-1 1 0,1 0 0,0-1-1,-1 0 1,1 1 0,-1-1-1,-4-1 1,1 2 39,1-1-1,-1-1 1,0 1-1,1-1 1,-1 0-1,0 0 0,1-1 1,-1 1-1,1-1 1,0-1-1,0 1 1,0-1-1,0 0 1,0 0-1,0 0 1,1 0-1,-9-9 1,6 6-57,-1-1 1,1 0 0,0 0 0,1-1-1,0 0 1,0 0 0,1 0 0,-1-1-1,2 1 1,0-1 0,0 0 0,0-1-1,1 1 1,0-1 0,1 1 0,0-1-1,0-16 1,2 19-1,1-1 0,0 1 0,0 0 0,0 0 0,1 0 0,1 0 0,-1 0 0,1 1 0,0-1 0,0 1 0,8-10 0,4-5 0,1 2 0,18-19 0,-13 17 0,68-63 0,-86 82-944,-3 1 474,1 1 1,0-1 0,-1 1-1,1-1 1,-1 1 0,1-1-1,0 1 1,-1-1 0,1 0-1,-1 1 1,0-1-1,1 0 1,-1 1 0,1-1-1,-1 0 1,0 1 0,0-1-1,1 0 1,-1 0 0,0 0-1,0 1 1,0-1 0,0 0-1,0 0 1,0 1-1,0-2 1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2.7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21 980 16,'-21'-1'26655,"22"-2"-26502,-1 1 0,1-1 1,0 0-1,0 1 0,1-1 1,-1 1-1,0 0 0,1-1 1,0 1-1,-1 0 0,1 0 1,0 0-1,0 0 0,0 0 1,0 0-1,0 1 0,1-1 0,-1 1 1,1-1-1,3-1 0,16-13 304,-3 1-137,0 2-1,1 0 0,37-19 1,23-14-104,-50 23-142,-1-1-1,34-38 0,-59 58-63,7-7 25,23-20 50,-14 16-80,-2 0 1,20-21 0,9-8 6,55-27 32,-32 23 8,-41 26 10,1 2 1,61-30-1,-80 43-50,0 0 0,0-1 0,-1 0 1,0 0-1,11-12 0,-1 0 46,52-41-21,-50 43 13,-18 16-43,0-1-1,0 0 1,0 0-1,-1 0 1,1 0-1,4-7 1,1-1-7,1 0 0,1 1 0,20-16 0,6-5 0,18-12 0,-49 37-115,-33 6-2056,-70 19-10427,35-11 1598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3.4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1713,'0'2'15868,"1"3"-15542,0-1 1,0 0-1,0 0 0,1 0 0,0-1 0,-1 1 0,1 0 0,1-1 0,-1 1 0,3 3 1,10 16 840,4 23 1571,22 85 0,-3-10-891,-30-104-1577,-4-45-12401,-5 12 8793,1-18-8113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3.6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99 4578,'0'0'18729,"73"-49"-17785,-47 35-63,-6 0-497,1 7-336,0 0-48,-11 0-96,1 7-945,-1 0-1360,6 0-2193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4.2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 4194,'0'0'12795,"-1"22"-10783,-4 179 3134,5-116-2363,15-85-2535,-6 0-174,1-1 0,-1 0 1,0-1-1,0 0 0,0-1 1,0 0-1,0 0 0,10-6 1,9-6 133,28-20 0,-9 5-29,-43 28-156,0 0 0,0 1 1,0-1-1,0 1 0,0 0 0,0 0 0,0 0 0,0 0 0,0 1 0,1 0 0,-1 0 0,0 0 0,0 0 0,1 1 0,-1-1 0,0 1 1,0 0-1,0 0 0,0 1 0,0-1 0,0 1 0,0 0 0,-1 0 0,1 0 0,-1 1 0,1-1 0,-1 1 0,0 0 0,0 0 0,0 0 0,0 0 1,0 0-1,2 5 0,-1 2 142,-1 0 0,0 0 0,0 0 1,-1 0-1,0 0 0,-1 0 0,0 16 1,-5 73 782,3-95-905,1 0 0,-1-1 0,1 1-1,-1 0 1,0-1 0,0 1 0,-1-1 0,1 1-1,-1-1 1,1 0 0,-1 1 0,0-1 0,-1 0-1,1 0 1,0 0 0,-1-1 0,0 1 0,1-1 0,-1 1-1,-5 2 1,-28 2 328,-27 0-3530,40-5-3980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8.6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 28 2193,'-25'-28'23367,"26"28"-23163,5 1-41,0 0 0,0 1-1,0 0 1,0-1 0,0 2 0,0-1 0,-1 1 0,7 4 0,32 12 510,261 79 1456,-278-90-2058,15 3 67,0 3-1,66 30 0,157 78 445,-130-62-236,-20-8-94,-90-42-245,2 0 28,-1 1 0,43 26 0,84 55 362,-133-81-368,0-1-1,27 10 0,-43-20-23,-3-1-4,-1 1 0,1 0 0,0 0 0,-1 0 0,1 0-1,0 0 1,-1 0 0,1 0 0,-1 0 0,1 1 0,0-1-1,-1 0 1,1 0 0,-1 0 0,1 1 0,0-1 0,-1 0 0,1 1-1,-1-1 1,1 0 0,-1 1 0,1-1 0,-1 1 0,0-1-1,1 0 1,-1 1 0,1 0 0,-1 0 0,1 0 36,-6-2-473,0 0 40,0 0 0,0-1 0,-1 0 0,2 0 0,-1 0 0,0 0 0,-6-5 0,4 4-485,-34-24-5487,-5-7-3338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9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4514,'0'2'18064,"1"3"-17779,-1 0 0,1 0 0,0-1 0,1 1 0,-1 0-1,1-1 1,0 0 0,0 1 0,3 3 0,8 20 543,-3 7 246,12 63 1,-2-5-92,-13-58-498,-3-33-386,-3-2-158,15-72-15094,-1 18 5676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49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9236,'0'0'8268,"11"28"-5392,77 182 1430,-84-200-4042,14 30 848,1 0 0,30 44 1,-43-74-1024,0-1 0,1 0 1,0-1-1,0 0 0,1 0 1,0 0-1,1-1 0,0 0 1,0-1-1,0 1 0,1-2 1,0 0-1,0 0 1,13 4-1,-17-8-88,-1 1-1,1-1 1,0-1 0,0 1-1,0-1 1,-1 0 0,1 0-1,0-1 1,6-1 0,-10 2-1,0-1 0,1 0 1,-1 1-1,1-1 1,-1 0-1,0 0 1,0-1-1,1 1 0,-1 0 1,0-1-1,0 1 1,0-1-1,-1 0 1,1 1-1,0-1 0,0 0 1,-1 0-1,0 0 1,1-1-1,-1 1 0,1-3 1,2-8-10,-1 0 0,-1-1 0,0 0 0,-1 1 0,0-1 1,-1-14-1,-1 14-22,2 11 35,-1 1 1,-1-1 0,1 1 0,0-1 0,-1 1-1,1-1 1,-1 1 0,0 0 0,0-1 0,0 1-1,0 0 1,0 0 0,0-1 0,0 1 0,-1 0-1,1 0 1,-1 0 0,0 1 0,1-1 0,-1 0 0,0 1-1,0-1 1,0 1 0,0-1 0,-1 1 0,1 0-1,0 0 1,0 0 0,-1 0 0,1 1 0,0-1-1,-1 0 1,1 1 0,-1 0 0,1 0 0,-4 0 0,0-1 34,-1 1 0,1 1 1,-1-1-1,1 1 1,0 0-1,-1 1 1,1-1-1,0 1 1,0 0-1,0 1 1,0 0-1,-9 5 1,-125 95-259,117-91-3440,-4-9-5259,3-3-956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51.1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1141 0 2849,'0'0'11536,"-21"9"-3922,6 15-6226,1 1-1,1 0 0,-19 51 1,19-42-755,-30 53 1,18-41-262,13-22-56,-23 32-1,1-4-63,-52 107 0,41-71-120,-23 47 182,21-55-143,14-24-172,10-18 13,2 2-1,-17 41 1,-4-3 18,-35 81 132,55-113-99,-3-2 0,-41 60 0,35-60-60,3 2 2,18-27-1,-2-1-1,-22 28 1,-17 30-1,9-20 16,35-46-18,1 0 0,0 0 1,-7 16-1,10-18 2,0 0-1,-1 0 1,0-1 0,0 1-1,-1-1 1,0 0 0,-8 9-1,12-16 1,1 0-1,0 0 0,0 1 0,0-1 0,0 0 0,0 0 1,0 0-1,-1 0 0,1 1 0,0-1 0,0 0 1,0 0-1,0 0 0,-1 0 0,1 0 0,0 0 1,0 0-1,0 1 0,-1-1 0,1 0 0,0 0 0,0 0 1,0 0-1,-1 0 0,1 0 0,0 0 0,0 0 1,-1 0-1,1 0 0,0 0 0,0 0 0,0 0 0,-1 0 1,1-1-1,0 1 0,0 0 0,0 0 0,-1 0 1,1 0-1,0 0 0,0 0 0,0 0 0,0-1 0,-1 1 1,1 0-1,0 0 0,0 0 0,0 0 0,0-1 1,15-35-13428,10-11 5963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51.9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1 8036,'0'0'13155,"0"0"-13030,-1-1 0,1 1-1,-1 0 1,1 0 0,0 0 0,-1 0 0,1 0-1,-1 0 1,1 0 0,0 0 0,-1 0 0,1 0-1,-1 0 1,1 0 0,0 0 0,-1 1 0,1-1-1,0 0 1,-1 0 0,1 0 0,0 0 0,-1 1-1,1-1 1,0 0 0,-1 0 0,1 1 0,2 50 1663,4 0 1,14 67 0,-1-12-1211,-19-105-608,0 0 1,0 0-1,0 0 0,0 0 1,1 0-1,-1 0 1,0-1-1,0 1 1,1 0-1,-1 0 1,0 0-1,1 0 1,-1 0-1,1 0 1,-1-1-1,1 1 0,0 0 1,-1-1-1,1 1 1,0 0-1,-1-1 1,1 1-1,0 0 1,0-1-1,0 1 1,-1-1-1,3 1 1,-3-18-3461,0-66-7126,0 22-1594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52.4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79 9652,'0'0'11787,"9"0"-10712,6 0-864,-1-1-1,1-1 1,-1 0-1,0-1 1,1-1-1,-1 0 1,-1-1-1,16-7 1,-1-3-106,41-12 0,-67 26-70,-1 0 0,1 1 0,-1 0 0,1-1 0,-1 1 0,1 0 0,0 0 0,-1 0 0,1 0 0,-1 0 0,1 0 0,-1 0 0,1 1 0,-1-1 0,1 0 0,-1 1 0,1 0 0,-1-1 0,1 1-1,-1 0 1,0-1 0,1 1 0,-1 0 0,0 0 0,0 0 0,1 0 0,-1 0 0,0 1 0,0-1 0,0 0 0,0 0 0,-1 1 0,1-1 0,0 0 0,-1 1 0,1-1 0,-1 1 0,1-1 0,-1 1 0,1 2 0,1 6 298,0 1 1,0-1 0,-1 1 0,0 17 0,-1 324 2201,-1-344-2505,1 0 1,0-1-1,0 1 1,1-1 0,0 1-1,1-1 1,-1 1-1,1-1 1,1 0 0,-1 0-1,1 0 1,1 0-1,-1 0 1,1 0 0,0-1-1,6 7 1,-9-13-32,-1 0 0,0 1 0,1-1 0,-1 0 0,0 1 0,0-1 0,1 0 0,-1 1 0,0-1 0,0 0 1,1 1-1,-1-1 0,0 1 0,0-1 0,0 0 0,0 1 0,0-1 0,0 1 0,0-1 0,0 1 0,0-1 0,0 0 0,0 1 0,0-1 1,0 1-1,0-1 0,0 1 0,0-1 0,0 0 0,0 1 0,-1-1 0,1 1 0,3 0-44,-3-1 43,1 0-160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37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7123,'0'0'11181,"23"14"-9156,-16-10-1855,140 89 2608,-31-13-483,-113-78-2242,0 0 1,0 0 0,-1 0 0,1 1 0,-1 0-1,1-1 1,-1 1 0,0 0 0,0 0-1,-1 0 1,1 0 0,0 1 0,-1-1-1,0 0 1,0 1 0,0-1 0,0 1-1,0-1 1,-1 1 0,0-1 0,1 1 0,-1 0-1,-1-1 1,1 1 0,0-1 0,-1 1-1,0-1 1,0 1 0,0-1 0,0 1-1,0-1 1,-1 0 0,1 0 0,-1 1-1,0-1 1,0 0 0,0-1 0,-1 1 0,1 0-1,-1-1 1,1 1 0,-1-1 0,0 0-1,0 0 1,-6 4 0,-8 2 89,0-1 0,0 0-1,-1-1 1,1-1 0,-2 0 0,1-2 0,0 0 0,-37 1 0,54-4-141,1 0 0,0 0 0,-1 0 1,1 0-1,0 0 0,-1 0 0,1 0 0,0 0 1,0 1-1,-1-1 0,1 0 0,0 0 0,0 0 1,-1 1-1,1-1 0,0 0 0,0 0 0,0 0 1,0 1-1,-1-1 0,1 0 0,0 0 0,0 1 1,0-1-1,0 0 0,0 1 0,0-1 0,0 0 1,-1 0-1,1 1 0,0-1 0,0 0 0,0 1 1,0-1-1,0 0 0,0 1 0,1-1 0,-1 0 1,0 0-1,0 1 0,0-1 0,0 0 0,0 1 1,0-1-1,0 0 0,1 0 0,-1 1 1,0-1-1,0 0 0,0 0 0,1 0 0,-1 1 1,0-1-1,1 0 0,8 14-123,-4-10 120,1 0 0,-1 0-1,1-1 1,0 1 0,0-1 0,0 0 0,0-1 0,0 0 0,1 0 0,9 2 0,7-1 162,42 1 1,-46-4-1259,-1 1 0,1 1 0,23 5 0,-35-5-1026,1 0-1,0-1 0,-1 0 1,11 0-1,6-1-7470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7:52.8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7203,'3'2'13844,"9"5"-13098,1 0-1,0-1 1,0-1-1,0 0 1,25 6 0,77 11 743,-90-19-1220,20 3 497,45-2 0,4 0 239,-46-2-733,-46-2-256,-2 0-81,0 1 0,-1 0-1,1 0 1,0-1-1,0 1 1,-1 0-1,1 0 1,0-1-1,-1 1 1,1 0-1,-1-1 1,1 1-1,-1-1 1,1 1 0,-1 0-1,0-1 1,1 1-1,-1-1 1,0 0-1,1 1 1,-1-1-1,0 1 1,1-1-1,-1 0 1,0 0 0,0 1-1,-1-1 1,-25 4-4609,26-4 4303,-43 2-6721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0.7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5843,'0'0'8564,"47"140"-5027,-16-63-1536,16 0-272,-6 7-513,6-14-431,-11-7-65,-10-14-128,0-21-239,-15-7-161,-1-21-192,-10-28-6179,-10-14-272,-22 0-3442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0.9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0 351 5122,'0'0'17929,"26"-119"-16505,5 70-319,6 0-689,-1 7-416,0 7-320,6 7-1633,-6 7-1681,-15 14-3457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1.1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12726,'0'0'14807,"166"63"-14023,-119-49-608,0 7-176,-1-7-336,1 0-1585,-11 0-1248,-15 0-3090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1.4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0 113 10005,'0'0'8838,"27"17"-5986,88 60-771,-84-54-834,41 39-1,-55-46-855,35 26-1,-44-36-354,-7-5-22,0 0 0,0 0-1,0 0 1,0-1 0,0 1 0,1 0-1,-1-1 1,0 1 0,0-1-1,0 1 1,1-1 0,-1 0 0,0 1-1,0-1 1,3 0 0,-4-29 173,0-15-215,-1 0-408,6-51 0,-3 80-1090,1 0-1,0 0 0,11-28 1,0 8-5288,-7 6-5402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1.8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 10181,'0'0'11578,"30"22"-9545,96 71-421,-117-86-1539,0 0 1,0-1-1,1 0 1,0-1-1,0 0 1,0 0-1,1-1 1,-1 0-1,1-1 1,0-1-1,0 1 1,0-2-1,1 1 1,-1-2-1,19 0 1,-25 0-95,-3 0-31,-1 0 1,1 0-1,0-1 1,-1 1-1,1 0 1,-1-1-1,1 1 1,-1-1 0,1 0-1,-1 1 1,1-1-1,-1 0 1,1 0-1,-1 0 1,0 0-1,0 0 1,1 0-1,-1 0 1,0 0-1,0 0 1,0-1-1,0 1 1,0 0-1,-1-1 1,1 1-1,0-1 1,-1 1 0,1-1-1,-1 1 1,1-1-1,-1 1 1,1-3-1,0-7-206,0 1 0,-1-1 0,1 1 0,-3-12 0,1 2 152,1-57-1551,0 76 1980,9 2-42,-1 0-1,0 0 1,0 1 0,0 1-1,0-1 1,0 1-1,0 1 1,-1 0 0,14 8-1,6 2 217,-13-7-425,1-1-1,-1-1 1,1-1-1,0 0 1,25 3 0,36-3-4963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2.1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0 14134,'0'0'15210,"-2"18"-14980,-4 57-153,6-71-79,0 0 0,0 1-1,1-1 1,-1 0 0,1 1 0,0-1 0,0 0-1,0 0 1,1 0 0,0 0 0,-1 0 0,1 0-1,1 0 1,2 4 0,2-1-24,-1 0 0,1 0 0,0-1 0,11 8 1,-6-5-16,14 10-87,38 20 0,-37-24-66,40 31 1,-66-45 195,0 0 1,0 0-1,-1-1 0,1 1 0,0 0 0,-1 0 0,1 0 0,-1 0 1,1 0-1,-1 0 0,0 0 0,1 0 0,-1 0 0,0 0 1,1 0-1,-1 0 0,0 0 0,0 0 0,0 0 0,0 0 1,0 0-1,0 0 0,0 0 0,-1 0 0,1 0 0,0 0 1,-1 0-1,1 0 0,0 0 0,-1 0 0,1 0 0,-1 0 0,1 0 1,-1 0-1,-1 0 0,-31 36-2384,18-22-562,11-10 1932,-10 9-2678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2.6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8788,'0'0'3447,"5"30"702,-3-16-3644,6 30 888,1 0 0,2 0 0,22 54 0,49 82 2558,-62-144-3331,1 0 0,46 59 0,-64-92-628,-1 0 1,0 0 0,1 0 0,0 0 0,0 0 0,0-1 0,0 1 0,0-1 0,0 0-1,1 0 1,-1 0 0,1-1 0,-1 1 0,8 1 0,-10-7-28,15-80 117,26-152 759,-19 79-4437,-22 143 645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2.8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0 253 8756,'0'0'12374,"177"28"-11734,-120-28-640,0 0-112,5-14-1665,0-21-1136,-5-14-641,-15-7-208,-6-7-464,-15 0-1200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3.0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111 1 448,'0'0'17544,"-19"27"-15236,-53 88-280,69-109-1808,0-1 0,1 1 0,-1-1 0,1 1 0,1 0 0,-1 0 0,1-1 0,0 1 0,0 0 0,0 9 0,2-12-138,-1 0-1,0-1 0,1 1 0,0-1 0,-1 1 0,1-1 0,0 1 0,0-1 0,0 0 0,1 1 0,-1-1 0,0 0 0,1 0 0,0 0 0,-1 0 0,1 0 1,2 2-1,1-1-56,1 0 1,-1 0-1,0-1 1,1 0 0,-1 0-1,1 0 1,0 0 0,0-1-1,0 0 1,0 0-1,0-1 1,0 1 0,0-1-1,0-1 1,7 0 0,-8 0-28,-1-1 1,1 0-1,-1 1 1,1-2-1,-1 1 1,0 0-1,0-1 1,0 0-1,0 0 1,-1 0-1,1 0 1,-1-1 0,0 1-1,1-1 1,-2 0-1,1 0 1,0 0-1,2-5 1,6-11-105,-1-1 1,10-29-1,-19 48 82,0-1 0,0 1 0,0 0 0,1 0 0,-1-1 0,1 1 0,-1 0 0,1 0 0,0 0 0,0 1 0,0-1 0,0 0 0,0 1 0,0-1 0,0 1 0,0 0 0,1-1 0,-1 1 0,0 0 0,1 0 0,-1 1 0,1-1 0,-1 0 0,1 1 0,0 0 0,2-1 0,8 1 275,0 1 0,0 0 0,1 1-1,14 3 1,27 3 424,14-8-2545,-68 0 1588,0 0 1,0-1 0,0 1-1,0 0 1,0-1 0,0 1-1,0 0 1,0-1 0,0 1-1,0-1 1,0 0 0,0 1-1,0-1 1,-1 0-1,1 0 1,0 1 0,0-1-1,-1 0 1,1 0 0,0 0-1,-1 0 1,2-2 0,-2 3 119,19-26-4995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38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0 4226,'0'0'18350,"-13"10"-17545,7-6-846,-12 10 463,0 1 0,1 0 0,-23 26 0,36-36-308,-1 0 1,1 1-1,0-1 0,1 1 0,-1 0 0,1 0 0,0 0 0,0 1 0,1-1 0,0 1 1,0-1-1,1 1 0,0 0 0,0 0 0,0-1 0,1 1 0,0 0 0,2 13 0,-1-16-102,0-1-1,1 1 0,0 0 1,0 0-1,0-1 0,0 1 0,1-1 1,-1 1-1,1-1 0,0 0 0,0 0 1,0-1-1,0 1 0,1 0 1,-1-1-1,1 0 0,0 0 0,-1 0 1,9 2-1,9 4-98,0-1-1,35 7 1,-30-8-434,22 0-2813,-19-6-5063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3.2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13238,'0'0'6803,"46"141"-3537,-14-85-1778,4 14-831,0 0-657,6 0-192,-16 0-2786,-11-14-3841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3.7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0 267 4082,'0'0'19065,"140"-91"-18489,-77 63-576,-6-7-16,5 0-1441,-10-7-3073,-11 7-4786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4.1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9044,'0'0'3938,"0"24"-200,3 25-2076,1 0 0,15 69 0,17 41 941,26 104-1148,-60-255-1518,-1-5-40,0 0 1,-1 0-1,1 0 1,0-1 0,0 1-1,1 0 1,-1-1 0,4 5-1,-4-34-4024,-11-109-1861,-25-71 2128,19 119 2820,11 56 904,-2-53 0,12 31 6854,4 54-6116,1 1 1,-1 1-1,0-1 0,0 2 0,-1-1 1,1 1-1,0 0 0,-1 1 1,0 0-1,12 8 0,10 8 746,38 34 0,-20-16-259,-39-31-1027,107 87 1043,-99-79-1813,-2 2 0,19 23-1,-33-39 465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4.2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0 253 2561,'0'0'15031,"141"-84"-14695,-95 49-336,1 0-816,-5-14-3010,-6 0-5634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4.4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9540,'0'0'13286,"88"141"-12293,-57-106-721,5-7-272,6 0 0,-1-14-1649,6-7-2369,-5-7-2865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4.7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0 8980,'0'0'10925,"-10"25"-9671,0-1-1052,2-7-84,2 0-1,-1 0 1,2 0 0,0 1 0,2 0 0,-1 0 0,1 19 0,2-27-78,0-2-18,1 0 0,0 0 0,0 1 0,0-1 0,1 0 0,4 15 0,-4-21-65,0 0 0,0 0 0,0 0 1,1 0-1,-1 0 0,0 0 0,1 0 1,0 0-1,-1-1 0,1 1 0,0-1 1,0 1-1,0-1 0,0 0 0,0 0 1,0 0-1,0 0 0,0 0 0,0 0 1,1-1-1,-1 1 0,0-1 0,1 1 1,-1-1-1,0 0 0,1 0 0,-1 0 0,4 0 1,11-2-194,0 1 0,0-2 0,21-6 1,-18 4 309,40-4 0,-53 8-72,-1 1 1,1 0 0,0 1-1,0-1 1,0 1 0,0 1-1,-1-1 1,1 1 0,11 5-1,-5 1 121,0 0 1,0 0-1,-1 1 0,0 1 0,-1 0 0,0 1 0,0 0 0,-1 0 0,-1 1 0,12 19 0,-4-2 343,0 1 0,-2 0 0,18 54 0,-1 34-1018,-28-144-8837,-4-30 1898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25.0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77 168 1313,'0'0'21319,"22"0"-20543,-5 1-600,1-2 0,-2 0 0,23-5 0,-37 6-157,-1-1 0,1 1 0,-1-1 0,0 0-1,1 0 1,-1 0 0,0 1 0,0-1 0,0 0 0,0 0-1,1-1 1,-1 1 0,-1 0 0,1 0 0,0 0-1,0-1 1,0 1 0,-1-1 0,1 1 0,-1 0 0,1-1-1,-1 1 1,1-1 0,-1 1 0,0-3 0,-1-36 329,0 30-252,1 6-67,0 1 0,0 0 0,-1 0 0,0 0 1,1 0-1,-1 0 0,0 0 0,0 0 0,0 0 0,-1 0 0,1 0 0,-1 1 0,0-1 0,0 1 0,1-1 0,-2 1 1,1-1-1,0 1 0,0 0 0,-1 0 0,1 0 0,-1 0 0,0 1 0,1-1 0,-1 1 0,0 0 0,-4-2 0,-5 0 397,0 1-1,1 0 0,-2 0 1,1 1-1,-18 1 0,28 0-371,0 0-14,-1 0 0,1 0 0,0 0 0,-1 1 0,1-1 0,-1 1 0,1-1 0,0 1 0,-1 0 0,1 0 0,0 0 0,0 0 0,0 0 0,0 1 0,0-1 0,0 0 0,0 1 0,0 0 0,0-1 0,1 1 0,-1 0 0,1 0 0,-1 0 0,1 0 0,0 0 0,0 0 0,-2 3 0,-9 14-901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59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50 8260,'0'0'22061,"32"-1"-20655,107-5-558,67-13-641,-141 11-222,-58 7 18,24-2 6,-30 3-12,0 0 0,0 0 1,0 0-1,0 0 1,-1 0-1,1-1 0,0 1 1,0 0-1,0 0 1,-1-1-1,1 1 0,0 0 1,0-1-1,-1 1 1,1-1-1,0 1 0,-1-1 1,1 1-1,0-1 1,-1 0-1,1 1 0,-1-1 1,2-1-1,-2 1-477,-21 1-20855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59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7812,'0'0'17071,"-5"26"-15195,-46 285 2427,-21 43-3606,69-333-694,1 0 1,0 28-1,2-46-27,12-3-136,24-3 398,1 0-1,60-16 0,-4 2-205,-89 16-45,33-4-1330,60-17 0,-95 21 932,0 1 1,-1-1 0,1 1 0,-1-1 0,1 0-1,-1 0 1,0 1 0,1-1 0,-1 0 0,0 0 0,1 0-1,-1 0 1,0-1 0,0 1 0,0 0 0,0 0-1,0-1 1,0 1 0,0-3 0,1-10-7250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8:59.9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13254,'0'0'16616,"145"0"-14968,-88 0-1023,-10 0-369,-5 0-256,-11 0-112,-5 0-1441,0 14-1424,-16 7-5187,-5-7-2705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38.2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195 1 11797,'0'0'12662,"-68"157"-10677,39-105-1040,4 1-433,11-7-352,-6-13-160,6-14-32,-1 1-1201,10-14-2032,1-6-2402,4-13-5010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1.5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5683,'0'0'22119,"0"6"-20657,-3 44-632,-2-1 0,-19 83 0,0-6-385,12-27-405,2 139 0,10-237-144,0-5-1334,0-107-7732,0 51 857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1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1 105 6499,'0'0'20777,"109"-35"-19496,-57 21-705,0-7-448,-6 7-128,-9 0-384,-6 7-1168,-16 7-2370,-4 0-1969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1.8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9941,'0'0'18392,"104"127"-17736,-78-106-544,0-7-112,5 7-304,-5 0-1937,0 0-3265,0-7-3555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2.2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0 13574,'0'0'16707,"-10"10"-16283,3-4-381,3-3-35,0 0-1,1 1 1,-1-1-1,1 0 1,0 1-1,0 0 1,0 0-1,1 0 1,-1 0-1,1 0 1,0 1-1,0-1 1,1 1-1,-1-1 1,1 1-1,-2 9 0,1 17-9,4 55-1,-1-73-11,1 1 1,1-1 0,0 0 0,1 0-1,0 0 1,11 22 0,15 19-24,16 30 15,-42-75 20,0 1 1,-1-1-1,0 0 0,-1 1 1,0 0-1,-1-1 0,1 16 1,-2-24 6,0 1 0,0 0 1,0 0-1,-1 0 0,1-1 1,0 1-1,-1 0 1,0 0-1,1-1 0,-1 1 1,0-1-1,0 1 0,0-1 1,0 1-1,0-1 0,0 1 1,0-1-1,-1 0 0,-1 2 1,0-1 17,0 1-1,-1-1 1,1 0 0,-1-1 0,0 1 0,0-1-1,0 1 1,-4 0 0,-8 1-11,0-1 0,0-1 0,-20 0-1,31-1-63,0 0-17,-18-3-2118,23 3 1857,-1-1 0,1 0 0,-1 1 0,0-1-1,1 0 1,-1 0 0,1 1 0,0-1 0,-1 0-1,1 0 1,0 0 0,-1 1 0,1-1 0,0 0-1,0 0 1,0 0 0,-1 0 0,1 0-1,0 0 1,0 0 0,1 1 0,-1-2 0,0-18-8266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2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1713,'0'0'26124,"-16"119"-26028,16-98-96,0 7-1649,0-21-3873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2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12166,'0'0'15479,"124"0"-14471,-77 7-560,-11 0-352,6 0-96,-6 0 0,0 7-752,-10-7-1073,5 7-2529,-20 0-2033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2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10197,'0'0'9588,"-6"119"-6050,6-56-401,0-6-1200,0-8-849,0-7-831,0-7-257,6-7 0,-1-14-385,0-7-1455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3.0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36 10421,'0'0'14582,"99"-21"-14101,-53 14-481,6 7-352,16 0-3106,-6 0-1648,0-7-4819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3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13382,'0'0'9140,"-16"154"-5698,0-69-833,6-8-992,-6 0-737,6-14-608,0-14-256,10-7-16,0-21-416,0-14-1008,0-42-15320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3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2113,'0'0'22162,"17"10"-21543,81 53 1110,-81-50-1417,0 0 1,-1 1 0,-1 1 0,21 25-1,-29-30-195,-1-1-1,-1 1 1,0 0 0,0 0-1,-1 0 1,0 1 0,-1 0-1,0-1 1,0 1-1,-1 0 1,-1 1 0,0-1-1,-1 20 1,-1-26-50,0-1 0,0 0 0,0 0 1,0 0-1,-1-1 0,0 1 0,1 0 0,-1-1 0,-1 1 1,1-1-1,0 1 0,-1-1 0,0 0 0,0 0 0,0 0 0,0-1 1,0 1-1,-1-1 0,-6 5 0,-8 3-6,0 1 0,-29 10 0,14-7-547,-30 13-2950,43-21-1694,2-4-3415,11-2-81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38.7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0 7283,'0'0'17459,"6"5"-17318,17 11 94,2-1 1,29 13-1,40 25 76,-93-52-295,-1 1 0,1-1 0,-1 0 0,0 0 0,0 0 0,1 0 0,-1 1 0,0-1 0,0 0 0,0 0 0,0 1 0,0-1 0,-1 2 0,1 0-21,-1 25 322,0-1 0,-2 1 0,-1-1 0,-2 0 0,0 0 0,-13 32 0,-51 103 873,41-103-651,-22 72 0,46-121-540,1 6-19,0-15-312,-17-34-15456,7 14 4621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4.3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200 0 4866,'0'0'20695,"-23"20"-19484,8-7-1069,3-4-71,0 1 0,0 1 0,1 0 0,0 0 0,1 1-1,1 1 1,0 0 0,0 0 0,2 0 0,-1 1 0,-9 27 0,7 1 126,1 0 1,2 1-1,2 0 0,2 0 1,2 0-1,5 49 1,-2-72-185,1 0 1,1 0-1,1-1 1,1 0 0,0 0-1,16 31 1,2-6-927,43 62-1,-47-80-2961,46 46 0,-28-30-2760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 6547,'0'0'16277,"4"-3"-14143,1-1-1890,0 2-1,1-1 0,-1 0 1,1 1-1,0 0 1,-1 1-1,1-1 1,0 1-1,0 0 1,0 0-1,0 1 1,0 0-1,0 0 1,0 0-1,0 1 1,0 0-1,10 3 1,-2-1-56,1 1 0,-1 1 1,-1 0-1,1 1 1,-1 1-1,18 10 0,-20-8-124,1 0-1,-1 1 1,0 0-1,-1 0 1,0 1-1,-1 1 1,0 0-1,-1 0 1,-1 1-1,1-1 1,-2 2-1,0-1 1,-1 1-1,0 0 1,5 26-1,-2 10 137,-1 1 0,-4-1 0,-2 62-1,-1-80-106,1-25-169,-1 0 0,0-1-1,-1 1 1,1 0 0,-1-1 0,-1 1 0,1-1-1,-1 1 1,0-1 0,-1 0 0,1 0 0,-1 0-1,0 0 1,-1 0 0,1 0 0,-1-1 0,-1 0-1,1 0 1,0 0 0,-1 0 0,0-1 0,0 0-1,-1 0 1,-9 6 0,-35 18-8859,29-14 1022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8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1 105 6947,'0'0'17400,"28"-4"-15068,96-15-841,-90 15-930,1 2-1,39 2 1,-28 1-322,-22 1-69,46 7 0,-47-5-710,42 2 1,-63-6 284,-1 0 0,1-1 0,-1 1-1,1-1 1,-1 1 0,0-1 0,1 0 0,-1 0-1,0 0 1,1 0 0,-1 0 0,0 0 0,0 0-1,0 0 1,0 0 0,0 0 0,0 0 0,0-1-1,0 1 1,0-2 0,14-28-4060,-3-16-2173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8.6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0 6835,'0'0'15823,"4"14"-14590,-2-2-892,-1-5-171,1-1 0,-1 1 0,1-1 0,1 1 0,-1-1 0,1 0 0,0 1 0,0-1 0,1-1 0,0 1 0,0 0 0,7 6-1,8 5 142,0-1-1,25 16 0,-22-17-277,-1 0 0,22 22 0,-41-34-22,1 0 1,-1 1-1,1-1 0,-1 0 0,0 1 0,0-1 0,0 1 0,-1 0 0,1-1 1,-1 1-1,0 0 0,0 0 0,0 0 0,-1 0 0,0 0 0,1 0 1,-1 0-1,0 0 0,-1 0 0,1 0 0,-1 0 0,0 0 0,-2 7 1,-1-1 91,0 0 0,0-1 0,-1 1 1,0-1-1,-1 0 0,0 0 1,-10 10-1,-21 23-544,-2-2 0,-69 54 0,87-73-3875,9-6-3721,6-2-577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19.7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14 5795,'0'0'16026,"-2"-7"-13126,2 7-2874,0-1-1,0 1 0,0 0 1,-1 0-1,1 0 0,0 0 1,0-1-1,0 1 0,0 0 1,0 0-1,0 0 0,0-1 1,0 1-1,0 0 0,1 0 1,-1 0-1,0 0 0,0-1 1,0 1-1,0 0 0,0 0 1,0 0-1,0 0 0,0-1 1,0 1-1,1 0 0,-1 0 1,0 0-1,0 0 0,0 0 1,0 0-1,0-1 0,1 1 1,-1 0-1,0 0 0,0 0 1,0 0-1,0 0 0,1 0 1,-1 0-1,0 0 0,0 0 1,0 0-1,0 0 0,1 0 1,-1 0-1,0 0 0,0 0 1,0 0-1,1 0 0,-1 0 1,0 0-1,0 0 0,11 4 124,-1 0 1,-1 0-1,1 1 0,0 0 0,-1 1 0,0 0 0,-1 0 1,1 1-1,-1 0 0,0 1 0,-1 0 0,0 0 0,0 0 1,-1 1-1,0 0 0,0 0 0,-1 1 0,-1-1 1,1 1-1,-1 0 0,-1 1 0,2 10 0,-3-6-45,0 0-1,-2 1 1,0 0 0,-1-1-1,0 1 1,-1-1 0,-1 0-1,-1 1 1,0-1 0,-1-1-1,0 1 1,-12 22-1,10-25-57,0 2-22,0-1 1,-1 0-1,-1 0 1,0-1-1,0 0 1,-1-1-1,-1 0 1,0 0-1,0-1 1,-19 12-1,28-20-101,2-7 19,1 0 0,0 1 0,0-1-1,1 1 1,-1-1 0,1 1 0,0-1 0,0 1 0,1 0 0,-1 0 0,1 0-1,0 1 1,0-1 0,0 0 0,0 1 0,0 0 0,1 0 0,0 0 0,5-3-1,2-2-49,0 1-1,1 1 1,0 0-1,-1 1 0,25-8 1,-31 12 36,0-1-1,1 1 1,-1 0 0,0 0 0,1 1 0,-1-1 0,0 1-1,1 0 1,8 2 0,-12-1 57,0-1 0,-1 1 0,1 0 0,-1 0 0,1 0 0,-1 0 1,1 0-1,-1 1 0,0-1 0,1 0 0,-1 1 0,0-1 0,0 1 0,0-1 0,0 1 0,0-1 0,0 1 0,-1 0 0,1-1 0,0 1 0,-1 0 1,0 0-1,1 0 0,-1-1 0,0 1 0,0 0 0,0 0 0,0 0 0,0 0 0,-1 1 0,2 5 53,-1-1-1,0 0 0,-1 1 1,0-1-1,0 0 0,-1 0 1,0 0-1,0 0 0,0 0 1,-1 0-1,0-1 0,0 1 1,-1-1-1,-5 9 0,3-8-11,-11 17 13,-2 0 0,0 0 0,-2-2 1,-25 21-1,45-42-177,0 0 1,0 0-1,0 0 1,0 0-1,0-1 1,0 1-1,0 0 0,0-1 1,-1 1-1,1-1 1,0 1-1,-1-1 1,1 0-1,0 0 0,-2 1 1,2-9-6534,1 5 5151,0-21-6203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20.1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58 240 8644,'0'0'13721,"22"17"-11760,73 53-571,-92-67-1302,1-1 0,-1 0 0,1 0 0,-1 0 0,1 0 0,0-1-1,0 1 1,0-1 0,-1 0 0,1 0 0,0 0 0,1-1 0,-1 1 0,0-1 0,0 0 0,0 0 0,7-2 0,7 1 375,-15 0-424,-1 1 0,0 0 0,0-1-1,0 1 1,0-1 0,0 0 0,0 0 0,-1 0 0,1 0 0,0 0 0,0 0-1,-1 0 1,1-1 0,0 1 0,-1 0 0,1-1 0,-1 0 0,0 1-1,1-1 1,1-3 0,20-42 515,-23 46-542,6-23 114,0-1 0,-2 0 1,0 0-1,-2 0 0,-2-48 0,0 73-125,1-4 20,-1-1 0,0 1 0,-1 0 1,1 0-1,-1 0 0,0 0 0,0 0 1,0 0-1,0 0 0,-1 0 0,-2-4 1,3 6 26,-1 0 0,1 1 0,-1-1 0,0 1 0,0-1 0,1 1 0,-1 0 0,0-1 0,0 1 0,0 0 0,0 1 1,0-1-1,-1 0 0,1 1 0,0-1 0,0 1 0,0-1 0,-1 1 0,1 0 0,0 0 0,-4 0 0,4 0 6,-6 0 43,0-1 1,0 1-1,0 1 1,0 0 0,0 0-1,0 0 1,1 1-1,-1 0 1,0 0 0,1 1-1,-13 6 1,-10 8 49,21-13-143,0 1 0,0 0 0,0 0 0,1 1 0,0 0 0,0 0 0,1 1 0,-1 0 0,-6 9 0,-18 37-4245,11-15-6480,6-16-60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21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127 1 6515,'0'0'17189,"-6"2"-15407,2 0-1556,-1 0 0,1 0-1,0 1 1,0 0 0,0 0-1,0 0 1,1 0 0,-1 1 0,1-1-1,0 1 1,-5 7 0,1 0 89,1 0 1,0 0 0,1 0 0,-5 17 0,1 4 227,2 0 0,-6 60 1,12-79-443,-4 31 252,3 50-1,2-83-322,1 1 0,0-1 1,1 0-1,0 0 0,1 0 0,0 0 0,1 0 0,0 0 0,10 17 0,-5-15-184,8 12 332,-12-13-4009,-21-12-7473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26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45 704,'0'0'4901,"-6"-14"385,1 6-5391,-13-10-2,13 13 694,11 9 2249,312 266-1251,-288-247-2778,41 25-1,-28-20-1336,-30-20-3982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29.3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99 135 608,'0'0'4346,"-5"-5"-3375,-22-32 1815,21 29-1489,-9-19 1111,12 22-2053,1 0 1,-1 0-1,-1 1 0,1-1 0,0 1 0,-9-8 0,-3-5 1660,51 53 4233,44 27-5453,-52-42-114,110 102 143,-28-22-293,-51-48-220,-36-30-141,47 33 0,-73-58-1362,-7-5-1559,0 1-1,-1 0 1,-13-6-1,-6 4-7663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4.3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1 80,'0'0'7409,"-5"0"-6241,-12 0-117,13 0-29,33 5 10909,6 8-7472,45 27-5916,-27-13 2548,-24-11-981,-1 2 0,44 35 1,-31-22-18,-18-11-46,-19-16-38,0 0 0,0 0 1,0-1-1,0 1 0,1-1 1,5 3-1,-57-25 407,-195-115-1032,201 112 398,-7-4 4,3-2-128,43 27 249,11 2-104,0 0 180,0 1-1,0 1 1,0-1-1,0 2 0,-1-1 1,1 1-1,-1 0 1,0 1-1,12 8 0,3 2 55,270 149 341,-289-162-257,-2-1-129,-32-1-10331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38.9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11253,'0'0'10085,"136"59"-8212,-83-33-401,-4-7-623,-10 8-497,0-8-272,-10 1-80,-5 0-208,-5-7-609,-4-13-2832,4 0-5011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43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59 1088,'0'0'8850,"-6"-10"-7543,-31-38 16463,34 51-18057,0 23 815,0-1 1,1 1-1,3 45 1,0-24-154,2-19-273,1 0-1,0 0 1,2 0 0,2-1 0,0 0-1,20 41 1,0 5-6,-16-42-56,-8-22-14,0 1 1,0-1 0,-1 1 0,-1 0-1,1 0 1,-1 0 0,0 12 0,-1-23-225,-1 1 133,1 0 0,-1 0 0,0 0 0,0 0 0,0-1 0,1 1 0,-1 0 0,0 0 0,0 0 0,0 0 0,1 0 0,-1-1 0,0 1 0,0 0 0,0 0 0,0 0 0,1-1 0,-1 1 0,0 0 0,0 0 0,0 0 0,0-1 0,0 1 0,0 0 0,0 0 0,0-1 0,0 1 0,0 0 0,0 0 0,0-1 0,0 1 0,0 0 0,0 0 0,0-1 0,0 1 0,0 0 0,0 0 0,0-1 0,0 1 0,0 0 0,0 0 0,0-1 0,-1 1 0,1 0 0,0 0 0,0 0 0,0 0 0,-1-1 0,-12-26-7328,-19-12-11805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6.2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178 1 7619,'0'0'12998,"-12"25"-11760,-75 181 1596,18-29 589,67-173-3310,1 0 1,-1 0 0,1 1 0,0-1 0,1 0 0,-1 9 0,1-11 342,0-11 310,0-8-573,-1-1-139,1 0-1,1 0 0,0 1 0,2-1 0,0 0 1,11-34-1,3 9-101,2 0 0,36-61 0,-54 103 32,0-1 1,0 1 0,0-1 0,0 1-1,0-1 1,0 1 0,0 0 0,0 0-1,1 0 1,-1 0 0,1 0 0,-1 0 0,0 0-1,3-1 1,-4 2 9,1 0 0,0 0 0,-1 0 0,1 0 0,-1 0 0,1 0 0,0 0 0,-1 0 0,1 0 0,-1 1 0,1-1 0,-1 0 0,1 0 0,0 0 1,-1 1-1,1-1 0,-1 0 0,1 1 0,-1-1 0,0 0 0,1 1 0,-1-1 0,1 1 0,-1-1 0,0 1 0,1 0 0,3 5-18,-1 1 1,0 0-1,0 0 0,-1 0 1,2 9-1,3 7 33,6 8 41,-1-1 120,14 48-1,-23-65-140,-1-3 5,0-1 1,1 1-1,0-1 0,0 1 1,1-1-1,7 12 1,-11-21-37,0 1 0,1-1 0,-1 0 0,0 1 0,0-1 0,1 1 1,-1-1-1,0 0 0,0 1 0,1-1 0,-1 0 0,0 0 0,1 1 0,-1-1 1,0 0-1,1 0 0,-1 1 0,1-1 0,-1 0 0,0 0 0,1 0 1,-1 0-1,1 0 0,-1 0 0,1 0 0,-1 0 0,0 0 0,1 0 0,-1 0 1,1 0-1,-1 0 0,1 0 0,-1 0 0,0 0 0,1 0 0,-1 0 0,1 0 1,-1-1-1,0 1 0,1 0 0,-1 0 0,0-1 0,1 1 0,-1 0 0,0 0 1,1-1-1,13-22-175,-12 18 188,16-32-91,-5 8-74,1 1-1,1 0 0,2 1 0,33-42 1,-50 68 144,1 1 0,-1-1 1,1 1-1,-1-1 0,1 1 0,-1-1 1,1 1-1,-1-1 0,1 1 1,-1 0-1,1-1 0,-1 1 1,1 0-1,0 0 0,-1-1 1,1 1-1,0 0 0,-1 0 1,1 0-1,0 0 0,-1-1 1,1 1-1,0 0 0,-1 0 1,1 0-1,0 1 0,-1-1 1,1 0-1,-1 0 0,1 0 0,0 0 1,-1 1-1,1-1 0,0 0 1,-1 1-1,1-1 0,-1 0 1,1 1-1,-1-1 0,1 1 1,-1-1-1,1 0 0,-1 1 1,1 0-1,-1-1 0,0 1 1,1-1-1,-1 1 0,1 0 1,15 39 91,-11-27-3,5 12 87,-1 0 0,-1 1 0,-1 1 0,-1-1 1,-1 1-1,1 32 0,-6-58-481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6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0 6259,'0'0'14150,"-31"141"-11364,10-78-385,0 7-544,6-14-769,4-7-560,1-7-384,5-21-144,-1-14 0,1-7-144,5-21-12662,0-14 2450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6.7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9476,'0'0'12966,"21"176"-10260,-10-106-786,-6-7-687,0-7-641,-5 0-416,5-14-160,0-7-16,1-7-64,-6-7-576,0 0-416,0-14-657,0 0-1345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6.9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9700,'0'0'17881,"88"14"-16905,-57-14-688,11 0-240,-11 0-48,0 0-1328,5 0-2562,-4 0-3137,-1 0-2130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7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1 8212,'0'0'17832,"-5"126"-17032,5-77-640,-15 0-160,9-7-64,-9-7-1216,10-7-2242,-6-14-2289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8.2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31 6659,'0'0'18075,"-19"-6"-16245,-57-16-603,74 21-1194,0 0-1,0 1 0,-1 0 1,1 0-1,0-1 0,0 1 0,-1 0 1,1 1-1,0-1 0,0 0 1,-1 1-1,1-1 0,0 1 0,0 0 1,0 0-1,0 0 0,0 0 1,0 0-1,0 0 0,0 0 0,0 0 1,0 1-1,1-1 0,-1 1 1,1 0-1,-1-1 0,1 1 0,-1 0 1,1 0-1,0 0 0,0 0 1,0 0-1,0 0 0,0 0 0,1 0 1,-1 0-1,1 1 0,-1-1 1,1 0-1,0 0 0,-1 1 0,1-1 1,0 0-1,1 0 0,-1 1 1,0-1-1,1 0 0,-1 0 0,1 0 1,0 1-1,0-1 0,0 0 1,0 0-1,0 0 0,0 0 0,0 0 1,1-1-1,1 3 0,102 72 21,-79-60-30,0 2 0,-2 0 0,0 2-1,-1 0 1,35 41 0,-55-58-1,-1 0-1,0 0 1,1 1 0,-1-1 0,0 1 0,0 0 0,-1-1 0,1 1 0,-1 0 0,0 0 0,0 0 0,0 0 0,-1 0-1,1 0 1,-1 0 0,0 0 0,0 0 0,0 1 0,-1-1 0,1 0 0,-1 0 0,0 0 0,0 0 0,-1-1-1,1 1 1,-1 0 0,0 0 0,0-1 0,0 1 0,0-1 0,0 0 0,-1 1 0,0-1 0,0 0 0,0-1-1,0 1 1,0 0 0,0-1 0,-1 0 0,1 1 0,-1-2 0,1 1 0,-1 0 0,0-1 0,0 1 0,-5 0-1,-1 0 20,-1 0 0,1 0 0,-1-2-1,1 1 1,-1-1 0,1-1-1,-1 1 1,1-2 0,-1 0-1,1 0 1,-14-5 0,22 6-133,0 1 0,1-1 0,-1 0 0,0 0 0,0 0 0,0 0 0,1 0 0,-1-1 0,0 1 0,1 0 0,-1-1 0,1 1 0,-3-4 0,3 3-277,0 1-1,0-1 1,1 0-1,-1 0 1,0 0-1,1 0 1,-1 0-1,1 0 1,0 0-1,0 0 1,-1 0-1,1-3 1,1 0-622,0 1 1,0-1 0,0 0-1,0 0 1,1 0-1,0 1 1,0-1-1,0 1 1,0 0-1,1-1 1,3-3-1,28-33-10739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8.5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8100,'0'0'15836,"27"17"-13926,87 60-335,-99-66-1259,0 0 0,-1 0-1,-1 2 1,0 0 0,-1 0 0,0 1 0,14 23 0,-20-27-232,-1 0-1,-1 1 1,1-1 0,-2 1-1,0 0 1,0 0-1,-1 1 1,0-1-1,-1 0 1,0 19-1,-1-22-55,-1 0-1,0 0 0,0 0 1,-1 0-1,0 0 0,-1-1 1,1 1-1,-1 0 0,-1-1 1,0 0-1,0 0 0,0 0 1,-9 10-1,-3 1-858,-1 0 1,-1-1-1,-22 17 0,5-15-6841,25-15 3139,-2 3-7203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9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66 3570,'0'0'21572,"6"0"-20390,248-23 3838,-64 3-4061,-168 18-997,1 0 0,-1-1 0,37-9 0,-54 11-252,0-1-2330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39.3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11845,'0'0'13567,"21"24"-11889,69 75-422,-10-24 75,-68-66-1178,-1 1-1,0 0 1,-1 0-1,0 1 1,0 1-1,14 23 1,-21-27-110,0 0 1,-1 0 0,0 0 0,0 0-1,-1 1 1,0-1 0,0 1-1,-1-1 1,0 1 0,0-1-1,-1 0 1,0 1 0,-1-1 0,0 0-1,0 1 1,-1-1 0,0 0-1,0 0 1,-1-1 0,-5 10-1,0-7-72,-1 0 0,1 0 0,-2-1 0,1 0 0,-2-1 0,-18 11 0,13-8-1921,-28 23 0,41-30 937,-8 4-2702,1-6-5342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39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 6323,'0'0'12715,"-1"24"-10722,-12 155 1729,8-34 894,5-116-6518,0-2-3661,0-6-3765,0-40-527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40.1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16 304,'0'0'20852,"-2"-3"-18347,-4-9-65,18 15-1215,33 25-339,-26-16-95,0-1-419,-1 1 0,-1 1 0,0 0 1,20 21-1,-31-28-322,-1-1 1,0 1 0,-1 0 0,1 1 0,-1-1-1,-1 1 1,1 0 0,-1 0 0,0 0-1,-1 0 1,1 0 0,-2 1 0,1-1-1,-1 1 1,1 12 0,-2-6 61,1-9-81,-1 0 0,0 0-1,0 0 1,0 0-1,0 0 1,-1-1-1,0 1 1,0 0 0,0 0-1,-1-1 1,1 1-1,-1-1 1,0 1 0,0-1-1,-1 0 1,1 0-1,-1 0 1,-4 5-1,3-4-22,-36 34 139,37-37-147,0 0 0,-1 0-1,1 0 1,0-1 0,-1 1 0,1-1 0,-1 1-1,1-1 1,-1 0 0,1-1 0,-1 1 0,-7 0 0,9-1-115,19 0-1307,2-1 1368,1 1 0,0 1-1,-1 1 1,1 1 0,-1 0 0,28 10 0,-45-12 74,0 0-1,-1 0 1,1 0 0,-1 0-1,1 1 1,-1-1 0,1 1-1,-1-1 1,0 1 0,1-1-1,-1 1 1,0 0 0,0 0-1,-1-1 1,1 1 0,0 0-1,0 0 1,-1 0 0,1 0 0,-1 0-1,0 0 1,1 0 0,-1 0-1,0 0 1,-1 3 0,1-1 17,0-1 0,0 0 0,0 0 0,-1 1 1,1-1-1,-1 0 0,0 0 0,0 0 1,0 0-1,-1 0 0,1 0 0,-1 0 1,1-1-1,-1 1 0,-3 3 0,1-3-5,0 0 0,0 0 0,-1 0 0,1-1 0,-1 1 0,1-1 0,-1 0 0,0-1 0,0 1-1,0-1 1,-10 2 0,-4-2-63,1 0 0,-20-2 1,1 0-253,31 1 190,-50-3-399,51 3 328,1 0 0,0-1-1,0 0 1,0 0 0,0 0 0,0-1-1,1 1 1,-1-1 0,0 0 0,1 0 0,-5-3-1,7 2-671,0-1-1,-1 1 0,1 0 0,1-1 0,-1 1 1,0-1-1,1 1 0,0-1 0,0 1 1,0-1-1,0 1 0,0-1 0,1 1 0,-1-1 1,1 1-1,2-5 0,14-20-8917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40.7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205 14 9957,'0'0'15751,"-20"-2"-14375,-63-7-324,77 8-915,0 0 0,0 1 1,-1 0-1,1 0 1,0 0-1,0 1 1,-11 3-1,13-3-66,1 1 1,-1 0-1,0 0 0,1 0 1,-1 1-1,1-1 0,-5 6 1,8-8-70,-2 3 16,1 0 0,0 0 0,0 0-1,0 0 1,0 0 0,1 0-1,-1 0 1,1 0 0,0 0 0,0 0-1,0 1 1,0-1 0,0 0 0,1 0-1,0 0 1,1 6 0,5 6 133,0 1 0,1-1-1,1-1 1,10 15 0,6 8 359,0 5-99,37 86-1,-54-107-329,-1-1 1,-1 1 0,-1 1 0,0-1-1,-2 1 1,1 35 0,-4 15-82,-1-71 0,1 0 0,-1 0 0,0 0 0,0-1 0,0 1 0,0 0 0,0 0 0,0-1 0,0 1 0,0 0 0,0-1 0,0 1 0,0-1 0,0 1 0,-1-1 0,1 0 0,0 0 0,0 1 0,0-1 0,0 0 0,-1 0 0,-1 0 0,-33 2 0,24-2 0,1 0 0,-1-1 0,0-1 0,-19-4 0,28 5 0,1 1 0,-1-1 0,1 0 0,0 0 0,-1 0 0,1 0 0,0 0 0,0-1 0,0 1 0,0 0 0,0-1 0,0 0 0,0 1 0,1-1 0,-1 0 0,0 0 0,1 0 0,0 0 0,-1 0 0,1-1 0,0 1 0,0 0 0,0 0 0,1-1 0,-1 1 0,0-1 0,1 1 0,0-1 0,-1-2 0,1 3 0,-1-7 0,1 0 0,0 0 0,0 0 0,1 1 0,0-1 0,1 0 0,0 0 0,0 1 0,1-1 0,0 1 0,0 0 0,8-12 0,155-266-21,-163 281-193,0 2 1,0-1 0,1 0-1,0 1 1,5-6 0,4-1-3645,-2-3-5075,-5 0-522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4.6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158 0 8868,'0'0'7716,"-17"26"-5054,-56 86-736,66-100-1518,0 0 0,1 0 0,0 1-1,1 0 1,1 0 0,-6 25 0,5-15 115,-2 14 393,2 0 0,1 0 0,2 1 1,5 65-1,-3-94-858,1 0 1,0 1 0,1-1-1,-1 0 1,2 0 0,-1 0-1,1 0 1,1-1 0,0 1 0,8 12-1,-9-17-140,0 0 1,0 0-1,1 0 0,-1-1 1,1 1-1,0-1 0,0 0 0,0 0 1,1-1-1,-1 1 0,1-1 0,-1 0 1,1 0-1,0 0 0,0-1 1,0 0-1,0 0 0,0 0 0,0 0 1,0-1-1,6 0 0,-4 0-837,0 0 1,-1 0-1,1-1 0,0 1 0,-1-2 1,1 1-1,9-4 0,20-14-5927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5.1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124 1 4322,'0'0'6942,"-8"24"-1977,-57 169 1011,63-188-5829,-15 40 2223,-14 62 0,32-137-750,8-36-1364,2 29-202,1 1 1,2 0-1,2 1 1,28-48-1,-42 80-65,18-27-91,-19 29 94,0 1 1,-1-1-1,1 0 1,0 0-1,0 0 0,0 1 1,0-1-1,-1 0 1,1 1-1,0-1 1,0 1-1,0-1 0,0 1 1,0-1-1,0 1 1,1 0-1,-1-1 0,0 1 1,0 0-1,0 0 1,0 0-1,0 0 1,0 0-1,0 0 0,0 0 1,1 0-1,0 1 1,4 10-84,19 152 330,-13-74 418,-11-79-541,-1-8-83,0 0-1,0 0 0,0 0 1,1-1-1,-1 1 0,1 0 1,-1 0-1,1 0 0,0 0 1,0 0-1,0-1 0,1 3 1,-2-4-30,0 0 0,1 0 0,-1 0 0,0 0 0,0 0 0,0 0 0,0 1 0,1-1 0,-1 0 0,0 0 0,0 0 0,0 0 0,0 0 0,1 0 0,-1 0 0,0 0 0,0 0 0,0 0 0,1 0 0,-1 0 0,0 0 0,0 0 0,0 0 0,0 0 0,1-1 0,-1 1 0,0 0 0,0 0 0,0 0 1,0 0-1,1 0 0,-1 0 0,0 0 0,0-1 0,0 1 0,0 0 0,0 0 0,1 0 0,-1 0 0,0 0 0,0-1 0,0 1 0,0 0 0,0 0 0,0 0 0,0-1 0,0 1 0,0 0 0,0 0 0,0 0 0,0 0 0,0-1 0,5-13 29,7-31-58,2 1 0,36-78 0,-49 121-3,-1 0 0,0 0 0,1 0 0,-1 0 0,1 0 0,-1 0 0,1 0 0,-1 0 0,1 0 1,0 0-1,0 0 0,-1 0 0,1 0 0,0 1 0,0-1 0,0 0 0,0 1 0,0-1 0,0 1 0,0-1 0,0 1 0,0-1 0,0 1 0,0 0 0,0-1 0,0 1 0,0 0 0,2 0 0,-2 1 12,0 0 0,1-1-1,-1 1 1,0 0 0,0 1 0,1-1-1,-1 0 1,0 0 0,0 0 0,0 1 0,0-1-1,-1 1 1,1-1 0,0 0 0,-1 1 0,1 0-1,-1-1 1,1 1 0,0 1 0,9 34 391,-2 0 0,-1 1 0,4 59 0,-10-87-538,0 0 0,1 0-1,0 0 1,1 0 0,4 12-1,-5-18-279,0 0-1,0-1 0,0 1 0,0 0 1,1-1-1,4 6 0,-5-8-68,0 1 0,-1-1 0,1 1 0,0-1 0,0 0 0,0 0 0,0 0-1,0 0 1,0 0 0,0 0 0,1-1 0,-1 1 0,2 0 0,22 0-7539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5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1 3986,'0'0'7545,"-2"22"-1745,-3 32-2498,-2 0 1,-26 94 0,18-102-1821,-17 56 363,30-100-2243,0-12-34,2-21-472,0-2-1052,3 0-1,7-43 1,-5 50-29,2 1-1,0 0 1,1 1 0,1 0-1,2 0 1,21-36-1,-20 44-25,1 5 4741,-12 11-2453,0-1 1,0 1-1,0 0 1,0 0-1,0 0 1,0 0-1,0-1 1,0 1-1,0 1 1,0-1-1,0 0 1,0 0-1,0 0 1,-1 0-1,1 1 1,0-1 0,0 0-1,0 1 1,0-1-1,0 1 1,0-1-1,-1 1 1,1-1-1,0 1 1,0 0-1,-1-1 1,1 1-1,0 0 1,-1 0-1,1-1 1,-1 1-1,1 0 1,0 1-1,7 11 1087,0 0-1,-1 1 0,0 0 0,-1 0 1,9 29-1,12 83 1226,-19-85-2208,-6-34-417,1 8-168,0 0 0,-1 0 0,-1 17 1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5.8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12454,'0'0'13670,"171"-14"-13206,-129 14-464,-6 0-704,6 0-3890,4 0-5603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5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14263,'0'0'13366,"-5"126"-13110,5-98-256,0-7-544,0-7-2850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6.2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7587,'0'0'18553,"171"0"-16808,-114 0-657,0 0-367,-5 0-609,0 0-112,0 0-16,-11 7-609,-20-7-1087,-11 0-2690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6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12086,'0'0'10468,"0"119"-7074,0-77-833,0 7-1264,15-14-945,1-7-352,-1 0 0,-4-21-656,4-7-2002,-4-7-3537,-1-35-3713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6.5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1 134 12182,'0'0'14534,"176"0"-13990,-114 0-447,11-28-97,0 0-1601,-6-14-2097,1 7-4306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40.3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5683,'0'0'15383,"23"8"-13305,79 26-392,-87-29-1196,1 1 0,-1 1 0,0 1 0,-1 0 0,17 13 0,-25-17-369,-1 0 0,0 1 0,0-1 0,-1 1-1,1 1 1,-1-1 0,0 0 0,0 1 0,-1 0 0,0 0 0,0 0 0,4 12-1,-6-13-59,1 0-1,-1 1 0,0-1 0,-1 0 0,1 0 1,-1 1-1,0-1 0,-1 0 0,1 0 0,-1 1 1,0-1-1,0 0 0,0 0 0,-1 0 1,0 0-1,0 0 0,0 0 0,-1 0 0,1-1 1,-1 1-1,0-1 0,-1 0 0,1 0 0,-1 0 1,0 0-1,1-1 0,-2 1 0,1-1 0,-8 4 1,-18 12 52,-58 28 0,33-15-94,50-31-14,4-1-34,17 0-160,73-2 214,-26 0 18,65 7 1,-125-5-46,1 0 0,-1 1 1,1 0-1,-1 0 0,1 0 1,-1 0-1,1 0 0,-1 1 1,0-1-1,0 1 0,0 0 1,0 0-1,0 0 0,0 0 1,0 1-1,-1-1 0,1 1 1,-1 0-1,0-1 0,0 1 0,0 0 1,0 0-1,0 1 0,-1-1 1,1 0-1,0 5 0,0-1 38,-1 0 0,1 0-1,-2 0 1,1 0 0,-1 0-1,0-1 1,-1 1-1,1 0 1,-2 0 0,1 0-1,-1 0 1,0 0 0,-3 8-1,-3 1 60,-1 1 0,0-2 0,-1 1-1,-1-1 1,-23 25 0,-71 62 358,103-100-577,0 0 0,0 0 1,0-1-1,0 1 0,-1-1 0,1 0 1,0 1-1,-1-1 0,-3 1 0,5-2 1,1 1-1,-1-1 0,0 0 1,1 0-1,-1 0 0,1 0 0,-1 0 1,0 0-1,1-1 0,-1 1 1,1 0-1,-1 0 0,0 0 0,1 0 1,-1-1-1,1 1 0,-1 0 1,1-1-1,-1 1 0,1 0 1,-1-1-1,1 1 0,0 0 0,-1-1 1,0 0-1,0-2-815,-1 0-1,1-1 1,0 1 0,0 0 0,0-1 0,0 1-1,1-1 1,0 1 0,-1-6 0,1-35-10987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6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13414,'0'0'13430,"114"120"-12053,-83-64-321,-5 0-415,-10 7-273,-11-7-160,-5 0-112,0-7-64,-26 7-32,-11-14-480,1-7-945,0-14-3441,20-14-5171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7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57 7876,'0'0'12966,"140"-14"-9941,-88 7-624,5 7-1040,-5 0-609,5 0-448,-5 0-224,-5 0-48,-16 0-32,-5 7-256,-11-7-1281,-10 0-2705,-5-14-2241,0-14-5522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7.4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9076,'0'0'17363,"18"17"-15971,59 52-423,-69-63-867,0 1-1,-1 0 1,0 1 0,0-1-1,-1 1 1,0 1 0,-1-1-1,1 1 1,4 11 0,-8-13-78,0 0 1,-1 0-1,1 0 0,-2 1 1,1-1-1,-1 0 1,0 1-1,0-1 1,-1 0-1,-2 12 1,2-13 1,-1-1 0,1 1 0,-2 0 1,1 0-1,-1-1 0,1 1 0,-2-1 0,1 0 1,0 0-1,-9 9 0,-4 2-53,-29 23 1,11-9-465,29-26-81,-19 16-959,5-15-7494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8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4786,'0'0'18003,"20"15"-16397,12 8-1049,76 58 975,-102-75-1431,0 0-1,0 0 0,0 0 1,-1 1-1,0-1 1,0 1-1,0 1 0,-1-1 1,0 1-1,-1-1 1,0 1-1,0 0 1,2 9-1,-4-12-71,0 1 0,0-1 0,-1 1 0,0 0 0,0-1 0,0 1 0,0-1 0,-1 1 0,0 0 0,0-1 0,-1 0 0,0 1 0,0-1 0,0 0 0,0 0-1,-1 0 1,0 0 0,0 0 0,0-1 0,-5 6 0,-42 38 195,36-40-229,11-6-118,35 0-952,-22 1 1111,-1 0 0,0 1-1,0 0 1,0 1-1,0 0 1,-1 1 0,0-1-1,0 1 1,0 1 0,-1 0-1,0 0 1,0 0 0,8 13-1,-13-17 22,-1-1-1,0 1 1,0 0 0,0 0-1,0 0 1,-1 1 0,1-1-1,-1 0 1,0 0 0,0 0-1,0 0 1,0 0-1,0 1 1,-1-1 0,1 0-1,-1 0 1,0 0 0,0 0-1,0 0 1,0 0 0,-1-1-1,1 1 1,-1 0 0,0 0-1,0-1 1,0 1-1,0-1 1,-3 3 0,-5 5 101,0 0 1,-1-1 0,-1-1-1,-21 14 1,20-15-131,3 0-64,0-1-1,0-1 1,0 0-1,0 0 0,-1-1 1,0 0-1,-12 2 1,22-6-32,0 0-1,0 0 1,0 0 0,0 1-1,1-1 1,-1 0 0,0 0-1,0 0 1,0-1 0,0 1-1,0 0 1,1 0 0,-1 0-1,0-1 1,0 1 0,0 0-1,1-1 1,-1 1 0,0 0 0,0-1-1,1 1 1,-1-1 0,0 1-1,1-1 1,-1 0 0,1 1-1,-1-1 1,1 0 0,-1 1-1,1-1 1,-1 0 0,1 0-1,0 1 1,-1-2 0,-2-32-3551,4 22 2591,-1 2-490,0 0 1,1-1-1,0 1 1,3-11-1,2 2-2325,1 1-1,10-19 1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8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5378,'0'0'18580,"26"14"-17732,84 43-338,-101-53-469,-1 0 0,1 0 1,0-2-1,0 1 0,16 2 1,-21-5-36,-1 1 0,1-1 1,-1 1-1,1 0 1,-1 0-1,0 1 0,1-1 1,-1 0-1,5 4 1,-7-3-7,0 0 1,0 0 0,0 0 0,0 0-1,-1 0 1,1 0 0,-1 0-1,1 0 1,-1 0 0,0 0 0,0 0-1,0 1 1,0-1 0,0 0-1,0 0 1,-1 3 0,0 9 45,-2 41 947,-3-1-1,-22 93 1,-1 4 576,24-113-1351,-11 59-132,16-98-169,0 1 1,0 0-1,-1 0 1,1-1-1,0 1 0,0 0 1,0 0-1,0-1 1,-1 1-1,1 0 1,0 0-1,0 0 1,-1 0-1,1-1 1,0 1-1,0 0 1,-1 0-1,1 0 1,0 0-1,0 0 1,-1 0-1,1 0 0,0 0 1,-1-1-1,1 1 1,0 0-1,0 0 1,-1 0-1,1 1 1,0-1-1,-1 0 1,1 0-1,0 0 1,0 0-1,-1 0 1,1 0-1,0 0 1,0 0-1,-1 0 0,1 1 1,0-1-1,0 0 1,-1 0-1,1 0 1,0 1-1,0-1 1,0 0-1,-1 0 1,1 1-1,0-1 1,0 0-1,0 0 1,0 1-1,0-1 1,-1 0-1,1 0 1,0 1-1,0-1 0,0 0 1,0 1-1,0-1 1,0 1-1,-9-25-5162,-1-10-2505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49:58.5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9188,'0'0'14919,"134"43"-12070,-92-29-1312,5-14-1025,-6 0-512,-10 0 0,-5 0-3521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01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3474,'0'0'11882,"2"6"-10484,1 2-926,0-1-1,0 0 1,1 1-1,1-1 0,-1-1 1,1 1-1,0-1 1,0 1-1,1-1 0,7 6 1,78 57 2879,-17-13-2459,102 115-57,-164-168-779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09.9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16 3970,'0'0'11085,"-2"-13"1252,3 12-10684,9 1-1069,-5-1-499,0 1 1,0 0 0,0 0 0,0 0 0,0 1 0,0 0 0,0 0-1,0 0 1,-1 1 0,1-1 0,0 1 0,5 4 0,176 92 557,-127-61-401,-44-27-197,1 0 0,0 0-1,32 13 1,-42-22-106,-5-1-419,13 7-10307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1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91 7 6307,'0'0'17069,"-2"-3"-14372,1 3-2620,1-1 0,0 1-1,-1 0 1,1-1 0,-1 1-1,1 0 1,-1 0 0,1-1 0,-1 1-1,1 0 1,-1 0 0,1 0-1,-1-1 1,0 1 0,1 0-1,-1 0 1,1 0 0,-1 0-1,1 0 1,-1 0 0,1 0 0,-1 0-1,0 0 1,1 1 0,-1-1-1,1 0 1,-1 0 0,1 0-1,-1 1 1,1-1 0,-1 0 0,1 1-1,-1-1 1,-16 22 1151,-7 42-494,23-60-659,-7 29 114,1 1 0,1-1 0,2 1 0,2 1 0,1-1 0,4 41 0,-2-61-189,1-1 0,0 1 0,1-1 0,0 0-1,1 0 1,0 0 0,1 0 0,1-1 0,0 0 0,1 0-1,0 0 1,1-1 0,0 0 0,13 14 0,-18-23-181,-1 0 0,0-1 0,1 1 0,-1-1 0,1 1 0,0-1 0,-1 0 0,1 0 0,0 0 0,0 0 0,0 0 0,0-1 0,4 1 0,-4-1-373,0 0-1,0 0 0,0 0 1,0 0-1,0-1 1,0 0-1,0 1 1,0-1-1,0 0 0,-1 0 1,1-1-1,0 1 1,0-1-1,-1 1 1,1-1-1,-1 0 0,0 0 1,1 0-1,2-3 1,20-28-8032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1.8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8628,'0'0'17112,"151"21"-16872,-110-14-240,-4 0-128,-1 0-1073,-10 0-1376,-10-7-2625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1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2225,'0'0'21607,"0"23"-19806,-2 7-1284,0 206 3315,2-234-3827,0 0 0,0-1 0,0 1 1,1 0-1,-1 0 0,1 0 0,-1-1 0,1 1 1,-1 0-1,1-1 0,0 1 0,0 0 0,0-1 1,0 1-1,0-1 0,0 1 0,0-1 0,3 2 1,-3-2-20,0-1 0,0 0 0,0 1 0,0-1 0,0 0 1,0 0-1,1 0 0,-1 0 0,0 0 0,0 0 0,0-1 0,0 1 1,0 0-1,0 0 0,0-1 0,0 1 0,0-1 0,0 1 1,0-1-1,0 1 0,0-1 0,0 0 0,0 1 0,0-1 0,0 0 1,0 0-1,-1 0 0,1 1 0,0-1 0,-1 0 0,1-1 1,51-67-519,-39 49 494,1 0 0,1 2 0,23-24 1,-36 40 29,0 0-1,0 1 1,0-1 0,0 0 0,1 1 0,-1 0 0,0-1 0,1 1 0,-1 0 0,1 0 0,-1 0 0,1 1 0,0-1 0,-1 1 0,1-1 0,0 1-1,-1 0 1,1 0 0,0 0 0,4 1 0,-2 0 57,-1 1 1,0-1-1,0 1 0,-1 0 0,1 0 0,0 1 1,-1-1-1,1 1 0,-1-1 0,0 1 0,6 6 1,1 5 273,0-1 0,-1 1 1,0 1-1,-1 0 0,8 21 1,-13-30-241,4 9 24,-1 0-1,-1 1 1,0 0-1,-1 0 1,4 31 0,-8-45-302,4-5-3291,3-5-2577,2-14 1804,-8 19 3591,9-37-7832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51.5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617 0 7363,'0'0'20450,"-16"13"-19324,-46 40-171,55-48-755,1 0-1,0 1 1,0 0 0,0 0 0,1 0 0,0 1-1,0 0 1,0 0 0,1 0 0,0 0 0,-3 9-1,-10 18 277,-23 40-476,18-33 0,-38 54 0,12-28 0,-48 61 0,-83 106 0,173-225 0,2-3 0,4 0 0,4-5 0,124-9 0,-90 4 0,-1 2 0,60 4 0,-40 4 0,1-3 0,84-6 0,30 0 0,-43 5 0,-89-2 0,-35 0 0,0 1 0,0 4 0,-1-4 0,30-1 0,-37-3 0,1-1 0,-1 1 0,0-1 0,1 1 0,0-1 0,0 0 0,0 0 0,0 0 0,1 0 0,-2-6 0,-6-10 0,-10-10 0,-4-11 0,-12-34 0,15 33 0,3 11 0,14 25 0,-1 0 0,1-1 0,0 1 0,0-1 0,1 0 0,-2-9 0,1 6 0,0 1 0,0 0 0,-8-15 0,-3-13 0,11 28 0,-1 0 0,0 0 0,0 1 0,-1-1 0,-7-9 0,-3-8 0,-11-33 0,19 45 0,5 12 0,1 0 0,-1 0 0,1-1 0,0 1 0,0 0 0,0-1 0,0 1 0,1-1 0,-1 1 0,0-6 0,1 0 0,-1 1 0,0-1 0,0 0 0,-1 0 0,-3-8 0,3 9 0,0 0 0,0 0 0,1 0 0,0 0 0,0-8 0,-2-2 0,-8-12 0,10 22 0,1-13 0,-1 15 0,-3 4 0,-41 1-1959,22 0-4128,-1 0-8469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2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 9156,'0'0'8615,"0"29"-5238,0 188 1233,2-128-3287,0-25-1153,-7 66 0,-2-109-714,6-17 7,10-5 333,-2 0 296,61-15 5,-52 12-238,0 0 0,0 0 0,0 2 0,21-2 0,-16 4-1084,9 0-842,-8 0-5380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2.4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7828,'0'0'19352,"120"0"-18487,-79 0-465,1 7-256,-6-7-144,-5 7-96,-5-7-784,-5 7-1025,-5 0-1121,-6-7-1648,0 0-2929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2.6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10549,'0'0'15079,"177"0"-14567,-120 0-336,5 0-176,-10 7-48,-10 0-1921,-16 7-3169,-26 0-5555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2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8516,'0'0'9508,"0"154"-6370,0-91-417,0-7-816,0-7-1153,5-7-688,0-14-64,0-14-560,6 0-1457,-6-14-1393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3.0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3314,'0'0'19865,"94"-7"-19145,-58 0-608,0 0-112,1 7-1553,-6 0-2737,0 0-4898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3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9989,'0'0'14822,"0"126"-14806,0-91-16,0-7-1808,0-7-3251,-6-7-3425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3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4082,'0'0'20206,"-4"14"-19093,-17 71-103,5 2 0,-9 131 1,24-152-1169,1-65 162,0 0 0,1 0 0,-1 0 0,1-1 0,-1 1 0,1 0 0,0 0 0,-1-1 0,1 1 0,0 0 0,-1-1 0,1 1 0,0-1 0,0 1 0,-1-1 0,1 1-1,0-1 1,0 1 0,0-1 0,0 0 0,0 0 0,0 1 0,-1-1 0,1 0 0,0 0 0,0 0 0,0 0 0,0 0 0,2 0 0,39-1 425,-30 1-403,13 0 188,34 1-1885,-51-1 630,0 1 1,0 1-1,0-1 1,0 2 0,8 2-1,10 3-4492,0-1-2398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4.1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9124,'0'0'16984,"5"11"-15623,24 49-145,-3-6-332,31 86 1,-53-120-812,-1 0 1,-1 1-1,-1 0 0,0-1 1,-5 40-1,3-53-30,-1 0 0,0-1 0,1 1-1,-2-1 1,1 1 0,-1-1 0,0 0 0,-1 0-1,1 0 1,-1 0 0,0 0 0,-1-1 0,-4 5-1,2-3-593,0-1-1,0 1 1,-14 8-1,15-11-1018,0-1 0,0 0-1,0-1 1,0 1-1,-10 2 1,0-4-6850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4.6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99 2897,'0'0'17883,"4"-1"-16114,8-2-861,1 0 0,0 1-1,0 1 1,17 0 0,27-2 694,34-8-464,95 1 0,-183 10-1320,0 0 0,1-1 0,-1 1 0,0-1 0,0 1-1,0-1 1,1 0 0,-1 0 0,5-3 0,-5 2-382,-1 1-1,0-1 1,1 0 0,-1 0-1,0 0 1,0 0 0,0 0-1,0 0 1,-1-1 0,1 1-1,1-3 1,8-22-6794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4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9556,'0'0'12694,"27"7"-11856,85 25-270,-108-30-474,1 0 0,0 0 0,0 1-1,-1 0 1,1-1 0,-1 2 0,0-1 0,0 0 0,0 1-1,-1-1 1,1 1 0,-1 0 0,0 1 0,0-1-1,0 0 1,0 1 0,-1 0 0,0-1 0,0 1 0,0 0-1,0 0 1,-1 0 0,0 0 0,0 1 0,-1-1 0,1 0-1,-1 0 1,0 0 0,-1 7 0,1-7 18,-1 1 1,0-1 0,0 0-1,0 1 1,-1-1-1,0 0 1,0 0 0,0 0-1,0 0 1,-1 0-1,0 0 1,0-1-1,0 0 1,-1 1 0,-4 4-1,-9 7-309,-1 0 0,-25 17 1,9-7-1274,11-9-1362,3-5-2308,0 1-1319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0:58.37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436 34 8996,'0'0'15970,"-18"-5"-14836,-56-17-214,68 20-719,-1 1 0,1 0 0,-1 0 0,0 0 0,0 1 0,1 0 0,-1 0 0,0 1 0,1 0 0,-1 0 0,0 0 0,1 1 0,-1 0 0,1 0 0,-10 6 0,10-6-76,0 1 1,0-1-1,0 0 0,0 0 1,0-1-1,0 0 0,-11 1 0,14-1-107,0 0 0,1-1 0,-1 1 0,0 1-1,1-1 1,0 0 0,-1 0 0,1 1 0,0-1-1,-1 1 1,1 0 0,0 0 0,0 0 0,1 0-1,-1 0 1,0 0 0,-2 5 0,-9 8 107,2-1-6,1 1 1,1 0-1,0 0 1,2 1-1,-1 0 1,2 1-1,0-1 1,-4 23-1,-15 121-110,22-131-10,-3 38 1,2 0 0,8 102 0,0-152 0,0-1 0,1 1 0,0-1 0,10 21 0,-14-37 0,3 8 0,0 0 0,1 0 0,0-1 0,1 1 0,0-1 0,0-1 0,0 1 0,1-1 0,8 6 0,12 12 0,-21-19 0,0-1 0,1 0 0,0 0 0,-1 0 0,1-1 0,1 0 0,-1 0 0,0-1 0,1 0 0,7 1 0,81 10 0,-38-9 0,34 4 0,-69-5 0,-1-2 0,44-1 0,-21-2 0,-42 2 0,-1-1 0,1 0 0,-1 0 0,1-1 0,-1 1 0,0 0 0,0-1 0,0 1 0,0-1 0,0 0 0,0 0 0,0 0 0,2-3 0,25-31 0,-28 35 0,18-30 0,0-1 0,-3-1 0,0-1 0,13-45 0,-26 73 0,3-16 0,-1 1 0,0-1 0,-2-1 0,0 1 0,-1-42 0,3-31 0,-4 80 0,-1 1 0,-1-1 0,0 0 0,0 0 0,-2 0 0,0 1 0,0-1 0,-2 1 0,0 0 0,0 0 0,-1 1 0,-14-23 0,1-3 0,14 28 0,0 1 0,-1-1 0,0 1 0,0 0 0,-10-11 0,1 0 0,13 18 0,0-1 0,-1 1 0,1-1 0,-1 1 0,0 0 0,0 0 0,0 0 0,0 0 0,0 1 0,-1-1 0,1 1 0,-1 0 0,-6-3 0,-56-17 0,29 11 0,36 11 0,-1 0 0,1 1 0,-1-1 0,1 0 0,-1 0 0,1 0 0,-1 0 0,1 0 0,-1-1 0,0 1 0,1 0 0,-1-1 0,-1 0 0,2-5 0,0 6 0,1-1 0,0 1 0,0-1 0,-1 1 0,1-1 0,-1 1 0,1-1 0,0 1 0,-1-1 0,1 1 0,-1 0 0,1-1 0,-1 1 0,1 0 0,-1-1 0,0 1 0,1 0 0,-1 0 0,1-1 0,-1 1 0,0 0 0,1 0 0,-1 0 0,1 0 0,-1 0 0,0 0 0,1 0 0,-1 0 0,1 0 0,-1 0 0,0 0 0,1 1 0,-1-1 0,-1 0 0,-1 1 0,-12-1 91,-52 1-3314,2 4-6547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7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2721,'0'0'15391,"2"4"-13398,1 2-1391,-1 1 0,1-1 0,-1 0 0,-1 1 0,1-1 0,-1 1 0,0 12 0,-2 58 3221,0-32-2932,1-35-772,-2-1 1,1 1 0,-1-1-1,0 1 1,-1-1-1,0 0 1,-5 9-1,3-5-30,0 1-1,-4 21 1,8-34-91,1-1 0,0 1 0,0 0 0,0 0 0,0-1 0,0 1 0,0 0 0,0 0 0,0-1 0,1 1-1,-1 0 1,0 0 0,0-1 0,1 1 0,-1 0 0,0-1 0,1 1 0,-1 0 0,1-1 0,-1 1 0,0 0 0,1-1 0,0 1 0,-1-1 0,1 1 0,-1-1 0,1 1 0,0-1 0,-1 0 0,1 1 0,0-1 0,-1 0 0,1 1 0,1-1 0,30 5 105,-16-3 9,20 3 80,0-2-1,69-3 1,-44-1-1218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7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8420,'0'0'15378,"-1"25"-12751,-3 193 1183,4-152-3166,0-26-545,0-14-3594,0-4-3018,0 0-4308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18.4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7251,'0'0'16309,"7"2"-15100,4 0-800,1 1-1,-1 1 1,-1 0 0,1 1 0,0 0 0,-1 0 0,0 1-1,-1 1 1,1 0 0,14 13 0,-18-15-304,0 1 0,-1 0 0,1 0 1,-1 1-1,0-1 0,-1 1 0,1 0 0,-1 1 1,-1-1-1,1 1 0,-1-1 0,-1 1 0,1 0 1,-2 0-1,1 0 0,1 14 0,-3-18-70,0 0 1,-1 0-1,1 0 0,-1 0 0,0 0 0,0 0 0,0 0 1,0 0-1,-1 0 0,1 0 0,-1-1 0,-3 7 0,0-5-1,0 1-1,0-1 1,-1 0-1,1 0 0,-1 0 1,-9 5-1,10-7-68,2-2-7,0 0 0,1 1 0,-1-1 0,1 1 0,-1 0 0,1 0 0,0-1 0,0 1 0,-1 1 0,1-1 0,-2 4 0,20-6-430,-6 0 461,-1 1 0,1 0-1,-1 0 1,1 1 0,-1 0 0,13 5 0,-18-5 11,-1-1 0,0 0 0,1 1 0,-1 0 0,0 0 0,0 0 0,0 0 0,0 0 0,-1 1 0,1-1 0,0 1 0,-1-1 0,0 1 0,0 0 0,0 0 0,0 0 1,0 1-1,0-1 0,2 7 0,-3 1 91,1 0 0,-2 0 0,1 0 0,-2 0 0,1 1 0,-2-1 0,1 0 0,-5 13 0,2-12-40,-1-1 0,0 1 0,-1-1 0,0 0 0,-1 0 0,-10 11 0,15-19-638,0 0 1,0 0-1,0-1 0,-1 1 1,1-1-1,-1 1 0,0-1 0,0 0 1,0 0-1,0 0 0,0 0 0,0-1 1,-5 3-1,-13-2-6320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29.4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0,'0'0'0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2.5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98 384,'0'0'4920,"-11"-8"-3693,-92-53 1740,101 60-2859,-3 0 160,1-1 1,0-1 0,0 1-1,0 0 1,1-1 0,-1 0 0,1 0-1,-6-6 9405,22 9-8280,4 2-866,-1 1-1,0 0 1,1 1-1,-1 0 1,22 11-1,-3-3 77,155 72 903,-92-37-1209,-62-29-129,-26-12-84,1 0-1,0-1 1,0-1 0,0 1-1,0-2 1,1 1-1,-1-2 1,15 2 0,-25-4 199,-18 0-9957,-7 0 995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4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1 9076,'0'0'14652,"-14"20"-13678,3-5-750,4-7-81,0 1 1,1 0 0,0 1 0,0-1 0,1 1 0,0 0 0,1 0 0,0 1 0,1-1 0,0 1-1,1 0 1,-2 17 0,2-3 344,1 0 28,0 0-1,1 1 1,5 32 0,-3-53-455,0 0 0,-1 0 0,2 0 0,-1 0 0,1 0 1,-1 0-1,1-1 0,1 1 0,-1-1 0,0 0 0,1 0 0,0 0 1,0 0-1,0-1 0,9 6 0,-1-2-32,-1 0 1,2-1 0,-1 0-1,25 7 1,-35-12-85,36 7-579,-18-10-1899,-19 2 2146,0 0-1,0-1 1,-1 1-1,1-1 0,0 1 1,0-1-1,0 1 0,0-1 1,0 1-1,0-1 1,-1 0-1,1 0 0,0 1 1,-1-1-1,2-1 1,8-24-6582,1-8-4663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4.2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5234,'0'0'21930,"176"-7"-20505,-129 0-705,0 0-383,-6 0-321,1 7-16,-11 0-865,-5 0-1104,-5 14-1408,-16 7-2818,-5-7-2769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4.4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10901,'0'0'9540,"-10"133"-6386,10-70-561,0 0-880,0-7-1057,0-21-528,0-7-128,10-14-624,0-7-1697,1-7-1969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4.6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28 6627,'0'0'14615,"145"-28"-15528,-114 28-2992,-5 0-4419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4.8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13574,'0'0'10085,"-15"133"-9669,15-91-416,0-7-480,0-7-2209,0-14-3378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1:04.97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141 11 1249,'0'0'14185,"0"-11"-2871,0 29-10878,-1-1-1,-1 0 0,0 0 1,-7 24-1,3-14 393,-4 35-1,-1 7-1,-1 11-469,8-47-167,-11 43 0,7-42-60,-4 52 0,8-56-92,0-1 1,-12 40 0,14-63-34,-1 3 11,1-1-1,-1 1 1,1-1-1,1 1 1,-1 16 0,3-22-22,-7 5 4,2-7 18,3-1 74,1-60-15812,0 28 7836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5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3698,'0'0'19926,"5"0"-18747,70 2 2443,-53-1-3386,1 2-1,-1 0 1,28 9 0,-28-6-386,12 4-2963,-13 1-5000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5.4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8580,'0'0'15863,"-6"154"-13302,6-91-1264,0-14-673,0 0-560,0-21-64,0-7-1216,0-14-1938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5.6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85 7139,'0'0'17656,"103"-7"-17223,-56 0-369,10 7-64,5-14-1425,1 0-1552,-6-7-2274,-10 0-3361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5.9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7155,'0'0'14039,"-2"28"-11222,0-6-2282,-5 174 2697,7 109-1167,1-293-2631,1-14-1679,0-22-851,-2-17-809,0-7-2440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6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6979,'0'0'13508,"25"0"-11699,80 3-521,-101-2-1218,0-1 0,0 1 0,1 0-1,-1 0 1,-1 1 0,1-1 0,0 1 0,0 0 0,0 0-1,-1 0 1,1 0 0,-1 1 0,0-1 0,0 1-1,1 0 1,-2 0 0,1 0 0,0 0 0,-1 1 0,1-1-1,-1 1 1,0-1 0,0 1 0,-1 0 0,1 0 0,-1 0-1,0 0 1,2 6 0,-1-2 50,0 1 0,0 0 1,-1 0-1,0 0 0,0 0 0,-1 0 0,0 0 0,-1-1 1,0 1-1,-1 0 0,1 0 0,-1 0 0,-1-1 0,0 1 1,0-1-1,-1 0 0,0 0 0,0 0 0,-1 0 0,0-1 1,0 0-1,-1 0 0,-10 10 0,-26 25 198,0-1-1696,18-13-5883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6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2113,'0'0'18611,"14"24"-16938,45 82-304,-31-52 316,25 62 1,-47-97-1493,0 0 0,-2 0 1,0 1-1,-1-1 1,0 1-1,-1 26 0,-2-42-330,-1-1 0,1 1 0,0 0 0,-1-1 0,0 1 0,0 0 0,0-1 0,0 1 0,-1-1 0,1 0-1,-1 1 1,0-1 0,0 0 0,0 0 0,0 0 0,-5 4 0,5-4-658,-1-1 1,0 0 0,1 0-1,-1 0 1,0-1-1,-1 1 1,1-1-1,0 1 1,0-1-1,0 0 1,-7 1-1,-11-1-7059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7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64 656,'0'0'26604,"62"0"-24923,-36 0-576,0 0-529,0 7-336,5 0-192,11-7-48,-6 0-96,0 0-784,6-7-1121,-6-14-1841,1-7-3249,-17 7-2994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7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4882,'0'0'14735,"11"-1"-13372,-2-1-1046,-5 1-219,1 0 0,-1 0-1,0 0 1,1 1 0,-1 0-1,0-1 1,1 2 0,-1-1-1,0 0 1,1 1 0,-1 0-1,0 0 1,1 0 0,6 4-1,-5-2 4,-1 1-1,0 0 0,0 0 0,0 0 1,-1 0-1,1 1 0,-1 0 0,0 0 1,0 0-1,-1 0 0,0 1 0,0-1 1,0 1-1,4 11 0,-4-4 237,1 1 0,-2 1-1,0-1 1,-1 0 0,0 21 0,-1-28-226,-1 0 1,0 0 0,0 0 0,-1 1-1,0-2 1,0 1 0,-1 0 0,1 0-1,-2-1 1,-3 7 0,-6 8-43,-26 31 0,13-19-244,24-31-62,-13 15-300,0-14-4177,15-17-4967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7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2449,'0'0'19945,"109"0"-19561,-73 0 33,-10 0-417,6 0-240,-17 0-993,-5 7-2785,-10 0-2481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8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10597,'0'0'13729,"0"25"-11816,-2 7-1450,-1 26 366,4 64 0,3-66-1149,-4-55-185,28-1-1704,-14-1 1985,1 0 0,25-7 1,-25 4 104,0 1 1,30-1-1,-43 4 141,0 0 0,0 0-1,0 0 1,0 1 0,0-1-1,0 1 1,0-1 0,0 1-1,0 0 1,0 0 0,0 0-1,-1 0 1,1 0 0,0 0-1,-1 0 1,1 0 0,0 1 0,2 2-1,-2 0 86,1-1 0,-1 1 0,0 0 0,0 0 0,0 0 0,-1 0 0,1 0 0,0 8 0,1 7 376,-1 0 0,0 1 0,-3 24 0,1-26-300,0-16-136,-1 1 0,1 0 0,-1-1 1,0 1-1,1 0 0,-1-1 0,0 1 1,-1-1-1,1 1 0,0-1 0,-1 0 0,1 0 1,-1 0-1,0 1 0,0-1 0,0-1 1,0 1-1,0 0 0,0 0 0,0-1 0,-1 0 1,-3 3-1,-8 3 195,0-1 1,-28 9-1,10-3-60,31-12-293,1 0-1,-1 1 0,1-1 0,-1 0 0,1 0 1,-1 0-1,1 0 0,-1 0 0,1 0 0,-1 0 1,1 0-1,-1 0 0,1 0 0,-1 0 0,0 0 1,1 0-1,-1 0 0,1-1 0,-1 1 0,1 0 1,0 0-1,-1-1 0,1 1 0,-1 0 0,1 0 1,-1-1-1,1 1 0,0 0 0,-1-1 0,1 1 1,0-1-1,-1 1 0,1-1 0,0 1 0,0-1 1,-1 1-1,1 0 0,0-1 0,0 1 0,0-1 1,-1 0-1,1 1 0,0-1 0,0 1 1,0-1-1,0 1 0,0-1 0,0 1 0,1-1 1,-1-38-6611,0 27 4074,0-35-5566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1:06.1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53 4306,'0'0'12563,"0"0"-12404,0 0 1,0-1-1,0 1 0,0 0 1,0 0-1,0-1 0,1 1 0,-1 0 1,0 0-1,0-1 0,0 1 1,0 0-1,0 0 0,0-1 0,0 1 1,1 0-1,-1 0 0,0-1 1,0 1-1,0 0 0,0 0 0,1 0 1,-1 0-1,0-1 0,0 1 1,1 0-1,-1 0 0,0 0 1,0 0-1,1 0 0,-1 0 0,0 0 1,0 0-1,1 0 0,-1 0 1,0-1-1,0 1 0,1 0 0,-1 1 1,1-1-1,208-10 2591,7 0-2363,-152 10-357,-2 2 41,0-3 0,113-18 0,-159 16-72,0 1 0,24-1 1,-39 3-14,9 0 2210,-10 14-1879,0 574 644,1-562-957,2 1 0,0-1 0,10 39 0,-9-59-7,-4-5-45,-3-1-2593,-13 0-440,0 0-1708,-7 0-3090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8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11189,'0'0'12905,"16"14"-11571,10 7-867,71 64 1376,-84-72-1532,0 0 0,-2 1 1,1 1-1,-2 0 0,10 18 0,-16-25-187,0 0-1,0 1 1,-1-1-1,0 1 1,-1 0 0,0 0-1,-1 0 1,1-1-1,-2 2 1,1-1-1,-1 0 1,-2 13 0,2-19-91,-1 1 1,0-1 0,0 1-1,0-1 1,-1 0 0,1 0-1,-1 0 1,0 0 0,0 0-1,0 0 1,0 0 0,0 0-1,0-1 1,-1 1 0,-2 1-1,-1 1-3,0-1 0,-1 0 0,1 0 0,-1-1 0,0 0 0,-12 4 0,0-2-49,1-1 0,-1 0 0,0-2 0,-33 1 0,3-3-111,52 7 66,1-4 66,0-1 1,1 0-1,0 0 1,-1 0-1,1-1 1,0 1 0,0-1-1,-1 0 1,1 0-1,7-1 1,11 4 142,-6 0 163,0-2 1,33 2-1,-45-4-713,0 0-1,1-1 1,-1 1 0,0-1 0,0-1 0,5-1 0,-7 2-404,-1 0 1,0 0 0,0 0-1,0 0 1,0 0 0,0-1 0,0 1-1,0-1 1,-1 1 0,1-1-1,-1 0 1,1 0 0,-1 0-1,2-2 1,3-10-15015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39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133 16 576,'0'0'21650,"-10"-4"-18953,5 2-2180,-25-7 649,29 9-1096,0 0 0,0 0 0,0 0 1,0 0-1,-1 0 0,1 0 0,0 0 0,0 1 0,0-1 0,0 0 0,0 0 0,0 1 0,0-1 1,0 1-1,0-1 0,0 1 0,0 0 0,1-1 0,-1 1 0,0 0 0,0-1 0,0 1 0,1 0 1,-1 0-1,0 0 0,1 0 0,-1 0 0,1 0 0,-1 1 0,-11 25 437,2 0 1,1 1-1,2 0 0,1 1 0,0-1 1,3 1-1,-2 48 0,4-49-507,0-14 0,1 0 0,0-1 0,3 15 0,-3-24 0,1-1 0,-1 1 0,1-1 0,0 0 0,1 1 0,-1-1 0,0 0 0,1 0 0,0 0 0,0 0 0,0 0 0,0 0 0,0-1 0,0 1 0,1-1 0,0 1 0,2 1 0,6 3-127,1-1 0,-1-1 0,1 0 1,15 4-1,18 8-1016,-43-16 409,1 1 0,-1-1 0,0 0 1,0 1-1,0-1 0,0 1 0,0 0 0,0-1 0,0 1 0,3 4 0,5 8-8049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3.6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6035,'0'0'16842,"0"2"-14838,0 1-1812,1 0 0,-1 0 0,1-1 0,0 1-1,0 0 1,0-1 0,0 1 0,0-1 0,1 1 0,-1-1 0,1 0 0,0 0 0,-1 0 0,1 1 0,0-2 0,3 4 0,41 29 1277,-38-29-1242,42 31 551,-32-21-674,1-1 0,1-1 0,0-1 0,1-1 0,0 0-1,1-2 1,24 8 0,-40-16 16,3 0-580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4.9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6979,'0'0'19262,"0"5"-17616,0 388 3234,0-396-4937,0-29-3330,1 24 1363,0 0 0,0-1 0,0 1 0,5-14 0,5-6-8519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5.0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 2465,'0'0'21818,"140"0"-20841,-108 7-657,4-7-320,-5 0-400,-5-14-2002,-5-7-4337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5.2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6707,'0'0'21274,"-16"161"-19802,16-105-863,0-7-321,0-14-288,0-7-288,0 0-817,0-14-1376,11 0-2193,-1-14-1217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5.4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9476,'0'0'11398,"0"154"-9061,5-98-416,-5 0-577,0-7-848,5-14-496,-5-14-112,5-7-1088,1-7-1153,-1-7-2033,-5-14-2353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5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8964,'0'0'15445,"24"3"-13839,79 15-579,-97-17-978,0 0 1,0 1 0,0-1-1,0 1 1,-1 1-1,1-1 1,-1 1 0,1 0-1,-1 0 1,0 1-1,0-1 1,-1 1 0,1 0-1,-1 1 1,5 4-1,-7-5-6,0 0 0,0 0-1,0-1 1,-1 1-1,0 1 1,1-1 0,-2 0-1,1 0 1,0 0-1,-1 1 1,1-1 0,-1 0-1,-1 0 1,1 1 0,0-1-1,-1 0 1,-2 8-1,1-7 38,0 0-1,0 0 1,-1 0-1,0-1 1,0 1-1,0-1 1,0 1-1,-1-1 1,1 0-1,-1 0 1,-9 6-1,6-4-4,-1 0 0,0-1 0,-1 0 0,1 0 0,-17 6 0,25-11-91,-1 0 0,1 0 0,0 0 0,0 0 0,-1 0 0,1 0 0,0 1 0,-1-1 0,1 0 1,0 0-1,0 0 0,-1 0 0,1 1 0,0-1 0,0 0 0,-1 0 0,1 0 0,0 1 0,0-1 0,0 0 0,-1 0 0,1 1 1,0-1-1,0 0 0,0 1 0,0-1 0,0 0 0,0 0 0,0 1 0,0-1 0,0 0 0,-1 1 0,1-1 0,0 0 0,1 1 1,-1-1-1,0 0 0,0 1 0,0-1 0,0 0 0,0 1 0,0-1 0,0 0 0,0 0 0,0 1 0,1-1 0,-1 0 1,0 0-1,0 1 0,0-1 0,1 0 0,-1 0 0,0 1 0,0-1 0,1 0 0,-1 0 0,0 0 0,0 0 0,1 1 0,-1-1 1,22 15-242,-18-13 183,4 4 67,8 3 16,0 2 1,-1 0 0,-1 1-1,0 0 1,0 1-1,-2 0 1,13 17-1,-22-25 56,-1 0-1,0 0 0,0 0 1,-1 0-1,1 0 0,-1 1 1,0-1-1,-1 0 0,1 1 1,-2 9-1,1-13-5,1 1 0,-2-1 0,1 0 0,0 1 0,0-1 0,-1 0 1,1 1-1,-1-1 0,0 0 0,0 0 0,0 1 0,0-1 0,0 0 0,0 0 0,0 0 0,-1 0 0,1 0 1,-1-1-1,0 1 0,1 0 0,-1-1 0,0 1 0,0-1 0,-3 2 0,-8 0-15,1 0 0,-1-1-1,0-1 1,1 0 0,-1-1-1,0 0 1,-21-4 0,32 4-203,0-1 0,-1 1 1,1-1-1,0 0 0,0 1 1,0-1-1,0 0 0,0 0 1,0 0-1,0-1 0,1 1 1,-1 0-1,0-1 0,1 1 1,-3-4-1,3 4-336,1 0 0,-1 0 1,1 0-1,-1 0 0,1 0 0,-1 0 1,1 0-1,-1 0 0,1-1 1,0 1-1,0 0 0,0 0 0,0 0 1,0-1-1,0 1 0,0 0 0,0 0 1,1-2-1,3-10-6052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6.1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8996,'0'0'14775,"0"126"-13382,0-91-1009,0-7-384,0-7-561,0-7-1904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6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5314,'0'0'14863,"-1"24"-12691,1 11-1447,-9 101 1714,7-123-2115,-1 0 0,0-1-1,-10 23 1,10-25-298,6-14-116,0 1 0,1-1 0,0 1 0,0 0 0,-1 0 1,2 1-1,-1-1 0,0 1 0,1 0 0,-1 0 0,1 0 0,-1 1 1,1-1-1,5 1 0,51-13-1575,-26 11-3169,-18 3-573,3 0-2987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1:07.1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0 576,'0'0'2593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6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9700,'0'0'13543,"-15"147"-11671,10-77-751,-1 0-161,1-7-431,5-21-497,0 0-32,0-21-320,0-7-881,0-7-608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7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5122,'0'0'14775,"-21"126"-11958,16-63-47,0-7-849,0 0-881,5-7-624,0-14-416,0-14 0,0-14-208,0 0-528,0-35-18729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7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5891,'0'0'14742,"52"-7"-14549,-16 0-193,16 0-513,0-14-1712,0 7-3585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7.6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9989,'0'0'12501,"-11"133"-10644,6-56-240,5 7-305,-5-7-367,5-14-625,0-21-272,0-14-48,0-14-112,0-7-864,0 0-1522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8.0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2513,'0'0'20615,"19"20"-18411,57 68-569,-69-77-1434,1 0 1,-2 1-1,1-1 1,-2 1-1,1 1 1,-2-1-1,0 1 1,0 0-1,-1 0 0,-1 0 1,0 0-1,0 23 1,-1-26-86,4 51 413,-5 86 1,-1-142-600,0 0 0,0 0 0,0-1 0,-1 1 0,0 0 1,0 0-1,0-1 0,0 1 0,0-1 0,-1 0 0,0 0 0,-5 6 1,-25 24-7310,19-20-299,3-6-363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9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6371,'0'0'15239,"8"0"-12448,42 0-155,5 1-1317,0-2-1,77-12 1,-105 12-1056,6-1-4286,-32 1 3297,1 1 0,-1-1 1,1 0-1,-1 0 1,0 1-1,1-1 1,-1 0-1,0 0 0,0 0 1,0 0-1,0 0 1,2-2-1,3-10-7534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49.8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1521,'0'0'20534,"13"4"-18631,6 4-1308,1 0-1,-1 1 1,-1 1 0,21 14 0,-32-19-454,-1-1 0,0 1 0,0 0 0,0 1 1,0 0-1,-1 0 0,0 0 0,0 0 0,0 1 0,-1 0 0,0 0 0,-1 0 0,1 0 0,-1 1 1,-1-1-1,4 14 0,-4 2 137,0 1 1,-1-1 0,-2 0-1,0 1 1,-5 24 0,4-35-234,-1-1 0,0 0 0,-1 1 0,0-1-1,-1-1 1,-1 1 0,1-1 0,-2 0 0,0 0 0,-14 18 0,-5-8-809,15-19-6780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0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6307,'0'0'18696,"37"0"-17239,-1 0-256,6 0-337,-6 0-544,0 0-240,-5 0-80,-5 0-336,0 0-1441,-5 7-1264,0 0-1953,-11 7-929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1.1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1 4914,'0'0'13590,"-5"24"-11063,-16 80-414,18-88-1532,1 0 1,1-1-1,0 1 0,2 20 1,0-5-357,-1-30-281,3-1-624,186 0 469,-187 0 214,1 0 0,-1 0 0,1 0 0,-1 0 0,1 1 0,-1-1 0,0 1-1,1-1 1,-1 1 0,0 0 0,1 0 0,-1 0 0,0 0 0,0 0 0,0 1 0,0-1 0,0 1 0,0-1 0,0 1 0,0 0 0,-1 0 0,1 0 0,-1 0 0,1 0-1,-1 0 1,0 0 0,0 0 0,0 0 0,1 4 0,1 5 156,-1 0 1,0 0-1,-1 0 0,0 0 0,-2 17 0,1-17 73,1 2 8,-1 0 1,-1 0-1,0-1 0,-1 1 1,-7 24-1,8-34-184,0 1 0,-1-1 1,0 0-1,0 1 0,0-1 0,0 0 0,0 0 1,-1 0-1,1 0 0,-1-1 0,0 1 0,0-1 1,0 1-1,0-1 0,0 0 0,-1 0 0,1 0 0,0-1 1,-1 1-1,1-1 0,-1 0 0,0 0 0,0 0 1,-6 0-1,-6 1-41,-1-1 0,0 0 0,1-1 0,-24-4 0,38 4-150,1-1 0,-1 0 0,1 1 0,0-1 0,-1 0 0,1 0 1,0 0-1,0 0 0,0 0 0,0 0 0,-1 0 0,1 0 1,1-1-1,-1 1 0,0 0 0,0-1 0,0 1 0,1 0 1,-1-1-1,1 1 0,-1-1 0,1 1 0,-1-1 0,1 1 1,0-1-1,0 1 0,0-1 0,0-1 0,2-44-6623,7 12-238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1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11237,'0'0'13750,"47"0"-13109,-21 7-321,5-7-320,-5 0-64,5 7-1297,1 0-2112,-12 0-2114,-9 7-1376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1:08.87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23 816,'-32'-19'29497,"40"19"-27043,31-2-2454,-26 1 0,1 0 0,-1 1 0,0 1 0,0 0 0,1 1 0,13 3 0,16 2 0,-8-2 0,-30-5 0,1 1 0,-1 0 0,0 0 0,0 0 0,8 3 0,-6-3 0,1 0 0,-1 0 0,1 0 0,-1-1 0,0 0 0,15-2 0,3 1 0,160 1 0,-108 6 0,6-6 0,-55 13 0,75-13 0,83 0-1617,-203 2-3233,-11 3-6211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1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6995,'0'0'17888,"-4"13"-16220,-6 20-1151,2 1 1,1 0 0,1 0-1,0 41 1,6-74-630,12-2-348,1 0 345,0-1 0,16-5-1,-17 4 116,1 1 0,-1 0 0,18-1 0,-2 2-71,-19 0 44,1 1 1,0 0 0,0 0-1,12 3 1,-20-2 42,0 0 0,0 0 0,-1 0 0,1 0 0,0 0 0,-1 1-1,1-1 1,-1 0 0,1 1 0,-1-1 0,1 1 0,-1 0 0,0-1 0,0 1 0,0 0-1,0 0 1,0 0 0,0 0 0,-1 0 0,1 0 0,-1 0 0,1 3 0,7 51 741,-8-53-709,3 24 290,-2-16-151,1 0 1,-2 0 0,1 0 0,-1 0-1,-1 0 1,-2 13 0,2-22-142,-1 0-1,1 0 1,0-1 0,-1 1 0,1 0 0,-1-1 0,1 1-1,-1-1 1,0 1 0,0-1 0,1 0 0,-1 0 0,0 0-1,0 0 1,0 0 0,-1 0 0,1 0 0,0-1-1,-4 1 1,-46 8 592,50-9-605,-85 2 329,40-3-996,45-7-6353,-6-5-1662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7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16 8836,'0'0'15962,"-3"-4"-14745,3 4-1142,-1 0 0,1 0 0,0-1 0,-1 1 0,1 0 0,0 0 0,-1-1 0,1 1 0,0 0 0,0-1 0,-1 1 0,1-1 0,0 1 0,0 0 0,0-1 0,-1 1 0,1-1 0,0 1 0,0 0 0,0-1 0,0 1 0,0-1 0,0 1 0,0 0 0,0-1 0,0 1 0,0-1 0,0 1 1,0-1-1,0 0 0,15 7 1053,39 30-526,-31-20-56,105 55 532,16 11-566,-143-81-590,0-1 0,0 1 1,0 0-1,0 0 0,0 0 1,-1 0-1,1 0 0,0 0 1,-1 1-1,1-1 0,0 0 1,-1 0-1,0 0 0,1 1 1,-1-1-1,1 2 0,-1 21-5599,0-18 2764,0 8-5537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5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156 0 5346,'0'0'20869,"-14"6"-19119,7-3-1560,0-1-91,1 1 1,0-1-1,0 1 0,0 0 0,0 1 0,0 0 0,1 0 0,0 0 1,0 0-1,0 1 0,0 0 0,1 0 0,-1 0 0,1 1 0,-3 5 1,-2 9 109,1 0 0,1 0 0,1 0 1,1 0-1,1 1 0,1 0 1,0 0-1,1 30 0,3-43-205,-1 0-1,1-1 1,1 1-1,-1-1 1,2 1 0,-1-1-1,1 1 1,0-1-1,0 0 1,1 0 0,-1-1-1,2 1 1,-1-1-1,1 0 1,0 0-1,0 0 1,1-1 0,0 0-1,-1 0 1,2 0-1,-1-1 1,1 0-1,-1 0 1,10 4 0,-2-2-339,1 1 0,0-2 1,0 0-1,27 5 0,-25-8-830,-1 0 0,1-1 0,0 0 0,18-3 0,-32 2 675,1 0 0,0-1 0,-1 0-1,1 0 1,0 0 0,-1 0-1,1-1 1,3-1 0,29-28-5708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5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11013,'0'0'13374,"-3"22"-12131,0-4-1028,-6 33 908,-2 72-1,11-72-1119,0-50-507,3-8-2122,14-6 2883,0 1-1,1 0 1,27-12-1,-29 15-206,-1 2-1499,0 1 1,0 1 0,1 0 0,-1 1-1,20-3 1,-13 6-4824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5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0 4082,'0'0'15031,"-47"175"-12502,37-112-816,0-7-305,4-7-559,1-21-801,5-14-48,11-28-16840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6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5 3410,'0'0'13080,"0"-5"-7733,-1 27-3853,-1 0 0,-5 24-1,3-22-910,0-1-1,2 1 0,1 44 1,19-69-922,-8-2 321,0-1 1,0 0-1,0-1 1,17-10-1,-14 7-891,-1 1 0,24-9 0,22-11-6897,-33 19 2556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6.7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74 0 9364,'0'0'13350,"-37"119"-11397,22-70-864,10 0-593,-1-7-240,1 0-256,5 0-96,-5 0-1361,5-7-800,0-14-1552,0 0-2002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7.8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1425,'0'0'19691,"0"3"-18567,0 87 1382,0-48-11482,0-36 2970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9.8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 2321,'0'0'17779,"-2"-1"-15095,-1 8 42,3 406 2261,0-412-4966,0-11-1171,4-147-6257,8 52-2183,-2 41-412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0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65 5795,'39'-48'4036,"-22"35"7497,2 9-8302,16 11-5043,-26-5 3075,4 1-1049,-1 0 1,1 1 0,-1 1-1,0 0 1,16 9 0,-24-12-127,-1 1 1,0-1 0,0 0-1,0 1 1,0 0 0,0 0-1,-1-1 1,1 2-1,-1-1 1,0 0 0,0 0-1,0 1 1,0-1 0,0 1-1,-1 0 1,0-1 0,0 1-1,0 0 1,0 0 0,0 0-1,-1 0 1,1 4 0,-1 0 119,0-4-104,1 0 1,-1 1-1,0-1 0,-1 0 1,1 1-1,-1-1 0,1 0 1,-1 1-1,-1-1 0,1 0 1,0 0-1,-1 0 0,0 0 1,0 0-1,0 0 0,-4 4 1,-20 22 323,-3 5-294,-37 33 0,58-59-5,18-9-98,10-2-74,-16 2 44,-1 0 0,1 0-1,-1 0 1,1 1-1,0-1 1,-1 1 0,0 0-1,1 0 1,-1 0-1,1 0 1,-1 1-1,0-1 1,0 1 0,0 0-1,0 0 1,0 0-1,0 0 1,0 0 0,-1 1-1,1 0 1,-1-1-1,0 1 1,0 0-1,0 0 1,0 0 0,0 0-1,0 0 1,-1 0-1,0 1 1,1-1 0,-1 5-1,1-2 11,7 34 231,-8-38-218,-1 0 0,0-1 0,0 1 0,0 0 0,-1 0 0,1 0 0,0 0-1,-1 0 1,1-1 0,-1 1 0,1 0 0,-1 0 0,0-1 0,0 1 0,0 0 0,0-1-1,0 1 1,0-1 0,-2 2 0,-5 4 65,1-1 0,-1 0 0,0-1 0,-1 0 0,1 0 0,-1-1 0,0 0 0,0 0 0,0-1 0,-13 3 0,-2-2 201,-1-2 0,-48 1 0,66-3-290,5 1 0,0-1 0,0 0 0,0 0 0,0 0 0,0 0 0,0 0 0,1-1 0,-1 1 0,0 0 0,0-1 0,0 0 0,0 1 0,0-1 0,1 0 0,-4-1 0,0 1-56,4 1-262,1-19-12026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14.3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258 0 2673,'0'0'17576,"-6"0"-16111,-15 0-501,5 0 5123,16 0-5788,-16 19 515,-38 27-215,-60 66 0,104-96-574,10-14-17,-1-1 0,1 1-1,-1-1 1,0 1 0,0-1 0,0 1-1,0-1 1,0 0 0,0 1 0,0-1-1,0 0 1,0 0 0,-1 0 0,1 0-1,0 0 1,-3 2 0,3-2 3,1 3-11,0-3-22,10 7-143,-3-2 169,0 1 1,1-1-1,0-1 0,0 0 0,0 0 1,19 8-1,58 15 87,-35-13-55,-45-13-31,0-1 0,0 1-1,0-1 1,0-1 0,0 1-1,0-1 1,8 0 0,-12 0 152,-1-13-2231,0 7 879,0 0 0,0 1-1,1-1 1,0 0 0,0 1 0,0-1 0,1 1 0,3-9 0,8-12-6163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2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0 3506,'0'0'13534,"-4"25"-11325,-2 7-1443,-2 3 330,3 0-1,-2 40 0,6 17 2410,1-56-3612,0-30-2378,0-13-2371,1-13-46,0 0 1,7-28-1,-6 24 4550,-3 10 15615,14 13-12724,30-7-1039,180-39 95,-189 41-5163,-13 5-4912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2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7972,'0'0'16186,"0"18"-14055,0 119 449,0-117-2321,0 20-29,-1 0-1,-8 46 0,21-100-16092,12-19 9273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3.2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12486,'0'0'14284,"27"24"-12948,89 82-503,-108-99-748,0 1 1,0 0-1,-1 0 1,0 0 0,-1 1-1,0 1 1,0-1 0,-1 1-1,4 10 1,-6-9-6,-1 0-1,0 0 1,0 0-1,-1 0 1,-1 22 0,-1-25-22,1 0 0,-1 0 0,-1 0 0,1 0 0,-2 0 1,1 0-1,-1-1 0,0 1 0,0-1 0,-1 0 0,0 0 1,0 0-1,-6 6 0,-9 9-887,0-1 1,-31 26-1,48-46 668,1 0-616,-6 4-154,4-4-2247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3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6947,'0'0'17454,"19"0"-16505,79 3 2124,-59 0-2991,0-3 1,1 0-1,-1-3 0,71-13 1,-53-1-1536,0 0-2536,-18 9-3922,-21 7-1920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4.1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10757,'0'0'12635,"16"13"-11466,54 42-428,-65-51-650,1 1 0,-1 0 0,0 0 0,0 0 0,-1 1 0,0-1 0,0 1 0,0 0 0,0 0 0,-1 1 0,4 12 0,-5-14 17,-1 1 1,0 0-1,0-1 1,-1 1-1,0 0 1,0 0 0,0-1-1,-1 1 1,1 0-1,-2-1 1,-2 12-1,-1-5-45,-1 0 0,0 0 0,-1 0 0,0-1 0,-1 0 0,0 0 0,-1 0 0,0-2 0,-1 1 0,-12 9 0,11-7-543,10-10 86,-1-1-1,1 1 1,0-1-1,-1 1 1,1-1 0,-1 1-1,1-1 1,-1 0-1,0 0 1,1 0-1,-4 1 1,4-16-14346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4.5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7716,'0'0'16455,"57"0"-15527,-31 0-431,5 7-305,0-7-192,-5 7-368,-5 0-1537,-6 0-2593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4.8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 2401,'0'0'20908,"-3"14"-19216,-7 45-734,9-55-918,1-1 0,0 1 0,0-1 0,0 1 0,0-1 0,1 0-1,-1 1 1,1-1 0,0 1 0,0-1 0,0 0 0,0 0 0,1 0 0,-1 0 0,1 0 0,0 0 0,0 0 0,3 4 0,2 0-70,1 1-1,1-1 0,-1 0 0,12 6 0,10 9 2,-12-6-88,0 1 0,18 24 0,-31-35 95,-1-1 0,-1 1 0,1 0 0,-1 0 1,0 0-1,0 0 0,0 1 0,-1-1 1,0 1-1,-1-1 0,1 1 0,-1 0 0,0 6 1,-1-11 42,-1 0 0,1-1 0,0 1-1,-1-1 1,1 1 0,-1-1 0,1 1 0,-1-1 0,0 1 0,0-1 0,0 1 0,0-1 0,0 0 0,0 1 0,0-1 0,0 0 0,0 0 0,0 0 0,-1 0 0,1 0 0,-1 0 0,1 0 0,0-1 0,-1 1 0,1 0 0,-1-1 0,0 1 0,1-1 0,-1 1 0,1-1 0,-1 0 0,-3 0 0,-8 2 117,0-2 1,0 1-1,-17-3 0,10 1 105,13 1-50,4 1-235,-1-1 0,1 0 0,-1 0 0,0-1 0,1 1 0,-1-1 1,0 1-1,1-1 0,-4-2 0,6 2-147,0 0 0,0 0 0,0 0 1,0 0-1,1 0 0,-1 0 0,0 0 0,1 0 0,-1 0 1,1 0-1,-1-1 0,1 1 0,0 0 0,-1 0 0,1-1 1,0 1-1,0 0 0,0-1 0,0 1 0,0 0 0,0 0 1,0-1-1,1 1 0,-1 0 0,0 0 0,1-1 0,-1 1 1,1 0-1,-1 0 0,2-2 0,14-25-6227,17-6-4181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15.3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385 7 11845,'0'0'1828,"-24"-1"2635,5-1-3551,8 0-587,0 1 1,0 1-1,0 0 0,0 0 0,0 1 0,0 0 0,1 1 0,-1 0 0,0 1 0,1 0 0,-1 0 1,-17 10-1,10-3 202,1 0-1,0 2 1,1 0 0,0 1 0,0 0 0,2 1 0,0 1 0,0 0 0,-14 23 0,26-35-506,0 0 0,1 1 0,-1-1 0,1 0 0,0 1 1,-1 0-1,1-1 0,1 1 0,-1-1 0,1 1 0,-1 0 0,1 0 0,0-1 1,0 1-1,1 0 0,-1 0 0,2 4 0,-1-6-32,0 1 0,0-1 1,0 0-1,1 0 0,-1 0 0,0 0 0,1 0 0,0 0 1,-1-1-1,1 1 0,0-1 0,0 1 0,0-1 0,0 1 1,0-1-1,0 0 0,0 0 0,1 0 0,-1 0 0,0 0 1,1-1-1,-1 1 0,0-1 0,1 1 0,4-1 0,8 2-94,1-1-1,-1-1 0,1-1 1,-1 0-1,0 0 0,1-2 1,-1 0-1,0-1 0,0 0 1,-1-1-1,1-1 0,-1 0 1,0-1-1,-1 0 0,0-1 1,0-1-1,13-11 0,15-22-1137,-38 34 2833,-3 25-221,-33 524 2606,24-442-3818,5-3-8,3-49-2662,1-127-5770,0 26 2493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0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12 245 496,'0'0'14103,"-3"-1"-12633,1 0-2022,-5-3 4385,17-5-575,78-33-1482,86-48-580,-150 75-1157,1 1 1,1 1-1,1 1 1,-1 2 0,32-9-1,-43 19-92,6-3-2250,-20 3 1912,-1-1-1,0 1 1,1 0-1,-1-1 1,1 1 0,-1 0-1,0-1 1,1 1-1,-1-1 1,0 1 0,1-1-1,-1 1 1,0-1 0,0 1-1,0-1 1,1 1-1,-1-1 1,0 1 0,0-1-1,0 1 1,0-1 0,0 1-1,0-2 1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4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8388,'0'0'14599,"62"140"-12182,-31-63-625,0 0-767,-5 0-161,-5-6-447,-11-15-305,-10-14-64,0-14-48,0-7-144,-5-7-545,-15-14-735,-6 7-1698,10-7-1760,0 0-2946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15.6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1 112 3922,'0'0'22021,"10"-14"-20533,7 5-971,-10 4-354,0 1 1,0 1 0,0 0 0,0 0 0,13-3 0,9-2-12,-21 5-83,1 1 0,1 0-1,-1 0 1,18 0 0,-2-5 152,-7 0-87,15 0 7,0 2 0,52-2 1,17-6 335,161 13-98,-206 13-176,-13 0-99,-39-11-96,-1 0 0,1 0 0,0 0 0,-1 0 0,0 1 0,1 0 0,-1 0 0,5 5 0,-2-4-2,-1 1 0,1-1 0,0 0 0,0 0 0,8 2-1,21 12 8,18 14 38,-44-24 58,-9-8-77,-5 0-4887,-16 0-825,-5 0-4661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5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6995,'0'0'15127,"119"0"-13158,-67 0-256,0 0-625,-11 0-463,1 0-401,-11 0-176,-5 0-48,0 0-1249,0 0-1776,-5 0-2802,-1-7-4129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5.7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93 0 9540,'0'0'12179,"8"7"-11037,-5-4-1074,9 7 308,-1 1 1,19 24-1,-26-30-286,-1 0-1,1 0 0,-1 1 1,-1-1-1,1 1 0,-1 0 1,0 0-1,0 0 0,0 0 1,-1 0-1,0 0 0,0 10 1,-1-15-86,0 18 346,0-1-1,-1 1 1,-1 0 0,0 0-1,-7 19 1,7-32-394,0-1 1,0 0-1,0 1 1,-1-1-1,0-1 1,0 1-1,-1 0 1,1-1-1,-5 5 1,3-5-269,1 0 0,0-1 0,-1 0 0,1 0 0,-1-1 0,0 1 0,0-1 1,0 0-1,0 0 0,-1 0 0,-5 0 0,-25 1-6291,-5-3-4624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7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163 1 3650,'0'0'18288,"-20"14"-16524,14-10-1664,-3 1 27,1 1 0,-1 0 0,1 1 0,0 0 0,0 0-1,1 1 1,0-1 0,1 2 0,-1-1 0,2 1 0,-1 0-1,1 0 1,0 0 0,1 1 0,0 0 0,-3 15 0,-2 24 633,2-1 0,2 1 1,3 0-1,5 76 0,-3-119-765,1 1 1,0-1-1,0 0 0,0 1 0,1-1 0,0 0 0,0 0 1,1 0-1,-1-1 0,1 1 0,1-1 0,-1 1 0,1-1 1,0 0-1,0 0 0,0-1 0,1 1 0,-1-1 0,1 0 1,0 0-1,1 0 0,-1-1 0,1 0 0,-1 0 0,1 0 1,0-1-1,0 0 0,0 0 0,0 0 0,0-1 1,1 0-1,-1 0 0,0-1 0,1 1 0,-1-2 0,9 0 1,-12 0-40,0 1 0,0-1 0,0-1 1,0 1-1,0 0 0,-1-1 0,1 0 1,0 1-1,-1-1 0,1 0 0,-1 0 1,0-1-1,0 1 0,1 0 0,-2-1 1,1 1-1,0-1 0,0 0 0,-1 1 1,1-1-1,0-4 0,0 1 6,0 1-1,0-1 1,-1 1-1,1-1 1,-2 1 0,1-1-1,0 0 1,-1 0-1,0 1 1,-1-1-1,1 0 1,-2-6 0,0 9 55,1-1-1,-1 1 1,1 0 0,-1 0 0,0 0 0,0 1 0,-1-1 0,1 0 0,0 1 0,-1-1 0,0 1 0,1 0 0,-1 0 0,0 0 0,0 0 0,0 0 0,-1 1 0,1-1 0,0 1 0,0 0 0,-1 0 0,1 0 0,-5 0 0,-10-2 230,0 0 0,0 1 0,-25 1 0,42 1-289,0 0 0,0 0 1,0 0-1,0 0 0,1 0 1,-1 0-1,0 0 0,0 0 1,0 1-1,0-1 0,0 0 0,0 0 1,0 1-1,0-1 0,1 1 1,-1-1-1,0 1 0,0-1 0,1 1 1,-1-1-1,0 1 0,1 0 1,-1 0-1,0-1 0,1 1 1,-1 0-1,1 0 0,-1-1 0,1 1 1,-1 0-1,1 0 0,0 0 1,0 0-1,-1 0 0,1 0 1,0 0-1,0-1 0,0 1 0,0 0 1,0 0-1,0 0 0,0 0 1,0 1-1,1 0-336,-1 0 1,1 0-1,-1 0 1,1 0-1,0 0 1,-1-1-1,1 1 1,0 0-1,0 0 1,0-1-1,1 1 0,-1-1 1,0 1-1,0-1 1,1 0-1,-1 1 1,1-1-1,0 0 1,2 2-1,26 0-5486,13-3-2702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7.4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6195,'0'0'8900,"-21"119"-5410,11-63-961,10-7-368,0 0-128,0-14-753,15-7-431,11-7-497,5 0-144,6-7-208,-1-7-32,0-7 0,1 0-416,-1 0-1793,-10 0-385,-5-21-1984,-11 0-1697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27.6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0 12038,'0'0'14790,"-78"154"-12789,47-91-720,0 0-993,0-7-288,5-7-432,10-14-1617,1-6-3394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48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19 281 2961,'0'0'16677,"-4"0"-14961,4 0-1644,-1 0 1,1 1-1,-1-1 1,1 0 0,-1 0-1,1 0 1,-1 0-1,1 0 1,-1 0-1,1 0 1,-1 0-1,1 0 1,-1 0 0,1-1-1,0 1 1,-1 0-1,1 0 1,-1 0-1,1-1 1,-1 1-1,1 0 1,-1 0 0,1-1-1,0 1 1,-1 0-1,1-1 1,0 1-1,-1 0 1,1-1-1,0 1 1,0 0 0,-1-1-1,1 1 1,0-1-1,0 1 1,-1-1-1,2 0 1,-1 0-1,1 0 0,0 0 1,-1 0-1,1 0 1,0 0-1,-1 1 0,1-1 1,0 0-1,0 1 1,0-1-1,0 0 1,0 1-1,0-1 0,0 1 1,0-1-1,0 1 1,0 0-1,2-1 0,15-6 237,0-2 0,0 0-1,17-11 1,7-5-58,51-33 13,-69 41-201,1 0-1,0 2 1,1 2-1,32-13 1,-51 24-204,-6 1-217,1 1 0,0-1-1,-1 1 1,1-1 0,-1 1 0,1-1 0,-1 0-1,0 0 1,1 0 0,-1 0 0,0 0 0,1 0-1,-1 0 1,0 0 0,0-1 0,0 1 0,0 0-1,0-1 1,1-1 0,12-17-6584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53.2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1 330 1809,'0'0'15770,"1"-21"-9872,2 16-5769,0 1-1,1 0 1,-1 0-1,1 0 1,0 1-1,0-1 1,1 1-1,-1 0 1,1 0-1,-1 1 1,7-3-1,-2 0-21,83-50 14,95-52 300,-59 43-4890,-93 46-1080,-12 2-3650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59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3410,'0'0'17576,"140"168"-15896,-119-112-95,-5 7-384,-11 0-369,-5-7-160,0 7-303,0-14-177,-16-13-192,6-8-96,-11-7-1073,6-21-1952,9 0-2594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59.6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8948,'0'0'15637,"15"0"-14261,134-9 1490,56-3-2997,-205 12-65,1 0 0,-1 0 0,0 0-1,1 0 1,-1-1 0,0 1 0,0 0 0,1 0 0,-1 0 0,0-1 0,0 1 0,1 0 0,-1 0-1,0-1 1,0 1 0,0 0 0,1 0 0,-1-1 0,0 1 0,0 0 0,0-1 0,0 1 0,0 0-1,0-1 1,0 1 0,1 0 0,-1 0 0,0-1 0,0 1 0,0 0 0,0-1 0,-1 1 0,1 0-1,0-1 1,0 1 0,0 0 0,0-1 0,0 1 0,0 0 0,0-1 0,-1-4-3113,1-14-4210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59.9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5811,'0'0'16605,"22"19"-14546,110 94 270,-129-111-2264,0 1 0,0-1 0,0 1 0,0-1 0,0 1 0,-1 0 0,1 0 0,-1 0 0,0 1-1,0-1 1,0 1 0,0-1 0,-1 1 0,1-1 0,-1 1 0,0 0 0,0 0 0,0 0 0,-1-1 0,1 1 0,-1 0-1,0 0 1,0 0 0,0 0 0,-1 0 0,1 0 0,-1 0 0,0-1 0,-2 7 0,-1-3-22,0 0-1,0 0 1,0 0 0,-1 0 0,0-1 0,0 1-1,-11 9 1,-51 40-974,46-39-174,-10 6-2850,9-12-5929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16.5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59 1 7764,'-2'2'23129,"2"-2"-23096,0 1-1,0-1 0,0 1 0,0-1 1,0 1-1,0-1 0,0 0 0,0 1 1,0-1-1,0 1 0,0-1 0,1 1 1,-1-1-1,0 0 0,0 1 0,0-1 1,1 1-1,-1-1 0,0 0 0,0 1 1,1-1-1,-1 1 0,0-1 0,1 0 1,-1 1-1,18 16 154,1 0 0,22 14-1,-19-14 54,35 33 0,-7-6-239,-42-37 0,-8-6 0,1 1 0,-1-1 0,1 0 0,-1 0 0,0 1 0,1-1 0,-1 0 0,0 0 0,0 1 0,0-1 0,0 0 0,0 0 0,0 1 0,-1-1 0,1 0 0,0 0 0,0 1 0,-1-1 0,1 0 0,-1 0 0,1 0 0,-1 1 0,0-1 0,1 0 0,-3 2 0,2-2 0,-25 37 0,-51 58 0,0-2 0,75-90 0,2-3 0,-1-1 0,1 1 0,0 0 0,0 0 0,-1-1 0,1 1 0,0 0 0,-1 0 0,1-1 0,0 1 0,-1 0 0,1-1 0,-1 1 0,1-1 0,-1 1 0,0-1 0,1 1 0,-1-1 0,0 1 0,1-1 0,-1 1 0,0-1 0,1 0 0,-1 1 0,0-1 0,-1 0 0,-11 20 0,-12 13 0,22-31 10,2-1-13,0-1-1,1 1 1,-1-1-1,1 1 1,-1 0-1,0 0 1,1-1 0,-1 1-1,1 0 1,0 0-1,-1 0 1,1-1-1,0 1 1,-1 0 0,1 0-1,0 0 1,0 0-1,0 0 1,0 0-1,0 0 1,0-1-1,0 1 1,0 0 0,0 0-1,0 0 1,1 1-1,-1-1-727,-11-16-8628,-2-10-957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00.4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98 1 1809,'0'0'18550,"-5"21"-16862,-6 48 808,-4 128 0,14-152-1847,-1-21-187,2 1 1,1 0-1,7 44 1,-7-63-431,1 0 1,-1 0-1,1 0 1,1 0 0,-1-1-1,1 1 1,0-1-1,0 1 1,0-1-1,1 0 1,0 0 0,0 0-1,0-1 1,1 0-1,0 1 1,-1-2 0,1 1-1,1 0 1,-1-1-1,7 3 1,-9-4-46,0-1 1,0 0-1,0 1 1,0-1-1,0 0 1,0-1-1,0 1 1,0-1-1,0 1 1,0-1-1,1 0 1,-1 0-1,0 0 1,0-1-1,0 1 0,0-1 1,0 1-1,6-3 1,-6 1-22,0 0 0,-1 0 1,1 0-1,0 0 0,-1-1 0,0 1 1,0-1-1,1 1 0,-2-1 0,1 0 0,0 0 1,0 0-1,-1 0 0,3-6 0,0-7-144,0-1-1,-1 0 0,0 1 0,-2-1 1,0-28-1,-1 45 186,0-1 1,0 1-1,0-1 0,0 0 0,-1 1 1,1-1-1,0 1 0,0-1 0,-1 1 1,1-1-1,0 1 0,0-1 0,-1 1 1,1-1-1,-1 1 0,1 0 1,0-1-1,-1 1 0,1 0 0,-1-1 1,1 1-1,-1 0 0,1-1 0,-1 1 1,1 0-1,-2-1 0,-21-3 356,-28 7 391,41 0-674,-1-1 1,1 2-1,0-1 1,0 1 0,0 1-1,1 0 1,-1 0 0,-15 13-1,13-10-29,1-1 0,-2 0-1,-25 11 1,33-17 728,24-29-22616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00.7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10309,'0'0'8260,"-20"140"-5091,20-91-944,0 7-288,15-14-785,11 0-639,5-7-241,11-7-224,5-14-48,10 0-48,-5-14-16,10 0-689,-10 0-687,-11 0-2306,-15-21-2593,-10 0-6579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00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0 10101,'0'0'10853,"-42"140"-6035,21-77-2097,1 7-864,-6 0-1121,0-7-608,0-7-128,15-21-320,1-13-1505,5-22-3569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1.6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0 309 2417,'0'0'18582,"10"-6"-17822,70-41 744,114-74 143,-156 95-1687,59-30 0,-91 52-8,2 0-1371,-1 0-1,0-1 1,13-11 0,-4-4-4464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3.3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0 8740,'0'0'8345,"-1"26"-6389,-3 153 1509,3-139-2378,-1-19-680,2 0 0,1 0 0,0 0 0,1 0 0,2 0-1,7 29 1,-8-45-415,-2-4-53,-1-1-1,0 0 0,0 0 0,0 0 1,0 0-1,0 0 0,0 0 0,1 0 1,-1 1-1,0-1 0,0 0 0,0 0 1,0 0-1,1 0 0,-1 0 0,0 0 1,0 0-1,0 0 0,0 0 1,1 0-1,-1 0 0,0 0 0,0 0 1,0 0-1,0 0 0,1 0 0,-1 0 1,0 0-1,0 0 0,0 0 0,1 0 1,-1 0-1,0 0 0,0-1 0,0 1 1,0 0-1,0 0 0,1 0 0,-1 0 1,0 0-1,0 0 0,0-1 0,0 1 1,0 0-1,0 0 0,0 0 0,0 0 1,1 0-1,-1-1 0,0 1 0,0 0 1,0 0-1,0 0 0,0-1 0,0 1 1,0 0-1,0 0 0,0 0 0,0-1 1,3-10-2387,1-54-2601,-4 47 4804,1 0 1,1 0 0,6-28-1,-6 41 534,-1 0-1,1 0 1,0 0 0,1 0-1,-1 0 1,1 0 0,0 1-1,0-1 1,1 1-1,-1 0 1,1 0 0,0 0-1,0 0 1,0 1 0,0-1-1,7-3 1,107-69 1126,-86 54-2574,-8 8-2158,-8 7-2800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3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6163,'0'0'17304,"98"49"-16936,-72-42-368,0 0-128,-5 0-1489,0 7-1632,-1 0-2770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3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5939,'0'0'20441,"-10"133"-20393,0-97-48,10-8-1457,-6-7-3457,6-7-5218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4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4738,'0'0'15815,"-21"126"-13766,16-77 16,5 0-336,0-7-688,0-6-577,0-15-400,0 0-64,0-14-464,0 0-1649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4.5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5442,'0'0'14842,"18"7"-13663,55 26-160,-65-29-863,-1 1 0,1 0 0,-1 0-1,0 1 1,-1 0 0,1 0 0,-1 0-1,-1 1 1,1 0 0,-1 0 0,6 12 0,-4-9 119,-3-3-112,1 0 0,-2 0 0,1 1-1,-1-1 1,0 1 0,-1-1-1,1 1 1,-1 0 0,-1 0 0,0 0-1,0 0 1,-1 0 0,0 12 0,0-12-99,-1 0 0,0 0 1,0-1-1,-4 14 1,5-20-44,-1 1 0,1 0 0,-1-1 0,1 1 0,-1-1 0,0 1 0,1-1 0,-1 1 0,0-1 0,0 1 0,0-1 1,0 0-1,0 1 0,-1-1 0,1 0 0,0 0 0,0 0 0,-1 0 0,1 0 0,-1 0 0,1 0 0,-1 0 0,1-1 0,-1 1 1,0-1-1,-2 2 0,2-2 995,-14 1-853,14 0-181,-9 4 13,0 0 0,-1 0 0,0-1 0,1 0 1,-1-1-1,0-1 0,0 0 0,-16 1 1,27-3-108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4.9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0 6739,'0'0'4733,"-10"21"-558,1-2-3328,1-3-276,1-1 0,0 2 0,1-1 1,1 1-1,0 0 0,-4 34 0,9-47-484,-2 12 501,1-1 0,1 1 1,0 0-1,1 0 0,3 15 1,-3-27-507,-1-1 1,1 1 0,1-1 0,-1 0-1,0 0 1,1 1 0,-1-1 0,1 0-1,0 0 1,0-1 0,0 1-1,0 0 1,1-1 0,-1 1 0,1-1-1,0 0 1,-1 1 0,1-2 0,0 1-1,0 0 1,1 0 0,-1-1 0,0 0-1,0 1 1,1-1 0,-1-1 0,0 1-1,7 0 1,-6 0-69,0 0 0,0-1 0,1 0 0,-1 0 0,0 0 0,0 0 0,0-1 0,0 0-1,0 1 1,0-2 0,0 1 0,0 0 0,0-1 0,-1 1 0,1-1 0,0 0 0,-1-1 0,0 1 0,1 0 0,-1-1 0,0 0-1,0 0 1,0 0 0,-1 0 0,1 0 0,-1-1 0,0 1 0,0-1 0,0 1 0,0-1 0,1-5 0,2-3-5,-1 0 1,0 0-1,-1-1 1,-1 1 0,0-1-1,0 0 1,-1 0 0,-1 0-1,-2-18 1,2 27 31,-1 1-1,1 0 1,-1-1 0,0 1 0,0 0 0,-1 0-1,1 0 1,0 0 0,-1 0 0,0 0 0,0 0-1,0 0 1,0 1 0,0-1 0,0 1 0,-1-1-1,1 1 1,-1 0 0,0 0 0,1 0 0,-1 0 0,0 1-1,0-1 1,0 1 0,-1 0 0,1 0 0,0 0-1,0 0 1,-1 0 0,1 1 0,-7-1 0,2 0 56,-1 1 1,0 0-1,0 0 1,0 1-1,0 0 1,0 1-1,0 0 1,1 0-1,-1 1 1,1 0-1,-9 4 1,6-2-1419,20-17-9621,-1 5 9750,21-14-8220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5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4898,'0'0'20474,"126"118"-19386,-82-105-95,-1 0-417,-9 0-192,-5-13-304,-14 7-48,4-7-32,-14 0-496,0 0-993,0 0-1264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5.1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7700,'0'0'10724,"130"119"-8499,-88-70-208,-6 7-784,-15 7-625,-11 0-272,-10 0-128,0 1-208,-15-8-16,-22-7-2032,-15-14-2979,-5 7-6194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5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129 0 6771,'0'0'16525,"-11"2"-14644,-32 9-299,41-10-1493,-1 0 0,1 0-1,0 0 1,-1 0 0,1 0 0,0 0 0,0 1 0,0-1-1,0 1 1,0 0 0,0 0 0,0-1 0,1 1 0,-1 0-1,1 1 1,-1-1 0,1 0 0,0 0 0,0 0 0,0 1-1,0-1 1,0 1 0,0-1 0,0 4 0,-3 6 174,-2 7-206,0 0 0,1 1 0,1 0 0,1 0 0,1 0-1,0 0 1,2 0 0,0 1 0,2-1 0,0 0 0,1 0 0,1 0 0,0 0 0,2-1 0,1 1 0,0-2 0,1 1 0,1-1 0,21 32 0,-21-38-295,1-2 0,0 1 1,0-1-1,1-1 0,1 0 1,-1-1-1,21 11 0,32 11-3992,1-9-3685,-9-11-704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6.8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285 35 2465,'0'0'16344,"-9"0"-14530,-26 0-280,27 0 2580,20 0-3453,151 0 3795,-571 0-5161,427 6 700,-7 0 0,32 2 234,-1-2 0,67 2 0,2-1 73,-42-5-283,-40-3-131,-27 1-312,0-1 0,0 0 0,0 0 0,0 0 0,0 0 0,0-1 0,0 1 0,0-1 0,-1 0 0,1 0 0,-1 0 0,1 0 0,-1 0 0,0 0 0,1-1 0,-1 1 0,0-1 0,-1 0 0,1 1 0,0-1 0,1-3 0,-1 1-882,18-23-7319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7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0 9636,'0'0'13340,"13"13"-12260,83 79 70,-89-83-1047,1-1 0,-1 1 0,-1 1 0,1-1 0,-2 1-1,1 1 1,-1-1 0,-1 1 0,0-1 0,4 17 0,-7-21 13,1 1 0,-1-1 0,0 1 0,0 0 0,-1-1 0,0 1 0,0 0 1,-1-1-1,0 1 0,0 0 0,0-1 0,-1 1 0,0-1 0,0 0 0,0 1 0,-1-1 1,0 0-1,-7 10 0,-4-2 14,0 0 0,0-1 0,-1-1 0,-1-1 1,-32 19-1,-25 18-490,68-43-372,-7 3 847,2-7-8374,20-15-5619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7.4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10837,'0'0'9036,"16"-2"-8553,54-5-104,-65 7-325,-1 0 1,0 1 0,0 0-1,0-1 1,0 2 0,0-1-1,0 0 1,0 1 0,0 0-1,-1 0 1,1 0 0,0 0-1,-1 0 1,0 1-1,1-1 1,-1 1 0,0 0-1,-1 0 1,1 1 0,0-1-1,-1 0 1,0 1 0,0-1-1,0 1 1,0 0 0,2 5-1,-1 1 313,1 0 0,-1-1 0,-1 1 0,1 0 0,-2 1 0,2 17 0,-5 68 1631,0-63-1523,0-6-164,-1 0 0,-2-1-1,-14 50 1,-36 74 155,43-122-440,4-9-93,-18 32 0,22-41-125,4-43-9468,0-19 1672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7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84 10085,'0'0'10436,"166"-21"-10436,-109 0-912,5-7-2962,-5 14-6995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7.8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188 190 5827,'0'0'12405,"25"0"-11519,7 0-635,45-5 0,-73 4-236,-1 0 1,1 0 0,-1 0 0,1 0 0,-1 0 0,0-1 0,0 0-1,0 1 1,0-1 0,0 0 0,0 0 0,0-1 0,-1 1-1,1-1 1,-1 1 0,0-1 0,1 0 0,-1 0 0,0 0-1,-1 0 1,1 0 0,-1 0 0,1 0 0,-1-1 0,2-5-1,1-3 41,-1 5 22,0 0 1,0-1-1,-1 1 1,0 0 0,-1-1-1,2-13 1,-3 19 63,0 0-1,0 1 1,0-1-1,0 0 1,0 1-1,-1-1 1,1 0-1,-1 1 1,1-1-1,-1 1 1,1-1-1,-1 1 1,0-1-1,0 1 1,0-1-1,0 1 1,0 0-1,0 0 1,0-1-1,0 1 1,0 0-1,-1 0 1,1 0 0,-1 0-1,1 0 1,0 1-1,-1-1 1,1 0-1,-1 1 1,0-1-1,1 1 1,-1-1-1,1 1 1,-1 0-1,-2-1 1,-8 0 368,1 0 0,0 1 0,0 0 0,0 1-1,0 0 1,0 1 0,0 0 0,0 1 0,1 0 0,-17 7 0,9-1-565,1 0 0,-1 2 0,1 0 0,1 1 0,-15 14 1,-47 43-7094,37-34 92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29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147 14 1281,'0'0'11469,"-4"-2"-8924,-13-7-83,12 6 1634,1 3 556,-29 2-991,28 2-3591,0 1 0,0 0 0,1 0 0,0 0 0,0 0 0,0 1 0,0 0 0,1 0 0,0 0 0,-4 11 0,0-1-34,2-6-27,0 0 1,2 1-1,-1 0 1,1 0-1,0 0 0,1 0 1,1 0-1,0 0 1,0 0-1,2 22 1,-1-16-29,0-13 17,1 0-1,-1-1 1,1 1 0,0 0-1,0 0 1,1 0 0,-1 0 0,1-1-1,0 1 1,0-1 0,0 1-1,3 3 1,36 38-10,-28-31 3,58 51-36,-46-46 56,-24-18-35,-1-15-10645,0 0 3596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0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0 6275,'0'0'4325,"-4"26"-665,-23 166 1686,7-20-202,20-172-5130,0 1 1,0-1-1,0 0 0,0 0 1,0 0-1,0 0 0,0 0 1,0 0-1,0 1 0,0-1 1,0 0-1,0 0 0,0 0 0,0 0 1,0 0-1,0 0 0,0 1 1,0-1-1,0 0 0,0 0 1,0 0-1,0 0 0,0 0 1,0 0-1,0 1 0,0-1 1,0 0-1,0 0 0,0 0 1,-1 0-1,1 0 0,0 0 1,0 0-1,0 1 0,0-1 1,0 0-1,0 0 0,0 0 0,-1 0 1,1 0-1,0 0 0,0 0 1,0 0-1,0 0 0,0 0 1,0 0-1,-1 0 0,1 0 1,0 0-1,0 0 0,0 0 1,0 0-1,0 0 0,0 0 1,-1 0-1,1 0 0,0 0 1,-5-10 234,-1-20-257,4 5-504,1-46-1,2 30-518,-1 29 850,0 0 1,1 0 0,1 0 0,0 1 0,0-1-1,1 1 1,0-1 0,1 1 0,1 0 0,0 0 0,0 1-1,9-13 1,-13 21 206,0 1 0,0 0 0,0 0 0,0 0 0,0 0 0,0 0 0,1 0 0,-1 0 0,0 0 0,1 0 0,-1 1 0,0-1 0,1 1 0,-1-1 0,1 1 1,-1-1-1,1 1 0,-1 0 0,1 0 0,-1-1 0,1 1 0,-1 0 0,1 0 0,0 1 0,-1-1 0,1 0 0,-1 1 0,1-1 0,-1 0 0,0 1 0,1 0 0,-1-1 0,1 1 0,-1 0 0,2 1 0,5 4 301,0 0 1,0 0-1,-1 0 0,9 11 0,-15-15-259,67 81 2275,5 4-1159,-69-82-1147,0 0 1,1-1-1,0 0 0,0 0 0,0 0 0,0 0 1,1-1-1,-1 0 0,1 0 0,0 0 0,0-1 1,0 0-1,0 0 0,1 0 0,9 1 0,-15-3-50,0-17-32,7-36 260,-3 21-65,2-54-1,-7 27-654,0 32-2922,10 27-3470,1 0-159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0.3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1 608,'0'0'21690,"-31"126"-21226,20-112-448,6 0-16,0 0-1280,5-7-2706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1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8884,'0'0'15447,"17"-1"-13707,55-2-500,-69 3-1191,-1 0 0,0 1 1,1-1-1,-1 0 0,0 1 0,1-1 0,-1 1 0,0 0 0,0 0 0,1 0 0,-1 0 1,0 0-1,0 0 0,0 0 0,0 1 0,0-1 0,-1 1 0,1 0 0,0-1 0,-1 1 1,1 0-1,-1 0 0,0 0 0,1 0 0,-1 0 0,0 0 0,0 0 0,1 4 1,-1 2 66,1-1 1,-1 1-1,-1 0 1,1 0 0,-1 0-1,-1 10 1,0-14-50,0 9 63,-2-1-1,0 1 1,0 0 0,-2-1-1,1 0 1,-1 0 0,-1 0-1,-13 20 1,11-19-72,1 0 1,0 0-1,1 1 1,0 1-1,-6 25 1,11-40-59,1 0 1,0 0-1,0 0 0,0 1 1,0-1-1,0 0 0,-1 0 1,1 0-1,0 1 0,0-1 1,0 0-1,0 0 0,0 1 1,0-1-1,0 0 0,0 0 1,0 1-1,0-1 0,0 0 1,0 0-1,0 1 0,0-1 1,0 0-1,0 0 0,0 1 0,0-1 1,0 0-1,0 0 0,0 0 1,0 1-1,0-1 0,0 0 1,0 0-1,1 1 0,-1-1 1,0 0-1,0 0 0,0 0 1,0 0-1,1 1 0,-1-1 1,0 0-1,0 0 0,0 0 1,1 0-1,-1 0 0,0 1 1,0-1-1,1 0 0,-1 0 1,0 0-1,0 0 0,1 0 1,-1 0-1,0 0 0,0 0 1,0 0-1,1 0 0,-1 0 1,0 0-1,0 0 0,1 0 1,-1 0-1,1-1 0,0 1-5,12 0 36,0-1 1,0-1 0,0 0-1,-1 0 1,25-9-1,56-31-208,-91 41 162,65-29-2446,-22 18-6267,-23 11-2845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5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7892,'0'0'7470,"0"20"-4821,0 345 6358,1-354-9801,3-11-2781,5-18-1562,1-13-978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0.9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3 9540,'0'0'4712,"-5"24"-844,-27 154 1874,29-165-5559,-1-12-260,0-20-567,0-39-550,4 55 1145,-1-3 21,1 1-1,0-1 0,0 1 1,0-1-1,1 1 0,0-1 1,0 1-1,0 0 0,1-1 1,-1 1-1,1 0 0,1 0 1,-1 0-1,1 0 0,-1 0 1,6-5-1,-6 7 44,3-2-46,0-1 0,0 0 0,1 1 0,6-5 0,-11 9 41,0 0 0,0 0 1,0 1-1,0-1 0,0 0 1,0 1-1,1-1 1,-1 1-1,0-1 0,0 1 1,0 0-1,0-1 0,1 1 1,-1 0-1,0 0 0,0 0 1,1 0-1,-1 0 0,0 0 1,0 0-1,1 0 0,-1 0 1,0 1-1,0-1 0,0 1 1,1-1-1,-1 1 0,0-1 1,0 1-1,0-1 0,0 1 1,0 0-1,0 0 0,0 0 1,1 0-1,16 26 1793,23 42 0,-32-54-1226,5 11 70,-6-10-464,1-1 0,0 1 0,1-2 0,1 1 0,15 15 0,-25-29-195,-1-1-1,1 0 1,0 1-1,-1-1 1,1 0-1,-1 1 1,1-1-1,0 0 1,-1 0-1,1 0 1,0 0-1,-1 0 1,1 0-1,0 0 1,-1 0-1,1 0 1,0 0-1,-1 0 1,1 0-1,0 0 1,-1 0-1,1 0 1,-1-1-1,1 1 1,0 0-1,-1-1 1,1 1-1,-1 0 1,1-1-1,-1 1 1,1-1-1,-1 1 1,1 0-1,-1-1 1,1 0-1,-1 1 1,1-1-1,16-24-358,-14 20 315,24-43-325,-22 36 274,2 0 0,-1 1 0,2-1-1,0 1 1,17-19 0,-23 28 110,0 1 1,-1 0 0,1 0-1,0 0 1,0 0 0,0 0-1,0 0 1,0 1 0,0-1-1,0 0 1,0 1 0,0 0-1,0-1 1,0 1-1,0 0 1,1 0 0,-1 0-1,0 1 1,0-1 0,0 0-1,0 1 1,0-1 0,0 1-1,0 0 1,0 0 0,0 0-1,0 0 1,0 0 0,-1 0-1,1 0 1,3 3-1,4 3 281,0 1 0,0 1-1,-1 0 1,8 10 0,-12-14-109,-3-4-154,12 14 181,0 1 1,-2 0-1,0 1 0,12 23 0,-22-37 474,5 8-3276,-1-20-7526,0-15 2010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1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8244,'0'0'12485,"68"147"-9795,-42-98-1010,0 14-415,-5-13-513,-11 6-335,-5 0-257,-5-7-80,0 0-80,0-7-96,-10-7-897,-11-14-2496,5-21-2994,6 0-4370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1.4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77 11269,'0'0'13398,"99"0"-12565,-52-7-129,10 0-496,5-7-128,-5 0-80,-5 7-224,0-7-1521,-21 7-1184,-10 0-2145,-16 7-1329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1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5555,'0'0'17301,"28"20"-15959,89 65-553,-97-70-689,0 0 0,0 1 0,-1 2 0,25 29-1,-40-42-73,0 1 1,-1 0-1,0-1 0,0 1 0,0 0 0,-1 0 0,0 0 1,0 1-1,-1-1 0,1 1 0,-1-1 0,-1 0 0,1 1 1,-1 0-1,0-1 0,-1 1 0,0-1 0,0 1 0,0-1 1,0 0-1,-1 1 0,0-1 0,-1 0 0,1 0 0,-8 11 1,-3 1-6,-10 14-313,-33 33 0,50-51-1815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2.1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3217,'0'0'18388,"11"11"-17764,-3-4-543,1 2-36,1 0 0,-1 0 0,2-2-1,-1 1 1,1-1 0,19 9 0,4-3 4,-23-9-46,0 0-1,0 0 0,-1 2 0,17 9 1,-23-12 16,-1 0 0,1 0 1,-1 1-1,0-1 1,0 1-1,0-1 0,-1 1 1,1 0-1,-1 0 0,0 0 1,0 0-1,-1 1 0,1-1 1,-1 1-1,2 8 1,1 23 960,-1 1 0,-4 55 0,0-38-634,0 6 192,-3 0 0,-16 79 0,19-130-510,0-5-27,1 0 0,-1 0 0,0 0 0,0 0 0,0-1 1,-1 1-1,1 0 0,-5 5 0,5-6-183,-6-14-4705,-6-14-1404,2-9-4023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2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 2961,'0'0'18665,"151"28"-17545,-105-28-960,1 0-160,10 0-1744,-5-21-3939,0 0-2289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2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120 197 9476,'0'0'11059,"16"-4"-10731,-13 3-317,3 1 78,0-2 0,1 1 1,-1 0-1,0-1 0,0 0 1,-1-1-1,1 1 0,0-1 0,-1-1 1,1 1-1,-1 0 0,0-1 1,0 0-1,0-1 0,-1 1 1,0-1-1,0 1 0,0-1 0,0-1 1,5-9-1,-8 13 79,0 0 1,0 0-1,0 1 1,0-1-1,-1 0 0,1 0 1,-1 0-1,1 0 0,-1 0 1,0 0-1,0 0 0,0 0 1,0 0-1,0 0 1,0 0-1,0 0 0,-1 0 1,1 0-1,-1 0 0,1 0 1,-1 0-1,0 1 1,0-1-1,-1-2 0,-2 0 254,0 1 0,1 0 0,-1 0 0,0 1 0,-1-1 0,1 1 0,0 0 0,-7-2 0,3 0-767,-11-3 640,0 1-1,0 0 1,-1 2-1,1 0 1,-1 1-1,0 1 1,-30 0-1,49 3-425,0 0 0,0 0-1,0 0 1,0 1 0,0-1 0,0 0 0,0 0 0,1 1-1,-1-1 1,0 0 0,1 1 0,-1-1 0,1 0-1,-1 1 1,1-1 0,0 1 0,-1-1 0,1 1 0,0-1-1,0 1 1,0 1 0,-2 35-6185,2-23-1850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35.2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0 1361,'0'0'22138,"-3"3"-21140,-198 175 4956,156-129-5514,44-48-125,0 1-308,-1-1 0,0 0 0,1 1 0,-1-1 0,0 1 0,1-1 0,0 1 0,-1 0 0,1-1 0,0 1 0,0 0 0,0 0 0,-1 3 0,0-1-2,0 0 1,0-1-1,-1 1 1,1-1-1,-1 1 1,-4 3-1,3-6-7,3-1-57,6-56-10132,0 28 6405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0.3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431 1 7732,'0'0'17576,"-21"28"-15952,-130 175 839,-14 4-854,162-203-1641,-1 0 0,1 0 0,-1 0 0,1 0 0,-1 0 0,-1-1 1,1 0-1,0 0 0,-9 5 0,-14-4-4630,7-4-2328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9.9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426 12 5218,'0'0'9655,"-2"-12"2671,-3 17-12048,-1 1-1,1-1 0,-1-1 1,0 1-1,-1-1 1,-9 5-1,-11 7-37,-239 181 1469,234-172-1449,11-15-110,20-5-166,1-4-198,-11 12-13904,-4-12 760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5.6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9092,'0'0'13302,"121"13"-13142,-106-7-160,0-6-112,-6 0-1681,-4 0-2497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1.6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1 9524,'0'0'15466,"-15"20"-13884,0-2-1245,8-10-232,0 0 0,0 1 0,1 0-1,0 0 1,0 1 0,1-1 0,0 1 0,1 0-1,0 1 1,1-1 0,0 1 0,-2 12 0,0 35 812,3 92 0,3-79-737,-1-65-170,0 0 0,1 0 1,0 0-1,0 0 0,0 0 0,1 0 0,-1 0 1,1 0-1,1-1 0,-1 1 0,1-1 1,0 1-1,0-1 0,1 0 0,-1 0 0,8 7 1,-7-9-293,-1 0 1,1 0-1,0 0 0,1 0 1,-1-1-1,0 1 1,1-1-1,8 2 1,-8-2-711,1-1 1,-1 0 0,1 0-1,0-1 1,-1 1-1,1-1 1,0 0 0,7-2-1,8-4-5301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1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7764,'0'0'7875,"0"168"-5570,0-98-384,0-7-208,0-21-641,0-7-479,0-14-561,0-7-32,0-56-15880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2.2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4002,'0'0'14705,"20"11"-13438,68 40-394,-81-48-774,0 1 1,0 1 0,-1 0-1,1-1 1,-1 2-1,0-1 1,0 1-1,-1 0 1,0 0-1,0 1 1,6 9-1,-6-9-31,-1 0 14,-1 0 1,0 1-1,0-1 1,0 1-1,-1-1 0,0 1 1,-1 0-1,1 9 1,2 64 566,-4-81-648,0 5 47,0 0-1,-1 0 0,1 0 0,-1 0 0,0 0 1,0 0-1,-1-1 0,1 1 0,-1 0 1,0-1-1,0 1 0,-1-1 0,1 0 0,-1 1 1,0-1-1,0 0 0,0-1 0,-1 1 0,1-1 1,-1 1-1,0-1 0,-8 5 0,4-5 378,18-4-900,0 1 336,1 0 1,-1 1-1,0 0 1,0 0-1,0 1 1,20 6-1,-26-6 125,-1 0-1,1 0 1,-1 0 0,1 0-1,-1 1 1,0-1 0,0 1-1,0 0 1,0 0-1,0 0 1,-1 0 0,1 0-1,-1 1 1,0-1-1,0 1 1,0-1 0,-1 1-1,1 0 1,-1 0-1,0-1 1,1 6 0,1 4 77,-1-1 1,-1 1-1,0 0 0,-1 0 1,0 0-1,-3 19 1,3-27-19,-1-1 0,0 0 0,-1 0 0,1 0 0,-1 0 0,0 0 0,1 0 1,-2-1-1,1 1 0,-3 3 0,3-5-18,0 0 0,1-1 0,-1 1 0,0-1 0,0 1 0,-1-1 0,1 0 0,0 1 0,0-1 0,-1 0 0,1-1 0,0 1 0,-1 0 0,1-1 0,-1 1 1,1-1-1,-1 0 0,-2 0 0,-72 0-2767,76 0 2564,0 0 1,0 0 0,1 0 0,-1-1 0,0 1-1,0 0 1,1-1 0,-1 1 0,0 0-1,1-1 1,-1 1 0,0-1 0,1 1-1,-1-1 1,1 0 0,-1 1 0,1-1 0,-1 1-1,1-1 1,-1 0 0,1 1 0,0-1-1,-1 0 1,1 0 0,0 1 0,0-1-1,-1 0 1,1 0 0,0 0 0,0 1 0,0-1-1,0 0 1,0 0 0,0 0 0,0-1-1,0-1-937,-1-14-5298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2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7716,'0'0'14198,"0"133"-14070,-5-112-128,-1 7-352,1-21-1921,5 7-3426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2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9124,'0'0'10845,"0"23"-9319,0 164 1267,0 91-61,0-276-2713,4-2 5,75 14 11,60-14-3471,-137 0 3044,0 0 1,0 0 0,0 0 0,1 0 0,-1-1-1,0 1 1,0-1 0,0 0 0,0 1 0,0-1-1,0 0 1,0 0 0,0-1 0,0 1 0,-1 0-1,1 0 1,0-1 0,-1 1 0,3-3 0,-3 2 19,16-13-6386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3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1185,'0'0'20169,"16"19"-18707,-10-12-1318,106 141 1678,-96-126-1721,-2 1 1,-1 0-1,-1 1 1,-1 0-1,-1 1 0,-1 0 1,-1 1-1,-2-1 0,0 2 1,-2-1-1,-1 0 1,0 28-1,-18-53-7150,-1-1 404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4.3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5715,'0'0'18328,"13"0"-16231,28 1-1195,-21 0-539,1 0 1,-1-2-1,32-4 1,91-27 212,-117 26-534,-18 4-170,0 0 0,0 0 0,16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4.6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3666,'0'0'16842,"12"9"-14833,15 12-810,-1 1 0,0 2 1,33 40-1,-49-50-887,0 0-1,-2 0 1,0 1 0,0 0 0,-1 0-1,8 30 1,-13-34-246,0 0-1,-1 0 1,0 0-1,-1 0 0,0 1 1,-1-1-1,0 0 1,-1 0-1,0 0 1,-1 0-1,0-1 1,-1 1-1,0-1 1,-6 12-1,9-20-182,-1 2 75,-1-1 0,1 1 0,-1-1 0,1 0-1,-1 0 1,0 0 0,-4 4 0,-8-3-2866,14-18-4345,1 12 5969,0-24-5546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5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9076,'0'0'18542,"5"0"-17958,265 0 254,-268 4-800,0 0 0,-1 0 0,0 1 0,1-1 0,-2 0 0,1 1 0,0-1 0,-1 1 0,0 5 0,0-7 14,2 191 1108,-3-105-933,1-63-205,0 1 0,-2-1 0,-1 1 0,-1-1-1,-12 44 1,15-70-535,0 1 0,1-1 0,-1 0 1,0 1-1,1-1 0,-1 0 0,0 0 0,0 0 0,1 1 0,-1-1 0,0 0 0,0 0 0,1 0 1,-1 0-1,0 0 0,0 0 0,1-1 0,-1 1 0,0 0 0,0 0 0,1 0 0,-1-1 0,0 1 1,1 0-1,-1-1 0,0 1 0,0-1 0,-5-17-14115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5.2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1953,'0'0'21002,"93"14"-20906,-72-14-96,15 0-1089,1-7-3697,4-14-4066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5.7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1 3298,'-53'150'11797,"72"-150"-10116,15 0-417,0 0-944,10 0-320,-1-13-1376,1-6-4179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15.5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4690,'0'0'6096,"0"29"-1470,0 190 2218,0-202-6326,0 26 981,1 0 1,9 49-1,-8-81-1356,0 0 0,1 0 0,0 0-1,0-1 1,1 1 0,1-1 0,0 0 0,0 0 0,1 0 0,0-1-1,1 1 1,0-2 0,13 13 0,-15-17-145,1 0-1,-1-1 1,1 0 0,0-1 0,0 1-1,0-1 1,1 0 0,-1-1-1,1 1 1,-1-1 0,1-1-1,-1 1 1,1-1 0,9-1-1,-13 1-40,0 0-1,0-1 0,0 0 0,0 1 0,0-1 1,0-1-1,0 1 0,0 0 0,0-1 0,0 1 1,-1-1-1,1 0 0,0 0 0,-1 0 0,0 0 1,1 0-1,-1 0 0,0-1 0,0 1 1,0-1-1,-1 0 0,1 1 0,-1-1 0,1 0 1,-1 0-1,2-5 0,1-6-107,0 1-1,-1 0 1,-1-1-1,3-24 1,-5 33 147,1-1 0,-1 0 0,-1 0 0,1 0 0,-1 1 0,0-1 0,0 0 0,-2-6 0,2 11 55,0-1-1,0 0 1,0 1 0,0-1 0,0 0-1,0 1 1,0-1 0,0 1 0,-1 0-1,1-1 1,-1 1 0,1 0 0,-1 0-1,0 0 1,1 0 0,-1 0-1,0 0 1,0 1 0,1-1 0,-1 0-1,0 1 1,0 0 0,0-1 0,0 1-1,0 0 1,0 0 0,-2 0-1,-2 0 111,1 0 0,-1 1 0,1 0 0,0 0 0,-1 0 0,1 1 0,0-1 0,0 1 0,0 0 0,-8 5 0,2 1-534,-1 0 0,-16 17 0,0-1-3440,17-17-1584,0-6-3026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0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338 1 5010,'0'0'20583,"-4"12"-18619,-5 6-1382,0-1 0,-1 1 0,-18 23 1,-51 63 657,52-70-976,-143 203-24,169-235-1501,1-16-10539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2.6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246 31 464,'0'0'19444,"-25"-6"-17710,-81-16-456,101 21-1135,0 1 1,0-1-1,1 1 1,-1 0-1,0 0 1,0 1-1,0-1 1,0 1-1,0 0 1,1 0-1,-1 1 1,-5 2-1,7-3-22,0 1 0,0 0-1,0 0 1,0 0-1,1 0 1,-1 1-1,1-1 1,-1 1-1,1-1 1,0 1-1,0 0 1,0 0-1,-2 5 1,2-3-60,1-1 0,-1 1 0,1 0 0,0 0 0,0 0 0,0 0 0,1 0 0,0 0 0,0 0 0,0 0 0,1 0 0,-1 0 0,1 0-1,0 0 1,1 0 0,-1-1 0,1 1 0,4 7 0,5 3-49,1 0 0,0-1 1,1 0-1,1-1 0,0-1 0,25 18 0,-11-9 5,-16-11-2,71 60 122,-71-60-70,-2 1 0,1 1 0,-2 0 1,17 25-1,-25-36 1,0 1 0,0 0 1,-1-1-1,1 1 0,0 0 0,-1 0 1,0 0-1,1-1 0,-1 1 0,0 0 1,0 0-1,0 0 0,0 0 0,0 0 1,0 0-1,0 0 0,-1-1 0,1 1 1,-1 0-1,1 0 0,-1 0 0,0-1 0,0 1 1,0 0-1,0-1 0,0 1 0,0-1 1,0 1-1,0-1 0,-1 1 0,1-1 1,-1 0-1,1 0 0,-1 1 0,1-1 1,-1 0-1,-2 1 0,-16 3-34,1-1 1,-1-1-1,0-1 1,-1 0-1,1-2 0,0 0 1,-23-4-1,41 4-198,0 0 0,0-1 0,1 0 0,-1 1 0,0-1 0,1 0 0,-1 0 1,1 0-1,-1 0 0,1 0 0,-1 0 0,1-1 0,0 1 0,0 0 0,-1-1 0,1 1 0,0-1 0,0 1 0,1-1 0,-1 1 1,0-1-1,0 0 0,1 1 0,-1-1 0,1 0 0,-1 0 0,1 1 0,0-5 0,-1-4-2002,1 0 1,0 0-1,2-19 0,7-18-4397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2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5475,'0'0'10628,"10"126"-7794,-4-49-145,-6 7-528,5-7-400,5-7-497,1-20-671,-6-8-417,5-21-176,-10-14-16,5 0-192,1-7-737,-6-21-5986,0-14 1456,0-21-2528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3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3650,'0'0'15404,"14"1"-13779,-10 0-1526,23 1 1234,46 11 0,-65-12-1209,-1 1 1,0 0-1,0 0 0,0 1 1,0 0-1,0 0 0,0 1 1,-1 0-1,0 0 0,0 1 1,0-1-1,0 1 0,5 6 1,-9-8-92,-1 0 0,0 0 0,1 0 0,-1 0 0,-1 1 0,1-1 0,0 0 0,-1 0 0,1 1 0,-1-1 0,0 0 0,0 1 0,-1 3 0,1 1 96,-1-1 1,-1 1-1,1-1 1,-6 13 0,-1-3-35,-1-1 0,-1 0 0,-1 0 0,0-1 0,-1-1 0,0 0 0,-19 15 0,27-26-83,3-3-6,1 1 0,-1-1 0,1 1 0,-1-1 1,1 1-1,-1-1 0,1 1 0,-1-1 0,1 1 0,0-1 0,-1 1 0,1-1 0,0 1 0,-1-1 0,1 1 1,0 0-1,0-1 0,0 1 0,0 0 0,-1-1 0,1 1 0,0 0 0,12 1-97,11 3 107,0 2 0,-1 1 0,0 0 0,0 2 0,-1 0 0,0 2 0,24 18 0,-40-27 59,0 2-1,-1-1 1,0 1-1,0-1 0,0 1 1,0 0-1,-1 1 1,0-1-1,0 0 1,-1 1-1,1 0 0,-1 0 1,0-1-1,2 13 1,-4-15-17,0-1 0,0 1 0,0 0 0,0-1 0,0 1 0,0 0 0,-1-1 0,1 1 0,-1-1 0,0 1 0,0 0 0,0-1 0,0 0 0,0 1 0,-1-1 0,1 0 0,-1 1 0,1-1 0,-1 0 0,0 0 0,0 0 0,0-1 0,0 1 0,0 0 0,0-1 0,0 1 0,-1-1 0,1 0 0,0 0 0,-1 1 0,0-2 0,1 1 0,-1 0 0,1-1 0,-4 1 0,-9 2 99,0-2 1,-1 0 0,1-1-1,-16-1 1,-6 0 43,34 1-205,0 0 0,0 0 0,0 0 0,0-1 0,-1 1 0,1-1 0,0 1 0,0-1 0,1 0-1,-1 0 1,0-1 0,0 1 0,0 0 0,-3-3 0,6 3-414,-1 0-1,1 1 1,-1-1 0,1 0 0,-1 1-1,1-1 1,0 0 0,-1 0-1,1 0 1,0 1 0,0-1 0,0 0-1,-1 0 1,1 0 0,0 0 0,0 0-1,0 1 1,0-1 0,0 0-1,1 0 1,-1 0 0,0 0 0,0 0-1,0 1 1,1-1 0,-1 0-1,0 0 1,1 0 0,-1 1 0,1-1-1,-1 0 1,1 1 0,-1-1-1,1 0 1,0 1 0,0-1 0,17-13-9144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3.5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1553,'0'0'19737,"-15"140"-18329,10-119-767,-1 0-641,1 0-80,5-14-1025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4.6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0 2977,'0'0'14492,"-9"29"-12491,-58 179 1582,24-62-435,43-143-3052,-1-42 10,6-94-293,-3 117 118,1 0 1,0 0-1,1 0 0,1 1 0,1-1 0,9-18 0,-10 25 37,0 0 0,0 1-1,1-1 1,8-9 0,-13 17 29,-1 1 0,1-1 0,0 0 0,-1 0 0,1 0 0,0 0 0,0 0 0,0 1 0,-1-1 0,1 0 0,0 1 0,0-1 0,0 1 0,0-1 0,0 1 0,0-1 0,0 1 0,0 0 0,1 0 0,-1-1 0,0 1 0,0 0 0,0 0 0,0 0 0,0 0 0,0 0 0,0 0 0,1 0 0,-1 1 0,0-1 0,0 0 0,0 1 0,0-1 0,0 0 0,0 1 0,0 0 0,0-1 0,0 1 1,0-1-1,-1 1 0,1 0 0,0 0 0,0-1 0,0 1 0,-1 0 0,1 0 0,0 0 0,-1 0 0,1 0 0,-1 0 0,1 0 0,-1 0 0,0 0 0,1 2 0,9 24 364,-1 0 1,-1 0-1,7 52 0,10 33 491,-25-112-853,0 1 0,0-1 0,0 1 0,0-1 0,0 1 0,0-1 0,0 1 0,1-1 0,-1 0 0,0 1 0,0-1 0,1 1 0,-1-1 0,0 0 0,1 1 0,-1-1 0,0 0 0,1 1 0,-1-1 0,0 0 0,1 1 0,-1-1 0,1 0 0,-1 0 0,0 0 0,1 1 0,-1-1 0,1 0 0,-1 0 0,1 0 0,-1 0 0,1 0 0,-1 0 0,1 0 0,-1 0 0,0 0 0,1 0 0,-1 0 0,1 0 0,-1 0 0,1 0 0,-1-1 0,1 1 0,-1 0 0,1 0 0,-1 0 0,0-1 0,1 1 1,-1 0-1,0-1 0,1 1 0,-1 0 0,0 0 0,1-1 0,-1 1 0,0-1 0,1 1 0,-1 0 0,0-1 0,0 1 0,0-1 0,1 1 0,-1-1 0,0 1 0,0-1 0,0 1 0,0 0 0,0-1 0,0 0 0,16-46-288,-11 28 158,1 0 0,1 0 0,1 1 0,0 0 0,12-17-1,-20 35 133,0 0 0,0 0 0,0 0 0,0 0 0,0 0 0,0 1 0,0-1 0,0 0 0,0 0 0,0 0 0,0 0 0,0 0 0,0 1 0,0-1 0,0 0 0,0 0 0,1 0 0,-1 0 0,0 0 0,0 0 0,0 1 0,0-1 0,0 0 0,0 0 0,0 0 0,0 0 0,0 0 0,1 0 0,-1 0 0,0 0 0,0 0 0,0 1 0,0-1 0,0 0 0,0 0 0,1 0 0,-1 0 0,0 0 0,0 0 0,0 0 0,0 0 0,0 0 0,1 0 0,-1 0 0,0 0 0,0 0 0,0 0 0,0 0 0,0 0 0,1 0 0,-1 0 0,0-1 0,0 1 0,0 0 0,0 0 0,0 0 0,0 0 0,1 0 0,-1 0 0,0 0 0,0 0 0,0 0 0,0 0 0,0-1 0,0 1 0,0 0 0,3 16 148,0 1 0,1-1 1,1 0-1,0 0 0,2-1 0,-1 1 0,2-1 0,9 14 0,-14-27-1014,0 0 0,0 0-1,0 0 1,0-1 0,1 1 0,-1-1 0,0 0-1,1 0 1,-1 0 0,1-1 0,-1 1-1,1-1 1,-1 0 0,1 0 0,-1 0-1,8-1 1,0 0-1303,23 1-4043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4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0 5298,'0'0'13351,"-32"161"-10902,12-84-336,-1-7-385,5-6-335,1-22-1025,15-21-368,0-7-112,-5-14-384,5-7-6227,0-28 304,0-14-5827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5.0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9044,'0'0'12134,"31"168"-9877,-21-119 208,11 7-944,-6 0-769,6-14-480,-5 8-192,-1-15-80,-10-7-192,1-14-1393,-6-7-2369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5.1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 10037,'0'0'15062,"94"0"-14677,-53 0-385,1 0-96,10-15-2754,-6-6-4049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6.0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40 158 3570,'0'0'12789,"5"20"-9462,22 59-1745,-26-77-1541,-1 0 0,1-1 0,0 1 0,0-1 0,0 1-1,0-1 1,0 1 0,0-1 0,0 1 0,1-1 0,-1 0-1,1 0 1,-1 0 0,0 0 0,1 0 0,0 0 0,-1 0-1,1 0 1,-1-1 0,1 1 0,0-1 0,0 1 0,-1-1-1,1 1 1,0-1 0,0 0 0,0 0 0,-1 0 0,1 0-1,0 0 1,0-1 0,3 0 0,4 1 148,-4 0-129,1 0 1,-1 0-1,1-1 1,-1 0-1,1 0 0,-1 0 1,1 0-1,-1-1 0,0 0 1,0 0-1,0 0 1,0-1-1,0 0 0,-1 0 1,1 0-1,-1 0 0,1-1 1,-1 1-1,-1-1 1,1 0-1,0-1 0,-1 1 1,0 0-1,0-1 0,0 0 1,3-8-1,1-1 25,-1 0-1,0 0 1,-1 0-1,-1-1 1,0 0 0,-1 0-1,-1 0 1,0 0-1,-1-30 1,-1 44-40,-1 0 0,1-1 0,0 1 0,-1 0-1,1 0 1,-1 0 0,1 0 0,-1 0 0,1 0 0,-1 0 0,0 0 0,1 0 0,-1 0 0,0 0-1,0 0 1,0 0 0,0 1 0,0-1 0,0 0 0,0 1 0,0-1 0,0 1 0,0-1 0,0 1-1,-1-1 1,1 1 0,0 0 0,0-1 0,0 1 0,-2 0 0,-43-3 1965,44 3-1941,-11 1 59,0 0 0,0 1-1,1 1 1,-1 0 0,0 1 0,1 0 0,0 1 0,0 0 0,0 1 0,1 0-1,-1 1 1,2 0 0,-13 11 0,3 8-2194,9-6-2802,7-14 1741,-1 7-6325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5.3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6947,'0'0'15143,"145"147"-13558,-113-98-513,-1 14-752,-10 7-255,-21 1-65,0-1-993,-26 0-2801,-26-14-4882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5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220 0 7395,'0'0'18222,"-26"30"-17013,26-30-1209,-108 135 803,99-123-723,1 1 0,0 0 1,1 1-1,0 0 0,1 0 1,1 0-1,0 1 0,1 0 0,-3 22 1,2-14-36,0 4-29,1 0 1,1 0-1,1 0 1,2 41-1,1-55-39,1 0 0,0-1-1,0 1 1,2-1 0,-1 0-1,1 1 1,1-2 0,0 1 0,1 0-1,1-1 1,11 17 0,-1-8-519,1-1 1,1 0-1,1-1 1,28 20-1,47 23-7598,-37-26-536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6.5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0 2625,'0'0'14599,"-5"0"-12481,-12 0 376,14 0 516,15 0-1711,179 4 3092,-3-1-4073,-144-3-1353,-34 0-2897,1 0-3776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6.7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12102,'0'0'11098,"19"7"-9948,61 25-385,-75-30-702,0 0-1,0 1 0,-1-1 0,1 1 0,-1 0 0,0 1 0,0-1 1,0 1-1,0-1 0,-1 1 0,1 1 0,-1-1 0,0 0 0,-1 1 1,1-1-1,-1 1 0,4 10 0,0-2 15,-1 0-21,-1 0-1,-1-1 1,-1 1 0,0 0 0,0 0 0,-1 1-1,-1-1 1,-1 22 0,0 0 114,1-27-154,-1-1-1,0 0 1,0 0-1,-1 0 1,0 0 0,0 0-1,-1 0 1,1-1 0,-1 1-1,-1-1 1,1 1-1,-1-1 1,0 0 0,-6 5-1,-32 32-1541,-4-4-4484,20-18-625,5-5-3466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7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10725,'0'0'12750,"6"-1"-12510,-1 0-204,0 0 0,0 0-1,0 1 1,0 0 0,1 0 0,9 1 0,-13 0-12,1-1 1,-1 1-1,1 0 1,-1 0-1,0 0 1,0 0-1,1 0 1,-1 1 0,0-1-1,0 1 1,0 0-1,-1-1 1,1 1-1,0 0 1,0 0-1,-1 0 1,0 0-1,1 0 1,0 3 0,4 8 206,-2 1 0,0-1 1,-1 0-1,0 1 0,-1 0 1,0 0-1,-1 0 0,-1 0 1,-2 26-1,1 0 182,1 245-69,0-283-1731,0-19-8476,0-8 997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7.3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35 12182,'0'0'12341,"146"0"-12229,-84-7-112,5-7-1921,22 0-4434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27.7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231 64 12854,'0'0'3847,"-23"0"702,-72 1-1527,91-1-2899,-1 0 0,1 0-1,-1 1 1,1-1-1,-1 1 1,1 0-1,-1 0 1,1 1 0,0-1-1,-1 1 1,1 0-1,0 0 1,0 0-1,1 1 1,-1-1 0,0 1-1,1 0 1,-1 0-1,1 0 1,0 1-1,0-1 1,0 1 0,1-1-1,-4 8 1,3-3-114,0-1 1,1 1-1,1 0 0,-1 0 1,1 0-1,0 0 1,1 0-1,0 0 1,0 0-1,1 0 0,1 8 1,-1-11-5,0 0 0,1-1 0,-1 1-1,1-1 1,0 1 0,0-1 0,1 0 0,-1 0 0,1 0 0,0 0-1,0 0 1,6 6 0,6 3 38,31 21 0,-3-2 43,-15-8-26,-11-11-24,-2 1 0,26 27 1,-37-36-31,0 0 1,-1 0 0,0 0 0,0 1 0,0-1-1,0 1 1,-1-1 0,0 1 0,0 0 0,0 0-1,-1 0 1,0 0 0,1 13 0,-2-16 31,0 1 1,0-1-1,0 1 1,-1-1-1,1 0 1,-1 1-1,1-1 1,-1 1 0,0-1-1,-1 0 1,1 0-1,0 1 1,-1-1-1,0 0 1,0 0-1,0-1 1,0 1-1,0 0 1,0-1-1,-1 1 1,0-1-1,1 1 1,-1-1-1,0 0 1,0-1 0,0 1-1,0 0 1,0-1-1,0 1 1,-1-1-1,1 0 1,0 0-1,-5 0 1,2 1 61,0-1 0,0 0 1,0 0-1,0 0 0,0-1 0,-1 0 1,1 0-1,0 0 0,0-1 1,-11-3-1,14 3-61,0 0-1,-1 0 1,1 0-1,0 0 1,0-1-1,0 0 1,0 0-1,0 0 1,0 0 0,1 0-1,-1 0 1,1-1-1,-1 1 1,1-1-1,0 1 1,0-1-1,0 0 1,0 0 0,1 0-1,-2-4 1,0-3 25,1-1 0,0 0 0,1 0 0,0 0 1,0 0-1,1 0 0,3-18 0,-1 0-60,-1 12-9,2 0-1,0 0 1,0 0 0,2 0-1,0 1 1,14-31-1,59-92-469,-54 99-68,-3 5-680,13-21-4950,-13 20-2689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35.4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2 414 2785,'-1'6'22939,"3"-5"-21088,2-2-1836,0-1 0,0 1 1,-1-1-1,1 0 0,-1 0 0,1-1 0,-1 1 0,0-1 0,1 1 0,-1-1 0,-1 0 0,1 0 0,4-7 1,10-8 4,186-171-715,-66 64-7462,-84 76 1384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2.5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76 1 5795,'0'0'24531,"-11"24"-23755,-32 84-344,38-95-377,1 0-1,1 1 0,0 0 0,0-1 1,2 1-1,0 0 0,0 0 0,2 18 1,0 2-23,-1-26-63,1-1 0,0 1 1,1 0-1,0-1 1,0 0-1,0 1 0,1-1 1,0 0-1,1 0 1,-1 0-1,1-1 0,1 1 1,-1-1-1,1 0 1,10 10-1,-9-11-535,0 0 1,-1 0-1,2 0 0,-1-1 0,0 0 1,1-1-1,0 1 0,0-1 1,0-1-1,7 3 0,12-3-4545,-4-2-2522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2.7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5410,'0'0'11078,"0"154"-7733,5-98-848,-5 0-896,5-14-689,-5-7-848,5-14-64,-5 0-864,0-14-1201,0-35-16840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6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7267,'0'0'15271,"146"45"-14086,-102-38-337,-10-7-384,0 0-384,-15 7-47,-4-7-33,-6 0-1217,-4 6-2193,0 7-4753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2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84 384,'0'0'20025,"78"-14"-18584,-42 0-753,-5 0-576,6 0-112,-6 7-1216,0-7-2466,-5 7-3665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3.0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11317,'0'0'12998,"0"168"-11221,0-105-913,6 0-768,-1-7-96,5-7-1776,-5 0-1778,-5-14-3793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3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11141,'0'0'12150,"0"154"-11926,0-119-224,0-7-817,0-7-2768,0-14-3234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3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7443,'0'0'12225,"-1"30"-9720,-4 186 1739,0-37-3139,5-177-2404,0-24-2020,1 4 2401,-2-26 2153,28 43-901,-16-2-346,-1 0 1,0-1 0,0 0-1,11-7 1,-10 6-1071,-1 0-1,1 0 1,13-3 0,4 1-3827,7 0-2164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3.7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 3153,'0'0'12150,"-10"126"-8452,10-56-1025,0-7-208,0 7-560,0-7-961,0-14-688,0-21-256,0 0-384,0-14-1537,0-7-1264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4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8996,'0'0'8100,"0"28"-5032,0 175 1785,0-9-1620,0-192-3798,5-30-4206,30 6 5905,19-14-990,-38 24-894,1 1 0,19-10 0,-29 18-563,1 0 1,-1 1 0,0-1-1,1 1 1,8-1 0,6 2-6833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4.3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2257,'0'0'13942,"0"147"-9860,0-77-1521,0-7-255,0 0-1410,0-14-800,0-21-96,5 0-976,6-7-1906,-6-14-3281,5-7-4161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4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6835,'0'0'15047,"46"126"-12486,-30-63-528,5 0-800,-6 7-433,-9-14-512,-1 0-192,-5-14-96,0-7-416,0-21-881,-11 0-1280,-9-7-1905,-1 7-2353,5-14-3650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4.9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0 106 10005,'0'0'15495,"156"-21"-14263,-104 21-623,0 0-97,5 0-416,-5 0-96,-1 0-272,-9-14-1681,0 0-1393,-22-14-3601,-4 0-4610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5.1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10213,'0'0'13643,"16"10"-12549,7 4-796,-9-6-149,-1 1 0,-1 0 0,1 0 0,16 17 0,-25-21-99,0-1 0,0 1 1,0 0-1,0 0 0,-1 0 0,0 1 0,0-1 0,-1 1 0,1 0 0,-1 0 0,0 0 0,1 10 1,0 4 213,-1 0 0,-2 33-1,0-31-108,0-14-138,0 1 0,-1-1 0,-1 0 0,1 1 0,-1-1 0,0 0 0,-1 0 0,0 0 0,0-1 0,-1 1 0,0-1 0,-1 0 0,-4 7 0,5-9-354,0-1 1,0 0-1,0 0 0,-1 0 0,1 0 0,-1-1 0,-6 4 0,4-5-1565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7.1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4786,'0'0'15365,"0"22"-12895,0 186 2866,2-203-5053,8-4-3957,-9-1 3154,2 1-2083,-3-1 2427,0 0 0,0 0 0,1 0 0,-1 0 0,0 0 0,1 0 0,-1 0 1,0 0-1,1 0 0,-1 0 0,0 0 0,0 0 0,1 0 0,-1 0 0,0 0 0,1 0 1,-1 0-1,0 0 0,0 0 0,1-1 0,-1 1 0,0 0 0,0 0 0,1 0 0,-1-1 0,0 1 1,0 0-1,0 0 0,1-1 0,-1 1 0,0 0 0,0 0 0,0-1 0,0 1 0,0 0 1,1 0-1,-1-1 0,9-21-5203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5.5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9893,'0'0'11912,"10"0"-11400,5 0-304,1 1 0,-1 1 1,0 1-1,0 0 0,-1 1 0,17 6 0,-24-8-73,-1 0 0,0 1 0,0 0-1,0 0 1,0 1 0,-1 0 0,1 0-1,-1 0 1,0 0 0,0 1 0,0 0-1,-1 0 1,1 0 0,-2 1 0,1 0-1,0-1 1,-1 1 0,3 8 0,0 7 325,0 1 0,-2 0 0,-1 0 1,1 24-1,-4 92 621,-2-61-750,2-24 819,0-35-3775,0-33-11629,0-12 2928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5.7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3906,'0'0'20297,"109"14"-19897,-72-14-400,-6 0-144,10 0-2113,-10 0-3073,6 0-3939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6.8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4498,'0'0'17576,"-6"0"-15527,22 0-1713,15 0 337,0 0-241,6 0-208,-6 0-224,-11 0-16,6 0-1089,-5 0-1136,-10 0-1889,-6 7-3441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07.2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1 8244,'0'0'10490,"-1"25"-8102,-4 153 1011,4-132-2487,0-27-749,0 1 0,2-1 1,0 0-1,5 23 0,-5-42-236,1 1-1,0 0 1,0-1 0,0 1-1,0-1 1,0 1-1,0-1 1,0 0-1,0 0 1,0 0 0,0 0-1,0 0 1,0-1-1,-1 1 1,1 0-1,0-1 1,0 0-1,3 0 1,32-27 66,-16 12 33,30-18-1,-44 31-7,-1-1 0,1 1 0,0 0 0,0 1 0,-1 0 0,2 0 0,-1 0 0,0 1 0,12-1 0,-9 2 32,-8-1-21,0 1 1,1 0-1,-1 0 0,0 0 1,1 0-1,-1 0 1,0 0-1,1 1 0,-1-1 1,0 1-1,0 0 1,1-1-1,-1 1 0,0 0 1,0 0-1,0 0 0,0 1 1,0-1-1,0 0 1,0 1-1,-1 0 0,4 3 1,3 8 215,0 1 0,-1-1 0,-1 2 0,0-1 0,-1 1 0,0 0 0,-1 0 0,-1 0 0,-1 0 0,0 1 0,0-1 0,-3 27 0,1-41-191,0 0 0,0 0 0,0 1 0,0-1 0,-1 0 0,1 0 0,0 0 0,-1 0 0,1 0 0,-1 1 0,1-1 0,-1 0-1,0 0 1,1 0 0,-1 0 0,0-1 0,0 1 0,1 0 0,-1 0 0,0 0 0,0-1 0,0 1 0,0 0 0,0-1 0,0 1 0,0-1 0,-3 1-1,-36 7 696,22-6-417,-33 0-571,30-3-3639,10-2-1193,-4-15-3683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6.8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223 37 656,'0'0'13807,"4"-7"-10665,0-3-2171,4-9 2225,-13 31 115,-52 127 577,-26 76-3104,72-185-1068,-19 46-1707,3-31-3215,1-14-4118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8.4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0 10677,'0'0'15799,"-5"0"-14452,1 1-1258,1 0-1,-1 0 0,1 0 1,0 1-1,-1-1 0,1 1 0,0 0 1,0-1-1,0 1 0,0 1 0,0-1 1,0 0-1,0 1 0,1 0 1,0-1-1,-1 1 0,1 0 0,0 0 1,-3 6-1,-7 12 147,-18 40 0,25-49-107,-5 14 105,1 1 0,1 0 0,1 1 0,1-1 0,2 1 0,1 1 0,1-1 0,4 54 0,-1-73-211,0 1-1,1-1 1,0 0 0,0 0-1,1 0 1,1 0-1,-1 0 1,1-1 0,10 15-1,3 2-82,37 40-1,-52-62-76,1 0-1,1 0 1,-1-1-1,0 1 1,1-1-1,-1 0 1,1 0-1,0 0 1,0 0-1,0 0 1,0-1-1,6 2 0,-9-3-178,1 0-1,0 1 0,-1-1 0,1 0 0,0 0 0,0 0 0,-1 0 0,1-1 0,0 1 1,0 0-1,-1-1 0,1 1 0,-1-1 0,1 1 0,0-1 0,-1 0 0,1 0 0,-1 0 1,1 0-1,-1 0 0,0 0 0,1 0 0,-1 0 0,0 0 0,0-1 0,0 1 0,0 0 1,0-1-1,0 1 0,0-1 0,1-2 0,9-35-8305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8.6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10613,'0'0'16215,"98"21"-15366,-61-14-385,-6 8-368,5-8-48,-5 0-48,5-7-848,-4 7-1650,-12-7-2000,-4 0-4034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8.8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11109,'0'0'11669,"-15"175"-9059,15-112-834,0-7-863,0-14-673,0 0-240,0-14-1185,15-14-2160,-10-7-1986,6-7-3184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9.0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1 148 10997,'0'0'15111,"156"-42"-15111,-110 28-112,-4-7-1761,-11 0-2001,-5 0-3025,-5-7-5282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9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5555,'0'0'19544,"26"120"-18023,-16-78-816,0 7-289,-5-7-240,-5 0-176,11-14-80,-11-7-817,0 0-751,0-14-1042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7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8724,'0'0'11365,"136"0"-10612,-107 0-465,0 0-208,-5 0-80,-9 6-368,-5 1-1857,-6-7-2097,1 6-3730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9.5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80 320,'0'0'17712,"27"-11"-14905,89-37-766,-104 44-1797,-1 0 0,1 1 0,-1 0 0,1 1 0,0 0 0,0 1 0,0 0 0,0 1 0,0 0 0,19 4 0,-29-4-214,0 1 0,-1-1 0,1 1 0,-1 0 0,1 0 0,-1 0 0,1-1 0,-1 2 0,1-1 0,-1 0 1,0 0-1,0 0 0,0 1 0,1-1 0,-1 0 0,0 1 0,-1-1 0,1 1 0,0-1 0,0 1 0,-1 0 0,1-1 0,0 4 0,8 43 880,-9-43-759,2 13 76,-1 0 0,-1 1 0,0-1 0,-2 0 0,0 1 1,-1-1-1,0 0 0,-2-1 0,-9 26 0,8-31-178,1 0-1,-1 0 1,-1-1 0,0 1 0,-1-2-1,0 1 1,0-1 0,-1 0 0,-1-1-1,0 0 1,0-1 0,0 0-1,-22 12 1,27-17-181,0 0 1,0-1-1,0 0 0,0 0 1,-11 1-1,-1-1-4283,18-13-7870,12-13 84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19.6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 10229,'0'0'16055,"-15"119"-15495,9-91-560,6 0-16,0 0-1713,-5-14-1648,5 0-3778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0.8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3362,'0'0'18936,"-15"0"-17783,35 0-433,6 0-144,11 0 769,4 0-641,1 0-512,5 0-128,-11 0-64,0 0-1168,-10 7-1425,0 7-1713,-21 0-2561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1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9732,'0'0'7364,"0"133"-5027,0-62-448,0 13-433,0-14-127,0-7-689,21-21-464,-1-21-176,6-7-144,-5-14-128,5 0 96,0 0 48,-10-21-160,10-7-849,-11-7-1264,1-7-2081,-16 7-3121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1.2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0 134 5891,'0'0'16103,"177"-56"-15943,-130 42-160,4-7-1360,-9 0-3347,-11-1-3873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1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8052,'0'0'15879,"119"0"-15559,-77 0-320,4 0-464,-4 0-2097,-11 0-3586,-15 7-5330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1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6883,'0'0'12534,"-5"140"-9893,5-76-784,0 6-144,0 0-801,0-7-352,5-14-560,0-7-48,6-14-752,-11-7-1249,5-21-1024,0 0-2274,-5-14-1728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1.8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0 127 8468,'0'0'13382,"68"0"-13110,-37-21-272,10-7-208,6-7-2625,0-7-4291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2.0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7764,'0'0'14086,"47"175"-12149,-27-91-192,-4 0-705,-6 1-175,-5-8-529,-5-14-256,0-21-80,0-14-480,0-7-689,-5 0-976,-15-14-1056,-6 0-2082,10-7-576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2.5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5026,'0'0'17275,"7"0"-16043,136 0 656,-111 0-5085,-2 0-3511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7.5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7555,'0'0'13607,"126"7"-13383,-87-7-224,0 0-721,-10 0-1936,0 0-3570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3.4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6211,'0'0'14086,"3"3"-12504,10 7-746,1-1 0,0 0 0,0 0 0,18 6 0,-14-7-672,0 2-1,-1 0 1,17 12 0,-21-11-104,-4-4 6,0 0-1,-1 0 1,14 16-1,-7-5 108,-13-17-144,-1 1-1,1 0 0,-1 0 0,1 0 1,-1 0-1,0 0 0,1 0 0,-1 0 0,0 0 1,-1 1-1,1-1 0,0 0 0,-1 1 1,1-1-1,-1 0 0,1 1 0,-1-1 0,0 1 1,0-1-1,-1 4 0,-1 8 65,0 1 1,-1-1-1,-1 0 0,0 1 1,-1-2-1,-1 1 0,0-1 1,-11 19-1,-10 23-111,10-20-1666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4.4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80 4818,'0'0'13161,"-8"-13"-11582,-29-38-426,36 50-1074,0-1 0,0 1 1,0 0-1,0 0 0,0 0 1,0 0-1,0 0 0,0 0 1,-1 0-1,1 0 0,0 1 0,-1-1 1,1 1-1,-1-1 0,1 1 1,-1-1-1,1 1 0,-1-1 1,1 1-1,-1 0 0,1 0 1,-1 0-1,1 0 0,-1 0 0,1 0 1,-1 1-1,1-1 0,-2 1 1,-5 0 1710,8 28-1475,0-21-172,0 14 355,4 42-1,-2-56-437,0 1 0,1 0 1,-1-1-1,2 0 0,-1 0 0,1 0 0,9 14 0,13 19 93,-12-18-37,2 0 0,26 30 0,-30-38-19,-1-1-1,0 1 0,-1 1 0,0 0 0,-2 1 0,12 28 0,-20-44-57,0-1 1,0 1-1,0-1 1,0 1-1,0-1 1,0 0-1,0 1 1,0-1-1,-1 1 1,1-1-1,0 1 1,0-1-1,0 1 1,-1-1-1,1 0 1,0 1-1,0-1 1,-1 1-1,1-1 1,0 0-1,-1 1 0,1-1 1,0 0-1,-1 1 1,1-1-1,-1 0 1,1 0-1,-1 1 1,1-1-1,0 0 1,-1 0-1,1 0 1,-1 0-1,1 0 1,-1 0-1,0 1 1,-23 3-28,19-3 102,-17 3-6,12-1-88,-1-1 0,0 0-1,-13-1 1,23-1-19,1 0 0,-1 0 1,0 0-1,0-1 0,0 1 1,1 0-1,-1-1 0,0 1 0,0-1 1,1 1-1,-1-1 0,0 1 1,1-1-1,-1 1 0,0-1 0,1 0 1,-1 1-1,1-1 0,-1 0 0,1 0 1,0 1-1,-1-1 0,1 0 1,0 0-1,-1 0 0,1 1 0,0-3 1,-5-23-59,5 26 57,-1-26-59,0 0 0,1 0 0,4-29 0,-1 41 52,-1-1 0,2 1 0,0 0 1,1 1-1,0-1 0,1 1 0,8-14 0,11-4-2868,-19 25 923,1 2-1,-1-1 1,1 1 0,0 0 0,10-5 0,8 1-6636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5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11717,'0'0'10928,"7"8"-10394,29 27 771,-18-18-210,27 31 0,-40-42-1025,-1-1-1,0 1 1,0 0 0,-1 1 0,1-1 0,-1 1 0,-1 0-1,1-1 1,-1 1 0,2 12 0,-3-5 7,0-1 1,-1 0-1,-1 1 0,0-1 1,-1 0-1,0 0 0,-1 0 1,-5 16-1,4-20-44,1 0 0,-1-1 0,0 1-1,-1-1 1,0 0 0,0-1 0,-1 1 0,0-1 0,0 0 0,-1 0-1,1-1 1,-13 9 0,17-14 82,24-2-609,13-2 583,55 0-1,-71 3-41,-18 0-42,0 1-1,-1-1 0,1 0 0,0 0 0,-1 0 0,1 1 1,0-1-1,0 0 0,-1 0 0,1 1 0,-1-1 0,1 1 0,0-1 1,-1 1-1,1-1 0,-1 1 0,1-1 0,-1 1 0,1-1 1,-1 1-1,1 0 0,-1-1 0,0 1 0,1 0 0,-1-1 1,0 1-1,0 0 0,1 1 0,3 25 220,-4-24-187,1 7 109,0 1 0,-1 0 0,0-1 0,-1 1 0,0 0 0,0-1 0,-1 1 0,-1-1 0,0 0 1,0 0-1,-7 13 0,1-4 64,-2-1 1,0 0 0,-2 0 0,0-1-1,-25 26 1,26-29-93,2-3-840,0-8-4127,4-3-1978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8.5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436 1 5891,'0'0'16146,"-20"16"-15114,13-11-949,-152 128 1784,130-107-1245,-14 13 988,-60 43 0,73-57-1862,4 7-6504,7-5-1619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29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1 9108,'0'0'16208,"-15"17"-15115,8-8-987,-3 1-4,1 1-1,0 1 1,1 0 0,0 0 0,1 0-1,1 1 1,-1 0 0,2 0 0,0 1-1,-3 14 1,-2 15 120,2 0 1,1 0-1,3 1 0,2 0 1,4 65-1,-2-105-266,2 0 0,-1 0-1,0 0 1,1 0 0,-1 0 0,1 0 0,0-1 0,1 1 0,-1-1-1,1 1 1,-1-1 0,1 0 0,0 0 0,0 0 0,0 0 0,1 0-1,-1-1 1,1 0 0,-1 1 0,1-1 0,0-1 0,0 1 0,0 0-1,0-1 1,8 2 0,-6-2-433,1 1 0,0-1 0,0-1 0,0 1 0,0-1 0,13-2 1,-15 2-223,0-1 1,0 0 0,-1-1-1,1 1 1,0-1 0,-1 0 0,1 0-1,-1 0 1,7-6 0,-5 3-846,0-1 0,0 0 1,-1 0-1,5-8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0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12438,'0'0'13174,"134"-56"-13078,-92 49-96,-6 0-1025,1 7-1648,-11 0-2913,-11 0-2818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0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7555,'0'0'12886,"-5"147"-10549,5-84-480,0 0-608,0-7-865,0-14-384,0-7-192,16-14-1681,-1-7-2001,-4-14-1936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0.4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9957,'0'0'13094,"156"-7"-12950,-104 7-144,-1-7-753,-4 0-2000,-5 0-3394,-11-7-7203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0.6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7764,'0'0'8547,"-15"154"-5697,10-77-513,5-7-400,0 0-993,0-21-816,0-14-128,0-14-832,5-21-2370,10-42-12837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0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6835,'0'0'9343,"23"0"-7126,76 3-555,-94-3-1580,0 1-1,-1 0 1,1-1-1,0 1 0,-1 1 1,1-1-1,-1 1 1,1 0-1,-1 0 1,0 0-1,0 0 1,0 1-1,0 0 1,0 0-1,-1 0 1,1 0-1,-1 0 1,0 1-1,0-1 0,0 1 1,0 0-1,-1 0 1,1 0-1,2 8 1,-1 1 177,-1-1 0,-1 1 0,0 0 0,0 1 1,-1-1-1,-2 21 0,1-21-7,0-6-183,-1 1-1,0-1 0,-1 0 0,0 0 0,0 0 0,0 0 0,-1 0 0,0 0 0,0-1 1,-1 0-1,1 1 0,-2-1 0,-5 7 0,-30 30-1625,-3-6-5689,32-24 1388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2:37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5186,'0'0'16800,"2"6"-15426,3 9-766,-1 0-1,-1 1 1,-1-1 0,2 27-1,-4 72 1721,-1-57-1603,-1-14-197,1-30-373,0 0 0,1 1-1,1-1 1,3 23 0,-1-28-467,0-9-1264,-1-7-1597,-8-11-3961,-11-6-7326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1.0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4834,'0'0'15367,"16"140"-14054,-16-126-945,0 7-368,0-14-208,0 0-1985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1.6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87 130 8836,'0'0'12955,"-8"29"-11749,-26 97-197,-11 25 623,46-201-2361,-2 28 605,1 0 0,6-41 1,-5 57 100,0 1 0,0-1 0,1 0 0,-1 0 1,2 1-1,-1-1 0,0 1 0,1 0 0,0 0 0,0 0 1,1 0-1,-1 0 0,1 1 0,0 0 0,1-1 1,6-4-1,-9 8 55,0-1 0,0 1 0,1 0 1,-1 0-1,0 0 0,1 0 0,-1 1 0,0-1 1,1 1-1,-1-1 0,1 1 0,-1 0 0,1 0 1,-1 0-1,1 0 0,-1 1 0,1-1 1,-1 0-1,1 1 0,-1 0 0,0 0 0,1 0 1,-1 0-1,0 0 0,0 0 0,0 0 0,0 1 1,0-1-1,3 3 0,4 4 202,-1 0-1,1 1 1,-1 1 0,10 14-1,-11-14-78,2 3 129,34 41 514,-39-49-787,0-1 1,0 0-1,1 0 1,-1-1 0,1 1-1,0-1 1,0 0-1,0 0 1,6 2 0,-8-4-9,-1-1 1,1 1-1,-1-1 1,1 1-1,-1-1 1,1 0-1,-1 0 1,1 0-1,0 0 1,-1-1-1,1 1 1,-1-1-1,1 1 1,-1-1-1,0 0 1,1 0-1,-1 0 1,0 0-1,1 0 1,-1-1-1,0 1 1,0-1-1,0 1 1,0-1-1,0 0 1,-1 0-1,1 0 1,0 0-1,-1 0 1,1 0-1,-1 0 1,0 0-1,0-1 1,0 1-1,1-5 1,3-5 79,-1 0 1,0-1 0,-1 1 0,-1-1-1,0 0 1,0-13 0,-1-132-646,-1 91-5236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1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5218,'0'0'16216,"73"183"-13479,-53-106-688,6 7-624,-5-7-993,-11-7-272,1-7-80,-6-21-80,-5-14-64,0-14-672,-5-14-4259,-11 0-1776,6-14-5026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2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57 10421,'0'0'14612,"2"0"-13534,8 0-829,-1 0 1,0 0 0,0-1-1,0 0 1,0-1 0,0 0 0,0 0-1,0-1 1,16-7 0,19-11 743,-26 14-2970,-2 0-5982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2.6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1489,'0'0'20585,"16"-2"-19416,-4 0-921,-3 0-76,0 1 1,1 0-1,-1 0 0,1 1 1,-1 0-1,1 0 1,-1 1-1,1 1 1,-1-1-1,14 6 1,-13-4-27,-1 1-1,1 0 1,-1 1 0,0 0 0,0 1 0,-1 0 0,0 0 0,0 1 0,0-1 0,-1 2 0,0-1 0,0 1 0,-1 0 0,0 1 0,0 0 0,-1 0-1,0 0 1,-1 0 0,0 1 0,0-1 0,-1 1 0,0 0 0,-1 0 0,0 0 0,-1 1 0,0-1 0,0 0 0,-1 1 0,-3 19 0,2-23-100,-1 0 1,0-1-1,0 1 1,0 0 0,-1-1-1,0 1 1,0-1-1,-1 0 1,-5 7-1,-45 49 35,23-29-102,-38 49-2110,68-81 2174,-4 6-7140,14-13-2153,-2 1 8604,30-25-10004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3.0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232 8 10373,'0'0'11541,"-23"-2"-9231,-77-4-482,95 6-1721,0 1 0,0 0 1,-1 0-1,1 0 0,0 0 0,0 1 0,1 0 1,-1 0-1,0 0 0,1 0 0,-1 1 1,1 0-1,-1 0 0,1 0 0,0 0 0,1 1 1,-1-1-1,0 1 0,1 0 0,-5 7 1,7-8-88,-1-1 0,1 1 1,0-1-1,0 1 1,0 0-1,0-1 1,0 1-1,1 0 0,-1 0 1,1 0-1,0-1 1,-1 1-1,2 0 1,-1 0-1,0 0 0,0 0 1,1-1-1,-1 1 1,1 0-1,0 0 1,2 4-1,1 1-31,0 1 0,1-1 0,0 1 1,0-1-1,7 7 0,24 28 33,-7-10 7,30 47 0,-52-69-13,-1 0 1,0 1-1,0 0 0,-1 0 0,0 0 1,-1 1-1,-1 0 0,4 22 1,-5 62 251,-3-66-136,2-30-121,-1 0 0,0 0-1,0 0 1,0 0 0,0 0 0,0 0 0,-1 0 0,1 0 0,0-1 0,0 1 0,-1 0 0,1 0 0,0 0-1,-1 0 1,1 0 0,-1-1 0,1 1 0,-1 0 0,1 0 0,-1-1 0,1 1 0,-1 0 0,0-1-1,0 1 1,1-1 0,-1 1 0,0-1 0,0 1 0,1-1 0,-1 0 0,0 1 0,0-1 0,0 0 0,0 1-1,0-1 1,0 0 0,0 0 0,1 0 0,-1 0 0,0 0 0,-2 0 0,0-1 22,0 1 0,0-1 0,0 0 0,1 0 0,-1 0 0,0 0 1,0 0-1,1 0 0,-1-1 0,1 0 0,-1 1 0,-2-4 0,-3-2-26,1-2 0,0 1 0,1-1 0,0 0 0,0-1 0,1 1 0,0-1 0,0 0 0,-5-19 0,5 10-31,1-1 0,0 1 0,2-1 0,-1-33-1,4 50-66,-1 0 0,1 0 0,0 0 0,0 1 0,0-1-1,0 0 1,0 1 0,0-1 0,1 1 0,0 0 0,-1-1-1,1 1 1,0 0 0,0 0 0,0 0 0,0 0 0,1 0-1,2-2 1,53-31-4236,-42 27 2562,36-23-5020,9-8-2867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3.4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250 0 9861,'0'0'11597,"-24"3"-9199,8-2-1950,7-1-268,-1 0 0,1 1-1,0 0 1,0 0 0,1 1 0,-1 0 0,0 1 0,0 0 0,1 1 0,0-1 0,0 1 0,0 1 0,0 0 0,0 0 0,-8 8 0,9-6-52,1 0 0,0 1-1,0-1 1,1 1 0,0 1 0,0-1-1,1 0 1,0 1 0,1 0 0,0 0-1,0 0 1,1 0 0,0 1 0,0-1-1,1 1 1,1 15 0,0-20-134,0-1 1,1 0-1,0 0 1,0 0-1,0 1 1,1-1-1,0-1 1,-1 1-1,1 0 0,0 0 1,1-1-1,-1 1 1,1-1-1,0 1 1,-1-1-1,5 3 1,8 7-13,0 0 0,22 13 0,-17-12 30,-3-2-3,1 1 1,-2 1-1,25 25 1,-36-33-9,0 1 0,0-1 0,-1 1 0,0 0 0,0 0 0,-1 0 0,0 0 1,0 1-1,0 0 0,-1-1 0,0 1 0,-1 0 0,1 9 0,-1-7 15,0-2 9,-1 0 0,1-1-1,-2 1 1,-1 12 0,2-19-19,0 0 1,0 0-1,-1 0 1,1 1-1,0-1 1,-1 0-1,1 0 1,-1 0-1,0 0 1,1 0-1,-1 0 1,0 0-1,0 0 1,1 0-1,-1 0 1,0-1 0,0 1-1,0 0 1,0 0-1,0-1 1,0 1-1,0-1 1,0 1-1,-1-1 1,1 1-1,0-1 1,0 0-1,0 1 1,0-1-1,-1 0 1,1 0-1,-2 0 1,0 0 29,-1 1 0,1-1 0,0 0-1,0 0 1,0-1 0,0 1 0,0 0 0,0-1 0,0 0 0,-1 0 0,2 0 0,-1 0-1,0 0 1,0-1 0,0 1 0,0-1 0,1 0 0,-1 0 0,1 0 0,0 0 0,-1 0-1,1 0 1,0-1 0,0 1 0,0-1 0,1 1 0,-1-1 0,1 0 0,-1 0 0,-1-4-1,-2-2 52,1-1-1,0 1 0,0-1 0,1 0 0,0 0 0,1 0 0,0 0 1,0-1-1,1 1 0,1 0 0,0-1 0,0 1 0,1-1 0,3-15 1,0 9-132,1 1 1,1-1 0,0 1 0,1 1 0,1-1 0,0 1 0,21-27 0,8-6-1022,16-22-3084,-25 18-3894,-16 17-2499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7.4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1 6723,'0'0'16221,"0"18"-14983,1 11-824,0-4 266,-4 44 0,1-55-365,-1 1 0,-1-1 0,0 0 0,-1 0-1,-8 16 1,-2 8-67,-39 77 472,8-18-1413,24-29-3205,20-49-1873,2-10-4692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8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198 1 5715,'0'0'21607,"-19"21"-20407,-61 72-426,71-80-613,1 0 0,0 0 0,1 1 0,0 0 0,1 0 0,1 1 0,0-1 0,-5 28 0,2-8 68,0-2-102,2 1 0,0 0-1,3 0 1,0 1 0,4 53 0,0-84-187,-1 0 0,1 0 0,0 0 0,-1 1 1,1-2-1,1 1 0,-1 0 0,0 0 0,1 0 1,0 0-1,-1-1 0,1 1 0,0-1 1,0 0-1,1 1 0,-1-1 0,0 0 0,1 0 1,-1 0-1,1-1 0,0 1 0,-1 0 0,1-1 1,0 0-1,0 0 0,6 2 0,0-1-1146,1 0 1,0 0-1,0-1 0,-1 0 0,1-1 0,0 0 0,14-2 0,3-4-5661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8.9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5731,'0'0'17576,"5"154"-15800,-5-91-479,0-7-593,0-7-335,0-14-369,0-14-32,0-7-929,11-49-20889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29.6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2993,'0'0'23414,"12"3"-22915,0-1-285,0 0 1,0 1 0,-1 1 0,0 0-1,0 0 1,0 1 0,14 9 0,-9-3 116,0 0 1,-1 2-1,0 0 1,17 21-1,-27-29-262,0 2-1,0-1 1,-1 1-1,0-1 1,0 1 0,-1 0-1,0 1 1,0-1 0,0 0-1,-1 1 1,0 0-1,-1-1 1,0 1 0,1 8-1,-2-3 16,0-1 1,-1 1-1,0-1 0,-1 0 0,0 0 0,-1 1 0,-5 12 0,6-20-61,0 0 0,-1-1 1,0 1-1,0-1 0,0 0 0,0 0 1,-1 0-1,0 0 0,1-1 0,-1 0 1,0 1-1,-1-1 0,1-1 0,-1 1 0,1-1 1,-1 1-1,0-1 0,0-1 0,0 1 1,-6 1-1,-10 0 46,-1 0 0,1-1 0,-40-2 0,30-1-49,-5-5-36,35 6-88,5 0-400,178-7 474,-85 3-3090,-1 2-10066,-52 2 436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9.1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6435,'0'0'9892,"23"6"-7965,71 21-449,-89-26-1335,-1 1 1,1 0 0,-1 0-1,0 1 1,0-1-1,0 1 1,0 0 0,0 0-1,0 1 1,-1-1 0,0 1-1,0-1 1,0 1-1,0 0 1,0 0 0,-1 0-1,1 1 1,-1-1-1,0 1 1,-1-1 0,1 1-1,-1 0 1,1 7 0,1-2 216,0 4-39,0 0 1,-1 1-1,0-1 1,-1 0-1,-1 1 1,0-1-1,-1 0 1,-1 1-1,0-1 1,-1 0-1,0 0 1,-1 0-1,-1 0 1,0-1-1,-10 17 0,13-26-329,-1 0 0,0 1 0,0-1 0,0-1 0,-1 1 0,1 0 0,-1-1 0,0 0 0,0 0 0,0 0 0,0 0 0,0-1 0,-1 1 0,-7 2 0,-23 0-8790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9.4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9012,'0'0'3877,"0"24"583,0 145 1612,-1-165-5796,2 0 0,-1 0-1,0 0 1,1 0-1,0 0 1,0 0 0,0 0-1,0 0 1,1 0 0,1 4-1,-2-7-260,0 0 1,-1 0-1,1 0 0,0 0 0,0 0 1,0-1-1,0 1 0,0 0 0,0 0 1,0-1-1,0 1 0,0 0 0,0-1 0,1 1 1,-1-1-1,0 1 0,0-1 0,0 0 1,1 0-1,-1 1 0,0-1 0,1 0 1,-1 0-1,0 0 0,0 0 0,1-1 1,-1 1-1,0 0 0,0 0 0,1-1 0,-1 1 1,0-1-1,0 1 0,0-1 0,1 0 1,1-1-22,-1 0 0,1 0 0,-1 1 1,0-2-1,1 1 0,-1 0 0,-1 0 1,1-1-1,0 1 0,0-1 0,-1 1 0,1-1 1,0-4-1,14-40 127,-13 39-112,-2 1 0,1-1-1,-1 1 1,0-1 0,-1 0 0,0 0 0,0 1 0,0-1 0,-1 0 0,-3-12 0,3 16 28,-1 0 0,1 0 0,-1 1 0,0-1 0,0 1 0,0-1 0,-1 1 0,1 0 0,-1 0 0,1 0 0,-1 0 0,0 1 0,0-1 0,-1 1 0,1 0 0,0-1 0,-1 2 0,1-1 0,-1 0 0,0 1 0,1-1 0,-6 0 0,0 0 192,1 0-1,-1 1 0,-16-1 0,24 2-591,1 14-8051,3 0 730,15 0-4711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39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9444,'0'0'13719,"-16"147"-13719,6-119-481,-1-7-2224,6-14-3025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0.0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7555,'0'0'9765,"-7"24"-6564,-3 9-2355,-4 14 720,-10 58 0,15-28 570,6-55-3792,3-24 1673,0 1-1,1-1 0,-1 1 1,1-1-1,0 0 0,-1 1 0,1-1 1,0 1-1,0-1 0,0 1 1,0 0-1,0-1 0,0 1 0,0 0 1,0 0-1,1 0 0,-1 0 1,0 0-1,1 0 0,-1 0 0,1 0 1,2-1-1,42-15 154,-38 15-133,25-10-28,1-2 0,55-31-1,9-13-7474,-95 56 6998,24-13-6268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0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7668,'0'0'13077,"0"140"-10499,0-70-673,0 0-481,0-14-671,0-7-593,0-14-160,0-14-529,0-14-1536,0-35-21801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0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1265,'0'0'19400,"156"105"-18455,-130-49 47,-16 7-127,-10 7-49,0 0-80,0-14-575,-20-14-161,-1-14-881,-5-14-1728,10-7-3810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1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1 134 7251,'0'0'18409,"187"-56"-16696,-115 35-337,1 0-896,-16 14-416,-5 7-64,-21 0-304,0 0-736,-15 0-1105,-6 0-1345,-4 0-608,-6-28-10228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1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1985,'0'0'20479,"15"19"-18513,92 116 723,-100-126-2575,0 1 0,-1 0 0,0 1 1,-1-1-1,0 1 0,-1 0 0,0 0 0,-1 1 0,0-1 0,0 1 0,-1 0 1,-1 0-1,0-1 0,-1 1 0,0 0 0,-1 0 0,0 0 0,-1 0 1,0-1-1,-1 1 0,0-1 0,-1 1 0,0-1 0,-1 0 0,0-1 0,-9 14 0,-6 2-389,-32 33-1,40-47-2444,-1-1 0,-18 13 1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1.9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241 46 9604,'0'0'12081,"-23"-7"-9574,-75-21-620,47 18-594,23 14-690,25-3-563,1 0-1,-1 1 0,1 0 1,0-1-1,-1 1 0,1 0 0,0 0 1,0 0-1,1 0 0,-1 0 0,0 1 1,1-1-1,-1 1 0,1-1 1,0 1-1,0-1 0,0 1 0,0 0 1,0-1-1,0 1 0,1 0 1,-1 0-1,1 3 0,-2 13-77,1 0 0,2 27 0,0-20 149,-1-26-111,-1 10 13,1 0-1,1 0 1,0 0-1,0 0 0,5 12 1,-6-19-20,1-1 1,0 0-1,0 0 1,0 0-1,0 0 1,0 0-1,1 0 1,-1 0-1,0 0 1,1 0-1,0-1 1,-1 1-1,1-1 1,0 1-1,0-1 1,0 1-1,0-1 1,0 0-1,0 0 1,0 0-1,0 0 1,1-1-1,-1 1 1,0 0-1,0-1 1,1 0-1,-1 1 1,0-1-1,4 0 1,-4-1 5,0 1 0,1-1 0,-1 1 1,0-1-1,0 0 0,0 0 1,1 0-1,-1 0 0,0 0 0,0 0 1,-1-1-1,1 1 0,0-1 1,0 1-1,-1-1 0,3-3 0,24-33 54,-21 28-40,25-46-11,-22 36-307,26-36 0,-36 55 417,0 10 154,1 45 156,0 53 505,-24 197 0,14-254-974,-2 88 1,10-130 913,-3-34-22979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2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278 32 10421,'0'0'11693,"-28"-7"-9212,-6-2-1600,-49-6-1,79 15-815,0 0 0,0 0 0,-1 0-1,1 1 1,0 0 0,0 0 0,-1 0 0,1 0-1,0 0 1,0 1 0,0 0 0,0 0 0,1 0 0,-1 0-1,0 0 1,1 1 0,0 0 0,0 0 0,-1 0 0,2 0-1,-1 0 1,0 0 0,-2 5 0,0-2 14,1-1-10,0 0-1,0 1 0,1 0 0,0 0 0,0 0 0,0 0 0,0 0 0,1 0 0,0 1 0,1-1 1,-1 1-1,1 0 0,1-1 0,-1 1 0,1 0 0,0-1 0,1 1 0,-1 0 0,1-1 0,3 11 0,7 5-35,2-2 1,0 0-1,1 0 0,24 26 0,10 13 34,-30-35-50,-1 2 1,24 46 0,-35-59 7,-1 1 1,0 0-1,-1 0 0,0 0 0,-2 0 0,1 1 0,-2-1 1,1 16-1,-2 5 300,-2-35-216,1 1-1,0-1 1,-1 0-1,1 0 1,-1 0 0,1 0-1,-1 0 1,1 0-1,-1 0 1,1-1-1,-1 1 1,-2-1 0,0-2-75,-1-1 0,1 1 0,0-1 1,-1 0-1,2 0 0,-1 0 1,0-1-1,1 1 0,0-1 1,0 0-1,0 0 0,1 0 1,0 0-1,0 0 0,0 0 1,0-1-1,1 1 0,0-1 0,-1-7 1,0-9 67,1-1 1,0 1-1,5-34 1,0 30-158,2 1 0,0-1 0,2 1 1,1 1-1,19-39 0,7-18-531,-24 50-2738,13-51 0,-17 32-4352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2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7876,'0'0'17106,"4"28"-15465,0-6-1300,3 26 796,4 97-1,-13-70-333,1-26-218,8 94-1,-7-143-587,0 0 1,0 1-1,0-1 1,0 1-1,0-1 1,0 0-1,0 1 0,0-1 1,0 1-1,0-1 1,0 0-1,1 1 0,-1-1 1,0 0-1,0 1 1,0-1-1,1 0 1,-1 1-1,0-1 0,0 0 1,1 1-1,-1-1 1,0 0-1,0 1 1,1-1-1,-1 0 0,0 0 1,1 0-1,-1 1 1,1-1-1,-1 0 1,0 0-1,1 0 0,-1 0 1,1 0-1,-1 0 1,1 0-1,0 0-13,0 0-1,0-1 1,0 0 0,0 1-1,0-1 1,0 0-1,0 1 1,0-1 0,-1 0-1,1 0 1,0 0-1,0 0 1,-1 1 0,1-1-1,0-2 1,60-100-826,27-41 174,-72 121 406,1 1 1,1 1-1,41-39 1,-54 56 256,0-1 0,1 1 0,-1 0 0,1 1 0,0-1 0,0 1 0,0 0 0,0 0 0,0 1 0,1 0 0,-1 0 0,1 1 0,-1-1 0,1 2 0,0-1 0,8 0 0,-12 2 74,0-1 0,0 1 1,-1 0-1,1 0 1,0 0-1,-1 0 1,1 0-1,-1 0 0,1 1 1,-1-1-1,0 1 1,0 0-1,1 0 1,-1 0-1,0 0 0,-1 0 1,1 0-1,0 0 1,-1 1-1,1-1 1,2 6-1,2 4 237,0 1 1,-1 0-1,4 13 1,0 3-76,-1 1 0,-1-1 0,-2 1 1,-1 0-1,0 43 0,-4-32-239,0-39-232,1-2-745,0-1 652,0 1-1,0 0 1,-1 0-1,1 0 0,0-1 1,0 1-1,0-1 1,0 1-1,0 0 0,-1-1 1,1 1-1,0-1 1,0 0-1,-1 1 0,1-1 1,-1 0-1,1 1 1,0-1-1,-1 0 0,1 0 1,-1 1-1,1-2 1,9-23-3337,-6 13 1585,15-35-5310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0.3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215 108 2609,'0'0'18526,"-17"-17"-16290,-54-53-166,69 67-1859,0 1 1,-1 0-1,0 0 0,1 0 0,-1 0 1,0 1-1,0-1 0,0 1 1,0 0-1,-4-2 0,-15 5 1185,15 0-1120,4-1-237,-1 1 0,1-1-1,-1 0 1,1 1-1,0 0 1,-1 0-1,1 0 1,0 0-1,0 0 1,0 1 0,1 0-1,-1-1 1,1 1-1,-1 0 1,1 0-1,0 0 1,0 0-1,0 1 1,1-1 0,-1 0-1,1 1 1,0-1-1,0 1 1,0 0-1,0-1 1,0 1-1,1 0 1,0 0 0,0-1-1,0 6 1,0-4-33,1-1 0,0 0 0,0 1 1,0-1-1,0 0 0,1 1 1,-1-1-1,1 0 0,0 0 0,0 0 1,1 0-1,2 3 0,41 45 140,-26-30-77,-18-20-65,120 144 580,-108-126-524,0 0 0,-2 0 0,-1 1 0,0 1 0,-1 0 0,6 24 0,-13-37-13,-1 0 0,-1 1 0,0-1 0,0 0 0,-1 1 0,0-1 0,-3 17 0,3-25-41,0 0-1,-1 0 0,1 0 1,-1 1-1,1-1 0,-1 0 0,0 0 1,1 0-1,-1 0 0,0-1 0,0 1 1,0 0-1,0 0 0,0 0 0,0-1 1,0 1-1,0 0 0,0-1 1,0 1-1,0-1 0,-2 2 0,-1-1 14,1-1 0,-1 1 0,0 0 0,0-1 0,1 0 0,-1 0-1,-4 0 1,-1-1 12,1-1 1,-1 1-1,1-1 0,-1-1 0,-10-3 0,12 2-31,0-1 0,0 1 0,0-1 0,1 0 0,0 0 0,0-1 0,0 0 0,0 0 0,1-1 0,0 1 0,1-1 0,-1 0 0,1 0 0,0 0 0,1-1 0,0 0 0,0 1 0,1-1 0,0 0 0,-2-14 0,3 11 0,0 0 0,1 0 0,0 1 0,0-1 0,1 0 0,1 0 0,0 1 0,0-1 0,1 1 0,1 0 0,0 0 0,0 0 0,0 0 0,2 1 0,8-14 0,-1 6-683,2 0 1,24-22-1,-17 20-1167,2 1-1,0 0 1,28-14-1,-23 14-5875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4.5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0 3105,'0'0'19188,"-12"13"-17734,9-9-1351,-5 5 116,0 0 0,0 1 0,1 0 0,0 1 0,1-1 1,0 1-1,1 0 0,0 1 0,-3 13 0,1 7 434,3 0 1,0 1-1,2 0 0,3 35 0,-1-31-285,0-31-345,0 0-1,1 0 1,0 0 0,0-1-1,0 1 1,1 0 0,-1-1-1,1 1 1,1-1 0,-1 1-1,1-1 1,0 0 0,5 6-1,-2-3-76,1-1-1,-1-1 0,2 1 1,-1-1-1,1 0 0,0-1 1,14 8-1,-1 1-2551,-20-13 2085,0 0 0,0 0 0,0 0 0,1 1 0,-1-1 0,0 0 0,-1 1 0,1-1 0,0 1 0,0-1 0,-1 1-1,1-1 1,0 3 0,0 10-6119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6.3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1 288,'0'0'0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7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484 0 15767,'0'0'7700,"-135"127"-5747,93-64-689,11 0-511,5-14-577,5-14-160,6 14-16,-16 7-577,-11 14-1504,-25 14-2945,-6 0-3618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8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0 6787,'0'0'11491,"-3"32"-9149,0-9-1891,-26 186 2686,21-167-2066,1 1 0,0 48 0,7-89-1029,0-12-106,0 4 56,0 1 0,0-1 0,1 0 0,0 0 0,0 1-1,0-1 1,1 0 0,0 1 0,0-1 0,0 1 0,1 0 0,-1 0-1,1 0 1,1 0 0,-1 0 0,1 0 0,-1 1 0,1 0 0,5-4-1,-5 5-106,1 0 0,-1 0 1,1 0-1,0 1 0,0 0 0,0 0 0,9-2 0,12-5-1625,20-16-6136,-25 16-101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8.9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8996,'0'0'17608,"-11"175"-16743,6-98-497,5-13-272,0-8-96,0-14-48,0-7-785,0-14-863,0-14-1154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9.3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6147,'0'0'14569,"-5"26"-13438,-3 12-761,-20 107 688,23-109-780,-1 53 1,6-86-420,1-9-2123,-1 1 2319,1 1-1,0-1 1,0 0-1,0 1 1,1 0-1,0-1 1,0 1-1,0 0 1,0 0 0,1 0-1,-1 0 1,1 0-1,0 1 1,0-1-1,4-3 1,-1 2 27,0-1 1,1 1-1,0 0 1,-1 1-1,1 0 1,1 0-1,13-5 1,-18 8-72,1 0 1,-1 0-1,1 1 0,0-1 1,-1 1-1,1 0 1,3 1-1,-5-1-82,0 0 0,1 0 0,-1 0 0,0 0 0,0 0 0,0 0 0,1 0-1,-1-1 1,0 1 0,0-1 0,0 0 0,0 0 0,0 0 0,0 0 0,0 0 0,0 0 0,0 0 0,2-3 0,35-32-6650,-22 9 705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49.5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8612,'0'0'13910,"-20"133"-11397,9-49-528,6 0-768,0 0-497,5-13-576,0-22-144,0-14-144,0-14-752,0-14-1169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0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8628,'0'0'14519,"31"106"-13111,-26-64-287,-5-7-721,0 0-320,0-14-80,0-7-464,0 0-1633,11-14-2561,-1 0-4162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0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0 8228,'0'0'7875,"0"189"-4865,-10-104-257,5-15-544,-1-7-1185,6-21-831,0-14-193,0-21-80,0-14-4771,11-35-2896,4 0-337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1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 9316,'0'0'9618,"22"-5"-9060,69-19-68,-88 23-462,-1 1 1,1-1-1,0 1 0,0 0 0,0 0 0,0 0 0,-1 0 0,1 0 0,0 0 0,0 1 0,5 1 0,-7-2 2,1 1-1,-1 0 1,0 0 0,1 0 0,-1-1 0,0 1 0,0 0-1,0 1 1,0-1 0,0 0 0,0 0 0,0 0 0,0 1 0,0-1-1,1 3 1,0 2 143,-1 0 0,1 0 0,-1 0 0,-1 0-1,1 0 1,-1 0 0,-1 12 0,1-4 296,0-12-385,0 12 303,0 0 0,-1-1 0,-3 15 0,3-23-340,0-1 0,-1 0 0,1 0-1,-1 1 1,0-1 0,0 0 0,0-1 0,-1 1 0,1 0 0,-1-1 0,0 1 0,0-1 0,-6 5 0,9-7-84,-1-1 0,1 0 0,-1 1 1,1-1-1,-1 0 0,1 1 0,0-1 0,-1 0 1,1 1-1,0-1 0,-1 1 0,1-1 0,0 1 1,0-1-1,-1 1 0,1-1 0,0 1 0,0-1 1,0 1-1,0-1 0,-1 1 0,1-1 0,0 1 1,0-1-1,0 1 0,0-1 0,0 1 0,1 1 1,12 9-371,41 6 529,-28-9-152,-25-8 46,1 1-1,0 0 1,-1 0 0,1 0-1,-1 0 1,1 0 0,-1 0-1,1 1 1,-1-1 0,0 0 0,1 1-1,-1-1 1,0 1 0,0-1-1,0 1 1,0 0 0,-1 0 0,1-1-1,0 1 1,-1 0 0,1 0-1,0 2 1,0 5 226,-1-1 0,1 0-1,-3 17 1,1-4 391,2-18-542,-1 1 0,-1-1 1,1 0-1,-1 1 0,1-1 0,-1 1 1,0-1-1,0 0 0,0 0 0,-1 1 1,1-1-1,-1 0 0,1 0 1,-1 0-1,0-1 0,0 1 0,-1 0 1,1-1-1,-1 1 0,1-1 0,-5 3 1,3-2-222,0-2-1,0 1 1,1 0 0,-1-1 0,0 1-1,-1-1 1,1 0 0,0 0 0,0-1 0,0 1-1,-6-1 1,9 0-83,0 0 0,0 0 0,0 0-1,0-1 1,0 1 0,0 0 0,0 0 0,0-1-1,0 1 1,0 0 0,0-1 0,0 1 0,0-1-1,0 1 1,1-1 0,-1 0 0,0 1 0,0-1-1,0 0 1,1 0 0,-1 1 0,1-1 0,-1 0-1,0 0 1,1 0 0,-1 0 0,1 0 0,0 0-1,-1 0 1,1 0 0,0 0 0,0 0 0,-1 0-1,1-2 1,-6-29-6489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1.5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 2913,'0'0'18131,"-4"9"-16247,-3 10-1238,1 1 1,1 0-1,1 0 1,0 1-1,0 26 1,4-31-342,-1 12 454,2 1 1,6 44-1,-4-62-628,0 0 0,0 0 0,1 0 0,1 0 0,0-1 0,0 0 0,1 0-1,0 0 1,11 12 0,-8-9-63,2-1-1,0-1 0,0 0 0,1 0 0,0-1 1,18 10-1,-24-16-234,0-1 0,1 1 0,0-1 1,0-1-1,0 0 0,0 0 0,0 0 0,0-1 1,0 0-1,1 0 0,-1 0 0,0-1 0,1-1 1,-1 1-1,13-3 0,-17 2-291,0 0 0,-1-1 0,1 1 0,0-1 0,0 1-1,0-1 1,-1 0 0,1 0 0,-1 0 0,0 0 0,1 0 0,-1-1 0,0 1 0,0-1 0,0 1 0,1-4-1,9-15-7512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1.2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9716,'0'0'9941,"135"0"-7556,-89 21-1056,1 7 303,-11 14-895,-10 14-81,-15 7-240,-11 0-128,0 1-144,-11-8-144,-20-14-128,0-7-1040,5-14-1185,5-14-705,6-7-2976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1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7363,'0'0'15768,"161"0"-15304,-104 0-160,-5 0-304,-6 0-32,1-7-1249,-5-7-1392,-16 0-2993,-6-7-4195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1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6019,'0'0'15095,"22"6"-13222,71 21-454,-86-25-1261,0 0 0,-1 0 0,1 0 0,-1 1-1,0 0 1,1 1 0,-1-1 0,-1 1 0,1 0 0,-1 1 0,0-1 0,1 1 0,-2 0 0,1 0 0,7 12 0,-9-9-33,0-1-1,-1 1 1,0 0 0,0-1 0,-1 1 0,0 0 0,0 0 0,-1 0 0,0 0 0,0 0 0,-3 15 0,1-12-42,-1 0-1,0 1 1,-1-1 0,0-1 0,0 1 0,-1 0 0,-1-1 0,0 0 0,0 0 0,-11 12 0,3-6-934,-1 0 1,0 0-1,-1-2 1,-32 23-1,47-36-143,-8 5 359,4-5-2543,3-28-16434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2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2177,'0'0'19865,"-5"133"-17336,0-63-560,-6 7-768,6 0-385,5-14-496,0-14-288,0-13-32,0-8-624,0-21-1633,21-7-2017,-6 0-3762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2.3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47 150 10181,'0'0'11125,"25"9"-10218,-1-2-671,0 0 1,34 5 0,-55-12-214,0 0 1,0 0-1,0 0 1,0-1 0,0 1-1,0-1 1,0 0-1,0 0 1,0 0 0,-1 0-1,1-1 1,0 1 0,-1-1-1,1 0 1,-1 0-1,1 0 1,-1 0 0,0 0-1,0 0 1,1 0-1,-2-1 1,1 1 0,0-1-1,-1 1 1,1-1 0,-1 0-1,0 0 1,2-5-1,3-3 53,-2 4-26,-1-1 0,1 1 0,-1-1 0,0 0 0,2-14 0,-4 21-6,-1-1 1,0 0-1,1 0 1,-1 0 0,0 1-1,0-1 1,0 0-1,0 0 1,0 0 0,-1 1-1,1-1 1,0 0-1,-1 0 1,0 1 0,1-1-1,-1 0 1,0 1-1,0-1 1,0 1 0,0-1-1,0 1 1,0-1-1,0 1 1,0 0 0,0-1-1,-1 1 1,1 0-1,-1 0 1,1 0 0,-1 0-1,1 0 1,-3-1-1,-3 0 79,-1 0-1,1 0 0,-1 0 1,1 1-1,-1 0 0,0 1 1,1-1-1,-1 2 0,0-1 0,1 1 1,-1 0-1,1 0 0,-1 1 1,1 0-1,-1 1 0,1-1 1,0 1-1,0 1 0,1-1 1,-1 1-1,1 1 0,-1-1 1,1 1-1,1 0 0,-10 9 0,-41 53-428,54-65-657,6-13-9074,13-20 649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2.6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4690,'0'0'18195,"24"16"-16327,72 57-638,-93-70-1159,1 0 1,0 1 0,-1-1 0,1 1-1,-1 0 1,0 0 0,-1 0 0,1 1-1,-1-1 1,0 0 0,0 1 0,0 0 0,0-1-1,-1 1 1,0 0 0,0 0 0,0 0-1,-1 0 1,1 9 0,0 1 125,0 0-75,-1 0 0,0 1 0,-1-1 0,-1 0 0,0 1 0,-1-1 0,-1 0 0,0 0 0,-1-1 0,-1 1 0,0-1 0,-1 0 0,0-1-1,-1 0 1,0 0 0,-15 16 0,15-17 392,15-15 619,18-15-464,6-16-1520,-1-1 1,36-57-1,-54 74-297,26-38-4778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5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374 1 4466,'0'0'18040,"-31"49"-17015,5 0-113,-11 14 209,-4 0-305,-6 0-592,6 7-224,-1 7-176,6-7-1617,-1 0-2497,1-7-2433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7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12 448,'0'0'21319,"-7"-3"-18267,5 2-2976,1 0 0,-1 0 0,1 0 0,-1 0 0,1 1 0,-1-1 0,1 1-1,-1-1 1,1 1 0,-1-1 0,0 1 0,1 0 0,-1 0 0,0 0 0,1 0-1,-1 0 1,0 0 0,1 0 0,-1 1 0,0-1 0,1 0 0,-1 1 0,1 0-1,-1-1 1,1 1 0,-1 0 0,1 0 0,-1 0 0,1 0 0,0 0 0,-1 0 0,1 0-1,0 0 1,0 0 0,0 1 0,0-1 0,0 0 0,0 1 0,0-1 0,0 1-1,1-1 1,-2 4 0,-8 14 190,1 0-1,1 0 1,0 1-1,2 1 0,0-1 1,1 1-1,1 0 1,1 0-1,1 0 1,1 0-1,2 34 1,1-48-269,-1 0 1,1-1 0,0 1 0,1 0 0,0 0 0,0-1-1,0 0 1,0 0 0,1 0 0,0 0 0,1 0 0,-1-1-1,7 6 1,-8-8-601,1 0-1,-1 0 1,1 0-1,0 0 1,0-1-1,0 0 1,8 4-1,9-5-8370,-11-1 2424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7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3378,'0'0'18616,"0"134"-17127,0-78-33,0 0-287,0-14-257,0-7-623,0-14-225,0-7-64,0-7-48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7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8740,'0'0'16370,"2"3"-15727,9 5-523,0-1-1,0 0 1,1 0-1,0-1 1,0-1-1,16 6 1,-12-5-72,-1 0-1,-1 1 1,1 0 0,17 13-1,-29-18 12,0 1 0,-1 1-1,1-1 1,-1 0 0,1 0-1,-1 1 1,0-1 0,-1 1-1,1 0 1,0 0 0,-1 0-1,0-1 1,0 1-1,0 0 1,-1 0 0,1 1-1,-1-1 1,0 0 0,0 0-1,-1 7 1,0-1 161,0 0 0,-1 0 1,0 0-1,-1 0 0,0 0 0,-1 0 0,-5 10 1,-113 175 596,82-135-813,36-54 1256,-5 8-1989,2-3-3298,18-21-9058,17-21 1792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1.7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147 0 11813,'0'0'11670,"-54"131"-8997,35-78-864,-1-1-849,6-6-656,-1-7-304,5-6-336,6-13-1505,-6-7-2032,10-7-2802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8.3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37 127 2417,'0'0'16634,"6"21"-14016,2 4-1821,14 35 1,-21-58-738,0 0 0,0 0 0,0 0 0,1 0 0,-1-1-1,1 1 1,-1 0 0,1-1 0,0 1 0,-1-1 0,1 0 0,0 1 0,0-1 0,0 0 0,0 0-1,0 0 1,0-1 0,1 1 0,-1 0 0,0-1 0,0 1 0,0-1 0,1 0 0,-1 0 0,3 0 0,-1 0 16,1 0 0,-1-1 1,1 0-1,-1 0 0,0 0 1,0 0-1,0-1 0,0 0 1,6-3-1,-3 0-48,0 0 0,-1-1 0,0 0-1,0 0 1,0 0 0,-1-1 0,0 0 0,0 0 0,-1 0-1,0 0 1,0-1 0,0 0 0,-1 0 0,-1 0 0,1 0-1,-1 0 1,-1-1 0,1 1 0,-1 0 0,-1-1 0,0 1 0,0-10-1,-1 14 38,0 1 0,0 0-1,-1 0 1,1 0 0,-1 0-1,1 0 1,-1 0 0,0 0-1,0 0 1,0 1 0,-1-1-1,1 1 1,-1-1 0,1 1-1,-1 0 1,0 0-1,1 0 1,-1 0 0,0 1-1,-1-1 1,1 1 0,0 0-1,-5-2 1,-5 0 318,1 0-1,-1 1 1,0 0-1,1 1 1,-15 1-1,22 0-313,1 1 0,0-1 0,0 1 0,0 1 0,0-1 0,-1 0 0,2 1 0,-1 0 0,0 0 0,0 0 0,1 1 0,-1-1 0,1 1 0,-1 0 0,1 0 0,0 0 0,-4 5 0,3-3-489,0 0-1,1 1 1,-1-1 0,-4 12-1,6-12-1033,0-1-1,1 1 0,0 0 1,0-1-1,0 1 1,0 9-1,1-7-5233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8.4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7972,'0'0'18744,"0"140"-18712,0-105-32,0-7-1440,0 7-2098,-5-21-4290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9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6627,'0'0'9767,"-4"25"-7414,-3 11-1463,0 0 295,1 0 0,0 40 0,5 48 3433,1-121-4551,8-22-8243,-5 9 7484,0 4 693,0 1 0,1 0 0,-1-1 0,1 2 0,0-1 0,0 0 0,0 1 0,1 0 1,-1 0-1,1 0 0,0 0 0,0 1 0,8-4 0,9-3 914,0 0-1,28-7 1,29-12-1823,-49 13-2894,2-3-2931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9.3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1 10853,'0'0'13126,"-36"133"-10213,21-77-1520,4-7-833,6-7-448,5-7-112,0-7-736,0 0-2466,0-7-2368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4:59.5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0 5891,'0'0'8628,"-20"134"-5395,9-64-976,6 7 576,0-14-960,0-7-864,5-14-833,0-21-176,0-14-320,5-7-1617,5 0-2305,6-28-2801,5-14-2290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0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10869,'0'0'9844,"29"0"-9070,95 0-35,-113 0-597,0 0 0,-1 0 0,1 1 0,0 0-1,15 4 1,-25-4-108,1 0-1,0 0 0,0 0 0,-1 0 1,1 0-1,-1 1 0,1-1 1,-1 0-1,0 1 0,0-1 1,1 1-1,-1 0 0,0-1 0,0 1 1,0 0-1,-1-1 0,1 1 1,0 0-1,-1 0 0,1 0 1,-1 0-1,0 0 0,1 0 0,-1 0 1,0 0-1,0 2 0,1 4 84,0-1-1,-1 1 1,0 0-1,0 0 1,0 0 0,-1 0-1,0-1 1,-1 1-1,0 0 1,0-1-1,0 1 1,-1-1-1,0 0 1,-1 0-1,0 0 1,0 0-1,0-1 1,-1 1 0,0-1-1,0 0 1,-7 5-1,-28 23 108,30-31-216,9-3-69,2 1-2,1 1-1,0-1 1,0 1 0,0-1 0,0 1-1,0-1 1,0 0 0,0 0 0,0 0-1,0 0 1,1-1 0,-1 1 0,0 0-1,1-1 1,-1 0 0,0 0 0,1 1-1,3-2 1,24 7 88,-21-3-24,1 0-1,-1 1 0,0 0 0,0 1 1,-1 0-1,1 0 0,-1 1 1,11 9-1,-16-11 95,0 0 0,0-1 0,0 1 0,0 1 0,0-1 0,-1 0 0,0 0 0,0 1 0,0 0 0,0-1 0,-1 1 0,0 0 0,0 0 0,0 0 0,0-1 0,-1 1 0,0 0 0,0 0 0,-1 7 0,0-8-18,0 0 1,0 0 0,-1-1 0,1 1-1,-1 0 1,0-1 0,0 1 0,0-1 0,0 1-1,-1-1 1,0 0 0,1 0 0,-1 0 0,0-1-1,0 1 1,-1-1 0,1 1 0,0-1-1,-1 0 1,1 0 0,-1-1 0,0 1 0,-4 0-1,-4 3-76,0-1 0,-1-1 0,1 0 0,-1-1 0,0-1 0,-16 1-1,-22-2-2126,51 0 1974,-1 0 0,0-1 0,1 1 0,-1 0 0,0 0 0,1 0 0,-1-1 0,1 1 0,-1 0 0,0-1 0,1 1 0,-1-1 0,1 1 0,-1-1 0,1 1 0,-1-1 0,1 1 0,0-1 0,-1 1 0,1-1 0,0 1 0,-1-1 0,1 0 0,0 1 0,0-1 0,-1 0-1,1 1 1,0-1 0,0 0 0,0 1 0,0-1 0,0 0 0,0 1 0,0-1 0,0-1 0,3-28-5406,-3 29 5280,9-33-7208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0.2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7652,'0'0'9521,"22"6"-6677,74 23-1016,-90-26-1673,0 0 1,0 0 0,0 0-1,-1 1 1,0-1 0,1 1 0,-1 1-1,-1-1 1,1 1 0,-1 0-1,1 0 1,4 8 0,-3-3 102,-1 1 1,0 0-1,0 0 0,5 22 1,-4-9-87,-1 0 1,-2 1 0,0-1-1,-1 1 1,-2 0 0,-3 35-1,1-55-325,1 1 0,-1-1 0,0 1-1,0-1 1,0 0 0,-1 1-1,0-1 1,0-1 0,0 1 0,0 0-1,-1-1 1,0 1 0,0-1 0,0 0-1,-9 6 1,-17 6-4712,-2-10-4599,21-6 1093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1.5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29 160,'0'0'18742,"7"-2"-17453,48-3 655,0 2 1,62 4 0,-28 1-979,116-2-1265,-203 0-1528,-33-21-20749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1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 0 8292,'0'0'9935,"7"10"-8572,11 15-326,20 34 0,-33-48-755,1 0 0,-1 0 0,-1 0 0,0 0 0,-1 1 0,0-1 0,2 21 0,-4-26-199,0 1-1,0 0 1,-1 0 0,0 0-1,-1 0 1,0 0-1,0 0 1,0 0-1,-1 0 1,0 0-1,0-1 1,0 1 0,-1-1-1,0 0 1,-1 0-1,1 0 1,-6 7-1,1-2-248,0-1 1,-1 0-1,-1 0 0,0-1 0,0 0 0,0 0 0,-1-2 0,-1 1 0,1-1 0,-14 5 0,7-9-2693,11-3-767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2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8964,'0'0'9172,"-32"162"-6819,27-106-224,5 0-864,0-7-593,0-14-656,5-7-16,16-14-816,10-14-1617,1 0-1985,-1-14-913,0-21-239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2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7091,'0'0'19382,"27"0"-17517,177 6-605,-196-6-1247,-3 0-10,0 0 1,1 0-1,-1 1 1,1-1-1,-1 1 1,9 2-1,-13-2 0,1 0 0,-1 0 0,0-1 0,1 1 0,-1 0 0,0 0 1,0 0-1,0 0 0,0 0 0,0 1 0,0-1 0,0 0 0,0 0 0,0 1 0,0-1 0,-1 0 0,1 1 0,0-1 0,-1 1 0,0-1 0,1 1 0,-1-1 0,0 1 0,0-1 0,1 1 0,-1 0 0,-1 2 0,2 62 449,-2 1-1,-4-1 1,-20 99-1,-22 61-269,40-199-1033,3-22-1922,1-16-796,2-16-2335,1-10-3823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2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43 3105,'0'0'16821,"18"15"-15769,56 45-281,-73-58-738,0-1 0,0 1 0,1-1 0,-1 0 0,1 0 1,-1 0-1,1 0 0,-1 0 0,1 0 0,0 0 0,-1 0 1,1-1-1,3 2 0,-3-3 38,-1 1 0,1-1-1,-1 0 1,0 0 0,1 1 0,-1-1 0,0 0 0,1 0 0,-1 0-1,0 0 1,0-1 0,0 1 0,0 0 0,0 0 0,0-1 0,0 1 0,0 0-1,-1-1 1,1 1 0,0-1 0,-1 1 0,1-1 0,-1-2 0,3-2 260,-2-1 1,1 1-1,-1-1 1,0 1-1,1-9 1,-3 14-283,1-1 1,-1 1 0,1 0 0,-1 0 0,1 1 0,-1-1 0,0 0 0,1 0 0,-1 0 0,0 0 0,0 0 0,0 1 0,0-1 0,0 0 0,1 1 0,-1-1 0,0 1 0,0-1 0,0 1 0,-1-1 0,1 1 0,0 0 0,0 0 0,0-1 0,0 1 0,0 0 0,-2 0 0,-36-3 485,8 1-489,-19 0 39,19 6-4415,39-7-604,2-3 1966,2-1-58,31-12-5666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2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0 7668,'0'0'7211,"-23"0"-3938,-3 0-2040,-47 6-1,67-5-1061,1 1 0,-1 0-1,1 0 1,0 0-1,0 0 1,0 1-1,0 0 1,0 0 0,1 1-1,-1-1 1,1 1-1,0 0 1,0 0 0,0 0-1,-4 7 1,-2 0 298,4-4-281,0 0 1,1 0-1,0 0 0,0 0 0,0 1 0,1 0 1,0 0-1,0 0 0,1 1 0,0-1 0,1 1 1,-3 16-1,5-24-196,0 1 0,0-1 0,0 0 0,1 0 0,-1 0 0,1 0 0,-1 0 0,1 0 0,-1 0 0,1 0 0,-1 0 0,1 0 0,0-1 0,0 1 0,-1 0 0,1 0 0,0-1 1,0 1-1,0 0 0,0-1 0,0 1 0,0-1 0,0 1 0,0-1 0,0 1 0,0-1 0,0 0 0,0 1 0,0-1 0,0 0 0,0 0 0,1 0 0,1 0 0,46-2-285,-37 1 190,0 0-63,-1-2 1,1 1 0,0-2-1,-1 1 1,1-2 0,-1 1-1,0-2 1,-1 1 0,14-10-1,33-16-1155,-41 27 1110,-16 4 216,0 0-1,0 0 1,0 0-1,0 0 0,1 1 1,-1-1-1,0 0 1,0 0-1,0 0 1,0 0-1,1 0 1,-1 0-1,0 0 1,0 0-1,0 0 0,0 1 1,0-1-1,0 0 1,1 0-1,-1 0 1,0 0-1,0 0 1,0 1-1,0-1 0,0 0 1,0 0-1,0 0 1,0 0-1,0 1 1,0-1-1,0 0 1,0 0-1,0 0 0,0 0 1,0 1-1,0-1 1,0 0-1,0 0 1,0 0-1,0 1 1,0-1-1,0 0 0,0 0 1,0 0-1,0 0 1,0 1-1,0-1 1,0 0-1,-1 0 1,1 0-1,0 64 1557,-3 228 4105,-10-95-4681,3-162-2361,9-32 615,-1 0-1,1 0 0,-1 0 1,0 0-1,0-1 0,0 1 1,0-1-1,-4 4 0,-5 2-7289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6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2145,'0'0'14009,"-2"0"-12251,1 0-1703,1 1 1,-1-1-1,0 0 0,1 0 1,-1 0-1,1 0 0,-1 0 1,1 0-1,-1 1 0,1-1 0,0 0 1,-1 0-1,1 1 0,-1-1 1,1 0-1,-1 1 0,1-1 1,0 0-1,-1 1 0,1-1 0,0 1 1,-1-1-1,1 0 0,0 1 1,0-1-1,-1 1 0,1-1 0,0 1 1,0-1-1,0 1 0,0-1 1,0 2-1,-2 22 512,3-14-259,-7 399 2427,-3-140-6601,6-226-1806,-5-25-3735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8.2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1 7059,'0'0'13606,"-130"126"-12245,110-49 32,4 0-129,16-7-31,0-14-385,16-7-223,15-7-321,5-14-272,-5-7-32,5-14-48,1-7-1329,-11 0-2657,-5-21-1889,-1-14-4417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8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1 9156,'0'0'7716,"-1"25"-4731,-9 146-186,8-151-3096,0 0 0,-2 0 1,-1 0-1,-10 31 0,11-62-11428,0-18 7977,6 1 4986,-2 27-927,0-1 0,1 0 0,-1 1 0,1-1 1,-1 0-1,1 1 0,0-1 0,0 1 0,-1-1 1,1 1-1,0 0 0,0-1 0,1 1 0,-1 0 1,0-1-1,0 1 0,1 0 0,-1 0 0,3-1 1,27-11 3966,-11 5-5328,33-19-1,-17 6-2922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8.7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2417,'0'0'15799,"-5"140"-13958,0-84-1153,5 0-688,-5 0-160,5-14-3377,0-14-3170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8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9764,'0'0'9125,"-26"154"-8565,26-119-560,-10-21-784,10-7-2914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9.1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10741,'0'0'8468,"-11"147"-6131,11-112-1377,0-7-704,0-21-256,6 0-784,9-7-3154,-5-14-1648,11-28-2658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9.5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5939,'0'0'3817,"24"1"-820,81 5-423,-95-6-2125,1 1 1,-1 0-1,1 1 1,-1 0-1,0 0 0,0 2 1,16 6-1,-23-9-363,0 1 0,-1 0-1,1 0 1,-1 0-1,1 0 1,-1 0 0,0 1-1,0-1 1,0 1 0,0-1-1,-1 1 1,1-1-1,-1 1 1,1 0 0,-1 0-1,0 0 1,0 0 0,0 0-1,-1 0 1,1 0-1,-1 0 1,0 0 0,1 1-1,-2 3 1,2-2 143,-2 1-1,1-1 1,-1 1-1,1-1 1,-1 1-1,-1-1 1,1 1-1,-1-1 1,0 0 0,0 0-1,-1 0 1,0 0-1,-4 7 1,1-6-86,0 1 1,0-1 0,-1-1-1,0 1 1,0-1-1,0 0 1,-14 7 0,12-7-45,7-3-81,1-2 1,0 1-1,-1 0 1,1 0-1,-1 0 1,0-1-1,1 1 1,-1-1-1,1 1 1,-1-1-1,0 1 1,1-1-1,-1 0 1,0 0-1,-2 0 0,3 0-207,13 0-681,-1 0 806,0 0 0,0 1 0,1 0 0,-1 1 0,13 4 0,-18-4 59,-1 0 0,0 0-1,0 1 1,0 0 0,0 0-1,0 0 1,0 0 0,-1 1-1,0 0 1,1 0-1,-1 0 1,5 7 0,-3 0 92,1 0 1,-2 0-1,0 1 1,0 0-1,-1 0 1,0 0 0,-1 0-1,-1 0 1,0 1-1,0-1 1,-2 1-1,1 0 1,-2-1-1,1 1 1,-4 13-1,4-23-47,0 0 0,-1 0-1,0 0 1,1 1 0,-1-1-1,0 0 1,-1 0-1,1-1 1,0 1 0,-1 0-1,0 0 1,0-1-1,1 1 1,-2-1 0,1 1-1,0-1 1,0 0 0,-1 0-1,1 0 1,-1 0-1,0 0 1,1-1 0,-6 3-1,1-2-17,0 0-1,-1 0 0,1-1 0,-1 0 0,1 0 1,0-1-1,-1 0 0,1 0 0,-10-2 1,15 2-193,-1-1 1,0 1-1,1-1 1,-1 0-1,1 0 1,-1 0-1,1 0 1,0 0-1,-1 0 1,1-1-1,0 1 0,0-1 1,0 1-1,0-1 1,0 0-1,0 0 1,0 0-1,1 0 1,-1 0-1,1 0 1,-1 0-1,1-1 1,0 1-1,-1-3 1,0 0-742,1 0-1,0 0 1,0 0 0,0 0 0,0 0-1,1 0 1,0 0 0,0-1 0,1 1-1,-1 0 1,1 0 0,2-6 0,14-30-8239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09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4866,'0'0'13334,"166"98"-9812,-114-63-1393,-5 14-656,-11 0-577,-10 7-432,-21 7-272,-5-7-48,-10 0-144,-22-14-656,1-14-1377,0-21-1344,10-7-1826,6 0-2032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2.4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5491,'0'0'19080,"131"66"-17399,-93-46-897,1-1-528,0 1-143,0 0-113,-5-1-209,0 1-527,0-14-1441,-10-6-2737,-4 0-5891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0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11109,'0'0'14183,"135"0"-13671,-73 0-448,0 0 32,6 0-96,-6 0-512,-15 0-1009,-6 0-1344,-20-7-1777,-16-7-3346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0.2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6371,'0'0'16690,"23"19"-15121,74 69-571,-91-82-901,-1 1 1,0-1-1,0 1 1,0 0-1,-1 1 1,0-1-1,0 1 1,-1 0 0,0 0-1,0 0 1,-1 0-1,0 0 1,-1 0-1,0 1 1,0-1-1,0 1 1,-1-1-1,-1 1 1,-1 11-1,1 13 95,1-30-162,0 1-1,-1 0 1,1 0 0,-1 0 0,0-1-1,0 1 1,-1 0 0,1-1-1,-1 1 1,1-1 0,-1 1 0,0-1-1,0 0 1,-1 0 0,1 0-1,-1 0 1,-4 4 0,-4 2-780,-1 0-1,-1-1 1,-17 10 0,-8 5-7229,24-16 1904,7-6-1877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0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7668,'0'0'12117,"0"155"-9780,0-92-640,0 7-96,0-14-865,0-14-512,0-14-224,0-14-80,0-7-1633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0.7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2097,'0'0'16423,"0"126"-14262,0-84-272,0 0-1040,0 7-705,11 0-144,-6-7-1025,0-7-2720,10-21-3923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0.9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3057,'0'0'14135,"-16"168"-11878,16-119 32,16 0-544,10-7-961,5-14-352,0 0-400,6-21-32,9-7-576,1 0-2033,5-42-1489,-11-7-1345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1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281 1 2465,'0'0'18008,"-78"168"-15078,57-112-1362,-15 0-1568,-6 0 0,-4 0-3553,-11-7-4291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3.0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369 1 3922,'0'0'18376,"0"42"-16743,-21 14-336,-10 21 95,-26 14-351,-5-14-401,5-7-496,10-28-144,11-14-208,10-21-1633,10-7-2577,1 0-5603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1.7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1 8420,'0'0'13446,"-62"154"-11621,51-84-417,11-7-399,0 0-385,0-21-448,16-7-176,10-7-80,5-14-640,11-14-2129,4 0-2402,1-7-3137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4.1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255 26 4258,'0'0'18374,"-12"-5"-16597,-35-14-307,45 19-1399,0-1 1,0 1 0,0-1-1,0 1 1,0 0 0,0 0-1,1 0 1,-1 0 0,0 0-1,0 1 1,0-1 0,0 0-1,0 1 1,0-1 0,0 1-1,1 0 1,-1 0 0,0 0-1,1-1 1,-1 2 0,0-1-1,1 0 1,-2 1 0,-2 3-11,0 1-1,0-1 1,1 1 0,-6 9 0,2-3 108,-5 3-116,1 1 1,1 0 0,0 1 0,1 0 0,1 1 0,-7 19 0,14-31-67,0 1 1,0 0-1,1-1 1,0 1-1,0 0 0,0 0 1,1 0-1,0 0 1,1 0-1,-1 0 1,1 0-1,1 0 1,-1-1-1,1 1 1,0 0-1,1-1 1,-1 1-1,1-1 1,1 0-1,-1 0 0,6 6 1,5 5 4,30 28 1,-32-34 7,0 0 0,-1 0-1,0 1 1,-1 1 0,-1 0 0,9 14 0,-17-24-3,0-1 0,0 1 0,0 0 1,0-1-1,0 1 0,-1 0 0,1 0 0,-1-1 1,0 1-1,0 0 0,0 0 0,0 0 0,0 0 0,-1-1 1,1 1-1,-1 0 0,0 0 0,0-1 0,0 1 1,0 0-1,0-1 0,-1 1 0,1-1 0,-1 1 0,1-1 1,-1 0-1,0 0 0,0 0 0,0 0 0,-3 2 1,-5 4-54,0 0 1,-1-1 0,0 0 0,-1-1-1,-13 6 1,-7-1-553,25-10 381,1 1-1,-1 0 0,1 1 1,0 0-1,-6 3 1,9-4-350,1-1 1,0 1-1,0 0 0,0 0 1,0 0-1,1 0 1,-1 0-1,0 0 0,1 0 1,-2 3-1,29-26-14523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4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8196,'0'0'11077,"0"140"-10389,0-119-688,0-7-368,0 0-2577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2.9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0 5811,'0'0'17754,"-1"4"-16145,-3 32-799,2-1 0,1 0 0,1 1 0,3-1 0,0 0 0,12 48-1,-11-68-772,-1 1-1,1 27 1,-4-42-355,0-4-1768,1-36-4885,3 2-825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4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49 9380,'0'0'3439,"-6"28"267,-5 16-2434,-23 119 2973,36-198-5048,-4-38 0,2-65-622,0 136 1418,0 1-1,0-1 0,0 0 1,1 0-1,-1 0 0,1 0 1,-1 1-1,1-1 0,-1 0 0,1 0 1,0 1-1,0-1 0,0 0 1,0 1-1,0-1 0,0 1 1,0-1-1,1 1 0,-1 0 1,2-2-1,-1 3 26,-1-1 0,0 1 0,1 0 0,-1 0 0,1 0 1,-1 0-1,0 0 0,1 0 0,-1 0 0,0 1 0,1-1 0,-1 0 0,0 1 0,1-1 0,-1 1 1,0 0-1,0-1 0,0 1 0,1 0 0,-1-1 0,0 1 0,0 0 0,0 0 0,0 0 0,0 0 0,0 0 1,-1 0-1,1 1 0,1 0 0,21 31 1137,-2 0-1,-1 1 1,25 59 0,-17-33-286,-28-59-873,1-1 0,-1 1 0,0 0 0,0 0 0,1 0 0,-1-1 0,0 1 0,1 0 0,-1-1 0,1 1 0,-1 0 0,1-1 0,-1 1 0,1 0 0,-1-1 0,1 1 0,0-1 0,-1 1 0,1-1 0,0 1 0,-1-1 1,1 1-1,0-1 0,0 0 0,-1 0 0,1 1 0,0-1 0,0 0 0,0 0 0,-1 0 0,1 0 0,0 0 0,0 0 0,0 0 0,0 0 0,-1 0 0,1 0 0,0 0 0,0-1 0,1 1 0,0-2-71,0 0 0,0 1 0,0-1 0,0 0 0,-1 0 1,1 0-1,-1 0 0,1 0 0,-1-1 0,0 1 0,2-4 0,100-208-1969,-102 212 2040,0 0-1,0 0 0,1 0 1,-1 0-1,1 0 0,-1 0 1,1 0-1,0 1 0,2-3 1,-3 4 25,0-1 0,-1 1 0,1 0 0,0-1 0,0 1 0,0 0 0,0 0 0,0 0 0,-1 0 0,1 0-1,0 0 1,0 0 0,0 0 0,0 0 0,0 1 0,-1-1 0,1 0 0,0 0 0,0 1 0,0-1 0,-1 0 0,1 1 0,0-1 0,0 1 0,-1-1 0,1 1 0,-1 0 0,1-1 0,0 1 0,-1 0 0,1-1 0,0 2 0,33 42 1011,-23-29-601,0-1-1,0 0 0,23 21 0,-17-26-188,-10-5-2616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5.0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9444,'0'0'11926,"68"168"-9829,-42-105-657,-11 7-687,-4 0-145,-6 0-256,-5-14-256,0 0-96,-11-14-32,-9-14-592,-1-7-1121,10-7-784,1-14-2273,0 0-353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5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6323,'0'0'12776,"-11"14"-7088,10-12-5405,0-1-246,1 0 1,-1-1-1,1 1 0,-1 0 1,1 0-1,-1-1 0,0 1 1,1 0-1,-1-1 1,0 1-1,0-1 0,0 1 1,1-1-1,-1 1 0,0-1 1,0 1-1,0-1 0,0 0 1,0 0-1,0 1 1,0-1-1,-2 0 3442,5 0-3490,-1 0 1,0 0 0,1 0-1,-1 0 1,1 0-1,-1 0 1,0 0-1,0 0 1,1 1 0,-1-1-1,0 0 1,1 1-1,1 1 1,3 0-20,13 0 20,1 0 1,-1-2-1,24-2 0,1 1 9,38-6-202,-81 7-435,-22-7-15815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6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 3410,'0'0'19723,"4"0"-18829,20-1-557,-3 1-45,0 0 0,21 3 0,-36-2-233,-1 0 0,1 0 0,-1 1 0,1-1 0,-1 1 0,0 0 0,1 1 0,-1-1 0,0 1 0,-1 0 0,1 0 0,7 7 0,-10-7-1,0 0 1,0-1 0,0 1-1,-1 1 1,1-1 0,-1 0-1,0 0 1,0 0 0,0 1 0,0-1-1,0 1 1,-1-1 0,1 5-1,-2 54 676,-1-34-483,3-13-278,-1 0 1,0 1-1,-1-1 1,-1 0 0,-1 0-1,0 0 1,-1 0-1,0-1 1,-1 0-1,-9 18 1,1-13-1098,-2 5-2679,11-11-3630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6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3762,'0'0'18694,"0"11"-16822,0 402 1058,0-410-4141,5-9-5080,2-24 475,2-11-521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6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7203,'0'0'10717,"9"21"-8793,30 70-470,-34-78-1170,-1 0 1,-1 0 0,0 0-1,0 1 1,-1-1 0,-1 1-1,-1 0 1,-1 19 0,0 2 234,1-29-463,-1 0-1,1 0 1,-2 0-1,1 0 0,0 0 1,-1 0-1,0 0 1,-1-1-1,1 1 1,-1-1-1,0 1 1,-1-1-1,-6 9 1,9-14-78,1 0 1,0 1 0,0-1 0,0 0 0,-1 1 0,1-1 0,0 0 0,0 1 0,0-1 0,0 1 0,0-1 0,0 0 0,0 1 0,0-1-1,0 1 1,0-1 0,0 0 0,0 1 0,0-1 0,0 1 0,0-1 0,0 0 0,1 1 0,-1-1 0,0 0 0,0 1 0,0-1 0,0 0-1,1 1 1,-1-1 0,0 0 0,1 1 0,-1-1 0,0 0 0,0 0 0,1 1 0,-1-1 0,0 0 0,1 0 0,-1 0 0,0 1 0,1-1-1,-1 0 1,1 0 0,-1 0 0,0 0 0,1 0 0,-1 0 0,1 0 0,-1 0 0,1 0 0,18 3 12,-19-3-28,7 1 24,-1 1-1,0 0 1,0 0 0,0 0 0,-1 0 0,1 1 0,10 6 0,-14-7 13,0 0 0,0 0 0,1 1 0,-1-1 1,-1 0-1,1 1 0,0 0 0,-1-1 0,1 1 1,-1 0-1,0 0 0,0-1 0,0 1 0,0 0 1,0 0-1,-1 0 0,1 5 0,1 5 40,-1-1-1,-1 1 1,0 0-1,-3 21 1,-5-22-249,8-11 143,-1-1 0,1 0 0,0 0 0,0 0 0,0 1 0,0-1 0,0 0-1,-1 0 1,1 0 0,0 0 0,0 1 0,0-1 0,-1 0 0,1 0 0,0 0 0,0 0-1,0 0 1,-1 0 0,1 0 0,0 0 0,0 1 0,-1-1 0,1 0 0,0 0 0,0 0-1,0 0 1,-1 0 0,1 0 0,0 0 0,0 0 0,-1 0 0,1-1 0,0 1 0,0 0 0,-1 0-1,1 0 1,0 0 0,0 0 0,0 0 0,-1 0 0,1-1 0,0 1 0,0 0 0,0 0-1,0 0 1,-1 0 0,1-1 0,0 1 0,0 0 0,0 0 0,0 0 0,0-1 0,0 1-1,-1 0 1,1 0 0,0 0 0,0-1 0,0 1 0,0 0 0,0 0 0,0-1 0,0 1-1,0-1 1,-1-25-6425,1-20-3230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17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8 6099,'0'0'13964,"-7"0"-12719,3 0-1197,3-1-15,0 1 0,0 0 0,0 0 0,-1 0 0,1-1 0,0 1 0,0 0 0,-1 1 0,1-1 0,0 0 0,0 0 0,-1 0 0,1 1 0,0-1 0,0 1 0,0-1 0,0 1-1,0-1 1,0 1 0,0 0 0,0-1 0,0 1 0,0 0 0,0 0 0,0 0 0,0 0 0,0 0 0,1 0 0,-1 0 0,0 0 0,1 0 0,-1 0 0,1 0 0,-1 0 0,1 1 0,0-1 0,-1 0 0,1 0 0,0 0 0,0 1 0,0-1 0,0 0 0,0 0 0,0 1 0,0-1 0,0 0 0,1 2-1,-1 3 60,1 1 0,0 0 0,0-1 0,1 1 0,0-1 0,0 0-1,0 1 1,6 8 0,31 49 977,-19-34-441,39 65 477,119 214 720,-176-306-1746,0 1 0,0-1 0,-1 1 0,0 0 0,0-1 0,0 1 0,1 6 0,-2-8 246,-12-2-88,1-1-1,-1-1 0,1 0 1,-1-1-1,1 0 0,0 0 1,0-1-1,-16-9 0,3 0-221,1-1 0,-34-27 0,54 39-14,1 0 0,-1 0 0,1 0 0,-1 0 0,1 0 0,0-1 0,-1 1 0,1-1 0,1 1 0,-1-1 0,0 0 0,1 0 0,-1 0 0,1 0 0,0 0 0,0 0 0,0 0 0,0 0 0,1-1 0,-1 1 0,1 0 0,0-1 0,0 1 0,0 0 0,0 0 0,0-1 0,1 1 0,0 0 0,-1 0 0,1 0 0,0-1 0,1 1 0,-1 0-1,1 0 1,-1 1 0,1-1 0,3-4 0,172-204-1063,-34 42-5410,-103 117-328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0.4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129 1 10661,'0'0'17805,"-17"29"-16967,2-5-712,2-4-56,1 0-1,0 1 1,1 0 0,2 1-1,0 0 1,1 1-1,-8 39 1,13-32 31,0 1 1,3 47-1,0-73-121,0 0 0,0 0 0,1 0 0,0 0-1,0-1 1,0 1 0,1 0 0,0 0 0,0-1 0,0 1-1,0-1 1,1 1 0,-1-1 0,1 0 0,0 0 0,1 0 0,-1-1-1,1 1 1,-1-1 0,1 0 0,0 0 0,0 0 0,1 0-1,-1-1 1,0 0 0,1 0 0,0 0 0,-1 0 0,1-1-1,0 1 1,0-1 0,0 0 0,0-1 0,0 1 0,9-2 0,-10 1-104,4 1-668,1-1 1,-1-1 0,0 1-1,13-4 1,-17 3 353,-1-1 0,0 1 0,0-1 0,0 1 0,0-1 0,-1 0 0,1 0 0,0 0 0,-1-1 0,1 1 0,-1-1 0,0 1 0,3-5 0,22-34-6910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0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13062,'0'0'8364,"-3"24"-6102,2-15-2069,-11 182 2624,12 38-995,0-227-1841,16-2-154,22 1-750,55-8 1,-76 4-571,-1 0 1,0-1 0,21-9-1,5-7-5190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0.8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12422,'0'0'12710,"-5"126"-11718,0-98-912,5 0-80,0-7-992,0-7-2082,0-7-2528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33.8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 1 6563,'0'0'11520,"2"0"-10320,1 1-876,0 0 0,1 0-1,-2 0 1,1 1 0,0 0-1,0-1 1,0 1 0,-1 0-1,1 0 1,-1 1 0,0-1-1,1 0 1,-1 1 0,0-1-1,-1 1 1,4 5 0,29 52 3479,-30-50-3615,-1 1-1,0-1 0,0 1 1,-1 0-1,0 0 1,-1 0-1,0 0 1,-1 0-1,0 0 1,-1 0-1,0 0 1,0 0-1,-2 0 0,1-1 1,-1 1-1,-1 0 1,0-1-1,-6 12 1,-85 95 137,93-114-324,1-2-1,1 0 0,-1-1 0,1 1 0,-1 0 0,0 0 0,0-1 0,1 1 0,-1 0 0,0-1 0,0 1 0,0-1 0,1 1 0,-1-1-1,0 1 1,0-1 0,0 0 0,0 1 0,0-1 0,-1 0 0,0 0-18,9-7-241,8-4 264,0 1 0,0 1 0,1 1 0,0 0 0,21-7 0,-3 4 16,57-12 0,-82 21 6,-1 1 0,0 0 0,1 0 0,-1 1 0,1 0 0,-1 0 0,17 4 0,-24-3-18,1 0-1,-1 0 1,1 1 0,-1-1 0,1 1-1,-1 0 1,0-1 0,1 1 0,-1 0-1,0 0 1,0-1 0,0 1 0,-1 0-1,1 0 1,0 0 0,-1 0-1,1 0 1,-1 3 0,5 38 105,-5-31-114,0 0 0,1 0 0,-2 0 0,0 0 0,0 0 0,-1 0 0,-1 0 0,0 0 0,-7 18 0,-6 5 0,-3 0 0,-39 57 0,40-71 0,0 0 0,-31 25 0,18-16 0,28-28 0,1 0 0,1 0 0,0-1 0,-1 0 0,0 1 0,1-1 0,-1 0 0,0 0 0,1 0 0,-1 0 0,0 0 0,0 0 0,0 0 0,0-1 0,0 1 0,0-1 0,0 1 0,-3-1 0,4 0-128,0-1 0,1 1 0,-1-1 0,1 0 0,0 1 0,-1-1 1,1 0-1,-1 1 0,1-1 0,0 0 0,-1 0 0,1 1 0,0-1 0,0 0 0,0 0 0,0 0 0,0 1 0,0-1 1,0 0-1,0 0 0,0 0 0,0 1 0,0-1 0,1-1 0,-1-25-12361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1.1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1 11845,'0'0'8676,"-62"175"-6082,47-126-385,4-7-1121,-4-21-752,15-7-336,0-35-9652,5-14 2032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1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0 113 4978,'19'-57'4461,"-19"56"-4403,0 1-1,1 0 1,-1-1-1,0 1 1,0 0-1,0 0 1,0-1-1,0 1 1,0 0-1,0-1 1,0 1-1,0 0 1,1 0-1,-1-1 1,0 1-1,0 0 1,0 0-1,1-1 1,-1 1 0,0 0-1,0 0 1,1 0-1,-1-1 1,0 1-1,0 0 1,1 0-1,-1 0 1,0 0-1,1 0 1,-1 0-1,0 0 1,0 0-1,1-1 1,-1 1-1,0 0 1,1 0-1,-1 0 1,0 0 0,1 1-1,-1-1 1,0 0-1,0 0 1,1 0-1,-1 0 1,0 0-1,1 0 1,-1 0-1,0 0 1,0 1-1,1-1 1,-1 0-1,0 0 1,0 0-1,1 1 1,-1-1-1,0 0 1,0 0 0,0 1-1,1-1 1,-1 0-1,0 0 1,0 1-1,0-1 1,14 18 1966,-1 0 0,15 28 0,-2-4 268,5 10-200,-17-28-936,0-1 0,36 43-1,-48-62-1080,2 0-7,21-3 38,-24-1-21,-1-10 107,13-198 382,-1 119-5593,-11 67-1876,-1 14 1334,0-5-4724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1.6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2321,'0'0'17560,"41"147"-15079,-10-91-288,0 7-832,0-14-529,-10 14-512,-5 0-256,-16-7-48,0 7-16,0-14-64,-21-7-624,0-14-753,-5-14-1200,11-7-2689,4-7-2946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2.1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1 162 7988,'0'0'16535,"46"21"-15046,-9-21-353,9 0-623,6 0-273,11-28-240,15-14-128,-1 0-2177,-4 7-1457,-26 0-5442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2.4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3506,'0'0'15764,"26"11"-13840,82 42-449,-103-50-1312,1 0-1,-1 0 0,0 1 1,-1 0-1,1 0 1,-1 0-1,1 0 1,-1 1-1,-1 0 1,1 0-1,-1 0 1,1 0-1,-1 0 1,3 9-1,-3-3 151,-1-1-1,1 1 1,-2-1 0,0 1-1,0 17 1,0-7-35,0-3-83,-2 1-1,1-1 0,-2 0 0,-1 0 0,0 0 0,-1 0 0,-1 0 0,-10 24 0,6-21-824,-2-1 0,0 1 0,-22 28 0,31-82-22736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3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9412,'0'0'13089,"23"13"-11998,6 2-701,37 28-1,-64-41-351,1 0 0,0 1 0,-1-1 1,0 1-1,0 0 0,0 0 0,0-1 0,0 1 0,0 0 0,-1 1 0,1-1 0,-1 0 0,0 0 1,0 1-1,0-1 0,-1 0 0,1 1 0,-1-1 0,1 1 0,-1-1 0,0 1 0,-1-1 1,1 1-1,-1 3 0,-1 10 143,2 3-56,-2-1-1,0 0 1,-2 1-1,0-1 1,-1-1 0,-10 28-1,-56 103 94,66-141-195,-4 7 11,7-13-135,2-4 67,1 1-1,-1-1 1,1 0 0,0 1-1,-1-1 1,1 0 0,0 1-1,0-1 1,0 1 0,0-1-1,2-2 1,4-5-80,22-37-648,1 2 0,2 1-1,55-57 1,-78 92 312,1-1 1,-1 1 0,1 1-1,0 0 1,13-7 0,-19 12 332,0 0 0,1 0 0,-1 0 0,1 1 0,0-1 0,-1 1 0,1 0 0,0 1 0,0-1 0,-1 1 0,1 0 0,0 0 0,0 0 0,0 1 0,-1-1 0,8 3 0,-8 0 291,0-1 0,0 1 1,0 0-1,-1 0 0,1 0 0,-1 1 0,0-1 0,0 1 0,0 0 1,0 0-1,2 6 0,5 4 1452,-10-14-1622,1 0-1,-1 1 0,1-1 1,-1 0-1,1 0 0,-1 1 0,1-1 1,0 0-1,-1 0 0,1 0 1,-1 0-1,1 0 0,-1 0 0,1 0 1,-1 0-1,1 0 0,0 0 1,-1 0-1,1 0 0,-1-1 0,1 1 1,-1 0-1,1 0 0,-1-1 1,1 1-1,-1 0 0,1 0 0,-1-1 1,1 1-1,-1-1 0,1 1 1,-1 0-1,0-1 0,1 0 0,15-19-379,-12 10 243,-1 0-1,0 0 1,-1 0-1,0-1 1,0 1 0,-1-1-1,-1 0 1,0-12-1,0 21 1490,0 19-28,0-7-1183,0 97 1728,-21 176-1,18-266-965,1-14-2411,2-27-14949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3.4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 10885,'0'0'6643,"-47"154"-2753,37-105-1345,10 0-432,0-14-704,0-7-1041,10-7-352,16 0 32,11 0-48,4-7 0,1-7-16,-1 0-80,11 0-1249,-10-7-1600,4-14-561,-15-28-3169,-10-14-6051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3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1 12566,'0'0'7955,"-41"168"-3649,25-119-1600,6-7-1362,-1-7-1152,1 0-160,5-7-64,-6 0-1488,11-7-2322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25.1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437 0 9124,'0'0'13462,"-83"21"-12421,41 28-593,-20 28-256,-6 14 240,6-7 177,5-7-401,21-21-208,10-14-80,26-27-2898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32.2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6195,'0'0'15756,"0"13"-14288,0-11-1423,0 24 723,1 0 1,1 0-1,1-1 0,7 27 1,23 65 792,33 220-1,11 55-690,-76-386-859,2 2 29,-1 1 1,0-1-1,-1 1 1,0-1-1,-1 14 0,1-21-35,-1-1 0,1 0 0,-1 0 0,1 0 0,-1 0 0,1 1 0,-1-1 0,1 0 0,-1 0 0,1 1 0,-1-1 0,1 0 0,-1 1 0,0-1 0,1 1 0,-1-1 0,0 0 0,1 1 0,-1-1 0,0 1 0,0-1 0,1 2 0,-1 26 19,0-25-19,0-1 0,-1 1 0,1 0-1,0 0 1,0-1 0,0 1-1,1 0 1,-1-1 0,1 1-1,0 0 1,-1-1 0,3 5 0,-2-5 45,0-2-12,2 0-9,-2 0 240,0-3-862,-1 0 85,1 0 0,-1 0 0,0 0 0,0 0 0,0 0 0,0 0 0,0 0 0,-2-3 0,0-6-1365,-6-35-5954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3:40.6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486 302 4386,'0'0'4125,"2"-8"-3576,4-57 3802,-4-15 3931,-4 76-7919,1 0 1,0 0 0,-1 0 0,0 0 0,0 0-1,0 0 1,-1 1 0,-3-6 0,4 7-135,1-1 1,-1 1 0,0 0 0,1 0-1,-1 0 1,0 0 0,0 0 0,-1 0-1,1 1 1,0-1 0,-1 1 0,1-1-1,-1 1 1,1 0 0,-5-1-1,3 1-125,1 0 1,-1 1-1,1-1 0,0 0 0,-1-1 0,1 1 0,0-1 0,0 1 0,0-1 0,0 0 0,-5-4 0,5 4-32,1-1 0,-1 1 1,0 1-1,0-1 0,0 0 0,0 1 1,-1-1-1,1 1 0,0 0 1,-1 0-1,-6-1 0,-70-4 1195,78 6-1213,-2 0-51,0 0 0,0 0 1,0 0-1,0 1 0,0 0 1,0 0-1,-6 2 0,-2 3-4,0 0-1,1 1 0,0 0 0,0 1 0,-10 10 1,6-4-16,1 1 0,1 0-1,0 2 1,1-1 0,1 1 0,0 1 0,2 0 0,0 1 0,1-1 0,0 2 0,2-1 0,0 1 0,2 0 0,-4 24 0,4 141 275,4-181-255,1 5 10,0-1-1,1 1 1,0-1 0,0 0-1,0 1 1,1-1 0,0 0-1,1-1 1,0 1 0,0-1-1,1 1 1,0-1 0,0 0-1,0-1 1,1 1 0,9 6-1,1 2-8,2 0-1,0-2 0,1 0 0,0-1 1,22 10-1,-20-13-1,0-2 0,1 0-1,0-2 1,37 6 0,-15-4 7,-18-4 10,0-1 0,1-1 0,32-3 0,3 0 50,-57 1-57,1 0 1,0 0 0,-1-1 0,1 0 0,-1 0-1,1 0 1,-1-1 0,0 0 0,0 0-1,8-6 1,44-39 116,-50 40-129,0 0 0,0-1 0,-1 1 0,-1-1 0,0 0 0,0-1 0,7-19 0,-5 9 0,-1 0 0,6-40 0,0 10 0,-9 40 0,-1 0 0,1 0 0,-2 0 0,2-18 0,-1-23 0,-1 34 0,0 0 0,-1 0 0,-1 0 0,0 0 0,-6-24 0,-2 18 0,0 1 0,-2 0 0,-27-40 0,32 53 0,4 5 0,-1-1 0,1 1 0,-1-1 0,0 1 0,-1 0 0,1 0 0,-1 1 0,0-1 0,0 1 0,0 0 0,0 0 0,0 0 0,-1 0 0,1 1 0,-1 0 0,0 0 0,0 0 0,0 0 0,0 1 0,0 0 0,0 0 0,0 0 0,0 1 0,-9 0 0,7-1 0,0 0 0,0-1 0,1 1 0,-1-1 0,0 0 0,1-1 0,0 0 0,-10-5 0,7 3 0,0 1 0,0 0 0,0 1 0,-12-3 0,-16-8 0,31 11 0,0 0 0,0 0 0,-1 1 0,1-1 0,-1 2 0,1-1 0,-1 1 0,0 0 0,0 0 0,-9 1 0,11 1-297,1 0-1,-1 0 1,1 0-1,0 0 1,-1 1 0,1 0-1,0 0 1,0 0 0,0 1-1,-3 2 1,-23 11-4110,-5-7-2081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37.4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0 197 10309,'0'0'16981,"7"-5"-15906,2-1-842,-1-1 0,-1 0 1,1-1-1,-1 0 0,10-15 0,34-57 286,-36 56-519,-12 19-2,-2 4 1,0 0 1,0-1-1,0 1 0,0 0 1,-1-1-1,1 1 0,-1-1 1,1 1-1,-1-1 1,1 0-1,-1 1 0,0-4 1,1 4 10,2 1-15,-1-1 0,1 1 0,-1 0 0,1 0 0,-1 0 0,1 1 1,-1-1-1,1 0 0,-1 1 0,1 0 0,-1 0 0,0-1 0,1 1 0,-1 1 0,0-1 0,0 0 0,0 0 0,0 1 0,0-1 0,0 1 0,0 0 0,0 0 0,-1 0 0,1 0 0,-1 0 0,1 0 0,-1 0 0,0 0 1,2 3-1,2 3 12,20 35 257,-2 0 0,25 67 0,11 22 118,-34-79-256,-13-26-45,1-1-1,28 42 1,-30-60 54,-6-15-1072,-5 5 562,1 0 0,-1 0 0,0 0 0,0 0 0,-1-1 0,1 1 0,0 0 0,-1 0 0,1 0 0,-1 0 0,1 0 0,-3-3 0,-22-28-7448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45.7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84 210 3602,'0'0'3022,"0"-4"-3287,0-26 11390,0 23-9832,0 6-803,0-10-37,-3-26 8922,-3 23-10505,-3-2 2232,8 13-1102,0 1 1,0-1 0,0 1-1,0-1 1,0 1-1,-1-1 1,1 1 0,-1 0-1,0-1 1,0 1-1,0 0 1,-4-3 0,6 5 327,-1-2-322,0-1 0,1 1 0,-1-1 0,0 1 0,0 0 0,0-1 0,0 1 0,0 0 0,-1 0 0,1 0 0,-1 0 0,1 0 0,-1 0 0,-2-1 0,-2-5 0,5 7 43,1 0 0,-1 0 0,1 0-1,-1 0 1,0 0 0,1 1 0,-1-1 0,0 0 0,1 0 0,-1 1 0,0-1 0,0 0 0,0 1 0,0-1-1,0 1 1,1-1 0,-2 0 0,0 19 1155,2-7-1445,1 7 303,1 0 0,1-1-1,1 1 1,0-1-1,1 0 1,1 0 0,1-1-1,0 1 1,16 24 0,14 43 223,-11-35-30,-15-30-201,-1-1-1,-1 2 1,-1-1-1,6 22 1,2-3-54,-13-27-1,-1-4-1,-1-1 0,0 0 0,0 1 0,0-1 0,-1 11 0,0-15-76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46.6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71 9172,'0'0'21533,"1"-3"-21363,1-1-158,0 1 0,0-1 0,0 1-1,0 0 1,0 0 0,1 0 0,-1 0-1,1 0 1,0 1 0,0-1 0,0 1-1,0 0 1,0 0 0,0 0 0,1 0-1,-1 0 1,1 1 0,-1-1 0,7 0-1,2-2 57,-1 1-1,2 0 1,-1 1 0,0 0-1,16 0 1,-27 2-64,9 0 67,-1 0 0,1 0 0,0 1 0,14 4 0,-20-4-54,-1 0 1,1 1 0,-1-1 0,0 1-1,0 0 1,1 0 0,-1 0 0,0 1-1,-1-1 1,1 1 0,0-1 0,-1 1-1,1 0 1,-1 0 0,2 4 0,8 16 67,-1 1-1,-1 1 1,-1 0 0,-1 0 0,5 26 0,3 10 6,-8-36-85,-1-3-5,-1 1-1,3 25 1,2-3-1,15-86 0,-18 27-155,-1 0 0,-1-1 0,0 1 0,-1-1 0,-1 0 0,0-1 0,-1 1 0,-1 0 0,-1-1 0,0 0 0,-1-18 0,2-12-3274,0 13-1617,-2 29 4224,1-31-6365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50.6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0 2993,'-5'1'23267,"6"9"-23058,0-1-1,0 0 1,1 0 0,0 0-1,0 0 1,1 0 0,0-1-1,7 14 1,7 8 119,20 28 0,8 13 17,44 116 454,-43-87-459,28 95-138,-11-27-23,-26-102-134,-26-50-32,-1 1-1,14 31 1,8 34 67,-32-82-83,0 0-1,0 0 1,0 1 0,0-1-1,0 0 1,0 0 0,0 0-1,0 0 1,0 1-1,0-1 1,0 0 0,0 0-1,1 0 1,-1 0 0,0 0-1,0 0 1,0 0-1,0 1 1,0-1 0,0 0-1,0 0 1,1 0 0,-1 0-1,0 0 1,0 0-1,0 0 1,0 0 0,1 0-1,-1 0 1,0 0 0,0 0-1,0 0 1,0 0 0,0 0-1,1 0 1,-1 0-1,0 0 1,0 0 0,0 0-1,0 0 1,1 0 0,-1 0-1,0 0 1,0 0-1,0 0 1,4-12-1435,-5 1 311,0 0 0,-1 1 0,-1-1 0,0 1-1,-7-17 1,-6-22-5876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51.4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 7171,'0'0'12441,"11"0"-11067,11-1-861,-4 0 406,-1 0 0,1 1 0,0 0 1,22 5-1,-37-4-794,0 0 0,0 1 1,0-1-1,0 1 1,-1 0-1,1 0 1,-1 0-1,1 0 0,-1 0 1,0 1-1,1-1 1,-1 1-1,-1 0 1,1-1-1,0 1 0,1 4 1,20 51 721,-20-51-742,4 21 65,-2 0 1,0 1-1,-2 0 0,-1 0 1,-3 42-1,1-41 238,22-38-494,26-21 100,-43 24-10,1 1 0,1-1 1,-1 1-1,1 1 1,-1-1-1,1 1 1,0 1-1,0-1 1,0 1-1,1 0 1,14-1-1,-21 3 79,4 23 119,14 107 250,-10-79 26,-2-1-1,0 59 0,-7-108-602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58.6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97 974 352,'-2'0'10790,"-23"0"-6552,20 0-4181,1 0 0,0 0 0,0 1-1,0-1 1,0 1 0,0 0 0,0 0 0,0 0-1,0 0 1,0 1 0,-21 23 10444,25-25-10348,19-3 1938,23-14-2001,73-70 1824,-75 55-1549,1 1 0,63-34 0,-27 19-167,-2-3-1,120-103 1,-152 114-91,-26 21-81,1 1 0,1 2-1,30-19 1,-39 26-21,-1 1 0,0-1 0,13-13-1,-3 2-4,15-11-8,2 2 1,0 1-1,2 2 1,0 1-1,54-22 1,-76 39 14,0-2 0,0 0 0,0-1 1,-1-1-1,-1 0 0,1-1 1,-2 0-1,1-1 0,-2-1 0,12-14 1,23-22-6,-47 48-12,1 3-700,-1-2 626,0 1 0,0-1 0,0 1-1,0-1 1,0 1 0,0-1 0,0 1 0,0-1 0,0 1 0,0-1 0,0 1 0,0-1 0,0 0 0,-1 1 0,1-1-1,0 1 1,0-1 0,-1 0 0,1 1 0,0-1 0,0 1 0,-1-1 0,1 0 0,-1 1 0,-17 7-4329,-7-1-4412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59.5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109 1 9524,'0'0'11448,"-2"24"-9444,1 1-1464,-1 3 211,0 0 0,-2 0-1,-12 49 1,-17 22 1111,16-50-930,-15 67 1,32-116-930,0 1 0,0-1-1,0 0 1,0 1 0,0-1 0,0 0 0,1 1 0,-1-1 0,0 0 0,0 1 0,0-1-1,0 0 1,0 1 0,0-1 0,1 0 0,-1 1 0,0-1 0,0 0 0,0 1-1,1-1 1,-1 0 0,0 0 0,0 1 0,1-1 0,-1 0 0,0 0 0,1 0 0,-1 0-1,0 1 1,0-1 0,1 0 0,-1 0 0,0 0 0,1 0 0,-1 0 0,1 0-1,-1 0 1,0 0 0,1 0 0,-1 0 0,0 0 0,1 0 0,-1 0 0,0 0 0,1 0-1,-1 0 1,0 0 0,1 0 0,-1 0 0,0-1 0,1 1 0,22-7 21,-21 6-1,23-11 157,1-1 0,-2-1 1,30-22-1,32-20 44,-32 28-200,111-43 0,-160 68-561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5:59.7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5907,'0'0'14999,"41"168"-12134,-25-105-624,-1-7-704,1 0-1025,-6-14-448,1-7-64,-1-7-688,0-14-3106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13.1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1 675 2017,'3'7'30291,"-3"-7"-30163,5-1-118,-1 0 0,1 1 0,-1-1 0,1-1 0,-1 1 0,0-1 0,0 0 0,1 0 0,-1 0 0,7-5 0,43-36 191,-21 15-181,16-9-20,-11 6 0,2 3 0,0 1 0,65-32 0,5 5 0,193-130 0,-230 139 0,30-22 0,-86 56 0,4-5 0,-20 14 37,3-4-353,-8 4-863,-16-4-1829,-9-8-5116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14.3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1 175 8548,'0'0'14593,"0"0"-14551,0-1 0,0 1 1,0 0-1,0-1 0,-1 1 0,1-1 0,0 1 0,0 0 0,0-1 0,0 1 0,0-1 0,0 1 0,0 0 1,0-1-1,0 1 0,1-1 0,-1 1 0,0 0 0,0-1 0,0 1 0,0-1 0,0 1 0,1 0 0,-1-1 1,0 1-1,0 0 0,1-1 0,-1 1 0,0 0 0,0 0 0,1-1 0,-1 1 0,0 0 0,1 0 0,0-1 1,50-29 1108,-14 10-221,122-92 2862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03.9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1713,'0'0'27087,"7"0"-26667,-5 14-11458,-2 5 3933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21.5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1713,'0'0'14799,"4"14"-13580,15 43-27,-16-51-803,-1 0 0,1 0 0,0 0 0,1-1 0,7 10 1,1 3 549,-5-7-660,-1 0 1,-1 0-1,0 1 1,0 0 0,-1 0-1,-1 0 1,0 0-1,2 20 1,-5-31 229,6 6 254,-6-6-763,0 0 0,1 0 0,-1-1 0,0 1 0,1 0 0,-1 0-1,1-1 1,-1 1 0,1 0 0,-1-1 0,1 1 0,-1-1 0,1 1 0,-1 0 0,1-1-1,0 0 1,-1 1 0,1-1 0,0 1 0,0-1 0,-1 0 0,4 1 845,22-17-959,19-33 187,-38 39-56,0 1-1,1 0 1,0 0 0,1 1-1,0 0 1,0 1 0,1 0-1,0 0 1,12-6 0,-13 11-20,0 1-1,-1 0 1,1 0 0,0 0 0,0 1 0,0 1 0,9 1 0,10-1 52,-24-1-28,1 0 0,-1 0 0,0 1 0,0-1 0,0 1 0,0 0 0,0 0 0,0 1 0,0-1 0,0 1 0,0 0 0,-1 0 0,1 0 0,-1 0 0,1 0 0,-1 1 0,0 0 0,0 0 0,0 0 0,0 0 0,0 0 0,2 4 0,2 3 93,0-1 0,0 1 0,0 0 0,-2 0 0,1 1 0,-1-1 1,-1 1-1,0 1 0,5 19 0,-5-3 72,0 1 0,-1 54 0,-3-71-293,0 11 22,0-10-3229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35.8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0 863 6867,'7'4'21773,"109"-92"-19476,-3 18-1400,21-13-610,50-50 124,-58 49-239,-23 18-117,-66 36-46,-25 19-10,1 1 1,24-15 0,-33 22 0,0 0 0,0 0 0,0-1 0,0 1 0,0-1 0,3-4 0,21-20 0,-11 15 0,0 0 0,-2-1 0,0-1 0,0 0 0,14-20 0,-23 22 0,-2 12 0,-3 1 0,0 0 0,1-1 0,-1 1 0,0 0 0,0-1 0,0 1 0,0-1 0,0 1 0,0-1 0,0 0 0,0 1 0,0-1 0,0 0 0,0 0 0,0 0 0,0 0 0,-1 0 0,2-1 0,6-6 0,14-12 0,5-3 0,-25 22-8,-1 0-1,0 0 1,1 0-1,-1 0 1,0-1 0,0 1-1,1 0 1,-1-1-1,0 1 1,0-1-1,0 1 1,0-3 0,-28 2-7543,-8-4-460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41.7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120 0 7908,'0'0'15100,"-7"10"-13411,-6 9-1385,0 1 0,2 1 0,0 0 0,1 0 0,2 1 0,0 0 1,-9 40-1,9-16 139,2 0-1,-1 92 1,7-133-432,0 0 0,0-1-1,1 1 1,0 0-1,0 0 1,0 0 0,0 0-1,1 0 1,0-1-1,0 1 1,0-1 0,0 1-1,1-1 1,4 6-1,-3-6-10,1 1 0,0-1 0,0 0 0,0 0 0,0 0 0,1-1-1,-1 0 1,1 0 0,0 0 0,10 3 0,-2-3 3,-1 0 1,1-1 0,0-1-1,0 0 1,-1 0 0,1-1-1,25-4 1,-35 2 10,1 1 1,-1 0-1,0-1 0,-1 0 0,1 0 0,0 0 0,0-1 1,-1 1-1,1-1 0,-1 0 0,0 0 0,5-6 1,-2 3 31,-1 0 1,-1-1 0,1 1 0,-1-1 0,0 0 0,3-9-1,-7 13-9,1-1 0,-1 1 0,1 0 0,-1 0 0,0 0-1,0-1 1,-1 1 0,1 0 0,0 0 0,-1 0 0,0 0 0,0-1-1,0 1 1,0 0 0,0 1 0,-1-1 0,0 0 0,1 0 0,-5-4-1,3 2 17,-1 1-1,1 0 1,-1 0-1,0 0 0,0 0 1,0 1-1,-1 0 1,1 0-1,-1 0 0,0 0 1,-6-2-1,1 3 152,1 1 0,-1 0 0,0 0 0,0 1-1,-19 2 1,-2 0-69,-4-1-746,11 3-3975,5-2-1881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56.4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333 41 656,'0'0'12737,"-1"-5"-11070,-1-3-866,-7-20 11176,5 36-11181,2 69 518,-24 142-1,-36 77-895,34-168-362,-78 409 16,99-508-112,-1-1 0,-13 32 1,-8 26-1224,29-83 1266,-7 16-3634,-13-66-14330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57.0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64 4098,'0'0'16922,"5"-1"-16020,80-22 549,-53 13-1164,1 1 0,0 2 0,0 2 0,47-3 449,-83 105 2315,-3-32-2327,-17 83-1,13-102-536,-41 247 939,49-283-2759,3-38-2822,-1 12 2104,0-25-4671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6:57.1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10645,'0'0'11765,"156"7"-9588,-99 0-1120,-5 0-913,-1 0-144,-9-7-2465,-11 7-5699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8.4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 1 8996,'0'0'15255,"-7"2"-13772,6-2-1446,-2 1 61,0 0 1,0 0 0,1 0 0,-1 0 0,0 1-1,1-1 1,-1 1 0,1-1 0,-1 1-1,1 0 1,0 0 0,-1 0 0,1 0-1,0 0 1,1 1 0,-1-1 0,0 1-1,1-1 1,-1 1 0,-1 3 0,-12 43 496,1 0 0,3 1 1,2 0-1,2 0 0,2 1 1,3 67-1,2-109-582,0 0 0,1 0 0,0-1 0,1 1 0,-1 0 0,2-1 0,4 15 0,-5-19-37,0 0 0,1 0 0,-1 0-1,1-1 1,-1 1 0,1-1 0,0 1 0,0-1 0,1 0-1,-1 0 1,1-1 0,-1 1 0,1-1 0,0 0 0,0 1-1,0-2 1,6 3 0,8 2-3872,12-4-8733,-11-2 2771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9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 5491,'0'0'18347,"-5"24"-16691,-3 11-1056,-20 108 1482,22-107-1499,2-13-158,-2 43-1,6-64-410,7-17-1308,-2 11 1294,1-1 0,0 2 0,0-1 1,0 0-1,1 1 0,-1 0 0,1 1 1,0 0-1,0 0 0,10-2 1,-6 1-547,1 0 0,-1-1 1,14-6-1,47-25-8298,-36 15 536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9.2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1 9989,'0'0'12998,"-36"161"-10886,26-105-671,5-14-560,-1 0-561,6-14-304,0-7-16,0-7-529,16-35-23882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9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3330,'0'0'15537,"0"28"-12887,1 6-1944,0 16 647,-9 75 0,-3-53-303,5-41-796,-2 61 0,8-90-606,0-4-797,0 0 1169,0 0 0,1-1 1,-1 1-1,0 0 0,1 0 0,0 0 0,-1 0 0,1 0 0,2-4 1,9-5 65,1 0 1,1 1 0,-1 0 0,27-14 0,68-26-4413,-65 31-1056,-2-1-1408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04.1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1 1 6739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9.7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4914,'0'0'13462,"-26"175"-10260,21-126-913,-5 7-1041,5-14-1039,5-7-209,0-14-1121,0 0-1488,0-14-3394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0:59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6419,'0'0'17256,"0"133"-17256,0-119-1009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0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10421,'0'0'8209,"-3"26"-5168,-9 184 2327,12-153-4680,0-56-730,1-1-108,4-2 168,0 1 0,0-2 0,0 1 0,0 0 1,0-1-1,-1 0 0,1 0 0,-1 0 0,0-1 0,5-5 0,2 0 125,111-96 439,-69 58-3261,-52 46 1798,2-3 54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0.4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5491,'0'0'19705,"52"147"-18857,-32-126-672,1-7-176,-5 0-896,-1-14-561,1 0-3089,-1 0-2465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0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 50 11349,'0'0'14393,"-1"3"-12036,1-3-2400,0 0 1,0 0-1,0 0 1,0 1-1,0-1 1,0 0-1,0 0 0,0 0 1,0 0-1,0 0 1,0 1-1,0-1 1,0 0-1,-1 0 1,1 0-1,0 0 1,0 0-1,0 0 0,0 0 1,0 0-1,0 1 1,-1-1-1,1 0 1,0 0-1,0 0 1,0 0-1,0 0 1,-1 0-1,1 0 0,0 0 1,0 0-1,0 0 1,0 0-1,0 0 1,-1 0-1,1 0 1,0 0-1,0 0 1,0 0-1,0 0 0,-1 0 1,1 0-1,0 0 1,0-1-1,0 1 1,0 0-1,0 0 1,0 0-1,-1 0 0,1 0 1,0 0-1,0 0 1,-74-55-1225,82 60 4717,-2-2-4553,16 2 1717,1-1 0,43 3 0,-39-5-622,37 8-1,-42-7-445,17 7-4195,-34-9 423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1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1 9828,'0'0'9560,"-3"22"-7085,0-4-1969,-17 139 2523,10 50-1500,9-207-1565,-1 1-1,1-1 1,0 1-1,0-1 1,-1 0-1,1 0 1,0 0-1,-1 1 1,1-1-1,0 0 1,-1-1-1,1 1 1,0 0 0,-3-1-1,-31-15-167,31 14 274,0-1 0,-1 1 0,1 0 0,-1 0 0,1 1 0,-1-1 0,0 1 0,0 0 0,-5-1 0,9 2 517,39 0-360,-15 1-182,-13 0-145,1-1-1,0 0 1,0-1 0,0 0-1,-1-1 1,1 0 0,10-3-1,72-35-7742,-37 19 1592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1.4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6163,'0'0'15271,"26"119"-12630,-11-63-464,1 7-1137,-6 0-463,1 0-369,-6-14-128,-5-7-80,0-14-208,0-7-769,0-7-1296,-11 0-1328,-4-14-2162,-1 0-3649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2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7395,'0'0'17240,"42"0"-16215,-11 0 255,0 0-511,0 0-497,-5 0-224,-5 0-48,10 0-704,-5 0-1185,0 0-1249,0 0-2048,-5 0-2850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3.1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13142,'0'0'12675,"18"22"-11906,1 5-595,-4-7-67,1 0 0,1 0 0,22 19 0,-36-35-106,0-1 0,0 1-1,0 0 1,0-1 0,-1 1 0,0 1-1,0-1 1,0 0 0,0 0-1,-1 1 1,1-1 0,-1 1-1,0 0 1,-1-1 0,1 1-1,-1-1 1,0 1 0,0 0-1,0-1 1,-1 1 0,0 0-1,-1 7 1,-2-1-68,1 0-1,-1-1 1,-1 1 0,0-1-1,0 0 1,-1 0 0,-14 18 0,-17 16-1051,6-8-2567,13-12-4564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3.4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12198,'0'0'13942,"36"-7"-14182,5 7 208,1 0 32,10-7-897,-5 7-2464,-6 0-2322,-20 0-3409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2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13414,'0'0'13292,"17"3"-11758,54 15-577,-68-17-900,-1-1 0,0 1 0,1 0 0,-1 1 0,0-1 0,0 0 0,0 1 0,0-1 0,0 1 0,0 0-1,0 0 1,0-1 0,-1 1 0,1 0 0,-1 0 0,0 1 0,1-1 0,0 4 0,0-1 61,0 1 0,-1-1 1,0 1-1,0 0 0,-1 9 0,1-7 26,0 9-23,-1-1-1,-1 1 1,0-1 0,-1 1 0,-1-1 0,0 0 0,-1 1 0,-1-2 0,-1 1 0,0-1 0,-9 17 0,-1-5-50,11-20-59,1 0-1,0 1 0,0 0 0,0 0 1,1 0-1,0 0 0,0 0 0,1 0 1,-2 14-1,4-21-11,0-1 0,0 1 0,1-1 0,-1 0 0,0 1 0,0-1 0,0 1 0,0-1 0,1 1 0,-1-1 0,0 0 0,1 1 0,-1-1 0,0 0 0,1 1 0,-1-1 0,0 0 0,1 1 0,-1-1 0,0 0 0,1 0 0,-1 1 0,1-1 0,-1 0 0,1 0 0,-1 0 0,0 0 0,1 1 0,-1-1 0,1 0 0,-1 0 0,1 0 0,-1 0 0,1 0 0,-1 0 0,1 0 0,-1 0 0,1-1 0,-1 1 0,0 0 0,1 0 0,0 0 0,1-1 0,12 0 2,-1 0 1,0-1-1,1-1 0,-1 0 0,0-1 1,0-1-1,19-9 0,-12 4-20,0 0 0,-1-2 0,-1 0 0,18-16 0,-28 21-388,-1 0 1,0-1-1,8-11 1,15-29-6412,-9 14-3064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05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429 27 6739,'89'-17'3893,"-72"14"9321,-25 4-6659,3 0-6353,-21 34 266,6-6-306,-47 61 689,18-16-181,-90 101-656,118-147-15,-4 7 1,-33 62 0,26-43 0,-52 67 0,129-133 0,-29 7 0,0 0 0,1 2 0,-1 0 0,29-1 0,20-9 0,147 0 0,-3 6 0,-185 7 0,-8-1 0,0 1 0,0 1 0,1 0 0,-1 1 0,30 8 0,-23-3 0,0-1 0,1-1 0,0-1 0,-1-2 0,39 1 0,-19 3 0,-42-6 0,-1 0 0,0 0 0,1 0 0,-1 0 0,0 0 0,1-1 0,-1 1 0,0 0 0,1 0 0,-1 0 0,0 0 0,1-1 0,-1 1 0,0 0 0,0 0 0,1-1 0,-1 1 0,0 0 0,0 0 0,1-1 0,-1 1 0,0 0 0,0-1 0,0 1 0,0 0 0,0-1 0,1 1 0,-1 0 0,0-1 0,0 1 0,0 0 0,0-1 0,0 1 0,0-1 0,0 1 0,0 0 0,0-1 0,0 1 0,-1 0 0,1-1 0,0 1 0,0 0 0,0-1 0,0 1 0,0 0 0,-1-1 0,1 1 0,0 0 0,0 0 0,-1-1 0,-11-21 0,10 19 0,-8-16 0,-78-132 0,-65-67 0,53 79 0,63 89 0,23 29 0,-21-42 0,15 37 0,20 25 0,0 1 0,-1 0 0,1 0 0,0 0 0,0 0 0,-1 0 0,1-1 0,0 1 0,-1 0 0,1 0 0,0 0 0,-1 0 0,1 0 0,0 0 0,-1 0 0,1 0 0,0 0 0,-1 0 0,1 0 0,0 0 0,0 0 0,-1 0 0,1 1 0,0-1 0,-1 0 0,1 0 0,0 0 0,-1 0 0,1 0 0,0 1 0,0-1 0,-1 0 0,1 0 0,0 1 0,0-1 0,-1 0 0,1 1 0,-18 18-10,-9 8-3560,-8-12-4945,30-14 7260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3.7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10229,'0'0'14361,"-2"7"-13771,0 1-509,1 0 0,0 1 0,1-1 1,-1 0-1,2 0 0,-1 1 0,1-1 1,0 0-1,4 11 0,0-2-9,1 0 1,0 0-1,17 28 0,6 2-172,62 77 0,-88-121 92,16 19-117,-14-18 88,-1 1 1,1 0 0,-1 0 0,0 0 0,0 1-1,0 0 1,-1-1 0,0 1 0,0 0 0,0 1 0,-1-1-1,0 0 1,2 13 0,-4-18 43,0 0 1,0 0 0,0 0-1,0 0 1,0 0-1,-1 0 1,1 0-1,0-1 1,0 1-1,-1 0 1,1 0-1,-1 0 1,1-1-1,-1 1 1,1 0-1,-1 0 1,1-1-1,-1 1 1,0 0-1,1-1 1,-1 1-1,0-1 1,0 1-1,1-1 1,-3 2-1,-23 4 332,18-5-270,4 0-53,-67 8 483,66-8-545,0-1 0,0 0 0,0 0 0,-1 0 0,1-1 0,0 0 0,0 0 0,0 0 0,0-1 0,1 1 0,-9-5 0,11 5-141,1-1 1,-1 0 0,1 1 0,-1-1 0,1 0 0,0 0 0,-1 0 0,1 0 0,0 0 0,0 0 0,1 0-1,-1 0 1,0 0 0,1 0 0,-1 0 0,1-1 0,0 1 0,-1-4 0,1-2-1134,0 1 0,1-1 0,0 0 0,2-10 0,14-30-6867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1:04.0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1 8500,'0'0'13361,"-23"10"-11166,-71 36-410,92-45-1740,0-1-1,0 1 0,0 0 1,1 0-1,-1 0 0,0 1 1,1-1-1,-1 0 1,0 1-1,1-1 0,0 1 1,-1-1-1,1 1 0,0-1 1,0 1-1,0 0 1,0 0-1,0 0 0,0 0 1,1 0-1,-1-1 0,1 1 1,-1 0-1,1 1 1,0-1-1,-1 0 0,1 0 1,0 0-1,1 0 0,-1 0 1,0 0-1,0 0 1,2 2-1,-1 8 59,-1-6-86,1 0 1,0 0-1,0 0 1,0-1-1,1 1 1,0 0-1,0-1 1,0 1 0,1-1-1,0 1 1,0-1-1,5 6 1,6 7 40,1-1 1,16 15-1,-1-3 24,-14-10-58,1 0 1,-2 1-1,-1 0 0,13 24 1,-23-37 48,0 1-1,-1 0 1,1 0 0,-2 0 0,1 0-1,-1 0 1,0 1 0,-1-1 0,0 1-1,0-1 1,-1 1 0,0-1 0,0 1 0,-1 0-1,-2 9 1,2-16-29,0 1-1,0-1 1,0 0 0,-1 0-1,1 1 1,-1-1 0,1 0 0,-1 0-1,0 0 1,0-1 0,1 1-1,-1 0 1,-1-1 0,1 1-1,0-1 1,0 0 0,0 0-1,-1 0 1,1 0 0,-1 0-1,1 0 1,-5 0 0,-4 2 248,0-2 1,0 0-1,-19 0 0,29-1-272,1 0-1,-1 0 0,0 0 0,0 0 1,1-1-1,-1 1 0,0 0 0,0 0 1,1-1-1,-1 1 0,0-1 1,1 1-1,-1-1 0,1 1 0,-1-1 1,1 1-1,-1-1 0,1 1 0,-1-1 1,1 0-1,-1 1 0,1-1 0,-1 0 1,1 1-1,0-1 0,0 0 0,-1 1 1,1-1-1,0 0 0,0 0 1,0 1-1,0-2 0,-1-30 45,1 24-59,-1-8-43,1 0 0,1-1 0,1 1 0,0 0 0,1 0 0,1 0 0,0 1 0,1-1 0,1 1 0,1 0 0,7-14-1,28-41-976,-3 5-1687,-7-1-4465,-16 23-1990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56.7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76 77 1088,'0'0'15389,"-10"-1"-13193,7 1-1733,-33-4 1370,9 2 7671,39 1-9504,-1 0 1,1-2-1,-1 1 1,0-1-1,14-6 1,30-8 1,-7 14-1019,-3-1-4969,-28-4-238,-2-11-3087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57.1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5811,'0'0'17018,"1"0"-16855,2 0-131,-2 0-104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57.8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67 1 7988,'0'0'15706,"-1"0"-15436,0 0 1,1 0 0,-1 0 0,1 1-1,-1-1 1,1 0 0,-1 0 0,0 1 0,1-1-1,-1 0 1,1 1 0,-1-1 0,1 0 0,0 1-1,-1-1 1,1 1 0,-1-1 0,1 1 0,-1 0-1,1 5-57,-1 0 0,0-1 0,0 1 0,-1 0 0,1-1 0,-1 1 0,-4 6 0,-5 20 151,-17 134 458,25-152-825,6-43-61,-3 26 60,-1 1-1,1-1 1,0 1 0,0-1 0,0 1 0,1-1 0,-1 1 0,1 0-1,-1-1 1,1 1 0,0 0 0,0-1 0,0 1 0,0 0 0,0 0 0,0 0-1,4-4 1,-1 1-11,0 1-1,1-1 0,0 1 0,0 0 1,0 0-1,0 1 0,1-1 1,-1 1-1,1 0 0,0 1 0,0 0 1,7-2-1,1 1-46,1 0 0,0 1 0,0 1-1,16 1 1,-29 0 58,1 0 0,0 0 0,-1 0-1,1 1 1,0-1 0,-1 1-1,1-1 1,-1 1 0,1 0 0,-1 0-1,1 0 1,-1 1 0,1-1-1,-1 0 1,0 1 0,0-1 0,0 1-1,0 0 1,0 0 0,0 0-1,-1 0 1,1 0 0,0 0 0,-1 0-1,2 5 1,0 0 21,0 0 1,-1 1-1,0-1 0,-1 1 0,0 0 1,0-1-1,-1 16 0,0-22-6,0-1 0,0 1 1,0 0-1,0 0 0,-1-1 0,1 1 0,0 0 1,-1-1-1,1 1 0,-1 0 0,1-1 0,0 1 1,-1-1-1,0 1 0,1 0 0,-1-1 0,1 1 0,-1-1 1,0 0-1,1 1 0,-1-1 0,0 0 0,1 1 1,-1-1-1,-1 1 0,-23 5 120,19-5-105,-29 5-90,0-2 0,-43 0 0,77-4-68,-1 0 0,0 0 1,0 0-1,0 1 0,0-1 0,0 0 0,0 1 0,0 0 1,1-1-1,-1 1 0,-2 1 0,2-1-1757,2-4-1614,4-18-2830,13-18-2429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2:58.2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5475,'0'0'13897,"0"28"-12366,0 181 1708,0-189-2760,1 1 1,0-1-1,1 1 1,7 28-1,-8-45-453,1 1 0,-1 0 0,1 0 1,0-1-1,0 1 0,1-1 0,-1 1 0,1-1 0,0 0 0,0 0 0,1 0 0,-1-1 0,1 1 0,0-1 0,0 0 0,0 0 0,0 0 0,0 0 0,0-1 0,1 0 0,0 0 0,-1 0 0,8 2 0,50 6-19,-58-10-38,0 1 0,-1-1 0,1 0-1,0 0 1,0-1 0,0 1 0,-1-1 0,1 0 0,0 0 0,0 0-1,-1 0 1,1-1 0,5-2 0,-8 1 20,1 1-1,0-1 1,-1 1 0,1-1 0,-1 0-1,0 0 1,0 0 0,0 0 0,0 0-1,0 0 1,-1 0 0,0 0 0,1 0-1,-1 0 1,0 0 0,-1-6 0,1 7 110,0 0 1,0 1 0,0-1 0,0 1 0,0-1-1,0 0 1,-1 1 0,1-1 0,-1 0 0,1 1 0,-1-1-1,0 1 1,1-1 0,-1 1 0,0-1 0,0 1 0,0 0-1,0-1 1,0 1 0,0 0 0,-1 0 0,1 0-1,0 0 1,0 0 0,-1 0 0,1 0 0,-1 0 0,1 1-1,-1-1 1,1 0 0,-1 1 0,-2-1 0,-2 1 66,-1 1 0,1-1 0,0 1 1,0 1-1,-1-1 0,1 1 0,0 0 0,0 1 1,1-1-1,-1 1 0,-9 6 0,1 0-121,-1-1 0,-31 11 0,41-18 737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1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 9172,'0'0'10504,"-13"19"-8402,-2 3-1518,-7 10 736,2 0 0,-18 38-1,32-56-884,1 0 0,0 1 0,1 0 0,1 0 0,-3 25 0,3 76 297,3-87-592,0-21-137,0 1 1,0-1-1,1 1 1,0-1-1,1 1 0,3 11 1,-3-16-43,0 0 1,0-1-1,0 1 1,0-1 0,1 1-1,-1-1 1,1 0-1,0 0 1,0 0 0,0-1-1,0 1 1,1-1 0,-1 1-1,7 2 1,7 10-1693,-6-5-3201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2.2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8180,'0'0'7529,"0"20"-4549,0 344 6040,0-364-9029,-1-7-126,1 1-1,0 0 0,0 0 0,1 0 0,0-1 1,0 1-1,0 0 0,0 0 0,4-8 1,-1 9-9,1 1 0,-1 0 0,1 0 0,-1 0 0,1 1 0,0-1 0,0 1 0,1 0 0,-1 1 0,1-1 0,-1 1 0,1 0 0,0 1 0,0-1 0,10 0 0,12-5-3019,-2-2-1682,0-10-877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2.4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6323,'0'0'14022,"-10"133"-11028,10-91-1025,0-14-1153,0 0-816,0-14-48,0 0-1297,5-7-2224,6-7-2578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2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10229,'0'0'15495,"0"105"-15495,0-91-64,0-7-5379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0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36 9508,'0'0'21930,"-7"-5"-21031,-21-18-658,23 16-113,12 10-67,1-3-61,0 1 0,0 0 0,0 1 0,12 3 0,-12-2 0,0-1 0,0 0 0,1-1 0,12 1 0,123-2 0,-143 0-396,0 0 1,0 0-1,1 0 0,-1-1 1,0 1-1,0 0 0,0-1 0,0 1 1,0-1-1,0 1 0,0-1 1,0 0-1,0 1 0,0-1 1,0 0-1,-1 0 0,1 0 1,0 1-1,1-3 0,8-4-7719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3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6995,'0'0'8545,"0"28"-5042,0 168 1409,0-52-1473,3-154-3341,-1 1 0,1 0 0,0 0 0,1 0 0,0 0 0,10-15 0,40-52 223,-37 53-154,9-9-363,2 0 0,41-36 1,-64 66-718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3.2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10773,'0'0'13302,"119"91"-13302,-67-70-432,-10 0-3154,10-14-4433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3.6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1 12102,'0'0'11055,"-22"22"-9008,-69 70-740,62-55-787,26-18-356,3-14-163,1-2-21,0-1-1,0 1 0,0 0 0,1-1 0,-1 1 0,1-1 0,-1 0 0,1 1 0,0-1 0,0 0 1,0 0-1,0 0 0,1-1 0,-1 1 0,0 0 0,1-1 0,4 3 0,-7-4 21,13 7 3,1-1 0,-1 0 0,21 6 0,-21-8 37,0 0-1,-1 1 0,1 1 0,15 9 0,-25-13 39,-1 0 0,1 1 0,-1-1 0,1 1 0,-1-1 0,0 1 0,0 0 0,0 0-1,0 0 1,-1 0 0,1 0 0,-1 0 0,0 0 0,1 1 0,-2-1 0,1 0 0,0 1 0,-1-1 0,1 1-1,-1-1 1,0 1 0,0-1 0,-1 1 0,1-1 0,-1 0 0,1 1 0,-1-1 0,0 1 0,0-1-1,-1 0 1,1 0 0,-1 0 0,1 0 0,-1 0 0,0 0 0,0 0 0,-1-1 0,1 1 0,-3 2-1,-3 1-12,-1-1-1,0 0 0,0 0 0,0 0 0,0-2 0,-19 6 0,-9-4-3511,37-11-809,0-23-2563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3:03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8948,'0'0'15271,"140"7"-13542,-99 21-208,1 14-721,-11 7-192,-5 7 113,-10 0-257,-16 7-32,0-7-256,0 0-176,-16-7-32,-10-7-960,-10-21-3186,-6 0-5827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7:22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51 9204,'0'0'17454,"-1"-4"-16988,1 3-405,-1 0-1,1-1 0,-1 1 0,1 0 0,0-1 0,0 1 0,0-1 0,0 1 0,0-1 0,0 1 0,0-1 1,0 1-1,1-3 0,0 3-26,0 0 1,0 0 0,0 0-1,0 1 1,0-1 0,0 0-1,0 0 1,1 1-1,-1-1 1,0 1 0,0-1-1,0 1 1,1 0 0,-1-1-1,0 1 1,1 0 0,-1 0-1,2 0 1,43-6 393,74-1 0,-107 7-530,78 0-762,-32 0-4706,-43-1-251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7:22.5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7764,'0'0'12312,"25"12"-11090,13 4-784,79 40 767,-113-53-1121,0 0 0,-1 0 0,1 0-1,-1 0 1,0 1 0,0 0 0,0-1 0,0 1-1,-1 0 1,0 1 0,0-1 0,0 0-1,0 1 1,0-1 0,-1 1 0,0-1 0,0 1-1,0-1 1,-1 1 0,0 0 0,0 9 0,0 3 305,-1 0 1,-1 0-1,0 0 1,-8 27-1,-1-9-292,-1-2 0,-23 44 0,-15 15-5171,32-66-940,6-16-3310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7:28.9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107 29 1873,'-21'-13'29573,"21"12"-29247,0-13 605,0 15-878,0 307-42,-1-296-11,0 1 0,-1-1 0,-7 23 0,6-23 0,0 0 0,0 1 0,-1 24 0,2 3 0,-12 66 0,3-35 0,10-61 0,-7 92 0,2-61 0,7-40-45,-1-1 0,0 1 1,0-1-1,0 1 0,0 0 0,0-1 0,0 1 0,0-1 1,0 1-1,0-1 0,0 1 0,0-1 0,-1 1 0,1 0 1,0-1-1,0 1 0,0-1 0,-1 1 0,1-1 0,0 1 1,-1-1-1,1 0 0,0 1 0,-1-1 0,1 1 1,-1-1-1,1 0 0,-1 1 0,1-1 0,0 0 0,-1 1 1,1-1-1,-1 0 0,0 0 0,1 0 0,-1 1 0,1-1 1,-1 0-1,1 0 0,-1 0 0,1 0 0,-1 0 0,0 0 1,1 0-1,-1 0 0,1 0 0,-1 0 0,1 0 0,-1-1 1,0 1-1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7:29.7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293 36 7059,'0'0'19905,"-16"-6"-18592,-49-18-459,60 23-802,0 0 1,0 0 0,0 0-1,0 0 1,1 1-1,-1 0 1,0 0 0,0 0-1,0 1 1,0-1 0,0 1-1,0 0 1,1 1 0,-1-1-1,-7 4 1,2 1-11,1-1 0,0 2 0,0-1 0,-14 14 1,22-19-32,-26 28 333,27-25-338,-3 75 24,1-43 168,2 1 0,6 57 0,-4-85-188,0-1-1,1 1 1,0-1 0,1 1 0,-1-1 0,2 0-1,6 11 1,43 51 147,-19-27 67,17 27 496,-51-69-709,0 1 0,-1-1 0,1 0 0,0 0 0,-1 1 0,1-1 0,-1 0 0,1 1 0,-1-1 0,0 1 0,0-1 0,1 1 0,-1-1 0,0 0 0,0 1 1,0-1-1,-1 1 0,1-1 0,0 1 0,-1-1 0,1 0 0,0 1 0,-1-1 0,0 0 0,1 1 0,-1-1 0,0 0 0,1 0 0,-1 0 0,0 1 0,0-1 0,0 0 0,0 0 0,0 0 0,0-1 0,-1 1 0,-1 1 0,-88 56-11,66-41 0,24-16 0,0 0 0,-1 0 0,1 0 0,0-1 0,0 1 0,-1 0 0,1-1 0,-1 1 0,1 0 0,-1-1 0,1 0 0,0 1 0,-1-1 0,1 0 0,-1 0 0,0 0 0,1 0 0,-1 0 0,1 0 0,-1 0 0,1-1 0,0 1 0,-1-1 0,1 1 0,-1-1 0,1 1 0,-3-2 0,2 0 0,-1-1 0,1 1 0,0-1 0,0 1 0,0-1 0,0 0 0,0 0 0,0 0 0,1 0 0,-1 0 0,-1-6 0,-1-7 0,0-1 0,0 0 0,-1-29 0,3-7 0,4-56 0,0 96-154,0 0-1,1 1 1,0-1-1,1 1 1,0-1-1,1 1 1,0 0 0,1 1-1,10-15 1,-9 15-817,1 1 1,0 0 0,0 1 0,1-1-1,14-11 1,14-2-5430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7:42.8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7 5346,'-2'-7'25108,"12"7"-24973,0 1-1,0 0 1,0 1 0,-1 0 0,1 1-1,0 0 1,-1 0 0,0 1 0,0 0-1,0 0 1,14 10 0,95 49 561,-74-36-696,-25-15 0,0 0 0,25 22 0,42 42 0,-70-62 0,32 22 0,8 6 0,48 55 0,-94-86 0,3 1 0,-1 1 0,0 0 0,15 24 0,39 67 0,-49-75 0,55 83 0,-58-91 0,-35-29-3203,1 3-2497,-5 4-4110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7:44.9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257 260 5026,'0'0'6366,"-1"-20"-4021,0 10-1989,1-14 631,-2 0-1,-1 0 0,-1 1 0,-7-26 1,9 44-677,0 1-1,-1-1 1,1 1 0,-1 0 0,0 0 0,0 0 0,0 0 0,-1 0 0,1 1-1,-1-1 1,0 1 0,0 0 0,0 0 0,-1 1 0,1-1 0,0 1 0,-1 0 0,0 0-1,-4-1 1,-5-1 197,1 0-1,-1 1 1,1 1-1,-1 0 0,-23 0 1,35 2-503,0 1 1,0-1-1,0 1 0,0 0 1,0 0-1,0 0 0,0 0 1,0 0-1,1 0 0,-1 1 1,0-1-1,1 0 0,-1 1 1,1-1-1,-1 1 0,1 0 1,0 0-1,-1-1 1,1 1-1,0 0 0,0 0 1,1 0-1,-1 0 0,0 0 1,1 0-1,-1 3 0,-3 7 4,2 0 0,-1 0 0,0 16 0,1-4 19,2 0 0,2 25-1,-1-47-29,-1 1-1,1-1 0,0 1 0,0-1 0,0 1 1,0-1-1,1 0 0,-1 1 0,1-1 1,-1 0-1,1 0 0,0 0 0,0 0 0,0 0 1,0-1-1,0 1 0,0 0 0,0-1 1,0 0-1,1 1 0,-1-1 0,1 0 0,-1 0 1,1-1-1,-1 1 0,5 0 0,5 2-37,1-1-1,0 0 1,-1-1-1,15 0 1,24-6 27,-40 4 18,-1-1 0,1 1 0,0 1 0,-1 0 0,21 3 1,-28-2-2,0 1 0,0-1 1,0 1-1,0 0 0,-1-1 1,1 1-1,0 1 1,-1-1-1,1 0 0,-1 1 1,0-1-1,0 1 0,0 0 1,3 5-1,21 47 392,-19-34-108,-1 1 0,-1 0 0,0 0 0,0 29 0,-1 92-2072,-4-104-1008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0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1 5651,'0'0'12005,"0"131"-9172,0-85-367,0-7-145,-5 0-513,0 1-799,0-27-609,1 0-352,-1-6-48,0-7-48,5-7-3185,0-32-1458,0-7-2352,0-13-6195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8:06.8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0 4210,'0'0'14057,"0"0"-13912,-1 1-1,1-1 1,0 1 0,-1-1 0,1 0-1,0 1 1,-1-1 0,1 1-1,0-1 1,0 0 0,-1 1 0,1-1-1,0 1 1,0-1 0,0 1-1,0-1 1,0 1 0,0-1 0,0 1-1,0-1 1,0 1 0,0-1-1,0 1 1,0-1 0,0 1 0,0-1-1,0 1 1,1 0 0,9 21 1002,2 0 1,0-1 0,25 32 0,-19-32-789,1 0 0,36 30 0,-31-30-69,30 34 0,18 25 117,-44-52-317,-2 1 0,40 59 0,-57-74 9,1-1-1,1 0 0,0 0 1,1-1-1,19 15 0,-24-20-28,1 1 0,-1 0 0,8 12 1,16 19 112,83 88 404,-79-92-353,3-2 0,67 46 0,89 62-4,-178-129-204,155 130 257,-146-115-231,-16-18-25,-1 0 0,1 0 0,21 15 0,29 26 62,-43-35-36,30 22 0,-26-22 16,25 24 0,0 0-66,7 10-3,-32-31 0,-17-14 0,0-1 0,0 0 0,1-1 0,-1 1 0,1-1 0,7 5 0,-7-5 0,1 1 0,0 0 0,-1 0 0,0 1 0,0 0 0,0-1 0,5 7 0,-6-7 0,-1 1 0,1-1 0,1 0 0,-1-1 0,0 1 0,8 4 0,-8-6 0,0 0 0,-1 1 0,1 0 0,0-1 0,-1 1 0,1 0 0,-1 0 0,5 5 0,-5 4 1,2-5-10,-2-3 4,-1-2-179,-1-6-668,0 0 0,-1 0 0,0 0 0,0 1 0,0-1 0,-1 0 0,1 1 0,-1-1 1,0 1-1,-4-7 0,3 6-262,-13-30-8165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8:07.5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3714,'0'0'14782,"0"14"-11980,0 22-969,2 0-1,1 0 1,8 38 0,40 100-414,-50-167-1055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8:07.7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7187,'0'0'17896,"63"155"-16087,-53-99-320,0-14-593,-4 0-463,4-14-353,-5-14-80,-5 0 0,0 0-1041,0 0-1600,0 0-2914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7.5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9652,'0'0'7404,"0"29"-4598,0-5-2215,0 33 1281,9 75 1,32 67 1745,-36-178-3549,-3-11-439,-1 0 0,0 0 1,-1 0-1,-1 11 0,0 0-623,1-19-719,0-8-156,0-122-8982,0 73 5247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7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0 162 4034,'0'0'17960,"130"-84"-16007,-83 63-833,-6 0-751,-10 7-337,1 0-32,-12 7-256,-9 7-1041,-1 0-1072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7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3730,'0'0'20473,"98"98"-20121,-77-77-352,10 7-288,-5 0-1505,0 0-2817,-5-7-4850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8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7924,'0'0'12741,"0"126"-11316,0-77-769,0-7-656,5 0-672,0-7-2033,0-21-2417,6-14-3715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8.2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8660,'0'0'15495,"172"0"-15047,-115 14-224,0-7-144,-5 0-80,-16-7-240,-20 0-816,-1 0-1489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8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7603,'0'0'13319,"0"147"-10470,5-98-240,0-7-1312,5-7-897,-10-7-400,11-14-336,-11-7-1313,5-7-1873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18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1 148 9748,'0'0'15400,"140"-49"-15224,-83 35-176,-5 0-192,-6-7-1489,-14 0-1857,-17-7-4097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0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7155,'199'-33'5395,"-175"40"-1265,10-7-1089,0 0-1296,0 0-785,-5 0-736,-4-7-224,-6 0-192,1 7-1729,-11 0-3041,1 0-2721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0.0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2049,'0'0'16359,"-5"182"-13797,21-98-754,4 0-207,-4-14-320,0-14-529,-1-21-336,-10-14-400,1-14-16,-6-42-4898,0-21 304,-6-14-2561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0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4882,'0'0'12843,"22"13"-11282,68 44-384,-82-51-974,0 0 0,-1 0 0,0 1 0,0 0 0,0 1 0,-1-1 0,-1 1 0,1 0 0,-1 1 0,-1-1 0,1 1 0,-1 0 0,-1 0 0,0 1 0,0-1 0,-1 0 0,0 1 1,1 10-1,-3-19-193,3 13 325,-1 1-1,-1 0 0,0-1 1,0 1-1,-2 0 0,0 0 1,-4 18-1,4-26-393,-1-1 0,0 0 0,0 0 0,0 0 0,-1 0 0,0-1 0,0 1 0,-1-1-1,0 1 1,1-1 0,-2 0 0,1-1 0,0 1 0,-1-1 0,0 0 0,0 0 0,0 0 0,-11 5 0,12-7-445,-21 9-1872,25-10 2162,-1-1 0,1 0 0,-1 0-1,1 0 1,-1 0 0,1 1 0,-1-1-1,1 0 1,-1 0 0,1 0 0,-1 0 0,1 0-1,-1 0 1,1 0 0,-1 0 0,1-1 0,-1 1-1,1 0 1,-1 0 0,1 0 0,-1 0-1,1-1 1,0 1 0,-1 0 0,1 0 0,-1-1-1,1 1 1,0 0 0,-1-1 0,1 1 0,0 0-1,-1-1 1,1 1 0,0-1 0,-1 1-1,1-1 1,0 1 0,0 0 0,0-1 0,-1 1-1,1-1 1,0 0 0,-1-24-7480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0.5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5843,'0'0'13270,"10"161"-10805,-10-91-400,0-7-528,0-14-961,5-7-576,-5-14-80,5-21-1329,1-7-1232,-1 0-2257,-5-28-2114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0.7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6115,'0'0'14665,"21"23"-12787,69 78-664,-85-96-1099,0 0 0,-1 1 0,1-1 0,-1 1 0,-1 1 0,1-1 0,-1 0 0,0 1 0,-1 0 0,1-1 1,-1 1-1,1 8 0,1 2 118,0 0 87,-1 0 0,0 1 0,-2 0 0,0 34 0,-1-43-272,-1-1 0,0 0 0,-1 1 1,0-1-1,0 0 0,-1 0 0,0 0 0,0 0 0,-1-1 0,1 1 0,-2-1 0,-5 8 0,3-6-261,1-1 0,-2 0 1,1 0-1,-1 0 0,0-1 0,0-1 0,-1 1 0,-16 8 1,19-14-960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0.9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7379,'0'0'15736,"5"112"-15736,-5-98-48,0-7-1457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1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1697,'0'0'21911,"-1"22"-20171,1-14-1575,1 164 2185,2-140-2036,0 14 57,16 84 1,-17-129-388,-1 1 0,0-1 1,1 0-1,-1 0 0,1 1 0,-1-1 0,1 0 1,0 0-1,-1 0 0,1-1 0,0 1 0,0 0 1,-1-1-1,1 1 0,4 0 0,-2 0-59,30 8-25,-1-2 1,2-1-1,-1-2 0,0-2 1,53-2-1,-84 0-50,-3 0 12,1 1 0,0-1 1,0 0-1,-1 0 0,1 0 0,0 0 0,0 0 0,-1 0 0,1 0 0,0 0 0,0 0 1,0 0-1,-1 0 0,1-1 0,0 1 0,-1 0 0,1-1 0,0 1 0,-1 0 0,1-1 0,0 1 1,-1-1-1,1 1 0,0-1 0,-1 1 0,1-1 0,-1 1 0,1-1 0,-1 0 0,0 1 1,1-1-1,-1 0 0,0 1 0,1-1 0,-1 0 0,0 1 0,0-1 0,1 0 0,-1 0 1,0 1-1,0-2 0,1-24-6308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1.8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100 1 1153,'0'0'17885,"-7"5"-15214,0 2-2282,0-1 0,1 1 1,0-1-1,1 2 0,-1-1 1,1 1-1,1-1 0,0 1 0,0 1 1,0-1-1,1 0 0,0 1 1,-3 16-1,-4 40 309,2 1 0,3 0-1,6 94 1,0-71-714,-1-61-251,2 0 0,1 0 1,7 33-1,-4-40-1114,0-1 0,13 31-1,2-6-3313,0 2-2751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22.4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1 720,'0'0'20455,"0"4"-18828,-14 65 1554,3-18-1586,2 1-1,-3 86 0,11-104-1364,0-18-172,1 1 0,3 25 1,-2-37-99,0 1 0,0-1 0,1 0 0,0 0 0,0 0 0,0 0 0,0 0 0,1 0 0,0 0 0,0-1 0,7 8 0,2 1-712,0-1 0,1 0 0,1-1 0,17 12 0,-16-14-1522,1-1 1,20 8 0,10-1-5672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39.0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6 955 1617,'-5'4'28351,"5"-7"-28271,0 0-1,1 0 1,0-1-1,0 1 0,0 0 1,0 0-1,0 0 1,1 0-1,-1 0 0,1 0 1,0 0-1,2-2 1,32-36 512,-6 8-218,1-14-214,-2-1 0,-2-2 0,-2-1 0,18-53 0,-30 73-160,0 2 0,2 0 0,37-53 0,-15 26 0,-10 23 0,34-58 0,-4 6 0,-52 78 0,-1 0 0,-1 0 0,0-1 0,0 1 0,0-1 0,2-14 0,7-17 0,-10 37-214,-1 7-122,-1 8-693,-1-7 321,0-1 1,-1 0 0,0 0 0,0 0-1,0 0 1,-1 0 0,1-1 0,-1 1 0,0-1-1,-7 8 1,-20 23-7398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40.1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2945,'0'0'17056,"5"14"-15591,103 251 5479,-89-218-6221,-14-32-540,0-1 0,2 1 0,0-1 0,9 13 0,-16-27-225,0 0 0,0 0 1,0 0-1,0 0 0,1 0 0,-1 0 0,0 0 0,0 0 0,0 0 0,0 0 0,1 0 0,-1 0 0,0 0 0,0 0 0,0 0 0,0 0 0,1 0 0,-1 0 0,0 0 0,0 0 0,0 0 0,0 0 0,0 0 0,1 0 0,-1 0 0,0-1 0,0 1 0,0 0 0,0 0 0,0 0 0,0 0 0,0 0 0,1 0 0,-1-1 0,0 1 1,0 0-1,0 0 0,0 0 0,0 0 0,0 0 0,0-1 0,0 1 0,0 0 0,0 0 0,0 0 0,0 0 0,0-1 0,0 1 0,0 0 0,0 0 0,0 0 0,0 0 0,0-1 0,0 1 0,0 0 0,0 0 0,0 0 0,0 0 0,0 0 0,0-1 0,-1 1 0,1 0 0,0 0 0,1-16-2319,-1-24-3677,0-8-2424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1.0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92 10277,'0'0'10885,"92"-20"-10885,-53 1-641,9-8-3120,6 1-3267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40.5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 6019,'0'0'17506,"10"0"-16180,14-2-534,57 0 1896,-75 2-2545,-1 1-1,1-1 0,-1 1 0,1-1 0,-1 2 1,0-1-1,1 0 0,-1 1 0,0 0 0,0 1 1,6 3-1,-6-1-54,0 0 1,0 1-1,-1-1 1,0 1 0,0 0-1,0 0 1,-1 1-1,0-1 1,0 1 0,2 9-1,1 4 105,-1 0 0,3 26-1,-3 23 170,-3 94 0,-3-83 54,1-80-416,0 1 1,0 0 0,0 0-1,0-1 1,0 1 0,0 0 0,0-1-1,0 1 1,0 0 0,1-1-1,-1 1 1,0 0 0,1-1 0,-1 1-1,0-1 1,1 1 0,-1 0-1,1-1 1,-1 1 0,1-1-1,-1 1 1,1-1 0,-1 1 0,1-1-1,-1 0 1,1 1 0,0-1-1,-1 0 1,1 1 0,0-1 0,-1 0-1,1 0 1,0 0 0,-1 0-1,1 1 1,0-1 0,0 0-1,-1 0 1,1 0 0,0 0 0,-1-1-1,1 1 1,0 0 0,-1 0-1,1 0 1,0-1 0,-1 1-1,1 0 1,0 0 0,-1-1 0,1 1-1,0-1 1,8-5-1,-1 0 0,1 0 0,-2 0 0,1-1 0,-1-1 0,0 1 0,0-1 0,7-12 0,42-76 0,-40 67 0,-12 23-252,-1 0 0,0-1 0,0 0 0,-1 1 0,3-13 0,-2-16-8371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49.3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6 1457,'-5'-5'29461,"6"11"-29418,0 0 0,1-1 0,-1 1 0,1 0 0,0-1 0,1 1-1,0-1 1,-1 0 0,1 0 0,1 0 0,3 5 0,20 37 451,0 17 63,2 20-274,-13-35-283,-12-40 0,0 1 0,-1-1 0,0 1 0,-1 0 0,0 0 0,1 15 0,-2-10 0,1 1 0,0-1 0,2 0 0,8 25 0,4 24 0,3-13 0,8 55 0,5 12 0,20 51 0,-49-160 0,4 11 0,9 37 0,-9-32 0,1 0 0,14 29 0,-11-26 0,12 42 0,34 115 0,-48-168 0,-8-15 0,0-1 0,0 1 0,0 0 0,0-1 0,-1 1 0,1 0 0,0-1 0,-1 1 0,0 0 0,1 0 0,-1 0 0,0-1 0,0 1 0,0 0 0,0 0 0,0 0 0,-1 3 0,2 7 0,1-1 0,1 1 0,0-1 0,0 1 0,1-1 0,0 0 0,12 20 0,-16-30 0,5 6-24,-4-6-259,-4-12-3113,0 1 0,-1 0 0,-7-16-1,-5-8-7074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51.2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66 7027,'-4'-5'15429,"-18"-18"-10088,30 18-5246,-1 1 0,0 0 1,1 0-1,0 1 1,0 0-1,0 1 0,0-1 1,0 1-1,0 1 0,13-1 1,-17 1-65,19-1 64,-1 1-1,28 2 1,-10 0-69,-38 8 126,4 16 162,1-1 1,12 26 0,-1-3-21,3 14-4,-10-22-142,3 0 1,1-1-1,2-1 1,25 40-1,-33-57-124,-8-18-65,0 1 0,0 0 0,0-1 0,0 1-1,1-1 1,-1 1 0,0-1 0,1 0 0,0 1-1,0-1 1,-1 0 0,1 0 0,1 0 0,-1 0-1,3 1 1,0 3-1091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0:54.1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43 4914,'-7'-1'21461,"42"-10"-21027,0 2 0,0 2 0,1 1 0,0 2 0,48 0 0,-84 4-421,1 0 0,0 1 0,0-1 1,-1 0-1,1 1 0,0-1 0,-1 1 1,1-1-1,0 1 0,-1-1 0,1 1 1,-1-1-1,1 1 0,-1 0 0,1-1 1,-1 1-1,1 0 0,-1 0 0,0-1 1,1 1-1,-1 0 0,0 0 1,0-1-1,0 1 0,1 0 0,-1 0 1,0 0-1,0 0 0,0-1 0,0 1 1,-1 0-1,1 0 0,0 0 0,0-1 1,0 1-1,-1 1 0,1 4 62,-2 76 554,0-28-459,7 78 0,4-103-112,-8-28-60,-1-1-1,0 1 0,1 0 1,-1-1-1,1 1 0,0-1 1,-1 1-1,1 0 0,-1-1 1,1 1-1,0-1 0,-1 0 0,1 1 1,0-1-1,0 1 0,-1-1 1,1 0-1,0 0 0,0 1 1,0-1-1,-1 0 0,1 0 1,0 0-1,0 0 0,0 0 1,-1 0-1,1 0 0,0 0 1,0 0-1,0-1 0,0 1 1,0 0-1,3-1-37,6 2 47,1-1-1,-1 0 1,0-1-1,1 0 1,-1 0-1,0-1 0,1 0 1,-1-1-1,-1 0 1,1-1-1,15-8 1,-21 9-8,1 1 0,-1-1 0,0 1 1,0 0-1,1 0 0,0 1 0,-1-1 1,1 1-1,0 0 0,-1 0 0,1 0 1,0 1-1,5 0 0,-8 1 11,0 0 1,0-1-1,0 1 1,0 1-1,0-1 0,0 0 1,0 0-1,-1 1 1,1-1-1,-1 1 1,1 0-1,-1-1 0,1 1 1,-1 0-1,0 0 1,0 0-1,2 2 0,18 39 283,-15-20-122,-1-1 0,3 36 1,-5-31 26,10 38 0,-9-46-157,5 19 121,-9-37-195,0 0-1,0 0 0,0 0 1,0 0-1,1 0 0,-1 0 1,1 0-1,-1 0 0,0 0 1,1 0-1,0 0 0,-1 0 1,1 0-1,-1-1 0,1 1 1,0 0-1,0 0 0,-1-1 1,1 1-1,0 0 0,0-1 1,1 1-1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16.7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4402,'0'0'19905,"10"21"-17677,125 245 1928,-101-198-3879,67 121 578,-77-149-711,2 0 0,47 53 0,-64-84-142,1 0 0,0 0 0,0-1 0,12 7 0,-21-14-2,0-1-67,-1 0 0,1-1 0,-1 1-1,0 0 1,1 0 0,-1-1 0,1 1-1,-1 0 1,0-1 0,1 1 0,-1 0 0,0-1-1,1 1 1,-1-1 0,0 1 0,0-1-1,1 1 1,-1 0 0,0-1 0,0 1-1,0-1 1,0 1 0,0-1 0,0 1-1,0-1 1,0 1 0,0-1 0,0 1-1,0-1 1,0 1 0,0-1 0,0 1-1,0-1 1,0 1 0,0-1 0,0-28-5481,0 25 4157,0-30-6676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16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1 771 7732,'0'0'16839,"5"-133"-15366,16 70-289,10-7-223,5-7-417,0 0-400,11 0-144,-5 7-480,4-7-2001,6 7-3170,-5 14-6498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29.9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80,'0'0'2193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8:00.5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 1297,'5'-7'26769,"-4"7"-26625,10 2 176,0 0 0,-1 0 0,1 1 0,-1 1 0,11 4 0,3 1 95,-14-3-215,-9-6-182,-1 1-1,1 0 0,0-1 1,0 1-1,0-1 1,0 1-1,0-1 0,0 1 1,0-1-1,0 0 1,0 1-1,0-1 0,0 0 1,2 0-1,4 1 63,1 0-1,0 1 0,0 0 1,-1 0-1,1 0 1,-1 1-1,1 0 1,-1 1-1,0 0 0,0 0 1,11 9-1,32 16 86,11-1-56,-49-23-80,0 0 0,0 0-1,18 13 1,-12-7 11,-11-7-6,-1 0-1,1 0 0,0 1 1,-1 0-1,0 0 0,0 1 1,6 9-1,-8-12-27,0-1 0,0 1 0,0 0 1,0-1-1,1 0 0,-1 0 0,10 3 0,1 1 4,103 50 43,43 21-53,31 14 0,-144-70 0,-40-16 0,1-1 0,0 0 0,0 0 0,12 3 0,-11-4 0,-1 0 0,0 1 0,1 0 0,10 7 0,47 18 0,-45-21 0,-19-8 0,-1 1 0,1 0 0,0-1 0,-1 1 0,0 0 0,1 0 0,-1 0 0,1 1 0,-1-1 0,3 3 0,0 0 0,1 0 0,-1 0 0,1-1 0,-1 0 0,1 0 0,0 0 0,0-1 0,1 0 0,-1 0 0,0 0 0,8 0 0,-9 1 4,-4-2-34,-1-1 0,0 1 0,1-1 0,-1 0 0,0 1 0,1-1 0,-1 0 0,1 0-1,-1 1 1,1-1 0,-1 0 0,1 0 0,-1 1 0,1-1 0,-1 0 0,1 0 0,-1 0 0,1 0 0,-1 0 0,1 0 0,-1 0 0,1 0 0,-1 0 0,1 0 0,-1 0 0,1 0-1,-1 0 1,1 0 0,-1 0 0,1-1 0,0 1 0,-1-28-7400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8:02.4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 1 4882,'0'0'6758,"-2"28"-4034,-5 92-819,5-68-567,-11 132 2860,10-149-3291,3 40 0,1-30 776,-2-54-1781,-1-13-3098,0 0 0,2-27 0,0 25-1137,0-11-4277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8:58:02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57 127 6499,'0'0'10279,"10"23"-7960,35 74-500,-42-91-1601,0 0 1,0-1-1,0 0 0,1 0 0,-1 0 0,1 0 0,0 0 0,1-1 0,-1 0 1,1 0-1,0 0 0,0 0 0,0-1 0,0 0 0,11 5 0,-6-5 59,0-1 0,-1 0 0,1-1 0,0 0 0,0-1 0,19-1 0,-1 0 180,-26 1-433,0 0 1,-1 0 0,1-1 0,-1 1-1,1 0 1,0-1 0,-1 0 0,1 1 0,-1-1-1,1 0 1,-1 0 0,0 0 0,1 0-1,-1 0 1,0 0 0,0 0 0,1 0-1,-1 0 1,1-3 0,17-31 201,-13 23-160,0-1-9,-1 0 1,0 0-1,-1 0 1,-1-1 0,4-24-1,-3-73 222,-4 109-256,0 0-1,0 0 1,0 0 0,-1 0-1,1 0 1,-1 0 0,0 0-1,1 0 1,-1 1-1,0-1 1,0 0 0,0 0-1,0 1 1,-1-1 0,1 0-1,0 1 1,-1-1 0,1 1-1,-1 0 1,1-1 0,-1 1-1,0 0 1,0 0 0,1 0-1,-1 0 1,0 0 0,0 1-1,0-1 1,0 1 0,0-1-1,-3 0 1,-8-1 182,1 1 1,-1 0-1,-25 1 1,22 0-104,8 1-72,0 0 1,1 0-1,0 1 1,-1 0-1,1 0 1,0 1-1,0 0 1,0 0-1,0 1 1,1 0-1,-1 0 1,1 0-1,-6 6 1,-11 10 71,-36 41 1,48-51-195,2 1-1,-1 1 1,1 0 0,1 0 0,1 0 0,-12 25-1,18-26-2501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1.3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3362,'0'0'15689,"22"2"-13592,72 10-477,-91-12-1553,-1 0 0,0 0 0,0 1 1,1-1-1,-1 1 0,0 0 0,0 0 0,0-1 0,0 1 1,0 1-1,0-1 0,0 0 0,0 0 0,0 1 1,0-1-1,-1 1 0,1-1 0,0 1 0,-1 0 1,0 0-1,1 0 0,-1 0 0,0 0 0,0 0 1,0 0-1,0 0 0,0 0 0,-1 0 0,1 4 0,2 2 220,0 0-145,0 1-1,-1-1 1,0 0 0,-1 1-1,1 0 1,-2-1 0,1 1-1,-1 0 1,0-1 0,-1 1-1,0-1 1,-1 1 0,0 0-1,0-1 1,0 0 0,-1 0-1,0 0 1,-1 0 0,0 0-1,0 0 1,-1-1 0,0 0-1,0 0 1,-1 0 0,0-1-1,0 0 1,0 0 0,-1 0-1,-10 6 1,6-5-13,6-3 51,-1-1 0,1 0 0,1 1 1,-1 0-1,-7 7 0,12-10-174,-1 0 0,0 0 0,1 0 0,-1 0 0,1 0 0,-1 0 0,1 0 0,-1 0 0,1 0 0,0 0 0,0 0 0,-1 0 0,1 0 0,0 0 0,0 0 0,0 0 0,0 0 0,0 0 0,0 0 0,1 0 0,-1 0 0,0 1 0,0-1 0,1 0 0,-1 0 0,1 0 0,-1 0 0,1-1 0,-1 1 0,1 0 0,0 0 0,-1 0 0,1 0 0,0 0 0,0-1 0,-1 1 0,3 1 0,1 1 10,0-1 0,0 1 0,0 0-1,0-1 1,1 0 0,-1 0 0,1-1 0,-1 1-1,1-1 1,-1 0 0,9 1 0,29 1-1258,-14-4-2729,-5 1-2939,-8 0-4183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32.3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56 1313,'0'0'2161,"42"-28"-2546,-37 28 417,6-7 112,-1 0-47,0 0-97,1 0-673,-1 7-2016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33.3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1178 56 1617,'109'-56'16431,"-116"65"-15489,-18 28 1468,-36 71 1,46-76-1518,5-11-428,0 0 1,-22 31-1,-140 187 1611,86-118-1498,-86 108 298,119-165-512,-61 102 0,98-142-289,-16 29 29,-18 31 16,-30 53 144,40-71-147,-13 15 1,29-46-95,-24 47-1,47-81-21,-11 24 22,-1 0 0,-17 23-1,17-30-1,0 2 0,1-1 0,2 2 0,-11 26-1,3-17-5,0 2 2,17-28-15,0 0 0,-1 0 0,1 0-1,-1 0 1,0 0 0,0 0 0,-1-1 0,-4 8-1,6-15-492,0 1-1,0 0 1,0-1-1,1 1 1,0-1-1,-1 1 1,1-1 0,1-4-1,5-25-4550,8-2-2700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34.6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78 1 4402,'-6'3'16399,"6"-3"-16321,-35 144 5330,0 1-3808,34-130-1501,1-4-593,0-43-9838,4 12 1960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35.0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110 1 4082,'0'0'11480,"-2"12"-9495,2-9-1837,-2 10 399,0-1 0,0 1-1,-1-1 1,-1 0 0,0 0-1,-9 18 1,0-8 367,-31 64 1449,40-76-2111,1 1-1,-1-1 0,2 0 1,-1 1-1,2 0 0,-2 21 1,3-29-207,0 0 0,0 0 0,0 0-1,0 1 1,0-1 0,1 0 0,-1 0 0,1 0 0,0 0 0,0 0 0,0 0 0,0 0-1,1 0 1,3 4 0,-3-4-26,1-1-1,0 0 1,0-1 0,0 1-1,0-1 1,0 1-1,1-1 1,-1 0 0,0 0-1,1 0 1,-1 0-1,0-1 1,1 0 0,3 1-1,52 3 199,71-5 0,-41-1-3391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1:35.3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312 1 8820,'0'0'8345,"-14"26"-6157,0 1-1614,-78 138 2403,-47 49 1625,134-207-4520,4-6-73,-1 0-1,1 1 1,0-1 0,0 1 0,1-1 0,-1 1 0,0 0-1,0-1 1,1 1 0,-1 0 0,1-1 0,-1 1 0,1 0-1,0 0 1,0-1 0,0 4 0,-21-5-5326,5 0 504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04.0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1 582 288,'1'-4'30804,"5"0"-31760,46-22 1686,63-24 0,0 1-530,-101 43-197,54-27 57,1 3 1,87-26-1,244-65 215,-367 110-135,58-30 1,-66 28-83,1 1 0,0 2-1,54-15 1,-68 22-58,-1-1 0,21-9 0,-22 9 0,1-1 0,0 2 0,15-5 0,47-15 0,-32 16 0,-41 6-6,0 1-1,-1 0 1,1-1-1,0 1 1,0 0 0,0-1-1,0 1 1,-1-1 0,1 1-1,0 0 1,0 0-1,-1-1 1,1 1 0,0 0-1,-1-1 1,1 1-1,0 0 1,-1 0 0,1 0-1,0-1 1,-1 1 0,1 0-1,-1 0 1,1 0-1,0 0 1,-1 0 0,1 0-1,-1 0 1,1 0-1,0 0 1,-1 0 0,0 0-1,-39-12-4515,14 11-3791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05.6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5298,'0'0'13214,"2"17"-11125,0 1-1401,1 1 0,0-1 0,1 0 0,1-1 0,1 1 0,11 23 0,75 100 2471,-84-135-1635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05.9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43 3714,'0'0'14406,"52"14"-13509,-36-14-353,-1 0-304,1 0-96,4-14-144,-4 0-80,0-1-1200,-6 8-1410,0 0-1776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06.4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7123,'56'106'3879,"-46"-78"3344,-14-20-4879,5 2-2010,1-1 0,-1 1 0,1-1 0,1 1 0,0-1 0,0 0 0,1 0 0,9 15 0,1 7 342,-1-13-141,-11-17-483,-1 1 1,0-1-1,0 0 1,1 1-1,-1-1 1,0 1-1,-1-1 1,1 1-1,0-1 1,0 1-1,-1 0 1,1-1 0,0 4-1,26-5 201,-13-7-241,0 0 0,0 0-1,0-1 1,21-18 0,-34 26-12,11-9-37,0 1 0,1 0 0,1 1 0,20-9-1,-27 14 32,0 0-1,0 0 1,0 0-1,0 1 1,0 0-1,0 0 1,0 1-1,0 0 1,0 0-1,0 0 1,14 4-1,-18-3 43,0 1 0,0-1-1,0 1 1,0-1 0,0 1 0,0 0 0,-1 1-1,1-1 1,-1 0 0,0 1 0,1-1 0,-1 1-1,0 0 1,0-1 0,2 6 0,1 2 151,-1-1 1,0 0-1,0 1 1,2 11-1,-3-6 127,-1 1 1,0-1-1,0 0 1,-2 1-1,0 0 1,-4 29-1,3-44-252,0 0 0,1 1-1,-1-1 1,0 0 0,0 0 0,0 1-1,0-1 1,0 0 0,0 0 0,0 0-1,-1 0 1,1 0 0,0-1-1,-1 1 1,1 0 0,0-1 0,-1 1-1,1-1 1,-1 1 0,1-1 0,-1 1-1,1-1 1,-1 0 0,-1 0 0,-40 2 637,37-2-605,-15 1 271,-19-1-1602,37 0 663,1 0 1,-1-1 0,0 1 0,1-1 0,-1 1 0,0-1 0,1 0 0,-1 0 0,1 0 0,-5-3 0,-9-15-6772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10.5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22 367 2593,'-21'0'21130,"28"0"-20207,10 0-366,4 0-295,-1 0 1,1-1-1,0-1 1,-1-1-1,25-6 1,67-24 362,72-23-87,-24 6-2,-42 20-45,3-4-87,-5 1-122,-100 28-222,0 1 0,-1 0 1,27-1-1,23-7 53,-11 3-73,-41 8-37,-1-1 1,1-1-1,-1 0 0,19-7 0,53-18 11,-61 16-80,12-6-169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1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5282,'0'0'20810,"10"0"-19898,14 0 65,5 0-497,0 0-304,0 6-128,0-6-48,-9 7 0,-1-7-304,-4 6-1233,-10-6-1808,-1 7-3186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11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 3121,'0'0'15151,"-1"8"-13473,0 16-1047,1-1-1,1 1 1,1-1-1,0 0 0,2 1 1,1-1-1,1-1 0,1 1 1,1-1-1,16 33 0,-13-21-437,-10-29-186,1 1-1,0 0 1,0-1-1,0 1 1,5 8-1,-5-12-606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11.4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2753,'0'0'14252,"6"26"-11899,-3-8-1963,12 45 1207,23 62-1,-38-124-1582,62 156 2832,-53-137-2630,2 0 0,0-1 0,1-1 0,1 0 1,24 28-1,-32-41-208,0-1 1,0 0-1,1 1 1,-1-2-1,1 1 1,-1-1-1,1 1 1,0-2-1,1 1 1,-1-1-1,11 3 1,0-2-18,1-1 1,-1-1 0,21-1 0,-25 0 8,-12 0 0,0-1 1,0 1-1,0 0 0,0-1 1,0 1-1,-1-1 0,1 1 1,0-1-1,0 0 0,0 1 1,-1-1-1,1 0 0,0 0 1,-1 1-1,1-1 0,-1 0 1,1 0-1,-1 0 0,1 0 1,-1 0-1,0 1 0,1-1 1,-1 0-1,0 0 0,0 0 1,1 0-1,-1 0 0,0 0 1,0 0-1,0 0 0,-1-2 0,1-42 121,0 32-54,0 7-53,0 1 0,-1-1 0,1 1 0,-1-1 0,-1 1 0,1-1 0,-1 1 0,1 0 1,-1 0-1,-5-9 0,5 12 49,1 0 1,-1-1-1,0 1 1,1 0-1,-1 0 0,0 0 1,0 1-1,-1-1 1,1 0-1,0 1 1,-1 0-1,1-1 0,0 1 1,-1 0-1,0 0 1,1 0-1,-1 1 0,0-1 1,1 1-1,-1-1 1,0 1-1,-3 0 1,2 0 41,0 0 1,1 0 0,-1 1-1,0-1 1,0 1 0,1 0 0,-1 0-1,0 1 1,1-1 0,-1 1-1,1-1 1,0 1 0,-5 3-1,3 0-80,0-1-1,0 1 1,1 0-1,-1 0 1,1 1 0,-6 11-1,4-6-513,-11 13-256,-2-18-6990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21.6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0 1713,'-10'7'20342,"10"-6"-20072,2 4-127,0-1 1,0 0-1,0 0 0,0 0 0,1 0 1,-1 0-1,1 0 0,0-1 1,7 7-1,38 30 568,-34-29-555,77 60 555,56 48-14,-117-92-555,-1 2-1,43 56 0,-4-2 86,-49-57-130,38 42 0,6 6 152,102 142 413,-143-190-567,35 35 0,-39-44-25,-1 1 0,0 1-1,24 36 1,-34-46-40,-1 1 0,1-2-1,1 1 1,9 8 0,21 25 24,-26-28-27,26 25 0,-23-26-3,24 30-1,38 48 71,2 0-3,19 24 87,-56-70-146,-24-24-13,-5-9 2,-2 2 1,1 0-1,-1 0 0,16 31 1,-18-28-16,0-1 0,16 21 0,12 21 13,-19-27 44,25 33-1,-26-49-62,28 48 11,-42-62-7,-3-1-4,0 0 0,0 0 0,1 0 0,-1 0 0,0 0 0,0 0 0,0 0 1,0 0-1,1 0 0,-1 0 0,0 0 0,0 0 0,0 0 0,0 0 0,0 0 1,0 0-1,1 0 0,-1 0 0,0 1 0,0-1 0,0 0 0,0 0 0,0 0 1,0 0-1,0 0 0,1 0 0,-1 0 0,0 1 0,0-1 0,0 0 0,0 0 1,0 0-1,0 0 0,0 1 0,0-1 0,0 0 0,0 0 0,0 0 0,0 0 1,0 0-1,0 1 0,0-1 0,0 0 0,0 0 0,0 0 0,0 0 0,0 0 1,0 1-1,0-1 0,0 0 0,-1 0 0,1 0 0,0 0 0,0 0 0,0 1 1,0-1-1,0 1 24,-9-21-7558,-13 5-953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22.4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6211,'0'0'15956,"0"25"-14523,2 81-163,0-85-878,2 1 0,0-1-1,0-1 1,2 1 0,12 28 0,3 10 194,21 43-236,-41-99-339,-1-14-3101,0-58-5522,0 16 2071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22.9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5090,'0'0'12265,"17"0"-11276,152 0 978,-166 0-1837,-1 0 1,1 0-1,-1 0 1,1 0 0,0 0-1,-1 1 1,1-1 0,-1 1-1,1-1 1,-1 1-1,1 0 1,-1 0 0,1 0-1,-1 1 1,3 1-1,-3-1 153,0 1-1,0 0 0,-1 0 0,1 0 0,0 0 0,-1 1 0,0-1 0,0 0 0,1 6 0,4 8-185,49 175 1338,-35-113-899,4 0-1,52 116 1,-54-155-520,-21-38-26,0-1-1,0 1 1,0 0 0,1-1 0,-1 1 0,0-1-1,1 1 1,-1-1 0,1 0 0,-1 1-1,1-1 1,0 0 0,0 0 0,-1 0 0,1 0-1,4 1 1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23.1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50 10517,'0'0'9780,"135"0"-8643,-84 0-561,12 0-400,-6 0-176,-5 0-544,-16-21-2465,-10-8-3090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32.3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3586,'0'0'12203,"2"3"-11144,16 14 352,-2 1 0,0 1 1,17 28-1,36 65 264,-20-24-1017,69 169 0,-98-202-534,101 282 541,-13 50-497,-33-52 75,-55-239-172,3 7 152,10 134 1,-29-179-162,39 374 479,-12-29-249,-25-263-189,1-73 81,15 69 0,5 50-144,-15 529 460,-13-463-472,-9-11 34,-1 7 79,13-216-129,1 0 1,2 0-1,9 32 1,8 59 3,-15 163 68,-8-196-58,-4 5 12,-4 0-1,-26 112 1,8-52-31,16-15 20,9-117-44,1 1 0,1-1 0,1 1 0,1-1 0,7 27 0,1 31 36,-4-27-11,4 101 96,-11-154-100,1 2-7,11 5 53,-6-6-53,-4-2-10,-1 8 15,6 28 49,-1 1-1,-2 0 0,-2 0 0,-4 41 1,1 4-65,2 148-293,0-229 56,0-22-8770,-1 12 6832,-3-31-7301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33.1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0 777 1297,'0'0'13875,"14"-14"-11935,-13 13-1928,18-18 716,-1-1-1,0-1 1,-2-1-1,19-31 1,62-117 2067,134-263-679,-230 432-2621,6-16 1865,-8 11-3147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02:33.3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2097,'0'0'18665,"129"119"-16937,-61-56 417,-1 7-464,6 0-528,-16-14-593,-10-7-400,-11-21-160,-20-14-16,-6-7-448,-10-35-9013,-21-14-6370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48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1 512 11429,'0'0'16328,"6"14"-13239,-4-15-3007,0 1-1,0-1 0,0 0 1,0 0-1,0 0 1,0 0-1,0-1 1,0 1-1,-1 0 0,1-1 1,0 1-1,-1-1 1,1 0-1,-1 1 1,2-4-1,8-7 97,72-71 47,-57 55-172,2 0 1,1 1 0,34-23 0,15 3-54,105-47 0,-113 60 0,-16 7 0,1 2 0,66-20 0,-98 43-21,-22 2-345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2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9156,'0'0'12246,"0"151"-10373,0-85-449,0-1-143,0-12-305,5-14-559,5-13-369,-5-26-48,5 0-64,-6-33-5475,-4-13-624,5 1-3953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49.6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8084,'0'0'10778,"3"22"-8977,32 257 4548,-29-223-5361,-2-10-301,1-1 0,21 78 1,-25-121-669,0 0 0,-1 0 0,1 0 1,0 0-1,0 0 0,0 0 0,1 0 1,-1 0-1,0 0 0,1-1 0,-1 1 1,1-1-1,1 2 0,-2-2 5,0 0 1,0-1-1,0 1 0,0-1 0,0 0 1,0 1-1,0-1 0,0 0 1,1 0-1,-1 0 0,0 1 0,0-1 1,0 0-1,0-1 0,0 1 1,0 0-1,1 0 0,0-1 1,2 0 37,-1-1 1,1 0 0,-1 0 0,0 0 0,1 0-1,-1-1 1,0 1 0,-1-1 0,1 0 0,0 0 0,-1 0-1,4-5 1,144-237 971,-99 158-910,-15 37-239,-35 49-536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0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0 309 8404,'0'0'5047,"24"-14"-1002,4-2-3003,1 0-191,-1-1 1,0-2-1,31-27 0,-35 23 34,0-1 0,37-51 0,-59 72-646,0 1 0,0-1 1,-1 1-1,1-1 0,-1 0 0,1 0 1,-1 0-1,0 0 0,0 0 0,0 0 1,-1 0-1,1 0 0,-1 0 0,1 0 1,-1 0-1,0 0 0,-1-5 0,1 8-194,-13-2 1214,11 3-1253,-1-1 0,1 1 0,0-1-1,-1 1 1,1 0 0,0 0-1,0 0 1,0 0 0,-1 0-1,1 1 1,0-1 0,0 0-1,1 1 1,-1 0 0,0-1-1,0 1 1,1 0 0,-1 0-1,-1 4 1,-27 49-48,22-38 40,-2 2 99,0 1 1,2 1-1,0-1 1,2 1-1,0 1 1,1-1 0,1 1-1,-1 41 1,5-62-94,0 0 1,0 1 0,0-1 0,0 0-1,0 1 1,1-1 0,-1 0 0,1 0-1,-1 1 1,1-1 0,-1 0-1,1 0 1,0 0 0,-1 0 0,1 0-1,0 0 1,0 0 0,0 0 0,0 0-1,0 0 1,0 0 0,2 1 0,1 0-2,-1-1 1,1 1-1,-1-1 1,1 0-1,0 0 1,0 0-1,-1 0 0,6-1 1,7 1-54,-1-1 0,1-1 1,19-4-1,-27 4-211,0-1 0,0-1 0,-1 1 0,1-1 0,-1 0 0,0-1 0,0 0 0,12-9 0,24-26-4970,-15 4-2407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0.3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62 320,'0'0'24523,"11"19"-22471,35 62-705,-41-73-1175,-1 0-1,-1 1 0,1-1 1,-2 1-1,4 14 0,6 16 93,-11-39-227,0 0 1,0 0 0,0 0 0,0 0 0,0 0 0,0-1 0,0 1 0,0 0 0,0 0 0,0-1 0,0 1 0,0 0 0,0-1 0,0 1-1,-1-1 1,1 1 0,0-1 0,0 0 0,0 1 0,-1-1 0,1 0 0,1-1 0,19-23 331,29-48 1,-9 14-125,-26 39-961,-10 15-39,0 0 0,-1 0-1,0-1 1,-1 0-1,1 0 1,-1 0-1,0 0 1,0 0-1,2-9 1,0 3-7347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0.9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0 6259,'0'0'10936,"0"21"-8298,-1 27-1317,-1 90 3109,3-116-3750,0 0 0,2 0 0,0 0 0,7 23 0,-8-41-644,-1 0 0,0 0 0,1-1 0,0 1 0,0-1 0,0 1 0,0-1 0,1 0 0,4 5 0,-7-7-27,1 0-1,0-1 0,0 1 1,0-1-1,0 1 1,0-1-1,1 1 0,-1-1 1,0 1-1,0-1 0,0 0 1,0 0-1,0 1 0,1-1 1,-1 0-1,0 0 0,0 0 1,0 0-1,0-1 1,1 1-1,-1 0 0,0 0 1,0-1-1,0 1 0,0-1 1,0 1-1,0-1 0,0 1 1,0-1-1,0 1 0,0-1 1,0 0-1,0 0 0,0 0 1,0 1-1,1-3 1,27-38 379,-26 36-377,0 0 0,0 0 0,0 0 0,1 0 0,-1 0 0,1 1 0,0 0 1,1 0-1,-1 0 0,1 0 0,0 1 0,-1-1 0,2 1 0,6-3 1,-10 5-31,-1 1 1,1 0-1,-1 0 1,1 0 0,-1 0-1,1 0 1,0 0 0,-1 0-1,1 0 1,-1 0 0,1 1-1,-1-1 1,1 1 0,-1-1-1,1 1 1,-1 0 0,0 0-1,1-1 1,-1 1 0,0 0-1,0 0 1,3 2 0,26 33 32,-8-9 68,-16-22-76,0-1 0,0 0 0,0 0 0,1-1 0,-1 0 0,1 0 0,0 0-1,-1-1 1,1 0 0,0 0 0,0-1 0,1 0 0,-1 0 0,0-1 0,0 0 0,1 0 0,6-2 0,-10 1 9,-1 0 1,0 0-1,0 0 1,0-1-1,-1 1 1,1-1-1,0 0 1,0 0-1,-1 0 1,1 0-1,-1-1 1,0 1-1,0-1 1,0 1 0,0-1-1,0 0 1,1-3-1,25-53 315,-26 55-304,10-32 218,-1-1 0,-3 1 0,5-42 0,-8 26-4390,-6 74-909,-3 4-3595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1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141 128 3954,'0'0'15001,"-6"-21"-12389,-16-63-320,22 83-2090,-1-1 1,1 0 0,-1 1-1,0-1 1,0 1-1,1-1 1,-1 1-1,0-1 1,0 1-1,0 0 1,-1 0-1,-1-3 1,3 4-130,-1 0 0,1 0 0,-1-1 0,1 1 0,-1 0 0,1 0 0,-1 0-1,1-1 1,-1 1 0,0 0 0,1 0 0,-1 0 0,1 0 0,-1 0 0,0 0 0,1 0 0,-1 0 0,1 1 0,-1-1 0,1 0 0,-1 0 0,0 1 0,-1 0 31,0 0 0,0 0 0,0 1 0,1-1 0,-1 1 0,0-1 0,1 1 1,-1 0-1,-1 3 0,-3 4-65,-2 1 11,1 1 0,0 0 0,1 1 0,0-1 0,1 1 1,0 0-1,1 1 0,0-1 0,1 1 0,0-1 0,0 14 0,3-25-51,0-1 0,0 1 0,0-1 0,0 1 0,1-1 1,-1 0-1,0 1 0,1-1 0,-1 0 0,0 1 0,0-1 0,1 0 0,-1 1 0,1-1 0,-1 0 0,0 1 1,1-1-1,-1 0 0,1 0 0,-1 0 0,0 0 0,1 1 0,-1-1 0,1 0 0,-1 0 0,1 0 0,-1 0 1,1 0-1,-1 0 0,1 0 0,0 0 0,21 0-16,-13-1 23,-9 1-6,8 1 6,0-1 0,0 0 0,0 0 0,0-1 0,0 0 0,0 0 0,0-1 0,0 0 0,0-1 0,-1 0 0,12-6 0,-12 5-59,-1 0 0,1 0 0,0 0 0,0 1-1,0-1 1,0 2 0,1-1 0,-1 1 0,1 0 0,10-1 0,-16 4 49,1-1 1,-1 1 0,0 0-1,0 0 1,0 0-1,0 0 1,0 0 0,0 0-1,0 0 1,0 1-1,0-1 1,-1 1 0,1-1-1,-1 1 1,1 0 0,-1-1-1,1 1 1,-1 0-1,0 0 1,1 3 0,19 19 365,-20-23-477,1 1-7,0-1 1,0 1 0,0-1 0,1 0-1,-1 1 1,0-1 0,0 0-1,1 0 1,-1-1 0,1 1 0,-1 0-1,5-1 1,-3-12-8014,-2 8 5780,7-22-8122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2.0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12822,'0'0'13478,"-5"126"-11589,5-77-705,0 7-399,5 0-433,6 1-272,-11-8-80,10-7-304,-10-14-1169,5-7-2176,-5-14-1218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2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11445,'0'0'12614,"192"-21"-11301,-115 14-401,-4 0-640,-5 0-272,-11 7-672,-21 0-2530,-10 0-3281,-16 0-4274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2.4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10325,'0'0'17816,"0"161"-16680,0-119-415,5 0-465,0 1-208,0-15-48,0 0-224,1-14-881,-6-7-1984,10-7-1553,0 0-4402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2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64,'0'0'24187,"10"20"-22210,35 65-536,-40-75-1305,0 0-1,1-1 1,0 0 0,1 0 0,0-1 0,0 0 0,1 0 0,14 12 0,-18-18-166,0 0 1,-1 1 0,1-1 0,0-1 0,0 1 0,0-1 0,0 1-1,1-1 1,-1 0 0,0-1 0,1 1 0,-1-1 0,0 0 0,1 0-1,-1 0 1,0 0 0,1-1 0,-1 0 0,0 0 0,0 0-1,5-2 1,-4 0-191,0 1 0,0-2-1,0 1 1,0 0 0,0-1 0,-1 0-1,1 0 1,-1 0 0,0-1 0,4-7-1,3-3-1047,-1-1 0,10-19 0,-16 33 2271,2 9-474,6 20-116,-6-12 46,0-3-14,0-1-1,0 0 1,1 0-1,0-1 1,1 0-1,1 0 0,-1-1 1,1 0-1,13 9 1,-22-17-582,1-1 0,0 1 0,0-1 0,0 0 0,0 1-1,0-1 1,0 0 0,0 0 0,0 0 0,1 0 0,-1 0 0,0 0 0,0 0 0,0 0 0,0 0 0,0 0 0,0-1 0,1 0-1,10-8-10957,-3-9-3661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3.1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10341,'0'0'17077,"6"24"-16002,19 71-509,-14-58-337,-4-27-172,0-2-47,-5-7-55,0-1-1,-1 1 1,1-1 0,0 1 0,0-1 0,-1 0 0,1 0-1,0 0 1,0 0 0,0 0 0,2-1 0,-1 1-214,2-1 18,0 0-1,0-1 1,0 1-1,0-1 1,-1 0-1,1 0 1,0 0 0,-1-1-1,0 0 1,1 1-1,6-8 1,-5 6 11,0-1 1,1 1 0,-1 0-1,9-3 1,-13 5 303,1 1-1,-1 0 1,1 0 0,0 0-1,-1 0 1,1 1 0,0-1-1,-1 1 1,1-1 0,0 1-1,0 0 1,-1 0 0,1 0-1,0 1 1,0-1 0,-1 0-1,1 1 1,0 0 0,-1 0 0,1 0-1,-1 0 1,1 0 0,-1 0-1,1 1 1,-1-1 0,0 1-1,1 0 1,-1 0 0,0-1-1,0 1 1,-1 1 0,1-1-1,2 3 1,0-1 63,0 0 0,0 1 0,1-2-1,-1 1 1,1 0 0,0-1 0,1 0 0,-1 0 0,0-1 0,1 1-1,-1-1 1,1 0 0,10 2 0,-10-4-371,1 1 0,0-1 0,1 0 0,-1 0 0,-1-1 0,1 0 0,0 0 0,0 0 0,0-1 0,0 0 0,-1-1 0,8-3 0,22-13-5158,40-30 1,-18 8-3200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2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 8564,'0'0'10629,"136"-13"-9957,-107 7-560,0-1-112,-10 7-1344,-4 0-3139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3.5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259 0 12102,'0'0'13595,"-23"5"-11559,-2 0-1201,-45 16 0,65-19-758,1 0 1,-1 0-1,1 1 0,0 0 1,0 0-1,0 0 0,0 0 1,0 1-1,1-1 1,0 1-1,-1 0 0,1 0 1,1 0-1,-4 6 0,1 1 72,0 1 0,1 0-1,-5 23 1,5-20-85,4-13-59,-5 16 41,1 1 1,1-1-1,-2 33 0,5-46-71,0-1-1,0 1 0,0-1 1,1 1-1,0-1 1,0 0-1,0 1 1,0-1-1,1 0 1,-1 0-1,1 0 1,0 0-1,0 0 1,1 0-1,-1-1 1,1 1-1,0-1 0,0 1 1,0-1-1,0 0 1,0 0-1,5 2 1,3 1-181,0 0 1,1-2-1,16 6 0,19 8-113,-28-8 318,0 1 1,-1 0-1,-1 2 1,0 0-1,-1 1 0,0 0 1,-1 2-1,-1-1 1,0 2-1,-1 0 1,-1 1-1,0 0 0,16 38 1,-25-51 58,-1 2-1,0-1 1,0 0-1,0 0 1,-1 1-1,0-1 1,0 1 0,-1-1-1,0 1 1,0-1-1,-2 10 1,2-15-30,-1 0 0,1 1-1,-1-1 1,0 0 0,0 1 0,0-1 0,0 0-1,0 0 1,0 0 0,0 0 0,0 0 0,0 0-1,0 0 1,0 0 0,-1-1 0,1 1 0,0 0 0,0-1-1,-1 1 1,1-1 0,-1 1 0,1-1 0,-1 0-1,1 0 1,0 1 0,-1-1 0,1 0 0,-1 0-1,-2-1 1,-8 3 152,-33 5 160,0-2 0,0-2 0,-85-6 0,120 2-284,1 0-1,-1-1 0,0 0 0,0 0 1,1-1-1,-1 0 0,-9-5 1,17 7-182,-1-1 1,1 1-1,0-1 1,-1 1 0,1-1-1,0 0 1,0 0 0,0 0-1,1 0 1,-1 0 0,0 0-1,1-1 1,-2-2 0,2 3-276,0-1 1,1 1-1,-1 0 1,1 0-1,0-1 1,-1 1-1,1 0 1,0-1 0,0 1-1,1 0 1,-1-1-1,1 1 1,-1 0-1,1-1 1,-1 1-1,1 0 1,0 0-1,2-3 1,14-15-6446,4 5-1371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4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0 210 3249,'0'0'15856,"24"-2"-13362,-3 1-1920,-10 1-341,0 0 0,-1-1 0,1-1 0,0 0 0,-1 0 0,1-1 0,-1 0 0,0-1 1,1 0-1,-2 0 0,1-1 0,-1-1 0,10-6 0,135-127 1209,-149 134-1428,10-9 550,-23 20 1081,-23 30-732,29-32-896,0 0 1,0 0-1,0 0 1,0 0-1,1 1 1,0-1-1,-1 0 1,2 1-1,-1-1 1,0 0-1,1 1 1,0-1-1,0 1 1,0-1-1,1 1 1,0-1-1,1 6 1,0-6-12,0 0 0,0-1 1,0 1-1,1 0 0,-1-1 0,1 1 1,0-1-1,0 0 0,0 0 0,1 0 1,-1 0-1,1 0 0,0-1 0,-1 0 1,1 0-1,8 3 0,0 0-3,0-1 0,0 0-1,0 0 1,1-2 0,-1 1-1,1-2 1,-1 0 0,1 0-1,13-2 1,-16 0-287,0 0 0,0-1 0,-1 0 1,1 0-1,9-5 0,-12 4-386,-1 0-1,1 0 1,-1-1 0,0 1 0,0-2 0,0 1 0,7-8-1,15-22-6639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4.3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5683,'0'0'22234,"15"63"-21418,-4-42-400,-1 7-368,-5-7-48,5-7-496,-10 0-2353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4.5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58 154 11349,'-57'-154'9236,"57"161"-7651,5-7-945,15 7-159,1-7-369,5 7-112,10-7-1857,1 0-3906,-1 0-5010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5.2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98 208,'0'0'16944,"-3"24"-12622,2-18-4028,-11 174 4246,12-168-4345,1 26 89,-1-37-289,0 0 0,0 0 0,0 0 1,0 0-1,1 0 0,-1-1 0,0 1 0,1 0 1,-1 0-1,1 0 0,-1 0 0,1 0 0,-1-1 1,1 1-1,0 0 0,-1-1 0,1 1 0,0 0 1,0-1-1,-1 1 0,1-1 0,0 1 0,0-1 0,0 1 1,0-1-1,0 0 0,-1 1 0,1-1 0,0 0 1,0 0-1,0 0 0,2 0 0,2 0-52,0-1 0,0 0 0,1 0 0,-1 0-1,0-1 1,0 0 0,0 0 0,0 0 0,-1-1 0,1 1-1,-1-1 1,1 0 0,-1-1 0,5-4 0,-2 2 13,0 1-1,-1 0 1,2 1 0,-1-1-1,9-2 1,-8 3-27,1 1 1,0 1-1,-1 0 0,1 0 1,0 1-1,15-1 1,-20 2 80,0 0 1,0 0-1,1 1 1,-1 0-1,0 0 1,0 0 0,0 0-1,-1 0 1,1 1-1,0 0 1,0 0-1,-1 0 1,1 0-1,-1 0 1,0 1 0,6 5-1,-2-1 200,1 1-1,0-1 0,0-1 1,1 1-1,-1-2 1,12 7-1,-16-10-175,-1-1-1,1 1 0,-1-1 1,1 0-1,-1 0 1,1 0-1,0 0 0,0-1 1,-1 1-1,1-1 1,0 0-1,0 0 0,-1-1 1,1 1-1,0-1 1,-1 0-1,1 0 1,0 0-1,-1 0 0,1 0 1,5-4-1,0-1-20,-1 0 0,0-1 0,0 0 0,0-1-1,-1 0 1,0 0 0,-1 0 0,1-1 0,-2 0 0,1 0-1,-1 0 1,-1-1 0,0 1 0,0-1 0,-1-1 0,0 1-1,0 0 1,-1-1 0,-1 1 0,1-14 0,-6-1-25,4 24 52,0 1 1,0-1-1,0 1 0,0-1 0,0 1 1,0-1-1,-1 1 0,1-1 0,0 1 1,0-1-1,0 1 0,-1 0 0,1-1 1,0 1-1,-1-1 0,1 1 0,0 0 1,-1-1-1,1 1 0,0 0 0,-1-1 1,1 1-1,-1 0 0,1-1 0,-1 1 1,1 0-1,0 0 0,-1 0 0,1-1 1,-1 1-1,1 0 0,-1 0 0,1 0 1,-1 0-1,1 0 0,-1 0 0,1 0 1,-1 0-1,1 0 0,-1 0 0,1 0 1,-1 0-1,1 1 0,-1-1 0,1 0 1,-1 0-1,1 0 0,-1 1 0,0-1 1,-1 4-14,0-1 0,0 0-1,0 1 1,0-1 0,1 1 0,0-1 0,-1 1 0,1 0 0,0-1 0,1 1 0,-1 0 0,1 0 0,0 0 0,0 5 0,-2 8 94,2-14-100,-2 10 55,0 0 1,1 0-1,1 0 1,0 0-1,2 19 1,-1-29-77,-1 0 1,1 0-1,0 0 1,0 0-1,0 0 1,0-1-1,1 1 1,-1 0-1,1-1 1,0 1 0,-1-1-1,1 0 1,0 1-1,0-1 1,1 0-1,-1 0 1,0 0-1,1-1 1,-1 1-1,1 0 1,-1-1 0,1 0-1,0 0 1,0 0-1,-1 0 1,1 0-1,0 0 1,0-1-1,0 1 1,4-1-1,5 2-213,0-2 0,0 0 0,0 0 1,0-1-1,0 0 0,0-1 0,0-1 0,0 0 0,-1 0 0,1-1 0,-1-1 0,0 0 0,0 0 0,-1-1 0,0 0 0,16-14 0,108-89-10232,-130 105 9963,0 1-1,0 0 1,0 0 0,0 0-1,0 0 1,1 1-1,5-3 1,21 0 1070,-30 6-294,0 0 0,1 0-1,-1 0 1,0 1-1,1-1 1,-1 0-1,0 1 1,0-1-1,0 0 1,0 1 0,0-1-1,-1 1 1,1 0-1,0-1 1,-1 1-1,1-1 1,-1 1 0,1 0-1,-1 2 1,3 6 1281,-1-6-1091,-1 0 1,1 0 0,0 0 0,0-1-1,0 1 1,0 0 0,1-1-1,0 0 1,4 5 0,-4-6-431,0-1 0,0 0 1,1 1-1,-1-1 0,0 0 0,1-1 0,-1 1 0,0-1 1,1 1-1,-1-1 0,1 0 0,4-1 0,-1 0-7,0 0 0,0 0 1,0-1-1,0-1 0,0 1 0,-1-1 0,1 0 0,-1 0 0,0-1 0,0 0 0,0 0 0,0 0 0,-1-1 0,9-8 0,-5 4-57,0 0 0,-1-1-1,0 0 1,-1-1 0,0 1 0,0-1 0,8-20 0,-9 14-642,10-30-2471,-12 15-3833,-4 16-2848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5.7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1 11301,'0'0'13545,"-3"15"-12966,-3 26-124,2 0-1,1 46 1,3-67-422,0-1 0,2 0 0,1 0 1,0 0-1,1 0 0,1-1 0,1 0 0,8 18 0,17 22-16,29 62-26,-55-106 25,0 0 0,0 1 0,-1-1 0,-1 1 0,-1 0 0,2 26 0,-4-39 13,-1-1 0,1 0 0,0 1-1,0-1 1,-1 0 0,1 1 0,-1-1 0,1 0 0,-1 0 0,0 1-1,1-1 1,-1 0 0,0 0 0,0 0 0,0 0 0,0 0 0,0 0-1,0 0 1,0 0 0,0 0 0,0-1 0,-1 1 0,1 0-1,0-1 1,0 1 0,-1-1 0,1 1 0,0-1 0,-1 0 0,1 1-1,0-1 1,-3 0 0,-6 1 140,-1 0 0,1-1-1,-15-1 1,9 1-115,-4 0-32,13 1-124,0 0 1,-1-1-1,1 0 0,0 0 0,0-1 1,0 0-1,0 0 0,0-1 1,-11-4-1,16 3-265,2 1-1979,16-19-10076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6.1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132 0 9877,'0'0'8371,"-22"20"-3942,-65 63-1852,84-80-2419,0 0 0,1 1 0,-1-1 0,1 1-1,-1-1 1,1 1 0,-2 4 0,4 9 439,1-9-501,-1-7-90,0 1 0,0-1 1,0 0-1,0 0 0,0 0 1,1 0-1,-1 0 0,0 0 1,1 0-1,-1 1 0,1-1 0,-1 0 1,1 0-1,0-1 0,-1 1 1,1 0-1,0 0 0,0 0 1,0 0-1,-1 0 0,1-1 1,0 1-1,1 0 0,1 1-3,0-1 0,0 0 1,0 0-1,0 0 0,0 0 0,0-1 0,0 1 0,5 0 0,6-1-14,-1-1-1,1 0 1,14-3-1,-19 1-93,0 0 0,0 0 0,0-1 0,0 0 0,-1 0 0,1-1 0,-1-1 1,8-6-1,-10 7-62,0 0 0,1 1 1,-1-1-1,1 1 0,0 0 1,1 1-1,-1 0 1,0 0-1,1 1 0,0 0 1,-1 0-1,10-1 0,-15 4 200,1-1-1,-1 0 1,1 1-1,-1-1 1,0 1-1,1 0 1,-1 0-1,0 0 0,0 0 1,1 0-1,-1 0 1,0 1-1,0-1 1,0 1-1,3 3 1,24 32 1281,-15-18-682,-6-9-144,-2-3-218,-1 0-1,1-1 0,0 0 1,11 8-1,-17-14-393,0 0 1,0 0-1,0 0 1,0 1-1,1-1 0,-1 0 1,0 0-1,0 0 1,0 0-1,0 0 0,1 0 1,-1-1-1,0 1 1,0 0-1,0 0 0,0 0 1,0 0-1,1 0 1,-1 0-1,0 0 0,0 0 1,0 0-1,0 0 1,0 0-1,1 0 0,-1-1 1,0 1-1,0 0 1,0 0-1,0 0 0,0 0 1,0 0-1,0-1 1,0 1-1,0 0 0,1 0 1,-1 0-1,0 0 1,0 0-1,0-1 0,0 1 1,0 0-1,0 0 1,0 0-1,0 0 0,0-1 1,0 1-1,0 0 1,0 0-1,0 0 0,0 0 1,-1-1-1,2-13-2233,-1 11 834,0-30-8543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6.5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7892,'0'0'16754,"5"24"-14596,14 76-533,-16-84-1376,1 0-1,1 0 1,0 0 0,10 19 0,0 1-108,-14-34-161,0-1 1,-1 0-1,1 0 1,0 0-1,0 0 1,-1 0 0,1 0-1,0-1 1,0 1-1,0 0 1,0 0-1,0-1 1,1 1-1,-1 0 1,0-1-1,0 1 1,0-1 0,0 1-1,1-1 1,-1 0-1,0 0 1,0 1-1,1-1 1,-1 0-1,0 0 1,1 0 0,-1-1-1,0 1 1,0 0-1,1 0 1,-1-1-1,0 1 1,0 0-1,0-1 1,1 1-1,-1-1 1,1-1 0,10-2-386,-1-2 0,19-12-1,-24 14 354,42-28-803,-22 15 205,0 0 0,0 2 0,37-16 0,-46 23 496,-15 6 145,1 0-1,0 1 1,0-1-1,0 1 1,0 0-1,0 0 0,0 0 1,5-1-1,-6 4 147,0 0 0,0-1 0,-1 1 0,1 0 0,-1 0 0,0 0 0,0 0 0,1 0 0,-1 1-1,0-1 1,-1 0 0,1 0 0,0 1 0,0 4 0,1-1 288,0 0-294,1 3 123,0 0 0,0-1 1,1 1-1,0 0 0,0-1 1,1 0-1,0 0 0,1 0 1,-1-1-1,2 0 0,10 11 1,-14-16-795,1 0 0,-1 0 1,1-1-1,0 1 0,0-1 0,0 0 1,5 1-1,-6-1-345,0-1 0,0 1 0,0-1 0,0 0 0,0 0 0,0 0 0,0 0 0,0 0 0,0-1 0,0 0 0,-1 1 0,1-1 1,0 0-1,4-2 0,13-21-10705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6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9845,'0'0'9348,"0"20"-4858,0 65-1326,0-72-2698,0 0 0,1 0 1,1 0-1,5 19 0,-6-28-388,0 0-1,1 0 1,-1 0-1,1 0 1,0 0 0,0 0-1,0-1 1,1 1-1,0-1 1,-1 0 0,1 0-1,0 0 1,7 5 0,-7-7-102,0-1 1,0 1-1,0-1 1,0 0 0,1 0-1,-1 0 1,0-1 0,0 1-1,0-1 1,0 0 0,0 0-1,0 0 1,0 0 0,0 0-1,4-3 1,46-24-607,38-17-775,-80 40 1247,-1 2-1,1-1 1,0 1 0,0 1 0,0 0-1,21-1 1,-31 4 164,0-1 0,0 0 0,0 1 0,0-1 0,0 0 0,0 1-1,1-1 1,-1 1 0,0 0 0,-1-1 0,1 1 0,0 0 0,0 0 0,0 0 0,0-1 0,0 1-1,-1 0 1,1 0 0,0 0 0,-1 0 0,1 2 0,14 30 888,-6-13 99,-7-15-847,-2-4-122,1 0-1,-1 0 1,0 0 0,1 0-1,-1-1 1,1 1-1,-1 0 1,1 0-1,0 0 1,-1 0 0,1-1-1,0 1 1,-1 0-1,1-1 1,0 1-1,0-1 1,0 1 0,0-1-1,0 1 1,-1-1-1,1 1 1,2-1-1,39 9-153,-1-3-2820,-37-6 2251,0 0 1,-1-1-1,1 1 0,0-1 0,-1 0 0,1 1 0,-1-2 0,1 1 1,-1 0-1,5-3 0,27-21-8815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7.1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10613,'0'0'17032,"36"140"-15848,-20-105-511,-6-7-385,5 0-224,-9 0-64,-1-7-224,5 0-1473,-5-14-2353,16-7-15495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2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0 158 2481,'0'0'21354,"5"0"-21338,19-6-16,10-21 96,10-5-96,-5-8-2129,0 14-2721,-5 0-4707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7.6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9492,'0'0'15205,"3"24"-12834,14 75-887,-16-92-1399,1 0-1,-1 0 1,2-1 0,-1 1 0,1 0-1,0-1 1,0 0 0,0 1 0,1-1 0,0-1-1,1 1 1,-1-1 0,7 7 0,-7-9-84,0 0 1,1 0-1,-1 0 1,1-1-1,-1 0 1,1 0-1,0 0 1,0 0-1,-1-1 1,1 1-1,0-1 1,0-1 0,1 1-1,7-1 1,-4 0-273,0-1 1,1-1 0,-1 0-1,0 0 1,0-1 0,0 0-1,0 0 1,-1-1 0,1 0-1,-1-1 1,0 0 0,0 0-1,-1 0 1,1-1 0,-1-1-1,10-10 1,12-13-3833,-27 23 4565,-2 8-130,0 0 0,1 1 1,-1-1-1,0 0 0,1 0 1,-1 0-1,0 0 0,1 0 1,-1-1-1,1 1 0,0 0 1,-1 0-1,1 0 0,0 0 0,-1 0 1,2 0-1,15 17 451,-6-10-765,-1-1-1,1-1 1,1 1 0,0-2 0,-1 0 0,2 0-1,-1-1 1,24 4 0,-15-4 420,-5 0-1586,-5-4-7699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8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5539,'0'0'16503,"0"12"-14571,1 6-1269,0 0 0,2 0 0,0-1 0,1 1-1,0-1 1,1 1 0,12 24 0,-13-34-515,0 0 0,1 0-1,0-1 1,0 1 0,1-1 0,0 0-1,0 0 1,8 5 0,-10-8-140,1-1 0,0 0 1,0 0-1,0 0 0,0 0 1,0-1-1,0 0 0,1 0 1,-1-1-1,1 1 0,0-1 0,-1-1 1,1 1-1,6-1 0,19 1 69,-18 0-120,0 0-1,0-1 1,-1-1-1,1 0 1,0-1-1,-1 0 1,1-1-1,20-7 1,0-9-41,-2-1 1,1-1-1,-2-2 1,-1-1 0,-1-1-1,-2-2 1,27-32 0,-49 54 79,-3 4 5,0 0-1,0 0 0,1-1 1,-1 1-1,-1 0 1,1 0-1,0-1 0,0 1 1,0 0-1,-1-1 0,1 1 1,-1-1-1,1 1 1,-1-1-1,1-2 0,-1 1 131,-12-5 1102,0 6-971,0 0 0,-25 0 1,37 3-257,-1 0 0,0-1 0,0 1 0,0 0 0,1 0 0,-1 0 0,0 0 0,1 0 0,-1 0 0,1 0 0,-1 0 0,1 0 0,-1 0 1,1 0-1,0 0 0,0 0 0,-1 0 0,1 1 0,0-1 0,0 0 0,0 2 0,-1 4 7,0-3-8,-11 48 35,3 0 0,-5 70 1,10 302 108,4-368-152,0-44 15,0-4-11,0 0 0,0-1 0,0 1 0,-3 11 0,2-18 5,1 1 0,0 0-1,-1-1 1,0 1 0,1-1 0,-1 0 0,0 1 0,0-1 0,1 0 0,-1 1 0,0-1 0,0 0-1,-1 0 1,1 0 0,0 1 0,0-1 0,0-1 0,-1 1 0,1 0 0,-1 0 0,1 0-1,0-1 1,-1 1 0,1-1 0,-1 1 0,1-1 0,-3 1 0,-16 1-104,0-1-1,0-1 1,0 0 0,0-2 0,0 0 0,0-1-1,1-1 1,-1-1 0,1 0 0,0-2 0,0 0-1,1-2 1,0 1 0,1-2 0,-20-14-1,32 20-448,0 0-1,0 0 0,1 0 0,-1-1 0,-3-5 0,-3-15-8290,10 11-1100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9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281 193 2993,'0'0'16496,"-28"-3"-14717,5-1-1398,-1 2 0,-46 2-1,64 1-269,1 1 0,0-1-1,0 1 1,0 1 0,0-1-1,0 1 1,1 0-1,-1 0 1,1 0 0,0 0-1,0 1 1,0 0 0,0 0-1,0 0 1,1 0 0,0 0-1,0 1 1,0 0 0,0-1-1,1 1 1,-3 7 0,0-1 237,-1-1 32,0 0 0,1 1 0,1 0 1,0 0-1,0 0 0,1 0 0,1 1 0,0-1 0,-1 23 1,9-32-292,-4-2-72,8-1 31,1 0 0,0-1 0,-1 0 0,0-1 0,1 0-1,-1-1 1,0 0 0,-1-1 0,1 0 0,-1 0 0,0-1-1,9-8 1,12-9-10,-2-1-1,32-36 0,-41 38-104,0-1 0,-1-1 0,-1 0 0,-1-1 0,-2-1 0,18-42-1,-14 33 80,-18 35-8,0 0 0,0 0 0,0 1-1,0-1 1,0 0 0,0 0-1,0 0 1,0 0 0,1 0 0,-1 0-1,0 0 1,0 0 0,0 0 0,0 0-1,0 0 1,0 0 0,0 0 0,0 0-1,0 0 1,0 0 0,0 0 0,1 0-1,-1 0 1,0 1 0,0-1 0,0 0-1,0 0 1,0 0 0,0 0-1,0-1 1,0 1 0,0 0 0,1 0-1,-1 0 1,0 0 0,0 0 0,0 0-1,0 0 1,0 0 0,0 0 0,0 0-1,0 0 1,0 0 0,0 0 0,1 0-1,-1 0 1,0 0 0,0 0-1,0 0 1,0-1 0,0 1 0,0 0-1,0 0 1,0 0 0,0 0 0,0 0-1,0 0 1,0 0 0,0 0 0,0 0-1,0 0 1,0-1 0,0 1 0,0 0-1,-4 20 76,-20 52 10,14-46 67,1 0 1,1 1 0,2 0 0,-6 44-1,12-66-141,-2 25-3,1-1 0,4 34 0,-3-61-155,1-1 0,-1 1 0,0-1-1,0 0 1,1 1 0,-1-1 0,1 0 0,-1 1 0,1-1 0,-1 0 0,1 0-1,0 0 1,0 1 0,-1-1 0,1 0 0,0 0 0,0 0 0,0 0-1,0 0 1,0 0 0,1-1 0,-1 1 0,0 0 0,0-1 0,1 1 0,-1 0-1,0-1 1,0 0 0,1 1 0,-1-1 0,1 0 0,-1 1 0,0-1-1,1 0 1,-1 0 0,1 0 0,-1 0 0,0-1 0,1 1 0,-1 0 0,0-1-1,3 0 1,2-1-1178,0 0-1,0 0 1,0 0-1,0-1 1,-1 0-1,1 0 1,-1-1-1,8-6 1,28-30-11205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9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5298,'0'0'16696,"129"14"-15079,-82-14-785,0 0-576,-16 0-256,0 0-1008,-15 0-2210,-16 7-3713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9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10373,'0'0'14887,"32"140"-14887,-12-126-96,6-7-2690,5-7-4289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9.7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0 13446,'0'0'14735,"-7"9"-14290,1-3-400,2-2-34,1 1 0,-1-1 0,1 0 0,-1 1 0,1 0 0,1 0 0,-1 0-1,1 0 1,0 0 0,0 0 0,0 1 0,1-1 0,-2 8 0,2 6-12,0 0 0,1 0 0,4 23 0,-3-33-34,1 0 0,1 1 0,-1-1 1,2 0-1,-1 0 0,1-1 0,0 1 0,8 9 0,9 8-123,-17-23 123,0 0 0,-1 1 0,1 0-1,-1-1 1,0 1 0,-1 1 0,1-1 0,0 0-1,-1 0 1,0 1 0,0 0 0,-1-1 0,3 11-1,-4-15 43,-1 1-1,1-1 0,-1 1 0,1-1 0,-1 1 0,1-1 0,-1 0 1,1 1-1,-1-1 0,0 0 0,1 1 0,-1-1 0,1 0 0,-1 0 0,0 1 1,1-1-1,-1 0 0,0 0 0,1 0 0,-1 0 0,0 0 0,0 0 1,1 0-1,-2 0 0,-26 0 104,19-1-80,0 2-175,0-2 1,0 1-1,0-1 1,0 0-1,-16-5 1,23 5-226,-1 0 0,1 0 1,0 0-1,-1-1 0,1 1 1,0-1-1,0 1 1,0-1-1,0 0 0,-3-3 1,4 3-338,-1 0 0,1 0 1,0 0-1,0-1 1,0 1-1,0 0 1,0-1-1,1 1 0,-1 0 1,1-1-1,-1 1 1,1-1-1,0-3 0,0-15-8054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2:59.9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5523,'0'0'18728,"124"28"-17960,-87-21-655,-1 0-113,-10 7-721,-11-7-2144,-4 7-3954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0.1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0 208,'0'0'10213,"0"23"-7116,-2 2-2369,1 14 1188,4 70 0,10 101 3111,-10-2-3449,-3-207-1570,0 1 0,0-1 0,0 0 0,0 0 0,0 0 0,0 1-1,-1-1 1,1 0 0,0 0 0,-1 0 0,1 0 0,-1 0 0,1 0 0,-1 0-1,0 0 1,1 0 0,-1 0 0,0 0 0,0 0 0,0 0 0,0-1 0,1 1-1,-1 0 1,0 0 0,0-1 0,0 1 0,-1-1 0,1 1 0,0-1-1,0 1 1,-1-1 0,-4 1 33,0 0-1,0 0 0,0-1 1,1 0-1,-9-1 0,-1 1-11,8 0-48,-24 0-45,-44-6 0,66 5-269,0-1 1,0 0 0,0 0 0,0-1 0,0 0 0,1-1 0,0 0 0,-1 0 0,-8-7 0,15 9-69,0 1 0,0-1 0,0 0 1,1 0-1,-1 0 0,0 1 0,1-1 0,0-1 0,-1 1 0,1 0 1,0 0-1,0 0 0,0-1 0,0 1 0,1 0 0,-1-1 0,1 1 1,-1-1-1,1 1 0,0-1 0,0 1 0,0-1 0,1-3 1,-1-30-9141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0.5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10325,'0'0'13203,"13"17"-11984,38 50-389,-48-64-802,-1 0-1,0 0 1,1 0 0,-1-1-1,1 1 1,0-1-1,0 0 1,0 0 0,0 0-1,0 0 1,0 0 0,1-1-1,-1 1 1,1-1 0,-1 0-1,1 0 1,-1 0-1,1-1 1,0 1 0,-1-1-1,1 0 1,0 0 0,-1 0-1,6-1 1,9 0 92,-8 0-98,1-1 1,0-1-1,-1 0 0,0 0 1,0-1-1,0 0 0,0-1 1,0 0-1,-1-1 0,13-9 1,21-11-346,-33 20 263,-7 4 37,0 0 1,0 0-1,0 1 0,0-1 1,0 1-1,0 0 0,1 0 0,6-2 1,-9 3 422,0 4-104,5 13-58,0-1 0,1 1 1,0-1-1,1 0 0,1-1 0,13 17 0,-19-25-964,5 5 2104,-2-9-4904,10-18-16391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0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3778,'0'0'14951,"6"22"-11835,22 71-1003,-27-89-1938,1 0 0,-1 0 0,1 0-1,0 0 1,0 0 0,1 0 0,-1 0 0,1-1 0,0 1 0,0-1 0,0 1 0,0-1 0,1 0 0,-1-1 0,1 1 0,0-1 0,7 4 0,-3-3-124,-1-1-1,1 0 1,0-1-1,0 0 1,0 0 0,0-1-1,9-1 1,-6 1-46,4-1-163,-1-1 0,0-1 0,1 0 1,-1-1-1,0-1 0,-1 0 0,21-11 0,36-12-1322,-47 25 842,-21 13 1439,-2-7-699,1 1 1,0-1 0,0 0 0,0 1-1,0-1 1,0 0 0,1 1-1,0-1 1,-1 0 0,1 0-1,1 0 1,-1 0 0,0-1 0,1 1-1,-1-1 1,1 1 0,0-1-1,-1 0 1,1 0 0,0 0-1,1 0 1,-1-1 0,3 2 0,0-1-511,0 0 1,0-1 0,1 1 0,-1-1 0,7 0 0,36-3-7288,-14-4-1549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5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5811,'0'0'17485,"-1"8"-15695,-6 40-622,3 2 0,5 95 0,0-59-662,-1-58-403,-1-18-40,0-1-1,1 1 0,1 0 0,0 0 0,0 0 1,1-1-1,0 1 0,0-1 0,7 15 1,-9-23-60,0-1 1,0 1-1,1-1 1,-1 1 0,0-1-1,0 1 1,1-1-1,-1 1 1,1-1 0,-1 0-1,0 1 1,1-1-1,-1 0 1,1 1 0,-1-1-1,1 0 1,-1 0-1,1 1 1,-1-1 0,1 0-1,-1 0 1,1 0-1,-1 0 1,1 0 0,0 0-1,-1 1 1,1-1-1,-1-1 1,1 1 0,-1 0-1,1 0 1,-1 0-1,1 0 1,0 0 0,-1 0-1,1-1 1,-1 1-1,1 0 1,-1 0 0,1-1-1,-1 1 1,0 0-1,1-1 1,-1 1 0,1 0-1,-1-1 1,0 1-1,1-1 1,-1 1 0,0-1-1,1 1 1,-1-1-1,0 0 1,22-30 63,-20 27-62,11-16 46,69-106-164,-69 108-32,1 0 1,1 2 0,1-1-1,27-21 1,-42 36 135,1 1-1,-1 0 1,0 0 0,1 0-1,-1 0 1,1 0 0,-1 1 0,1-1-1,-1 0 1,1 1 0,-1-1-1,1 1 1,0-1 0,-1 1-1,1 0 1,0 0 0,-1 0-1,1 0 1,0 0 0,0 0-1,-1 0 1,1 0 0,0 1-1,-1-1 1,1 0 0,-1 1-1,1 0 1,0-1 0,-1 1 0,0 0-1,1 0 1,-1 0 0,1 0-1,-1 0 1,0 0 0,0 0-1,1 1 1,-1-1 0,1 2-1,3 5 84,0 1 0,0 0 0,-1 0 0,0 0 0,4 14 0,-6-19-4,8 30 266,-1 0-1,-1 0 0,-2 1 1,-1 0-1,-1 40 0,7-40-346,-11-34-119,0-30-10795,0 9 3276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4:13.0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9476,'0'0'17859,"17"3"-16898,59 14-286,-69-15-540,-1 1 1,0 0-1,0 0 0,0 0 1,0 1-1,0 0 1,-1 0-1,0 0 1,0 1-1,0 0 1,0 0-1,-1 0 1,0 0-1,0 1 1,0 0-1,-1 0 1,5 10-1,-6-10-95,1-1 0,-2 1 0,1 0 0,-1-1 0,0 1 0,0 0 0,0 0 0,-1 0 0,0 0-1,0 0 1,0 0 0,-1-1 0,0 1 0,0 0 0,-1 0 0,1-1 0,-1 1 0,0 0 0,-1-1 0,0 0 0,1 0 0,-2 0 0,1 0 0,0 0 0,-1 0-1,0-1 1,0 0 0,-1 0 0,1 0 0,-1 0 0,1-1 0,-1 1 0,-10 4 0,11-7-39,-7 10-10,10-10-52,12-1-916,75 0 804,-86 19 397,2 41 48,0-32-31,-2 0 0,-5 48 0,1-60-241,-1 0 0,-1-1 0,-1 1 0,0-1 0,0 0 0,-20 26 0,0 5 0,26-44 0,1-1 0,0-1 0,0 0 0,0 1 0,0-1 0,-1 1 0,1-1 0,0 0 0,0 1 0,-1-1 0,1 0 0,0 1 0,-1-1 0,1 0 0,0 1 0,-1-1 0,1 0 0,0 0 0,-1 1 0,1-1 0,-1 0 0,1 0 0,0 0 0,-1 0 0,1 0 0,-1 1 0,1-1 0,-1 0 0,1 0 0,-1 0 0,1 0 0,0 0 0,-1 0 0,1 0 0,-1-1 0,1 1 0,-1 0 0,1 0 0,0 0 0,-1 0 0,0 0-3,1 0 0,0 0 0,-1 0 1,1 0-1,-1-1 0,1 1 0,0 0 0,-1 0 0,1 0 0,0 0 1,-1 0-1,1 0 0,0 0 0,-1-1 0,1 1 0,0 0 0,-1 0 0,1-1 1,0 1-1,-1 0 0,1 0 0,0-1 0,0 1 0,0 0 0,-1-1 1,1 1-1,0 0 0,0-1 0,0 1 0,-1 0 0,1-1 0,0 1 1,0 0-1,0-1 0,0 1 0,0 0 0,0-1 0,-1-3-339,-10-37-3218,3 7-2332,-6-16-6407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1.2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7203,'0'0'7900,"0"28"-3658,0 168 1307,0-161-4209,1 47 767,0-81-2090,-1 1 1,0-1-1,1 0 0,-1 1 1,1-1-1,-1 0 0,1 0 1,0 1-1,0-1 1,-1 0-1,1 0 0,0 0 1,0 0-1,0 0 0,0 0 1,0 0-1,0 0 0,1-1 1,-1 1-1,0 0 0,0-1 1,1 1-1,-1-1 1,0 1-1,1-1 0,-1 1 1,0-1-1,1 0 0,-1 0 1,0 0-1,1 0 0,-1 0 1,1 0-1,-1 0 0,0 0 1,1 0-1,-1-1 1,2 0-1,4 0 123,1 0-1,-1-1 1,0 0 0,0-1 0,11-5-1,48-29 516,87-43-680,-137 73-193,53-26-785,-31 4-2613,-38 29 3366,1 0 0,-1 0-1,0-1 1,1 1 0,-1 0 0,0 0-1,1-1 1,-1 1 0,0 0 0,1-1 0,-1 1-1,0 0 1,0-1 0,1 1 0,-1-1-1,0 1 1,0 0 0,0-1 0,1 1-1,-1-1 1,0 1 0,0 0 0,0-1-1,0 1 1,0-1 0,0 1 0,0-1 0,0 1-1,0-1 1,0 1 0,0 0 0,0-1-1,0 1 1,-1-1 0,1 1 0,0 0-1,0-1 1,-1 0 0,-12-6-9333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1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4626,'0'0'20409,"31"84"-19848,-16-70-465,11 0-96,0-7-464,11-7-2018,4 0-1728,1-7-2737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1.5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13366,'0'0'7860,"176"0"-6404,-98 0-575,-5 0-481,-21 0-400,-11 0 0,-15 0-2129,-10 0-2785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2.0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0 6243,'0'0'9468,"-12"21"-5373,-37 67-2299,47-85-1700,1 1 1,-1-1-1,1 1 0,0 0 1,-1-1-1,2 1 0,-1 0 1,0 0-1,1 7 0,0-9-77,0-1-1,0 1 0,0 0 0,1-1 1,-1 1-1,1-1 0,-1 1 0,1-1 0,0 1 1,0-1-1,0 1 0,-1-1 0,1 1 1,0-1-1,1 0 0,0 2 0,2-1-12,0 1-1,1 0 1,-1-1-1,1 0 0,-1 0 1,1 0-1,0-1 0,0 0 1,8 2-1,-6-2 55,35 6 65,0-2-1,84-2 0,-115-3-131,-2 0-58,1 0 1,-1-1-1,0 0 1,1-1 0,-1 0-1,0-1 1,0 0-1,-1 0 1,15-7 0,-20 8 51,1 0 1,-1-1-1,1 1 1,-1-1 0,0 1-1,0-1 1,0 0-1,0 0 1,0-1 0,-1 1-1,0-1 1,1 1-1,-1-1 1,-1 1 0,1-1-1,0 0 1,-1 0-1,0 0 1,0 0 0,0 0-1,0 0 1,-1-1-1,1-4 1,-1-9 1223,0 30 649,0 26-684,-1-36-1142,1 1-1,0-1 0,0 0 1,0 1-1,0-1 0,1 0 1,-1 1-1,0-1 0,1 0 1,0 1-1,0-1 0,-1 0 1,1 0-1,2 3 0,-1-4-25,0 0 0,-1 0-1,1 0 1,0 0-1,0-1 1,0 1 0,0-1-1,1 1 1,-1-1-1,0 1 1,0-1-1,0 0 1,0 0 0,0 0-1,3-1 1,42 0 19,0-3 1,54-11 0,-99 15-33,14-3-90,0 0 0,0 1 0,18 1 0,-30 1 83,-1 0 1,1 1-1,0-1 0,0 1 0,0 0 1,-1 0-1,1 0 0,0 0 1,-1 1-1,1-1 0,-1 1 1,1 0-1,-1 0 0,0 1 1,0-1-1,0 0 0,5 6 1,19 35 137,-23-35 16,0 0 1,1-1-1,-1 0 0,1 0 0,1 0 1,-1-1-1,13 11 0,-16-15-108,1-1 0,-1 0 0,1 0 0,0 0 0,0 0 0,-1 0 0,1-1 0,0 1 0,0-1 0,0 0 0,0 1 0,0-1 0,0-1 0,-1 1 0,1 0 0,0-1 0,0 1 0,0-1 0,0 0 0,-1 0 0,5-2 1,4-3 146,0 0 1,0 0 0,14-12 0,-22 16-132,59-43-267,85-82-1,-145 125 73,19-24-2012,-16 4-2827,-5 1-2897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5.5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357 1 1921,'0'0'13694,"-26"33"-12093,10-13-1262,-41 53 1284,-52 86 1,51-70 302,-26 45 1974,78-122-3117,14-24-281,1-2-506,225-324-327,-218 313 266,29-40-63,-41 60 122,0 1-1,0-1 0,0 1 0,1 0 1,-1 1-1,1-1 0,0 1 0,0 0 1,0 0-1,8-3 0,-12 6 3,-1-1 7,1 1 0,-1 0 0,0 0 0,0 0 0,1 0 0,-1 0 0,0-1 0,1 1 1,-1 0-1,0 0 0,0 0 0,1 0 0,-1 0 0,0 0 0,1 0 0,-1 0 0,0 0 0,0 0 0,1 0 0,-1 0 0,0 0 0,1 1 0,-1-1 0,0 0 0,0 0 0,1 0 0,-1 0 0,0 0 0,0 0 0,1 1 0,-1-1 0,0 0 0,0 0 0,0 0 0,1 1 0,-1-1 0,0 0 0,0 0 0,0 1 0,0-1 0,1 0 0,-1 0 0,0 1 0,0-1 0,0 0 0,0 1 0,0-1 0,0 1 0,4 21 231,-1-1 0,-2 2 0,0-1 0,-3 37 0,0-3 317,2-35-323,1-6-45,-1 0 0,-1 1 1,0-1-1,-6 27 1,7-42-177,-2 8 29,2-8-35,0 0-1,0 0 1,0 0 0,0 1-1,0-1 1,0 0-1,0 0 1,0 0-1,0 0 1,0 1-1,0-1 1,0 0 0,0 0-1,0 0 1,0 0-1,0 0 1,0 1-1,0-1 1,0 0-1,0 0 1,0 0 0,1 0-1,-1 0 1,0 0-1,0 1 1,0-1-1,0 0 1,0 0-1,0 0 1,0 0-1,0 0 1,1 0 0,-1 0-1,0 0 1,0 1-1,0-1 1,0 0-1,0 0 1,0 0-1,1 0 1,-1 0 0,0 0-1,0 0 1,0 0-1,0 0 1,1 0-1,-1 0 1,0 0-1,0 0 1,0 0-1,0 0 1,0 0 0,1 0-1,-1 0 1,0 0-1,12-7-50,-1-1-1,0 0 0,0 0 1,15-16-1,17-14-131,-27 27 108,147-104-916,-157 110 955,-5 4 31,0 0 0,0 0 0,0 0 0,0 1 0,0-1-1,1 0 1,-1 0 0,0 1 0,0-1 0,0 1 0,1-1 0,-1 1-1,0 0 1,1-1 0,-1 1 0,0 0 0,1 0 0,-1 0 0,2 0 0,-1 5 169,0 29 193,1 1 0,2 0 0,1-1 0,15 46 0,-20-78-449,-1-1-1,1 1 0,0 0 1,0-1-1,0 1 1,-1-1-1,2 1 1,-1-1-1,0 1 0,0-1 1,0 0-1,1 1 1,-1-1-1,0 0 1,1 0-1,-1 0 1,1 0-1,0 0 0,-1-1 1,1 1-1,2 1 1,-2-2-460,0 0 1,1 1-1,-1-1 0,0 0 1,1 0-1,-1 0 0,0 0 1,0-1-1,1 1 1,-1-1-1,0 1 0,0-1 1,0 0-1,0 0 0,1 0 1,-1 0-1,3-2 1,15-14-6806,-4 8-2848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5.8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 7123,'0'0'18643,"19"-12"-17066,270-156-339,-275 161-1288,20-12-172,-33 18 210,0 1 0,1-1-1,-1 0 1,0 0 0,0 0 0,0 0-1,0 0 1,0-1 0,0 1-1,0 0 1,0 0 0,-1-1 0,1 1-1,0 0 1,-1-1 0,1 1-1,-1-1 1,1 1 0,-1-2 0,0 2 16,-1 1 0,1-1 0,-1 0 0,1 1 0,-1-1 0,1 1 1,-1-1-1,1 1 0,-1-1 0,0 1 0,1-1 0,-1 1 0,0 0 1,1-1-1,-1 1 0,0 0 0,0 0 0,1-1 0,-1 1 0,0 0 1,0 0-1,1 0 0,-1 0 0,0 0 0,0 0 0,1 0 1,-1 0-1,0 0 0,0 1 0,1-1 0,-2 1 0,-29 5 101,13 3-104,2 1-1,-1 1 1,1 0-1,1 2 1,0 0-1,-17 19 1,4-5 30,18-19 95,1 1 1,0 1-1,1-1 1,0 1-1,0 1 1,-8 16-1,14-20-70,26-7-330,-4-3-807,-1-1 1,0-1 0,29-13 0,5 0-4708,18-3-5967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6.3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3 190 10677,'0'0'16589,"0"9"-15866,-1 7-389,0-8-172,0 1 0,1-1 0,0 1 0,2 10 0,-1-17-159,-1 0 0,1 1 1,-1-1-1,1 0 0,0 0 0,0 0 1,-1 0-1,2 0 0,-1 0 0,0-1 1,0 1-1,0 0 0,1 0 0,-1-1 1,1 1-1,0-1 0,-1 0 0,1 1 1,0-1-1,0 0 0,0 0 0,0 0 0,2 1 1,10 1-247,-1-1 0,0 0 1,1-1-1,-1 0 0,0-1 1,1-1-1,-1 0 0,25-6 0,47-1-483,-77 8 771,0 0 1,0 1 0,0 0-1,0 0 1,0 1 0,-1 0-1,1 0 1,11 5 0,-7-1 12,0-2 0,0 1 0,0-2 1,1 1-1,-1-2 0,1 0 0,0 0 0,0-1 1,-1-1-1,1 0 0,0-1 0,0 0 0,0-1 1,-1 0-1,1-1 0,-1-1 0,1 0 0,-1 0 1,0-2-1,-1 1 0,0-1 0,1-1 0,-2 0 1,1 0-1,-1-1 0,0-1 0,-1 0 0,0 0 0,0-1 1,-1 0-1,11-17 0,-15 19-46,-1-1-1,0 1 1,0-1-1,-1 0 1,0 0 0,-1 0-1,1 0 1,-2-1-1,1 1 1,-3-18 0,2 4 34,0 19-19,0-1 0,0 0 0,-1 0 0,1 1 0,-1-1 1,0 0-1,-3-6 0,3 9 30,1 1-1,-1 0 1,0-1-1,0 1 1,0 0-1,0 0 1,0-1 0,0 1-1,0 0 1,-1 0-1,1 0 1,0 0-1,-1 1 1,1-1-1,0 0 1,-1 1 0,1-1-1,-1 0 1,1 1-1,-1 0 1,1-1-1,-1 1 1,0 0 0,1 0-1,-1 0 1,-1 0-1,1 0-54,1 1 0,-1 0 0,1-1 0,0 1 0,-1 0 0,1 0 0,0 0 0,0 0 0,0 0 0,-1 0 0,1 0 0,0 0 0,1 0 0,-1 0 0,0 1 0,0-1 0,0 0 0,0 3 0,-18 38-4,9-21 17,0 0 49,1 0 0,1 0 1,1 1-1,1 0 0,1 1 1,1-1-1,-2 30 0,6 163 764,3-96-492,-2-117-328,-1 0-1,0-1 1,0 1 0,0 0-1,-1-1 1,1 1-1,0 0 1,-1-1 0,1 1-1,-1 0 1,1-1 0,-1 1-1,0-1 1,0 1 0,1-1-1,-1 1 1,0-1-1,-1 0 1,1 1 0,0-1-1,0 0 1,0 0 0,-2 1-1,-1 0 13,-1 0 0,1-1 1,0 1-1,-1-1 0,1 0 0,-10 1 0,-3 0-2,1 1-338,0 0 1,1-2 0,-1 0 0,0 0-1,-22-4 1,37 3 119,-1 0 0,1-1 0,0 1 0,-1-1-1,1 1 1,0-1 0,-1 1 0,1-1 0,0 0 0,0 0 0,0 1-1,0-1 1,0 0 0,0 0 0,0 0 0,0-1 0,0 1 0,0 0 0,0 0-1,1 0 1,-1 0 0,0-1 0,1 1 0,-1 0 0,1-1 0,-1 1 0,1-1-1,0 1 1,0-2 0,-1-1-582,1 1 0,0-1-1,0 1 1,0-1 0,0 1 0,1-1-1,0 1 1,-1-1 0,1 1-1,0 0 1,2-5 0,2 2-1584,-1-1 0,1 1 0,0-1 0,11-9 1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6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1 230 96,'0'0'16672,"28"-13"-13948,89-44-1169,-100 48-1262,0-1 0,0-1 0,18-16-1,-20 15-86,-11 9-33,0 0 0,-1-1 0,1 1 0,0-1 1,-1 0-1,0 0 0,0 0 0,4-8 0,-5 7 494,0 1-1,-1-1 0,1 0 1,-1 0-1,-1 0 0,1 1 0,-1-1 1,0-7-1,-20 12 732,17 1-1394,0 0-1,0 0 1,0 1 0,0-1 0,0 1-1,0 0 1,0-1 0,1 1 0,-1 0-1,1 1 1,0-1 0,-1 0 0,1 1-1,0-1 1,0 1 0,1 0-1,-1-1 1,1 1 0,-1 0 0,1 0-1,0 0 1,0 0 0,-1 4 0,-1 6 30,1 0 0,0-1 1,0 1-1,1 19 0,1-27-14,1-1 0,-1 1 0,0-1 0,1 1 0,0-1 0,0 1 0,0-1 0,1 0 0,0 0 0,-1 1 0,2-1 0,-1 0 0,0-1 0,1 1 0,4 5 0,-3-5-1,1 0 0,-1 0 1,1 0-1,0-1 1,0 0-1,0 0 1,1-1-1,-1 1 0,1-1 1,-1 0-1,12 2 1,2 0-314,0-2 1,31 1-1,5-6-4292,-32-4-3097,-2-6-3803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4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0 5891,'0'0'16405,"2"23"-14092,12 239 2235,-15-197-3844,-3 1-1,-18 92 1,12-103-577,6-28-80,-1 0 1,-11 31-1,15-56 20,1-9 274,-1-33-16,1 40-334,0-1-1,0 0 0,0 0 1,0 0-1,0 0 0,0 0 1,0 0-1,1 0 0,-1 0 0,0 0 1,0 1-1,1-1 0,-1 0 1,1 0-1,-1 0 0,1 1 1,-1-1-1,1 0 0,-1 0 1,1 1-1,0-1 0,0 0 1,-1 1-1,1-1 0,0 1 0,0-1 1,-1 1-1,1 0 0,0-1 1,0 1-1,0 0 0,2-1 1,58-13-250,59 14-212,-68 0-2481,-21-5-2066,-11-5-4002,-4-3-5211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6.1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3490,'0'0'19320,"41"-7"-17367,-4 7 32,-1 0-928,0 0-497,-5 7-400,1-7-144,-1 7-16,-5-7-1088,-6 7-1698,-14-7-2576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0.3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 68 912,'0'0'10037,"-2"-7"-9573,-5-20 7062,-1 18-4576,7 9-2492,0-1 0,0 0 0,0 0 1,0 0-1,1 0 0,-1 0 0,0 0 1,0-1-1,1 1 0,-1 0 0,0 0 1,1 0-1,-1-1 0,1 1 0,0 0 1,-1-1-1,1 1 0,0-2 0,30 3 15,4-1-279,-17 0-136,-1 1 0,1 1 0,0 0 0,18 4 0,-30-3-53,0-1 0,0 1 0,0 0 0,0 0 0,0 0 0,-1 0 1,1 1-1,-1 0 0,0 0 0,0 0 0,0 1 0,0-1 0,-1 1 0,1 0 0,-1 0 1,0 0-1,5 9 0,-3-2 80,0 1 1,-1 0 0,0 1-1,-1-1 1,-1 1-1,0-1 1,0 1 0,-1 0-1,-1 0 1,0 0-1,-4 24 1,3-29-81,-1-1 0,1 0 0,-2 0 1,1 0-1,-1-1 0,0 1 0,0 0 0,-1-1 1,0 0-1,0 0 0,0 0 0,-1 0 0,0-1 0,0 0 1,0 0-1,-6 5 0,-5 1-3,1-1-1,-1 0 1,0-2-1,-33 14 1,37-18-2,0-1 0,0 0 0,-1-1 0,1 0 0,0-1 0,-1 0 0,-21-2 0,3 0 0,100 10-152,-42-5 49,42 3 1,-40-7-332,0 2 1,45 9-1,12 11-5511,-42-7-861,0-6-3372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6.5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5699,'0'0'13454,"3"22"-10728,10 71-538,-12-84-1813,1-1-1,1 1 1,-1-1-1,2 0 1,-1 0-1,1 0 1,4 7-1,-4-10-701,0 0-1,0 0 1,0 0-1,0-1 1,1 0-1,0 0 0,0 0 1,0 0-1,0-1 1,1 0-1,-1 0 1,12 4-1,1-2-1068,1-1-1,0-1 1,-1 0 0,1-2 0,0 0-1,26-3 1,-7 2 2153,-31-1-530,1 0 0,-1 0 0,0 0 0,1-1 0,-1 0 0,0-1 0,0 1 0,0-1 0,-1-1 0,1 1 0,-1-1 0,1-1 0,-1 1 0,-1-1 0,1 0 0,7-8 0,-1 0 163,-1-1 1,-1 0 0,0 0-1,0-1 1,12-29-1,-20 39-72,0-1 1,0 1-1,0-1 0,-1 1 0,0-1 0,0 0 0,0 0 0,-1 0 0,0-7 0,-4 12 1317,-2 1-1433,0 1-1,0 1 1,1-1-1,-1 1 0,1 0 1,-1 0-1,1 1 1,0-1-1,0 1 1,0 1-1,0-1 1,1 0-1,-1 1 1,-5 6-1,-7 8-26,0 0-1,-15 23 1,28-36-133,-7 10 247,0 0-1,-12 24 1,21-33-194,-1-1 0,1 1 0,0 0 0,0 0 0,1 0 0,0 0 0,0 0 0,0 0 0,1 0 0,0 0 1,1 9-1,-1-14-93,0 0 1,1 1 0,-1-1 0,1 0 0,-1 0-1,1 0 1,-1 0 0,1 0 0,-1 0-1,1 0 1,0 0 0,0 0 0,0 0 0,-1 0-1,1 0 1,0 0 0,0-1 0,0 1 0,2 1-1,30 8 19,-14-7-28,38-2 1,-46-1 1,7 0-475,0-2-1,-1 1 0,1-2 0,0-1 1,-1 0-1,0-1 0,0 0 0,25-13 1,-23 8-1711,-1 0 1,0-2-1,-1 0 1,17-15-1,14-21-7691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6.8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9540,'0'0'15039,"-4"30"-13267,3-24-1653,-9 63 1613,-1 102 0,10 1-674,3 212 717,1-324-1775,14 75 0,-13-114-40,-3-18-253,-1-13-1823,0-107-12379,0 62 4323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7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8340,'0'0'16792,"145"0"-14311,-98 0-1121,0 0-831,-16-7-481,-5 7-48,0 0-769,0 0-1872,5-7-2145,-5 0-2642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8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1 213 5122,'0'0'14263,"17"-5"-11846,3 0-1926,-1-1 0,0-1 1,-1 0-1,1-2 0,-2 0 0,1-1 1,21-16-1,-26 15-414,0 0 0,-1 0 0,0-1-1,-1-1 1,14-20 0,-24 32-55,0 0-1,-1 1 1,1-1-1,-1 0 1,1 0-1,-1 1 1,1-1-1,-1 0 1,0 0-1,1 0 1,-1 0-1,0 0 1,0 0-1,0 1 1,0-1-1,1 0 1,-1 0-1,0 0 1,-1 0-1,1 0 1,0 0-1,0 0 1,0 0-1,0 0 1,-1 1 0,1-1-1,0 0 1,-1 0-1,1 0 1,-1 0-1,1 1 1,-1-1-1,1 0 1,-1 0-1,0 1 1,1-1-1,-1 1 1,0-1-1,1 0 1,-1 1-1,0-1 1,0 1-1,0 0 1,1-1-1,-1 1 1,0 0-1,0-1 1,0 1-1,0 0 1,0 0-1,0 0 1,0 0-1,-1 0 1,-8-1 77,0 0 0,1 1 0,-1 1 0,-10 1 0,15-1-75,0-1 7,0 1-1,1 0 0,-1 0 1,1 1-1,-1-1 1,1 1-1,-1 0 1,1 0-1,0 0 1,0 1-1,0-1 1,0 1-1,0 0 1,1 0-1,-1 1 0,1-1 1,0 1-1,0-1 1,-4 8-1,3-3 57,0-1 0,1 1-1,0 0 1,0 0 0,1 1 0,0-1-1,0 0 1,1 1 0,0-1 0,1 12-1,0-18-70,0 1 0,0-1 0,1 1 0,-1-1 0,1 0 0,0 1 0,-1-1 0,1 0 0,0 0 0,0 0 0,0 1 0,1-1-1,-1 0 1,0-1 0,1 1 0,-1 0 0,3 2 0,0-1 15,0 0 0,1 1 0,-1-1 0,1-1-1,0 1 1,0-1 0,7 3 0,2-1-313,0 0-1,0-1 1,0-1 0,1 0-1,19 0 1,-29-2-130,1-1 0,-1 1 0,0-1 1,1 0-1,-1 0 0,0-1 0,0 1 0,0-1 0,0-1 1,6-2-1,43-35-7948,-47 34 7054,34-29-8245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8.5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8196,'0'0'11346,"1"20"-8643,-1 6-1766,0-10-319,0 0 0,1 0 1,1-1-1,5 22 0,-5-31-417,0 0-1,0 0 0,1-1 0,0 1 0,1 0 0,-1-1 1,8 9-1,-5-6-100,-6-8-86,0 0 0,1 1 0,-1-1 0,1 0 0,-1 1 0,0-1 0,1 0 0,-1 1 0,1-1 0,-1 0 0,1 0 0,-1 1 0,1-1 0,-1 0 0,0 0 0,1 0 0,-1 0 0,1 0 0,0 0 0,-1 0 0,1 0 0,-1 0 0,1 0 0,-1 0 0,1 0 0,-1 0 0,1 0 0,-1 0 0,1 0 0,-1-1 0,0 1 0,1 0 0,-1 0 0,1-1 0,-1 1 0,1 0 0,0-1 0,15-14 685,-16 15-697,26-32-19,-2 0 1,-1-2-1,26-47 0,-41 73-1643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38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1 246 8356,'0'0'6523,"24"-11"-2964,5 0-2739,-11 4-404,0 0 0,0-1 0,-1-1 0,0-1 0,-1 0 0,18-15 0,-24 17-189,-1 0 0,0 0 0,0-1 0,10-13 0,-16 18 52,-1 0 0,1 0 0,-1-1 0,1 0 0,-1 1 0,-1-1 0,1 0 0,-1 0 0,0 0 0,0 0 0,0 0 0,0-9 0,-1 13-162,0 0-1,0 0 1,0 0-1,0 1 1,0-1-1,0 0 0,0 0 1,0 0-1,-1 0 1,1 1-1,0-1 1,0 0-1,-1 0 1,1 0-1,0 1 0,-1-1 1,1 0-1,-1 1 1,1-1-1,-1 0 1,0 1-1,1-1 1,-1 0-1,-1 0 1,-19-1 330,14 2-287,6 0-156,0 1 1,0-1-1,0 1 0,0-1 0,0 1 1,0 0-1,1 0 0,-1-1 0,0 1 0,0 0 1,0 0-1,1 0 0,-1 0 0,0 0 0,1 0 1,-1 0-1,1 0 0,-1 0 0,1 0 1,0 0-1,-1 1 0,1-1 0,0 1 0,-8 33 117,7-26-14,-1 1 1,1 0-1,1-1 0,0 1 1,0 0-1,1 0 1,0-1-1,4 16 0,-4-21-72,1 1 1,0-1-1,0 0 0,0 0 0,1 0 0,-1 0 0,1 0 1,0-1-1,0 1 0,0-1 0,0 0 0,1 0 0,-1 0 0,1 0 1,0 0-1,0-1 0,0 0 0,0 0 0,0 0 0,5 2 0,12 2-342,-1-1-1,1-1 1,0 0-1,1-2 1,-1 0-1,28-2 1,-46 0-257,10-2-2265,-8-4-2468,-5-7-4024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43.7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275 407 5699,'0'0'17213,"-18"-11"-15322,7 4-1577,5 3-216,0 0 0,0 0 0,0 0 0,-1 1 0,0 0 0,-8-2 0,13 4-50,-1 0 0,0 1 0,1 0-1,-1-1 1,0 1 0,0 0-1,1 1 1,-1-1 0,0 0 0,1 1-1,-1-1 1,0 1 0,1 0-1,-1 0 1,1 0 0,-1 0 0,1 0-1,0 1 1,-1-1 0,1 1-1,0 0 1,0-1 0,0 1 0,-3 3-1,-19 22 571,-30 42 0,47-59-418,1 1 1,-1 0-1,2 1 0,0-1 1,0 1-1,1 0 0,0 0 1,-2 14-1,6-25-194,0-1 0,0 1 0,0 0 0,0 0 0,0 0 0,0 0 0,0 0 0,0-1-1,0 1 1,0 0 0,1 0 0,-1 0 0,0 0 0,1-1 0,-1 1 0,0 0 0,1 0 0,-1-1 0,1 1 0,-1 0 0,1-1 0,0 1 0,-1-1-1,1 1 1,0 0 0,-1-1 0,1 0 0,0 1 0,0-1 0,-1 1 0,1-1 0,0 0 0,0 1 0,0-1 0,-1 0 0,1 0 0,0 0 0,0 0-1,1 0 1,41-1-14,-32 0 38,-1-1 4,1 0 0,0-1 1,-1-1-1,1 1 0,-1-1 0,0-1 0,0 0 1,-1-1-1,1 0 0,-1 0 0,13-12 1,6-7-5,-1-2 0,26-32 0,-23 21-315,-2-2-1,-2 0 0,-1-2 0,-2 0 0,-2-2 1,-2-1-1,15-52 0,-32 90 256,0 1 0,-1-1-1,0 0 1,0 1 0,0-11 0,-1 14 1033,-3 20-211,-4 5-643,0 1 0,2 0-1,1 0 1,-2 24 0,1 99 614,6-141-729,0-1-1,-1 1 0,2 0 0,-1 0 1,1 0-1,-1 0 0,1-1 0,4 6 1,-5-8-374,-1-1 0,1 1 0,0-1 0,1 1 0,-1-1 0,0 0 0,0 0 0,1 1 1,-1-1-1,0 0 0,1 0 0,2 1 0,7-1-5716,2-8-3596,2-10-982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43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8260,'0'0'14662,"78"0"-13813,-47 0-689,-5 0-160,-10 0-432,4 0-3010,-9 7-3121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44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1 288,'15'116'8724,"-15"-110"-8019,0 0-1,0 0 1,-1 0-1,1 0 1,-2 0-1,1 0 1,0 0-1,-1-1 1,0 1-1,-3 5 1,3-7-131,0 0-1,1 0 1,-1 0 0,1 0-1,0 0 1,0 0-1,1 0 1,-1 9 0,0 1 596,3 16 1582,-2-29-2707,1 0-1,-1 0 1,1 0 0,-1 0 0,1 0-1,-1 0 1,1 0 0,0 0-1,0 0 1,-1 0 0,1 0 0,0 0-1,0 0 1,0-1 0,0 1 0,0 0-1,0-1 1,0 1 0,0-1-1,0 1 1,2 0 0,7 1-44,1 1-1,-1-2 1,0 0 0,0 0-1,0-1 1,1 0 0,-1 0 0,0-1-1,0-1 1,1 0 0,-1 0-1,-1-1 1,1 0 0,17-8-1,-15 5-125,0 0 0,-1 0-1,0-1 1,0-1 0,0 0-1,-1 0 1,0-1-1,-1 0 1,0-1 0,0 0-1,8-13 1,-3-8 154,-13 30 19,-1-1-1,1 0 1,-1 1-1,1-1 1,-1 1 0,1-1-1,-1 0 1,0 1-1,0-1 1,0 1 0,0-1-1,0 0 1,0 1-1,-1-1 1,1 0 0,0 1-1,-2-3 1,1 3 41,0 1-1,-1-1 1,1 1 0,0 0 0,0 0 0,-1-1 0,1 1-1,0 0 1,-1 0 0,1 0 0,0 0 0,-1 1 0,-1-1 0,-4 1 155,1-1-185,0 1 0,-1-1 0,1 2 0,0-1 0,0 1 0,0 0 0,0 0 0,0 0 0,0 1 0,0 0 0,1 0 0,0 1 0,-7 4 0,8-5 12,0 1-1,1-1 0,-1 0 0,1 1 0,0 0 0,0 0 0,1 0 0,-1 0 1,1 0-1,0 0 0,0 1 0,0-1 0,0 1 0,1-1 0,0 1 0,0 0 0,0-1 1,0 8-1,1-9-23,0 0 1,0-1 0,0 1-1,0 0 1,1 0-1,-1 0 1,1 0 0,-1 0-1,1 0 1,0 0-1,1-1 1,-1 1 0,0 0-1,1-1 1,-1 1 0,1-1-1,2 3 1,0-2-14,1 1 0,0-1 0,1 0 0,-1 0-1,0-1 1,1 1 0,10 2 0,9 2-123,-1-1 0,1-1 0,0-1 0,33 0 0,49-2-3758,-41-6-1943,-3-13-2960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08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2225,'0'0'16482,"0"11"-14510,-1 119 3009,3 175-395,-2-299-4549,0-1-24,0 0 1,0 0-1,0-1 0,1 1 1,0 0-1,0 0 1,0 0-1,0-1 0,1 1 1,0-1-1,0 1 0,0-1 1,4 7-1,-5-11-19,-1 1 1,1-1-1,0 1 0,0-1 1,0 1-1,-1-1 0,1 1 1,0-1-1,0 0 0,0 0 0,0 1 1,0-1-1,0 0 0,0 0 1,0 0-1,0 0 0,-1 0 1,1 0-1,0 0 0,0 0 1,0 0-1,0-1 0,0 1 1,0 0-1,0-1 0,0 1 1,-1 0-1,1-1 0,0 1 1,1-2-1,21-20-15,-19 18 26,-2 1-5,15-17-31,1 1-1,1 1 0,0 1 1,1 1-1,32-21 0,-49 36-8,0-1 1,1 1-1,-1-1 0,0 1 0,0 0 0,0 0 0,1 1 0,-1-1 0,0 1 0,1-1 0,-1 1 0,7 1 0,-9-1 18,1 1 0,-1-1 0,1 1 0,0-1 0,-1 1 0,1 0 1,-1 0-1,1 0 0,-1 0 0,0 0 0,1 0 0,-1 0 0,0 0 0,0 0 0,1 1 0,-1-1 1,0 0-1,0 1 0,-1-1 0,1 1 0,0-1 0,0 1 0,-1 0 0,1 1 0,40 94 496,-36-85-291,-4-10-158,0 0 1,0 1-1,1-1 1,-1 0-1,1 0 1,-1 1-1,1-1 1,0-1-1,0 1 1,0 0-1,0 0 1,0-1 0,0 1-1,1-1 1,-1 1-1,0-1 1,1 0-1,-1 0 1,1 0-1,-1 0 1,1-1-1,-1 1 1,1-1-1,0 1 1,-1-1 0,1 0-1,0 0 1,-1 0-1,1-1 1,0 1-1,-1 0 1,1-1-1,-1 0 1,4-1-1,4-4 21,-1-1-1,0-1 0,0 0 1,0 0-1,-1-1 0,0 0 1,0 0-1,-1-1 0,-1 0 1,6-12-1,5-9 2,-3-2 0,13-37 1,-14 9-27,-11 50-73,0 0 0,1-1-1,0 1 1,7-16 0,-10 25-1286,3-3 3268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1.4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268 122 6131,'0'0'17293,"-16"-18"-15132,-55-58-491,67 73-1573,1 0-1,-1 1 1,1-1 0,-1 1-1,0 0 1,0 0 0,0 0-1,0 0 1,0 1 0,-1-1-1,1 1 1,0 0 0,-1 1-1,1-1 1,-1 1 0,1 0-1,-1 0 1,1 0 0,-8 2-1,-10-1 191,18-1-257,-1 0 0,0 0 1,1 1-1,-1-1 0,1 1 1,0 0-1,-1 0 0,-5 3 1,8-3-32,1 0-1,-1 0 1,1 0 0,0 0-1,-1 0 1,1 0 0,0 1 0,0-1-1,-1 0 1,1 1 0,0-1 0,0 1-1,1-1 1,-1 1 0,0 0 0,0-1-1,1 1 1,-1 0 0,1-1 0,0 1-1,-1 0 1,1 0 0,0-1-1,0 1 1,0 2 0,0 5 18,1-1 0,0 1 0,0 0 1,1-1-1,0 0 0,1 1 0,-1-1 0,1 0 1,1 0-1,0 0 0,0-1 0,1 1 0,-1-1 0,1 0 1,8 8-1,50 59 384,-30-37-241,-2 1 1,29 48 0,-47-65-120,3 5-24,15 34 1,-27-50 14,-1 0 0,0 0 0,0 0-1,-1 0 1,0 0 0,-1 0 0,1 15 0,-2-25-15,-1 1 0,1 0-1,0-1 1,0 1 0,0 0 0,0-1 0,-1 1 0,1-1 0,0 1 0,0 0 0,-1-1 0,1 1 0,-1-1 0,1 1 0,0-1 0,-1 1 0,1-1 0,-1 1 0,1-1 0,-1 0 0,1 1 0,-1-1 0,0 0-1,1 1 1,-1-1 0,1 0 0,-1 0 0,0 0 0,1 1 0,-1-1 0,-1 0 0,-22 1 243,18-1-187,-18 0 97,7 1-104,0-1 0,-1 0 0,1-1 0,-20-5-1,34 6-60,0-1-1,1 0 0,-1 1 1,0-1-1,0 0 0,1 0 1,-1-1-1,0 1 0,1 0 0,0-1 1,-1 0-1,1 0 0,0 1 1,0-1-1,0 0 0,0-1 1,0 1-1,0 0 0,0-1 1,1 1-1,-1-1 0,1 1 1,0-1-1,0 1 0,0-1 0,0 0 1,0 0-1,1 0 0,-1 1 1,1-1-1,0-4 0,-1 0-16,1 0 0,0 0 0,0 1-1,1-1 1,0 0 0,0 0 0,1 1 0,0-1-1,0 1 1,0-1 0,1 1 0,0 0-1,0 0 1,1 0 0,-1 1 0,1-1 0,1 1-1,4-6 1,134-131-17,-122 121 36,43-35 1,-14 25-2545,-43 28 812,1-1 1,-1 1 0,1 1-1,13-3 1,-1 4-6141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09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1 3330,'0'0'10572,"-4"24"-6220,-13 82-1239,14-81-1509,1-1-1,2 32 1,0-27-636,0-26-907,1 1 0,-1-1 0,1 1 0,0 0 0,0-1 0,0 1 0,0-1 1,0 0-1,1 1 0,0-1 0,0 0 0,0 0 0,0 0 0,0 0 0,0 0 0,1 0 0,-1-1 1,1 1-1,0-1 0,0 0 0,0 0 0,3 2 0,-3-2-64,-1-1 1,1 0-1,0 0 0,-1 0 0,1 0 1,0 0-1,0-1 0,-1 1 0,1-1 1,0 0-1,0 0 0,0 0 0,0 0 1,0 0-1,0 0 0,-1-1 1,1 0-1,0 1 0,0-1 0,0 0 1,-1 0-1,1-1 0,-1 1 0,1 0 1,-1-1-1,1 0 0,-1 1 0,4-5 1,23-25-89,-2-1 1,35-51-1,-2-1-683,-58 81 833,-1 24 578,3-2-302,0 0-1,7 20 1,-5-19-48,-5-19-283,-1 0-8,0-1 0,0 1 1,0-1-1,0 1 1,0 0-1,0-1 0,0 1 1,0-1-1,0 1 0,1-1 1,-1 1-1,0-1 0,0 1 1,1-1-1,-1 1 1,0-1-1,1 1 0,-1-1 1,1 0-1,-1 1 0,0-1 1,1 1-1,-1-1 1,1 0-1,-1 1 0,1-1 1,-1 0-1,1 0 0,-1 0 1,2 1-1,7 6-10035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09.4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1 672,'0'0'15266,"0"22"-11531,2 38 189,11 74 1,-12-129-3788,-1 1 0,1 0 0,0-1 0,1 1 1,-1-1-1,1 1 0,0-1 0,1 0 0,-1 0 0,1 0 0,0 0 0,0 0 1,0-1-1,7 7 0,-10-11-134,1 0 1,-1 1-1,1-1 1,0 0-1,-1 0 0,1 0 1,0 1-1,-1-1 1,1 0-1,0 0 1,-1 0-1,1 0 1,0 0-1,-1 0 0,1-1 1,0 1-1,-1 0 1,1 0-1,0 0 1,-1-1-1,1 1 0,0 0 1,-1-1-1,1 1 1,-1 0-1,1-1 1,-1 1-1,1-1 0,-1 1 1,1-1-1,-1 1 1,1-1-1,-1 1 1,0-1-1,1 0 0,-1 1 2,19-29 155,-1 0 0,15-35 0,-7 13-2671,3 1-4350,-9 22-28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09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1 816,'0'0'21629,"9"4"-20106,29 10-138,-19-8-761,0 1 1,24 13 0,-39-18-580,0 0 0,0 1 0,-1-1 0,1 1 0,-1 0 0,1-1 0,-1 2 0,0-1 0,0 0 0,0 1 0,-1-1 0,1 1 0,-1 0 0,0-1 0,0 1 0,2 8-1,-1 1 125,-1 1-1,0-1 0,-1 1 0,-1-1 0,0 1 0,0 0 0,-2-1 0,-3 15 1,-2 2 85,-1 0 0,-17 39 0,20-56-207,1 1-1,1 0 1,1 0-1,0 0 1,0 0 0,2 1-1,0 15 1,0-25-57,16-5-219,-12-3 60,-1 1 0,1-1 0,0 0 0,-1 0 0,0 0 0,0 0 1,0-1-1,0 1 0,0-1 0,-1 0 0,4-6 0,5-7-1150,-8 12 455,0 1-1,0-1 1,0 0 0,0 0-1,1-7 1,3-15-5995,-2-8-8151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10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 10965,'0'0'10245,"140"7"-9845,-98-14-400,-1-7-816,1 0-3426,-16 0-3010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10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0 230 10517,'0'0'7451,"27"-15"-6306,86-52-337,-100 59-674,-1 0-1,-1 0 1,1-2-1,12-13 1,-20 19 53,0-1 1,-1 0-1,1 0 1,-1-1 0,0 1-1,-1-1 1,1 1-1,2-10 1,-5 14-56,1 0 1,-1 0-1,1 0 1,-1 0-1,0 0 0,1 0 1,-1 0-1,0-1 1,0 1-1,0 0 1,0 0-1,0 0 0,0 0 1,0 0-1,0 0 1,0-1-1,0 1 0,-1 0 1,1 0-1,0 0 1,-1 0-1,1 0 1,-1 0-1,1 0 0,-1 0 1,0 0-1,1 0 1,-1 0-1,0 1 1,0-1-1,0 0 0,-1-1 1,1 2-89,0 0 0,0 0 0,0 1 0,-1-1 0,1 0 0,0 0 0,0 1 0,0-1 0,0 0 0,0 1 1,-1-1-1,1 1 0,0 0 0,0-1 0,0 1 0,0 0 0,1-1 0,-1 1 0,0 0 0,0 0 0,0 0 0,1 0 0,-1 0 0,0 0 0,1 0 0,-1 0 1,1 0-1,-1 0 0,1 0 0,-1 2 0,-5 13 138,1 1 0,1 0 0,0 0 0,1 0 0,1 0 0,1 0 0,0 1 0,2 18 0,-1-30-65,0-5-96,0 1-1,0-1 1,0 1 0,1-1-1,-1 0 1,0 1-1,1-1 1,-1 1-1,1-1 1,0 0 0,-1 1-1,1-1 1,0 0-1,0 1 1,0-1-1,0 0 1,0 0 0,0 0-1,0 0 1,0 0-1,0 0 1,0 0-1,1 0 1,-1-1 0,0 1-1,1 0 1,-1-1-1,0 1 1,1-1-1,-1 0 1,3 1 0,5 1-22,0-1 0,-1 0 0,1-1 0,12-1 0,-7 1-2,-5-1-128,0 0 1,0 0-1,-1-1 0,1 0 0,0 0 0,-1-1 0,0 0 1,13-8-1,64-41-4834,-75 45 3813,34-26-5920,-15 4-3218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10.5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9172,'0'0'11141,"0"154"-7699,0-77-545,-10 7-720,5-14-880,-1-7-513,1-7-384,5-14-352,-5-21-48,5-14-272,0 0-1280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08.2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7347,'0'0'13118,"17"0"-9287,-6 2-3268,-1 0 0,1 1 0,-1 0-1,0 1 1,0 0 0,0 1-1,0 0 1,10 6 0,0 1-241,100 54 801,-59-31-636,1-2 1,76 28-1,-70-38-321,0-4 1,138 23-1,150 6-166,-319-47-37,-36-1-291,-1 0 107,0 1 1,0 0 0,-1-1-1,1 1 1,0-1 0,0 1-1,0-1 1,-1 1 0,1 0 0,0-1-1,-1 1 1,1-1 0,0 1-1,-1-1 1,1 0 0,-1 1-1,1-1 1,-1 1 0,1-1 0,-1 0-1,1 1 1,-1-1 0,1 0-1,-1 0 1,1 1 0,-1-1-1,0 0 1,0 0 0,-4 3-1723,-20 10-6872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0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15 2097,'0'0'17893,"-6"-3"-16217,3 1-1413,2 1-226,1 0-1,-1 0 1,0 1-1,1-1 1,-1 0-1,0 1 1,1-1-1,-1 1 1,0-1-1,0 1 1,0-1-1,0 1 1,1 0-1,-1-1 1,0 1-1,0 0 1,0 0-1,0-1 1,0 1-1,0 0 1,0 0-1,0 0 1,0 0-1,0 0 1,0 0-1,0 1 1,0-1-1,0 0 1,1 0-1,-1 1 1,0-1-1,0 0 1,0 1-1,0-1 1,0 1-1,1-1 1,-1 1-1,0 0 1,0-1-1,1 1 1,-1 0-1,1-1 0,-1 1 1,0 0-1,1 0 1,-1 0-1,1-1 1,-1 2 0,-6 20 471,-8 37 0,5-18 119,-3 19 483,2 1 0,-5 85-1,11 127 122,5-228-1157,0-33-64,0-5-16,-1 0 0,2 0 0,-1-1 0,1 1-1,0 0 1,0 0 0,0-1 0,6 13 0,-7-19-65,0 0-1,-1 1 1,1-1 0,0 0 0,0 0 0,0 1-1,0-1 1,0 0 0,0 0 0,1 0 0,-1 1-1,0-1 1,0 0 0,0 0 0,0 1 0,0-1-1,0 0 1,0 0 0,0 0 0,0 1 0,1-1-1,-1 0 1,0 0 0,0 0 0,0 0 0,0 1 0,1-1-1,-1 0 1,0 0 0,0 0 0,0 0 0,1 0-1,-1 0 1,0 1 0,0-1 0,1 0 0,-1 0-1,0 0 1,0 0 0,0 0 0,1 0 0,-1 0-1,0 0 1,0 0 0,1 0 0,-1 0 0,0 0-1,0 0 1,1-1 0,-1 1 0,0 0 0,0 0-1,1 0 1,1-15-3794,-6-17-351,-18-3-2779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0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85 4882,'0'0'19865,"140"-14"-17287,-72 7-1122,-6-7-752,0 7-511,-5 0-193,-10 0-96,-5 0-1329,-11 0-2433,0 0-2577,-16 0-3041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0.3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11941,'0'0'14455,"140"-7"-14167,-104 7-288,-10 0-64,-5 0-2225,-5 0-2929,-6 0-3090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2.0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9 1056,'0'0'18582,"5"-8"-14859,-1 7 889,-5 8-4510,0-1 0,-1 1 1,0-1-1,0 0 0,-1 1 1,1-1-1,-2 0 0,1-1 1,-8 12-1,-7 12 14,-86 148 698,102-173-793,0 1 1,0 0 0,0 0-1,1 0 1,0 0-1,0 0 1,1 1 0,-1-1-1,1 7 1,0-12-22,0 0-1,1 1 1,-1-1 0,0 0-1,0 1 1,0-1 0,0 1 0,0-1-1,1 0 1,-1 1 0,0-1 0,0 0-1,0 1 1,1-1 0,-1 0-1,0 0 1,1 1 0,-1-1 0,0 0-1,1 0 1,-1 0 0,0 1 0,1-1-1,-1 0 1,0 0 0,1 0-1,-1 0 1,0 0 0,1 1 0,-1-1-1,1 0 1,-1 0 0,1 0 0,17 0-3,-10-1 15,19 1 69,-7 1 18,0-1-1,0-1 1,0-1-1,0 0 1,21-7-1,-2-4-253,44-20 1,-79 31-460,4-2 622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0.5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 10885,'0'0'10485,"-5"126"-8468,0-91-449,5 0-847,0-7-673,0-7-48,0-7-801,0 0-1600,0-7-2097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0.8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2721,'0'0'17774,"8"23"-15632,37 121 478,-45-143-2588,15 32 380,-15-32-468,1 0 0,-1-1 0,1 1 0,-1 0-1,1-1 1,-1 1 0,1-1 0,0 1 0,-1 0-1,1-1 1,0 0 0,0 1 0,-1-1 0,1 1-1,0-1 1,0 0 0,0 0 0,-1 1 0,1-1-1,0 0 1,0 0 0,0 0 0,0 0 0,0 0 0,-1 0-1,1 0 1,0 0 0,0 0 0,0 0 0,0-1-1,0 1 1,-1 0 0,1-1 0,0 1 0,0 0-1,-1-1 1,1 1 0,0-1 0,-1 1 0,2-2-1,10-8-219,-1-2 0,-1 1 0,11-15-1,7-7 198,-16 18 55,-8 10 25,0 0 0,0 0 0,0 1 0,1 0 0,-1-1 0,1 2 0,10-7 0,-14 9 50,0 1 0,0 0 1,0 0-1,1 0 0,-1 0 0,0-1 0,0 1 1,0 1-1,1-1 0,-1 0 0,0 0 1,0 0-1,0 1 0,1-1 0,-1 1 1,0-1-1,0 1 0,0-1 0,0 1 0,0-1 1,0 1-1,0 0 0,0 0 0,0 0 1,0-1-1,0 1 0,-1 0 0,1 0 1,1 2-1,19 32 1292,-18-29-1112,1 2-12,19 29 988,-21-35-1323,-1 0-1,1-1 1,-1 1 0,1-1-1,-1 0 1,1 0 0,0 1-1,0-1 1,0 0 0,-1 0-1,1-1 1,0 1-1,0 0 1,0-1 0,0 1-1,1-1 1,-1 0 0,3 1-1,52-1-8687,-18 0 1489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1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181 246 6323,'0'0'12993,"-22"17"-11035,-72 60-475,88-72-1271,0-1 0,1 1 0,0 0 0,0 0 1,1 1-1,-1 0 0,1-1 0,0 1 0,1 1 0,0-1 0,0 0 0,0 1 0,0 0 0,1 0 1,-1 8-1,3-1 36,7-14-302,-6 0 68,9-1 8,0-1-1,-1 1 1,0-2 0,1 1 0,-1-1-1,0-1 1,0 0 0,0 0 0,-1-1 0,1 0-1,-1 0 1,0-1 0,13-12 0,2-4-172,-1 0 0,0-2 1,17-26-1,-29 37-52,-1-1-1,-1 0 1,0 0-1,-1-1 1,-1 0-1,10-30 1,-11 21 377,-1 0 0,-1-1 0,0-47 1763,-9 82-641,-5 10-1050,1 1 0,1 1 1,1-1-1,1 2 1,1-1-1,-4 28 1,8-35-168,0 0 1,2 0 0,-1 0-1,2 0 1,0 1 0,1-2 0,0 1-1,1 0 1,1 0 0,9 24 0,-10-34-87,33 68 101,-33-68-125,0 0 0,0 0 0,0 0 0,1-1 0,0 1 0,0-1 1,1 0-1,-1 0 0,1 0 0,-1-1 0,7 4 0,-3-5-2350,1-7-4871,1-12-1534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1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102 1 9364,'0'0'15231,"-15"22"-13134,-46 75-413,57-90-1508,1 0 0,-1 1 0,1 0 1,1-1-1,-1 1 0,1 0 0,1 0 1,-1 1-1,1-1 0,1 0 0,-1 0 0,3 17 1,-1 3 58,-1-23-222,0 0-1,1 0 0,0 0 1,0 0-1,0 0 0,0 0 1,1 0-1,0-1 1,0 1-1,0-1 0,0 1 1,1-1-1,0 0 1,0 1-1,0-1 0,0-1 1,1 1-1,6 6 1,-4-6-41,0 0 1,0 0 0,0-1-1,0 0 1,1 0 0,-1 0-1,1-1 1,0 0 0,0 0 0,0-1-1,0 0 1,0 0 0,10 0-1,-14-1-44,11 0-842,-1 0 0,1-1 0,13-3 0,-22 3 58,0 0 0,0-1-1,-1 0 1,1 0 0,0 0 0,7-5 0,21-20-10317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1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10789,'0'0'14663,"156"126"-13127,-125-98-1087,-5-7-209,-6 0-208,1-7-32,-10 0-384,-6-7-1970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1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297 1 12086,'0'0'14998,"-161"126"-13813,114-77-689,6-14-464,15-7-32,5-14-912,21-7-2466,10-35-15382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2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5987,'0'0'11544,"31"14"-8655,98 50-1091,-117-58-1580,0 0 0,-1 1 0,1 1-1,-2 0 1,1 0 0,-1 1 0,-1 1-1,1-1 1,11 18 0,-16-20-109,7 8 186,-2 1 1,0 1 0,-1 0 0,0 0 0,-1 1 0,-1 0 0,-1 0 0,-1 1 0,0 0 0,-2-1 0,0 2 0,1 33 0,-4-50-283,0-1 0,-1 1 0,1 0 0,-1 0 0,1-1 0,-1 1 0,0 0 0,0-1 0,0 1 0,-1 0 0,1-1 0,-1 0 0,1 1 0,-1-1 0,0 0 0,0 0 1,0 0-1,0 0 0,0 0 0,0 0 0,0 0 0,-1-1 0,1 1 0,-1-1 0,1 0 0,-5 2 0,-7 2-395,-1-1-1,1 0 1,-31 3-1,11-1-1427,-33 12-3187,0-3-3316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3.4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5603,'0'0'10586,"2"7"-9220,20 128 5632,-16-84-5036,21 80 0,1-44-1575,4-1 0,4-1 0,3-3-1,4 0 1,99 139 0,-40-76-176,24 33 235,-93-137-297,2-1-1,44 40 0,-23-27-3,-31-28-119,1-1-1,0-2 0,2 0 1,47 27-1,215 74 108,-224-98-117,-26-10-34,1-1-1,66 13 0,62 11-1,-114-23 10,2-2 1,-1-3-1,98 5 1,-129-8-8088,-33-7 475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4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8212,'0'0'7123,"0"24"-4458,0 169 2137,0-172-4184,1 0 0,0 1 0,2-1 0,0 0 0,9 28 0,-11-44-567,1 0 0,0 1 1,0-1-1,1 0 0,0 0 0,-1 0 1,2 0-1,-1-1 0,0 1 0,1-1 0,0 0 1,0 0-1,0 0 0,1-1 0,-1 1 1,1-1-1,0 0 0,0 0 0,0-1 1,0 1-1,0-1 0,0 0 0,1-1 1,-1 1-1,8 0 0,-4-1-10,-1 0 0,0-1 0,1 0 0,-1 0 0,1-1 0,-1 0 0,0-1 0,1 0 0,-1 0 0,0-1 0,0 0 0,13-7 0,-9 3-32,0-1 1,-1-1-1,0 0 0,-1 0 0,0-1 0,16-20 1,-16 19-9,-1 0 1,0-1-1,-1 0 1,-1 0 0,1-1-1,-2 0 1,0 0-1,-1-1 1,0 0 0,-1 0-1,0 0 1,-1 0-1,-1-1 1,1-14 0,-3-25 702,0 53-685,0 14-13420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4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9700,'0'0'9648,"-1"24"-7565,-3 168 2389,5-191-4464,-1-1 0,1 1 0,-1 0 0,1 0 1,0-1-1,-1 1 0,1-1 0,0 1 0,0-1 1,-1 1-1,1-1 0,0 1 0,0-1 1,0 1-1,0-1 0,0 0 0,-1 0 0,1 1 1,0-1-1,0 0 0,0 0 0,0 0 1,0 0-1,0 0 0,0 0 0,0 0 0,1-1 1,34-1-437,12-13 78,-40 11 321,0 1-1,0 0 1,0 1 0,1 0 0,-1 0-1,18-1 1,-25 3 70,1 1 1,-1-1-1,1 0 0,-1 1 1,0-1-1,1 1 0,-1-1 0,0 1 1,1 0-1,-1 0 0,0 0 1,0 0-1,1 0 0,-1 0 1,0 0-1,0 0 0,1 2 0,18 27 825,-7-11-375,37 49-1297,-48-67-1552,-2-1 1769,1 0-1,-1 0 1,1 0-1,-1 1 1,1-1-1,-1 0 1,1 0-1,0 0 1,-1 0-1,1 0 1,-1-1-1,1 1 1,-1 0-1,1 0 1,-1 0-1,1 0 1,-1-1-1,1 1 1,9-6-10008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2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0 12886,'0'0'13238,"-5"157"-10709,-5-104-1376,5-1-561,-9-6-208,4-6-336,-5-1-48,1-6-128,-1-7-880,10-13-369,0-6-1648,5-1-961,20-6-8164,4-13 3298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4.6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5747,'0'0'17512,"36"119"-15335,-36-98-897,0-7-864,10-7-400,-10-28-17448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4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105 155 12502,'-104'-140'14534,"119"140"-14518,11 0-32,6 0-336,14 0-3121,1-14-4435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5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21 142 4626,'0'0'18422,"14"11"-17395,47 31-365,-59-41-629,1 0 0,0 1 0,-1-1 0,1 0 0,0 0 1,0-1-1,0 1 0,0-1 0,0 1 0,0-1 0,0 0 1,0 0-1,0 0 0,0 0 0,0-1 0,-1 1 0,1-1 1,0 0-1,0 0 0,0 0 0,4-2 0,1-2 7,0 0-1,-1 0 0,0-1 1,0 0-1,7-8 0,-1 1-73,-12 12 34,1 0 1,-1 0-1,0 0 1,0-1-1,0 1 0,0 0 1,0-1-1,-1 1 1,1-1-1,0 1 1,-1-1-1,1 1 0,-1-1 1,1 1-1,-1-1 1,0 1-1,1-1 1,-1 0-1,0 1 1,0-4-1,-1 2 35,0 0-1,0 0 1,0 0-1,0 0 1,0 0 0,0 0-1,-1 0 1,0 0 0,1 1-1,-3-4 1,-2-1 120,-1 0-1,1 1 1,-1-1-1,0 2 1,0-1 0,-11-6-1,9 8 83,0 0-1,0 1 1,0 0-1,0 0 1,-1 1-1,1 1 1,-1-1-1,1 1 1,-1 1-1,-18 1 1,27-1-257,-1 0-1,0 0 1,1 1 0,-1-1 0,0 0 0,1 1 0,-1-1 0,0 1 0,1 0 0,-1-1 0,1 1 0,-1 0-1,1 0 1,-1 0 0,1 0 0,0 0 0,-1 1 0,1-1 0,0 0 0,0 1 0,0-1 0,0 0 0,0 1-1,0-1 1,1 1 0,-1 0 0,-1 2 0,-4 23-2381,5 0-3856,1-19-882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5.5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2113,'0'0'22304,"8"12"-21232,1 1-811,2 6 0,1-1 1,28 32 0,-35-45-318,1 0-1,0-1 1,1 0 0,-1 0 0,1 0 0,-1-1 0,1 0-1,0 0 1,0-1 0,0 0 0,1 0 0,-1-1-1,0 1 1,1-2 0,9 1 0,-7-1-79,0 0 0,0-1 0,-1 0 0,1 0 0,0-1 0,-1-1 0,1 0 0,-1 0 0,0 0 0,0-1 0,9-6 0,25-21-250,-31 21 298,0 1-1,1 0 0,16-8 0,-29 17 118,1 0 0,-1 0 0,0 0 0,0 0 0,1 0-1,-1 0 1,0 0 0,1 0 0,-1 0 0,0 0 0,0 0 0,1 0 0,-1 0 0,0 0 0,0 0 0,1 1-1,-1-1 1,0 0 0,0 0 0,1 0 0,-1 0 0,0 1 0,0-1 0,0 0 0,1 0 0,-1 0-1,0 1 1,0-1 0,0 0 0,0 0 0,0 0 0,1 1 0,-1-1 0,0 0 0,0 1 0,0-1 0,0 0-1,0 0 1,0 1 0,0-1 0,3 18 2179,-1-7-1239,7 9-306,1 8-363,-9-27-525,-1 1-1,1-1 0,0 0 0,-1 0 0,1 0 0,0 0 0,0 0 1,0 0-1,0 0 0,0 0 0,0 0 0,0 0 0,0 0 0,1 0 1,-1-1-1,0 1 0,0 0 0,1-1 0,-1 1 0,2-1 0,31 9-7298,-8-9 2195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5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 7187,'0'0'14599,"-51"147"-11718,51-84-1424,0 0-112,0-7-481,5-7-288,10-14-416,11-7-96,0-7-64,5-14-32,0-7-512,11 0-2353,-1-21-2130,-4-14-4369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6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1185,'0'0'21946,"98"147"-20090,-67-105-687,-10 0-225,0-7-591,-5-7-273,-1-7-80,-10-7-112,1-7-817,-1 0-1744,15-7-8596,6-14-673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16.1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359 1 12726,'0'0'10309,"-177"126"-7700,130-84-288,6 0-961,4-7-1248,12 0-112,4-14-48,10-14-704,11 0-1649,21-42-21914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24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4258,'0'0'19766,"0"-1"-19602,0 1 1,0-1-1,0 1 0,0-1 0,0 1 0,0-1 0,0 0 0,0 1 0,0-1 1,0 1-1,1-1 0,-1 1 0,0-1 0,0 1 0,0-1 0,1 1 0,-1-1 0,0 1 1,1 0-1,-1-1 0,0 1 0,1-1 0,-1 1 0,1 0 0,-1-1 0,0 1 1,1 0-1,-1-1 0,1 1 0,0 0 0,255 7 2847,-127-2-3805,2-3-3832,-131-12-5864,0-8 1400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3:24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8580,'0'0'17034,"10"-2"-15670,-9 2-1335,11-1 311,0 0 0,0 0 0,0 1 1,0 1-1,22 4 0,-19-2-99,200 56 836,-212-58-1070,-1 0 0,0 1 0,1-1 0,-1 1 0,0 0 0,0-1 0,0 1 0,-1 0 0,1 0 0,0 1 0,-1-1 0,1 0 0,-1 0 0,0 1 0,0-1 0,0 1 0,0-1 0,0 1 0,0-1 0,-1 1 0,1 0 0,-1-1 0,0 5 0,1 3 110,-1 0 0,0 0 0,0-1 0,-1 1 0,-2 12 0,0-12 12,-1 0 0,0 1 0,0-2 0,-1 1 0,0 0 0,-11 14 0,-46 54 402,33-44-442,-49 63-113,78-96-227,0 4-6286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30.6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 3618,'0'0'17928,"7"-2"-11164,-4-3-6656,-3-9 296,0 5 413,0 11-490,0 5-271,0 0 0,0 0 0,1 0 0,0 0 0,1 0 0,-1 0 0,4 7 0,-4-8 699,2 1-3999,3-16-1553,3-18-1977,9-13-3593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2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11877,'0'0'10040,"23"5"-9085,78 13-278,-88-16-593,0 0-1,-1 1 0,1 0 0,0 1 1,-1 1-1,13 6 0,-21-8-24,-1-1 0,0 1 0,0 0 0,0-1 0,0 1 0,-1 1 0,1-1-1,-1 0 1,0 1 0,0-1 0,0 1 0,0 0 0,0 0 0,-1-1 0,0 1 0,0 0 0,0 0-1,0 0 1,0 6 0,3 22 424,-1 0 0,-1 0 0,-2 0 0,-1 0 0,-2 0 0,0-1-1,-14 52 1,-60 157 809,62-187-1709,15-170-8701,0 72 2408,0-14-7158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31.3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57 5635,'0'0'14331,"0"27"-11927,0 189 2484,0-213-4816,-1 3 78,1 0 0,1 0 0,-1 0 1,1 0-1,3 11 0,-4-15-144,1-1 1,-1 0-1,1 1 0,0-1 0,0 0 1,0 0-1,0 1 0,0-1 0,0 0 1,0 0-1,0 0 0,0 0 1,0-1-1,0 1 0,1 0 0,-1 0 1,0-1-1,1 1 0,-1-1 0,0 1 1,1-1-1,-1 1 0,1-1 1,-1 0-1,0 0 0,1 0 0,-1 0 1,3 0-1,16 1 56,-16-1-61,0 1-1,0-1 1,0 1 0,0-1 0,0-1 0,0 1 0,0 0 0,0-1 0,0 0-1,0 0 1,0 0 0,0 0 0,-1-1 0,1 0 0,0 0 0,-1 0 0,6-3-1,2-7-75,-1-1-1,0 0 1,-1 0-1,0-1 1,-1 0-1,-1-1 1,0 0-1,10-31 1,-8 10-119,0-1 0,5-67-1,-11 84 174,-2 17 1062,-1 33-4,0 858 2445,0-888-3483,-1 1 0,1-1-1,0 1 1,-1-1 0,1 1 0,-1-1-1,1 1 1,-1-1 0,1 1 0,-1-1 0,1 1-1,-1-1 1,1 0 0,-1 1 0,0-1-1,1 0 1,-1 0 0,0 1 0,1-1-1,-1 0 1,0 0 0,1 0 0,-1 0 0,0 0-1,1 0 1,-1 0 0,0 0 0,1 0-1,-1 0 1,-1-1 0,-20-2-417,21 2 224,0 0 0,-1 0 0,1-1 0,0 1 0,0 0 0,0-1 0,-1 1 0,2-1 0,-1 0 0,0 1 0,0-1 0,0 0 0,1 1 0,-1-1 0,1 0 0,-1 0 0,1 1 0,0-1 0,0-2 0,-1-43-6483,2 32 3241,-1-21-4813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14:32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1 1777,'0'0'20929,"4"4"-17272,23 21-1684,-16-16-1472,0 1 1,-1 1-1,-1-1 1,1 2-1,-2-1 1,0 1 0,10 19-1,-4-7-370,24 48 90,-35-64-212,1 0-1,-2 0 0,1 0 1,-1 0-1,0 1 0,-1-1 1,1 12-1,-2 11-8,2-21 0,-2 0 0,0 0 0,0 0 0,-1 0 0,0 0 0,0 0 0,-1-1 0,-1 1 0,0 0 0,0-1 0,-7 14 0,-113 156 0,81-135 0,42-43 0,-1-1 0,1 1 0,0-1 0,-1 1 0,1-1 0,-1 1 0,1-1 0,-1 0 0,1 1 0,-1-1 0,0 0 0,1 1 0,-1-1 0,1 0 0,-1 0 0,0 0 0,1 0 0,-1 1 0,1-1 0,-1 0 0,0 0 0,1 0 0,-1 0 0,0 0 0,1 0 0,-1-1 0,1 1 0,-1 0 0,0 0 0,1 0 0,-1-1 0,1 1 0,-1 0 0,1 0 0,-1-1 0,0 1 0,1 0 0,0-1 0,-1 1 0,1-1 0,-1 1 0,1-1 0,-1 1 0,1-1 0,0 1 0,-1-1 0,1 1 0,-1-2 0,0 1 0,-19-32-1707,-6-14-6831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38.2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213 25 9236,'0'0'17432,"-10"-6"-16509,4 2-774,3 2-89,0 0 0,0 1 0,-1-1 0,1 0 0,0 1 0,-1 0-1,-5-2 1,7 3-36,1 0 0,-1 0 0,1 0 0,-1 0 0,1 0 0,-1 1 0,1-1 0,-1 0 0,1 1 0,-1-1 0,1 1 0,0 0 0,-1-1 0,1 1 0,0 0 0,-1 0 0,1 0 0,0 0 0,0 0 0,0 0 0,0 0 0,0 0 0,0 0 0,0 1 0,0-1 0,-1 3 0,-17 29 252,1 0 1,2 2-1,1 0 1,2 1-1,2 0 0,1 1 1,1 0-1,2 1 1,2 0-1,0 53 1,5-84-242,0 0-1,1-1 1,0 1 0,0-1-1,0 1 1,1-1 0,0 1-1,0-1 1,1 0 0,0 0-1,0 0 1,0 0 0,1-1-1,0 1 1,0-1 0,0 0-1,1 0 1,0 0 0,-1-1-1,9 6 1,-5-5-362,0 0 0,1 0 1,-1-1-1,1 0 0,16 5 0,-14-6-1661,1 0-1,-1-1 0,1-1 1,17 1-1,-2-6-5638,3-13-4454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38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0 7924,'0'0'11087,"-6"21"-9374,-45 247 5016,31 36-4480,20-301-2764,1-9-3023,18-82-4236,-8 21 1520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38.9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5907,'0'0'17658,"19"4"-17279,86 22 1082,-92-23-1264,-1 2 1,1 0 0,-1 1-1,0 0 1,-1 0-1,1 2 1,17 13 0,-27-19-154,1 0 0,-1 1 0,0-1 0,0 1 1,0-1-1,0 1 0,0 0 0,0 0 0,-1 0 0,1 0 1,-1 0-1,0 0 0,0 0 0,0 0 0,0 1 0,0-1 1,-1 0-1,0 1 0,1-1 0,-1 0 0,0 1 0,-1-1 1,1 0-1,-1 1 0,1-1 0,-3 5 0,1-3 72,-1 1-1,0 0 1,0-1-1,-1 0 1,0 0-1,0 0 1,0 0 0,0-1-1,-1 1 1,0-1-1,0 0 1,-9 5-1,-4 1-28,0-2 1,0 0-1,-1-1 0,0-1 0,-33 7 0,6-2 41,45-10-138,0-1 0,0 0 0,1 1-1,-1-1 1,0 0 0,1 1 0,-1-1 0,0 1 0,1-1-1,-1 1 1,0-1 0,1 1 0,-1 0 0,1-1-1,-1 1 1,1 0 0,-1-1 0,1 1 0,0 0 0,-1 0-1,1-1 1,0 1 0,0 0 0,-1 0 0,1 0-1,0 0 1,0-1 0,0 1 0,0 0 0,0 0-1,0 0 1,0 0 0,0-1 0,1 1 0,-1 0 0,0 0-1,1 1 1,-1 2-54,1-1 54,0 1 0,0-1 0,1 1 0,-1-1 0,1 0 0,-1 1 0,1-1 0,0 0 0,0 0 0,1 0 0,-1 0 0,0-1 0,1 1 0,0-1 0,0 1 0,0-1 0,3 2 0,10 8 59,33 16 0,-27-18 13,33 11 1,-33-14-1190,39 20 0,-10-6-7317,-29-14 424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39.3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0 289 6019,'0'0'13150,"25"-14"-11862,80-46-260,-99 57-778,1-1 0,-1 0 1,-1-1-1,1 1 1,0-1-1,-1 0 0,0 0 1,0-1-1,-1 1 1,0-1-1,0 0 0,0 0 1,0-1-1,4-11 1,-5 7 242,-1-1 0,0 1 0,0-1 0,-1 0 0,-1 0 1,-1-13-1,1 5-162,0 19-301,0 1 0,0-1 0,0 1-1,0-1 1,0 1 0,0 0 0,0-1 0,-1 1 0,1-1 0,0 1 0,0-1-1,0 1 1,-1 0 0,1-1 0,0 1 0,-1 0 0,1-1 0,0 1-1,0 0 1,-1-1 0,1 1 0,-1 0 0,1 0 0,0-1 0,-1 1 0,1 0-1,-1 0 1,1 0 0,0 0 0,-1-1 0,1 1 0,-1 0 0,1 0 0,-1 0-1,1 0 1,-1 0 0,1 0 0,-1 0 0,-19 5 475,13-1-477,0 0 1,0 1-1,0 0 1,1 0-1,0 1 1,0-1-1,0 1 1,1 1-1,-6 8 0,-1 2 25,0 1 0,-12 27 0,21-37-25,0-1 1,0 0 0,1 1-1,0 0 1,0-1-1,0 1 1,1 10 0,0-16-30,1 0 0,0 0 0,0 0 0,0-1 0,0 1 0,1 0 0,-1 0 0,1 0 1,-1 0-1,1-1 0,-1 1 0,1 0 0,0 0 0,0-1 0,0 1 0,0-1 0,0 1 1,0-1-1,0 1 0,1-1 0,-1 0 0,0 1 0,1-1 0,-1 0 0,1 0 0,-1 0 0,1 0 1,0 0-1,-1-1 0,1 1 0,0 0 0,0-1 0,0 1 0,1-1 0,84 8-3381,-30-7-4415,-50-1 6413,29 0-7751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39.7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1201,'0'0'18152,"0"21"-16183,-1 274 4749,-6-137-5387,-1 58-272,8-217-1203,6-142-10701,4 67 2545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0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26 4930,'0'0'10138,"24"-4"-8500,78-15-285,-98 18-1226,0 1-1,0-1 1,0 1 0,0 0 0,0 0-1,0 0 1,0 0 0,0 1 0,-1 0-1,1 0 1,0 0 0,0 0 0,0 0-1,6 4 1,-7-3-10,-1 0 1,0 0-1,0-1 0,0 1 1,0 1-1,0-1 0,-1 0 1,1 0-1,-1 1 0,1-1 1,-1 1-1,0-1 0,0 1 1,0-1-1,0 1 0,0 3 0,0 0 179,0-1 0,-1 1 0,0 0 0,0-1-1,0 1 1,-1-1 0,1 1 0,-1-1 0,-1 1-1,1-1 1,-1 1 0,0-1 0,0 0 0,-1 0-1,1 0 1,-7 8 0,-7 3 8,0-1 0,-1 0-1,-1-1 1,0-1 0,-1-1 0,-24 12-1,-14-2-2469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0.4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7123,'0'0'13788,"-1"23"-11819,-4 131 760,5-83-2070,0-42-320,0-25 127,0-10 311,0-1-796,1 0-1,-1-1 1,1 1 0,0 0-1,0 0 1,1 0-1,0 1 1,0-1 0,1 0-1,0 1 1,0-1-1,1 1 1,-1 0 0,1 0-1,1 0 1,-1 1 0,1 0-1,0-1 1,0 2-1,0-1 1,1 0 0,0 1-1,11-6 1,-5 4-878,0 0 1,-1 1-1,2 1 1,-1 0 0,14-2-1,-6 3-2478,1 0-1,30 0 1,10 3-6280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0.7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1 7171,'0'0'15181,"-24"14"-13775,-75 47-32,95-58-1286,0 0 1,0 1 0,0-1 0,0 1 0,1-1-1,0 1 1,-1 0 0,2 1 0,-4 4 0,5-7-59,0 0 0,0 0 0,1 0 0,-1 0 0,1 0 0,-1 1 0,1-1 0,0 0 0,0 0 0,0 1 1,0-1-1,0 0 0,0 0 0,1 3 0,0-4-34,-1 0 0,1 0 0,-1-1 1,1 1-1,0 0 0,0-1 0,-1 1 0,1 0 1,0-1-1,0 1 0,-1-1 0,1 0 0,0 1 1,0-1-1,0 0 0,0 1 0,0-1 0,0 0 1,0 0-1,0 0 0,0 0 0,0 0 0,-1 0 1,1 0-1,0 0 0,0 0 0,0 0 0,0 0 1,1-1-1,5 1-34,4-1 12,0 1 0,1-2 0,-1 1 0,0-2 0,-1 1 0,1-1-1,10-5 1,8-5-241,32-21-1,-57 32 211,-3 1 41,0 1-1,-1 0 0,1-1 1,0 1-1,0 0 0,-1-1 0,1 1 1,0 0-1,0 0 0,0 0 1,0 0-1,-1 0 0,1 0 0,0 0 1,0 0-1,0 0 0,0 0 1,-1 0-1,1 1 0,0-1 1,0 0-1,0 0 0,-1 1 0,1-1 1,0 1-1,0-1 0,-1 1 1,1-1-1,0 1 0,-1-1 0,1 1 1,-1-1-1,1 1 0,-1 0 1,1 0-1,-1-1 0,1 2 0,15 36 515,-11-24-118,2 8 179,-4-15-349,-1 0 0,1 0 1,0 0-1,1-1 0,-1 1 0,8 8 0,-10-39-3043,-3-7-1150,-7-4-3370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2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10565,'0'0'14502,"170"85"-12565,-112-59-1184,5 0-577,1 7-176,-6-20-753,0-6-2768,0-7-3362,6 0-6179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0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4258,'0'0'20665,"78"98"-20665,-68-77-672,6 7-2721,-6-14-4019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1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11605,'0'0'10693,"31"119"-10693,-15-105-2097,10 0-2465,-5-14-2961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1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192 0 2321,'0'0'22672,"-19"6"-21907,-59 20-300,76-26-454,0 1 0,0 0 0,0-1 0,0 1 0,0 0 0,0 0 0,0 0 0,1 1 0,-1-1 0,0 0 0,1 1 0,-1-1 0,1 1 0,0-1 0,-1 1 0,1 0 0,0-1 0,0 1 0,0 0 0,0 0 0,0 0 0,0 0 0,1 0 0,-1 0 0,1 0 0,-1 0 0,1 0 0,0 0 1,0 0-1,0 0 0,0 2 0,0 6-23,-1 1-18,1 0 1,1 1-1,0-1 0,1 0 1,0 0-1,1 0 0,0 0 0,8 19 1,5 22 45,-14-48-9,-2 0 0,1-1 0,0 1-1,-1 0 1,0 0 0,1 0-1,-2 0 1,1-1 0,0 1 0,-1 0-1,-1 4 1,2-6-2,-1 0 0,0 0 0,-1 0-1,1 0 1,0 0 0,-1 0 0,1 0 0,-1-1 0,1 1 0,-1 0-1,0-1 1,0 1 0,0-1 0,0 0 0,0 0 0,0 1 0,-3 0-1,-2 1-520,-26 10 260,20-10-2798,0-2-3514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1.6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0 267 6259,'0'0'4573,"32"-14"-1036,-5 2-2939,182-87 2331,-187 88-2822,-1-1 1,0-1-1,-1 0 0,-1-2 0,22-21 0,-28 13 128,-13 22-137,1 1 1,-1 0-1,0-1 0,0 1 0,1-1 0,-1 1 0,0-1 0,0 1 0,0-1 0,0 1 0,0 0 0,1-1 0,-1 1 0,0-1 0,0 1 0,0-1 0,0 1 1,-1-1-1,1 1 0,0-1 0,0 1 0,0-1 0,0 1 0,0-1 0,-1 1 0,1-1 0,0 1 0,0-1 0,-1 1 0,1 0 0,0-1 0,-1 1 0,1 0 0,0-1 1,-1 1-1,1 0 0,0-1 0,-1 1 0,1 0 0,-1 0 0,1-1 0,-1 1 0,1 0 0,-1 0 0,1 0 0,-1 0 0,1 0 0,-1-1 0,0 1 1,-4 0 94,0 1 0,-1-1 0,1 1 0,0 0 0,-1 0 0,1 1 0,0-1 1,0 1-1,0 0 0,0 1 0,0-1 0,-4 4 0,0 1-56,-1 1-1,2 0 1,-1 0-1,-13 18 1,16-19 71,1 1 0,-1 1 0,1-1 0,-4 11 0,7-16-167,1 0 1,0 1-1,0-1 0,0 1 1,0-1-1,0 1 1,1-1-1,-1 1 0,1-1 1,0 1-1,0-1 1,1 1-1,-1 0 0,1-1 1,0 5-1,9-3-142,2-3-347,-1-2 1,1 1-1,0-2 1,0 1 0,-1-2-1,1 1 1,18-6-1,5-4-4460,42-19 0,0-3-10008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1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10501,'0'0'14481,"-3"18"-13809,-1 8-565,0-9-63,2 0 0,0 0 0,1 26 0,1-42-81,1-1 0,-1 1 1,0-1-1,0 1 0,0-1 0,1 1 0,-1-1 0,0 1 0,1-1 0,-1 0 0,0 1 0,1-1 1,-1 0-1,1 1 0,-1-1 0,0 0 0,1 1 0,-1-1 0,1 0 0,-1 0 0,1 1 1,-1-1-1,1 0 0,-1 0 0,1 0 0,-1 0 0,1 0 0,-1 0 0,1 0 0,-1 0 0,2 0 1,23 0-1543,-14 0 833,7-2-9,0 0 0,1-1 0,-1 0 0,29-11 0,-28 8 530,0 0 0,0 2-1,0 0 1,35-1 0,-53 5 426,0 1 1,0-1-1,0 1 1,-1 0 0,1 0-1,0-1 1,-1 1-1,1 0 1,-1 0 0,1 0-1,-1 0 1,1 0-1,-1 0 1,1 0 0,-1 0-1,0 0 1,0 0-1,0 0 1,1 0 0,-1 0-1,0 0 1,0 1-1,1 3 546,0 0-203,0 0 0,1-1 0,-1 1 0,1-1 0,1 0 0,1 4 0,-1-7-1393,-1 0 0,1-1 0,-1 0 0,1 1 0,-1-1 0,1 0 0,-1-1 0,1 1 0,-1 0 0,4-1 1,-5 0 875,17-7-5830,6-10-3596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2.1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7027,'0'0'17240,"181"28"-16375,-129-21-657,-5-7-208,0 0-785,-6 0-2400,1 0-1986,-11 0-2640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2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0 5987,'0'0'16903,"-83"148"-14838,83-106-1360,0 0-625,0 0-80,0-7 0,15-7-1873,17-7-2801,14-14-2962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2.6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154 1 8116,'0'0'11963,"-24"8"-9797,-71 28-445,93-35-1635,0 0 1,-1 0-1,1 0 0,0 0 1,0 1-1,0-1 1,0 1-1,0-1 1,0 1-1,0 0 1,1 0-1,-1-1 1,1 1-1,-1 0 1,-1 4-1,2-4-36,1 0 0,-1 1 0,1-1 0,0 0-1,0 0 1,-1 0 0,2 0 0,-1 0 0,0 1 0,1 2 0,0 6-59,-1-9-7,0-1-1,1 0 1,-1 1-1,0-1 1,0 0 0,1 0-1,-1 0 1,1 1-1,-1-1 1,1 0-1,-1 0 1,1 0 0,0 0-1,0 0 1,-1 0-1,1 0 1,0 0-1,0 0 1,0 0-1,0 0 1,0-1 0,0 1-1,0 0 1,0-1-1,1 1 1,-1-1-1,0 1 1,0-1 0,0 1-1,1-1 1,-1 0-1,3 0 1,5 2-227,0-2 0,0 1 0,16-3 0,-7 2-180,90-14-1313,-107 14 1793,0 1 0,0-1 1,0 1-1,0 0 1,0 0-1,0-1 1,0 1-1,0 0 1,0 0-1,-1 0 1,1 0-1,0 0 1,-1 0-1,1 0 1,-1 0-1,1 1 1,-1-1-1,1 0 1,-1 0-1,0 0 1,1 2-1,0 1 338,0-3-419,-1 0-1,1 0 1,-1 0 0,1 0-1,0 0 1,-1-1 0,1 1-1,0 0 1,-1 0 0,1-1-1,0 1 1,0-1 0,0 1-1,0-1 1,0 1 0,0-1-1,0 1 1,0-1 0,0 0-1,0 1 1,0-1 0,0 0-1,0 0 1,0 0 0,0 0-1,0 0 1,0 0 0,0 0-1,0 0 1,0 0 0,0-1-1,0 1 1,0 0 0,0-1-1,0 1 1,-1-1 0,1 1-1,0-1 1,0 1 0,0-1-1,0 1 1,0-1 0,-1 0-1,1 1 1,1-3 0,2-1-1085,-1-1 1,1 0-1,-1 0 1,0 0-1,-1 0 1,5-10-1,3-13-7996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2.9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0 704,'0'0'21890,"1"17"-20110,4 51-649,-5-66-1089,1 0 0,-1 0 0,1 1 1,-1-1-1,1 0 0,0 0 0,0 0 0,0 1 0,0-1 1,0 0-1,0 0 0,0 0 0,1-1 0,-1 1 0,1 0 0,-1-1 1,1 1-1,0 0 0,0-1 0,0 0 0,0 1 0,0-1 1,0 0-1,0 0 0,0 0 0,0-1 0,3 2 0,3-1-101,0 0 0,0 0 0,0 0 0,0-1 0,15-2 0,-3 1-220,72-13-1493,-90 15 1778,-1 0-1,0 1 0,1-1 0,-1 1 1,0 0-1,0-1 0,0 1 0,0 0 1,0 0-1,-1 0 0,1 0 1,-1-1-1,1 1 0,-1 0 0,1 3 1,2 5 558,-2-7-500,0-1 0,0 1 0,1-1 0,-1 0 0,1 0 0,0 0 1,-1 0-1,1 0 0,0 0 0,0 0 0,0-1 0,0 1 0,1-1 0,-1 1 0,0-1 1,1 0-1,-1 0 0,1 0 0,-1 0 0,6 0 0,2 1-821,0-1 0,1-1-1,-1 0 1,13-1 0,6 0-1686,-14 1 623,-10 0 696,1 1 1,-1-1-1,1-1 0,-1 1 0,1-1 0,7-2 0,14-14-8066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3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9492,'0'0'14855,"88"7"-13542,-20-7-577,4 0-160,6 0-256,0 0-191,-10-7-129,-11 7-769,-11 0-1728,-9 0-1793,-27 0-1360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3.2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0 4802,'0'0'18889,"5"157"-16424,-5-91-1168,-5 0-273,0-21-592,0-18-304,5-8-128,-5-45-14822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3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0 6547,'0'0'16343,"-52"119"-14406,47-76-752,5-1-513,0-7-512,0-7-160,0 0-16,0-7-32,5-7-1232,0-7-1217,11-7-833,-1 0-2705,6-14-2721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3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11349,'0'0'12502,"88"7"-12198,-57 0-304,6 0 0,-6 0-896,-5 0-1249,0 0-2722,-16 0-3184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3.7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9957,'0'0'11957,"-31"120"-9764,20-78-1265,11-14-671,0 0-257,0 0 0,5-14-2289,16-14-2770,5 0-2560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4.1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11989,'0'0'10461,"-1"11"-10205,-3 36-237,4-46-22,0-1 1,1 1-1,-1 0 0,0-1 0,0 1 0,1-1 1,-1 1-1,0-1 0,1 1 0,-1 0 1,1-1-1,-1 1 0,1-1 0,-1 1 1,1-1-1,-1 0 0,1 1 0,-1-1 1,1 0-1,0 1 0,-1-1 0,1 0 0,-1 1 1,1-1-1,0 0 0,-1 0 0,1 0 1,0 0-1,0 0 0,23 0-38,-15 0 29,14-1-226,0 0 0,0-1 0,0-2 0,38-9 0,-40 7 158,-21 6 87,0-1-1,1 1 1,-1 0 0,1 0-1,-1 0 1,1 0 0,-1 0-1,1 0 1,-1 0-1,0 0 1,1 0 0,-1 0-1,1 0 1,-1 0 0,1 1-1,-1-1 1,1 0 0,-1 0-1,0 0 1,1 1-1,-1-1 1,0 0 0,1 0-1,-1 1 1,1-1 0,-1 0-1,0 1 1,0-1-1,1 0 1,-1 1 0,0-1-1,0 0 1,1 1 0,-1-1-1,0 1 1,0-1 0,0 1-1,0-1 1,1 0-1,-1 1 1,0-1 0,0 1-1,0-1 1,0 1 0,0-1-1,0 1 1,0-1 0,0 0-1,-1 1 1,1-1-1,0 1 1,0 0 0,0 0 73,1 18 716,5 33 2249,-6-49-2926,0-1 0,1 0-1,-1 0 1,1 0 0,-1 0-1,1 0 1,0 0 0,0 0-1,0 0 1,0 0 0,1 0 0,-1-1-1,0 1 1,1 0 0,-1-1-1,1 1 1,-1-1 0,4 3-1,-4-4-214,0 1 0,0-1 0,0 0 0,0 1-1,0-1 1,0 0 0,0 1 0,0-1 0,0 0-1,0 0 1,0 0 0,0 0 0,0 0 0,0 0 0,0 0-1,0 0 1,1-1 0,7 1-1185,-1 2-1126,0-1-1,0 0 1,1 0-1,10 0 1,11-1-5285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44.4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11077,'0'0'14938,"27"19"-13690,86 64-458,-104-76-685,0 1 1,-1 1 0,1-1-1,-2 1 1,1 1 0,-1-1-1,-1 1 1,0 0 0,0 1-1,-1 0 1,0-1 0,5 23-1,-5-8 28,-1 1-1,-1-1 0,-1 1 1,-2 26-1,0-52-132,0 14 85,0 0-1,0 0 1,-1 0-1,-1 0 1,-1-1-1,0 1 1,0 0-1,-2-1 1,0 0-1,0 0 1,-14 24-1,8-19 44,-2 0-1,0 0 1,-1-1 0,0-1-1,-25 22 1,38-37-255,-1 0 0,0 0 1,0 0-1,0 0 0,1 0 1,-1 0-1,0-1 0,0 1 0,0-1 1,0 1-1,0-1 0,0 0 0,-1 1 1,-2-1-1,4 0-306,0-1 0,-1 1-1,1 0 1,0 0 0,-1-1 0,1 1 0,0-1 0,0 1-1,0-1 1,-1 1 0,1-1 0,0 0 0,0 0-1,0 0 1,0 1 0,0-1 0,0 0 0,0 0 0,0 0-1,1 0 1,-1-1 0,-1 0 0,-8-24-8366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5:53.8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202 0 2753,'0'0'14620,"0"11"-13392,1 84 1443,13 99 1,-1 8-921,-9-85-1186,2-16-316,24 616 711,-30-487-592,0-230-368,0 1 0,0-1 1,-1 1-1,1-1 0,0 1 0,0-1 1,0 1-1,-1-1 0,1 1 0,0-1 1,0 1-1,-1-1 0,1 0 0,0 1 1,-1-1-1,1 0 0,-1 1 0,1-1 1,0 0-1,-1 1 0,1-1 1,-1 0-1,1 0 0,-1 1 0,1-1 1,-1 0-1,1 0 0,-1 0 0,1 0 1,-1 0-1,1 0 0,-1 0 0,1 0 1,-1 0-1,1 0 0,-1 0 0,1 0 1,-1 0-1,1 0 0,-1 0 1,1 0-1,-1-1 0,1 1 0,-1 0 1,1 0-1,-1-1 0,0 1 0,-28-16-399,7-7-632,2-1-1,0-1 1,1-1-1,-26-47 1,23 36 823,17 29 235,-13-20 303,2 0-1,-17-41 1,47 93 4550,26 28-4810,-12-16 260,132 180 1252,-159-215-1571,0-1 0,0 1 0,0 0 1,0 0-1,0-1 0,0 1 0,0 0 0,0-1 0,0 1 0,0-1 0,0 0 0,0 1 1,0-1-1,0 0 0,1 0 0,-1 1 0,0-1 0,0 0 0,0 0 0,1 0 1,-1 0-1,0-1 0,0 1 0,0 0 0,1 0 0,-1-1 0,0 1 0,0-1 0,0 1 1,0-1-1,0 1 0,0-1 0,0 0 0,0 0 0,0 1 0,0-1 0,0 0 0,-1 0 1,1 0-1,0 0 0,0-1 0,51-66 496,50-87 0,-31 44-646,-62 99-94,-7 10-30,0-1-1,0 1 0,0-1 1,-1 1-1,1-1 0,-1 0 1,0 0-1,1 1 0,-1-1 1,0 0-1,-1 0 0,2-4 1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5:54.4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4130,'0'0'16781,"0"21"-15396,0 302 3865,0-321-5215,4 231 2275,0-169-1970,19 103 0,-23-166-352,0 0-1,0 0 0,0 0 1,0 0-1,1 0 1,-1 0-1,0 0 0,0 1 1,1-1-1,-1 0 0,1 0 1,-1 0-1,1 0 1,-1-1-1,1 1 0,0 0 1,-1 0-1,1 0 1,0 0-1,0-1 0,0 1 1,0 0-1,-1-1 0,1 1 1,2 0-1,-2-19-2692,-1-30-576,-4-98-5275,-13 43 1739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5:54.6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5026,'0'0'10160,"27"-3"-8117,10-2-1464,-1-1 54,1 2 0,46 1 1,-78 3-515,-1 0 0,1 0 1,0 0-1,-1 0 0,1 1 1,-1 0-1,1 0 0,-1 0 0,1 0 1,-1 1-1,0-1 0,0 1 1,0 0-1,0 1 0,0-1 1,0 1-1,0 0 0,-1-1 0,1 2 1,-1-1-1,0 0 0,0 1 1,0-1-1,-1 1 0,1 0 1,-1 0-1,0 0 0,0 0 1,0 0-1,0 1 0,0 4 0,2 10 648,-1 0-1,-1 1 1,-1-1-1,-1 1 0,-2 23 1,1-31-531,0 5-102,-2 0 0,0 0 1,0 0-1,-2 0 1,0 0-1,-1-1 1,-1 0-1,0 0 0,-1-1 1,-1 0-1,0 0 1,-16 19-1,-10-5-1057,14-20-2109,20-8 2766,1-1 0,-1 0 0,1 0 0,-1 0 0,0 0-1,1 0 1,-1 0 0,0 0 0,1 0 0,-1 0 0,1-1 0,-1 1 0,0 0 0,1 0 0,-1 0-1,1-1 1,-1 1 0,0 0 0,1-1 0,-1 1 0,1 0 0,-1-1 0,1 1 0,-1-2 0,-2-15-6508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4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0 7139,'0'0'14738,"-5"21"-13845,-33 249 2437,28 142 219,11-318-3214,2-47-236,-2-44-111,-1-1-1,1 1 1,0-1 0,-1 0-1,1 1 1,0-1 0,1 0-1,-1 1 1,0-1 0,1 0-1,-1 0 1,1 0 0,0 0-1,-1 0 1,5 2 0,-6-4-97,0 0 0,0 1 0,0-1 0,0 0 1,1 0-1,-1 0 0,0 0 0,0 1 1,0-1-1,1 0 0,-1 0 0,0 0 0,0 0 1,0 0-1,1 0 0,-1 0 0,0 0 0,0 0 1,1 0-1,-1 0 0,0 0 0,0 0 0,1 0 1,-1 0-1,0 0 0,0 0 0,1 0 0,-1 0 1,0 0-1,0 0 0,0 0 0,1 0 0,-1 0 1,0 0-1,0-1 0,0 1 0,1 0 0,-1 0 1,0 0-1,0 0 0,0-1 0,1 1 0,-1 0 1,0 0-1,0 0 0,0-1 0,0 1 0,0 0 1,0 0-1,0 0 0,0-1 0,1 1 0,-1 0 1,0 0-1,0-1 0,0 1 0,0 0 0,0 0 1,0-1-1,0 1 0,0 0 0,-1-12-4870,-1 6 4399,-11-27-6932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4.2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9764,'0'0'13751,"150"-35"-13271,-98 28-480,-11 7-192,6 0-2161,-10 0-2978,-6 0-2960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4.1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9845,'0'0'12440,"8"0"-10276,-6 0-2063,7 0 234,-1 0-1,0 0 1,1 1 0,-1 0-1,0 0 1,1 1 0,-1 0-1,12 5 1,12 6 300,-22-9-562,0-1 1,0 2 0,-1-1-1,0 1 1,0 1 0,9 6-1,-16-10-62,1 1-1,-1-1 0,0 1 1,0-1-1,0 1 0,-1 0 1,1-1-1,-1 1 0,1 0 1,-1 0-1,0 0 0,0 1 1,0-1-1,0 0 0,-1 0 1,0 0-1,1 1 0,-1-1 1,0 0-1,0 0 0,-1 1 1,1-1-1,-1 0 0,-1 4 1,1-1 59,-1 1 1,-1-1 0,1 0 0,-1-1 0,0 1 0,0 0-1,-1-1 1,0 0 0,0 0 0,-8 8 0,-6 4 206,-31 22 1,-5 5 4,12-5 273,40-38-256,19-1-243,83-4 146,-58 1-125,84 5-1,-123-2-75,-1 0 1,1 0-1,0 1 1,0-1-1,-1 1 0,1 0 1,0 0-1,-1 0 1,1 0-1,-1 1 1,1-1-1,-1 1 0,1-1 1,-1 1-1,0 0 1,0 0-1,0 0 1,0 0-1,0 0 0,2 4 1,-2-2 17,-1 0 1,1 0-1,-1 0 1,0 0-1,0 0 1,0 0-1,-1 0 1,0 0-1,1 1 1,-1-1-1,-1 0 1,0 6-1,-2 6 78,0-1 0,-2 1 0,0-1 0,0 0-1,-16 28 1,-39 61-34,-18 32-75,59-103 12,-11 25 0,28-51 0,-2 0 0,-15-5 0,19-3-39,0 1-1,-1 0 1,1 0 0,0 0 0,-1 0-1,1 0 1,0-1 0,-1 1-1,1 0 1,0 0 0,0 0-1,-1-1 1,1 1 0,0 0 0,0-1-1,-1 1 1,1 0 0,0 0-1,0-1 1,0 1 0,0 0-1,0-1 1,0 1 0,-1 0 0,1-1-1,0 1 1,0 0 0,0-1-1,0 1 1,0-1 0,0 1 0,0 0-1,0-1 1,0 1 0,1 0-1,-1-1 1,0 1 0,0 0-1,0-1 1,0-4-1585,0-24-6289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4.5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168 1 11365,'0'0'16242,"-24"24"-15217,-73 81-273,91-98-686,1 0-1,-1 0 1,1 1-1,0-1 0,1 1 1,-6 13-1,9-16-50,-1 0 0,1 1-1,1-1 1,-1 1 0,1-1-1,0 10 1,1 1-24,-1-15-8,0 1-1,1-1 0,-1 1 1,0 0-1,1-1 1,0 1-1,-1-1 0,1 1 1,0-1-1,0 0 0,0 1 1,0-1-1,0 0 1,0 1-1,0-1 0,0 0 1,1 0-1,-1 0 0,0 0 1,1 0-1,-1 0 1,1-1-1,-1 1 0,1 0 1,-1-1-1,1 1 0,-1-1 1,1 0-1,0 1 1,-1-1-1,1 0 0,-1 0 1,1 0-1,0 0 0,2 0 1,2 0-104,0 0-1,0-1 1,0 1 0,-1-1 0,1-1 0,0 1 0,0-1-1,0 1 1,6-5 0,-3 0-66,-1-2 0,0 1-1,0-1 1,0 0 0,-1-1-1,0 0 1,-1 0 0,0 0 0,8-17-1,-14 26 249,1 0-1,-1-1 0,0 1 0,1 0 1,-1-1-1,0 1 0,1 0 1,-1 0-1,0 0 0,1-1 0,-1 1 1,1 0-1,-1 0 0,1 0 1,-1 0-1,0 0 0,1 0 0,-1 0 1,1 0-1,-1 0 0,1 0 1,-1 0-1,0 0 0,1 0 0,-1 0 1,1 0-1,-1 0 0,0 1 1,1-1-1,-1 0 0,1 0 0,-1 0 1,0 1-1,1-1 0,-1 0 1,0 1-1,1-1 0,-1 0 0,0 1 1,1-1-1,-1 1 0,24 19-475,-10-9 94,58 44-9630,-46-40 2342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5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117 295 11861,'0'0'11798,"-17"21"-9757,-54 69-400,68-87-1540,0 1 1,0-1 0,1 1-1,-1 0 1,1 0 0,0 0 0,0 0-1,0 1 1,1-1 0,-1 0 0,1 1-1,0-1 1,1 1 0,-1-1 0,1 1-1,0 0 1,0-1 0,0 1 0,0-1-1,1 1 1,1 5 0,-1-8-99,0 0 0,0 0 0,1 0 0,-1 0 0,0 0 0,1-1 0,0 1 0,-1 0 0,1-1 0,0 1 0,0-1 0,0 0 0,-1 0 0,2 1 0,-1-1 1,0-1-1,0 1 0,0 0 0,0 0 0,0-1 0,1 1 0,-1-1 0,0 0 0,4 1 0,61 3-42,-64-4 34,0 0-18,0 0 0,0-1 0,1 1 0,-1-1 0,0 0 0,0 0 1,0 0-1,0 0 0,0-1 0,0 1 0,0-1 0,0 0 0,-1 1 0,5-5 0,-1 1-21,-1-1 0,0 0 0,0 0 0,-1 0 0,0 0-1,4-8 1,3-8-62,-2 0 0,-1-1-1,6-24 1,-5 5-176,-3-1 0,-1 1 0,-2-1 0,-4-53 0,1 50 217,0 36 201,-2-14-370,2 23 317,0 0 0,-1 1-1,1-1 1,-1 0 0,1 1 0,-1-1 0,1 1 0,-1-1 0,1 1-1,-1-1 1,1 1 0,-1-1 0,0 1 0,1-1 0,-1 1 0,0 0-1,1-1 1,-1 1 0,0 0 0,0 0 0,1 0 0,-1-1 0,0 1-1,0 0 1,1 0 0,-1 0 0,0 0 0,-1 0 0,1 2-24,-1-1 0,0 1 0,1 0 0,-1-1 0,1 1 0,0 0 0,-1 0 0,1 0 0,0 0 0,0 0 0,0 0-1,0 0 1,1 1 0,-2 3 0,1-1-15,-4 10-9,1 0-1,1 1 1,0 0-1,1-1 1,0 20-1,7 82 226,-2-93-270,2-1-1,0 1 1,2-1-1,0 0 1,2 0 0,1-1-1,0 0 1,2 0-1,26 37 1,-37-57-133,10 9-460,-2-9-3245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6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3265,'0'0'15010,"-1"18"-13516,-4 21-473,3 1 0,1-1 0,8 64 1,-3-78-625,1 0 1,1-1-1,2 1 1,0-1-1,2 0 1,0-1-1,24 38 1,-33-60-433,-1 0 0,1 0 0,0-1 0,-1 1 0,1 0 1,0 0-1,-1 0 0,1-1 0,0 1 0,0 0 0,0-1 1,0 1-1,-1-1 0,1 1 0,0-1 0,1 1 0,-1-1-66,-1 0 0,0 0 0,1-1 0,-1 1 0,0 0 0,1 0 0,-1 0 0,0-1 0,0 1-1,1 0 1,-1 0 0,0-1 0,0 1 0,0 0 0,1 0 0,-1-1 0,0 1 0,0 0 0,0-1 0,0 1 0,0 0 0,1-1-1,-1 1 1,0 0 0,0-1 0,0 1 0,0 0 0,0-1 0,0 1 0,0-1 0,0-4-632,0 0 0,-1 0 1,1 0-1,-1 0 0,0 0 1,-2-4-1,-3-7-2120,-1 0-1,-16-25 1,-1-3 1763,19 36 4004,-2-7 4145,13 0-5514,2 7-1325,1 0 1,0 0 0,1 1-1,0 0 1,0 0 0,1 1 0,19-8-1,3-3 170,5-6-523,48-24 1728,-40 32-3057,1 8-3692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6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7860,'0'0'17047,"135"119"-15798,-99-91-961,-5 0-288,-5-7-352,-5 0-2417,-5-7-1985,-6-7-3250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6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0 143 7139,'0'0'9989,"26"3"-7972,87 11-694,-102-12-1173,1-2 0,-1 1 1,1-1-1,-1-1 0,1 0 0,-1-1 1,0 0-1,1-1 0,-1 0 0,0 0 1,-1-2-1,1 1 0,17-11 0,-26 14-135,0 0 55,-1 1-1,1-1 0,0 0 1,-1 0-1,1 0 0,-1 0 1,0 0-1,1 0 0,-1 0 1,0-1-1,0 1 0,1 0 0,-1-1 1,0 1-1,0-1 0,-1 1 1,1-1-1,0 1 0,0-1 1,-1 0-1,1 1 0,-1-1 1,1-3-1,-1 2 80,-1 1-1,1 0 1,-1 0 0,1 0 0,-1 0 0,0 0-1,0 0 1,1 0 0,-2 0 0,1 0-1,0 0 1,0 1 0,-1-1 0,1 0-1,0 1 1,-1-1 0,0 1 0,-2-2-1,-6-4 34,0 1 0,0 0 0,-1 0 0,0 2 0,0-1 0,0 1 0,-1 1 0,1 0 0,-1 0 0,0 1-1,1 1 1,-1 0 0,0 1 0,0 0 0,-19 3 0,27-2-206,-1 0 0,1 1 1,-1 0-1,1 0 0,0 0 0,0 0 0,0 1 0,0 0 1,0 0-1,0 0 0,1 0 0,-1 0 0,1 1 1,0-1-1,0 1 0,0 0 0,1 0 0,0 0 0,-4 7 1,5-8-447,-1 1 0,1 0 0,-1 0 0,1 0 0,0 0-1,1 0 1,-1 8 0,1-12 244,0 1 0,0-1 0,0 1 0,0 0 0,0-1 0,0 1 0,1-1 0,-1 1 0,0 0-1,1-1 1,-1 1 0,0-1 0,1 1 0,-1-1 0,0 1 0,1-1 0,-1 1 0,1-1 0,-1 0 0,1 1-1,-1-1 1,1 0 0,0 1 0,-1-1 0,1 0 0,-1 1 0,1-1 0,-1 0 0,1 0 0,0 0-1,0 0 1,24 2-5173,-20-2 3672,29 0-8493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7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0 320,'0'0'13406,"1"20"-10284,-1-13-2935,2 34 2242,9 50-1,-10-80-2019,2 0-1,-1 1 1,1-1 0,1 0 0,0-1-1,0 1 1,1-1 0,1 1 0,0-1-1,13 17 1,-19-27-413,1 1 0,-1-1 0,1 1 0,0 0 0,-1-1 0,1 1 0,0-1 0,-1 1 0,1-1 0,0 0 0,0 1 0,-1-1 0,1 0 0,0 1 0,0-1 0,-1 0 0,1 0 0,0 0 0,0 0 0,0 0 0,0 0 0,-1 0 0,1 0 0,0 0 0,0 0 0,0 0 0,0 0 0,-1-1 0,1 1 0,0 0 0,0-1 0,-1 1 0,1 0 0,0-1 0,-1 1 0,1-1 0,0 1 0,0-2 0,21-29-477,-18 24 464,17-31-106,-10 17-109,1 0 0,25-33 0,-36 53 243,-1 1-1,1-1 0,-1 0 0,1 1 0,-1-1 0,1 1 0,-1-1 1,1 1-1,0-1 0,-1 1 0,1-1 0,0 1 0,-1-1 1,1 1-1,0 0 0,0-1 0,-1 1 0,1 0 0,0 0 1,0 0-1,0 0 0,-1-1 0,1 1 0,0 0 0,0 0 0,0 1 1,-1-1-1,1 0 0,0 0 0,0 0 0,0 0 0,-1 1 1,1-1-1,0 0 0,0 1 0,-1-1 0,1 1 0,0-1 0,-1 0 1,1 1-1,0 0 0,-1-1 0,1 1 0,3 4 256,-1 0-1,1 0 1,-1 0 0,0 0-1,2 7 1,4 5 625,-6-11-750,1-1 0,0-1 0,1 1 0,-1-1 0,6 5 0,-9-8-215,0 0 0,0-1 0,0 1 1,0-1-1,0 1 0,0-1 0,0 1 0,0-1 1,0 0-1,0 1 0,0-1 0,0 0 0,0 0 1,0 1-1,0-1 0,0 0 0,0 0 0,0-1 1,0 1-1,0 0 0,0 0 0,0 0 0,0-1 1,0 1-1,0 0 0,0-1 0,0 1 0,0-1 1,0 1-1,0-1 0,0 0 0,0 1 0,0-1 1,-1 0-1,1 1 0,0-1 0,-1 0 0,2-2 0,56-98-1585,-54 95 1583,0 1 0,0 0 0,1 0 1,-1 1-1,10-8 0,-12 11 97,-1 1 1,0-1-1,0 0 0,1 0 0,-1 1 1,1-1-1,-1 0 0,1 1 1,-1 0-1,1-1 0,-1 1 1,1 0-1,-1 0 0,1 0 1,-1 0-1,1 0 0,-1 0 0,1 0 1,-1 0-1,1 1 0,-1-1 1,1 1-1,-1-1 0,1 1 1,-1-1-1,1 1 0,-1 0 1,0 0-1,0 0 0,1-1 1,0 3-1,75 69 731,-65-69-6301,-7-3-814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7.4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4386,'0'0'13334,"0"175"-9572,-5-69-449,-1 20-655,6 0-1346,0-7-704,0-28-592,0-28-16,11-35-128,4-14-832,-4-14-1185,-1-7-1297,-5-42-1904,1-7 144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7.6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7155,'0'0'7396,"141"42"-6164,-100-7-111,-15 7-369,-10 0 449,-11 1 463,-5-8 177,0 0-160,-11-7-384,-9-7-721,-6 0-464,5-14-112,0-7-1297,0 0-1520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7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1 112 2465,'0'0'10674,"7"21"-6707,33 103 652,-35-118-1741,-1-16-1436,3-32-962,-2 6-121,0 24-490,0-1-1,1 1 0,0 0 0,1 0 1,0 1-1,1 0 0,0 0 0,1 1 1,0 0-1,1 0 0,0 1 0,14-11 1,-18 17-512,0 0 1,0 1-1,0-1 1,0 1-1,0 0 1,0 1-1,13-2 1,23 0-6069,-5 3-1504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8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11 239 7443,'0'0'7438,"16"-25"-6565,90-137-278,-79 114 267,-25 44 2635,-7 4-1176,0 1-2126,0 1 0,1-1 0,-1 1 0,0 0 0,1 0 0,-1 0 0,1 1 0,-1-1 0,1 1 0,0 0 0,0 1 0,0-1 0,-5 6 0,-7 9 89,-24 30 0,36-43-154,0 0 0,1 0 0,0 0 0,0 1 1,0-1-1,1 1 0,-1 0 0,1-1 0,1 1 1,-1 0-1,1 0 0,0 0 0,0 0 0,1 7 1,0-11-124,1 0 1,0 0-1,0-1 0,0 1 1,0-1-1,0 1 1,0-1-1,0 1 1,0-1-1,1 0 1,-1 1-1,1-1 1,-1 0-1,1 0 0,-1 0 1,1 0-1,-1 0 1,1-1-1,0 1 1,-1 0-1,1-1 1,0 1-1,0-1 1,0 1-1,-1-1 0,4 0 1,54 7-137,-28-7-164,69-3-2630,-87 1 1874,0 0 0,-1 0-1,1-1 1,-1-1 0,21-9 0,25-15-6827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7.2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58 0 5891,'0'0'10031,"21"9"-7579,3 0-1722,-11-5-374,-1 0 1,-1 1 0,1 0 0,-1 1-1,1 1 1,-2 0 0,1 0-1,17 17 1,-20-17-188,0 0-1,0 1 1,-1 0-1,-1 1 1,1-1-1,-1 1 0,-1 1 1,0-1-1,0 1 1,-1 0-1,0 0 1,-1 0-1,0 0 1,0 1-1,-1-1 1,0 1-1,-1-1 0,-1 1 1,1 0-1,-3 14 1,1-20-137,0 0 1,0-1-1,0 1 1,-1 0 0,1-1-1,-1 1 1,-1-1-1,1 0 1,0 0-1,-1 1 1,0-2-1,0 1 1,0 0 0,-1 0-1,1-1 1,-1 0-1,0 0 1,0 0-1,0 0 1,0-1-1,0 1 1,-1-1 0,1 0-1,-7 2 1,-4 0 12,0 1 1,0-2 0,-1 0 0,0-1-1,1 0 1,-19-2 0,26 0-73,1-1 0,-1 0-1,1 0 1,0-1 0,-1 0 0,1 0 0,0-1 0,0 0 0,1 0 0,-1-1 0,0 0 0,-9-8 0,14 11 88,16 10 27,-2-3 1,0 0-1,1-1 1,0-1 0,0 0-1,0 0 1,0-2 0,1 1-1,18-1 1,115-2 60,-131-1-646,-1-1 0,0-1 1,28-8-1,13-8-5385,-38 12 2591,13-1-7244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8.5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91 0 2673,'0'0'22587,"-15"4"-21683,-44 13-616,58-16-284,0 0-1,0 0 1,0-1-1,-1 1 1,1 0-1,0 0 1,0 0 0,0 0-1,1 1 1,-1-1-1,0 0 1,0 0-1,1 0 1,-1 1-1,0-1 1,1 0 0,-1 1-1,1-1 1,0 1-1,0-1 1,-1 0-1,1 1 1,0 2 0,5 29-87,-1-24 55,0-2 1,0 1 0,1 0-1,0-1 1,1 0-1,-1 0 1,1 0-1,0-1 1,1 0 0,8 6-1,-5-4-27,-1 1-1,0-1 1,-1 1-1,15 21 1,-22-28 61,0 0-1,1 0 1,-1 1 0,0-1 0,0 1 0,-1-1 0,1 1-1,0 0 1,-1-1 0,0 1 0,1-1 0,-1 1 0,0 0-1,0-1 1,-1 1 0,1 0 0,0-1 0,-1 1-1,0-1 1,0 1 0,1 0 0,-1-1 0,-1 0 0,1 1-1,0-1 1,-1 0 0,-1 3 0,0-2 16,1 0 0,-1-1 0,0 1 0,0-1-1,0 0 1,0 1 0,0-1 0,0-1 0,-1 1 0,1 0 0,-1-1 0,1 0 0,-1 0 0,0 0 0,1 0 0,-1 0 0,-7-1-1,5 1 587,-5-2-2606,11 0 1698,-1 1 0,1 0 0,-1-1 0,1 1 0,-1 0-1,1-1 1,0 1 0,-1-1 0,1 1 0,0-1-1,0 1 1,-1-1 0,1 1 0,0-1 0,0 0-1,0 1 1,0-1 0,0 1 0,-1-1 0,1 1 0,0-1-1,0 1 1,0-1 0,1 0 0,-1 1 0,0-2-1,0-18-6873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8.8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144 0 48,'0'0'22069,"-22"11"-20010,-69 32-421,88-42-1541,1 0-1,-1 0 0,1 0 0,0 1 0,0-1 0,0 1 0,-1-1 0,2 1 1,-1 0-1,0 0 0,0 0 0,-1 2 0,2-3-83,1 0-1,0 0 1,0-1 0,0 1-1,-1 0 1,1 0 0,0 0-1,0 0 1,0-1 0,0 1-1,0 0 1,1 0 0,-1 0-1,0-1 1,0 1 0,0 0-1,1 0 1,0 1-1,1 4-13,-1-3-5,0 0 0,0 0 0,0 0-1,1 0 1,-1 0 0,1 0 0,0-1 0,-1 1 0,1-1-1,1 0 1,-1 1 0,0-1 0,0 0 0,1 0 0,4 2-1,49 29-42,-32-20 37,4 3-17,-18-12 22,-1 1 1,0 1-1,1 0 0,-2 0 1,1 1-1,-1 0 0,13 13 0,-20-17 42,-1 0 0,1 0 0,0-1 0,-1 1 0,1 0-1,-1 0 1,0 0 0,0 0 0,0 0 0,-1 0 0,1-1 0,0 1-1,-1 0 1,0 0 0,-1 3 0,-3-3-1,0-1-1,1 0 1,-1 0-1,0 0 1,0-1 0,0 1-1,-1-1 1,1 0-1,0-1 1,0 1 0,-1-1-1,1 0 1,-6-1 0,3 1-222,7 0 45,-1 0 1,1-1 0,-1 1-1,1 0 1,-1 0-1,1-1 1,0 1 0,-1 0-1,1-1 1,0 0-1,-1 1 1,1-1-1,0 0 1,0 1 0,0-1-1,-1 0 1,1 0-1,0 0 1,0 0 0,0 0-1,1 0 1,-1 0-1,0-1 1,0 1 0,0 0-1,0-2 1,-1-2-921,0-1 0,1 1 0,0-1 0,0 1 0,0-1 0,0-6 1,0-35-7566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8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0 0 10917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9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91 10917,'36'-91'8244,"-20"91"-6932,10 0-911,10 0 799,6 0-752,-1 0-432,1 0-16,-1 0-1392,-10 0-2194,-10 0-3457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9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70 7876,'0'0'11674,"8"20"-11410,-2-5-374,0 0 0,1 0 0,13 20 0,-18-34 31,-1 1 0,1 0 0,0 0 0,0 0 0,0-1 0,0 1 0,1-1 0,-1 0 0,0 0 0,0 1 0,1-2 0,-1 1 0,1 0 0,-1 0 0,6 0 0,37-1-1343,-24-2 717,1 1-25,1-1 0,-1-2-1,25-6 1,-24 5 658,0 0 0,1 2 0,27-2 0,-50 5 215,-1 0 1,1 0-1,0 0 1,0 0-1,-1 0 1,1 0-1,0-1 1,0 1-1,-1 0 1,1-1-1,0 1 1,-1 0-1,1-1 1,0 1-1,-1-1 1,1 1-1,0-1 1,-1 1-1,1-1 1,-1 1-1,1-1 1,-1 0-1,0 1 1,1-1-1,-1 0 1,1 1-1,-1-1 1,0 0-1,0 0 1,0 1-1,1-1 1,-1 0-1,0-1 1,0-31 3418,-1 19-2940,1 10-509,0-1 0,0 1 0,0 0 0,-1 0 1,0-1-1,0 1 0,0 0 0,0 0 1,-1 0-1,1 0 0,-1 0 0,0 0 0,-5-7 1,5 9 18,-1-1 0,1 1 0,-1 0 0,0 0-1,0 0 1,0 0 0,0 1 0,0-1 0,0 1 0,0 0 0,0 0 0,0 0 0,-1 0 0,1 0 0,0 1 0,-1-1 0,1 1 0,-6 0 0,5 0 5,-1 0 0,1 0 0,-1 1 0,1-1 0,0 1 0,-1 0-1,1 0 1,0 1 0,0-1 0,0 1 0,0 0 0,-4 3 0,6-4-126,0 1 1,0 0-1,0 0 0,0 0 1,0 0-1,0 0 1,1 1-1,0-1 1,-1 0-1,1 1 0,0-1 1,0 1-1,0-1 1,0 1-1,0 0 1,1-1-1,0 1 0,-1 0 1,1 0-1,0 4 1,0-3-67,0-1 1,0 0-1,0 0 0,0 1 1,1-1-1,-1 0 1,1 0-1,1 4 0,-1-5-18,0-1-1,0 0 0,0 0 0,0 0 0,0 0 0,0 0 1,0 0-1,0 0 0,0-1 0,1 1 0,-1 0 0,0-1 1,1 1-1,-1-1 0,0 1 0,1-1 0,-1 0 0,0 1 1,1-1-1,-1 0 0,3 0 0,14 2-1948,0 0 1,1-2-1,-1 0 0,0-1 0,29-5 0,-37 2-143,-1 1 0,1-2 0,13-7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6:09.7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11813,'0'0'11219,"0"21"-10181,1 66-526,-1-85-509,0 0 1,0 0-1,0 0 1,0-1-1,0 1 1,0 0-1,1 0 1,-1 0-1,1 0 1,0 0-1,-1 0 1,1 0-1,0-1 1,0 1-1,0 0 1,0 0-1,0-1 1,0 1-1,1-1 1,-1 1-1,1-1 1,-1 0-1,1 1 1,2 0-1,-1-1-39,0 0 1,0 0-1,0-1 0,0 1 0,1-1 1,-1 0-1,0 0 0,0 0 0,0 0 1,4-1-1,6 0-221,-2 0 179,-1-1 1,1 0-1,-1-1 1,0 0 0,1-1-1,-1 0 1,-1-1-1,15-8 1,29-12 67,-45 22 114,-1 1 0,1-1 0,0 1 0,0 0 0,0 1 0,13-1 0,-20 2-51,-1 0 0,1 0 0,-1 1-1,1-1 1,-1 0 0,1 0 0,-1 0 0,0 1-1,1-1 1,-1 0 0,1 0 0,-1 1 0,0-1-1,1 0 1,-1 1 0,0-1 0,1 0-1,-1 1 1,0-1 0,1 0 0,-1 1 0,0-1-1,0 1 1,0-1 0,1 1 0,-1 0 0,0 0 49,0-1 0,1 1 0,-1 0 0,0-1 0,1 1 0,-1 0 0,1-1 0,-1 1 0,0-1 0,1 1 0,0-1 0,-1 1 0,1-1 0,-1 1 0,1-1 0,0 1 0,-1-1 0,1 0 0,0 1 0,-1-1 0,1 0 0,0 1 0,-1-1 0,1 0 0,0 0 0,0 0 0,-1 0 0,2 0 0,1 0-282,8-1-1777,-5-6-2091,-1-6-3608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7:54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1889,'7'23'2321,"-6"-19"-2164,57 159 5096,-31-86-1983,-20-54-2298,0-1 1,1 0 0,2-1-1,0 0 1,15 24 0,-18-40-557,-4-8-1336,-4-15-1633,-8-19-2052,-1-15-4250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7:55.8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3666,'0'0'14337,"8"0"-14148,15 0-59,3-1 395,-1 1 0,48 7 0,-62-6-476,-11-1-27,1-1-1,-1 1 1,1 0-1,-1 0 1,1 0 0,-1 0-1,1 0 1,-1 0-1,1 0 1,-1 0-1,1 0 1,-1 0-1,1 0 1,-1 0 0,1 1-1,-1-1 1,1 0-1,-1 0 1,1 0-1,-1 1 1,1-1-1,-1 0 1,1 1-1,-1-1 1,1 0 0,-1 1-1,0-1 1,1 1-1,-1-1 1,1 3 4130,36 25-4003,-34-25-144,-3-3-3,1 1-1,0-1 1,0 1 0,-1-1-1,1 1 1,0-1 0,0 0 0,-1 1-1,1-1 1,0 0 0,0 0-1,0 1 1,0-1 0,-1 0 0,1 0-1,0 0 1,0 0 0,2-1 3604,-3 3-3657,0 2 40,0-3 665,0 20-926,1-17 251,-1-1 1,1 1-1,0-1 1,0 0-1,0 1 0,1-1 1,-1 0-1,1 0 1,2 4-1,8 19 117,-7 0 77,-1-1 0,-1 1-1,-1 0 1,-2 0-1,-4 49 1,-12-22 5,6-22-143,-7 15 4,8-27-90,6-15-48,2-6-70,2-2 137,1 0-1,0-1 1,1 1-1,-1 0 1,1 0 0,0 0-1,0 0 1,0 1 0,0-1-1,0 1 1,1 0-1,6-4 1,5-7 31,-9 7-37,0 1 0,1 0-1,0 1 1,0 0 0,0 0-1,1 0 1,0 1 0,-1 0 0,2 1-1,11-5 1,-3 4-321,-12 2 294,1 0 0,0 1 1,0 0-1,0 0 1,11 0-1,-14 1 27,0 0 1,0 0-1,0 0 1,1 1-1,-1-1 1,0 1-1,0 0 1,0 0-1,0 0 0,0 1 1,0-1-1,0 1 1,0-1-1,-1 1 1,1 0-1,4 4 1,11 8 85,-17-13-31,1 0 0,-1 1 0,0-1 0,0 1 0,0 0 0,0-1 0,-1 1 0,1 0 0,0-1 0,-1 1 0,1 0-1,-1 0 1,1 0 0,-1 0 0,0-1 0,0 1 0,0 2 0,-1 42 427,0-25-227,3 51 324,-1-21-71,-4 55 0,1-93-378,0-1 1,-1 1 0,-6 20 0,8-31-130,1 0 0,-1 0 0,0 0 0,0-1 0,0 1 1,0 0-1,-1 0 0,1-1 0,0 1 0,-1-1 0,1 1 0,-1-1 1,-3 3-1,-6 6-1504,10-8 1244,0-1 0,-1 0 1,1 0-1,0 0 0,-1 0 0,1 0 1,-1 0-1,1 0 0,-1-1 1,1 1-1,-1 0 0,1-1 1,-1 1-1,-2 0 0,1-1-565,0 0-1,1 1 1,-1-1 0,0 0-1,1 0 1,-1-1-1,1 1 1,-1-1-1,0 1 1,-3-2 0,-14-10-6134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7:56.3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2673,'0'0'12899,"8"21"-11036,-2-4-1502,53 122 2156,50 67-540,-98-185-1969,2-1 0,0-1 0,22 25 0,1 1-283,-33-41-291,4 4 12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7:58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0 239 992,'0'0'11118,"7"-5"-10302,4-3-471,-1 0 1,0-1-1,0 0 0,-1 0 1,0-1-1,-1-1 0,0 1 1,0-1-1,-1 0 0,-1-1 1,0 0-1,6-16 1,-9 17 757,0 0 0,0 0 0,-1 0 1,-1 0-1,1-19 0,-13 39 1378,8-2-2498,0 0 0,1 0 0,0 0 0,0 0 0,1 1 0,0-1 0,0 1 0,0-1 0,1 1 0,1 10 0,-1 1-105,1-18 85,0 1 0,-1 0 0,1-1 0,0 1 0,0-1 0,0 1 0,0-1 0,0 1 0,0-1 0,0 0 0,0 1 0,1-1 1,-1 0-1,0 0 0,1 0 0,-1 0 0,1 0 0,-1 0 0,1 0 0,0-1 0,-1 1 0,1-1 0,0 1 0,-1-1 0,1 1 0,0-1 1,3 0-1,54 6-711,-47-6 64,0 0-105,0 0 1,0-1-1,17-3 1,-23 3-116,-1-1 1,1 0-1,-1-1 1,1 1-1,-1-1 1,0 0-1,0-1 1,0 1-1,5-5 1,11-12-6631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6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10661,'0'0'10327,"3"20"-8320,25 225 3238,-24 125-4720,-4-369-608,0 0 0,0-1 0,0 1 0,0 0 0,0-1 0,0 1 0,0 0-1,0-1 1,1 1 0,-1 0 0,0-1 0,0 1 0,1 0 0,-1-1 0,0 1 0,0-1 0,1 1-1,-1-1 1,1 1 0,-1-1 0,0 1 0,1-1 0,-1 1 0,1-1 0,-1 1 0,1-1 0,0 0 0,-1 1-1,1-1 1,-1 0 0,1 0 0,0 1 0,0-1 0,1 0-166,1 0 0,-1 0 0,0 0 0,0 0 0,0-1 0,0 1 0,0-1 0,1 1 0,-1-1 0,3-1 0,2-2-356,1 0-1,-1 0 1,0-1 0,13-10 0,-19 14 587,8-9-209,1 1 0,0 0 1,0 0-1,20-11 0,-28 18 285,0 1 0,0 0 0,1 0 0,-1 0-1,0 0 1,1 0 0,-1 0 0,1 1 0,-1-1 0,1 1 0,-1 0-1,1 0 1,-1-1 0,1 2 0,-1-1 0,1 0 0,-1 0 0,1 1-1,-1 0 1,1-1 0,-1 1 0,0 0 0,1 0 0,-1 0-1,0 0 1,0 1 0,0-1 0,0 1 0,0-1 0,0 1 0,0 0-1,2 3 1,11 12 1277,-7-6-382,1-1-1,0 0 1,12 10-1,-16-17-822,-1 0-1,1 0 1,0 0-1,0-1 1,0 0-1,0 1 1,0-2-1,0 1 1,1-1-1,-1 1 1,8-1-1,-2 1-81,1-2 0,0 0 0,0 0 0,0-1 0,-1 0 0,1-1 0,0 0 0,16-7 0,-20 6-58,0 0 0,-1-1 1,0 0-1,0 0 0,0 0 0,0-1 0,-1-1 0,0 1 1,0-1-1,0 0 0,-1 0 0,10-14 0,-13 16 20,0 0-1,0 0 0,0 0 0,-1 0 0,0-1 1,1 1-1,-2-1 0,1 1 0,0-1 0,-1 1 0,0-1 1,0 1-1,0-1 0,-1 1 0,1-1 0,-1 1 1,0-1-1,-1 1 0,1-1 0,-1 1 0,1 0 0,-1 0 1,-1 0-1,1 0 0,-4-5 0,2 3 20,-1 0-1,0 0 1,0 0-1,0 1 1,-1-1-1,0 1 1,0 0 0,0 1-1,0 0 1,-1 0-1,0 0 1,0 1-1,0 0 1,-9-3-1,8 4 34,0 1 0,0 0 0,1 1-1,-1-1 1,0 2 0,0-1-1,0 1 1,0 0 0,0 0-1,1 1 1,-1 0 0,-9 5 0,-5 3 7,0 1 1,-31 22-1,9-6-58,31-20-10,11-6-12,0-1 0,0 1 0,0 0 0,1 0 0,-1 0 0,0 1 0,1-1 0,-1 0 0,1 1 0,-3 2 0,4-4-58,0 0 0,0 1 1,0-1-1,0 0 0,0 0 0,-1 0 0,1 0 0,0 1 0,0-1 0,0 0 0,0 0 0,0 0 1,0 1-1,0-1 0,0 0 0,0 0 0,0 0 0,0 1 0,0-1 0,0 0 0,0 0 1,1 0-1,-1 1 0,0-1 0,0 0 0,0 0 0,0 0 0,0 0 0,0 1 0,0-1 0,0 0 1,1 0-1,-1 0 0,0 0 0,0 1 0,0-1 0,0 0 0,1 0 0,-1 0 0,0 0 1,0 0-1,0 0 0,0 0 0,1 0 0,-1 0 0,0 0 0,0 0 0,0 0 0,1 0 0,-1 0 1,0 0-1,0 0 0,0 0 0,1 0 0,-1 0 0,0 0 0,17 1-1955,-15-1 1476,43 0-4043,14 0-1753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7.7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53 9396,'0'0'6966,"-24"-9"-3324,-76-26-1479,94 33-1966,0 1-1,1-1 0,-1 1 0,0 0 1,0 0-1,0 0 0,0 1 0,0 0 1,0 0-1,0 1 0,0 0 0,0 0 1,1 0-1,-1 1 0,0 0 0,1 0 0,-1 0 1,1 0-1,-1 1 0,1 0 0,0 0 1,0 1-1,0 0 0,1-1 0,0 1 1,-8 9-1,9-9-134,0 1 0,0 0 0,0 1 0,1-1 0,-1 0 0,1 1 1,1 0-1,-1-1 0,1 1 0,0 0 0,0 0 0,1-1 0,-1 1 0,1 0 0,1 0 1,-1 0-1,1 0 0,0-1 0,0 1 0,1 0 0,0-1 0,0 1 0,0-1 1,4 8-1,7 6 31,0-1 1,1 0-1,1-1 0,1-1 1,25 21-1,22 23 126,-53-50-201,-1 0 1,-1 1 0,1 0 0,-2 0 0,0 1 0,0 0 0,-1 0-1,0 1 1,-1 0 0,-1 0 0,0 0 0,0 1 0,-2-1-1,0 1 1,1 18 0,-3-31-8,0 0 0,0 0 0,0 1 0,0-1 0,0 0-1,0 0 1,0 0 0,-1 0 0,1 0 0,0 1 0,-1-1 0,1 0 0,-1 0 0,1 0-1,-1 0 1,1 0 0,-1 0 0,0 0 0,0-1 0,1 1 0,-1 0 0,0 0 0,0 0-1,0-1 1,-1 2 0,0-2 15,0 1-1,0-1 0,0 1 1,-1-1-1,1 1 1,0-1-1,0 0 1,0 0-1,0 0 0,-1-1 1,1 1-1,-3-1 1,-4-2 44,0 1 0,0-2 0,0 1 1,0-1-1,-9-7 0,5 4-60,1 0-1,1-1 0,0-1 1,0 0-1,0 0 0,1-1 1,1-1-1,0 1 0,-13-21 1,21 29-13,0 0 1,0 0-1,0 0 1,1 0 0,-1 0-1,1 0 1,0 0-1,-1 0 1,1 0-1,0 0 1,0 0 0,0 0-1,1 0 1,-1 0-1,0 0 1,1 0 0,-1 0-1,1 0 1,0 0-1,0 0 1,0 0-1,-1 1 1,2-1 0,-1 0-1,0 0 1,0 1-1,1-1 1,-1 1 0,3-3-1,5-3-28,0 0-1,0 0 1,1 1-1,13-6 1,2-2 53,43-29-147,83-50-1509,-47 42-6094,-50 35-1463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7:58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5587,'0'0'17368,"52"98"-17048,-36-77-288,-1 0-32,-4-7-881,-6-7-2560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7:58.9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171 141 5859,'-171'-71'16583,"187"71"-16086,4 0-321,6-7-64,6 0-112,-1-7-929,10 0-2672,-10 0-2274,6 0-3345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0.5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1265,'0'0'15385,"8"0"-13872,11 0-1243,0 0 0,0-2-1,0 0 1,0-1 0,0-2 0,34-11 0,-43 12-447,40-15-1324,-17 14-7002,-26 5 1017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0.8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2513,'0'0'10058,"16"30"-7529,113 188 1318,-79-135-3059,-4 2 0,38 98 0,-79-172-761,-3-7-16,0 1-1,0 0 0,0 0 0,-1 0 1,0 1-1,0-1 0,1 9 0,-2-13-17,-1-1-1,1 1 0,0-1 0,0 1 0,-1 0 1,1-1-1,0 1 0,-1-1 0,1 1 0,-1-1 0,1 1 1,0-1-1,-1 1 0,1-1 0,-1 0 0,1 1 0,-1-1 1,0 1-1,1-1 0,-1 0 0,1 0 0,-1 1 0,0-1 1,1 0-1,-1 0 0,1 0 0,-1 0 0,-1 0 0,-26 3-461,17-2-22,-70 5-4447,79-6 4727,1 0 0,-1 0-1,1 0 1,-1-1 0,1 1 0,-1 0 0,1-1-1,0 1 1,-1-1 0,1 1 0,0-1 0,-1 0-1,1 1 1,0-1 0,0 0 0,0 0 0,-1 0 0,1 0-1,0 0 1,0 0 0,0 0 0,1-1 0,-1 1-1,0 0 1,0 0 0,1-1 0,-1 1 0,1-1-1,-1 1 1,0-3 0,-6-24-5464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1.3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0 393 1409,'0'0'16036,"16"-6"-14531,-4 2-1178,-5 2-198,0 0-1,0-1 1,0 0-1,0 0 1,0 0-1,-1-1 1,1 0-1,-1 0 1,0-1-1,0 0 1,-1 0-1,0 0 1,7-9-1,-3 0-92,-2 0-1,1-1 0,-2 0 0,0-1 0,-1 0 1,0 0-1,-2 0 0,0 0 0,0 0 0,-2-1 1,0 1-1,0-1 0,-2 1 0,-4-28 1,4 41-17,0 0 0,-1 0 0,1-1 0,-1 1 0,1 0 0,-1 0 1,0 0-1,0 1 0,-1-1 0,1 0 0,-1 1 0,1 0 0,-1-1 1,0 1-1,0 0 0,0 0 0,0 1 0,0-1 0,0 1 0,0-1 1,0 1-1,-1 0 0,1 0 0,-1 0 0,1 1 0,-1-1 0,1 1 1,-1 0-1,1 0 0,-1 0 0,1 1 0,0-1 0,-5 2 1,6-1 12,0 0 0,1 1 0,-1-1 0,0 1 0,1-1 1,-1 1-1,1 0 0,-1-1 0,1 1 0,0 0 1,0 0-1,0 0 0,0 0 0,0 0 0,0 1 1,0-1-1,1 0 0,-1 4 0,-5 44-25,6-43 9,-1 10-49,0-1 113,0 1 0,1 0 0,1 0 0,4 26-1,-4-39-48,0 0-1,0 0 0,0 0 0,0 0 0,1-1 0,0 1 0,-1-1 1,2 1-1,-1-1 0,0 0 0,1 0 0,-1 0 0,1 0 1,0 0-1,0 0 0,0-1 0,0 1 0,0-1 0,1 0 0,-1 0 1,1 0-1,-1-1 0,1 1 0,0-1 0,4 1 0,4 1 4,1 0-1,0-1 1,-1-1-1,1 0 1,0 0-1,20-3 1,-26 1-286,1 0-1,-1-1 1,0 0 0,0-1 0,9-3 0,-10 2-499,0 1 0,0-1 0,0 0 0,0 0-1,-1-1 1,6-6 0,13-14-3616,-2 2-1679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1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161 344 3378,'0'0'16543,"-24"19"-15668,-8 6-721,-34 34-1,61-54-88,1 0-1,0 1 1,1-1-1,0 1 1,-1 0-1,2 0 1,-1 0-1,1 0 1,0 0-1,0 1 1,1-1-1,-1 1 1,2-1-1,-1 1 1,1-1-1,0 1 1,0-1-1,0 1 1,3 9-1,-1 13 575,-2-29-638,0 1 1,0-1 0,0 1-1,0-1 1,0 1 0,0-1-1,0 0 1,1 1-1,-1-1 1,0 1 0,0-1-1,0 0 1,1 1-1,-1-1 1,0 1 0,1-1-1,-1 0 1,0 0-1,1 1 1,-1-1 0,0 0-1,1 0 1,-1 1-1,0-1 1,1 0 0,-1 0-1,1 0 1,-1 1-1,1-1 1,-1 0 0,0 0-1,1 0 1,0 0-1,18 0 0,-11-1 19,-1 1-18,0 0 1,0-1-1,0 0 0,0 0 1,0-1-1,0 1 1,0-2-1,0 1 1,-1-1-1,1 0 1,-1 0-1,0-1 1,0 0-1,0 0 1,0 0-1,-1-1 1,0 0-1,0 0 0,0 0 1,0-1-1,7-11 1,-5 4-80,0 0 1,-1 0 0,-1-1-1,0 0 1,-1 0 0,0 0-1,-1-1 1,0 1-1,0-30 1,-2 34 15,-2-173-1332,-1 164 1147,0 1 1,-2-1-1,0 1 0,0 0 0,-2 0 0,0 0 1,-14-26-1,15 39 1736,3 9-113,1 10-94,1-13-1375,0 2 126,-1 14 142,2 1-1,-1-1 0,2 0 1,1 1-1,0-1 0,6 19 0,3-4 127,1-1 0,1-1 0,1 0 0,22 31 0,-29-50-283,1 0 0,0 0 1,0-1-1,1 0 0,1-1 1,0 0-1,0-1 0,0 0 1,1 0-1,0-1 1,1-1-1,21 8 0,-25-11-233,0 0-1,1 0 1,-1-1-1,1 0 1,17 0-1,-25-2-78,0 0 0,0 0 0,0 0-1,0 0 1,0-1 0,0 1 0,0-1 0,0 1-1,-1-1 1,1 0 0,0 0 0,0 0-1,-1 0 1,1 0 0,0 0 0,-1 0 0,1-1-1,-1 1 1,0 0 0,1-1 0,-1 1 0,0-1-1,0 0 1,0 1 0,0-1 0,0 0 0,0 0-1,0 0 1,-1 1 0,1-1 0,-1 0 0,1 0-1,-1 0 1,0-2 0,5-36-5955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2.1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1 279 5234,'0'0'12956,"15"-22"-11478,51-75-747,-58 86-690,-2-1 0,1 1 0,-1-1 0,-1-1 0,0 1 1,-1-1-1,0 0 0,1-14 0,-3 19-38,0-20 69,-9 28 1926,4 2-1893,0-1 0,0 1 0,0 0 0,1 0 0,-1 0 0,1 1 0,-1-1 0,1 1 0,0-1 0,0 1-1,0 0 1,0-1 0,0 1 0,1 0 0,0 0 0,-1 1 0,1-1 0,0 0 0,0 0 0,0 6-1,-2 6 78,1 0 0,0 0-1,1 19 1,1-27-122,-1 3 71,1-1 0,1 0 0,0 1 0,3 13 0,-3-19-94,1 0 1,-1 0-1,1-1 1,0 1 0,0 0-1,1-1 1,-1 0-1,1 0 1,-1 1-1,1-1 1,0-1-1,0 1 1,5 3-1,-1-1-29,0-1-1,0 0 1,0 0-1,1 0 1,-1-1-1,1 0 1,0 0-1,0-1 1,0 0-1,0-1 0,0 0 1,13 1-1,-15-2-211,0-1 0,0 1-1,0-1 1,0 0-1,0 0 1,-1-1-1,1 1 1,0-2-1,-1 1 1,0 0 0,1-1-1,-1 0 1,0 0-1,0-1 1,-1 1-1,1-1 1,7-8-1,21-33-3231,-4-7-3455,-8-3-2593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2.6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1 113 4370,'0'0'17592,"10"14"-15970,35 46-779,-43-56-826,1-1-1,0 1 0,0 0 1,0-1-1,0 1 1,0-1-1,1 0 1,0 0-1,-1 0 1,1-1-1,0 1 0,0-1 1,0 0-1,1 0 1,-1-1-1,0 1 1,1-1-1,-1 0 0,1 0 1,0 0-1,-1-1 1,1 1-1,0-1 1,8-1-1,-11 1-140,0-1 0,0 1 1,0-1-1,1 0 0,-1 0 0,0 1 0,0-1 1,0-1-1,0 1 0,-1 0 0,1 0 0,0-1 1,0 1-1,-1-1 0,3-2 0,24-31-550,-22 26 602,-2 3 0,0 0-1,1 0 1,0 1-1,0 0 1,0 0-1,1 0 1,9-7-1,-12 11 108,-1 0-1,0 0 1,1 1 0,-1-1-1,1 0 1,-1 1-1,1-1 1,-1 1 0,1 0-1,-1 0 1,1 0 0,0 0-1,-1 1 1,1-1 0,-1 0-1,1 1 1,-1 0 0,1 0-1,-1 0 1,0 0-1,1 0 1,-1 0 0,0 0-1,0 1 1,2 1 0,13 9 693,-12-8-645,0 0 0,0 0 0,1-1 0,-1 0 0,1 0 0,0 0 0,0 0 0,0-1 0,0 0 0,0 0 1,1-1-1,-1 0 0,0 0 0,10 0 0,-14-2-167,0 1 0,0-1 1,-1 0-1,1 0 0,-1 0 1,1 0-1,-1 0 0,1 0 1,-1-1-1,0 1 0,1 0 1,-1-1-1,0 1 0,0-1 1,0 1-1,0-1 0,0 1 1,0-1-1,-1 0 0,1 0 1,-1 1-1,1-4 0,3-4-139,10-18-196,-8 13 265,1 1 0,0 0 0,1 0 0,0 1 0,1 0 0,13-15 1,-21 26 168,1 0 1,-1 0 0,1 0 0,-1 0 0,1 0-1,-1 1 1,1-1 0,0 0 0,-1 1 0,1-1 0,0 1-1,0 0 1,-1-1 0,1 1 0,0 0 0,0 0 0,-1 0-1,1 0 1,0 1 0,0-1 0,-1 0 0,1 1 0,0-1-1,0 1 1,-1 0 0,1-1 0,-1 1 0,3 2-1,5 2 461,-1 1-1,0 0 0,15 15 0,-4-4 351,51 34 174,-68-42-2194,-2-8 952,0-1 0,0 0 0,0 1 1,0-1-1,0 1 0,0-1 0,0 0 1,0 1-1,0-1 0,0 1 0,0-1 1,-1 0-1,1 1 0,0-1 0,0 0 1,0 1-1,0-1 0,-1 0 0,1 1 1,0-1-1,0 0 0,-1 0 0,1 1 1,0-1-1,-1 0 0,1 0 1,-1 1-1,-20 0-9267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9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 4 4290,'0'0'17109,"-14"-1"-16306,-43-1-248,55 2-525,1 1 0,-1-1 0,1 1 1,-1-1-1,0 1 0,1 0 0,-1 0 0,1 0 0,0-1 0,-1 1 0,1 1 1,0-1-1,-1 0 0,1 0 0,0 0 0,0 1 0,0-1 0,0 0 0,0 1 1,0-1-1,1 1 0,-1-1 0,0 1 0,1 0 0,-1-1 0,1 1 0,0 0 1,-1-1-1,1 1 0,0 0 0,0-1 0,0 1 0,1 3 0,-3 5 93,-2 22 18,1 1 0,1 0 0,2-1 0,2 1 0,1 0 0,1-1 0,1 0 0,17 52-1,-4-29 200,2-1 0,3-1 0,2-1-1,33 51 1,-29-60-299,1-1 1,3-2-1,40 39 0,-81-87-7388,-41-40-817,-1 7-3105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9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0 225 9941,'0'0'15062,"177"-133"-14037,-125 112-689,-5 0-336,-6 0-80,1 7-1633,-6 7-1968,-10 0-2994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8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84 0 1713,'0'0'12587,"-4"0"-10293,2 0-1988,0 0-1,-1 0 0,1 1 1,0-1-1,-1 1 0,1-1 1,0 1-1,0 0 0,0 0 1,0 0-1,0 0 0,0 0 1,0 1-1,0-1 0,0 0 1,0 1-1,0 0 0,-2 3 0,0-1 60,1 1-1,0 0 0,0 0 0,1 1 0,0-1 0,-1 0 0,-1 10 0,0 4 261,1 1-1,0-1 0,1 36 0,1-25-148,1-8-86,0 0 1,5 37-1,-4-53-350,1 1 0,-1-1 0,1 0 0,1 0 0,-1 0 0,1 0 0,0 0 0,0 0 0,0-1-1,1 0 1,0 1 0,0-2 0,9 9 0,-3-5-21,0-1-1,1 0 1,0 0-1,0-2 1,0 1 0,1-1-1,0-1 1,0 0-1,16 3 1,1-2-423,0-1-1,57 1 1,-83-5 46,-1 0 0,0 0 1,1 0-1,-1 0 0,0 0 0,1 0 1,-1 0-1,0-1 0,1 1 0,-1-1 1,0 0-1,0 0 0,1 0 0,-1 0 0,0 0 1,0 0-1,0 0 0,0-1 0,2-2 1,4-14-6889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09.8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9764,'0'0'11110,"134"-56"-10502,-92 42-592,-1 14-16,-4 0-1569,-11 0-3025,-11 0-3858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0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8676,'0'0'14246,"109"140"-14246,-88-119-256,-6 7-848,-4 0-2322,-6 0-2112,-5-7-6564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0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6947,'0'0'14623,"13"16"-13567,98 121 12,-55-81-1135,-55-55-64,-1-6-475,0-33 387,2-1-1,8-53 1,-9 91 265,-1 0 0,0-1 1,1 1-1,-1 0 0,1 0 1,-1 0-1,1 0 0,-1-1 1,1 1-1,0 0 0,-1 0 1,1 0-1,0 1 0,0-1 1,0 0-1,0 0 0,0 0 1,0 1-1,0-1 0,0 0 1,0 1-1,0-1 0,1 1 1,-1-1-1,0 1 1,0 0-1,0-1 0,1 1 1,-1 0-1,0 0 0,0 0 1,1 0-1,-1 0 0,0 0 1,0 0-1,1 0 0,-1 1 1,2 0-1,7 1 751,-1 1 0,1 0 1,18 10-1,-11-5-684,1 0-51,-1 2 1,0 0-1,15 12 1,23 13-1977,-47-30 717,0-1 0,1 0 0,0-1 0,15 5 0,5-7-4817,-6-7-1405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0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23 232 8132,'0'0'3732,"-4"20"321,2-7-3341,-4 19 888,2 1 0,-1 43-1,4-53-575,0-11-432,1-1-1,0 1 1,1-1 0,2 16 0,-2-25-528,-1 0-1,1 0 1,0 1-1,0-1 1,-1 0-1,1 0 1,0 0-1,1 0 0,-1 0 1,0 0-1,1 0 1,-1-1-1,1 1 1,-1 0-1,1-1 1,0 1-1,0-1 0,-1 1 1,1-1-1,0 0 1,0 0-1,1 0 1,-1 0-1,0 0 1,0-1-1,5 2 0,-1-1-31,0 0 0,1 0 0,-1-1 0,1 0 0,7-1 0,-12 1-27,0-1 0,0 1 1,0-1-1,0 1 0,0-1 0,0 0 1,0 1-1,0-1 0,-1 0 0,1-1 1,0 1-1,-1 0 0,1 0 0,-1-1 1,1 1-1,-1 0 0,0-1 0,0 0 0,1 1 1,-1-1-1,1-2 0,5-12-54,-1 0 0,0-1 1,-1 1-1,-1-2 0,-1 1 0,2-18 0,0-109-489,-5 133 508,-1-6-42,0 0-1,-2 0 0,0 0 0,0 0 0,-2 1 0,0 0 0,-1 0 0,-1 0 0,0 0 0,-1 1 0,-14-19 0,19 29 86,3 4 2,0 1-1,-1-1 1,1 0 0,0 0 0,-1 1-1,1-1 1,-1 0 0,1 1-1,-1-1 1,1 0 0,-1 1 0,0-1-1,1 1 1,-1-1 0,1 1-1,-1-1 1,0 1 0,0 0-1,1-1 1,-1 1 0,-2-1 1646,3 7-1096,1 11-516,1-1-1,1 1 0,1-1 1,0 0-1,1 0 0,1-1 1,0 0-1,1 1 0,10 14 1,3 4 309,2 0 0,46 54 0,-52-70-386,1-1 0,1-1-1,0 0 1,23 15 0,-37-30-314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1.1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5747,'0'0'13091,"-1"24"-10957,0 80-234,1-97-1676,1-1 0,0 1 1,0 0-1,0-1 0,1 1 1,0-1-1,0 1 0,1-1 1,-1 0-1,2 0 0,-1 0 1,0-1-1,1 1 0,0-1 1,1 0-1,-1 0 0,7 6 1,-10-11-216,2 4 68,1-1-1,0 1 1,0-1-1,0 0 1,1-1-1,-1 1 1,1-1-1,-1 0 1,1 0-1,0 0 1,9 2-1,-1-2-545,1-1-1,27 0 0,-25-1-602,-14 0 767,0 0 0,0-1 0,0 1 0,1 0 0,-1-1 0,0 0 0,0 1 0,0-1 0,0 0 0,-1 0 0,1 0 0,0 0 0,0 0 0,0 0 0,-1-1 0,1 1 0,-1-1 0,2-1 0,20-33-6375,-22 34 6191,16-33-9438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1.3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9412,'0'0'13767,"135"98"-12631,-94-84-368,6 7-511,0-7-145,-6-7-112,-9 7-737,-12-14-2048,-4 0-2850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1.5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0 3922,'0'0'19433,"-47"162"-17352,37-106-433,-6-7-1151,11-14-497,0-7-256,5-14-1793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1.7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9925,'0'0'10468,"171"70"-8451,-103-42-144,-1 0-416,-5 7-545,-15 1-496,-16 6-304,-15 0-112,-16 7-176,0-7-720,-31 7-2177,-16-14-3619,-10-7-7730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2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2193,'0'0'5856,"5"29"-1144,-1 1-3591,1 2-74,1 0 1,1-1 0,1 0 0,15 33 0,-19-54-668,2 6 339,1 0 0,1-1 0,19 28 0,-25-40-615,1 1 0,0-1-1,0 0 1,0 0-1,1 0 1,-1 0-1,1 0 1,0-1-1,-1 1 1,1-1 0,0 0-1,1 0 1,-1-1-1,0 1 1,0-1-1,1 0 1,-1 0-1,1-1 1,7 1 0,-11-1-99,4 1 16,-1-1 1,0 0-1,1 0 1,-1 0-1,0-1 1,1 1-1,-1-1 1,0 0-1,0-1 1,0 1-1,0-1 1,0 1-1,0-1 1,0 0-1,0-1 1,5-3-1,-7 4-60,1 0-1,0-1 1,0 1-1,0 1 0,1-1 1,-1 0-1,0 1 1,1 0-1,-1-1 1,1 1-1,-1 1 0,1-1 1,0 0-1,-1 1 1,1 0-1,0 0 0,-1 0 1,7 1-1,5 2 2,-1 1 0,1 0 0,20 9-1,-25-8 61,1-1 0,0 0 0,0-1 0,0 0-1,0-1 1,12 1 0,-21-6 16,0 0 0,-1-1 0,0 1 0,0 0 0,0-1 0,0 1 0,0-1 0,0-5 0,0-97 717,-1 59-609,0 34-84,-1 1 0,0-1 0,-1 0-1,0 1 1,0-1 0,-2 1 0,1 0 0,-2 0 0,0 0-1,0 0 1,-12-18 0,17 30-119,0 0-1,0 0 1,0 0 0,0 0-1,0 0 1,0-1 0,0 1-1,0 0 1,0 0 0,0 0-1,0 0 1,0 0 0,0 0-1,0 0 1,0 0 0,-1 0-1,1-1 1,0 1 0,0 0-1,0 0 1,0 0-1,0 0 1,0 0 0,0 0-1,0 0 1,0 0 0,0 0-1,0 0 1,-1 0 0,1 0-1,0 0 1,0 0 0,0 0-1,0 0 1,0 0 0,0 0-1,0 0 1,0 0 0,-1 0-1,1 0 1,0 0 0,0 0-1,0 0 1,0 0 0,0 0-1,0 0 1,0 0 0,0 0-1,-1 0 1,1 0 0,0 0-1,0 0 1,0 0 0,0 0-1,0 0 1,0 0 0,0 0-1,0 0 1,0 1 0,0-1-1,0 0 1,0 0 0,0 0-1,-1 0 1,1 7-5708,0 6-2023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3.1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1 325 6947,'0'0'7652,"19"-23"-5345,60-79-487,-73 94-1689,0 0 0,0 0 0,-1-1 0,0 0 0,-1 0 0,0 0 0,0 0 0,-1-1 0,0 0 0,-1 1 0,0-1 0,0 0 0,-1 0 0,-1 0 0,0 0 0,-1-11 0,1 1 158,0 19-198,0 1 0,0-1 0,0 1 0,0-1 0,-1 1-1,1 0 1,0-1 0,0 1 0,-1-1 0,1 1 0,0-1 0,-1 1 0,1 0 0,0-1 0,-1 1 0,1-1 0,0 1 0,-1 0 0,1 0 0,-1-1 0,1 1 0,-1 0 0,1 0 0,-1-1 0,1 1 0,-1 0 0,1 0 0,-1 0 0,1 0 0,-1 0 0,1 0 0,-1 0-1,1 0 1,-1 0 0,1 0 0,-1 0 0,1 0 0,-1 0 0,1 0 0,-1 0 0,1 1 0,-1-1 0,0 0 0,0 1-3,-1-1 0,1 1 0,-1-1 0,1 1-1,-1 0 1,1-1 0,0 1 0,-1 0 0,1 0 0,0 0 0,0 0-1,0 0 1,0 0 0,0 0 0,0 1 0,0-1 0,-1 2 0,-4 15-15,2 1 1,0-1-1,1 1 1,1-1-1,1 1 1,1 0-1,0 0 1,6 32-1,-6-47-34,1 0 0,0 0 0,0 0 0,0 0-1,1-1 1,-1 1 0,1 0 0,0-1 0,0 1 0,0-1-1,1 1 1,-1-1 0,1 0 0,0 0 0,0 0 0,0-1-1,0 1 1,0-1 0,0 1 0,1-1 0,5 2 0,0 0-51,0-1 1,0 0 0,1-1-1,-1 0 1,0 0 0,1-1-1,0 0 1,10-1 0,-15 0-174,0-1-1,0 1 1,0-1 0,0-1 0,0 1 0,0-1 0,0 1 0,0-1 0,0-1 0,-1 1 0,1-1-1,-1 0 1,0 0 0,0 0 0,6-6 0,-3 2-864,0-1-1,-1 1 1,0-1-1,0-1 1,-1 1-1,0-1 1,5-11-1,7-29-7476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8.6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1 14807,'0'0'8996,"-78"118"-6531,49-72-592,0 0-945,5-14-784,0 1-144,9-13-96,0-1-1184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3.4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 9957,'0'0'14078,"17"20"-13206,50 60-583,-43-55-241,-14-23-42,-4-3-20,-5 1-82,-1-132 602,0 131-762,0 0-71,0 0 0,1 1 0,-1-1 0,1 0 0,-1 0 0,1 1 1,-1-1-1,1 0 0,-1 1 0,1-1 0,-1 1 0,1-1 0,0 1 0,-1-1 0,1 1 0,0-1 0,0 1 0,-1-1 0,1 1 0,0 0 0,0 0 0,0-1 0,0 1 0,-1 0 0,1 0 0,0 0 0,1 0 0,3-1-981,28-6-7616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3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29 153 5859,'0'0'12926,"-4"30"-11675,-2 4-905,-1 9 296,2 1 1,1 55-1,3-60 297,0-21-223,1 1 0,3 25 0,-3-43-703,0 0 0,1 0 1,-1 0-1,1 0 0,-1 0 1,1 0-1,-1-1 0,1 1 1,0 0-1,-1 0 1,1 0-1,0-1 0,0 1 1,0 0-1,-1-1 0,1 1 1,0 0-1,0-1 0,0 0 1,0 1-1,0-1 0,0 1 1,0-1-1,0 0 0,0 0 1,0 0-1,0 1 1,0-1-1,0 0 0,1 0 1,-1 0-1,0-1 0,0 1 1,0 0-1,0 0 0,0-1 1,1 0-1,4 0 32,-1 0-1,0 0 1,0-1-1,0 0 1,0 0-1,8-5 1,-5 0-9,0 0 1,-1 0-1,1-1 0,-1 0 1,-1 0-1,0-1 1,0 1-1,-1-1 1,0-1-1,0 1 0,-1-1 1,0 0-1,3-12 1,-1-2-88,0 1 1,-2-1 0,-1 0 0,1-40-1,-4 33-344,-7-55 0,4 73 234,0 1 1,0-1-1,-1 1 0,0 0 0,-1 0 1,-11-19-1,8 23 2270,4 14-1428,4 23-881,0-22 403,0 4-123,2 0 0,-1 0 0,2 0 0,-1-1 0,1 1 0,1 0 0,0-1 0,1 0 0,0 0 0,0 0 0,1-1 0,0 0 0,13 15 0,-8-11-49,0-1 1,1-1-1,0 0 1,1-1-1,0 0 1,1-1-1,0-1 1,27 13 0,-6-12-1028,-16-8-1214,-5-6-3418,-8-6-927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4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1 311 9877,'0'0'8017,"17"-25"-6289,56-82-885,-67 98-780,-1-1 0,1 0 0,-1 0 0,-1 0 0,0 0 0,0-1 0,-1 0 0,-1 1 0,0-1 0,0 0 0,-1 0 0,0-1 0,-1-16 0,0 25-35,-1 2 4,1 1 0,0-1-1,0 1 1,0-1 0,-1 1 0,1-1 0,0 0-1,0 1 1,-1-1 0,1 1 0,0 0-1,-1-1 1,1 1 0,-1-1 0,1 1-1,-1 0 1,1-1 0,-1 1 0,1 0 0,-1-1-1,1 1 1,-1 0 0,1 0 0,-1-1-1,1 1 1,-1 0 0,0 0 0,1 0-1,-1 0 1,1 0 0,-1 0 0,1 0 0,-1 0-1,0 0 1,1 0 0,-2 1 0,-21 4 897,19-1-853,1 0 0,-1 0 0,1 0 0,0 1 0,0-1 0,0 1 0,1-1 0,0 1 0,0 0 0,0 0 0,0 0 1,1 0-1,-1 10 0,-4 15 123,2 1 0,1 0 0,1-1 0,2 1 1,4 36-1,-4-65-162,0 0 0,0 0 0,1 0 0,-1 0 0,0 0 0,1 0 0,-1 0 0,1 0 0,0-1 0,0 1 0,-1 0 0,1 0 0,0-1 0,1 1 0,-1-1 0,0 1 0,0-1 0,1 1 0,-1-1 0,1 0 0,-1 0 0,1 1 0,-1-1 0,1 0 0,0-1 0,3 3 0,-1-2-42,1 0-1,0-1 1,-1 1 0,1-1 0,0 0 0,-1 0-1,1 0 1,0-1 0,-1 0 0,8-2 0,-6 2-182,-1-1 0,0 0 0,0 0 0,-1-1 1,1 0-1,0 0 0,-1 0 0,1 0 0,6-8 1,31-38-4240,-10 1-2036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4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 9092,'0'0'8135,"4"19"-4528,13 64-1535,-16-79-1981,-1-1 0,1 0 0,0 0 0,0 0 0,1 0 0,-1 0 0,1 0 0,-1-1 0,1 1 0,0 0 0,0-1 0,0 1 0,1-1 0,3 4 0,-4-5-67,1 0 1,0 0-1,-1 0 0,1-1 1,0 1-1,0-1 1,-1 1-1,1-1 0,0 0 1,0 0-1,3 0 1,-2 0-66,-2 0-4,0-1-1,0 1 0,0-1 1,-1 1-1,1-1 1,0 0-1,-1 1 0,1-1 1,0 0-1,-1 0 1,1 0-1,-1 0 0,1 0 1,-1-1-1,0 1 0,0 0 1,1-1-1,-1 1 1,1-3-1,19-34-222,-16 28 218,5-13-116,-5 12 68,0 0 1,1 0 0,8-12 0,-13 21 87,1 0 0,-1 0 1,1 0-1,0 0 0,0 0 1,0 0-1,0 1 1,0-1-1,0 1 0,0-1 1,1 1-1,-1 0 1,0 0-1,1 0 0,-1 0 1,1 1-1,-1-1 0,1 0 1,-1 1-1,4 0 1,3 0 295,0 0 0,0 0 0,-1 2 0,1-1 1,0 1-1,0 0 0,-1 1 0,0 0 0,1 0 1,12 7-1,-6-4-68,1 2-185,-15-6-380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5.7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0 8244,'0'0'11584,"-13"21"-10506,-40 73-393,49-86-555,1 1 0,0 0 0,0 0-1,1 1 1,0-1 0,0 0 0,1 1 0,0-1-1,1 1 1,0-1 0,2 11 0,0 15 929,-2-33-1007,0-1-1,0 1 0,0-1 0,0 1 0,0-1 0,1 1 0,-1-1 0,1 1 1,-1-1-1,1 1 0,0-1 0,-1 0 0,1 1 0,0-1 0,0 0 0,0 1 1,0-1-1,0 0 0,0 0 0,0 0 0,2 1 0,0 0-9,-1-1-1,1 0 0,0 1 1,0-1-1,0 0 0,0-1 1,-1 1-1,1-1 1,0 1-1,6-1 0,-3 0-13,1 0-1,-1-1 0,0 1 1,1-2-1,-1 1 0,0-1 1,0 1-1,0-2 1,0 1-1,9-6 0,-5 0-13,-1 0 1,-1 0-1,0-1 0,0 0 0,-1-1 0,0 0 1,0 0-1,-1 0 0,-1-1 0,0 0 0,5-15 1,9-15-111,-18 40 98,-1 0 1,1 1-1,-1-1 0,1 0 1,-1 1-1,1-1 0,-1 1 0,1-1 1,-1 1-1,1-1 0,0 1 1,-1 0-1,1-1 0,0 1 1,-1 0-1,1-1 0,0 1 1,0 0-1,-1 0 0,1 0 0,0-1 1,0 1-1,-1 0 0,1 0 1,0 0-1,0 0 0,-1 1 1,1-1-1,0 0 0,0 0 1,-1 0-1,1 1 0,0-1 0,0 0 1,-1 0-1,1 1 0,0 0 1,30 19 192,-24-15-115,115 72 1593,-116-73-1692,0-1-30,0 0 0,-1 1 0,0 0 0,1 0 0,7 8 0,-12-10-1122,-1-16-12803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5.9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7571,'0'0'10805,"72"140"-7891,-41-98-433,-5 0-704,0-7-433,0-7-719,-5 0-449,-6-7-176,1-14-32,-6 0-625,-4-7-1616,-1 0-1440,-5-21-12295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6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10101,'0'0'13750,"78"147"-12357,-52-112-417,5 0-608,-5 0-224,0-7-144,-6-7-272,1-7-1281,0 0-1584,-6-14-2225,-4 0-401,4 0-1777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6.4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1 338 1345,'0'0'13536,"11"-22"-11719,35-75-680,-40 83-979,-1 0 0,-1 0 0,0-1 0,-1 1 0,0-1 0,-1 0 0,-1 0 0,-1 0 0,-1-23 1,0-1 162,0 39-176,0-1 0,1 0-1,-1 0 1,0 0 0,0 1-1,1-1 1,-1 0 0,0 1 0,0-1-1,0 0 1,0 1 0,0-1 0,0 1-1,0 0 1,0-1 0,0 1 0,0 0-1,0-1 1,0 1 0,0 0 0,0 0-1,0 0 1,0 0 0,0 0 0,0 0-1,-2 1 1,-32 1 2222,34-1-2315,-1 0 0,1 0 0,0 0-1,0 0 1,0 0 0,-1 0 0,1 0 0,0 0 0,0 0 0,0 1-1,1-1 1,-1 0 0,0 1 0,0-1 0,1 0 0,-1 1 0,1-1 0,-1 1-1,1-1 1,0 1 0,-1-1 0,1 4 0,-2 38 145,2-41-160,-1 7 59,1 0 0,0 0 0,1-1 0,0 1-1,1 0 1,3 12 0,-3-17-57,0-1 1,0 1-1,0 0 0,1-1 1,-1 0-1,1 0 0,0 1 1,0-1-1,0-1 0,0 1 1,0 0-1,1-1 0,-1 0 1,1 0-1,0 0 0,6 2 1,2 1-57,0 0 1,1-2-1,-1 1 1,1-2 0,0 0-1,0 0 1,1-1-1,-1-1 1,0 0 0,0 0-1,0-2 1,0 0-1,15-4 1,-26 6-205,0-1 0,1 0 0,-1 0 0,0 0 0,0 0 1,0-1-1,0 1 0,-1-1 0,1 1 0,3-3 0,-1-5-3608,-2-1-4132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7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144 316 6163,'0'0'12768,"-8"0"-11082,4 0-1537,-1-1-1,0 2 1,1-1-1,-1 0 1,1 1-1,-1 0 1,0 0-1,1 0 0,-1 1 1,1-1-1,0 1 1,0 0-1,-1 0 1,1 1-1,1-1 1,-1 1-1,0 0 1,0 0-1,1 0 0,0 0 1,0 1-1,0-1 1,0 1-1,0 0 1,1 0-1,0 0 1,-3 7-1,-2 12-69,1 0 0,1 1 0,2 0 0,0 0 0,1 0 0,2 1 0,4 41 0,-4-64-52,0 0-1,0 1 1,1-1-1,-1 0 1,1 0-1,-1 0 1,1 0-1,0 0 1,0 0-1,0 0 1,0 0-1,0 0 1,0 0-1,0-1 1,1 1-1,-1 0 1,1-1-1,-1 1 1,1-1-1,0 0 1,-1 1-1,1-1 1,0 0-1,0 0 1,0 0-1,0 0 1,4 1-1,0-1 14,1 0 0,0 0 0,-1 0 0,1-1 0,0 0 0,-1 0 0,13-3 0,-16 2-34,0 0-1,1 0 0,-1 0 1,0 0-1,0-1 1,0 1-1,-1-1 0,1 0 1,0 0-1,-1 0 1,1 0-1,-1 0 0,1-1 1,-1 1-1,0-1 0,0 1 1,0-1-1,-1 0 1,3-5-1,2-5 19,0 0-1,-1 0 1,4-17 0,2-18-190,-3 0-1,-1 0 1,-2-1 0,-3 0-1,-6-78 1,4 111 113,-2 1 0,0 0 0,-1-1 1,0 1-1,-1 0 0,-1 1 0,0-1 0,-1 1 0,0 0 0,-11-17 0,15 29 934,2 6-30,4 113 10,-2-101-760,0 0-1,1-1 1,1 0-1,0 1 1,10 21 0,7 3 231,3 0 0,1-1 1,2-1-1,40 44 1,-60-74-982,0 1-1,1-2 1,0 1 0,0-1 0,15 10 0,-12-17-10783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7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8132,'0'0'9727,"10"23"-7113,36 75-573,-44-93-1931,0 0 0,0-1 0,1 1 0,0-1 0,0 1 0,0-1 0,0 0 0,1-1 0,-1 1 0,1 0 0,0-1 0,0 0-1,0 0 1,1 0 0,-1-1 0,1 1 0,-1-1 0,1 0 0,0 0 0,0-1 0,0 1 0,0-1 0,0 0 0,0-1 0,0 1 0,1-1 0,-1 0 0,6-1-1,-9 1-132,0-1-1,-1 1 0,1-1 0,-1 1 0,1-1 0,0 0 0,-1 0 1,0 0-1,1 0 0,-1 0 0,1 0 0,-1 0 0,0 0 0,0-1 1,0 1-1,0 0 0,0-1 0,0 1 0,0-1 0,0 1 0,0-1 1,0-2-1,15-42-596,-15 42 519,1-8-123,-2 10 160,1-1 1,-1 1 0,1-1-1,-1 1 1,1-1 0,0 1 0,-1 0-1,1-1 1,1 1 0,-1 0 0,0-1-1,0 1 1,3-3 0,-2 5 96,-1-1 0,1 1 0,-1-1 0,0 1 0,1 0 0,-1 0 0,1 0-1,-1-1 1,1 2 0,-1-1 0,0 0 0,1 0 0,-1 0 0,1 1 0,-1-1 0,0 0 0,1 1 0,-1-1 0,0 1 0,1 0 0,-1-1 0,0 1 0,2 2 0,0-2 72,27 17 1007,-4-2-1045,0-1 0,46 18 0,-60-32-3870,-8-1 589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9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 8100,'0'0'13641,"16"0"-11862,0 0-1415,18-1 689,-1 2 1,41 5-1,-67-4-954,1-1 1,0 1-1,-1 0 0,1 1 0,-1 0 0,0 0 0,0 0 0,11 8 0,-15-8-49,0-1-1,0 2 1,0-1-1,0 0 0,0 1 1,-1-1-1,0 1 0,0 0 1,0 0-1,0 0 1,0 0-1,-1 0 0,0 0 1,1 0-1,-2 0 0,2 9 1,3 24 297,-2 0 0,-2 1 0,-1-1 1,-2 1-1,-2-1 0,-9 44 0,6-44-277,6-27-100,-1-1 0,0 1 0,-1 0 0,1-1 0,-2 0 0,1 1 0,-7 9 0,9-18-502,0-1 1,0 1 0,-1-1 0,1 1 0,0-1-1,-1 0 1,1 1 0,0-1 0,-1 0 0,1 0 0,0 0-1,-1 0 1,1 0 0,-1 0 0,1-1 0,-2 1-1,-11-5-8355,4-17-3927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8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0 154 4690,'0'0'17998,"11"17"-16392,38 56-446,-46-69-1054,0 0 0,0 0 0,0 0 0,1-1 0,-1 1-1,7 4 1,-8-7-65,-1-1 1,1 1-1,0 0 0,0-1 0,-1 1 0,1-1 1,0 1-1,0-1 0,0 0 0,0 0 0,2 0 1,-3-11 16,-1-37-147,1-72 81,8 42-4678,-8 56-4791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8.4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10085,'0'0'6611,"-20"126"-3842,20-70-240,0 0-272,0-14-592,10-14-977,16-7-432,0-14-80,5-7 16,0 0-111,5 0-81,1-35-401,-6-14-655,0-14-1377,-5 0-2818,-10-7-2864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8.8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8964,'3'19'2836,"5"18"865,16 50 0,-18-68-2561,1-1-1,1 0 0,0-1 1,1 0-1,22 30 1,-25-39-922,1-1 0,0 1 0,0-1 0,0 0 0,13 8 0,-16-13-193,1 1 0,0-1-1,0 1 1,0-1 0,0-1 0,0 1 0,1-1-1,-1 0 1,1 0 0,-1 0 0,8-1 0,-10 0-42,-1-1 0,1 0 0,-1 1 1,1-1-1,-1 0 0,0 0 0,1 0 0,-1 0 1,0-1-1,0 1 0,0-1 0,0 1 1,0-1-1,0 0 0,0 1 0,0-1 0,-1 0 1,1 0-1,-1 0 0,2-4 0,27-53-220,-21 38 136,-1 4 2,-5 8 20,0 1 0,1 1 1,0-1-1,1 0 1,5-7-1,-9 14 72,0-1 1,0 1-1,0 0 1,1 0-1,-1 0 1,0 0-1,1 0 1,-1 0-1,0 0 1,1 0-1,-1 1 1,1-1-1,-1 0 1,1 1-1,0-1 1,-1 1-1,1 0 1,-1 0-1,1-1 1,0 1-1,-1 0 1,1 0-1,0 1 0,-1-1 1,1 0-1,-1 0 1,1 1-1,0-1 1,-1 1-1,1-1 1,-1 1-1,1 0 1,1 1-1,7 5 286,-1 0 0,-1 0 0,0 1-1,13 14 1,-12-12-111,0 0 0,1 0-1,15 10 1,-23-18-1334,5 4 3628,-1-1-6260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19.8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6051,'0'0'13035,"12"22"-10522,3 6-1659,-3-5-63,1 0 0,2-1 0,21 27 0,9 10 865,-24-30-1946,2 0-1,40 38 0,-62-66-143,6 4-1949,0-4-3740,3-1-1253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0.1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7443,'0'0'11456,"-6"22"-10439,-1-1-694,1-2 93,1 0 1,1 1 0,1-1-1,0 1 1,0 26-1,3 24 2258,0-69-2653,0 0 0,1 0 0,-1 0 0,0 0 0,0 0 0,1 0 0,-1-1 0,0 1 0,1 0 0,-1 0 0,1 0 0,-1-1 1,1 1-1,-1 0 0,1-1 0,0 1 0,-1 0 0,1-1 0,0 1 0,-1-1 0,1 1 0,0-1 0,0 1 0,0-1 0,-1 0 0,1 1 1,0-1-1,0 0 0,0 0 0,0 1 0,0-1 0,0 0 0,-1 0 0,1 0 0,0 0 0,0 0 0,0 0 0,0-1 0,0 1 0,0 0 0,1-1 1,0 1-40,1 0 1,-1-1-1,1 0 1,0 1-1,-1-1 1,1 0-1,-1 0 1,0-1-1,1 1 1,-1 0-1,0-1 1,0 1-1,4-5 1,4-8-70,-2 2-64,1 1-1,0 0 1,1 1 0,12-12 0,-18 20 124,0 0 0,-1 1 0,1-1 1,0 1-1,0 0 0,0 0 0,0 0 1,0 1-1,0-1 0,0 1 0,7 0 0,45 5 834,-44-3-1141,23 4 985,-13-9-8782,-13-3 1680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0.4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84 8980,'0'0'6526,"1"25"-2911,4 79-931,-4-96-2262,0-1 0,0 1 0,0-1 0,1 1 1,0-1-1,5 11 0,-6-15-291,1-1-1,-1 0 1,1 1-1,-1-1 1,1 0 0,0 0-1,0 0 1,0 0-1,0 0 1,0 0 0,0 0-1,1-1 1,-1 1-1,4 0 1,-4-1-170,0 0 0,0 0 0,0-1 1,0 1-1,0-1 0,0 1 0,0-1 0,0 0 1,0 0-1,0 0 0,0 0 0,0 0 0,0 0 0,1-1 1,-1 1-1,0-1 0,0 1 0,0-1 0,0 0 1,-1 0-1,1 0 0,0 0 0,0 0 0,0 0 0,-1 0 1,3-3-1,3-3-244,-1 0 0,0 0-1,-1 0 1,9-15 0,0 0 279,-11 18-46,-1 1 0,1-1 0,0 1 0,0 0-1,0 0 1,0 0 0,1 0 0,-1 1 0,5-3 0,-5 3 87,0 2 0,0-1 0,-1 0 0,1 0 0,0 1 0,0 0 0,0-1 0,0 1 0,0 0 0,0 1 0,-1-1 0,1 0 0,0 1 0,0 0 0,4 1 0,-1 0 177,0 1-1,0 0 1,0 0 0,0 0 0,8 8-1,-10-8-184,0 0 0,0 0-1,0 0 1,1-1 0,-1 1-1,1-1 1,-1 0-1,1-1 1,0 1 0,0-1-1,0 0 1,0 0 0,5 1-1,-8-2-188,0-1-1,-1 1 1,1 0-1,0 0 0,0-1 1,-1 1-1,1-1 1,0 0-1,-1 1 1,1-1-1,-1 0 0,1 0 1,-1 0-1,1 0 1,-1 0-1,0 0 1,0 0-1,1-1 0,-1 1 1,0 0-1,0-1 1,0 1-1,0-1 1,0 1-1,-1-1 0,1 1 1,1-4-1,0-4-792,1-1 0,-1 0 0,2-19-1,-3 16-26,4-56-4383,-4-7-2280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0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3650,'0'0'15727,"5"28"-13780,-3-15-1642,3 23 521,1-1 1,2-1-1,2 1 1,19 46-1,366 683 3347,-382-739-4196,-11-19-11,0 0 0,1 0 0,0-1 0,0 1 0,1-1 1,0 0-1,0 0 0,0 0 0,0 0 0,1-1 0,8 7 0,-8-11-1864,-7-11-336,-4-2 173,-1 0 0,-1 0 0,-13-17 0,13 18 289,-33-49-8077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0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0 190 11029,'0'0'13958,"135"-91"-13525,-99 62-433,1 1 0,-6 7-1953,-10 7-3138,-6 7-4129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1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0 332 10597,'0'0'7574,"19"-26"-5544,57-86-995,-71 103-976,1 0 0,-1-1 0,-1 1-1,0-1 1,0 0 0,-1 0 0,0 0 0,0 0-1,-2-1 1,1 1 0,-1-1 0,0 1-1,-2-19 1,0 6-20,1 22-27,0 0 0,0 1-1,-1-1 1,1 0 0,0 1-1,0-1 1,-1 1 0,1-1 0,-1 0-1,1 1 1,0-1 0,-1 1 0,1-1-1,-1 1 1,0 0 0,1-1 0,-1 1-1,1-1 1,-1 1 0,1 0-1,-1-1 1,0 1 0,1 0 0,-1 0-1,0 0 1,1 0 0,-1-1 0,0 1-1,1 0 1,-1 0 0,0 0-1,0 0 1,1 0 0,-2 1 0,-26 4 319,24-3-263,0 1 0,0 0 1,0 0-1,0 1 0,1-1 1,0 1-1,0 0 0,0 0 1,0 0-1,0 0 1,1 0-1,0 1 0,0-1 1,0 1-1,0-1 0,1 1 1,-1 0-1,1 0 0,0 5 1,-3 12 499,2 1 1,-1 37 0,3-53-347,0 0 0,0 0-1,1 1 1,0-1 0,0 0 0,1 0-1,-1-1 1,4 9 0,-3-13-183,-1 1 0,1-1 0,-1 0 0,1 1 0,0-1 0,0 0 0,0 0 0,1 0 0,-1 0 0,0-1 0,1 1 0,-1-1-1,1 1 1,-1-1 0,1 0 0,0 0 0,-1 0 0,1 0 0,0 0 0,0-1 0,0 1 0,3-1 0,2 2-186,0-1 0,0 0 1,0 0-1,0-1 0,0 0 0,0-1 0,0 1 0,0-2 0,0 1 0,0-1 0,-1 0 1,1-1-1,-1 0 0,1 0 0,-1 0 0,0-1 0,7-5 0,24-27-4407,-9-11-2630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1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52 11189,'0'0'3452,"2"21"862,9 67 200,-11-85-4327,1 0-1,0 1 0,0-1 0,0 0 0,1 0 0,-1 0 0,1 0 0,0 0 1,0 0-1,0 0 0,0 0 0,0-1 0,0 1 0,1-1 0,-1 0 1,1 0-1,0 0 0,0 0 0,4 3 0,-1-3-78,0 0 0,0-1 0,0 1 0,0-1 0,0 0 0,0-1 0,12 0 0,-15 0-139,-1-1 1,1 0-1,0 1 1,0-1 0,-1-1-1,1 1 1,-1 0 0,1-1-1,-1 1 1,1-1-1,-1 0 1,0 0 0,0 1-1,0-2 1,0 1 0,0 0-1,0 0 1,1-4-1,30-50-1032,-31 52 996,15-34-650,-15 30 492,2-1 0,-1 0 0,1 1 0,0 0 0,1 0 0,0 0 0,0 1 0,1 0 0,11-12 0,-16 18 242,-1 1 0,1-1 0,-1 1-1,1-1 1,0 1 0,-1 0 0,1-1 0,0 1-1,0 0 1,-1-1 0,1 1 0,0 0-1,0 0 1,0 0 0,-1 0 0,1 0 0,0 0-1,0 0 1,-1 0 0,1 0 0,0 0-1,0 1 1,-1-1 0,1 0 0,0 0 0,0 1-1,-1-1 1,1 0 0,0 1 0,0 0-1,12 18 911,-9-13-690,26 34 2260,-10-23-3077,1-10-6689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9.2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5747,'0'0'19657,"165"26"-18521,-121-6-736,-1-14-400,-4 14-16,-10 0-2401,-5-1-3730,1-5-5890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2.8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7876,'0'0'12331,"4"21"-11096,-4-20-1212,7 34 736,2-1-1,1 0 1,17 38-1,-24-67-677,37 83 1549,57 90-1,-96-175-1757,1 0 0,-1-1 0,1 1 0,0-1 0,0 1 0,0-1 0,0 0 0,0 0 0,0 0 0,0 0 0,1 0 0,-1-1 0,1 1 0,0-1 0,-1 1-1,5 0 1,-6-9-8043,-1 5 6482,0-17-6590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2.9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1 239 6611,'0'0'16055,"135"-91"-15142,-88 56-673,-1 0-240,-4 7-240,-11 7-1361,-5 0-1600,-16 14-2290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3.1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7555,'0'0'17032,"171"98"-16439,-124-84-449,-6 0-144,1 0-16,-11-7-657,0 7-1520,-15-7-1713,-1 0-2576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3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71 9156,'0'0'11672,"20"23"-9092,69 77-755,-61-69-821,51 43 1,-77-72-1035,0-1 1,0 1-1,0 0 1,0-1-1,0 1 0,1-1 1,-1 0-1,1 0 1,-1 0-1,1 0 1,-1 0-1,4 0 1,-6-5-766,-1-44-587,3-74-939,-2 121 2292,0 0 1,0-1 0,0 1 0,0 0 0,0-1 0,1 1 0,-1 0 0,1-1 0,-1 1 0,1 0 0,-1 0-1,1 0 1,0-1 0,-1 1 0,1 0 0,0 0 0,0 0 0,0 0 0,0 0 0,0 0 0,0 1 0,0-1-1,2-1 1,-1 2 11,0-1-1,0 1 0,0-1 1,0 1-1,0 0 0,0 0 1,0 0-1,0 0 0,0 0 1,0 1-1,0-1 0,0 1 1,0-1-1,2 2 0,7 3 167,1 0-1,-1 1 0,20 14 0,-26-17 1,13 9 241,0 1-42,1-1 0,19 9 1,-29-17-362,-1-1 1,1 0 0,-1-1 0,1 1 0,0-2 0,0 1 0,0-1 0,11-1 0,-10-1-478,0 0 1,1 0-1,-1-2 1,0 1-1,0-1 0,14-6 1,-14 4 210,0 2 1,1-1 0,-1 1-1,1 1 1,0 0 0,16-1-1,-16 4 217,17-3 334,-27 2-239,-1-1-1,1 1 0,0 0 0,0-1 1,-1 1-1,1-1 0,0 1 1,-1-1-1,1 1 0,0-1 1,-1 1-1,1-1 0,-1 0 1,1 1-1,-1-1 0,1 0 0,-1 0 1,0 1-1,1-1 0,-1 0 1,0 0-1,1 0 0,-1 1 1,0-1-1,0 0 0,0 0 1,0 0-1,0 0 0,0-1 0,0-15 349,1 6 63,-2-1 0,1 1-1,-4-17 1,3 24-331,0 0 0,0 1 0,0-1 0,-1 0 1,1 1-1,-1 0 0,0-1 0,0 1 0,-1 0 0,1 0 0,0 0 1,-1 0-1,0 1 0,-3-4 0,0 2 174,-1-1 1,1 1-1,-1 1 0,0-1 1,0 1-1,0 0 0,-1 1 1,1-1-1,-1 2 0,1-1 1,-1 1-1,1 0 0,-1 0 1,0 1-1,0 0 0,-10 2 1,16-1-268,1 0 0,-1 0 0,1-1 1,-1 1-1,1 1 0,-1-1 0,1 0 0,0 0 1,0 0-1,0 1 0,0-1 0,0 0 0,0 1 1,0-1-1,0 1 0,0-1 0,0 1 0,1 0 0,-1-1 1,1 1-1,0 0 0,-1 1 0,-5 46-431,4-33-149,1 31-5528,2-32 896,-1-7-501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4.1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1 218 6963,'0'0'15559,"160"-70"-14614,-108 56-481,0 0-336,-5 0-128,-6 0-16,-9-7-1249,-12 0-1184,-14 0-3810,-6-7-6642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4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10885,'0'0'11125,"57"140"-9188,-26-105-865,0 0-847,11 0-225,-1-14-305,1 0-2032,10-14-1969,-6-7-1104,-4-7-2674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4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1 3410,'0'0'15999,"-12"7"-14049,9-5-1890,-1 0-1,0 0 0,1 0 1,-1 1-1,1-1 1,0 1-1,0 0 1,0 0-1,0 0 1,0 1-1,1-1 0,-1 1 1,1-1-1,0 1 1,0 0-1,1 0 1,-1 0-1,1 0 0,0 0 1,0 0-1,0 0 1,0 0-1,1 1 1,-1 6-1,1 5 246,0-1 31,0 0 1,0 0-1,2 0 0,0-1 0,4 16 1,-5-27-291,0 0 1,0 1 0,0-1 0,1 0 0,0 0 0,-1 0 0,1 0 0,0 0 0,1 0-1,-1 0 1,0-1 0,1 1 0,-1-1 0,1 1 0,0-1 0,0 0 0,0 0 0,0-1-1,0 1 1,1-1 0,-1 1 0,0-1 0,1 0 0,-1 0 0,1 0 0,4 0-1,53 2-26,-58-3-140,1 0 0,-1 0 0,1-1 1,-1 1-1,0-1 0,1 0 0,-1 0 1,0 0-1,0 0 0,0-1 0,1 0 1,-1 1-1,-1-1 0,1 0 0,3-2 1,-2-2-684,1 0-1,-1 0 1,0-1 0,0 1 0,-1-1 0,0 0 0,0 0 0,2-9 0,2-25-6117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4.8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6275,'30'10'1387,"39"19"0,-67-27-1155,0-1-1,0 0 0,0 0 0,-1 1 0,1-1 1,0 1-1,-1-1 0,1 1 0,-1 0 0,0 0 0,0 0 1,1-1-1,-1 1 0,0 0 0,-1 0 0,1 1 0,0-1 1,0 0-1,-1 0 0,0 0 0,1 3 0,4 13 1839,1-6-1050,0 0 248,0 0 0,0-1 0,15 21 0,-18-30-1155,-1 1-1,1 0 0,-1-1 1,1 1-1,0-1 0,0 0 1,0 0-1,0 0 1,1 0-1,-1-1 0,0 1 1,1-1-1,-1 0 1,1 0-1,0 0 0,-1 0 1,1-1-1,6 1 1,-8-1-188,0-1 1,1 1-1,-1-1 1,0 1-1,0-1 1,1 0-1,-1 0 1,0 0-1,0 0 1,0 0 0,0 0-1,0-1 1,-1 1-1,1-1 1,0 1-1,-1-1 1,1 0-1,-1 0 1,1 0 0,-1 0-1,0 0 1,2-3-1,2-5-172,0-1-1,0 0 1,2-12 0,-6 20 227,1-2-19,0 0 0,0 0-1,0 0 1,0 0 0,1 0 0,5-7-1,-6 11 162,-1 1-1,1-1 0,0 1 0,0 0 0,-1 0 0,1 0 1,0-1-1,0 1 0,-1 1 0,1-1 0,2 0 0,2 1 40,7 0 175,0 1 0,-1 0 0,1 1 0,24 8 0,13 4-1016,-24-8-5624,-16-6 98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5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71 272 6099,'0'0'13948,"-11"16"-12865,-34 55-112,42-67-840,2 0 0,-1 0 0,0 0 0,1 0 0,-1 0 0,1 0 0,0 0 0,1 0 0,-1 0 0,1 1 0,0-1 0,0 0 0,0 0 0,0 1 0,1-1 1,0 0-1,2 8 0,-2-10-81,0 0 1,0 0 0,0 0 0,1 0-1,-1 0 1,1 0 0,-1 0 0,1 0 0,0-1-1,0 1 1,0 0 0,0-1 0,0 0-1,0 1 1,0-1 0,0 0 0,0 0 0,0 0-1,1-1 1,-1 1 0,0 0 0,1-1-1,-1 0 1,1 1 0,4-1 0,-2 0-17,1 0 1,-1 0-1,1-1 0,-1 1 1,1-1-1,7-3 1,-11 3-31,1 0 1,-1 0 0,0-1 0,0 1 0,0-1-1,0 0 1,0 1 0,0-1 0,0 0 0,0 0-1,-1 0 1,1-1 0,-1 1 0,1 0-1,0-4 1,3-5-2,0 0 0,-1 0 0,-1 0 0,1-1 0,-2 0 0,2-23 0,-3-78-469,-2 59 47,1 53 415,0-19-130,0 0 0,-5-29 1,3 44 126,1-1 0,0 0 0,-1 1 0,0-1 0,0 1 0,-1 0 0,1-1 1,-1 1-1,-1 0 0,1 1 0,0-1 0,-1 0 0,-5-3 0,5 9 1588,3 10-1243,1 13-410,2-11 113,1-1 1,0 1-1,1-1 1,0 0 0,1 0-1,0 0 1,1-1-1,1 0 1,13 20 0,-2-8 82,1 0 1,1-1 0,29 25 0,-40-39-137,0 0 1,0-1 0,1 0 0,0-1-1,0 0 1,1 0 0,11 3 0,-16-7-614,0 0 1,0-1-1,0 0 1,0 0 0,9 0-1,0-4-4252,-4-8-2121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5.5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35 7764,'0'0'15463,"83"-14"-15463,-62 7-64,-5-7-2305,-1 14-3810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6:59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1 13446,'0'0'10165,"-10"157"-7684,0-105-688,1 7-497,-1-6-479,0-14-497,0-13-208,10-13-112,-4-6 0,4-14-6563,4-6 2209,16-19-2625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5.7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7587,'151'134'2498,"-136"-106"3072,1 0-1664,5-7-2209,-1 0-529,-4-7-864,0 0-304,-6 0-128,0-14-1456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5.9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1 244 8436,'0'0'13798,"15"10"-13110,1 1-401,33 17 0,-48-28-275,0 0 1,0 1-1,0-1 1,0 0-1,0 1 0,0-1 1,0 0-1,0 0 0,0 0 1,0 0-1,0 0 0,0 0 1,0 0-1,0 0 0,0-1 1,0 1-1,0 0 1,0 0-1,0-1 0,0 1 1,0-1-1,-1 1 0,1-1 1,0 1-1,0-1 0,0 0 1,0 1-1,-1-1 0,2-1 1,10-24 230,-10 21-187,5-20-390,-2 0 0,0 0 0,-2-1 0,-1 0 1,-2-46-1,0 56-566,-5-6-2003,-6 5-4761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6.3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8468,'0'0'6518,"11"21"-3338,-3-6-2633,76 131 3185,-56-101-2627,30 45 1001,-51-81-1953,-1-1 0,1 0 0,1-1 0,-1 1-1,1-1 1,1-1 0,13 9 0,-20-14-143,-1 0 1,1 0-1,-1-1 1,1 1-1,-1-1 1,1 1-1,-1-1 1,1 0-1,-1 1 1,1-1-1,0 0 1,-1 0-1,1 0 1,-1 0 0,1 0-1,0-1 1,-1 1-1,1 0 1,-1-1-1,1 1 1,1-2-1,0 0 4,0 0-1,-1 1 1,1-2 0,-1 1-1,0 0 1,1 0-1,-1-1 1,0 1 0,0-1-1,1-3 1,4-6 5,-1-1-1,-1 0 1,0 0 0,4-16 0,-3 3-568,-1 0 0,2-33 1,-5 21-2969,-2 0-3616,0 16-2755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6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0 388 11221,'0'0'8583,"28"3"-5931,91 3-982,-113-6-1584,0-1 0,-1 1 1,1-1-1,0 0 1,0 0-1,0-1 0,0 1 1,-1-1-1,1-1 0,-1 1 1,0-1-1,1 0 1,-1 0-1,-1 0 0,1-1 1,0 0-1,5-5 1,-1 0-23,8-6-13,-2-1 0,0-1-1,0 0 1,-2-1 0,0-1-1,12-24 1,-17 29-215,-1-2 1,0 1-1,-1-1 0,-1 0 1,-1 0-1,0 0 1,-1-1-1,2-32 0,-6 48 168,1-1 0,-1 1-1,0 0 1,1-1 0,-1 1-1,0 0 1,0 0 0,0-1-1,0 1 1,0 0 0,0 0-1,0 0 1,0 0 0,-1 0-1,1 1 1,0-1 0,0 0-1,-1 0 1,1 1 0,-1-1-1,1 1 1,-1-1-1,1 1 1,0 0 0,-1 0-1,1-1 1,-1 1 0,0 0-1,1 0 1,-3 1 0,2-2 35,0 1-1,0 0 1,0 0 0,-1 0 0,1 0 0,0 0-1,0 1 1,0-1 0,-1 1 0,1-1 0,0 1-1,0 0 1,0 0 0,0 0 0,0 0 0,0 0-1,0 0 1,1 0 0,-1 1 0,0-1-1,1 1 1,-3 1 0,2 4 65,0 1 0,1-1 0,0 0 0,0 0 0,0 1 0,1-1 0,1 13 0,-1-3 182,0-14-206,0 0 1,1 1 0,-1-1-1,1 0 1,-1 0-1,1 0 1,0 0-1,0 0 1,0 0-1,1 0 1,-1 0-1,1 0 1,0 0 0,-1-1-1,1 1 1,0-1-1,4 4 1,-2-3 13,0 1 0,1-1 0,0 0 0,0 0 0,0 0 0,0-1 0,0 0 1,1 0-1,6 2 0,4-1-4,0 0-1,1-2 1,-1 1 0,0-2 0,1 0 0,19-3 0,-30 2-282,-1 0 1,0 0-1,1 0 0,-1-1 1,0 0-1,1 0 0,-1-1 1,0 1-1,-1-1 0,1 0 1,7-6-1,-7 4-1039,1 0 0,-1-1 0,0 0 0,7-11 0,5-11-5838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6.9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1 190 13110,'0'0'9668,"155"-77"-8403,-118 56-977,-6 0-288,0 7-80,-5-7-960,-5 7-1426,-1 7-1279,-20-7-1954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7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7171,'0'0'6803,"52"133"-2625,-16-84-768,0-7-1601,-5-7-801,-5-7-800,0-7-208,-10-7-288,-1-7-1169,-9 0-2352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7.5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 9700,'0'0'8839,"-6"22"-6774,1-7-1683,-1 3 107,1 0 0,1 0 0,0 1 1,1-1-1,1 1 0,1 0 0,2 31 0,-1-48-462,0 0 0,1 0 0,-1 0 0,1 0-1,0 0 1,-1 0 0,1 0 0,0 0-1,0-1 1,0 1 0,0 0 0,0 0 0,1-1-1,-1 1 1,1-1 0,-1 1 0,1-1 0,-1 0-1,1 0 1,0 1 0,-1-1 0,1 0-1,0 0 1,2 0 0,1 1-51,-1-1 0,1-1 0,0 1 0,0-1 0,0 1 0,0-1 0,0-1 0,0 1 0,6-2 0,-8 1-11,-1 1 1,0-1-1,0 0 0,0 0 1,-1 0-1,1 0 1,0 0-1,0-1 0,-1 1 1,1-1-1,0 1 1,-1-1-1,1 1 0,-1-1 1,0 0-1,0 1 1,2-5-1,17-38-511,-15 31 285,27-89-3664,-32 102 3918,0-1-1,0 0 1,1 1-1,-1-1 1,0 1-1,1-1 1,-1 1-1,0-1 0,1 1 1,-1-1-1,1 1 1,-1-1-1,1 1 1,-1 0-1,1-1 0,-1 1 1,1 0-1,-1-1 1,1 1-1,0 0 1,-1 0-1,1-1 1,-1 1-1,1 0 0,0 0 1,-1 0-1,1 0 1,0 0-1,-1 0 1,1 0-1,0 0 0,-1 0 1,1 0-1,-1 0 1,1 0-1,0 1 1,-1-1-1,1 0 1,-1 0-1,1 1 0,0-1 1,-1 0-1,1 1 1,-1-1-1,1 1 1,-1-1-1,1 1 0,-1-1 1,0 1-1,1-1 1,0 1-1,26 30 1145,-24-27-963,2 1 149,-1 1-1,2-1 0,-1-1 0,1 1 1,0-1-1,-1 1 0,13 4 1,10-2-2462,-28-21-8324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7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17 7988,'0'0'16343,"13"18"-15334,40 57-513,-51-73-467,0 0 1,-1 1 0,1-2-1,0 1 1,0 0-1,0 0 1,0-1-1,0 1 1,4 1-1,-5-2-31,0-1 0,0 0 0,-1 0 0,1 1 0,0-1 0,-1 0 0,1 0-1,0 0 1,0 0 0,-1 0 0,1 0 0,0 0 0,0 0 0,-1-1 0,1 1-1,0 0 1,0 0 0,-1 0 0,1-1 0,1 0 0,0 0-60,-1-1 1,1 0-1,0 0 0,-1 0 1,1 0-1,-1 0 0,0 0 1,0 0-1,0 0 0,0 0 1,1-3-1,-1 2-92,36-86-3741,-37 88 3898,1 0 1,0 0-1,-1 1 0,1-1 1,0 0-1,0 1 0,0-1 1,0 0-1,-1 1 1,1-1-1,0 1 0,0-1 1,0 1-1,0 0 1,0-1-1,1 1 0,-1 0 1,0 0-1,0 0 0,0 0 1,0-1-1,0 2 1,0-1-1,0 0 0,0 0 1,0 0-1,2 1 1,35 9 1945,-25-5-1269,6 0-427,0-1 1,22 1 0,-14-4-3492,0-3-4701,-6-4-369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8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0 361 9396,'0'0'12998,"8"17"-11867,0 2-908,-1 0-72,1 0 0,1-1 1,0 0-1,15 19 1,-22-34-153,1 0 1,0 0-1,-1 0 1,1 0 0,1 0-1,-1-1 1,7 5-1,-10-7-6,1 0 1,0 1-1,0-1 0,0 1 0,0-1 0,-1 0 0,1 0 0,0 0 0,0 1 0,0-1 0,0 0 1,0 0-1,0 0 0,0 0 0,0-1 0,-1 1 0,1 0 0,0 0 0,0 0 0,0-1 0,0 1 1,0 0-1,-1-1 0,1 1 0,0-1 0,0 1 0,-1-1 0,1 1 0,0-1 0,-1 0 0,1 1 1,0-1-1,-1 0 0,1 1 0,-1-1 0,1 0 0,-1 0 0,1 0 0,-1 1 0,0-1 0,0 0 1,1 0-1,-1-2 0,6-15 39,-1 0-1,-1-1 1,-1 0 0,0 0 0,0-20 0,-6-98-518,3 129 418,-4-35-320,-2 0 1,-2 0-1,-20-63 1,25 100 2381,1 13-1200,3 20-282,1-13-301,0 0-1,2 1 1,0-1 0,0-1-1,1 1 1,1-1-1,0 0 1,16 24 0,3 0 815,50 56 1,-59-76-957,0 0 1,1-1 0,0 0-1,2-2 1,-1 0 0,2-1-1,0-1 1,0 0 0,42 15 0,-61-26-197,1 0 1,-1-1-1,0 0 1,0 1-1,0-1 1,0 1-1,0-1 1,1 0-1,-1 0 1,0 0-1,0 0 1,1 0-1,-1 0 1,0 0-1,0 0 1,0 0-1,1-1 1,-1 1-1,0 0 1,0-1-1,0 1 1,0-1-1,2 0 1,-3-1-326,1 0 1,0 1-1,-1-1 1,1 0-1,-1 0 1,1 1-1,-1-1 1,0 0-1,1 0 1,-1 0-1,0 0 1,-1-2-1,1-30-5986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8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28 15719,'0'0'10789,"109"-7"-10789,-93 0-32,-6 7-1777,-4-7-1856,-6 0-4243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7:00.2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 1 12134,'0'0'12947,"12"12"-11645,8 7-1013,53 53 1037,-64-62-1132,-1-1-1,0 2 0,0-1 1,-1 1-1,-1 0 1,6 14-1,-10-22-151,-1 0 1,0 1-1,0-1 0,-1 1 1,1-1-1,-1 1 0,1-1 0,-1 1 1,0-1-1,0 1 0,-1-1 1,1 1-1,-1-1 0,0 1 1,0-1-1,0 1 0,0-1 0,0 0 1,-1 0-1,0 1 0,1-1 1,-1 0-1,-1-1 0,1 1 1,0 0-1,0 0 0,-4 2 0,-7 5 56,-1 0-1,0 0 1,-1-2-1,-26 13 1,25-13-68,0 0 1,-18 13 0,31-18-22,3-2-8,-1 0-1,1-1 1,0 1 0,-1 0-1,1-1 1,-1 1-1,1-1 1,-1 1-1,0-1 1,1 1-1,-1-1 1,0 1-1,1-1 1,-1 0 0,0 1-1,1-1 1,-1 0-1,0 0 1,0 1-1,1-1 1,-1 0-1,0 0 1,0 0 0,1 0-1,-2 0 1,0 0-55,9 0-178,55-2 306,-34 0-39,0 2 0,0 0 0,31 6 0,-56-6-32,0 1 1,0-1-1,0 1 1,0 0-1,0 0 1,0 0-1,0 0 1,0 1-1,-1-1 1,1 1 0,-1 0-1,1 0 1,-1-1-1,1 1 1,-1 1-1,0-1 1,0 0-1,0 1 1,0-1-1,-1 1 1,1-1 0,-1 1-1,1 0 1,-1 0-1,0-1 1,0 1-1,0 0 1,-1 0-1,1 0 1,0 0 0,-1 0-1,0 0 1,0 0-1,0 4 1,-1 3 45,-1 0 1,0 0 0,0 0-1,-1 0 1,0 0 0,0-1-1,-1 1 1,-10 15-1,-18 31 104,-100 188 823,112-204-976,18-40-123,1-8-409,0-11-2740,1-12-3830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8.8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1 310 11941,'0'0'10288,"26"-17"-9256,82-55-367,-103 68-655,1-1 0,-1 1 1,0-1-1,0 0 0,0-1 1,-1 1-1,1-1 1,-2 0-1,1 0 0,0 0 1,-1 0-1,0-1 0,-1 1 1,0-1-1,0 0 0,0 1 1,0-1-1,0-10 1,1-3-22,0 5-107,-1 0 0,-1-25 0,-1 39 183,-1 0 1,1 0 0,-1 1-1,0-1 1,0 0 0,1 1-1,-1-1 1,0 1 0,0-1 0,0 1-1,1-1 1,-1 1 0,0-1-1,0 1 1,0 0 0,0 0 0,0-1-1,0 1 1,0 0 0,0 0-1,0 0 1,0 0 0,0 0-1,0 0 1,0 0 0,0 1 0,0-1-1,1 0 1,-1 0 0,0 1-1,0-1 1,0 1 0,0-1 0,0 1-1,0-1 1,1 1 0,-1-1-1,0 1 1,1 0 0,-1-1-1,0 1 1,0 1 0,1 2 54,0 0 1,1 1-1,-1-1 1,1 0-1,0 1 0,0-1 1,1 0-1,-1 0 1,1 0-1,0 0 1,0 0-1,0 0 0,1-1 1,4 7-1,-2-5 15,0 0 0,1 0 0,0 0 0,0-1 0,0 0 0,0 0 0,0-1 0,9 4 0,2-1-13,-1 0 0,1-1 1,0-1-1,0-1 0,0-1 0,34 1 0,-43-2-513,27-1 792,-21-5-2680,-8-5-3954,-6 3 315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29.9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8452,'0'0'15164,"1"12"-13763,5 13-1084,1 0 0,0-1 0,2 0-1,1-1 1,0 1 0,21 30 0,6 5 395,57 68-1,-89-120-697,0 0-1,1 0 0,1-1 0,-1 0 0,14 10 1,-17-15-29,0 1 0,1 0 1,-1-1-1,1 0 0,-1 0 0,1 0 1,-1 0-1,1 0 0,0-1 1,-1 0-1,1 1 0,0-2 1,-1 1-1,1 0 0,0-1 0,5 0 1,-7 0-3,-1 0 1,1 0 0,0 1-1,-1-1 1,1 0 0,0 0-1,-1-1 1,1 1 0,-1 0-1,1 0 1,-1-1 0,0 1-1,0-1 1,0 1 0,0-1 0,0 0-1,1-1 1,14-34-85,-12 23 61,-1 7 31,2-6-99,1 0 0,0 0-1,9-12 1,-14 22 69,1 1-1,0-1 1,0 1-1,0-1 1,0 1-1,0 0 1,0 0 0,0 0-1,1 0 1,-1 1-1,1-1 1,-1 1-1,1-1 1,0 1 0,0 0-1,-1 0 1,1 0-1,0 0 1,0 1-1,5-1 1,7 2-25,0 1 1,0 0-1,-1 1 0,0 1 1,1 1-1,-1 0 0,-1 0 1,1 2-1,15 8 0,-12-5 180,0-2-1,1 0 1,1-1 0,28 7-1,-46-13-101,0-1 1,0 0-1,0 0 0,-1 0 0,1 0 0,0 0 1,0 0-1,0 0 0,0 0 0,0 0 0,-1 0 1,1-1-1,0 1 0,0 0 0,0 0 0,-1-1 0,1 1 1,0-1-1,0 1 0,-1 0 0,1-1 0,0 0 1,-1 1-1,1-1 0,-1 1 0,1-1 0,-1 0 1,1 1-1,-1-1 0,1 0 0,-1 0 0,1 1 1,-1-1-1,0 0 0,1 0 0,-1 1 0,0-1 0,0 0 1,0 0-1,0-1 0,0-43 332,-1 24-156,1 10-133,0 0 0,-1 0 0,0 0-1,-1 0 1,0 0 0,-1 0 0,0 0 0,0 1 0,-7-14-1,9 23-906,-3-6 2336,1 5-4503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0.2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77 9060,'0'0'15754,"21"18"-15354,65 52-301,-83-68-99,-1 0 1,0 0-1,0-1 0,1 1 0,-1-1 1,1 1-1,-1-1 0,1 0 1,0 0-1,-1 0 0,1 0 1,0 0-1,0-1 0,-1 0 1,1 1-1,0-1 0,0 0 1,6-1-1,-7 0-6,0 0 1,0 0-1,0 0 1,0 0-1,0-1 1,-1 1 0,1-1-1,0 1 1,-1-1-1,1 0 1,-1 0-1,1 0 1,1-3-1,1-1-24,23-38-241,-20 32-113,0 0 0,1 0 0,15-17 0,-14 22 51,-8 6 420,1 1 0,0 0 0,0 0 0,0 1 0,0-1 0,0 0 0,0 1 0,0-1 0,0 1 0,0-1 0,-1 1 0,1 0 0,0 0 0,-1 0 0,1 0 0,1 1 0,3 1 173,-1 0-164,1-1 0,-1 0 0,1 0 0,0 0-1,0-1 1,0 0 0,0 0 0,0-1 0,0 1-1,7-2 1,-12 1-356,0 0-1,0 0 1,0-1 0,0 1-1,0 0 1,0-1 0,0 1-1,0-1 1,-1 0-1,1 1 1,0-1 0,0 1-1,-1-1 1,1 0-1,0 0 1,-1 1 0,1-1-1,-1 0 1,1 0 0,-1 0-1,1-1 1,8-20-6623,-3-5-4658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0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0 274 8724,'0'0'15263,"13"11"-14409,39 31-497,-39-32-215,-11-10-149,-1-1 1,0 0-1,1 0 1,-1 0 0,0 0-1,0 0 1,1 0-1,-1 0 1,0 0 0,0 0-1,0 0 1,0-1 0,-1 1-1,1 0 1,0-1-1,-1 1 1,1-1 0,0 1-1,-1 0 1,0-1-1,1-2 1,10-40-13,9-47-740,5-32-5326,-19 73-1878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0.8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7828,'0'0'12232,"22"1"-10762,4 1-1080,15 1 182,1-1 1,43-4-1,-70 0-525,-11 1-44,0 0 0,1 1 0,-1-1 0,1 1 0,-1 0 0,7 2 0,-9-2 1,0 1-1,-1-1 1,1 1-1,0 0 0,-1 0 1,1 0-1,-1 0 0,0 0 1,1 0-1,-1 0 1,0 0-1,0 0 0,0 1 1,1-1-1,-1 1 0,-1-1 1,1 1-1,0-1 0,0 1 1,1 2-1,7 20 378,-1 0-1,-1 1 1,-1 0-1,4 44 0,-9-64-353,-1-1-1,1 0 1,0 1-1,0-1 1,0 0-1,1 1 1,0-1-1,-1 0 1,1 0-1,1 0 1,-1 0-1,1-1 1,-1 1-1,1-1 1,0 1-1,0-1 1,1 0-1,-1 0 1,7 4-1,-4-4-92,-1 0-1,1-1 0,0 0 1,-1 0-1,1 0 1,0-1-1,0 1 0,0-1 1,0-1-1,1 1 0,-1-1 1,0 0-1,0-1 0,9-1 1,-12 1-33,0 0 0,0 0 1,-1 0-1,1 0 0,-1 0 0,1-1 0,-1 1 1,0-1-1,1 0 0,-1 1 0,0-1 0,0 0 1,0-1-1,0 1 0,-1 0 0,1 0 1,-1-1-1,2-2 0,20-49-1919,-22 52 1876,6-19-2217,-1 0-1,-1-1 0,2-24 0,-5-4-8925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1.0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0 190 8180,'0'0'10645,"161"-70"-10437,-119 42-208,-1-7-561,-10 7-1744,-10 0-2817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1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1 267 4626,'0'0'6472,"10"-23"-3700,33-78-816,-39 90-1602,0 0 0,-1 0 1,0-1-1,-1 1 0,0-1 0,-1 1 0,0-1 1,-1-17-1,-1 8 638,1 20 46,-1 1-910,0 0 0,1 1 0,-1-1-1,0 1 1,0-1 0,0 1-1,0-1 1,0 1 0,0-1 0,1 1-1,-1 0 1,0-1 0,0 1 0,1 0-1,-1 0 1,1 0 0,-1 0 0,1-1-1,-1 1 1,1 0 0,-1 0 0,1 0-1,-1 1 1,-7 25 18,5-5 17,1-1-1,1 39 0,1-41 88,0-16-174,0 0 1,0 0-1,1 0 0,-1 0 1,0 0-1,1 0 0,0 0 1,0 0-1,0-1 1,0 1-1,0 0 0,1 0 1,-1-1-1,1 1 1,0-1-1,-1 1 0,1-1 1,0 0-1,1 0 1,-1 1-1,0-2 0,1 1 1,-1 0-1,1 0 0,-1-1 1,1 1-1,0-1 1,-1 0-1,1 0 0,5 1 1,7 1 78,-1 0 1,1-2-1,0 0 1,0 0-1,16-2 1,-4 0-2,-11 1-183,0-1 0,0 0 0,0-1 0,-1 0 0,26-9 0,-35 9-285,0 0 1,-1-1-1,1 0 0,0 0 0,-1 0 1,0-1-1,7-5 0,-9 5-295,0 1 0,0-1-1,0 1 1,0-1 0,0 0-1,-1 0 1,0-1 0,1 1 0,-2 0-1,4-9 1,1-15-4815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1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4770,'0'0'14177,"19"27"-11074,127 178 1054,-88-119-2789,-30-42-1090,1-2 0,2-1 1,67 68-1,-98-109-347,0 0-1,0-1 1,0 1 0,0 0 0,0 0-1,0 0 1,0 0 0,0 0 0,0-1-1,0 1 1,0 0 0,0 0 0,1 0-1,-1 0 1,0 0 0,0 0-1,0 0 1,0-1 0,0 1 0,0 0-1,0 0 1,1 0 0,-1 0 0,0 0-1,0 0 1,0 0 0,0 0 0,0 0-1,1 0 1,-1 0 0,0 0 0,0 0-1,0 0 1,0 0 0,1 0 0,-1 0-1,0 0 1,0 0 0,0 0 0,0 0-1,0 0 1,1 0 0,-1 0 0,0 0-1,0 0 1,0 0 0,0 0 0,0 1-1,0-1 1,1 0 0,-1 0 0,0 0-1,0 0 1,0 0 0,0 0 0,0 0-1,0 1 1,0-1 0,0 0 0,0 0-1,0 0 1,1 0 0,-1 0 0,0 1-1,-5-15-4446,-12-7-1628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4.0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23 5651,'0'0'15137,"-15"-4"-13509,-47-14-417,60 18-1158,0 0 0,1-1 0,-1 1 0,0 0 0,0 0 0,0 0 0,0 1 0,0-1 0,0 0 0,0 1 0,1-1 0,-1 1 0,0-1 0,0 1 0,0 0 0,1 0 0,-1 0 0,1 0 0,-1 0 0,1 0 0,-1 1 0,1-1 0,-1 0 0,1 1 0,0-1 0,0 1 0,0-1 0,0 1 0,-2 3 0,0 3-1,0 0-1,0 0 0,1 0 1,-3 16-1,4-18-17,-3 23 159,2 0 0,1 36 1,2-38 143,11-25-601,-9-3 220,0 1 0,-1-1 0,1 1 0,0-1 1,0 0-1,-1 0 0,1 0 0,0-1 0,-1 1 0,1-1 0,-1 1 0,1-1 0,-1 0 0,0 0 0,0 0 0,0 0 0,2-3 0,33-47-385,-25 33 299,19-41-507,-31 59 620,0 1 0,1-1 1,-1 0-1,0 1 0,1-1 1,-1 0-1,1 1 1,-1-1-1,1 1 0,-1-1 1,1 1-1,-1-1 0,1 1 1,0-1-1,-1 1 0,1-1 1,0 1-1,-1 0 0,1-1 1,0 1-1,-1 0 0,1 0 1,0 0-1,0-1 0,-1 1 1,1 0-1,0 0 1,0 0-1,-1 0 0,1 0 1,0 0-1,-1 1 0,1-1 1,0 0-1,0 0 0,-1 0 1,2 1-1,23 16-7,-5 3 422,-2 1-1,0 0 0,-2 2 0,15 25 0,52 105 1527,-64-114-1546,-11-26-393,-2 0 1,1 1 0,-2 0-1,0 1 1,0-1-1,-2 1 1,0 0-1,0 0 1,0 18 0,-3-33-96,-1 1 0,1 0 0,-1-1 0,1 1 0,0-1 0,-1 1 0,1-1 0,-1 1 0,1-1 0,-1 1 1,1-1-1,-1 1 0,1-1 0,-1 0 0,0 1 0,1-1 0,-1 0 0,0 1 0,1-1 0,-1 0 0,0 0 0,1 0 0,-1 0 1,0 0-1,1 0 0,-1 0 0,0 0 0,0 0 0,1 0 0,-1 0 0,-1 0 0,-27-3-3632,26 2 2986,0 0-1,-1 0 1,1-1-1,0 1 1,0 0-1,0-1 1,0 0-1,-5-4 1,-24-31-9684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4.3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48 338 8820,'0'0'2254,"9"-24"1100,1 1-2576,4-9 224,-2 0-1,15-59 1,-22 66-626,-1 0-1,0 0 1,-1-32-1,-4 56-265,1 1 1,-1-1-1,0 1 0,0 0 0,0-1 1,1 1-1,-1 0 0,0 0 1,0 0-1,0 0 0,0 0 1,0-1-1,1 2 0,-1-1 0,0 0 1,-2 0-1,2 0 168,-4 0-168,1 0 1,-1 1-1,1-1 0,-1 1 1,1 0-1,-1 0 1,1 0-1,0 0 0,0 1 1,-1 0-1,1 0 0,0 0 1,1 0-1,-1 1 0,0 0 1,1-1-1,-1 1 0,1 1 1,0-1-1,0 0 1,0 1-1,0-1 0,1 1 1,-4 7-1,2-1 21,0-1 1,1 0-1,0 1 1,1-1-1,0 1 0,1 0 1,0 0-1,1 0 1,-1-1-1,3 16 1,-1-21-58,0-1 0,0 1 1,0-1-1,0 0 0,0 1 1,1-1-1,0 0 1,0 0-1,0 0 0,0 0 1,0 0-1,0 0 0,1-1 1,-1 1-1,1-1 1,0 0-1,0 0 0,0 0 1,0 0-1,0 0 0,4 1 1,2 1 12,0 0 1,0 0-1,0-1 1,1-1 0,-1 1-1,15 0 1,-4-1-198,1 0 0,-1-2-1,33-4 1,-50 4-124,0-1 0,0 0 0,0 0 0,0-1 0,-1 1-1,1-1 1,0 1 0,-1-1 0,1 0 0,-1 0-1,0 0 1,1 0 0,-1 0 0,0 0 0,0-1 0,1-2-1,0 0-975,0 0 0,0 0 0,0-1 0,-1 1 0,0-1-1,0 1 1,2-10 0,-2-13-9277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7:09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583 0 30849,'-582'794'0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4.8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5539,'0'0'10455,"19"27"-7334,6 7-2222,91 136 2919,14 57 139,-128-224-3906,-1-1-43,0-1 1,-1 1-1,1-1 1,0 1 0,0-1-1,0 0 1,0 1-1,0-1 1,1 0-1,-1 0 1,0 0-1,0 0 1,1 0-1,-1 0 1,1 0 0,-1 0-1,1-1 1,1 1-1,-2-17-445,-1-7 65,1 0 0,6-31 0,-5 45 155,0-1 0,1 0 0,0 1 0,0 0 0,1 0 0,0 0 0,1 0 0,7-10 1,-11 18 199,0 1 1,0-1 0,0 0 0,0 0 0,0 0 0,1 1 0,-1-1-1,0 0 1,1 1 0,-1-1 0,0 1 0,1 0 0,-1-1 0,0 1-1,1 0 1,-1 0 0,1 0 0,-1 0 0,0 0 0,1 0 0,1 1-1,1-1 67,0 1 0,-1 0 0,1 0 0,-1 0 0,1 0 0,6 4 0,13 10 412,-1 1 1,0 1-1,31 32 0,-44-39-467,-8-2-576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5.8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0 3089,'0'0'13057,"-23"0"-10301,-7 0-1670,-36 5 0,64-5-1035,0 0 0,0 1 0,0-1 1,0 1-1,0 0 0,0 0 1,0-1-1,0 1 0,1 0 0,-1 0 1,0 1-1,1-1 0,-1 0 0,1 1 1,-1-1-1,1 1 0,-1-1 1,1 1-1,0-1 0,0 1 0,0 0 1,0 0-1,0 0 0,0-1 0,1 1 1,-1 0-1,1 0 0,-1 0 0,1 0 1,0 0-1,-1 0 0,1 0 1,0 0-1,0 1 0,1-1 0,-1 2 1,0 4 142,-1 3 149,0 0-1,1 0 0,1 0 1,-1-1-1,3 13 0,-2-20-276,0-1-1,0 1 1,0-1-1,0 1 1,0 0-1,1-1 1,-1 0-1,1 1 1,-1-1-1,1 0 1,0 0-1,0 0 1,0 0-1,0 0 1,0 0-1,1-1 1,-1 1-1,1-1 1,-1 1-1,1-1 1,-1 0-1,1 0 0,3 1 1,2 0-109,0 0 1,0 0-1,0 0 1,0-1-1,0-1 1,1 1-1,-1-1 1,0-1-1,0 0 1,0 0-1,0 0 1,0-1-1,0 0 1,0-1-1,0 0 0,9-5 1,-2 1-196,-1-1 1,1 2 0,0 0-1,0 1 1,0 0-1,1 2 1,0-1-1,29-1 1,-44 5 149,-1 0 0,1 0 0,0 0 0,0-1-1,0 1 1,0 0 0,-1 0 0,1-1 0,0 1 0,0-1 0,-1 1 0,1-1-1,0 1 1,-1-1 0,1 1 0,0-1 0,-1 0 0,1 1 0,-1-1 0,1 0 0,-1 1-1,1-1 1,-1 0 0,0 0 0,1 1 0,-1-1 0,0 0 0,0 0 0,0 0 0,1 0-1,-1 1 1,0-1 0,0 0 0,0 0 0,0-1 0,-4-32-7889,-4 13 269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6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3618,'0'0'20393,"99"126"-19705,-84-112-496,-4 0-192,4-7-96,-4-7-1472,-6 0-2018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6.2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7764,'0'0'11573,"145"49"-11573,-124-35-240,-11 7-2658,0-7-4369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6.8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1 134 2017,'0'0'11416,"14"21"-7809,6 11-2441,69 103 2953,-85-130-3950,23 26 570,-26-30-744,0 0-1,-1-1 1,1 1 0,0-1 0,-1 1-1,1-1 1,0 1 0,0-1 0,0 1 0,-1-1-1,1 0 1,0 0 0,0 1 0,0-1-1,0 0 1,-1 0 0,1 0 0,0 0-1,0 0 1,0 0 0,0 0 0,0 0 0,0 0-1,-1 0 1,1-1 0,0 1 0,0 0-1,0 0 1,0-1 0,-1 1 0,1-1 0,0 1-1,-1-1 1,1 1 0,0-1 0,0 1-1,-1-1 1,1 0 0,-1 1 0,2-2 0,16-26-10,-11 17 16,0 0 1,1 1-1,11-13 0,-16 20-12,-1 1 0,1-1 0,0 1 0,0 0 1,0 0-1,0 0 0,1 0 0,-1 1 0,0-1 0,1 1 0,-1 0 0,1 0 0,0 0 0,-1 0 1,1 1-1,5-1 0,11 1 214,1-1-1,0-1 1,-1-1 0,0-1 0,31-10 0,-40 11-129,-1-1 0,0-1 1,0 0-1,0 0 0,0-1 0,-1 0 0,0-1 1,0 0-1,-1 0 0,0-1 0,13-16 0,-19 22-56,-1 1-1,0-1 1,0 0-1,0 0 1,-1 0-1,1 0 1,0 0-1,-1 0 1,1 0-1,-1-1 0,0 1 1,0 0-1,0 0 1,0 0-1,0 0 1,0 0-1,0 0 1,-1-1-1,1 1 1,-1 0-1,0 0 0,1 0 1,-1 0-1,0 0 1,0 1-1,0-1 1,0 0-1,-1 0 1,1 1-1,0-1 1,-1 0-1,1 1 1,-1-1-1,0 1 0,-2-2 1,-5-4 35,-1 0 0,0 0 0,0 1 0,-20-9 0,21 11 71,0 0 0,0 1-1,0 0 1,0 1 0,-1 0-1,1 0 1,-18 0 0,27 3-82,-1-1 0,0 1 0,0 0 0,1 0 0,-1 0 0,1 0 0,-1 0 0,1 0 0,-1 0 0,1 0 0,-1 0 0,1 0 0,0 1 0,0-1 0,-1 0 0,1 0 0,0 0 0,0 0 0,0 0 0,0 0 0,0 1 0,1-1 0,-1 2 0,1 0 33,-2 5-50,1 0 0,1 1-1,0-1 1,0 0 0,0 0-1,1 0 1,0-1 0,1 1 0,0 0-1,0-1 1,0 1 0,1-1-1,0 0 1,8 9 0,141 157 1048,-109-129-834,-2 2 0,61 88 0,-98-126-235,0 1-1,-1-1 1,0 1-1,-1 0 1,0 0-1,0 0 1,-1 0 0,0 0-1,-1 1 1,0-1-1,0 19 1,-1-26-21,0 0 0,-1-1 1,1 1-1,0 0 0,-1-1 0,1 1 1,-1-1-1,0 1 0,1-1 0,-1 1 1,0-1-1,0 1 0,0-1 0,0 0 1,0 1-1,0-1 0,0 0 0,-1 0 1,1 0-1,0 0 0,-1 0 0,1 0 1,0 0-1,-1 0 0,0-1 0,1 1 1,-1-1-1,-2 2 0,-4 0-95,1-1-1,-1 1 1,1-1-1,-1-1 1,-8 0-1,12 0 69,-15 1-588,1-2 0,0 0-1,-25-5 1,38 5 304,-1-1 1,0 0 0,0 0 0,0-1-1,1 1 1,-1-1 0,1 0 0,0-1-1,0 1 1,0-1 0,1 0-1,-1-1 1,-7-8 0,7 5-622,-1 0 1,1-1-1,0 0 0,-6-13 0,-11-46-5016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7.1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1 183 10965,'0'0'10965,"145"-70"-8788,-98 35-592,-11 7-609,-10 14-800,-10 0-176,-11 14-256,0 0-960,-5-7-2130,0 0-1792,0 0-1922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7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9716,'0'0'6355,"98"161"-1985,-56-119-1200,-1 0-1505,1-14-689,-11-14-672,0-7-208,-5-7-96,-10 0-720,-6-7-2097,-10-14-2754,0 0-5314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7.8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0 258 4738,'3'0'18848,"28"-9"-18263,-6-4-313,-1-1 0,0-1 0,-1-2 0,32-27-1,-14 10-131,18-17 220,-17 13-1805,-12 15-3945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8.0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0 210 6435,'0'0'14983,"156"-56"-14391,-104 35-576,-5-7-16,-11-7-1521,0 0-3201,-15 0-5442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8.3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11109,'0'0'5317,"29"0"-2972,166 0-130,-177 0-1969,-3-1-60,0 2-1,0-1 1,18 5 0,-28-4-119,1 1 1,0-1-1,-1 1 1,0 1 0,1-1-1,-1 1 1,0 0 0,0 0-1,0 1 1,-1-1 0,9 9-1,0 4 218,0-1-1,-2 2 0,0 0 0,-1 0 0,0 1 0,-2 0 0,0 1 1,-1 0-1,0 0 0,-2 0 0,5 37 0,-1 17-509,-2 139-1,-7-182-246,-1-15-578,0-1-1,-5 24 1,-4 5-4289,8-35 3659,0-1-2578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7:11.9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0 782 4274,'4'0'22598,"5"0"-18323,52 0-3765,244 14 600,-111-2-1110,-176-13 0,0 1 0,0 1 0,0 1 0,0 0 0,0 1 0,24 8 0,-42-10 0,8 0 0,9-2 0,-13 0 0,-4 1 0,1 0 0,-1-1 0,0 1 0,0-1 0,1 1 0,-1-1 0,0 1 0,0-1 0,0 1 0,0-1 0,0 1 0,0-1 0,1 1 0,-1-1 0,0 0 0,-1 1 0,1-1 0,0 1 0,0-1 0,0 1 0,0-1 0,-1 0 0,1-1 0,-1-25 0,-2-1 0,0 1 0,-2-1 0,-1 1 0,-1 1 0,-11-28 0,-3-11 0,8 20 0,-2 2 0,-2-1 0,-29-52 0,38 80 0,2 0 0,0 0 0,1-1 0,1 0 0,0 0 0,-1-18 0,0 0 0,0 10 0,2 0 0,0-44 0,2 59 0,-3 8 0,-5 1-894,8 1 561,1 0 0,-1 0 0,0 0 0,1 0 0,-1 0 0,1 0 0,-1 0 0,1 0 0,-1 0 0,0 0 0,1 0 0,-1 0 0,1 0 0,-1 0 0,1 1 0,-1-1 0,1 0 0,-1 0 0,1 1 0,-1-1 0,1 0 0,-1 1 0,1-1 0,-1 0 0,1 1 0,-1 0 0,-9 21-8318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8.8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0 295 1873,'0'0'22378,"177"-105"-21145,-120 63-481,0 0-512,-5 7-240,-16 7-160,-5-1-1825,-10 15-2049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8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9508,'0'0'7380,"52"147"-3154,-26-91-1761,5 7-464,0-21-1217,-5-7-720,-5 0-64,0-7-464,-11-7-2209,-10-7-2994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9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1 190 992,'0'0'20106,"119"-119"-19690,-88 91-416,0 7-240,-10 7-1249,-5 7-4322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9.4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1 379 9300,'0'0'7945,"26"5"-6507,1 0-1038,0-2-1,29 1 0,-52-4-341,1-1 1,-1 0-1,0 0 0,1 0 0,-1 0 1,0-1-1,0 1 0,0-1 0,0-1 1,0 1-1,0 0 0,-1-1 0,1 0 1,-1 0-1,1 0 0,-1 0 0,0 0 1,-1-1-1,1 1 0,0-1 0,-1 0 1,4-7-1,-2 3-3,6-8-97,-2-1 0,0 0-1,-1-1 1,-1 0-1,-1 0 1,0 0-1,-1-1 1,-1 1-1,-1-1 1,-1-36 0,-1 54 35,0 1 0,0-1 0,0 0 0,0 1 0,0-1 0,0 0 0,0 1 0,0-1 0,0 0 0,0 1 0,-1-1 0,1 1 0,0-1 0,0 0 0,-1 1 0,1-1 0,-1 1 0,1-1 0,0 1 0,-1-1 0,1 1 0,-1-1 0,1 1 0,-1 0 0,1-1 0,-1 1 0,1-1 0,-1 1 0,0 0 0,0-1 0,-22 1 320,10 1 41,12-1-289,0 1-1,0 0 0,0 0 0,0 0 0,1-1 0,-1 1 1,0 0-1,0 0 0,0 0 0,1 1 0,-1-1 1,1 0-1,-1 0 0,1 0 0,-1 0 0,1 1 0,-1-1 1,1 0-1,0 0 0,0 1 0,0-1 0,0 0 1,0 0-1,0 1 0,0-1 0,1 3 0,-2 2 81,2 0 0,-1 1-1,1-1 1,0 0 0,2 8 0,-2-10-1,1 0 1,0-1-1,1 1 1,-1 0-1,1-1 1,-1 1-1,1-1 1,0 0-1,1 0 1,-1 0-1,0 0 1,1 0-1,-1-1 1,1 0-1,0 0 1,0 0-1,0 0 1,0 0-1,0-1 1,7 2-1,5 0 128,0 0-1,0-1 0,0-1 1,18 0-1,-30-1-300,-1-1 0,1 1 1,-1-1-1,1 0 0,-1 0 1,1 0-1,-1 0 0,1 0 0,-1-1 1,0 0-1,0 1 0,0-1 0,0 0 1,0-1-1,0 1 0,0 0 0,-1-1 1,1 0-1,-1 1 0,0-1 0,4-6 1,1-4-1122,0 0 1,-1 0-1,9-28 1,-12 32 152,8-36-5843,-5-2-4744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39.8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4770,'0'0'10762,"5"9"-9019,87 136 3534,-22-39-2900,291 506 1686,-263-439-3988,-97-171-123,0 0 0,0 0 0,0 0 0,1-1 0,-1 1 0,0 0 0,1-1 1,-1 1-1,1-1 0,0 0 0,-1 1 0,1-1 0,0 0 0,0 0 0,0 0 1,-1 0-1,1 0 0,3 0 0,-5-3-323,0 1 0,0-1 0,0 0 0,-1 0 0,1 1 0,0-1 0,-1 0 0,0 1 0,1-1 0,-1 1 0,0-1 0,0 1 0,-1-3 0,-13-17-3957,-30-32 1,0 5-3642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40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1 218 12102,'0'0'9924,"140"-56"-9140,-109 35-463,0-7-321,0-8-1249,11 1-2016,-1-7-3122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40.3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13302,'0'0'2975,"24"11"-123,-3-3-2283,-5-2-230,1 1 0,-1 1 1,0 0-1,0 1 0,-1 1 1,-1 1-1,1 0 0,12 13 1,10 16 245,-3 1 0,-1 2 0,-2 1-1,-2 2 1,-2 0 0,-2 2 0,28 75 0,-45-102-595,-1-1 0,-1 1 0,-1 0 1,-1 1-1,0-1 0,-1 30 0,-2-50-102,-1 0-1,0 0 1,0 0 0,0 0 0,0 0 0,0 0-1,-1 0 1,1 1 0,0-1 0,0 0 0,-1 0-1,1 0 1,-1 0 0,1 0 0,-1 0 0,1 0-1,-1 0 1,0 0 0,1 0 0,-1-1 0,0 1-1,0 0 1,0 0 0,1-1 0,-1 1-1,0 0 1,0-1 0,-2 2 0,-1-2-519,0 1-1,1 0 1,-1-1 0,0 0 0,0 0-1,0 0 1,-4-1 0,-10 1-2670,-17 0-5013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8:40.6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1 259 11813,'0'0'4405,"29"20"-1099,97 68-1172,-88-60-735,35 37 1,-19-17-123,-47-43-1147,0 0-1,0-1 1,0 0-1,0 0 0,1-1 1,-1 1-1,1-2 1,0 1-1,0-1 0,0-1 1,0 1-1,0-1 1,1-1-1,-1 1 0,0-1 1,0-1-1,13-1 1,-18 1-88,0 0 0,1-1 1,-1 1-1,0-1 0,0 1 1,0-1-1,0 0 1,-1 0-1,1 0 0,0 0 1,-1-1-1,1 1 1,-1-1-1,0 1 0,0-1 1,0 0-1,0 0 1,-1 0-1,1 0 0,1-4 1,2-4 27,-1 0 0,0 0 0,-1-1 0,4-20 0,-2-25-749,-2 0 0,-6-76-1,3 129 576,-8-67-4091,-6 24-2034,-10-3-5371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9:40:01.74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0 851,'37'-2,"0"0,-1-3,1-1,39-12,139-55,-8 3,-20 23,2 7,251-19,-208 33,89-7,-256 28,0-4,65-17,-12 2,323-48,4 34,-345 37,113-8,-183 6,-1-2,0-1,0-2,0 0,33-16,58-30,3 5,201-51,-272 90,2 2,59-1,109 8,-118 1,121 1,-137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12:57:35.59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7:15.0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354 125 2097,'0'0'19318,"-6"2"-12396,2 3-5264,-4 11-975,-19 32 0,-10 7-88,16-26-202,-30 60 1,12-9-386,4 2 0,-39 136 0,72-211-8,0 5 0,-1 0 0,0 0 0,-2 0 0,1 0 0,-10 16 0,9-26 0,1-1 0,4 0 0,0-1 0,-1 0 0,1 1 0,0-1 0,0 1 0,0-1 0,-1 1 0,1-1 0,0 1 0,0-1 0,0 1 0,0-1 0,0 1 0,0-1 0,0 1 0,0-1 0,0 1 0,0-1 0,0 1 0,0-1 0,0 0 0,0 1 0,1-1 0,-1 1 0,0 0 0,-4 19 0,0-8 0,3-12 0,1 0 0,0 1 0,0-1 0,0 0 0,0 0 0,0 0 0,0 1 0,0-1 0,0 0 0,0 0 0,0 1 0,0-1 0,0 0 0,1 0 0,-1 0 0,0 1 0,0-1 0,0 0 0,0 0 0,0 0 0,0 1 0,0-1 0,1 0 0,-1 0 0,0 0 0,0 0 0,0 1 0,0-1 0,1 0 0,-1 0 0,0 0 0,0 0 0,0 0 0,1 0 0,-1 0 0,0 1 0,0-1 0,0 0 0,1 0 0,-1 0 0,0 0 0,0 0 0,1 0 0,-1 0 0,0 0 0,0 0 0,0 0 0,1 0 0,-1 0 0,0-1 0,0 1 0,0 0 0,1 0 0,-1 0 0,0 0 0,0 0 0,0 0 0,1 0 0,-1-1 0,0 1 0,11-4 0,25-4 0,-26 7 0,-1-1 0,0 0 0,0 0 0,0-1 0,0 0 0,16-9 0,-21 10 0,1 0 0,-1 0 0,1 0 0,0 1 0,-1 0 0,1 0 0,0 0 0,0 0 0,0 1 0,0 0 0,0 0 0,7 1 0,37-4 0,-18-2 0,1 2 0,0 2 0,50 3 0,-15-1 0,95-1 0,-117 15 0,-15-8 0,-21-4 0,1-1 0,-1 0 0,0 0 0,1-1 0,13 0 0,-23-1 0,1-1 0,-1 1 0,1 0 0,-1-1 0,1 1 0,-1-1 0,1 1 0,-1-1 0,0 0 0,1 1 0,-1-1 0,0 1 0,0-1 0,1 0 0,-1 1 0,0-1 0,0 0 0,0 1 0,0-1 0,0 0 0,0 1 0,0-1 0,0 0 0,0 1 0,0-1 0,0 0 0,0 0 0,-1-5 0,0-1 0,0 1 0,-1 0 0,0 0 0,0 0 0,-5-10 0,-2-7 0,-21-78 0,15 46 0,-3 1 0,-26-56 0,-56-126 0,92 218 0,1 0 0,1-1 0,-6-34 0,-9-27 0,19 72 0,2 6 0,-1 1 0,1-1 0,-1 0 0,1 0 0,-1 1 0,0-1 0,0 0 0,0 1 0,0-1 0,0 1 0,0-1 0,0 1 0,-2-2 0,2 2-27,1 1 0,-1 0-1,1 0 1,0-1 0,-1 1 0,1 0-1,-1 0 1,1 0 0,0 0 0,-1-1-1,1 1 1,-1 0 0,1 0 0,-1 0-1,1 0 1,-1 0 0,1 0 0,-1 0 0,1 0-1,0 0 1,-1 0 0,1 1 0,-1-1-1,1 0 1,-1 0 0,1 0 0,0 0-1,-1 1 1,1-1 0,-1 0 0,1 1-1,-1-1 1,-13 12-2963,13-11 2309,-23 23-6389,0 2-3540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7:49.82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 1056,'6'-22'31145,"4"19"-31077,0 1-1,0 0 0,1 1 1,-1 0-1,1 1 0,-1 0 1,17 2-1,7-1-40,-17-8-27,184 7-115,-196 23-4409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8:38.3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 29 2273,'-21'-2'27350,"21"1"-27319,0 1 0,-1 0-1,1-1 1,0 1 0,0 0-1,0-1 1,0 1 0,0-1 0,0 1-1,0 0 1,0-1 0,0 1-1,0-1 1,0 1 0,1 0 0,-1-1-1,0 1 1,0 0 0,0-1-1,0 1 1,1 0 0,-1-1 0,0 1-1,0 0 1,0-1 0,1 1-1,-1 0 1,0 0 0,1-1-1,-1 1 1,0 0 0,1 0 0,-1-1-1,0 1 1,1 0 0,129-7 420,-42 0-403,228 7-86,-315 0-79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9:09.74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26 50 1553,'-26'-21'25011,"54"19"-21062,38-3-3843,5-2 100,24 0 47,247 7-55,-322-7-214,-19 7-11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9:20.97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 8 2561,'-20'0'28432,"352"0"-27920,-315-3-500,27-1-13,65 4 35,-109 0-2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29:38.78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27 36 3762,'-27'-5'25239,"33"1"-25121,0 1 0,0 0 0,0 0 0,1 1 0,-1-1 0,0 2-1,11-3 1,121 4 109,-132-2-224,-2-2-4,17 3 15,254 1 184,-274 0-110,-1 2-579,0 39-4517,0-7-2070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9:30:20.53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 2209,'0'0'26932,"21"0"-25814,203 0 984,-162 7-1851,73 0-96,-85-7-29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9:35:53.12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159 149,'71'-1,"80"3,-146-2,-1 0,1 0,0 1,-1 0,1 0,-1 0,1 1,5 2,-9-4,-1 0,0 0,0 0,0 0,0 1,0-1,1 0,-1 0,0 0,0 0,0 0,0 0,0 0,0 0,0 1,1-1,-1 0,0 0,0 0,0 0,0 0,0 1,0-1,0 0,0 0,0 0,0 0,0 0,0 1,0-1,0 0,0 0,0 0,0 0,0 1,0-1,0 0,0 0,0 0,0 0,0 0,0 1,0-1,-1 0,-7 5,-13-1,2-3,-1 0,1-1,-1-1,1-1,-1-1,-28-7,36 7,-1 0,0 0,0 2,0 0,-18 0,31 1,0 0,0 0,1 0,-1 0,0 0,0 1,0-1,0 0,0 0,1 0,-1 0,0 0,0 0,0 1,0-1,0 0,0 0,1 0,-1 0,0 1,0-1,0 0,0 0,0 0,0 0,0 1,0-1,0 0,0 0,0 0,0 1,0-1,0 0,0 0,0 0,0 1,0-1,0 0,0 0,0 0,-1 0,1 1,0-1,0 0,0 0,0 0,0 0,0 0,-1 1,1-1,0 0,0 0,0 0,0 0,-1 0,1 0,0 0,17 8,-1-4,0-1,0-1,0 0,1-1,-1-1,1-1,25-4,115-30,-156 35,10-3,-5 2,1 0,-1-1,0 0,0 0,0 0,0-1,-1 0,1 0,8-7,-13 10,-1-1,0 1,0 0,0-1,0 1,0 0,0-1,0 1,0 0,0-1,0 1,0-1,0 1,0 0,0-1,0 1,-1 0,1-1,0 1,0 0,0-1,0 1,-1 0,1 0,0-1,0 1,-1 0,1 0,0-1,-1 1,1 0,0 0,0 0,-1-1,1 1,0 0,-1 0,1 0,0 0,-1 0,1 0,-1 0,1 0,0 0,-1 0,1 0,0 0,-1 0,1 0,-1 0,-21-3,-101 2,82 2,1-2,-64-8,39 1,48 7,0-1,0 0,1-1,-1-1,-21-8,36 12,1-1,-1 0,1 1,-1-1,1 0,-1 0,1 1,0-1,-1 0,1-1,0 1,0 0,0 0,0 0,0-1,-2-1,3 2,0 1,0-1,1 0,-1 1,0-1,0 0,0 1,0-1,0 1,1-1,-1 1,0-1,1 1,-1-1,0 1,1-1,-1 1,0-1,1 1,-1-1,1 1,-1 0,1-1,-1 1,1 0,-1-1,1 1,0 0,5-3,0 1,0-1,0 2,1-1,-1 1,11-1,74 1,-64 1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9:37:09.79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31,'10'0,"14"0,6 0,10-5,1-2,0 1,3 1,-2 1,-2 2,-4 1,-2 1,-3 0,4 0,-4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9:37:12.12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91,'5'0,"7"0,1-5,4-2,-2-5,2 1,3 1,3 2,-2-1,0-1,1 3,3 2,1 1,1 3,-3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6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1 10261,'0'0'8814,"-14"23"-5687,-104 166 595,103-167-3073,6-10-366,1 0 0,0 0 0,1 1 0,0 0 0,1 0 0,1 0 0,-7 23 0,12-35-287,0 0 0,0 0 0,0 0 0,0 0 0,0 0 0,0 0 0,0 1 0,1-1 0,-1 0 1,0 0-1,0 0 0,1 0 0,-1 0 0,1 0 0,-1 0 0,1 0 0,0 0 0,-1 0 0,1 0 0,0-1 0,-1 1 0,1 0 0,0 0 0,0-1 0,0 1 0,0 0 0,0-1 0,0 1 0,0-1 0,0 1 0,0-1 0,0 0 0,0 1 0,0-1 0,0 0 0,0 0 0,0 0 0,0 1 0,0-1 0,2-1 0,7 2-47,-1-1-1,0 0 0,16-2 1,-24 1 47,14-1-146,-1-2 1,0 0 0,0 0-1,-1-2 1,1 1-1,-1-2 1,0 0 0,-1 0-1,0-1 1,13-11-1,-7 4-274,-1 0-1,0-1 0,-2-1 1,1 0-1,20-34 0,-31 45 506,-1-1 0,0 0 0,-1 0 0,1 0 0,-1-1 0,-1 1 0,1-1 1,-1 0-1,-1 1 0,2-12 2534,-3 24-1865,-15 169 1008,0-13-584,13 220-669,3-203-458,-1-177-45,0 1 0,0-1 1,0 0-1,0 0 0,0 0 0,-1 0 0,1 0 1,0 1-1,-1-1 0,1 0 0,-1 0 0,1 0 1,-1 0-1,1 0 0,-1 0 0,0 0 1,1 0-1,-1 0 0,0-1 0,0 1 0,0 0 1,1 0-1,-1-1 0,0 1 0,0 0 0,0-1 1,0 1-1,-1-1 0,1 1 0,0-1 0,0 0 1,-1 1-1,-5 0 52,0 0 0,0-1 0,1 0 0,-13-1 0,-3 0 70,4 1-125,1 0 0,-1-1 0,1-1 0,-1-1 0,1 0 0,0-1 1,0-1-1,1-1 0,-1 0 0,1-2 0,0 1 0,1-2 0,0 0 0,0-1 0,1 0 1,0-1-1,-17-18 0,27 25-178,0-1 0,1 1-1,-1-1 1,1 1 0,0-1 0,0 0 0,0 0 0,1 0-1,-1-1 1,1 1 0,1-1 0,-1 1 0,1-1 0,0 1-1,0-1 1,1 0 0,-1 1 0,1-1 0,1 0 0,-1 0-1,1 1 1,0-1 0,0 0 0,0 1 0,5-11 0,5-2-1387,0 1 0,2 0 0,0 1-1,0 0 1,2 1 0,17-14 0,-23 19 497,76-66-8157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7:41.0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577 270 3426,'0'0'17034,"0"-12"-15412,0 4-1485,1-13 1370,-2 1 0,-5-41 0,2 51-1210,0 0 0,0 0-1,-1 1 1,0 0 0,-1 0-1,0 0 1,0 0 0,-1 1 0,0 0-1,0 1 1,-1-1 0,0 1-1,-11-7 1,14 11-236,1 1 1,-1 0-1,1-1 0,-1 2 0,0-1 1,0 0-1,0 1 0,0 0 0,0 0 0,-7 0 1,-59 0 246,42 2-292,23 0-4,-1 0 0,1 0 1,0 1-1,-1 0 0,1 0 0,0 1 0,0 0 1,1 0-1,-1 0 0,0 1 0,1 0 0,0 0 1,0 0-1,-7 9 0,-35 23 149,32-27-148,1 1-1,0 1 1,1 0 0,0 1-1,1 0 1,1 1 0,-1 1-1,2-1 1,0 2 0,1-1-1,-13 29 1,17-25 8,1 0 0,0 0 0,1 1 0,1-1 0,1 1 0,1 0-1,3 27 1,-2 7 106,10 114-42,0-106-85,-7-41 0,-1-11 0,0-1 0,0 1 0,0-1 0,1 0 0,1 0 0,-1 0 0,7 7 0,9 18 0,-10-15 0,2-1 0,-1-1 0,2 0 0,0 0 0,1-1 0,1-1 0,24 19 0,-11-11 0,-25-19 0,1 1 0,0-1 0,0 0 0,0 0 0,0 0 0,0-1 0,1 1 0,-1-1 0,1 0 0,0 0 0,0-1 0,-1 1 0,1-1 0,0 0 0,9 0 0,12-1 0,-2 1 0,38-5 0,-53 3 0,-1-1 0,0 0 0,0 0 0,0-1 0,0 0 0,0 0 0,-1-1 0,11-7 0,-2 0 0,-1-1 0,-1-1 0,0 0 0,0-1 0,21-30 0,-16 15 0,-1 0 0,21-45 0,-34 62 0,-1-1 0,0 1 0,0-1 0,-1 0 0,-1 0 0,1-14 0,-2-80 0,-2 59 0,2 34 0,-1-1 0,-1 0 0,0 1 0,-1-1 0,-1 1 0,0-1 0,-1 1 0,0 0 0,-1 1 0,-10-21 0,10 25 0,-5-10 0,-1 1 0,0 1 0,-26-31 0,30 40 0,3 4 0,1 0 0,-1 0 0,0 1 0,0-1 0,0 1 0,0 0 0,-7-3 0,9 4-6,-2 0-337,0 0 0,1-1 0,-1 1 0,0 1 0,0-1 0,0 0 0,0 1 0,-1 0 0,1 0 1,0 0-1,0 1 0,-1-1 0,1 1 0,0 0 0,-1 0 0,1 1 0,-5 0 0,-2 8-6900,2 14-5043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7:42.4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412 289 8004,'0'0'11357,"0"-11"-10631,0-90 1909,-1 96-2439,1 0 0,-2 1 0,1-1-1,-1 0 1,1 0 0,-1 1 0,-1-1-1,1 1 1,0 0 0,-1-1 0,0 1-1,0 0 1,-1 1 0,1-1 0,-1 1-1,1-1 1,-1 1 0,0 0 0,0 0-1,-1 1 1,1-1 0,0 1 0,-1 0-1,0 0 1,1 1 0,-11-3-1,-80-3 830,88 7-989,1 0 0,-1 0 0,1 1 1,0 0-1,-1 0 0,1 0 0,0 1 0,0-1 0,0 2 0,0-1 0,0 1 1,0 0-1,1 0 0,-1 0 0,1 1 0,0 0 0,0 0 0,0 0 1,1 1-1,-1-1 0,-5 10 0,-1 1 39,0 1 1,2 1-1,0 0 1,1 0-1,1 1 1,0 0-1,2 0 0,0 0 1,1 1-1,-4 35 1,3-10 107,3-1 0,1 1 0,1 0 0,14 82 0,-12-115-165,1 0 1,1 0 0,-1-1-1,2 0 1,-1 1 0,2-2 0,-1 1-1,1 0 1,0-1 0,1 0-1,10 9 1,6 7 26,-18-19-20,0 0 1,1-1 0,0 1 0,11 7-1,22 17 126,-30-22-114,0 0 1,1-1 0,0-1-1,0 0 1,16 7-1,-4-4-5,0-1-1,1-1 1,-1-1-1,2 0 0,-1-2 1,0-1-1,45 0 0,-63-3-23,-1 0 1,1 0-1,-1 0 0,1-1 0,-1 0 0,0 0 0,1 0 0,-1 0 0,0-1 1,5-1-1,-3-2 5,0 1 1,0-1-1,-1 0 1,1 0-1,4-7 1,2 0-14,0-1 0,-1-1 0,-1 0 0,10-17 0,6-11 0,-17 30 0,-1 0 0,-1 0 0,10-25 0,-7 10 0,-1 0 0,-1 0 0,-1-1 0,-2-1 0,-1 1 0,1-37 0,-4 9 0,1 30 0,-2 1 0,-5-45 0,3 63 0,0 0 0,0 0 0,-1 0 0,0 1 0,0-1 0,-1 1 0,0 0 0,0 0 0,0 0 0,-1 1 0,0 0 0,0 0 0,0 0 0,-1 0 0,1 1 0,-10-6 0,-2 0 0,0 1 0,0 0 0,-1 1 0,-32-10 0,10 2 0,33 12 0,0 1 0,0 0 0,-1 0 0,0 0 0,-8-1 0,-7-1 0,14 3 0,1 0 0,-1 1 0,0 0 0,-16 0 0,11-5 0,-3-2 0,13 7-153,0 0 0,0-1-1,0 0 1,0 0 0,0 0 0,0 0-1,1 0 1,-1-1 0,1 0 0,-6-4 0,3 0-1254,0 0 0,0 0 0,-9-15 0,-5-12-8584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26.6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20 7 4002,'0'0'10917,"10"-6"-10693,-15 6-1088,-20 0-3779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28.1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1 5170,'0'0'12195,"-1"3"-8181,-2 14-939,8 182 1081,33 210 1,-36-378-4157,-2-26 0,0 1 0,0-1 0,0 1 0,1 0 0,0-1 0,0 0 0,1 1 0,-1-1 0,1 0 0,3 7 0,-4-14-3,0 1-1,-1-1 1,1 1-1,0-1 1,-1 0 0,0 0-1,1 1 1,-1-1-1,0 0 1,1-3 0,13-117-3236,0 40-4133,-4 28-853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28.98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21 8292,'0'0'16114,"5"0"-14746,199-10 3211,7 0-4265,-207 10-312,23-1 45,1 1-1,-1 2 1,0 0 0,1 2-1,-1 1 1,28 8 0,-22-3 119,-29-9-135,-1-1 1,1 1-1,-1 0 0,1 0 1,0 0-1,-1 0 0,0 1 1,1-1-1,-1 1 0,0 0 1,0 0-1,0 0 0,0 1 1,0-1-1,0 1 0,-1-1 1,1 1-1,-1 0 0,0 0 1,3 4-1,-4-4 1,1 0 0,0-1 1,1 1-1,-1-1 0,0 1 1,1-1-1,-1 0 0,1 0 0,5 3 1,-7-5 84,-1 648 390,12-471-507,-11-166 0,2 4 0,-3-15 0,0 0 0,0 1 0,0-1 0,0 0 0,0 0 0,0 0 0,0 0 0,0 1 0,0-1 0,0 0 0,0 0 0,0 0 0,0 0 0,0 0 0,0 1 0,0-1 0,0 0 0,0 0 0,0 0 0,0 0 0,0 1 0,0-1 0,0 0 0,0 0 0,0 0 0,-1 0 0,1 0 0,0 0 0,0 1 0,0-1 0,0 0 0,0 0 0,0 0 0,-1 0 0,1 0 0,0 0 0,0 0 0,0 0 0,0 0 0,0 0 0,-1 0 0,1 0 0,0 0 0,0 0 0,0 0 0,-14 1 0,-19-4 0,27 2 0,-30-2 0,-1 1 0,0 2 0,1 1 0,-1 2 0,-51 11 0,27 0-557,0-4 0,0-2 0,-1-3 0,-77-3 0,144 17-16971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29.6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123 1 3330,'0'0'15996,"-2"4"-14232,-9 35 315,1 1 1,-8 70-1,5-27-962,-44 319 1788,51-361-2782,6-39-115,0-3-46,-1 1-1,1-1 1,-1 1 0,1-1-1,0 1 1,-1-1-1,1 1 1,0-1 0,-1 1-1,1-1 1,0 0 0,-1 1-1,1-1 1,0 1-1,0-1 1,0 0 0,0 1-1,0-1 1,0 0 0,0 1-1,0-1 1,0 0-1,0 1 1,0-1 0,0-1-1,3-55-4615,10-60 0,-6 65 508,0-26-2910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30.5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13 7876,'0'0'13560,"21"0"-11615,139 0 1139,201-12 161,-190 11-3173,-166 2-75,0-1 1,0 1 0,0 0 0,0 1 0,0-1-1,0 1 1,0 0 0,-1 0 0,1 1 0,-1-1-1,0 1 1,1 0 0,-1 0 0,-1 1 0,1-1-1,5 7 1,-9-10 7,1 1 0,-1-1-1,1 0 1,-1 1 0,1-1-1,-1 0 1,1 1 0,0-1-1,-1 0 1,1 0 0,-1 0-1,1 1 1,0-1-1,-1 0 1,1 0 0,-1 0-1,1 0 1,0 0 0,-1 0-1,1 0 1,0 0 0,0-1-1,-1 1-2,1 0-1,-1 0 1,0 0-1,0 0 1,0 0-1,1 0 1,-1 0-1,0 0 1,0 0-1,0 0 1,0 0-1,1 0 1,-1 0-1,0 0 1,0 0-1,0 0 1,1 0-1,-1 0 1,0 0-1,0 0 1,0 0-1,1 0 1,-1 0-1,0 0 1,0 0-1,0 0 1,0 1-1,1-1 1,-1 0-1,0 0 1,0 0-1,0 0 1,0 0-1,0 1 1,0-1-1,1 0 1,-1 0-1,0 0 1,0 0-1,0 1 1,0-1-1,0 0 1,0 0-1,0 0 1,0 0-1,0 1 1,0-1-1,0 0 1,0 0-1,0 0 1,0 1-1,0-1 1,0 0-1,0 2 1412,0 24-10,10 208-1379,-1-4-29,-5-130 5,26 158 0,-25-236 0,-5-21 0,1-1 0,-1 1 0,0-1 0,0 1 0,0-1 0,0 1 0,0-1 0,0 1 0,0-1 0,0 1 0,0-1 0,0 1 0,0-1 0,0 1 0,0-1 0,0 1 0,0-1 0,-1 1 0,1-1 0,0 1 0,0-1 0,-1 1 0,1-1 0,0 1 0,0-1 0,-1 0 0,1 1 0,-1-1 0,1 0 0,0 1 0,-1-1 0,1 0 0,-1 1 0,1-1 0,-1 0 0,1 0 0,-1 0 0,1 1 0,-1-1 0,1 0 0,-1 0 0,1 0 0,-1 0 0,1 0 0,-1 0 0,1 0 0,-1 0 0,1 0 0,-1 0 0,1 0 0,-1 0 0,1 0 0,-1-1 0,1 1 0,-1 0 0,1 0 0,-1 0 0,1-1 0,-1 1 0,-1-1 0,-237 16 0,115-5 0,89-7 0,-1-1 0,1-2 0,0-2 0,0-1 0,-36-9 0,62 10 0,2 1 0,0-1 0,0 1 0,0 1 0,-1-1 0,-11 2 0,-4 0-1951,20-1 1244,1 1 0,-1-1-1,1 1 1,-1 0-1,1-1 1,0 1-1,0 0 1,-1 1-1,1-1 1,-4 3 0,-9 9-8097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32.2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117 1 6131,'0'0'16960,"-1"15"-15528,-10 89 1273,-25 107 0,15-107-1617,-11 169-1,30-234-930,0 31 17,6 76-1,-1-128-149,-2-15-5,-1-9-329,-10-203-9222,1 77-3847,9 79 5642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33.21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20 3810,'0'0'15548,"19"-3"-13592,4-2-1389,-1 1 69,0 0 0,1 2 0,29 0 0,156 13 2531,-102-3-2744,-63-5-310,0 1-1,64 16 0,-90-15-27,-11-3-63,0 0 0,0-1 1,0 0-1,1 0 0,-1 0 0,9-1 0,-14 28 1322,7 45-67,-1-16-860,5 54 136,37 154 0,-40-222-522,-5-25-31,-2 0 0,-1 0 0,-1 36 0,0 0 0,0-54 0,-1 1 0,1 0 0,0-1 0,-1 1 0,1 0 0,0-1 0,-1 1 0,1-1 0,-1 1 0,1-1 0,-1 1 0,1-1 0,-1 1 0,0-1 0,1 0 0,-1 1 0,0-1 0,1 0 0,-1 1 0,1-1 0,-1 0 0,0 0 0,0 0 0,1 1 0,-1-1 0,0 0 0,1 0 0,-1 0 0,0 0 0,0 0 0,1-1 0,-1 1 0,0 0 0,1 0 0,-1 0 0,0 0 0,0-1 0,-3 0 0,-71 2 0,-386-19 0,392 12-62,-80 3 0,101 3-217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34.26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250 6 1345,'-3'-6'25873,"-14"13"-25222,1 1 1,0 0 0,-28 20-1,23-14-531,-36 18 0,-6 1 246,62-33-365,1 1 0,-1-1-1,0 1 1,0 0 0,0-1 0,1 1 0,-1-1-1,0 1 1,1 0 0,-1 0 0,0-1 0,1 1-1,-1 0 1,1 0 0,-1 0 0,1 0 0,0 0 0,-1-1-1,1 1 1,0 0 0,0 0 0,-1 0 0,1 0-1,0 0 1,0 0 0,0 0 0,0 0 0,0 0-1,1 0 1,-1 0 0,0 0 0,0 0 0,1 1 0,0 3-21,-1-2 21,1 0 0,-1 0 0,1 1 0,0-1 0,0 0 1,1 0-1,-1 0 0,1-1 0,-1 1 0,1 0 0,0 0 0,0-1 0,0 1 1,0-1-1,4 4 0,41 30 136,125 74 4,-157-97-154,-14-12-4,0 1-1,0-1 1,0 0-1,0 0 0,1 0 1,-1 0-1,0 0 1,1 0-1,-1-1 1,0 1-1,1 0 0,-1-1 1,4 2-1,-5-2-659,0-34-13351,0 9 4181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16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0 10293,'0'0'7867,"0"22"-5007,-9 156 2383,4-142-4000,2-20-956,0-1 0,2 1 0,0 0 0,0 0 0,2 0 0,2 24 0,-2-39-290,-1-1 1,1 1 0,-1 0-1,1 0 1,-1-1 0,1 1-1,-1-1 1,1 1 0,0 0-1,-1-1 1,1 1 0,0-1-1,-1 1 1,1-1 0,0 0-1,0 1 1,-1-1-1,1 0 1,0 1 0,0-1-1,0 0 1,0 0 0,-1 0-1,1 0 1,0 0 0,0 0-1,1 0 1,22-3-178,-19 1 140,0 0-1,-1 0 1,1-1-1,0 0 1,-1 0-1,0 0 1,0 0-1,0-1 1,6-6-1,2-1-31,5-6 4,-1 0 1,14-20-1,-18 21 36,2 0 0,0 0 0,20-16 0,-33 31 32,-1 0 0,1 1 1,-1-1-1,1 1 0,0-1 0,-1 1 0,1 0 0,0-1 1,-1 1-1,1 0 0,0-1 0,0 1 0,-1 0 0,1 0 1,0 0-1,0 0 0,-1-1 0,1 1 0,0 0 1,0 0-1,-1 0 0,1 1 0,0-1 0,0 0 0,-1 0 1,1 0-1,0 1 0,0-1 0,-1 0 0,1 1 0,0-1 1,-1 0-1,1 1 0,0-1 0,-1 1 0,1-1 1,-1 1-1,1-1 0,-1 1 0,1 0 0,0 0 0,14 35 109,-11-26-17,30 89 1258,25 116-1,-57-207-1409,0 19-2616,-2-18-3052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35.90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1 328 6947,'0'0'11750,"0"-4"-7757,0 4-3938,0 0-1,0-1 1,0 1 0,0-1 0,0 1 0,0 0 0,0-1 0,0 1 0,0 0 0,0-1 0,1 1 0,-1 0 0,0 0-1,0-1 1,0 1 0,0 0 0,1-1 0,-1 1 0,0 0 0,0 0 0,1-1 0,-1 1 0,0 0 0,1 0 0,-1 0-1,0 0 1,1-1 0,-1 1 0,0 0 0,1 0 0,-1 0 0,1 0 0,42-7 2216,-29 6-1879,-1-1 0,0-1 0,13-4 0,16-6 184,0 1 1,88-11-1,-6 18-3,1-1 156,-69 2-540,82 5 0,-45 1 9,266-8 621,-129-8-819,365 14 0,-559 2 0,38 6 0,-37-3 0,38 0 0,-39 2 0,-1-6 0,39 8 0,-41-5 0,39 1 0,9 2 0,-66-1 0,-14-5 0,0 0 0,0-1 0,0 1 0,1 0 0,-1-1 0,0 1 0,1-1 0,-1 1 0,0-1 0,1 0 0,-1 1 0,3-1 0,0 1 0,-4-5 0,-1 0 0,1 0 0,-1 0 0,0 0 0,-1 0 0,1 0 0,-1 0 0,-2-4 0,-124-198 0,127 204 0,0-1 0,0 1 0,0 0 0,-1 0 0,0 0 0,1 0 0,-1 0 0,0 0 0,0 0 0,0 0 0,0 0 0,0 1 0,0-1 0,0 1 0,-1 0 0,1 0 0,0 0 0,-1 0 0,1 0 0,-1 0 0,1 0 0,-1 1 0,0 0 0,1-1 0,-4 1 0,9 2 0,1 0 0,-1 0 0,1 0 0,-1 0 0,0 0 0,0 1 0,0-1 0,0 1 0,3 5 0,15 11 0,40 25 0,41 32 0,-88-67 0,-12-8 0,0 0 0,0 0 0,-1 1 0,1-1 0,-1 0 0,1 0 0,-1 1 0,0-1 0,1 1 0,-1-1 0,0 1 0,0-1 0,0 1 0,0 0 0,0 0 0,0-1 0,-1 1 0,1 0 0,-1 0 0,1 0 0,-1 0 0,1 3 0,-1-2 0,0-1 0,1 0 0,-1 0 0,0 1 0,0-1 0,0 0 0,-1 1 0,1-1 0,0 0 0,-1 0 0,0 0 0,1 1 0,-1-1 0,0 0 0,0 0 0,0 0 0,0 0 0,-1 0 0,-2 3 0,-3 3 0,0-1 0,-1 0 0,-10 8 0,-2 1 0,-5 7 0,0 2 0,-32 44 0,53-68 0,0-1-275,3-10-6274,1-14-3024,0-8-4780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42.1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9316,'0'0'17286,"8"3"-16748,20 7 246,0 0-1,33 5 1,-40-13-672,-1-1-1,27-2 1,-9 0-4694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50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0 3682,'0'0'14284,"-5"0"-13199,-19 0 8594,30 15-8625,3-7-859,0-1-1,1 0 0,0 0 1,0-1-1,16 8 1,62 23 784,-76-33-886,-8-2-56,-1-1-10,-1 0-1,1 0 1,-1-1 0,1 1-1,-1-1 1,1 1 0,-1-1-1,1 0 1,3 0 0,-6 0 138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50.7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2 2721,'-1'-1'20489,"-3"6"-19987,2 6-1,0 0-1,0 0 1,1 0-1,0 0 1,2 14-1,-3 28 827,-2-1-166,2 53 0,3-61-826,-1-41-279,0-23-1976,-1-1-237,1 14 359,-1 0 0,1 0 0,1 0 0,-1 0 0,3-9 0,9-10-7641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51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9124,'0'0'13252,"12"3"-11163,20 6-862,0-2 0,1-1 0,37 2 0,-69-8-1223,0 0 0,0 0-1,0 0 1,0 0 0,1 0-1,-1 0 1,0 1-1,0-1 1,0 0 0,0 1-1,0-1 1,0 1 0,0-1-1,0 1 1,1 1-1,0 4-3574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51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8660,'0'0'16183,"131"7"-15430,-97-7-609,-5 0-80,1 0-64,-11-7-1297,0 1-2769,1 6-4321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51.7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265 0 5603,'0'0'16399,"-12"9"-15124,11-8-1219,-14 10 434,1 1 1,1 1-1,0-1 1,-17 23-1,-50 55 2161,-3 3-1524,83-92-1127,-1 0-1,1 0 1,-1 0-1,1 0 1,0 0 0,-1 0-1,1 0 1,0 0 0,0 0-1,0 0 1,0 0 0,0 0-1,0 0 1,0 1 0,0-1-1,0 0 1,1 0 0,-1 0-1,0 0 1,1 0 0,-1 0-1,2 2 1,7 4 68,0-1-1,0 0 1,1 0 0,0-1 0,0 0 0,1 0-1,-1-1 1,1-1 0,0 0 0,20 3 0,8-1-559,71-1 1,-108-5-268,-1-1 0,1 1 0,0-1 0,-1 0 0,1 1 0,-1-1 0,1 0-1,-1 0 1,0 0 0,0 0 0,0 0 0,0 0 0,0 0 0,-1-1 0,1-1 0,2-2-2819,2-8-9173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8:52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0 8660,'0'0'12342,"-1"3"-11016,-5 31 1429,-3 62 1,5-39-1502,-1 192 1032,5-163-1650,-1-86-633,1 0-47,-1 0 0,0 0 0,1 0 0,-1 0 0,0 0 0,1 0 0,-1 0 0,1 0 0,-1 0 0,0 0 0,1-1 1,-1 1-1,1 0 0,-1 0 0,0 0 0,1-1 0,-1 1 0,1 0 0,-1-1 0,1 1 0,-1-1 0,1 1 0,-1-1 0,-4-8-756,-14-24-5520,0 7-2732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06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23 5859,'0'0'18771,"3"-3"-17064,1 1-1454,0-1-1,0 1 1,0 0-1,0 0 1,0 0-1,1 1 1,-1-1-1,0 1 1,1 0-1,-1 1 1,1-1-1,-1 1 1,9 0-1,70 4 2638,-81-4-2885,50 4-2430,90-3 0,-146 19-9178,-17 0 1644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06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1 288,'0'0'20188,"4"24"-17219,26 194 2943,-14-83-4300,-14-125-1610,1-11-255,1-8-337,-5-7-2,2-43-4350,4 0-3351,4 19-837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25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1889,'0'0'14628,"-1"28"-11763,-1 5-2086,0-9-254,1 0 0,2 1 1,0-1-1,1 0 0,6 24 0,5 20 875,34 157 1180,-47-225-2570,0 0-1,0 0 0,0 0 0,0 0 0,0-1 0,0 1 0,0 0 0,0 0 0,1 0 0,-1 0 0,0 0 0,0 0 0,0-1 0,0 1 0,0 0 0,0 0 0,0 0 0,1 0 0,-1 0 0,0 0 0,0 0 0,0 0 0,0 0 0,0 0 0,0 0 0,1 0 0,-1 0 1,0 0-1,0 0 0,0 0 0,0 0 0,1 0 0,-1 0 0,0 0 0,0 0 0,0 0 0,0 0 0,0 0 0,1 0 0,-1 0 0,0 0 0,0 0 0,0 0 0,0 0 0,0 0 0,1 0 0,-1 0 0,0 0 0,0 1 0,0-1 0,0 0 0,0 0 0,0 0 0,0 0 1,0 0-1,0 0 0,1 1 0,-1-1 0,0 0 0,0 0 0,0 0 0,45-160 664,-36 132-644,2 1 1,1 0 0,26-42 0,-35 65-43,-1 0-1,1 0 1,0 1 0,0-1-1,0 1 1,0 0 0,0 0-1,1 0 1,0 0-1,-1 1 1,1 0 0,0-1-1,0 1 1,0 1 0,1-1-1,-1 1 1,0-1-1,1 1 1,7-1 0,-7 2 10,0 0 1,0 1 0,0-1-1,0 1 1,0 0 0,0 1-1,0-1 1,0 1 0,-1 0 0,1 0-1,-1 0 1,1 1 0,-1 0-1,0 0 1,0 0 0,7 6-1,-2 1 103,0 1 0,-1 0 0,0 0 0,-1 0 0,0 1 0,0 0-1,-2 0 1,1 1 0,-2-1 0,0 1 0,0 0 0,2 20 0,1 16 25,-3 0 1,-1 58 0,16-176-10478,-13 28 2487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06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9732,'0'0'17176,"98"0"-16599,-69 0-305,0 0-176,-10 0-96,1 0-208,-11-6-993,1 6-1408,0 0-1441,-10 13-10148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07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73 4194,'0'0'22058,"73"-7"-21306,-44-6-480,-5 7-223,5-1-49,-9 1-241,4-1-1263,-5 1-1378,6-1-2400,-6-6-2610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07.3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9748,'0'0'19295,"11"-1"-18279,8-3-544,1 2 0,0 0 0,25 2 0,1 1-2601,-18 0-3356,0-1-4617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08.0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6739,'0'0'15260,"-4"17"-12842,-5 31-963,2 0 1,-2 67 0,8-89-1308,0-19-131,0 0 1,1 1-1,0-1 1,0 0-1,0 0 1,1 0-1,0 0 1,1 0-1,-1 0 0,1 0 1,3 7-1,-4-13 394,29-13-830,-18 9 544,0-2-12,1 2 1,0 0 0,0 0 0,0 1 0,0 1 0,0 0 0,0 1 0,17 1 0,-27 0-59,1 1-1,0-1 1,-1 1-1,1 0 1,-1 0-1,0 0 0,0 0 1,0 1-1,0-1 1,0 1-1,0 0 1,-1-1-1,1 1 1,-1 0-1,0 1 1,1-1-1,-2 0 1,1 1-1,2 4 1,2 9 380,0 0 0,7 32 1,-9-30-348,-2-10-88,0 1 0,-1-1 0,-1 1 0,0 16 0,0-5 0,-5-17 0,0-1 0,0 1 0,-1-1 0,0 0 0,-11 4 0,-25-2 0,13-3 0,17 0 0,0-1 0,-1 0 0,-21-3 0,7 1 0,10-2-379,15 2 130,1 1 1,-1-1-1,0 0 0,1 1 1,-1 0-1,0-1 1,0 1-1,1 0 0,-1 0 1,0 0-1,0 0 0,1 0 1,-1 0-1,0 0 0,0 1 1,1-1-1,-1 1 1,0-1-1,-2 2 0,-6 15-8533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19.6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123 0 16,'0'0'15727,"14"21"-12541,-2-4-2540,91 121 4014,-95-128-4177,0-1 0,0 2 0,-2-1 0,1 1 0,-1 0-1,0 0 1,-1 1 0,-1 0 0,0 0 0,0 0 0,-2 0 0,1 0 0,0 19 0,-10-28-59,-43 13 51,31-10-439,-1 0 1,0-1-1,0 0 0,0-2 1,-22 1-1,-69-4 90,110 0-121,0 0 0,1 0 0,-1 0 0,0 0 0,1 0 1,-1 0-1,1-1 0,-1 1 0,0 0 0,1 0 0,-1-1 0,1 1 0,-1 0 1,1-1-1,-1 1 0,1 0 0,-1-1 0,1 1 0,-1-1 0,1 1 1,0-1-1,-1 1 0,1-1 0,0 1 0,-1-1 0,1 1 0,0-1 0,-1 1 1,1-1-1,0 0 0,0 1 0,0-1 0,-1-24 58,1 16-231,34 9 77,-4 0 153,-18-1-7,0 0 0,0 1-1,0 1 1,-1 0 0,1 0 0,0 1-1,-1 1 1,16 5 0,1 3-55,0-2 0,44 9 0,-43-11 0,0 0 0,41 18 0,-61-21 0,0-1 0,0 0 0,0 0 0,0 0 0,1-1 0,14 1 0,-21-3 0,-7 0-213,-8-5-2902,6-4-3804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0.8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83 960,'0'0'12844,"-2"-6"-10104,-7-24 10970,7 37-11660,0 9-2489,2 370 1341,0-385-902,0 0 0,0 0 0,0 0 0,0 0 0,0 0 0,1 0 0,-1 0 0,0 0 0,0 0 0,1 0 0,-1 0 0,1 0 0,-1 0 0,1-1 0,-1 1 0,1 0 0,0 1 0,1 0 0,0 2 0,-2-4 0,0-13 0,0-44 0,1-7 0,-11-99 0,5 111 0,4 38 0,0 0 0,-1-1 0,0 1 0,-2 0 0,1 0 0,-9-20 0,4 23 0,8 11 0,0 0 0,0 0 0,0 0 0,0 0 0,0 1 0,0-1 0,0 0 0,0 0 0,0 0 0,0 0 0,0 0 0,0 1 0,0-1 0,0 0 0,0 0 0,0 0 0,0 0 0,0 1 0,0-1 0,0 0 0,0 0 0,-1 0 0,1 0 0,0 0 0,0 1 0,0-1 0,0 0 0,0 0 0,0 0 0,0 0 0,-1 0 0,1 0 0,0 0 0,0 0 0,0 1 0,0-1 0,0 0 0,-1 0 0,1 0 0,0 0 0,0 0 0,0 0 0,0 0 0,-1 0 0,1 0 0,0 0 0,0 0 0,0 0 0,0 0 0,-1 0 0,1 0 0,0 0 0,0 0 0,0 0 0,0-1 0,-1 1 0,1 0 0,0 0 0,0 0 0,0 0 0,0 0 0,0 0 0,-1 0 0,1 462 0,0-455-5371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0:05.52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 21 7475,'0'0'10949,"0"-5"-8251,1-10 801,-4 40-1497,-6 397 3202,10-269-4264,-1-93-940,-2-19 0,3 1 0,9 67 0,-9-98-120,-1-24-1377,1-14-3139,-3 10-3317,-2 4-1612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0:07.5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59 4690,'0'0'16645,"0"0"-16588,0 0 0,-1 0 0,1 0 0,0-1 0,0 1 0,0 0 0,0 0 0,0 0 0,0-1 0,0 1 0,0 0 0,0 0 0,0 0 0,0-1 0,0 1 1,0 0-1,0 0 0,0 0 0,1-1 0,-1 1 0,0 0 0,0 0 0,0 0 0,0-1 0,0 1 0,0 0 0,0 0 0,1 0 0,-1 0 0,0-1 0,0 1 0,0 0 0,0 0 0,1 0 0,-1 0 0,0 0 0,0 0 0,0 0 0,1 0 0,-1 0 0,0-1 0,0 1 0,0 0 0,1 0 0,-1 0 0,0 0 0,0 0 0,0 0 0,1 0 0,-1 0 0,0 1 0,0-1 0,1 0 0,-1 0 1,0 0-1,57-3 1877,99-18 1,12-2-1472,152 17 857,-237 6-1042,-82 0-110,14 6 1446,-15 786-1088,0-792-526,0 1 0,-1-1 0,1 1 0,0-1 0,0 1 0,0-1 0,0 0 0,0 1 0,-1-1 0,1 1 0,0-1 0,0 0 0,-1 1 0,1-1 0,0 0 0,0 1 0,-1-1 0,1 0 0,0 1 0,-1-1 0,1 0 0,-1 0 0,1 1 0,0-1 0,-1 0 0,1 0 0,-1 0 0,1 0 0,-1 1 0,1-1 0,0 0 0,-1 0 0,1 0 0,-1 0 0,1 0 0,-1 0 0,-11-1 0,-164 1 0,165 0 0,0 2 0,0-1 0,-16 5 0,16-3 0,0 0 0,0-1 0,-17 0 0,-151 5 0,115-7 0,-28 0 0,44-7 0,5 7 0,42 1-1,1-1-1,-1 1 1,1-1-1,-1 1 1,1-1 0,-1 1-1,1-1 1,-1 1 0,1 0-1,0-1 1,-1 1-1,1 0 1,0-1 0,0 1-1,0 0 1,-1-1-1,1 1 1,0 0 0,0 0-1,0-1 1,0 1 0,0 0-1,0-1 1,0 1-1,1 0 1,-1 1 0,-2 10-2296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0:16.1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496 1 10005,'0'0'22458,"-20"6"-22154,-10 23-304,7-4 0,11-14 0,1 0 0,0 1 0,-15 23 0,-11 14 0,29-39 0,1 0 0,1 0 0,-1 1 0,2 0 0,-7 16 0,6-13 0,0 0 0,-1 0 0,-12 17 0,-3 1 0,0 2 0,3 1 0,-20 46 0,12-32 0,18-36 0,1 0 0,1 1 0,-9 21 0,6 1 0,4-28 0,0 1 0,1 1 0,0-1 0,-7 17 0,9-7 0,-3 2 0,5-15 0,1-6 0,0 1 0,0 0 0,0-1 0,0 1 0,0-1 0,0 1 0,0 0 0,0-1 0,0 1 0,0-1 0,0 1 0,0 0 0,0-1 0,0 1 0,-1-1 0,1 1 0,0 0 0,0-1 0,-1 1 0,1-1 0,0 1 0,-1-1 0,1 1 0,-1-1 0,1 0 0,-1 1 0,1-1 0,0 1 0,-1-1 0,0 1 0,-11 9 0,12-10 0,0 0 0,0 1 0,0-1 0,0 0 0,0 0 0,0 0 0,0 1 0,0-1 0,0 0 0,0 0 0,0 0 0,0 0 0,0 1 0,0-1 0,0 0 0,0 0 0,0 0 0,0 0 0,1 1 0,-1-1 0,0 0 0,0 0 0,0 0 0,0 0 0,0 1 0,0-1 0,1 0 0,-1 0 0,0 0 0,0 0 0,0 0 0,0 0 0,1 0 0,-1 0 0,0 0 0,0 0 0,0 1 0,0-1 0,1 0 0,-1 0 0,0 0 0,0 0 0,0 0 0,1 0 0,-1 0 0,0 0 0,0 0 0,0-1 0,0 1 0,1 0 0,-1 0 0,9 1 0,359-1 0,-336 1 0,40 7 0,-40-3 0,40 0 0,485-5 0,-531 7 0,-27-10 0,0 0 0,0 0 0,0 1 0,0-1 0,-1 0 0,0 1 0,1-1 0,-4-3 0,-9-16 0,0-1 0,-17-43 0,16 34 0,-21-36 0,31 60 0,0 0 0,-1 1 0,0-1 0,0 1 0,-1 0 0,0 1 0,0 0 0,0 0 0,-10-6 0,5 4 0,0 0 0,1-1 0,-17-16 0,-6-6 0,18 17 0,-13-10 0,26 22 0,0 0 0,0 0 0,0-1 0,1 1 0,-1-1 0,1 0 0,-4-4 0,4 4 0,0 1 0,0-1 0,0 0 0,-1 1 0,1-1 0,-1 1 0,1 0 0,-1 0 0,-4-2 0,4 2 0,1 1 0,-1-1 0,1 0 0,-1 0 0,1 0 0,0 0 0,0-1 0,-4-4 0,4 4 0,0 1 0,-1-1 0,1 0 0,-1 1 0,0-1 0,1 1 0,-5-3 0,-11-7 0,0-1 0,1 0 0,-27-29 0,19 18 0,10 9 0,-27-32 0,-36-71 0,63 99 0,14 19 0,0 0 0,0-1 0,0 1 0,0 0 0,0-1 0,0 1 0,-1 0 0,1 0 0,0 0 0,0 0 0,0 0 0,0 0 0,0 0 0,0 1 0,-2-1 0,1 0-122,1 0 0,-1 0 1,0 0-1,0 0 0,1 1 0,-1-1 1,0 0-1,1 1 0,-1-1 0,0 1 1,1 0-1,-1-1 0,0 1 0,1 0 1,0 0-1,-3 2 0,-7 16-5940,4 18-8024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0.6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4898,'0'0'20623,"-5"4"-18811,2-2-1712,1 1 0,0-1 0,-1 1 0,1-1 0,0 1 0,1-1 1,-1 1-1,0 0 0,1 0 0,-1 0 0,1 0 0,0 0 0,0 1 1,0-1-1,1 0 0,-1 0 0,1 1 0,0 3 0,0 10 237,0-1 1,6 29-1,-3-26-53,89 485 1716,-59-339-1764,-32-160-235,9 40 17,-7-36-41,-3-28-50,-2 1-983,-1 0 1,-1 0 0,-11-31-1,-3-10-5370,3-12-4235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8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9716,'0'0'12278,"148"-21"-10293,-81 0-1057,0 1-575,0 6-353,-16 7-1585,0 0-2161,-10 7-3361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26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8708,'0'0'6691,"-1"31"-3706,-17 340 4360,11-16-3396,7-347-3953,0-4 16,0 1-1,0-1 0,0 1 0,1-1 0,-1 1 1,3 5-1,-3-10-27,0 1 1,1 0-1,-1-1 1,1 1-1,-1 0 1,1-1-1,-1 1 1,1-1 0,-1 1-1,1-1 1,-1 1-1,1-1 1,0 1-1,-1-1 1,1 0-1,0 1 1,-1-1-1,1 0 1,0 1 0,0-1-1,-1 0 1,1 0-1,0 0 1,0 0-1,-1 0 1,1 0-1,0 0 1,0 0-1,0 0 1,-1 0-1,1 0 1,0 0 0,0-1-1,-1 1 1,1 0-1,0 0 1,-1-1-1,1 1 1,0-1-1,-1 1 1,1-1-1,1 0 1,7-5-346,-1-1 0,1 1-1,-1-2 1,0 1 0,-1-1 0,0 0-1,9-14 1,12-11-1079,-19 23 813,29-28-1982,-36 36 2410,1 1-1,-1-1 1,1 0 0,0 1-1,0-1 1,0 1 0,0 0-1,0 0 1,0 0 0,0 0-1,0 0 1,0 1 0,4-1-1,-6 1 173,0 0 1,0 0-1,0 0 0,0 0 0,0 1 0,0-1 0,0 0 0,0 0 0,0 1 1,0-1-1,0 1 0,0-1 0,0 1 0,0-1 0,-1 1 0,1-1 1,0 1-1,0 0 0,0-1 0,-1 1 0,1 0 0,-1 0 0,2 1 1,6 23 263,-6-17-110,13 71 2560,-12-53-1171,2 1 0,1-2 0,14 39 0,-20-62-1457,1 1 0,0-1 0,0 0 0,1 0 0,-1 1 0,0-1 0,1 0 0,-1 0 0,1 0 0,0 0 0,0-1 1,0 1-1,0 0 0,0-1 0,0 1 0,0-1 0,0 0 0,0 0 0,4 2 0,-3-3-45,-1 0 0,1 0 0,-1 0 0,1 0 0,0 0 0,-1 0 1,1-1-1,-1 1 0,0-1 0,1 0 0,-1 0 0,1 0 0,-1 0 0,0 0 0,0 0 0,3-2 0,6-6-33,0 0 0,-1 0-1,1-1 1,-2-1 0,12-14-1,1-5-339,-1 0 0,21-40 0,-35 58 163,-1-1-1,0-1 0,-1 1 0,-1-1 0,0 0 0,-1 0 0,0 0 0,1-27 0,-4 40 216,0 1 0,0-1 0,0 0 0,0 0 0,0 0 0,-1 0 0,1 0 0,0 0 0,0 0 0,-1 0 0,1 1 0,-1-1 0,1 0 0,0 0 0,-1 0 0,0 1 0,1-1 0,-1 0 0,1 1 0,-1-1 0,0 0 0,0 1 0,1-1 0,-1 1 0,0-1 0,0 1 0,-1-1 0,-1 0 75,1 0-1,-1 1 0,0-1 1,0 1-1,0 0 0,0 0 1,0 0-1,-6 0 0,0 2 134,-1 0 0,0 0-1,1 1 1,-15 5-1,5 3-16,-1 1 0,2 1 0,-27 22 0,23-17 25,-31 19 0,49-34-217,-14 4-31,17-7-280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0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 11877,'0'0'11750,"23"-6"-9522,-3 1-1785,3-1-84,0 1-1,0 1 1,0 1-1,35-1 0,-10 3 18,-26-1-222,-1 2 1,0 0-1,21 4 0,-41-4-117,-1 1-1,1-1 1,0 0 0,0 1 0,-1-1 0,1 0 0,0 1 0,-1-1-1,1 1 1,-1-1 0,1 1 0,-1-1 0,1 1 0,-1 0 0,1-1 0,-1 1-1,1-1 1,-1 1 0,0 0 0,1-1 0,-1 1 0,0 0 0,0 0 0,1-1-1,-1 1 1,0 0 0,0 0 0,0 1 0,-1 27 1356,0-21-1046,-2 10-231,-1 1-1,-2-1 1,1 0 0,-2 0-1,-1-1 1,-13 24 0,-6 15-51,-59 127-65,72-167 50,-2 2-303,15-17-889,6-14-14113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1.3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1 8004,'0'0'21180,"-10"3"-19539,5-2-1567,0 1 1,0 0-1,1 0 0,-1 0 1,0 0-1,1 1 1,0 0-1,0 0 1,0 0-1,0 0 0,0 1 1,0-1-1,1 1 1,0 0-1,0 0 0,0 0 1,0 1-1,-3 5 1,-3 9-17,1 1 1,0 0 0,2 0 0,0 0-1,1 1 1,1 0 0,1-1-1,0 30 1,3-48-59,0 0 0,0 0 0,0 0 0,0 0 0,1-1 0,-1 1 0,1 0 0,0 0 0,-1 0 0,1-1 0,0 1 0,0 0 0,0-1 0,0 1 0,0-1 0,0 1 0,1-1 0,-1 0 0,0 1 0,1-1 0,-1 0 0,1 0 0,-1 0 0,1 0 0,0 0 0,-1 0 0,1-1 0,0 1 0,0 0 0,2 0 0,0 0 0,1-1 0,-1 1 0,0-1 0,0 0 0,1 0 0,-1 0 0,0 0 0,0-1 0,0 0 0,1 1 0,-1-2 0,7-2 0,-5 1-45,1-2-1,-1 1 1,0-1-1,0 0 1,0 0-1,-1 0 1,1-1-1,-1 0 1,-1 0-1,1 0 1,-1-1 0,4-8-1,-1 2-62,-1 0 0,-1-1 1,0 1-1,0-1 0,4-25 0,-9 38 108,0 1-1,0-1 1,0 0 0,0 1-1,0-1 1,0 1 0,0-1-1,1 1 1,-1-1-1,0 0 1,0 1 0,1-1-1,-1 1 1,0-1 0,1 1-1,-1 0 1,1-1 0,-1 1-1,1-1 1,-1 1 0,0 0-1,1-1 1,0 1-1,-1 0 1,1-1 0,-1 1-1,1 0 1,-1 0 0,1 0-1,-1-1 1,1 1 0,1 0-1,22 7 198,26 27 532,-45-31-578,2 3-58,-5-4-96,0 0 0,0 0-1,0 0 1,0 0 0,1 0-1,-1-1 1,1 1 0,0-1-1,-1 0 1,1 1 0,0-1 0,5 1-1,-8-2-772,10-20-13964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1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7363,'0'0'18921,"10"18"-16776,8 14-1364,38 61 1266,-51-85-1981,0-1 0,1 0 0,0 0 0,1-1 0,-1 1 0,1-1 0,0-1 0,0 0 0,1 0 0,0 0 0,15 6 0,-23-11-63,1 1 0,-1-1 0,1 0 0,0 0 0,-1 1 0,1-1 0,-1 0 0,1 0 0,0 0 0,-1 0 0,1 0 0,0 0 0,-1 0 0,1 0 0,-1 0 0,1 0 0,0 0 0,-1-1 0,1 1 0,-1 0 0,1 0 0,0-1 0,-1 1 0,1 0 0,-1-1 0,1 1 0,-1 0 0,1-1 0,-1 1 0,1-2 0,2-17 297,-2 3-162,6-60 94,-5 48-593,10-50-1,-11 71-195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2.1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86 6115,'0'0'19150,"4"0"-17232,46-2 214,50-7-1,123-33-1082,-203 38-1070,0-2 1,37-15 0,-55 20-615,-10 0-5663,-14 4-725,-6 8-2155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2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6355,'0'0'18392,"4"18"-17108,3 18-203,2 0 0,14 37 1,7 13 628,10 24-872,-32-94-1492,-4-16-3646,-2-26-4529,-2 17 8560,0-29-7882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2.6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99 3890,'0'0'22298,"43"-7"-21210,-9 7-575,5-7-449,5-6-64,4-6-224,1-1-2754,-15 0-3201,-10 7-5954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2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10149,'0'0'16727,"10"131"-14166,5-92-1024,-6-6-656,6-14-577,-10-6-304,0-13-32,-1 0-673,1-19-11940,0-14 2096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2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53 2801,'83'45'20362,"-78"-45"-19066,24 0-239,10-6 95,4-1 17,6 1-737,4-7-176,-9 0-256,-5-1-816,-10 1-1697,-10 0-1889,-9 0-3058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3.1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10613,'0'0'17464,"5"131"-15351,9-79-865,-4-12-511,5-8-497,-6-5-192,1-8-48,0-12-736,0-1-1025,-6-6-2561,-4-13-3042,5-13-7042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3.3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 9748,'0'0'18473,"93"-6"-17849,-59-1-512,9 0-112,6 1-1360,-1-1-3186,-4 1-3314,-10-1-6931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26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0 13302,'0'0'6446,"-27"29"-3642,-88 97-510,106-116-1897,0 1 1,1 0-1,1 1 1,0-1-1,-11 25 0,15-27-194,1 1-1,0-1 1,0 1-1,1-1 1,0 1-1,2 13 1,-1-21-191,0 1 1,0-1 0,0 1-1,1-1 1,-1 0 0,1 1-1,-1-1 1,1 1 0,0-1-1,0 0 1,0 0 0,1 0-1,-1 0 1,0 1 0,1-2-1,-1 1 1,1 0 0,0 0-1,2 1 1,0 0-7,0 0 1,1 0 0,-1-1-1,1 0 1,-1 0 0,1 0-1,0 0 1,0-1-1,5 1 1,3 0-13,0-1 0,1 0 0,-1-1 0,0 0 0,0-1 0,25-5 0,-26 3-62,0-2 0,0 0 0,-1 0 0,0-1 0,1 0 0,-2-1 0,1-1 0,-1 1 0,0-2 0,-1 1 0,10-12 0,-5 5-213,-1-1 0,-1 0-1,-1-1 1,0 0 0,-1 0-1,10-25 1,-16 29 212,1 0 1,-2 0-1,0 0 0,0-1 0,-1 1 1,-1 0-1,0-19 0,-1 30 1948,0 5-967,-3 58 232,-17 94 0,1-21-311,9-36-471,-45 312 98,55-408-455,-1 0-1,1 0 1,-1 0 0,1 0-1,-1 0 1,1 0 0,-1 0-1,0-1 1,0 1-1,0 0 1,0-1 0,0 1-1,-1 0 1,1-1 0,0 1-1,-1-1 1,1 0 0,-1 1-1,0-1 1,-2 2-1,0-2 23,0 0 0,0 0 0,0-1 0,0 1 0,0-1 0,0 0 0,0 0 0,-5-1 0,-12 0 49,-18 1-68,0-2 0,0-1 1,-41-10-1,63 9-13,0-1 1,0 0 0,0-1-1,1-1 1,0 0 0,0-2 0,1 0-1,0 0 1,-16-14 0,28 20-90,0 0 1,0 0 0,1 0 0,-1 0-1,1-1 1,0 1 0,0-1 0,0 1-1,0-1 1,1 0 0,-1 1 0,1-1-1,0 0 1,0 0 0,1 0 0,-1 0-1,1 0 1,0 0 0,0 0 0,0 0-1,1-5 1,0 2-369,0 0-1,1 0 1,0 0 0,1 0 0,-1 0-1,1 0 1,1 1 0,-1-1 0,1 1-1,8-11 1,3 0-2467,30-25-1,29-15-5567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3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9861,'0'0'15623,"0"131"-15623,9-104-208,6-1-2450,9-20-4545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3.7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97 249 8932,'0'0'11165,"12"-25"-9100,38-83-878,-47 101-1011,1-1 0,-1 1 0,-1-1-1,0 0 1,0 1 0,0-1-1,-1 0 1,0 0 0,0 0 0,-2-11-1,1 0 2017,-1 19-1915,-1 0 1,0 0-1,1 0 1,-1 0-1,1 0 1,-1 0-1,1 0 1,-1 0-1,1 1 1,-1-1-1,-2 1 0,-11 8-41,0 1 0,1 0 0,0 1 0,0 0 0,1 1 0,1 1 0,-15 18 0,8-10-160,17-18-121,0-1 1,1 1-1,-1 0 1,1 0-1,0 0 0,-1 0 1,2 0-1,-1 0 0,0 0 1,0 0-1,1 0 1,0 0-1,-1 0 0,1 0 1,1 0-1,-1 1 1,1 4-1,0-4-78,-1 0 1,1-1-1,0 1 1,0-1-1,0 1 1,1-1-1,-1 1 1,1-1-1,0 0 1,0 0-1,0 1 1,0-2-1,6 7 1,-7-8-274,1 0 0,-1 1 0,1-1 0,0 0 1,-1 0-1,1 0 0,0-1 0,0 1 0,-1 0 1,1 0-1,0-1 0,0 0 0,0 1 1,0-1-1,0 0 0,0 0 0,0 0 0,0 0 1,3 0-1,15-6-7755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44.1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3474,'0'0'25363,"6"20"-23965,22 63-456,-24-72-701,0 0 1,1-1-1,8 14 1,-13-23-238,1 0 1,0 1 0,0-1 0,0 0 0,1 0 0,-1 1 0,0-1 0,0 0-1,0 0 1,1-1 0,-1 1 0,1 0 0,-1 0 0,1 0 0,-1-1 0,1 1 0,-1-1-1,1 0 1,-1 1 0,1-1 0,0 0 0,1 0 0,-1 0-49,-1 0 1,1-1-1,0 1 1,0-1-1,0 0 1,-1 0-1,1 1 1,-1-1-1,1 0 1,0 0-1,-1-1 1,0 1-1,1 0 1,-1 0-1,2-3 1,22-28-386,-13 16 233,-12 15 190,51-50-651,-48 48 625,1 0 1,0 0 0,0 1-1,0-1 1,0 1 0,0 0 0,1 0-1,-1 0 1,0 1 0,1 0-1,0-1 1,-1 2 0,7-2-1,-9 3 87,1-1 0,-1 1 0,0-1-1,0 1 1,0 0 0,0 0 0,0 0-1,-1 0 1,1 0 0,0 0 0,0 0-1,-1 1 1,1-1 0,0 1 0,-1-1 0,0 1-1,2 2 1,26 37 1495,-16-20-1151,-8-16-578,-1 0 0,0 0 0,-1 0-1,1 1 1,-1-1 0,0 1 0,-1 0 0,1 0 0,-1 0 0,0 0 0,-1 0-1,1 0 1,0 12 0,-7-29-11399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2.9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1 6995,'0'0'19705,"-6"1"-17917,2-1-1647,1 1 0,0 0 0,-1 1 0,1-1 1,0 0-1,0 1 0,0 0 0,0-1 0,0 1 1,1 0-1,-5 5 0,-29 35 382,5 3-244,1 2 1,3 0-1,-34 82 1,60-128-276,-3 9 80,-1 1 1,1 0-1,1 0 0,0 0 0,-2 19 0,5-29 47,7-1-14,68 1-66,100-3 85,-151-1-136,0-1 0,-1 0 0,1-2 0,-1-1 0,43-19 0,-61 25-21,-5 1-195,-9-9-9602,4-9 1913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3.2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 9989,'0'0'16127,"-3"18"-14817,-4 61 150,4 0 0,10 124 1,8-39-682,-15-152-750,0-10 75,0-17-1770,2-32-5133,8 17-4180,3 10-2296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4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6 6019,'0'0'18240,"-5"-1"-15764,-13-3-887,24 3-136,44 7-776,33 10-62,-46-8-348,1-1 0,56 2 1,-10-3-124,-84 36 162,1 2-157,-3 0-1,-10 70 1,2-48-149,4 1 0,1 94 0,5-161-33,0 1 0,0-1 0,-1 0 0,1 1 0,0-1-1,0 1 1,-1-1 0,1 1 0,-1-1 0,1 0 0,0 1 0,-1-1 0,1 0 0,-1 0 0,1 1-1,-1-1 1,1 0 0,-1 0 0,1 1 0,-1-1 0,1 0 0,-1 0 0,1 0 0,-1 0 0,1 0 0,-1 0-1,1 0 1,-1 0 0,1 0 0,-1 0 0,1 0 0,-1 0 0,1 0 0,-1-1 0,1 1 0,-1 0-1,1 0 1,-1 0 0,1-1 0,-1 1 0,0-1 0,-3-6-2172,0-1-1,0 0 1,1 0-1,-4-13 1,1 3-2754,-5-15-6062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4.6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9108,'0'0'15279,"20"13"-13190,7 6-1415,-7-5-37,0 0-1,2-1 1,38 17-1,144 64 2070,-178-80-2646,-23-11-55,-1-1 0,1 0 0,1-1 0,-1 1 0,0 0 0,0-1 0,1 0 0,-1 0 0,0 0 0,1 0 0,-1-1 0,1 1 0,5-1 0,-8 0-160,-7-4-5906,-7-18-1430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5.4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2 5234,'-1'-1'20718,"-2"6"-20050,1 22 681,0-1 0,4 44 1,-1-15-529,-2 46-340,6 150 316,-5-245-797,0-5 0,0 0 0,0 0 0,0 0 0,0 0 0,0 0 0,0-1 0,0 1 0,0 0 0,1 0 0,-1 0 0,0 0 0,0 0 0,1-1 0,-1 1 0,0 0 0,1 0 0,-1-1 0,1 1 0,-1 0 0,1 0 0,0-1 0,-1 1 0,1-1 0,-1 1 0,1-1 0,0 1 0,1 0 0,-2-1 1,0 0 0,0 0 0,1 0 0,-1 0 0,0 0 0,0 0 0,0 0 0,0 0 0,0 0 0,1 0 0,-1 0 0,0 0-1,0 0 1,0 0 0,0 0 0,0 0 0,1 0 0,-1 0 0,0 0 0,0 0 0,0 0 0,0 0 0,0-1 0,0 1 0,0 0 0,1 0 0,-1 0 0,0 0 0,0 0 0,0 0 0,0 0 0,0-1 0,0 1 0,0 0 0,0 0 0,0 0 0,0 0 0,0 0-1,0-1 1,0 1 0,0 0 0,0 0 0,0 0 0,0 0 0,0 0 0,0-1 0,0 1 0,0 0 0,0 0 0,0 0 0,0-1 0,0-10-72,0 10-135,-17-35-7154,11 27 2296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19:26.7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2401,'0'0'18979,"6"0"-12538,37 0-5019,-29 0-1066,-1 0 1,1 1-1,0 1 1,-1 0-1,1 1 1,-1 0-1,16 7 1,-26-9-340,1 1-1,-1 0 1,0 0 0,1 1 0,-1-1 0,0 1 0,0 0 0,-1-1-1,1 1 1,0 0 0,-1 1 0,0-1 0,0 0 0,0 1-1,0-1 1,-1 1 0,1 0 0,-1-1 0,0 1 0,0 0 0,1 6-1,1 10 53,-2-1-1,0 0 1,-2 25-1,0-11-40,0-29-28,0 0 0,0-1 0,0 1 0,0-1 0,-1 1 0,1-1 0,-1 1 0,0-1 0,0 0 0,0 0 0,0 0 0,-1 0 0,1 0 0,-1 0 0,0-1 0,0 1 0,0-1 0,0 0 0,0 0 0,-5 2 0,-10 7 0,-1-1 0,-24 8 0,41-17 0,-36 13 0,36-10 0,11-2 0,12-1 0,-21-1 0,41 0 0,3-1 0,83 9 0,-125-8 0,-1 0 0,0 0 0,0 0 0,0 0 0,0 0 0,-1 1 0,1-1 0,0 0 0,0 0 0,0 0 0,0 1 0,0-1 0,-1 1 0,1-1 0,0 0 0,0 1 0,-1-1 0,1 1 0,0 0 0,-1-1 0,1 1 0,0 0 0,-1-1 0,1 1 0,-1 0 0,1-1 0,-1 1 0,1 0 0,-1 0 0,0 0 0,1 0 0,-1-1 0,0 3 0,2 2 0,-1-1 0,-1 1 0,1 0 0,-1-1 0,1 1 0,-1 0 0,-1 0 0,0 7 0,0 5 0,0-9 0,1 0 0,-1 0 0,-1 0 0,0 0 0,0 0 0,-1 0 0,1 0 0,-9 13 0,-4 5 0,-20 27 0,1-2 0,-1 1 0,32-48 0,0-1 0,-1 1 0,1-1 0,0 0 0,-1 0 0,0 0 0,0-1 0,0 1 0,0-1 0,-6 3 0,8-4 0,0 0 0,1-1 0,-1 1 0,1 0 0,-1 0 0,1 0 0,0 0 0,-1 1 0,1-1 0,0 0 0,0 1 0,0-1 0,-2 3 0,0-3-144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1:59.7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 0 2849,'0'0'12625,"-2"22"-9000,-11 250 4035,12-192-5974,-1-36-419,7 84 1,-3-117-1011,0 0 0,0 0 1,6 13-1,-2-16-85,-2-14-120,0-18-364,-2-52-1548,0 37-2311,-2 0 1,-8-71-1,6 100 4753,3 2 5116,11 4 4047,2 2-12163,351-67 3095,-338 65-667,14-5-279,-39 8-285,-2-10-1752,1-6-1891,-4 4-1589,-5-5-4637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27.4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9044,'0'0'10397,"3"30"-7220,0 4-2194,7 149 3680,-10-44-1566,1-137-3057,1-3-52,-1 1 0,1-1-1,0 1 1,-1-1 0,1 0 0,0 0-1,-1 0 1,1 0 0,-1 0 0,1 0-1,-1 0 1,0-1 0,1 1 0,-1 0-1,0-1 1,0 1 0,0-1 0,0 1-1,0-1 1,0 0 0,0-1 0,6-8-47,46-55-227,95-91 1,-145 154 256,2-2-17,0 0 0,0 1 0,0 0 0,1 0 0,9-6 0,-14 10 46,1-1 0,-1 1 0,0-1 0,0 1-1,0 0 1,1-1 0,-1 1 0,0 0 0,1 0-1,-1 0 1,0 0 0,0 0 0,1 0 0,-1 0-1,0 1 1,1-1 0,-1 0 0,0 1 0,0-1-1,0 1 1,1-1 0,-1 1 0,0 0 0,0-1-1,0 1 1,0 0 0,0 0 0,0 0 0,0 0-1,0-1 1,-1 1 0,1 1 0,0-1 0,0 0-1,-1 0 1,1 0 0,0 1 0,30 59 856,-2 1 1,26 87-1,-53-143-856,0 0 0,-1 1 1,0-1-1,-1 1 0,1-1 0,-2 11 1,1-3-16,0-13-287,-10-8-11092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1.5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0 113 7347,'0'0'15042,"1"14"-9437,0-11-5329,1-1 0,-1 1 0,1 0-1,0-1 1,0 1 0,0-1 0,0 0-1,0 0 1,0 0 0,0 0 0,5 3 0,32 21 1002,-37-25-1200,96 63 53,40 24-155,-51-41 24,7 3 0,278 80 0,-330-118 0,0-1 0,1-3 0,1-1 0,-1-2 0,55-1 0,18 3 0,-27-1 0,1-4 0,95-10 0,-63 6 0,-90 4 0,-1-3 0,1 0 0,57-11 0,-62 7 0,0 1 0,52-1 0,12 0 0,-19-3 0,55-10 0,-113 17 0,6-2 0,53-32 0,23 7 0,-89 24 0,0 1 0,0-1 0,0 0 0,0-1 0,0 1 0,-1-1 0,9-9 0,-4 4 0,22-13 0,-24 18 0,0-1 0,-1-1 0,11-9 0,-5 5 0,6-7 0,19-30 0,62-59 0,-24 28 0,-37 33 0,-38 43 0,0 1 0,0-1 0,0 0 0,-1-1 0,1 1 0,-1 0 0,0 0 0,1-7 0,6-8 0,-3 5 0,-5 12 0,0 1 0,0 0 0,0 0 0,0-1 0,0 1 0,0 0 0,0 0 0,0-1 0,0 1 0,0 0 0,0 0 0,0-1 0,-1 1 0,1 0 0,0 0 0,0-1 0,0 1 0,0 0 0,-1 0 0,1 0 0,0 0 0,0-1 0,0 1 0,-1 0 0,1 0 0,0 0 0,0 0 0,-1 0 0,1-1 0,0 1 0,0 0 0,-1 0 0,1 0 0,0 0 0,0 0 0,-1 0 0,1 0 0,0 0 0,0 0 0,-1 0 0,1 0 0,-1 0 0,-14 0 0,13 0 0,-18 3 0,0 0 0,-1 2 0,2 0 0,-1 1 0,1 1 0,-33 17 0,21-10 0,-126 61 0,180-76 0,-5-6 0,0-2 0,20-12 0,12-5 0,89-39 0,-135 62 0,13-6 0,-8 8 0,-5 1 0,-1 0 0,1 0 0,-1 0 0,1 1 0,-1-1 0,0 1 0,1 0 0,-1 0 0,0 0 0,1 0 0,-1 1 0,0-1 0,0 1 0,0 0 0,0 0 0,0 0 0,-1 0 0,1 0 0,-1 1 0,1-1 0,-1 1 0,0-1 0,0 1 0,0 0 0,3 5 0,5 6 0,64 108 0,-72-119 0,5 13 0,0 0 0,0 1 0,4 20 0,-8-26 0,-3-10 0,1 0 0,-1 0 0,0 1 0,1-1 0,-1 0 0,0 0 0,1 0 0,0 0 0,-1 0 0,1 0 0,-1 0 0,1 0 0,0 0 0,0 0 0,0-1 0,-1 1 0,1 0 0,0 0 0,0-1 0,2 2 0,-3-2 0,0-1 0,1 1 0,-1 0 0,0 0 0,1-1 0,-1 1 0,0 0 0,0 0 0,1-1 0,-1 1 0,0 0 0,0 0 0,0-1 0,0 1 0,1 0 0,-1-1 0,0 1 0,0 0 0,0-1 0,0 1 0,0 0 0,0-1 0,0 1 0,0 0 0,0-1 0,0 1 0,0-1 0,0 1 0,0 0 0,0-1 0,0 1 0,0 0 0,0-1 0,0 1 0,-1 0 0,1-1 0,0 1 0,0 0 0,0 0 0,0-1 0,-1 1 0,1 0 0,0-1 0,0 1 0,-1 0 0,1-1 0,-5-4 14,0 0 1,-1 0-1,1 1 1,-1 0-1,-7-5 1,-8-6-1636,-26-22-5409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2.8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10373,'0'0'16479,"23"7"-14472,77 26-764,-94-31-1160,0 1 0,0 1-1,0-1 1,-1 1 0,0 0 0,1 0 0,-2 1 0,1-1 0,0 1 0,-1 0-1,0 0 1,0 1 0,-1-1 0,1 1 0,-1 0 0,0 0 0,-1 0 0,4 11 0,-2 0 135,-1 1 0,0 0 0,-1 0 0,-1 32 0,-1-44-218,0-1 0,0 0 0,-1 0 0,0 1 0,0-1 0,0 0 0,-1 0 0,1 0 0,-5 8 0,4-10 0,1-1 0,-1 0 0,0 0 0,1 1 0,-1-1 0,0 0 0,-1-1 0,1 1 0,0 0 0,0-1 0,-1 1 0,1-1 0,-1 0 0,1 0 0,-1 0 0,1 0 0,-1 0 0,0 0 0,0-1 0,-3 1 0,-1 1 0,-1-1 0,1 0 0,-1-1 0,1 0 0,-1 0 0,1 0 0,-1-1 0,1 0 0,-1-1 0,1 1 0,0-1 0,-1-1 0,1 0 0,1 0 0,-1 0 0,0 0 0,1-1 0,-1-1 0,-5-4 0,57 7 0,24 3 29,-20 1-254,59-6-1,-66-8-2940,-22 5-898,1 2-3856,3 4-7082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3.2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 0 8788,'0'0'14108,"0"25"-11616,1 4-1744,-1 22 944,-6 61 0,-8 142 1555,-1-303-6419,7 21-2623,7 1-4207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4.2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4706,'0'0'17550,"10"0"-15083,-2-1-2048,0 1-1,0 1 0,0-1 1,0 1-1,-1 1 0,1 0 1,0 0-1,0 0 1,-1 1-1,1 0 0,-1 1 1,0-1-1,0 1 0,0 1 1,9 7-1,-14-9-392,1-1-1,-1 1 1,0 0-1,0 0 0,0 0 1,-1 0-1,1 0 1,-1 1-1,0-1 1,1 0-1,-1 1 1,-1-1-1,1 1 1,-1-1-1,1 1 1,-1-1-1,0 1 1,0-1-1,0 1 1,-1-1-1,1 1 1,-1-1-1,0 1 1,0-1-1,0 0 1,-3 7-1,-4 4 101,0-1-1,-1 1 0,0-1 1,-19 19-1,13-14-90,-33 41-35,40-45 0,13-14 0,-4-1 0,213-12 0,-127 13 0,-86 0 0,0 0 0,0 0 0,-1 0 0,1 0 0,0 0 0,-1 1 0,1-1 0,-1 0 0,1 0 0,0 0 0,-1 1 0,1-1 0,-1 0 0,1 1 0,0-1 0,-1 1 0,1-1 0,-1 1 0,1-1 0,-1 1 0,0-1 0,1 1 0,-1-1 0,0 1 0,1-1 0,-1 1 0,1 0 0,1 24 0,-3-18 0,0 0 0,0 0 0,-1 0 0,0 0 0,-5 10 0,-5 4 0,-1-2 0,-1 0 0,-1 0 0,-30 28 0,-27 35 0,69-77 12,3-4-18,-1 0 0,1 0-1,-1 0 1,1 0 0,-1-1-1,1 1 1,-1 0 0,0 0-1,0 0 1,1 0-1,-1-1 1,0 1 0,0 0-1,0 0 1,0-1 0,0 1-1,0-1 1,0 1 0,-1 0-1,1-6-804,1 1 19,0-1 0,1 0-1,-1 1 1,1-1-1,0 1 1,0-1 0,1 1-1,0-1 1,2-4 0,18-28-7935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6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3330,'0'0'14846,"0"5"-12791,0 316 8490,0-224-12283,0-23-6098,0-86-736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5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8820,'0'0'15367,"8"0"-13878,27 2 512,50 12 1,-39-6-1267,-29-7-587,-1 0 1,22-1 0,-11 0-67,-25 0-70,-1 1 0,1-1 0,-1 1 0,1 0 0,-1-1 0,1 1-1,-1 0 1,1 0 0,-1 0 0,1 0 0,-1 0 0,0 1 0,0-1 0,0 0 0,0 1-1,0-1 1,0 0 0,0 1 0,0-1 0,0 1 0,0 0 0,-1-1 0,1 1 0,-1 0-1,0-1 1,1 1 0,-1 2 0,8 49 665,-8-52-649,3 47 129,-3 1 1,-1-1-1,-3 0 1,-16 81-1,17-113-157,1 1 0,1 0 0,1 20 0,0-26 0,-1-5 0,0-5-54,1-1 0,0 0 0,-1 0 0,1 1 0,0-1 0,-1 0 0,1 0 0,-1 0 1,1 0-1,0 1 0,-1-1 0,1 0 0,-1 0 0,1 0 0,0 0 0,-1 0 0,1 0 0,-1 0 0,1 0 0,0 0 0,-1-1 0,1 1 0,-1 0 0,1 0 0,0 0 0,-1 0 1,1 0-1,-1-1 0,1 1 0,0 0 0,-1 0 0,1-1 0,-1 1 0,-17-37-12359,12 17 2953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05.3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6035,'0'0'17592,"23"15"-15124,4 2-1776,99 57 2036,75 30-10,-180-93-2653,-18-9-63,0 0 0,0 0 1,0-1-1,0 1 1,1-1-1,-1 0 1,0 0-1,1 0 0,-1 0 1,1 0-1,3-1 1,-6 0-131,-17 0-11280,-7 0-1251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10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7 688,'-9'-6'28320,"-7"25"-27609,1 0 0,1 2 0,1 0 0,-14 32 0,14-28-507,1 1-204,2 1 0,1 0 0,1 0 0,1 1 0,-4 45 0,7-59-1341,0-22-1973,1-24-4978,3 19 221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25.0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379 1 5106,'0'0'20658,"1"7"-15087,-4 4-4633,1-8-883,-1-1-1,1 0 0,0 0 0,-1 0 0,0 0 0,1 0 1,-5 1-1,-12 9 6,-127 110-60,31-25 0,100-83 0,1 0 0,1 1 0,-16 22 0,28-30 0,1-7 0,0 1 0,1-1 0,-1 1 0,1-1 0,-1 1 0,0-1 0,1 1 0,-1-1 0,1 1 0,0-1 0,-1 0 0,1 1 0,-1-1 0,1 0 0,-1 1 0,1-1 0,0 0 0,-1 0 0,1 0 0,0 0 0,-1 1 0,1-1 0,0 0 0,-1 0 0,1 0 0,0 0 0,-1-1 0,1 1 0,0 0 0,-1 0 0,2-1 0,-1 1 0,17 0 0,20 1 0,0-2 0,73-12 0,-37-3-510,1 4-1,146-6 1,-238 25-5023,-2-1-3741,8-6 1249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25.4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190 3 7299,'0'0'15469,"0"0"-15326,0-1 1,-1 1-1,1 0 1,0 0 0,-1 0-1,1-1 1,0 1-1,-1 0 1,1 0-1,-1 0 1,1 0 0,0 0-1,-1 0 1,1 0-1,0 0 1,-1 0-1,1 0 1,-1 0 0,1 0-1,0 0 1,-1 0-1,1 0 1,-1 0-1,1 0 1,0 0 0,-1 0-1,1 0 1,0 1-1,-1-1 1,1 0-1,0 0 1,-1 1 0,1-1-1,0 0 1,-1 0-1,1 1 1,0-1-1,0 0 1,-1 1 0,1-1-1,0 0 1,0 1-1,-102 330 3683,74-239-3826,-16 102 0,43-192-307,1-4-663,0-11-3242,0 4 625,0-32-9075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29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7 175 5202,'-1'1'19025,"0"1"-18883,0 0 0,1 0 0,-1 0 1,0 0-1,1 0 0,-1 0 0,1 0 0,-1 0 0,1 1 0,0-1 1,0 0-1,0 0 0,0 0 0,1 5 0,0 7 325,-1-7-237,-1 40 889,3 1 1,1-1 0,13 63-1,-12-101-1075,0-15-28,0-19-6,3-14-24,1 0 1,3 1 0,0 0-1,3 0 1,23-44 0,9-14-158,-39 84 107,1 0 0,0 0 0,1 1 0,0-1 0,13-11 0,-21 22 54,1 0 0,-1 0 1,0 0-1,0 0 0,0 0 0,1 1 1,-1-1-1,0 0 0,1 1 1,-1-1-1,1 1 0,-1 0 0,1-1 1,-1 1-1,1 0 0,-1 0 0,1 0 1,-1 0-1,1 0 0,-1 0 0,0 0 1,1 1-1,-1-1 0,1 0 0,-1 1 1,1-1-1,-1 1 0,0 0 1,1-1-1,-1 1 0,0 0 0,0 0 1,3 2-1,2 3 10,1 0 0,-1 1 0,-1 0 1,9 12-1,-7-9 39,8 10 96,-2 1 1,-1 0-1,0 1 0,-2 1 1,0-1-1,-2 1 0,7 28 1,-7-12 115,-2 1 1,-1 0-1,-1 63 1,-4-127-1931,0-27-5115,0 18-1541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27.8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78 0 4770,'0'1'27997,"0"47"-27997,-2-1 0,-11 60 0,11-88 0,0-1 0,2 28 0,0-24 0,-5 12 0,-2 3 0,5-31 0,1 0 0,-1 0 0,1 0 0,0 12 0,0-5 0,1 0 0,-5 23 0,-1-25 0,3 3 0,3-9 0,0 4 0,-1 0 0,1 0 0,-2 0 0,1 0 0,-4 9 0,-10 73 0,15-96-1895,0-9-4366,0-11-3927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2:34.55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672 233 3185,'0'0'16736,"2"-12"-15901,-1 3-1013,2-7 1723,-1 0-1,0-1 1,-1 1-1,-3-29 1,1 41-1458,0 0 1,0 1-1,0-1 1,-1 0 0,0 1-1,0-1 1,0 1-1,0-1 1,0 1-1,-1 0 1,1 0-1,-1 0 1,0 0-1,0 1 1,-5-5-1,2 3-4,-1 0-1,0 1 0,1-1 1,-1 1-1,0 0 1,0 1-1,-9-2 1,-90-9 949,90 11-836,-1 0 1,1 2-1,-23 1 0,0 1 185,34 0-360,-1 0-1,1 0 1,0 1 0,0-1-1,0 1 1,1 1 0,-1-1-1,1 1 1,-8 7 0,9-8-20,-30 28-1,14-12 0,-38 28 0,49-40 0,1-1 0,1 1 0,-1 1 0,1-1 0,0 1 0,1 0 0,0 0 0,0 1 0,-5 14 0,-5 5 0,-7 17 0,-24 68 0,39-88 0,0 0 0,2 0 0,1 1 0,1 0 0,0 43 0,2-32 0,1 29 0,1-60 0,-1-1 0,1 0 0,1 0 0,-1 1 0,1-1 0,0 0 0,0 0 0,0-1 0,1 1 0,3 5 0,6 6 0,1-2 0,0 1 0,25 20 0,-20-18 0,-15-14 0,0 1 0,1-1 0,0 1 0,0-1 0,0 0 0,0-1 0,6 4 0,10 7 0,-18-11 0,0-1 0,0 0 0,0 1 0,0-1 0,0 0 0,0 0 0,0 0 0,0 0 0,0 0 0,1 0 0,3 0 0,42 13 0,-38-10 0,0-1 0,0 0 0,0 0 0,0-1 0,18 1 0,19 10 0,36-13 0,-80-1 0,0 0 0,-1 0 0,1 0 0,0 0 0,0 0 0,-1 0 0,1-1 0,-1 1 0,5-4 0,11-6 0,-9 7 0,0 0 0,0-1 0,-1 0 0,0 0 0,12-10 0,3-2 0,-19 14 0,-1 1 0,0 0 0,1-1 0,-1 0 0,0 0 0,-1 0 0,6-7 0,-4 5 0,0-1 0,0 1 0,0-1 0,1 1 0,7-6 0,-7 7 0,0 0 0,-1-1 0,1 0 0,-1 0 0,5-8 0,12-19 0,-15 24 0,0-1 0,-1 0 0,8-18 0,-1 0 0,-8 19 0,0 0 0,-1-1 0,0 1 0,-1-1 0,1 0 0,-1 1 0,0-12 0,4 2 0,-4 16 0,-1 0 0,0 0 0,0-1 0,0 1 0,-1 0 0,1-1 0,0 1 0,-1 0 0,0-1 0,1-3 0,8-216 0,-8 215 0,-1 1 0,0-1 0,-1 0 0,0 0 0,0 0 0,0 1 0,-1-1 0,0 0 0,0 1 0,0-1 0,-1 1 0,0 0 0,-1 0 0,1 0 0,-1 0 0,-6-5 0,-3-14 0,13 24 0,-1-1 0,1 1 0,-1-1 0,1 1 0,-1-1 0,0 1 0,1 0 0,-1-1 0,0 1 0,0 0 0,0-1 0,0 1 0,0 0 0,-1 0 0,1 0 0,0 0 0,0 0 0,-1 0 0,1 1 0,0-1 0,-1 0 0,1 0 0,-1 1 0,1-1 0,-1 1 0,0 0 0,1-1 0,-1 1 0,-2 0 0,-1 1 0,4-1 0,0 0 0,0 0 0,0 1 0,1-1 0,-1 0 0,0 0 0,0 0 0,0 0 0,0 0 0,1-1 0,-1 1 0,0 0 0,0 0 0,0-1 0,0 1 0,1 0 0,-1-1 0,0 1 0,1 0 0,-1-1 0,0 1 0,0-1 0,1 0 0,-1 1 0,1-1 0,-1 1 0,1-1 0,-1 0 0,1 1 0,-1-1 0,1 0 0,-1-1 0,1 1 0,-1 1 0,1-1 0,-1 0 0,0 1 0,1-1 0,-1 0 0,1 1 0,-1-1 0,0 1 0,1-1 0,-1 1 0,0 0 0,0-1 0,1 1 0,-1 0 0,0-1 0,-1 1 0,-3-2 0,1 1 0,-1-1 0,0-1 0,1 1 0,0-1 0,-5-2 0,8 4-130,-1 0-1,0 0 1,1 0 0,-1-1-1,1 1 1,-1 0 0,1-1-1,0 1 1,-1-1 0,1 1 0,0-1-1,-1-2 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0T00:23:00.74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1,'5'0,"11"0,7 0,4 0,2 0,2 5,-1 1,0 0,-1-2,-1 0,-5-2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3:14.6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646 125 8388,'0'0'13537,"-1"-6"-11809,-2 0-1227,-1 0 0,1 0 0,-1 0 0,0 1 0,0-1 0,-1 1 0,1 0 0,-1 0 0,-10-7-1,7 6 14,1 0-1,-1 1 0,-1 0 0,1 0 0,-1 1 0,1 0 0,-19-6 0,12 6-513,-1 1 0,0 1 0,-30-1 0,-11 3 0,53 1 0,0 0 0,1 0 0,-1 1 0,1-1 0,-1 1 0,1 0 0,0 0 0,0 0 0,-1 0 0,2 0 0,-6 5 0,-1 1 0,-144 109 0,146-110 0,0 0 0,0 1 0,1 0 0,0 0 0,1 1 0,-1 0 0,2 0 0,-5 9 0,-4 8 0,0-2 0,1 0 0,1 1 0,1 0 0,2 0 0,0 1 0,2 1 0,1-1 0,1 1 0,-2 42 0,6-43 0,1 0 0,1-1 0,6 29 0,-6-45 0,1 1 0,0-1 0,0 0 0,1-1 0,0 1 0,0 0 0,1-1 0,0 0 0,1 0 0,-1-1 0,12 12 0,29 22 0,92 65 0,-134-105 0,-1 0 0,1 0 0,0 0 0,0 0 0,-1-1 0,1 0 0,0 0 0,0 0 0,0 0 0,4-2 0,7 1 0,185 1 0,-199 0 0,-1 0 0,1 0 0,0 0 0,0 0 0,-1 0 0,1 0 0,0-1 0,0 1 0,-1 0 0,1 0 0,0-1 0,-1 1 0,1-1 0,0 1 0,-1-1 0,1 1 0,-1-1 0,1 0 0,12-7 0,-12 8 0,0 0 0,0-1 0,0 1 0,0 0 0,0-1 0,0 1 0,0-1 0,0 1 0,-1-1 0,1 1 0,0-1 0,0 0 0,-1 1 0,1-1 0,0 0 0,-1 0 0,1 0 0,1-1 0,-1 0 0,0 1 0,1-1 0,-1 0 0,1 1 0,0 0 0,-1-1 0,1 1 0,0 0 0,0 0 0,0 0 0,0 0 0,0 1 0,0-1 0,2 0 0,6-3 0,0-1 0,0 1 0,-1-1 0,1-1 0,-1 0 0,0 0 0,-1-1 0,11-11 0,-12 12 0,-4 3 0,-1 1 0,1-1 0,-1-1 0,1 1 0,-1 0 0,0 0 0,2-7 0,-3 7 0,1 0 0,0 0 0,-1 0 0,1 0 0,0 0 0,0 0 0,5-4 0,2-3 0,0 0 0,0-1 0,-1-1 0,0 1 0,11-24 0,-9 17 0,4-20 0,-13 37 0,0 0 0,-1 0 0,1 0 0,-1 1 0,1-1 0,-1 0 0,1 0 0,-1 0 0,0 0 0,1 0 0,-1 0 0,0 0 0,0 0 0,0 0 0,1-1 0,-1 1 0,0 0 0,-1-1 0,2-11 0,3-3 0,-1 0 0,0 0 0,1-27 0,0-75 0,-2 90 0,-1 21 0,-1 0 0,1 0 0,-1-1 0,0 1 0,-1 0 0,0 0 0,0 0 0,-1-1 0,-2-8 0,-19-34 0,19 38 0,-1 0 0,-1 0 0,0 1 0,-8-12 0,-21-15 0,22 25 0,9 8 0,3 4 0,-1-1 0,1 1 0,0 0 0,0 0 0,-1-1 0,1 1 0,0 0 0,-1 0 0,1 0 0,-1 0 0,1 1 0,-1-1 0,0 0 0,-3 0 0,-4-4 0,8 4 0,0 0 0,0 1 0,-1-1 0,1 0 0,-1 0 0,1 1 0,0-1 0,-1 0 0,1 1 0,-1 0 0,1-1 0,-1 1 0,-1 0 0,-2 1-100,-1 0 0,1 0 1,0 0-1,0 1 0,1 0 0,-1 0 0,0 0 1,1 1-1,-1-1 0,1 1 0,0 0 0,-1 0 1,2 1-1,-1-1 0,0 1 0,1 0 0,-5 6 1,-4 3-1901,-27 28-9555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48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0 136 8084,'0'0'15151,"7"1"-13647,-3-1-1302,1 0 0,0 0-1,-1 0 1,1 0 0,0-1 0,-1 0-1,1 0 1,-1 0 0,1 0 0,-1-1-1,7-3 1,52-32 1049,-18 10-785,-31 20-417,1 0 0,1 1 0,-1 0 0,1 2 0,0 0 0,25-4 0,5 4-20,48 3 0,-71 1 13,73 7-2139,-96-8 1892,1 1 1,-1 0-1,0 0 1,0 0-1,1-1 0,-1 1 1,0 0-1,0 0 0,1-1 1,-1 1-1,0 0 0,0-1 1,1 1-1,-1 0 0,0 0 1,0-1-1,0 1 0,0 0 1,0-1-1,0 1 0,1-1 1,-1 1-1,0 0 0,0-1 1,0 1-1,0 0 0,0-1 1,0 1-1,0 0 1,0-1-1,-1 1 0,1-1 1,0-1-1143,0-6-7147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49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10 9396,'0'0'10320,"-5"26"-9405,3-15-765,-6 32 815,1 1 1,-1 69-1,7-67 133,-1-20-137,2-1-1,4 45 0,-3-64-858,0 0-1,0 0 0,1-1 1,-1 1-1,1 0 0,1-1 1,-1 0-1,1 1 0,0-1 1,0 0-1,0 0 0,1 0 1,-1-1-1,1 1 0,0-1 1,1 0-1,4 4 0,-6-6-93,1 0 0,-1 0-1,0-1 1,1 1 0,-1 0-1,1-1 1,-1 0 0,1 0-1,0 0 1,-1-1 0,1 1-1,0-1 1,0 0 0,-1 0 0,1 0-1,0 0 1,0-1 0,-1 1-1,1-1 1,0 0 0,-1 0-1,1-1 1,-1 1 0,1-1-1,-1 1 1,0-1 0,1 0 0,-1 0-1,0-1 1,0 1 0,-1-1-1,1 1 1,3-5 0,4-5-41,-1 0 0,0 0 1,-1-1-1,0 0 0,-1 0 1,0-1-1,4-15 0,-3 6-67,-1-1 1,-1 0-1,-1 0 0,-1 0 0,-2-1 0,0 1 1,-1-1-1,-2 1 0,-3-28 0,2 46 115,1-1 0,-1 2-1,0-1 1,0 0-1,0 0 1,-1 1-1,0-1 1,0 1 0,0 0-1,-8-9 1,8 11 76,0 0 1,0 0-1,0 1 1,0-1 0,0 1-1,-1 0 1,1 0-1,-1 0 1,1 0 0,-1 0-1,0 1 1,0 0-1,0 0 1,0 0-1,0 0 1,0 0 0,-6 1-1,-17-1 348,20 0-457,-1 1 1,0-1 0,0 1 0,1 1 0,-1-1 0,0 1 0,1 1 0,-1-1 0,1 1 0,-15 6 0,21-7-248,-13 11-4296,14-12 4281,-1 1 0,1-1-1,0 0 1,0 1 0,0-1 0,-1 0 0,1 1 0,0-1 0,0 1 0,0-1-1,0 0 1,0 1 0,0-1 0,0 1 0,-1-1 0,1 1 0,0-1 0,1 0-1,-1 1 1,0-1 0,0 1 0,0-1 0,0 0 0,0 1 0,0-1-1,0 1 1,1-1 0,-1 0 0,0 1 0,0-1 0,1 1 0,-1-1 0,0 0-1,0 0 1,1 1 0,-1-1 0,0 0 0,1 1 0,-1-1 0,1 0 0,0 0-1,15 7-7122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49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1 6627,'0'0'9194,"-8"19"-6575,-7 23-1257,1 1 0,2 1 0,-8 59 0,17-80-837,-3 26 707,2 0 0,3 1 0,5 68 0,-3-116-1222,-1 0 0,0 0 0,1 0-1,-1 0 1,1 0 0,0 1-1,0-1 1,0 0 0,0-1 0,0 1-1,0 0 1,0 0 0,0 0-1,1-1 1,-1 1 0,1 0 0,0-1-1,-1 0 1,1 1 0,0-1-1,0 0 1,0 0 0,0 0 0,0 0-1,2 1 1,4 0-53,0-1 0,0 1-1,0-2 1,0 1 0,13-2 0,-7 1-92,-8-1-209,-1 0-1,1-1 1,-1 0 0,0 0-1,1-1 1,-1 1 0,0-1-1,0 0 1,-1-1 0,1 1-1,-1-1 1,8-7 0,3-2-1852,6-6-2852,-1 4-1691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0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6307,'0'0'12651,"-2"23"-10807,-7 162 2571,5 4-256,4-189-4161,0 0 0,0 0 0,0 0 0,0 1 0,0-1 0,0 0 0,0 0 0,0 0 0,0 0 0,1 0 0,-1 0 0,0 0 0,0 1 0,0-1 0,0 0 0,0 0 0,0 0 0,1 0 0,-1 0 0,0 0 0,0 0 0,0 0 0,0 0 0,1 0 0,-1 0 0,0 0 0,0 0 0,0 0 0,0 0 0,0 0 0,1 0 0,-1 0 0,0 0 0,0 0 0,0 0 0,0 0 0,1 0 0,-1 0 1,0 0-1,0 0 0,0-1 0,0 1 0,0 0 0,0 0 0,1 0 0,-1 0 0,0 0 0,0 0 0,0 0 0,0-1 0,0 1 0,0 0 0,0 0 0,3-2-6,-1-1-1,1 1 1,-1-1-1,0 0 1,1 0-1,-2 0 1,1 0-1,0 0 1,2-5-1,3-6-10,23-42-34,-7 11-806,2 1 0,54-71 0,-77 113 831,-1 0 0,0 1 1,1-1-1,-1 1 0,1-1 0,-1 1 1,1 0-1,0 0 0,-1-1 1,1 1-1,0 0 0,0 0 0,0 1 1,0-1-1,2 0 0,-3 1 40,0 0-1,0 0 1,1 1-1,-1-1 1,0 0-1,0 1 1,0-1-1,0 1 0,0 0 1,0-1-1,0 1 1,0 0-1,0-1 1,0 1-1,0 0 1,0 0-1,0 0 1,0 0-1,-1 0 1,1 0-1,0 0 1,-1 0-1,1 2 1,66 90 2424,-25-39-1820,-41-52-843,-15-9-14614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1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2257,'0'0'19993,"8"0"-18870,19 1-422,-1 1 1,0 1-1,1 1 0,-2 2 0,1 0 0,-1 2 0,0 1 0,0 1 0,30 17 1,-50-24-636,0 1 1,0 0 0,0 0-1,-1 1 1,0-1 0,0 1-1,0 0 1,0 0 0,-1 1-1,0-1 1,0 1 0,-1-1-1,1 1 1,-1 0 0,0 0 0,-1 0-1,1 0 1,0 9 0,-1-1 70,0 1 0,-1-1 1,0 1-1,-1-1 1,-1 1-1,0-1 1,-4 15-1,0-11-130,-1 0-1,-15 28 1,-5 14-11,-3 9 4,17-40 0,-12 34 0,18-50 0,2-11-83,4-2-696,-1-4-2790,-6-12-5350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18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5090,'0'0'8938,"4"24"-5342,1 4-2885,53 359 6016,-52-130-4053,-6-222-2467,1-12-86,-2-22-128,1-1 0,0 0 1,0 0-1,0 1 0,0-1 1,0 0-1,0 1 0,0-1 1,0 0-1,0 1 1,0-1-1,0 0 0,0 1 1,1-1-1,-1 0 0,0 0 1,0 1-1,0-1 1,0 0-1,0 1 0,1-1 1,-1 0-1,0 0 0,0 1 1,0-1-1,1 0 1,-1 0-1,0 0 0,0 1 1,1-1-1,-1 0 0,0 0 1,0 0-1,1 0 1,-1 1-1,0-1 0,1 0 1,-1 0-1,0 0 0,1 0 1,-1 0-1,3-3-480,-2 1 195,0 0 1,0-1 0,0 1-1,0-1 1,0 1-1,-1-1 1,1 1-1,-1-1 1,0 0 0,0 1-1,0-1 1,0 1-1,0-1 1,-1-3-1,0-8-1443,1-35-5855,0-6-3034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0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12582,'0'0'7422,"0"24"-5456,-19 290 3954,-8-24-3063,22-96-4284,7-195 1113,0 1-1,-1 0 1,1 0 0,0-1-1,-1 1 1,1-1 0,-1 0-1,1 1 1,0-1-1,-1 0 1,3-1 0,8-9-1085,0 0 1,14-17 0,-21 21 1181,1 0 1,0 1-1,0-1 1,0 1 0,1 1-1,0-1 1,0 1-1,0 0 1,0 1 0,1 0-1,0 0 1,0 0-1,15-3 1,-21 6 291,1 1 0,-1 0-1,0 0 1,1 0 0,-1 0-1,0 0 1,1 0 0,-1 1 0,0-1-1,1 1 1,-1 0 0,0 0 0,0 0-1,0 0 1,0 0 0,0 0 0,0 0-1,0 1 1,2 1 0,2 3 456,0 1-1,0-1 1,-1 1 0,5 8-1,-7-9-154,1-1-1,0 1 0,0-1 1,0 0-1,8 7 0,-6-8-287,0-1 0,1 1-1,-1-1 1,0-1 0,1 1-1,0-1 1,-1 0-1,1 0 1,0-1 0,0 0-1,0-1 1,0 1 0,0-1-1,0 0 1,0-1 0,10-2-1,-5 1-60,-1-1 0,0 0 0,0-1 0,0 0-1,0 0 1,-1-2 0,0 1 0,18-13 0,-21 13-24,-1-1 1,1 1-1,-1-1 1,-1 0-1,1-1 0,-1 1 1,0-1-1,-1 0 1,1 0-1,4-12 1,-8 15 52,0 1 1,0-1-1,0 1 1,0-1-1,-1 1 1,0-1-1,1 1 1,-1-1-1,-1 0 1,1 1-1,0-1 1,-1 1-1,0-1 1,0 1-1,0-1 1,0 1-1,0 0 1,-1-1-1,0 1 1,1 0-1,-1 0 1,0 0-1,-1 0 1,1 0-1,0 1 1,-4-4-1,1 2 33,0-1-1,-1 1 1,1-1 0,-1 2-1,0-1 1,0 1 0,0-1-1,0 2 1,-1-1-1,1 1 1,-1 0 0,1 0-1,-1 1 1,0-1 0,0 2-1,0-1 1,0 1 0,0 0-1,0 0 1,0 1-1,1 0 1,-1 0 0,0 1-1,0 0 1,1 0 0,-12 5-1,-8 11-130,1 2-1,1 0 0,-39 42 1,59-57-100,0 0 0,1 1 0,-1-1 1,1 1-1,-4 8 0,7-13-133,-1 1 0,1 0-1,-1-1 1,1 1 0,-1 0-1,1 0 1,0-1 0,0 1-1,0 0 1,0 0 0,0 2 0,0-3-50,1-1 0,-1 1 0,0 0 1,0-1-1,1 1 0,-1 0 0,1-1 1,-1 1-1,1-1 0,-1 1 1,1 0-1,-1-1 0,1 1 0,-1-1 1,1 0-1,0 1 0,-1-1 1,1 1-1,0-1 0,-1 0 0,1 1 1,0-1-1,-1 0 0,1 0 1,0 0-1,0 0 0,0 1 0,31 0-8681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18.7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9076,'0'0'7444,"25"-1"-4750,168-5 94,-143 5-2305,64 3-21,-111-2-411,0 0 1,0 1 0,0-1 0,-1 1-1,1-1 1,0 1 0,0 0 0,0 0-1,-1 0 1,1 1 0,-1-1 0,1 1 0,-1-1-1,1 1 1,-1 0 0,0 0 0,0 0-1,0 0 1,0 0 0,0 0 0,2 4-1,-2-1 344,0 1-1,0-1 0,0 1 1,-1 0-1,0-1 0,0 1 1,0 0-1,-1 0 1,0 9-1,0-10-295,-1 0-1,0 0 1,0 0 0,0 0 0,-1 0 0,0 0 0,0-1-1,0 1 1,0-1 0,-1 1 0,0-1 0,-3 5-1,-47 51 183,33-40-213,-1 0-385,0 0 0,-46 32 0,-13-4-8139,73-42 3219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18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10037,'0'0'14118,"155"-7"-13590,-113 7-528,-6 0-112,1 0-2001,-11 0-2449,-11 0-4818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19.1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3970,'0'0'19337,"10"133"-17336,1-105-977,-6 0-960,5 0-64,-5-14-1537,0-7-1664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19.6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9124,'0'0'5523,"7"22"-937,24 74-1668,-27-83-2474,1-1-1,1 1 0,0-1 0,1 0 0,0-1 1,0 0-1,14 15 0,-17-21-429,0-1-1,1 0 1,-1-1-1,1 1 1,-1-1-1,1 0 1,0 0-1,0 0 1,1-1-1,-1 1 1,0-2-1,1 1 1,0 0-1,-1-1 1,1 0-1,11 0 1,-12 0-109,1-1 0,-1 0 0,1-1 0,0 0 0,-1 1 1,0-2-1,1 1 0,-1-1 0,0 1 0,1-1 0,-1-1 1,0 1-1,-1-1 0,1 0 0,0 0 0,-1 0 1,1-1-1,-1 0 0,0 0 0,-1 0 0,1 0 0,-1 0 1,4-6-1,-6 9 117,-1 0-1,1 0 1,-1 0 0,1 1 0,-1-1 0,1 0-1,0 0 1,-1 1 0,1-1 0,0 1 0,-1-1 0,1 0-1,0 1 1,0-1 0,0 1 0,-1 0 0,1-1-1,0 1 1,0 0 0,0-1 0,0 1 0,0 0-1,0 0 1,0 0 0,0 0 0,1 0 0,16 14 1774,1 2-908,-7-12-779,0 0 0,0-1 0,0-1 0,1 0 0,-1 0-1,0-1 1,1-1 0,-1 0 0,25-4 0,-34 4-119,0-1 0,0 1 1,-1-1-1,1 0 0,0 0 0,-1 0 0,1 0 1,0 0-1,-1 0 0,1-1 0,-1 1 1,0-1-1,0 0 0,1 0 0,-1 0 1,0 0-1,-1 0 0,3-3 0,-3 3 80,0 1-1,-1-1 0,1 1 1,-1-1-1,1 0 1,-1 1-1,0-1 1,1 1-1,-1-1 0,0 0 1,0 1-1,0-1 1,-1 0-1,1 1 0,0-1 1,-1 0-1,1 1 1,0-1-1,-1 0 0,0 1 1,1-1-1,-1 1 1,0 0-1,0-1 1,0 1-1,0-1 0,0 1 1,0 0-1,-1 0 1,1 0-1,-2-2 0,-4-3 77,-1 0 0,1 1-1,-1 0 1,0 0-1,0 0 1,-1 1-1,1 1 1,-1-1 0,-13-2-1,17 5-156,0 0 0,1 0 1,-1 0-1,0 1 0,0 0 0,0 0 0,0 0 0,0 1 0,1 0 0,-1 0 1,0 0-1,1 0 0,-1 1 0,0 0 0,1-1 0,0 2 0,-1-1 0,1 1 0,0-1 1,-5 5-1,3-1-430,-41 41-774,30-20-2264,16-24 2378,0 0 1,0 0-1,0 0 0,0 0 1,0 0-1,1 1 1,-1 4-1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19.8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10117,'0'0'12325,"124"-7"-12101,-82 7-160,-11 0-64,-5 0-560,-11 0-2129,-10-7-3554,6 0-6691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0.0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6851,'0'0'13991,"-10"168"-11606,10-119-176,0 0-929,0-14-816,15 0-159,11 0-305,0-14-80,0-7 48,5 0-577,1-14-1296,4 0-1248,5-14-2610,6-14-5602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0.3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1297,'0'0'17448,"115"0"-17288,-84 0-160,-5 0-1457,-5 0-1809,-11 0-2512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0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7171,'0'0'12166,"166"-14"-13911,-135 7-4946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1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5603,'0'0'12293,"0"161"-9940,0-84-240,0-7-608,5 0-401,-5-7-511,6-14-449,-1-14-144,5-7-176,1-7-1409,4-7-1729,11-7-3473,-5-7-3601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1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26 135 3682,'0'0'6459,"-4"1"-5093,-18 5 9545,25-6-10511,9-1-240,1-1 0,-1 0 0,1-1-1,-1-1 1,0 0 0,0 0-1,-1-1 1,1-1 0,-1 0-1,0-1 1,-1 0 0,0 0-1,12-11 1,-21 17-123,0-1 0,1 0-1,-1 1 1,0-1 0,0 0-1,0 0 1,0 0 0,0 0 0,-1 1-1,1-1 1,-1 0 0,1-1 0,-1 1-1,1 0 1,-1 0 0,0 0-1,0 0 1,0 0 0,-1 0 0,0-4-1,1-7 218,-1 12-244,1 1 1,0-1-1,-1 1 1,1-1-1,-1 1 1,1-1-1,-1 0 1,1 1 0,-1 0-1,0-1 1,1 1-1,-1-1 1,1 1-1,-1 0 1,0-1 0,1 1-1,-1 0 1,0 0-1,0 0 1,1 0-1,-1-1 1,0 1-1,1 0 1,-1 0 0,0 0-1,0 0 1,1 1-1,-2-1 1,-1 0-16,0 0 1,0 0 0,1 1-1,-1-1 1,0 1 0,1-1-1,-1 1 1,-4 2-1,1 1 3,0 0-1,0 1 1,0 0-1,1 0 0,0 1 1,0-1-1,0 1 0,0 0 1,1 1-1,0-1 1,1 1-1,-1-1 0,-2 10 1,2-5 75,1 0 1,0 0-1,0 1 0,1-1 1,1 1-1,0-1 1,1 1-1,1 13 1,-1-22-61,1-1 0,-1 0 0,1 1-1,-1-1 1,1 1 0,0-1 0,0 0 0,0 0 0,1 1 0,-1-1 0,1 0 0,-1 0 0,1 0 0,-1-1 0,1 1 0,0 0 0,0 0 0,0-1 0,0 1 0,0-1 0,0 0-1,0 0 1,1 0 0,-1 0 0,0 0 0,1 0 0,-1 0 0,4 0 0,9 1-16,0 0-1,-1 0 1,28-2-1,-30 0-37,0 0-356,1-1 0,-1-1 0,0 0 0,0-1-1,0 0 1,0-1 0,0 0 0,-1-1 0,15-8 0,-8 2-2833,-1 0 1,26-21-1,-9-3-8335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0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474 0 8676,'0'0'9631,"-21"29"-6099,-70 98-877,81-113-2157,0 0 0,2 1-1,0 0 1,0 1 0,1 0 0,1 0 0,1 0 0,0 1-1,-4 32 1,8-47-489,1 0 1,-1 0-1,1 0 0,0 1 0,-1-1 0,1 0 1,0 0-1,0 0 0,1 0 0,-1 0 0,0 1 1,1-1-1,-1 0 0,1 0 0,1 3 0,0-4-17,-1 0 0,1 0 0,-1 0 0,1-1 0,-1 1 0,1 0 0,0-1 0,-1 0 0,1 1 0,0-1 0,0 0 0,-1 0 0,1 0 0,0 0 0,-1 0 0,1 0 0,0 0 0,2-1 0,4-1-63,0 0 0,1 0 0,-1 0-1,0-1 1,-1-1 0,1 1 0,0-1 0,-1 0 0,0-1 0,0 0 0,0 0 0,8-9 0,11-11-722,35-44 0,-54 60 560,13-15-776,26-43-1,-39 56 924,-2 0 0,1 0-1,-1 0 1,-1-1 0,0 0 0,5-22 0,-8 54 6237,0 101-5016,-12 19-820,-21 389 749,31-473-1064,-15 220 0,15-269 0,0 1 0,0-1 0,0 0 0,-1 1 0,-4 10 0,5-16 0,0 0 0,0 0 0,0-1 0,0 1 0,0-1 0,0 1 0,0-1 0,-1 0 0,1 1 0,-1-1 0,1 0 0,-1 0 0,1 0 0,-1 0 0,1 0 0,-1 0 0,0 0 0,0-1 0,1 1 0,-1-1 0,0 1 0,-3 0 0,-21 0 0,-1 0 0,1-2 0,0 0 0,0-2 0,1-1 0,-1-1 0,1-2 0,0 0 0,0-1 0,1-2 0,0 0 0,0-2 0,1 0 0,1-2 0,0 0 0,1-2 0,-29-27 0,44 37-106,1 0 0,0 0 0,0-1 0,0 0 0,1 1 0,0-1 0,0-1 0,1 1 1,0 0-1,0-1 0,1 0 0,0 0 0,0 0 0,1 1 0,0-1 0,0-1 0,1 1 0,0 0 0,1 0 0,0 0 0,0 0 0,0 0 0,1 0 0,0 1 0,1-1 1,0 1-1,0-1 0,0 1 0,1 0 0,5-7 0,9-10-1835,2 0-1,30-28 1,53-40-7818,-22 29-1532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2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8644,'0'0'11285,"140"0"-10597,-94 0-560,6-7-128,-5 0-832,0-7-1921,-11 0-3730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2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0 8564,'0'0'11765,"-5"126"-10596,5-91-673,0 0-416,10-7-80,1-7-816,-1-7-2386,6-14-2640,-6 0-4899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2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6531,'0'0'12499,"11"15"-11434,34 50-350,-43-61-650,0-1 1,0 0 0,-1 0 0,1 1 0,-1-1 0,0 0 0,0 1-1,0-1 1,-1 1 0,1 0 0,-1-1 0,0 1 0,0-1 0,0 1 0,-1 4-1,0 8 306,-1 7 283,0-1-1,-8 33 1,6-39-408,0 0 1,2 0-1,0 0 1,1 0-1,0 0 1,1 0-1,3 21 1,-2-34-243,0-1 0,0 0 0,0 1 0,0-1 0,0 0 0,1 0 0,-1 0 0,1 0 0,-1 0 1,1 0-1,0 0 0,0 0 0,0-1 0,0 1 0,0-1 0,0 1 0,0-1 0,0 0 0,1 0 0,-1 0 0,0 0 1,1 0-1,-1-1 0,1 1 0,3 0 0,3 0-487,0 0 1,0 0 0,0-1-1,-1 0 1,1 0-1,10-3 1,-17 3 222,-1-1-1,1 1 1,0-1 0,-1 1 0,1-1-1,-1 0 1,0 0 0,1 0-1,-1 0 1,1 0 0,-1 0 0,0 0-1,0 0 1,0 0 0,0 0 0,0-1-1,0 1 1,0 0 0,0-1 0,0 1-1,-1-1 1,1 1 0,0-1 0,-1 1-1,1-1 1,-1 0 0,0 1 0,1-3-1,5-30-6411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2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49 6947,'0'0'11269,"160"-14"-11269,-123 7-800,-1-7-3074,6 0-5666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3.2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7027,'0'0'6387,"141"0"-5346,-84 0-769,0-14-272,-5 0-128,-6 0-1121,-4 7-2337,-27 0-2528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3.5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 6451,'0'0'12526,"-6"28"-10333,-19 92-331,24-113-1720,-1 1 0,2-1 0,-1 1 0,1-1 0,0 1 0,0-1 0,0 0 0,1 1 1,1-1-1,-1 0 0,1 1 0,1-1 0,-1 0 0,1 0 0,0-1 0,1 1 0,-1 0 0,1-1 0,1 0 0,-1 0 0,1 0 1,0-1-1,0 0 0,1 0 0,-1 0 0,1 0 0,12 6 0,-3-3-73,1-1 0,0 0 0,1-2 0,-1 0 0,1 0 0,0-2 0,1 0 1,-1-1-1,32 0 0,-34-2-77,1 0 0,0-2 0,-1 0 0,1 0 0,28-10-1,-38 10-26,1-1 1,-1 1-1,0-2 0,0 1 0,0-1 0,-1 0 0,1 0 0,-1 0 0,0-1 0,0 1 0,0-1 0,-1-1 0,1 1 0,-2-1 0,1 1 0,4-10 0,-2 0-13,-2-1 1,0 0 0,0 0-1,-1 0 1,-1 0 0,-1 0-1,-1-30 1,0 43 847,0 12-320,-1 6-422,1 1 179,1 0 0,2 20 0,-2-31-190,0 0-1,0 0 0,1 0 1,0 0-1,0 0 1,0 0-1,0-1 1,1 1-1,0-1 1,0 0-1,4 5 0,4 2 132,0 0-1,1-1 1,1 0-1,25 14 1,-30-19-408,0 0-1,0-1 1,1 0-1,0-1 1,0 0-1,0 0 1,0-1 0,0 0-1,13 0 1,-20-2-433,0 0 0,0 0 0,0 0 1,1 0-1,-1 0 0,0-1 0,0 1 1,0-1-1,0 0 0,0 0 0,0 1 0,0-1 1,3-2-1,10-10-8931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6:23.8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77 16824,'0'0'10901,"15"-77"-19577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7:31.8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48,'0'0'9290,"0"7"-17956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7:31.9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2961,'0'0'0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3:17:32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3474,'0'0'0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7972,'0'0'17202,"0"28"-15190,3 13-1359,0-1 398,-6 81 1,-16 76 1005,21-207-2065,-1 0 1,2 0-1,-1 0 1,2 0 0,-1 0-1,1 0 1,1 1-1,-1 0 1,10-12 0,-3 0 6,70-115 10,-68 118-54,0 0-1,1 1 1,1 0-1,1 1 0,18-15 1,-33 30 39,1 0 0,-1 0 0,0 0 1,1 1-1,0-1 0,-1 0 0,1 1 1,-1-1-1,1 1 0,0-1 0,-1 1 0,1 0 1,0 0-1,-1 0 0,1 0 0,0 0 1,-1 0-1,1 0 0,0 0 0,0 1 0,-1-1 1,1 1-1,-1-1 0,1 1 0,2 1 1,3 2 33,-1 0 1,0 1-1,0-1 1,8 10 0,-1-3 111,2 2-46,0 1-1,0 0 1,-2 1-1,0 1 1,19 28-1,-24-31-47,-2 0 0,1 1 0,-2 0 0,0 0 0,0 0-1,-1 0 1,-1 1 0,2 21 0,-3 49-46,-2-55 0,-12-40-1068,-1 0 0,1 0 1,-22-11-1,32 20 694,-33-20-7339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6115,'0'0'14305,"3"24"-12907,9 277 4071,-13-220-4454,-1-27-753,2-1-1,3 0 1,17 98 0,-16-144-840,1-10-866,1-18-1448,-1-24-1715,0-14-1983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8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8676,'0'0'13742,"21"5"-13227,-10-3-437,22 5 357,55 20 1,-77-23-403,0 0 0,-1 1 1,0 0-1,0 1 0,0 0 1,-1 1-1,0 0 0,0 0 1,0 1-1,11 14 0,-14-13 117,-1 0 0,0 0-1,0 1 1,-1-1 0,-1 1-1,1 0 1,-2 0-1,1 0 1,-1 1 0,-1-1-1,0 0 1,0 1-1,-1-1 1,-1 1 0,0-1-1,0 1 1,-1-1 0,0 0-1,0 0 1,-2 0-1,1 0 1,-1 0 0,0-1-1,-6 10 1,-173 270 1237,181-286-1428,1-1-14,0 0 0,0 0 0,0 0 1,0 0-1,0 0 0,-1 0 0,1-1 0,-1 1 1,1 0-1,-1-1 0,0 0 0,0 1 1,-3 1-1,5-3-975,0-7-4107,0 2 3885,1 0 0,0 1-1,0-1 1,0 0 0,1 1-1,3-9 1,-5 12 1101,19-38-8963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8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12005,'0'0'13046,"146"-7"-13046,-121 7-528,-5 0-3522,-10 0-4418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8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97 10213,'0'0'8972,"-1"23"-5960,-3 129 424,3-151-3412,1 1-1,0 0 1,0 0-1,0 0 1,0 0-1,0 0 1,0 0-1,1-1 1,-1 1-1,1 0 1,-1 0 0,1 0-1,0-1 1,0 1-1,-1 0 1,1-1-1,0 1 1,1 0-1,-1-1 1,0 0-1,0 1 1,1-1 0,-1 0-1,2 2 1,2-1-58,-1-1 1,0 0 0,1 0-1,-1-1 1,1 1 0,-1-1 0,1 0-1,7-1 1,5 1-69,-8-1-50,1 0 0,-1-1 1,0 0-1,0-1 0,0 0 0,0 0 0,0-1 1,0 0-1,-1-1 0,0 0 0,0 0 1,0-1-1,-1 0 0,10-8 0,-7 4-42,0 0-1,0-1 1,-1 0 0,0-1-1,-1 0 1,0 0-1,-1-1 1,0 1 0,5-16-1,-9 18 569,0 0 0,-1-1 1,0 1-1,-1 0 0,0-1 0,-1 1 0,0-1 0,-2-15 0,2 26-277,-1-1 0,1 0 1,0 0-1,0 0 0,-1 1 0,1-1 0,-1 0 1,1 0-1,-1 1 0,1-1 0,-1 0 0,1 1 1,-1-1-1,0 0 0,1 1 0,-1-1 0,0 1 1,1-1-1,-1 1 0,0 0 0,0-1 0,1 1 1,-1 0-1,0-1 0,0 1 0,0 0 0,0 0 1,1 0-1,-1 0 0,-1 0 0,0-1-1,0 2 1,1-1-1,-1 0 0,0 0 0,1 0 1,-1 1-1,1-1 0,-1 1 1,1-1-1,-1 1 0,1 0 0,-1-1 1,1 1-1,-1 0 0,1 0 1,0 0-1,0 0 0,-2 2 0,-4 5-6,1 1 0,1 0-1,0 0 1,0 0 0,1 1 0,0 0-1,-5 18 1,4-10 12,2-1 0,0 1 0,-1 36 0,4-50-97,0 0 0,1 1 0,-1-1 0,1 0-1,0 1 1,0-1 0,0 0 0,1 0 0,-1 0 0,1 0-1,0 0 1,0 0 0,1-1 0,-1 1 0,1-1 0,2 4-1,0-2 7,1-1 0,-1 0 0,1 0 0,-1 0 0,1-1 0,0 1 0,1-1 0,-1-1 0,9 4 0,9-1-35,0 0 0,0-1 0,0-1 0,44-2 0,-50-1-445,0-1-1,0 0 1,0-2-1,-1 0 0,21-7 1,-22 4-1604,0 0 0,0-1 0,17-11 0,28-21-12798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9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7459,'0'0'16056,"91"0"-14423,-51 0-433,0 0-704,-10 0-416,0 0-80,-10 7-1632,-5-7-3075,-10 7-3056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10837,'0'0'4722,"0"25"38,0 254 4386,0-152-7744,0-114-1428,0 0 0,1 1 0,0-1-1,1 0 1,1 0 0,5 16-1,-1-16-569,-7-12 387,1-1 0,-1 0 0,0 1 0,0-1-1,1 0 1,-1 0 0,0 1 0,1-1 0,-1 0 0,1 0 0,-1 0 0,0 1 0,1-1 0,-1 0 0,1 0 0,-1 0 0,0 0 0,1 0 0,-1 0-1,1 0 1,-1 0 0,1 0 0,-1 0 0,0 0 0,1 0 0,-1 0 0,1 0 0,0-1 0,0 1-309,0-1 0,0 0 0,0 0 1,0 0-1,0 0 0,0 0 0,-1 0 0,1 0 0,0 0 1,0-1-1,-1 1 0,1 0 0,-1 0 0,1-1 0,-1 1 1,1 0-1,-1 0 0,0-2 0,2-5-568,2-12-3356,2-38 0,-11 19 5753,4 37-545,1 0-1,-1 0 1,0 0 0,0 0 0,0 0 0,0 0 0,0 0-1,0 0 1,0 1 0,-1-1 0,1 1 0,-1-1 0,-6-7 9307,12 3-7191,13-2-4086,-13 6 1890,220-91-1469,-149 64-971,-60 23 1295,5-3-865,1 1 0,0 1-1,0 1 1,31-4 0,-51 9 1236,0 1 0,0 0 0,0 0 0,0-1 0,0 1 0,0 0 1,0 0-1,0 0 0,0 0 0,0 1 0,0-1 0,0 0 0,0 0 0,0 1 0,0-1 1,0 0-1,0 1 0,0-1 0,0 1 0,0 0 0,0-1 0,0 1 0,0-1 0,-1 1 1,1 0-1,0 0 0,1 1 0,-1 1 40,-1 0-1,1 0 1,0 0 0,-1 0-1,1 0 1,-1 0-1,0 1 1,-1 3 0,1 0 230,0 139 8308,3-146-8425,-1 0 0,0 1 1,0-1-1,1 0 1,-1 0-1,0 0 0,1-1 1,-1 1-1,3-1 0,1-3-23,-1 0 0,1-1-1,-1 1 1,0-1 0,-1 0-1,1 0 1,-1 0 0,0-1-1,0 0 1,4-8 0,-2 4 1,-3 6-26,0-1-1,0 0 1,-1 0 0,0 0 0,0-1-1,0 1 1,0 0 0,-1-1-1,0 1 1,1-9 0,-2 13 44,-1 1 1,1 0-1,0-1 1,0 1-1,0-1 0,-1 1 1,1-1-1,0 1 1,0 0-1,-1-1 1,1 1-1,0 0 0,-1-1 1,1 1-1,-1 0 1,1-1-1,0 1 0,-1 0 1,1 0-1,-1-1 1,1 1-1,-1 0 1,1 0-1,0 0 0,-1 0 1,1 0-1,-1 0 1,1-1-1,-1 1 1,0 0-1,-16 0 675,15 0-535,-141 0 1992,141 0-2865,27-20-19631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9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1 256,'0'0'26044,"-10"169"-24379,10-108-625,0-7-431,0 0-449,0-13-160,0-14 0,0 0-785,0-13-1504,5-14-2561,5 0-3714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0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13302,'0'0'16394,"-21"17"-15612,-67 52-409,63-47-258,24-21-155,9-2-200,1-1-1,-1 1 1,0-1 0,0-1 0,0 0-1,-1 0 1,1 0 0,0-1-1,-1 0 1,0 0 0,10-9-1,-8 7-89,1-1-1,-1 2 1,1 0 0,0 0-1,14-4 1,-15 7 359,-5 26 1241,33 102 790,14 70-110,-38-127-1720,-3 0 0,-3 1 0,-3 92 0,-4-160-224,0 0 0,0 0 0,0 0 0,0 0-1,-1 0 1,1 0 0,-1 0 0,1 0 0,-1 0-1,0-1 1,0 1 0,0 0 0,0 0 0,0-1-1,0 1 1,0 0 0,0-1 0,-1 1 0,1-1-1,-1 0 1,1 1 0,-1-1 0,1 0-1,-1 0 1,0 0 0,0 0 0,-2 1 0,-3-1 19,0 1 0,0-1 1,0 0-1,-1-1 0,1 0 0,-9-1 1,-5 1-35,9 0-46,0-1 0,1 0 0,-1 0 0,1-1 0,-1-1 0,1 0 0,0 0 0,0-1-1,0-1 1,0 1 0,-15-11 0,20 10-68,0 1 1,1-1-1,-1 0 0,1 0 0,0 0 1,1-1-1,-1 0 0,1 1 0,0-2 1,1 1-1,-1 0 0,1-1 0,1 0 1,-1 1-1,1-1 0,0 0 0,1 0 1,0-1-1,0 1 0,0-7 0,0-1-639,1 1-1,0-1 0,2 1 0,0-1 0,5-20 0,-3 23-425,0 1-1,0 0 1,2 0-1,-1 1 1,1-1-1,15-17 1,33-40-7950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0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10533,'0'0'7115,"24"-12"-4274,3-1-2172,-11 5-383,0 1 1,-1-2-1,1 0 0,-2-1 0,1 0 1,-2-1-1,15-15 0,-21 19-130,2-1 7,0 0-1,-1-1 0,0 0 0,-1 0 1,0-1-1,0 0 0,-1 0 1,7-17-1,-12 26-31,-1 0 0,0-1 1,0 1-1,0 0 0,0 0 0,0 0 1,0 0-1,0 0 0,0 0 0,-1 0 1,1 0-1,0 0 0,-1 0 1,1 0-1,0 0 0,-1 0 0,1 0 1,-1 0-1,0 0 0,1 1 0,-1-1 1,0 0-1,0 0 0,1 1 0,-1-1 1,0 0-1,0 1 0,0-1 1,0 1-1,0-1 0,0 1 0,0-1 1,0 1-1,0 0 0,0-1 0,0 1 1,0 0-1,0 0 0,0 0 1,0 0-1,0 0 0,0 0 0,-2 0 1,0 0-107,-1 0 1,0 0 0,1 0-1,-1 1 1,1-1 0,-1 1-1,1 0 1,-1 0 0,1 0-1,-1 0 1,1 1 0,-6 3-1,0 4 16,0 1-1,0 1 1,1 0-1,1 0 1,0 0 0,0 1-1,2 0 1,-1 0-1,1 1 1,1 0-1,0-1 1,1 2-1,0-1 1,0 15 0,2-24 1,1 1 1,-1 0 0,1-1-1,1 1 1,-1 0-1,1 0 1,0-1 0,0 1-1,0-1 1,0 1 0,4 6-1,-3-8-26,0 0 0,1 0 0,-1 0-1,1-1 1,-1 1 0,1 0-1,0-1 1,0 0 0,0 0-1,1 0 1,-1 0 0,0 0-1,1-1 1,-1 0 0,6 2 0,14 2-230,1 0 1,-1-2 0,1 0-1,0-2 1,37-2 0,-23 1-1877,-8-3-3003,-8-8-3719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4370,'0'0'17555,"12"0"-17238,15 3 118,0 0 1,-1 2-1,1 1 0,-1 1 0,0 1 1,26 13-1,-49-19-414,-1-1-1,1 1 1,-1-1-1,0 1 1,0 0 0,0 0-1,0 0 1,0 1 0,0-1-1,0 0 1,-1 1-1,1-1 1,-1 1 0,0-1-1,1 1 1,-1 0 0,-1-1-1,1 1 1,0 0-1,-1 0 1,1 0 0,-1 5-1,1 2 87,-1 1 0,-1 0 0,1 0 0,-6 19-1,0-7 9,-2-1 0,0-1 0,-2 0 0,0 0 0,-16 23 0,11-19-75,1 1 1,-20 52-1,33-74-32,0-1 0,0 1-1,0 0 1,0 0 0,1-1-1,-1 1 1,1 4 0,0-7-13,0-1 0,1 1 0,-1 0 0,0 0 0,0-1 0,1 1 0,-1 0 0,0-1 0,1 1 0,-1 0 0,1-1 0,-1 1 0,1 0 0,-1-1 0,1 1 0,0-1 0,-1 1 0,1-1 0,-1 1 0,1-1 0,0 0 1,0 1-1,-1-1 0,1 0 0,0 1 0,0-1 0,-1 0 0,1 0 0,0 0 0,0 0 0,-1 0 0,1 0 0,0 0 0,0 0 0,1 0 0,10 0 2,3 0-167,0 0 1,30-5 0,-40 4-90,1-1-1,-1 0 1,1 1 0,-1-2-1,0 1 1,0-1 0,0 0-1,0 0 1,-1 0 0,1 0-1,5-7 1,-4 4-1004,0 0 1,-1 0-1,1-1 0,-1 0 1,-1 0-1,8-14 0,-5-7-6943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4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25 1121,'0'0'25072,"0"9"-24197,-5 50-73,5 78 0,2-106-420,1-1-1,1 1 1,2-1-1,16 49 0,-22-77-363,1-1-1,-1 0 1,1 1-1,-1-1 1,1 0 0,0 1-1,-1-1 1,1 0-1,0 0 1,0 0-1,0 0 1,0 0-1,0 0 1,0 0-1,0 0 1,0 0-1,0 0 1,0-1-1,0 1 1,3 1 0,-4-3-20,1 1 0,-1-1 0,1 1 0,-1-1 0,1 0 1,-1 1-1,1-1 0,-1 1 0,1-1 0,-1 0 0,0 0 1,0 1-1,1-1 0,-1 0 0,0 1 0,0-1 0,0 0 1,0 0-1,1 1 0,-1-1 0,0 0 0,-1 0 0,1 1 1,0-1-1,0 0 0,0 0 0,0-2-10,6-22-9,1 0-1,1 1 1,2 0 0,0 0 0,16-26-1,-11 22-7,-4 5-59,1 0 0,1 1 0,1 0 0,1 1 0,1 1 0,1 0-1,1 1 1,37-30 0,-54 47 80,1 1-1,-1 0 0,0 0 0,1 0 1,-1-1-1,1 2 0,0-1 0,-1 0 0,1 0 1,0 0-1,0 1 0,-1-1 0,1 1 1,0 0-1,0-1 0,0 1 0,-1 0 0,1 0 1,0 0-1,0 0 0,0 0 0,0 1 1,-1-1-1,1 1 0,0-1 0,0 1 1,0-1-1,-1 1 0,1 0 0,-1 0 0,1 0 1,0 0-1,-1 0 0,1 0 0,1 3 1,2 3 46,1 0 0,-2 0 0,1 1 0,-1 0 0,0 0 0,3 10 0,1 1 230,9 23 55,-1 1 1,-3 1-1,-2 1 1,9 63-1,-10-52-937,-9-65-1431,0 1-1,1 0 0,4-17 0,0 4-1027,4-26-5256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3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5939,'0'0'15655,"150"0"-14951,-85-7-528,1-6-176,-6-8-2577,0 8-3906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3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0 305 3778,'0'0'12787,"22"-17"-11274,-3 3-1240,12-10 17,-1 0-1,47-51 0,-71 68-225,9-10-186,21-30 1,-33 42 168,1 0-1,-2 0 0,1 0 0,0-1 1,-1 1-1,0-1 0,-1 0 1,1 1-1,-1-1 0,0 0 0,0-7 1,-1 13 28,0-1 1,0 1 0,-1 0 0,1-1-1,0 1 1,0 0 0,0-1-1,-1 1 1,1 0 0,0-1 0,0 1-1,-1 0 1,1-1 0,0 1 0,-1 0-1,1 0 1,0-1 0,-1 1 0,1 0-1,-1 0 1,1 0 0,0 0-1,-1 0 1,1-1 0,-1 1 0,1 0-1,0 0 1,-1 0 0,1 0 0,-1 0-1,1 0 1,-1 0 0,1 0-1,0 0 1,-1 1 0,1-1 0,-1 0-1,1 0 1,0 0 0,-1 0 0,1 1-1,0-1 1,-1 0 0,1 0-1,0 0 1,-1 1 0,1-1 0,0 0-1,-1 1 1,-21 14 705,7 3-509,0 0-1,2 1 1,0 1-1,-17 37 1,21-39-77,8-16-174,-4 7 243,0 0 1,0 0-1,1 1 1,0-1-1,1 1 0,0 0 1,1 0-1,-3 19 1,5-29-258,1 1 0,-1-1 1,0 1-1,0-1 0,0 1 0,0-1 1,0 0-1,0 1 0,1-1 1,-1 1-1,0-1 0,0 0 0,0 1 1,1-1-1,-1 0 0,0 1 0,1-1 1,-1 0-1,0 1 0,1-1 0,-1 0 1,0 0-1,1 1 0,-1-1 1,1 0-1,-1 0 0,0 0 0,1 0 1,-1 1-1,1-1 0,-1 0 0,1 0 1,-1 0-1,1 0 0,0 0 0,19-1-119,-15 0 112,3 0-47,-1-1-1,1 1 0,-1-1 0,0-1 1,0 1-1,0-1 0,0-1 1,12-7-1,2-3-829,25-24 0,-28 22-666,36-24 1,-48 37 1171,0-1 1,0 1 0,0 1 0,1-1 0,-1 1 0,1 0 0,0 0-1,-1 1 1,1 0 0,12-1 0,-17 2 374,0 1 0,0-1 0,1 0 0,-1 1 0,0 0 0,0-1 0,0 1 0,0 0 0,0 0 0,0 0 0,0 0 0,0 0 0,-1 1 0,1-1 0,0 0 0,-1 1 0,1-1 0,-1 1 0,1 0 0,-1 0 0,0-1 0,1 1 0,0 3 0,3 6 680,-1-1 0,0 1 0,4 16 0,-2-7 379,2 7 252,-4-13-381,0 0 0,1 0 0,8 16-1,-13-30-921,0 1 0,0-1 0,1 0 0,-1 1 0,0-1 0,0 0 0,0 1 0,0-1 0,1 0 0,-1 1 0,0-1 0,0 0 0,1 0 0,-1 1 0,0-1 0,0 0 0,1 0 0,-1 0 0,0 1 0,1-1 0,-1 0 0,0 0 0,1 0-1,-1 0 1,0 0 0,1 0 0,-1 0 0,0 0 0,1 0 0,-1 0 0,0 0 0,1 0 0,-1 0 0,1 0 0,-1 0 0,0 0 0,1 0 0,-1 0 0,0 0 0,1 0 0,-1-1 0,0 1 0,0 0 0,1 0 0,-1 0 0,0-1 0,1 1 0,-1 0-1,0-1 1,12-15-15,-11 14 14,29-53-325,30-72 1,-31 43-6754,-24 69 1619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3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4738,'0'0'14850,"-4"22"-13351,-44 344 3879,19-146-3378,-40 278-422,68-492-1937,-6 30 950,7-35-739,0 0 0,0-1-1,-1 1 1,1 0 0,0-1 0,0 1-1,0 0 1,0-1 0,-1 1 0,1-1-1,0 1 1,-1 0 0,1-1-1,0 1 1,-1-1 0,1 1 0,-1-1-1,1 1 1,-1-1 0,1 1 0,-1-1-1,1 0 1,-1 1 0,1-1 0,-1 0-1,0 1 1,1-1 0,-1 0-1,1 0 1,-1 0 0,0 1 0,1-1-1,-1 0 1,0 0 0,1 0 0,-1 0-1,0 0 1,1 0 0,-2-1-1,-6-8-5218,2-14-3765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3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0 170 4882,'0'0'18729,"146"-28"-18569,-86 8-160,0 0-2113,11-7-1793,-11 0-1168,0 0-673,-10 6 625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4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0 2545,'0'0'20418,"-25"20"-18642,-78 61-79,97-78-1507,2 1 1,-1 0-1,0-1 1,1 2-1,-1-1 0,1 1 1,0-1-1,1 1 1,-1 0-1,-3 7 0,7-12-190,0 1-1,0-1 0,0 0 1,0 0-1,0 1 1,0-1-1,0 0 0,0 1 1,0-1-1,0 0 0,0 1 1,0-1-1,0 0 0,0 0 1,0 1-1,1-1 0,-1 0 1,0 1-1,0-1 0,0 0 1,0 0-1,1 1 1,-1-1-1,0 0 0,0 0 1,0 0-1,1 1 0,-1-1 1,0 0-1,0 0 0,1 0 1,-1 0-1,0 1 0,0-1 1,1 0-1,-1 0 0,0 0 1,1 0-1,-1 0 1,0 0-1,0 0 0,1 0 1,-1 0-1,0 0 0,1 0 1,-1 0-1,0 0 0,1 0 1,-1 0-1,0 0 0,0 0 1,1 0-1,-1 0 0,0-1 1,1 1-1,-1 0-8,25-1-404,-1-2 1,45-10-1,-45 7-119,0 2 1,47-3-1,-67 7 505,0 0 1,0 1-1,0-1 0,0 1 1,0 0-1,0 0 1,0 1-1,-1-1 1,1 1-1,0 0 0,-1-1 1,1 2-1,-1-1 1,0 0-1,1 1 1,-1-1-1,3 5 0,2 3 345,0 0-1,0 1 1,11 21-1,-9-14 460,-1-10-599,-5-16-1307,-2-16-2455,-2 23 3400,-1-33-8078,-3-5-5977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4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11269,'0'0'12982,"-15"149"-12021,15-116-673,0-5-288,0-8-32,0 0-1681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4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11237,'0'0'16039,"30"122"-15974,-25-95-65,0-6-1441,0-8-2497,5 1-2881,5-14-8324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4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7123,'0'0'15255,"0"115"-13046,0-60-672,0-1-352,0 0-497,0-13-432,0-7-256,-5-7-272,5-21-1809,0 1-2193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3810,'0'0'17381,"0"25"-14916,-1 10-1593,3 129 2720,3-131-2893,-1 0-4493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2113,'0'0'20457,"60"0"-18632,-5 0 0,-5-7-432,10 0-625,-10-6-608,-9 6-160,-6 0-256,-10 1-1777,-5 6-1569,-10-7-2608,-10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5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8612,'0'0'3850,"0"20"-390,0 339 6977,0-90-8372,0-264-2096,0-1 0,0 0 1,0 0-1,0 0 0,1 0 0,0 0 1,0 0-1,0 0 0,3 5 1,-3-7-122,0-1 1,0 1-1,0-1 1,1 0 0,-1 1-1,1-1 1,-1 0-1,1 0 1,-1 0 0,1 0-1,0 0 1,-1 0-1,1 0 1,0-1 0,0 1-1,-1-1 1,1 1 0,0-1-1,0 0 1,0 0-1,0 0 1,0 1 0,2-2-1,5 0-466,-1 0 0,1 0 0,-1-1 0,0-1 0,1 1 0,-1-1-1,-1-1 1,1 1 0,8-7 0,33-12-1066,-47 21 1689,1 1 0,-1-1-1,0 1 1,1-1 0,-1 1-1,1 0 1,-1 0 0,0 0-1,1 0 1,-1 0 0,1 1-1,-1-1 1,0 1 0,1 0-1,-1-1 1,0 1 0,0 0-1,1 0 1,-1 0 0,0 1-1,0-1 1,0 0 0,0 1-1,-1 0 1,1-1 0,0 1-1,-1 0 1,4 3 0,1 6 693,0-1 0,0 1 0,0-1 0,5 19 0,-3-10 553,-6-14-921,0 0 0,1 0 0,-1 0 0,1 0 0,0-1 0,1 1 1,-1-1-1,1 0 0,0 0 0,0 0 0,5 3 0,-6-5-276,0-1 0,-1 1 1,1-1-1,0 0 0,0 0 1,0 0-1,0-1 0,0 1 0,0 0 1,0-1-1,0 0 0,0 0 1,0 0-1,0 0 0,0-1 1,0 1-1,0-1 0,0 1 0,0-1 1,0 0-1,-1 0 0,1-1 1,4-1-1,5-5 29,1 0 0,-1-1 0,-1 0 0,0-1 0,0 0 0,13-16 0,-5 3 25,-1 0-1,20-37 1,-34 52-46,0 0-1,0 0 0,-1 0 1,0-1-1,0 1 0,-1-1 1,0 1-1,-1-1 1,0 0-1,0 0 0,-1 0 1,0 0-1,-1-12 0,0 20-3,1-1-1,-1 0 0,1 1 1,-1-1-1,1 0 0,-1 1 1,0-1-1,0 1 0,0-1 0,0 1 1,0-1-1,0 1 0,0 0 1,-1 0-1,1-1 0,0 1 1,-1 0-1,1 0 0,-1 0 0,1 0 1,-1 1-1,1-1 0,-1 0 1,0 1-1,1-1 0,-1 1 1,-2-1-1,-6-1 123,0 1 0,1 1 0,-20 0 0,13 1-93,-2-1-68,0 1 0,0 1 0,0 0 0,0 2 0,0 0 0,-25 9 1,32-8-285,-1-1 1,0-1-1,0 0 1,-1 0-1,1-1 1,-24 0-1,36-1-131,0 1 1,0-1-1,0 0 1,0 0-1,0 1 1,1-1-1,-1 0 0,0 0 1,1 0-1,-1 1 1,1-1-1,0 0 0,-1 0 1,1 0-1,0 0 1,-1 0-1,2 1 0,7 4-697,-1 0 0,1 0 0,0-1 0,0 0 0,1-1-1,-1 0 1,1 0 0,0-1 0,0 0 0,0-1 0,19 2-1,35-2-6282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5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6611,'0'0'6742,"-11"24"-3850,1-2-2123,-6 12 849,1 0 1,-17 62-1,25-73-791,1 0 0,1 0 0,2 1 0,0 0 0,1-1 0,2 1 0,2 28 0,-2-51-800,0 1 1,1 0-1,0 0 0,-1 0 1,1-1-1,0 1 0,0 0 1,0-1-1,0 1 0,0 0 1,0-1-1,1 0 0,-1 1 1,0-1-1,1 0 0,-1 1 1,1-1-1,-1 0 0,1 0 1,1 1-1,2 0 6,0 0-1,0-1 1,0 1 0,0-1 0,0 0-1,0 0 1,8 0 0,-3-1-15,0 0 0,-1 0 1,0-1-1,1 0 0,-1-1 1,1 0-1,-1 0 0,11-5 0,-10 2-471,0-1 0,0 0 0,15-12 0,-22 15-395,0 0-1,0 0 0,0 0 1,-1 0-1,1 0 1,-1-1-1,4-6 0,0-5-5820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4114,'0'0'18344,"101"27"-16583,-66-20-272,10-7-673,-10 0-480,5 0-304,-5 0-32,-10 0-2577,-4 0-2945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7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8740,'0'0'16936,"-20"129"-14999,10-75-193,5-6-799,5-15-641,0-5-272,0-8-32,0-13-176,5-7-5523,20-7-3009,6-27-6899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3858,'0'0'17843,"0"23"-15047,0 143 1670,8-167-4931,10-11-227,-1 0-1,0-1 1,16-15 0,-18 14 286,1 1 1,0 1-1,28-17 1,-43 29 433,0 0-1,0-1 1,0 1 0,0 0-1,0-1 1,0 1-1,0 0 1,0 0 0,0 0-1,0 0 1,0 0 0,0 0-1,0 0 1,0 0-1,0 1 1,-1-1 0,1 0-1,0 0 1,0 1 0,0-1-1,0 1 1,0-1 0,0 1-1,0-1 1,-1 1-1,1-1 1,0 1 0,0 0-1,-1-1 1,1 1 0,-1 0-1,1 0 1,0 0-1,-1-1 1,1 1 0,-1 0-1,0 0 1,1 0 0,-1 0-1,0 0 1,1 0-1,-1 2 1,3 8 372,0 0-1,-1 0 0,1 13 1,0-6 216,-2-11-469,7 25 618,-7-32-771,-1 1 0,0 0 0,1-1 0,-1 1 0,1-1 1,-1 1-1,1 0 0,-1-1 0,1 1 0,-1-1 0,1 1 0,0-1 0,-1 0 0,1 1 0,-1-1 0,1 0 0,0 1 0,-1-1 1,1 0-1,0 0 0,0 1 0,-1-1 0,1 0 0,0 0 0,0 0 0,-1 0 0,1 0 0,0 0 0,0 0 0,-1 0 0,1 0 1,0-1-1,-1 1 0,1 0 0,0 0 0,0-1 0,-1 1 0,1 0 0,0-1 0,0 0 0,11-6-613,-1-1 0,0 0 0,11-11 0,-12 9 171,1 2 0,0-1-1,16-9 1,-22 16 408,-1 0 1,0 0-1,1 1 0,-1-1 0,1 1 0,-1 0 0,1 0 1,0 1-1,0-1 0,-1 1 0,1 0 0,0 0 1,-1 1-1,6 0 0,-8 0 159,0 0 1,0-1-1,0 1 0,0 0 0,0 1 1,0-1-1,0 0 0,0 1 1,-1-1-1,1 1 0,0-1 0,-1 1 1,1 0-1,-1-1 0,0 1 0,0 0 1,2 4-1,17 41 2026,-12-24-1120,-4-9-496,-4-13-504,0-1 0,0 1-1,0 0 1,0 0 0,0 0-1,0-1 1,1 1 0,-1 0-1,0 0 1,1 0 0,-1-1-1,0 1 1,1 0 0,-1-1-1,1 1 1,-1 0 0,1-1-1,0 2 1,0-2-158,0-8-7818,4-7-255,4-10-5131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8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3009,'0'0'21773,"-1"21"-19711,-3 139 2319,4-160-4396,0 0 1,0 0 0,0 1-1,0-1 1,1 0-1,-1 0 1,0 0-1,0 0 1,0 0-1,0 1 1,0-1-1,0 0 1,0 0-1,0 0 1,0 0 0,0 0-1,1 0 1,-1 0-1,0 0 1,0 1-1,0-1 1,0 0-1,0 0 1,0 0-1,1 0 1,-1 0-1,0 0 1,0 0-1,0 0 1,0 0 0,0 0-1,1 0 1,-1 0-1,0 0 1,0 0-1,0 0 1,0 0-1,1 0 1,-1 0-1,0 0 1,0 0-1,0 0 1,0 0 0,0 0-1,0-1 1,1 1-1,-1 0 1,0 0-1,0 0 1,0 0-1,0 0 1,0 0-1,0 0 1,0 0-1,0-1 1,1 1-1,-1 0 1,0 0 0,0 0-1,0 0 1,0 0-1,0-1 1,0 1-1,20-23-1489,2 0-1,45-36 1,-43 39 991,-24 19 509,3-1-11,-1-1-1,1 1 1,0-1 0,0 1 0,0 0 0,0 0-1,1 0 1,-1 0 0,0 1 0,1 0 0,-1-1-1,1 1 1,0 0 0,6 0 0,-8 3 142,-1 0 0,0 1 0,0-1 1,0 1-1,0 0 0,0-1 0,0 1 1,-1 0-1,1 0 0,-1 0 0,0-1 0,0 1 1,0 3-1,1 1 103,3 20 775,1 0 0,16 45 0,-21-71-1006,0-1 1,0 1-1,0-1 0,0 1 0,1-1 0,-1 1 1,0-1-1,0 1 0,0-1 0,1 0 1,-1 1-1,0-1 0,0 1 0,1-1 0,-1 0 1,0 1-1,1-1 0,-1 0 0,0 1 1,1-1-1,-1 0 0,1 0 0,-1 1 1,0-1-1,1 0 0,-1 0 0,1 0 0,-1 1 1,1-1-1,-1 0 0,1 0 0,-1 0 1,1 0-1,-1 0 0,0 0 0,1 0 0,-1 0 1,1 0-1,-1 0 0,1 0 0,-1-1 1,1 1-1,-1 0 0,1 0 0,14-14-689,-14 13 577,20-22-342,1 2-1,2 0 1,38-26-1,-61 46 464,0 0 0,-1 0-1,2 1 1,-1-1 0,0 0-1,0 1 1,0-1 0,0 1 0,0-1-1,0 1 1,1-1 0,-1 1-1,0 0 1,0 0 0,1-1-1,-1 1 1,0 0 0,1 0 0,-1 0-1,0 1 1,0-1 0,1 0-1,-1 0 1,0 1 0,0-1 0,1 0-1,-1 1 1,0 0 0,0-1-1,0 1 1,0 0 0,0-1-1,0 1 1,0 0 0,0 0 0,0 0-1,0 0 1,0 1 0,3 4 235,0 1 0,-1-1 0,0 1 0,0 0 0,3 12 1,4 9 563,4-9-175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58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1 366 11349,'0'0'12947,"23"-12"-11930,4-1-814,-11 6-133,-1-1 0,1-1 1,-2 0-1,1-1 1,-1 0-1,-1-1 0,13-14 1,-20 21-59,-1-1-1,0 0 1,0 0 0,0-1 0,-1 1 0,0-1 0,0 0 0,-1 0 0,1-1 0,-1 1 0,-1-1 0,1 0 0,-1 1 0,0-1 0,0 0-1,0-14 1,-2 21 19,0-1 0,0 1 0,0-1 0,-1 1 0,1-1 0,0 1-1,0 0 1,-1-1 0,1 1 0,0-1 0,-1 1 0,1 0 0,-1-1 0,1 1-1,0 0 1,-1 0 0,1-1 0,-1 1 0,1 0 0,-1 0 0,1 0 0,-1-1-1,1 1 1,-1 0 0,1 0 0,-1 0 0,1 0 0,-1 0 0,1 0 0,-1 0-1,1 0 1,-1 0 0,1 0 0,-1 1 0,-21 2 593,18-2-571,0 1 0,0-1 0,0 1 0,0 0 0,1 1 0,-1-1 0,0 1 0,1-1 0,0 1 0,-1 0 0,-2 4 0,-31 42 283,24-30-97,6-11-52,0 1 0,1 0 0,1 0 0,-1 0 0,2 1 0,-1-1 0,1 1 0,1 0 0,0 1 0,0-1 0,-1 15 0,4-24-186,0 0-1,1 0 1,-1 0-1,1 1 1,-1-1-1,1 0 1,-1 0-1,1 0 1,0 0-1,-1 0 1,1 0-1,0 0 1,0 0-1,0 0 1,0-1-1,0 1 1,0 0-1,0-1 1,0 1-1,0 0 1,0-1-1,0 1 1,1-1-1,-1 1 1,0-1-1,0 0 1,1 0-1,-1 0 1,0 1-1,0-1 1,1 0-1,-1 0 1,2-1 0,6 1-47,1 0 1,-1 0 0,17-4 0,2-4-432,-2-1-1,1-1 1,27-15-1,8-2-664,32-13-915,-91 39 2071,6 19 1798,-3-8-1479,-5-6-282,1 1 0,-1-1 1,1 0-1,0-1 0,0 1 1,1 0-1,-1 0 0,1-1 1,0 1-1,0-1 1,0 0-1,0 0 0,0 0 1,1 0-1,-1-1 0,1 0 1,0 1-1,-1-1 0,1 0 1,0-1-1,1 1 0,-1-1 1,0 0-1,0 0 1,1 0-1,-1 0 0,6 0 1,-5-1-49,0-1 1,0 1-1,0-1 1,0 1 0,0-1-1,0-1 1,0 1 0,0-1-1,-1 0 1,1 0-1,0 0 1,-1-1 0,1 1-1,-1-1 1,0 0-1,7-7 1,12-9 51,-2-1 1,0-1-1,21-29 1,49-75-515,-68 86-944,-15 10-2920,-8 8-3758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0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96 5218,'0'0'17288,"131"-34"-15239,-81 27-928,-10 0-497,0 1-272,-10-1-288,0 7-64,-5-7-224,0 0-1857,-4-6-2849,-11 6-4931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0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11093,'0'0'10549,"0"129"-7988,0-82-368,0-6-928,0-8-625,5-5-512,0-8-128,5-7-80,0-6-1105,0 0-1376,0 0-1569,5-7-1840,0 0-2898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1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3554,'0'0'15746,"4"19"-13151,-2-10-2292,37 144 4709,-38-150-5031,0 0 1,0 0 0,0 0 0,1 0-1,-1 0 1,1 0 0,-1 0-1,1-1 1,0 1 0,0-1-1,1 0 1,-1 1 0,0-1-1,1 0 1,-1 0 0,1 0-1,0-1 1,0 1 0,0-1 0,0 0-1,0 1 1,0-1 0,0 0-1,0-1 1,0 1 0,0 0-1,0-1 1,0 0 0,1 0-1,-1 0 1,0 0 0,0 0-1,0-1 1,1 1 0,-1-1 0,0 0-1,0 0 1,0 0 0,0-1-1,0 1 1,0-1 0,-1 1-1,4-3 1,47-42-1556,-38 31 1181,1 2-1,0 0 1,19-12-1,-33 24 412,1 0 0,-1 0-1,0 0 1,0 0 0,0 0 0,1 0 0,-1 1-1,0-1 1,1 1 0,-1-1 0,0 1 0,1 0 0,-1 0-1,1 0 1,-1 1 0,0-1 0,1 0 0,-1 1-1,0-1 1,1 1 0,-1 0 0,0 0 0,0 0 0,0 0-1,1 0 1,-1 1 0,-1-1 0,1 1 0,0-1-1,3 4 1,4 5 523,-1 0 0,0 1 0,-1 0 0,11 19-1,5 9 262,-21-36-1616,5 6 2000,-4-7-4500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1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3698,'0'0'18099,"7"8"-16194,4 4-1377,0 2 0,-2-1 1,1 1-1,-2 0 1,0 1-1,-1 0 1,0 0-1,-1 1 1,-1 0-1,5 27 1,-6-17-336,-1-1 1,-1 1-1,-1-1 1,-2 1-1,-4 34 0,3-57-182,1 0 0,-1 1-1,1-1 1,-1 0 0,0 0-1,-1 0 1,1 0 0,0 0-1,-1 0 1,0 0 0,1-1-1,-1 0 1,0 1-1,0-1 1,-1 0 0,1-1-1,0 1 1,-1 0 0,1-1-1,-1 0 1,1 0 0,-1 0-1,1 0 1,-1-1 0,-6 1-1,-1 0-27,0 0-1,1 0 0,-1-2 1,0 1-1,1-1 1,-1-1-1,-18-5 0,18 3-36,1 0-1,0-1 1,0 0-1,1-1 1,-1 0-1,-13-12 1,21 16 13,-1 0 0,0-1 0,1 1 0,-1 0 0,1-1 0,0 0 0,0 1 0,0-1 0,0 0 0,0 0 0,1 0 0,0 0 0,-1-1 0,1 1 0,0 0 0,0 0 0,1-1 0,-1 1 0,1-1 0,-1 1 0,1 0 0,0-1 0,1 1 0,-1-1 0,0 1 0,2-4 0,-1 4 29,1 0 1,-1 1-1,1-1 0,0 1 1,-1-1-1,1 1 1,1 0-1,-1-1 1,0 1-1,0 0 0,1 0 1,-1 1-1,1-1 1,0 0-1,-1 1 0,1 0 1,0 0-1,0-1 1,0 2-1,0-1 1,4-1-1,7 0 10,1 0-1,-1 1 1,19 1-1,-29 0-4,4 0 28,-1 0 0,1 1 0,-1 0 0,0 1-1,1 0 1,-1 0 0,0 0 0,0 1 0,0 0 0,0 0 0,-1 1 0,0 0 0,1 0 0,-1 1 0,6 5 0,6 8 153,0 2-1,-1 0 0,16 24 1,28 35 284,-54-71-433,0-1-1,0 0 1,1-1-1,0 1 1,0-2-1,1 1 1,11 5-1,-16-9-380,-4-2 227,1 1 0,-1-1-1,0 0 1,0 0 0,0 1 0,1-1 0,-1 0 0,0 0 0,0 0 0,1 0 0,-1 1 0,0-1 0,0 0 0,1 0 0,-1 0-1,0 0 1,0 0 0,1 0 0,-1 0 0,0 0 0,1 0 0,-1 0 0,0 0 0,0 0 0,1 0 0,-1 0 0,0 0 0,1 0-1,-1 0 1,0 0 0,0 0 0,1 0 0,-1-1 0,0 1 0,0 0 0,1 0 0,-1 0 0,0 0 0,0-1 0,1 1 0,-1 0-1,0 0 1,0 0 0,0-1 0,0 1 0,1 0 0,-1 0 0,0-1 0,0 1 0,0 0 0,0 0 0,0-1 0,0 1 0,0 0-1,0-1 1,0 1 0,0 0 0,0 0 0,0-1 0,0 1 0,0 0 0,0-1 0,0 1 0,1-24-10623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5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265 1 8356,'0'0'12043,"-13"22"-10208,-162 340 3202,170-350-4834,1 1 0,1-1-1,0 1 1,0 0 0,1-1 0,1 1-1,0 17 1,1-29-205,1 0 0,-1-1-1,0 1 1,1 0 0,-1-1 0,1 1-1,-1 0 1,1-1 0,0 1 0,-1 0-1,1-1 1,0 1 0,-1-1-1,1 1 1,0-1 0,0 0 0,-1 1-1,1-1 1,0 0 0,0 1 0,0-1-1,-1 0 1,1 0 0,0 0 0,0 0-1,0 0 1,0 0 0,0 0-1,-1 0 1,1 0 0,0 0 0,1 0-1,33-4-130,-24 1 50,-1-1-1,1 0 1,-1 0-1,0-1 1,0 0-1,-1-1 1,1 0-1,-1-1 1,0 0-1,-1 0 1,0-1-1,7-8 1,8-10-612,-1-1 0,31-51 1,-38 51 556,-2 0 0,0-1 0,-2 0 0,-2-1 0,11-51 1,-9 39 614,-10 38 321,-1 6 200,-10 244 2115,1 67-1523,8-146-1096,0-103-400,2-35-81,-1 1 0,-2-1 1,-1 1-1,-13 58 0,15-87-11,1 0 0,-1 0 1,1-1-1,-1 1 0,0-1 1,0 1-1,0 0 0,0-1 1,0 1-1,0-1 0,0 0 0,0 1 1,0-1-1,-1 0 0,1 0 1,0 1-1,-4 0 0,2-1 13,0 0 0,-1 0 0,1-1 0,0 1 0,-1-1 0,1 0-1,-7 0 1,-1-1 25,-11 2-54,-9-1-50,1-1 1,-59-8-1,79 7-91,0-1 1,0 0-1,1 0 0,0-1 1,-1 0-1,1-1 1,1 0-1,-1 0 1,1-1-1,0 0 1,0-1-1,-13-14 1,17 17-173,1 0 1,1 0 0,-1 0 0,1-1 0,-1 1 0,1-1 0,1 0 0,-1 1-1,1-1 1,-1 0 0,1 0 0,1 0 0,-1 0 0,1 0 0,0 0-1,0-7 1,1 4-596,0 1-1,1-1 0,-1 1 0,1 0 0,1 0 0,-1 0 1,1 0-1,0 0 0,1 0 0,7-9 0,36-38-7587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3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417 49 4466,'0'0'12579,"-22"-8"-10252,-72-24-396,88 30-1749,0 1 0,0-1 0,0 1 1,0 0-1,-1 0 0,1 1 0,0 0 0,0 0 0,-1 0 0,1 1 0,0 0 0,0 0 0,0 1 1,-1 0-1,-6 3 0,4 0 31,0 1 1,1 0 0,-1 1-1,1 0 1,1 0 0,-12 14-1,8-9-36,-6 5 138,2 2 0,0 0 0,-17 28 1,27-37-234,0 0 0,0 0 0,1 0 0,0 0 0,1 0 0,0 1 0,1 0 0,0 0 0,-1 21 0,4-31-85,-1 0 0,0 0 0,1 0 0,-1 0 0,1 0 0,-1 0 0,1-1 0,-1 1 0,1 0-1,0 0 1,-1 0 0,1-1 0,0 1 0,0 0 0,0 0 0,-1-1 0,1 1 0,0-1 0,0 1 0,0-1 0,0 1 0,0-1 0,0 0 0,0 1 0,0-1-1,0 0 1,0 0 0,0 0 0,0 0 0,1 0 0,-1 0 0,0 0 0,0 0 0,0 0 0,1-1 0,5 1-24,0-1 0,0 0 0,0 0 0,11-4 0,4-6 7,-1-1 1,0-1-1,-1-1 0,36-32 1,-9 9-115,-8 5 9,-30 23 55,2 0-1,-1 1 0,1 0 1,0 0-1,1 2 0,21-10 1,-33 15 67,1 1 0,-1 0 0,0 0 0,0 0 0,1 0 0,-1 0 0,0 0 0,1-1 0,-1 1 0,0 0 1,1 0-1,-1 0 0,0 0 0,1 0 0,-1 0 0,0 1 0,1-1 0,-1 0 0,0 0 0,1 0 0,-1 0 0,0 0 0,1 0 1,-1 0-1,0 1 0,0-1 0,1 0 0,-1 0 0,0 0 0,0 1 0,1-1 0,-1 0 0,0 0 0,0 1 0,1-1 1,-1 0-1,0 1 0,0-1 0,0 0 0,0 1 0,2 15 27,-2-7 13,9 317 3260,-11-303-3157,0 0 0,-1 0 0,-2 0 0,0-1 0,-1 1-1,-1-1 1,-2-1 0,0 1 0,-1-2 0,-1 1 0,-20 27 0,28-44-138,0 0 1,0 0 0,0 0 0,-1 0 0,1-1 0,-1 0-1,-7 5 1,10-7-55,0 0-1,1-1 1,-1 1-1,0-1 0,0 0 1,0 1-1,0-1 1,0 0-1,0 1 0,0-1 1,1 0-1,-1 0 1,0 0-1,0 0 0,0 0 1,0 0-1,0 0 1,0 0-1,0 0 0,0 0 1,0 0-1,0-1 1,0 1-1,0 0 0,0-1 1,0 1-1,1-1 1,-1 1-1,0-1 1,0 1-1,0-1 0,1 0 1,-1 1-1,0-1 1,1 0-1,-1 0 0,1 1 1,-1-1-1,1 0 1,-1 0-1,1 0 0,-1 0 1,1 0-1,0 1 1,-1-1-1,1-1 0,-5-13-2418,1-1-1,0 1 1,1-1-1,-1-30 1,3-7-4845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8196,'0'0'12694,"3"23"-10453,0 1-1546,2 20 961,-1 56 0,-5-44-421,0 43-139,1-86-1060,2-1 1,-1 1-1,2-1 0,-1 0 0,8 19 0,-8-27-95,0-1 1,0 0 0,0 0 0,1 0 0,-1 0 0,1-1-1,0 1 1,0 0 0,0-1 0,0 0 0,0 0-1,0 0 1,0 0 0,1-1 0,-1 1 0,1-1 0,-1 0-1,1 0 1,0 0 0,-1 0 0,1 0 0,0-1-1,0 0 1,0 0 0,5 0 0,1-1-257,0 1 0,0-1 0,0-1-1,-1 0 1,1 0 0,0-1 0,-1 0 0,15-7 0,-10 1 318,-1 0 1,0-1 0,0 0-1,-1-1 1,-1 0-1,0-1 1,0-1-1,-1 1 1,-1-2 0,0 1-1,-1-1 1,0-1-1,-1 1 1,-1-1-1,0 0 1,-1-1-1,4-19 1,-9 33 161,1 0 0,-1 1 0,1-1 1,-1 1-1,0-1 0,0 1 0,0-1 0,0 0 0,0 1 1,0-1-1,-1 1 0,1-1 0,0 1 0,-1-1 0,1 0 0,-1 1 1,0 0-1,1-1 0,-1 1 0,-1-3 0,0 4-98,1-1 0,0 1-1,0-1 1,-1 1 0,1-1-1,0 1 1,-1 0 0,1 0-1,0-1 1,-1 1 0,1 0 0,0 0-1,-1 1 1,1-1 0,-1 0-1,1 0 1,0 1 0,0-1-1,-1 1 1,1-1 0,0 1 0,0-1-1,-1 1 1,0 1 0,-6 2-40,1 1 0,0 0-1,1 1 1,-1-1 0,1 1 0,0 1 0,0-1 0,1 1 0,-7 10 0,-4 10 121,-17 36 0,28-53-97,1 0-1,0 1 1,1-1-1,0 1 1,0 0-1,2 0 1,-1 0-1,1 0 1,1 0-1,1 19 1,-1-26-50,1 0 0,0 0 0,-1 0 0,2-1 1,-1 1-1,0 0 0,1 0 0,0 0 0,0-1 0,0 1 0,0-1 1,0 0-1,1 1 0,0-1 0,-1 0 0,1-1 0,0 1 1,1 0-1,-1-1 0,0 0 0,1 1 0,-1-1 0,1-1 0,0 1 1,-1-1-1,1 1 0,0-1 0,0 0 0,0 0 0,0-1 0,8 1 1,-3 1-180,1-1 0,0 0 0,-1-1 1,1 0-1,0-1 0,-1 0 0,1-1 1,0 1-1,-1-2 0,0 1 0,0-2 1,1 1-1,-2-1 0,1 0 0,14-10 1,-8 2-1596,-1-2 1,16-17 0,-19 18-940,-1 0 0,-1 0 0,10-17 0,2-18-7621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4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4514,'0'0'16103,"-5"136"-12917,5-96-561,-5 1-928,5-21-721,0-6-592,0-28-8595,0-20-481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4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110 109 11093,'-110'-101'11269,"110"94"-7731,5 7-2962,10 0-128,10 0-288,10 0-160,15 0-80,6 0-2689,9 0-3522,-10 0-1568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5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1457,'0'0'24862,"-26"27"-23171,-82 89-410,100-108-1123,1 1 0,0 0 0,1 0 0,-1 1 0,-8 19 0,13-22-103,0-1 0,1 1 0,0 0 0,0-1 0,1 1 0,0 12 0,0-19-54,0 2-5,0-1 0,0 0 0,1 1 0,-1-1 0,0 0 0,1 1 0,-1-1 0,1 0 0,-1 0 1,1 1-1,0-1 0,0 0 0,-1 0 0,1 0 0,0 0 0,0 0 0,0 0 0,0 0 0,0 0 0,0 0 1,0 0-1,1-1 0,-1 1 0,0 0 0,0-1 0,0 1 0,1-1 0,-1 0 0,0 1 0,1-1 0,-1 0 0,0 0 1,1 1-1,-1-1 0,2-1 0,8 2-62,-1-1 0,1-1 1,15-2-1,-23 2 48,7-1-177,-1 0-1,1-1 1,-1 0-1,0-1 0,0 0 1,0 0-1,0-1 1,14-10-1,3-6-2705,30-30 0,-30 26-1142,20-16-6359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5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8612,'0'0'16231,"-6"22"-14414,-1 4-1441,-33 138 2024,32-125-1992,2 1 0,-3 58-1,9-37-431,0-60 0,0 0 0,0-1 0,0 1 0,0 0 0,0-1 0,0 1 0,1 0-1,-1 0 1,0-1 0,0 1 0,0 0 0,1-1 0,-1 1 0,0-1 0,1 1-1,-1 0 1,1-1 0,-1 1 0,1-1 0,-1 1 0,1-1 0,-1 1 0,1-1-1,-1 1 1,1-1 0,-1 0 0,1 1 0,0-1 0,-1 0 0,1 0 0,0 1 0,-1-1-1,1 0 1,0 0 0,-1 0 0,1 0 0,0 0 0,-1 0 0,1 0 0,0 0-1,0 0 1,-1 0 0,1 0 0,0 0 0,-1 0 0,1-1 0,1 1 0,31-16-1017,38-41-182,-54 41 850,1 1-1,1 1 1,23-15 0,-38 28 434,-1-1 1,0 1-1,1-1 1,-1 1-1,0 0 1,1 0-1,0 1 0,-1-1 1,1 1-1,-1-1 1,1 1-1,0 0 0,-1 1 1,1-1-1,-1 0 1,1 1-1,0 0 0,-1 0 1,1 0-1,-1 1 1,0-1-1,0 1 0,1-1 1,-1 1-1,0 0 1,0 0-1,4 4 0,-3-2 128,0 0 0,0 1 0,-1-1-1,1 1 1,-1-1 0,0 1-1,0 0 1,-1 0 0,0 1 0,0-1-1,0 0 1,0 1 0,-1-1 0,0 1-1,0-1 1,1 11 0,-2 0 167,0 1-8278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7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40 5314,'0'0'17622,"-7"-9"-15557,2 3-1756,3 3-209,0 1 0,0 0 0,0-1 1,0 1-1,0 0 0,0 0 0,0 0 0,0 1 0,-4-3 0,4 4-68,1-1-1,0 1 1,-1 0-1,1 0 1,0 0-1,-1 0 1,1 0-1,-1 0 1,1 0-1,0 0 1,-1 0 0,1 1-1,-1-1 1,1 1-1,0-1 1,0 1-1,-1-1 1,1 1-1,0 0 1,0-1-1,0 1 1,0 0-1,-1 0 1,1 0-1,1 0 1,-1 0-1,-2 2 1,-27 31 346,2 2 0,-35 53 0,59-84-298,4-4-63,-1 0 0,0 0 0,0 0-1,1 0 1,-1 0 0,0 0-1,1 0 1,-1 1 0,1-1-1,-1 0 1,1 0 0,0 0 0,0 1-1,-1-1 1,1 0 0,0 0-1,0 2 1,24-3-414,-9-2 310,0-2 1,0 0-1,20-8 0,-23 7-22,0 1-1,1 0 1,-1 1-1,1 0 1,25-2 0,-36 5 94,-1 0 1,1 0 0,-1 0 0,0 0 0,1 1 0,-1-1 0,0 0 0,1 1-1,-1-1 1,0 1 0,1-1 0,-1 1 0,0 0 0,0-1 0,0 1 0,1 0-1,-1 0 1,0 0 0,0 0 0,0 0 0,-1 0 0,1 0 0,0 0 0,1 2-1,8 33-112,-9-30 127,5 38 433,-2 0-1,-3 62 1,-2-61-45,1-14-81,-2 1-1,-2-1 1,-12 52-1,12-66-200,-1 0 0,-1-1 0,0 0 0,-1 0 0,-1 0 0,-1-1 0,0-1 0,-14 19 0,20-31-103,1 1 0,-1-1 0,0 1 0,1-1 0,-1 0 0,0 0 0,-1 0 0,1 0 1,0-1-1,0 1 0,-1-1 0,1 0 0,-8 2 0,10-3-40,0 0 1,0 0-1,-1 0 1,1 0 0,0 0-1,0 0 1,-1 0-1,1 0 1,0-1-1,0 1 1,-1 0 0,1-1-1,0 1 1,0-1-1,0 1 1,-1-1-1,1 0 1,0 1-1,0-1 1,0 0 0,0 0-1,0 0 1,1 0-1,-1 0 1,0 0-1,0 0 1,1 0-1,-1 0 1,0 0 0,1 0-1,-1 0 1,1-1-1,-1 1 1,1 0-1,0 0 1,0-1 0,-1-1-1,-1-22-1535,1 1 0,0 0 0,2 0 0,1-1-1,1 1 1,8-32 0,20-45-6050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7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4226,'0'0'12880,"2"29"-9969,2 6-1979,5 131 2818,-10-140-2960,1-11-332,0 0 0,0-1 1,6 30-1,-6-44-474,0 1-1,0-1 1,0 1 0,0 0-1,0-1 1,0 1 0,0 0 0,0-1-1,0 1 1,0-1 0,1 1 0,-1-1-1,0 1 1,0 0 0,1-1-1,-1 1 1,0-1 0,1 1 0,-1-1-1,0 1 1,1-1 0,-1 1 0,1-1-1,-1 0 1,1 1 0,-1-1 0,1 0-1,-1 1 1,1-1 0,-1 0-1,1 0 1,0 1 0,-1-1 0,1 0-1,-1 0 1,1 0 0,0 0 0,0 0-1,11-10-1272,-11 9 1105,20-23-1259,9-11-439,2 1-1,38-31 0,-68 64 1804,20-17-1507,35-20-1,-52 35 1512,0-1-1,0 2 0,0-1 1,1 1-1,-1 0 0,1 0 0,0 0 1,0 1-1,-1-1 0,1 2 1,0-1-1,0 1 0,10 0 1,-15 0 108,0 1 1,1 0 0,-1 0-1,0-1 1,0 1-1,0 0 1,0 0 0,1 0-1,-1 0 1,0 0 0,-1 0-1,1 0 1,0 1-1,0-1 1,0 0 0,-1 0-1,1 1 1,0-1-1,-1 1 1,0-1 0,1 0-1,-1 1 1,0-1 0,1 1-1,-1 2 1,2 6 492,31 106 6683,-32-115-7136,-1 0 0,0 1 1,0-1-1,1 0 0,-1 0 0,1 0 1,-1 0-1,1 1 0,-1-1 0,1 0 0,0 0 1,0 0-1,-1 0 0,1 0 0,0-1 1,0 1-1,0 0 0,0 0 0,0-1 1,0 1-1,0 0 0,0-1 0,0 1 0,0-1 1,2 1-1,-1-1-39,0 0 0,-1 0 0,1-1 0,0 1 1,-1-1-1,1 1 0,-1-1 0,1 1 0,-1-1 0,1 0 1,-1 0-1,1 0 0,-1 0 0,0 0 0,1 0 0,0-2 0,7-6-19,0-1 0,-1-1 0,11-17 0,-16 24 95,1-3-125,0-1-1,0 0 1,-1 1-1,0-1 1,0-1-1,-1 1 0,0 0 1,0-1-1,0-10 1,-2 15 60,0 0 1,1 0-1,-1 0 1,-1 1-1,1-1 1,-1 0-1,1 0 1,-1 0-1,0 1 1,0-1-1,-1 0 1,1 1-1,-1-1 1,0 1 0,0-1-1,0 1 1,0 0-1,-1 0 1,1 0-1,-1 0 1,-5-5-1,4 6 48,1 1 0,0-1 0,-1 1-1,1 0 1,-1-1 0,1 1 0,-1 1 0,0-1 0,1 1-1,-1-1 1,0 1 0,0 0 0,1 0 0,-7 2-1,-52 14 184,47-12-322,-45 17-249,22-8-3369,33-12-274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8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9092,'0'0'15655,"-5"116"-15158,5-96-417,0-7-80,0-6-1073,15 0-2593,5-7-2833,5 0-2849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8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5891,'156'68'11573,"-146"-61"-8836,-10 20-2176,15 0 863,-5 7-575,0 0-673,-5 0-176,5 6-1473,-5-6-3297,0 7-3298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8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3153,'0'0'25036,"-5"7"-25036,5 0-400,5 0-2386,11 7-2752,-1-14-5267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6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3602,'0'0'17304,"0"23"-15842,0 2-1231,-8 272 5047,6-215-4513,2-80-818,2-7-142,15-30-192,1 0 1,47-65-1,-49 75 339,29-36 77,-44 60-19,-1-1-1,1 1 1,0 0 0,1 0-1,-1-1 1,0 1-1,0 0 1,0 0 0,1 0-1,-1 0 1,1 0-1,-1 1 1,1-1 0,-1 0-1,1 1 1,-1-1-1,1 1 1,-1-1 0,1 1-1,0 0 1,-1 0-1,3 0 1,-2 0 10,1 0 0,-1 1 0,0 0 0,1 0 0,-1 0 0,0 0 0,1 0 0,-1 0 0,0 0 0,0 1-1,0-1 1,0 1 0,2 1 0,5 7 111,0 1 0,-1-1 0,0 2 0,8 12 0,-12-16-19,7 9 93,-1 0 0,-1 1 0,-1 0 0,0 0 0,-1 1 0,-2 0 0,1 0 0,-2 0 0,-1 1 0,0-1 0,-1 34 0,-2-25-191,0-27-260,-20-1-10679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8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1160 4466,'0'0'20652,"0"-3"-19243,14-357 1069,-13 287-2491,29-445-1705,-26 492 1424,0 0 1,1 0-1,2 0 1,0 1-1,16-34 1,-22 57 330,-1 1 0,1 0 1,0 0-1,0 0 0,0 0 0,0 0 0,0 0 0,1 0 1,-1 0-1,0 0 0,0 0 0,1 0 0,-1 1 0,0-1 1,1 0-1,-1 1 0,1 0 0,-1-1 0,1 1 0,-1 0 1,1-1-1,-1 1 0,1 0 0,-1 0 0,1 0 0,-1 1 1,1-1-1,-1 0 0,1 0 0,1 1 0,7 2-18,0 0 0,-1 1 0,14 6 0,-7-3 116,-12-5-121,14 4 30,-1 2 1,19 10-1,-33-16-42,0-1-1,0 1 1,0 0-1,0 0 1,0 1-1,0-1 1,-1 1-1,1-1 1,-1 1-1,0 0 1,0 0 0,0 0-1,0 0 1,0 0-1,-1 0 1,1 0-1,-1 1 1,2 4-1,-2 0 55,-1 0-1,0-1 0,0 1 0,0 0 0,-1 0 1,0-1-1,-1 1 0,1-1 0,-2 1 1,1-1-1,-1 0 0,-4 9 0,1-6-1,0-1 0,-1 0-1,0-1 1,-1 1 0,1-1-1,-2 0 1,-16 12 0,23-19-61,0 0 0,1 0 1,-1 1-1,0-1 0,1 1 1,-1 0-1,1-1 1,-1 1-1,1 0 0,0 0 1,0 0-1,0 0 1,0 0-1,0 0 0,0 0 1,1 0-1,-1 3 0,1-4-10,0 1-1,0 0 1,0-1-1,1 1 0,-1-1 1,1 1-1,-1-1 0,1 1 1,0-1-1,-1 1 0,1-1 1,0 1-1,0-1 0,0 0 1,0 0-1,0 1 0,0-1 1,0 0-1,1 0 1,-1 0-1,0 0 0,1 0 1,-1-1-1,3 2 0,13 8 2,-7-5 25,0 1 0,-1 0 0,1 0 0,8 9 0,-15-12-7,0 0 1,0 1-1,-1-1 1,1 0-1,-1 1 1,0 0 0,0 0-1,0-1 1,-1 1-1,1 0 1,-1 0-1,0 1 1,0-1-1,1 8 1,-1 3 144,0-1 0,0 1 1,-2 0-1,1-1 0,-2 1 0,-7 28 1,7-37-107,0 0 0,-1 1 1,1-1-1,-2 0 1,1-1-1,-1 1 0,0-1 1,0 1-1,0-1 0,-1 0 1,1-1-1,-1 1 1,0-1-1,-1 0 0,1 0 1,-1-1-1,0 1 0,-7 2 1,4-2-279,-1-1-1,1 0 1,-1 0 0,-12 1-1,0-1-2960,0-3-3742,17-13-8937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9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2865,'0'0'13628,"13"0"-12249,-5 0-1198,0 0 0,0 0 0,0-1 0,0 0 0,0-1 0,0 0 0,-1 0 0,1-1 1,0 1-1,-1-2 0,0 1 0,0-1 0,10-7 0,-13 8-70,68-57 1020,-63 52-1001,0-1 0,-1 0 0,0 0 0,-1-1 0,9-15 0,-14 22 54,0-1-1,-1 0 1,0 1 0,0-1-1,0 0 1,0 0 0,0 1-1,-1-1 1,0 0 0,1 0-1,-2 0 1,1 0 0,-1-5 0,1 8-110,0-1 0,-1 1 0,1-1 0,-1 1 0,1-1 0,-1 1 0,1 0 0,-1-1 0,0 1 0,0 0 0,0-1 0,0 1 0,0 0 0,0 0 0,0 0 0,0 0 0,0 0 0,0 0 0,-1 0 0,1 0 0,0 0 0,-1 1 1,1-1-1,-1 0 0,1 1 0,0-1 0,-1 1 0,1 0 0,-1-1 0,0 1 0,-1 0 0,1 0-44,1 0-1,-1 1 1,1-1 0,-1 1 0,1-1 0,0 1-1,-1 0 1,1-1 0,0 1 0,-1 0-1,1 0 1,0 0 0,0 0 0,0 0 0,0 0-1,0 0 1,0 0 0,0 0 0,-1 2 0,-15 29 40,14-25-32,-5 12 184,2-1 0,0 1-1,1 1 1,1-1 0,1 0 0,1 1-1,0 0 1,2 26 0,0-44-233,0-1 1,0 1-1,0 0 0,1-1 1,-1 1-1,0 0 1,1-1-1,-1 1 1,1 0-1,-1-1 0,1 1 1,0-1-1,0 1 1,-1-1-1,1 0 1,0 1-1,0-1 0,1 0 1,-1 0-1,0 1 1,0-1-1,0 0 1,1 0-1,-1 0 0,1-1 1,-1 1-1,1 0 1,-1 0-1,1-1 0,-1 1 1,4 0-1,3 0-785,1 0 1,0 0-1,0-1 0,0 0 0,8-1 0,7 0-2513,17 1-3304,12 0-1666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09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9236,'0'0'10949,"140"0"-9124,-55 0-592,1 0-481,4 0-240,-15 0-336,-15 0-176,-9 0-336,-21 7-2177,-15 0-3362,-5-7-2929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10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8052,'0'0'3137,"-4"20"1164,0-2-3209,-18 120 5251,21-126-5807,-2 7 74,2 0 0,0 1 0,1-1 1,5 33-1,-4-46-607,1 1 0,0-1 0,0 0 0,0 0 1,1 0-1,0 0 0,0 0 0,1-1 0,-1 1 1,1-1-1,0 0 0,1 0 0,-1-1 0,1 1 0,0-1 1,0 0-1,1 0 0,5 3 0,4 0-52,-1 0 1,1 0-1,0-2 0,0 0 0,1-1 0,-1 0 1,26 2-1,-10-3-31,0-2 0,1-1 0,31-4 1,-48 2 39,-1-1 0,1 0 1,-1-1-1,0-1 0,0 0 1,-1-1-1,1-1 0,-1 0 1,-1 0-1,18-15 0,-23 18 21,-1-1 0,0 0 0,-1 0-1,1-1 1,-1 0 0,0 0 0,0 0-1,-1-1 1,0 1 0,0-1 0,-1 0 0,0 0-1,0 0 1,0-1 0,-1 1 0,0-1 0,-1 1-1,1-1 1,-1 0 0,-1 0 0,0-10-1,0 17 51,-1-1-1,0 1 1,0-1-1,1 1 1,-1 0-1,0-1 1,0 1-1,0 0 1,0 0-1,0 0 1,-1 0-1,1 0 1,0 0-1,-1 0 1,1 0-1,0 0 1,-1 0-1,1 1 1,-1-1-1,1 1 1,-1-1-1,1 1 1,-1-1-1,1 1 1,-1 0-1,0 0 1,1 0-1,-3 0 1,-2 0 110,1-1 0,0 1 0,-1 1 0,1-1 0,0 1 0,0 0 0,-1 0-1,-7 3 1,8-1-59,0 0-1,0 0 1,1 1-1,-1-1 1,1 1-1,0 0 1,0 0-1,1 0 1,-1 1-1,1-1 1,0 1-1,0 0 1,0 0-1,1 0 1,-3 7-1,1-1 102,0 1 0,1-1 0,1 1 0,-1 0 0,2-1 1,-1 18-1,2-24-125,0 1 0,0-1-1,0 1 1,1-1 0,0 1 0,0-1 0,0 1 0,1-1 0,3 9 0,-2-10-49,-1-1 0,1 0 1,0 1-1,0-1 0,0 0 0,1-1 0,-1 1 1,1-1-1,0 1 0,-1-1 0,1 0 0,7 2 1,0 0-102,-1 0 1,0-1-1,1-1 0,0 0 1,0 0-1,-1-1 1,1-1-1,0 1 1,0-2-1,0 0 1,0 0-1,0-1 0,15-4 1,-3-1-1719,1-1-1,-1-1 1,-1-1 0,41-25 0,-5-4-4972,-6-2-701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10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3714,'0'0'23979,"-5"108"-22763,5-94-704,0-8-512,0-19-12437,0-14 1712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10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15335,'0'0'10949,"136"0"-10693,-91-7-256,10 0-1360,-15 1-3667,-5-8-6578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10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2977,'0'0'17841,"-2"28"-15528,-1 9-1576,-2 115 1772,5-127-2031,-1-9-219,1 0 0,4 26 0,-4-37-251,1-1 0,0 0 1,1 1-1,-1-1 0,1 0 0,0 0 0,0 0 0,0 0 0,0 0 0,1 0 1,-1-1-1,1 1 0,0-1 0,4 4 0,0-2-23,1 1 0,-1-1 0,1 0 1,0-1-1,0 0 0,1 0 0,0-1 0,-1 0 0,1-1 0,0 1 1,10 0-1,2-1-95,0-1 1,1-1-1,33-3 1,-49 2 61,0 0 0,0 0 0,-1-1 0,1 0 0,0 0 1,-1 0-1,0-1 0,1 0 0,-1 0 0,0 0 0,0 0 0,-1-1 0,1 0 1,-1 0-1,0 0 0,0-1 0,0 1 0,0-1 0,-1 0 0,4-6 1,-2 2 63,-1-1 0,1 0 0,-1 0 0,-1 0 1,0-1-1,0 1 0,-1-1 0,-1 0 0,1-18 1,-1 27 44,-1 0 0,0-1 0,0 1 0,0 0 0,-1 0 0,1-1 0,0 1 0,-1 0 1,0 0-1,1 0 0,-1 0 0,0 0 0,0 0 0,0 0 0,-1-2 0,0 3 10,0 0 1,1 0-1,-1 0 0,1 0 0,-1 1 0,0-1 0,0 1 1,1-1-1,-1 1 0,0 0 0,0-1 0,0 1 1,1 0-1,-1 0 0,0 0 0,0 0 0,0 1 0,0-1 1,-2 1-1,0 1-11,-1-1 1,1 1 0,0 0 0,0 0-1,0 0 1,0 1 0,0-1-1,0 1 1,0 0 0,1 0-1,0 0 1,-1 1 0,1-1-1,0 1 1,1 0 0,-1 0 0,1 0-1,0 0 1,-3 5 0,0 1 36,1 1 0,0-1 1,0 1-1,1 0 1,1 0-1,0 0 0,-1 13 1,2-8 87,0 1 0,2-1 0,4 31 1,-4-40-113,1 0 0,0 0 0,1 0 1,0-1-1,0 1 0,0-1 0,0 0 0,1 0 1,0 0-1,1 0 0,7 7 0,-5-6 32,0 0-1,0 0 0,1-1 1,12 8-1,-18-13-184,-1 0-1,1 0 1,-1 0-1,1-1 1,0 1 0,-1 0-1,1-1 1,0 1-1,0-1 1,0 0-1,-1 1 1,1-1 0,0 0-1,0 0 1,0 0-1,0-1 1,-1 1 0,1 0-1,0-1 1,0 1-1,-1-1 1,1 1-1,0-1 1,-1 0 0,1 0-1,0 0 1,-1 0-1,1 0 1,-1 0-1,1 0 1,1-3 0,12-15-3455,0-1-5035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0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10 213 272,'0'0'11883,"-5"22"-9487,4 30 239,0-21-1514,1-1-1,6 50 1,-2-64-498,-5-25 463,-1-18-1066,2-200-4366,-6 206 4731,6 21-280,0 0 0,0 0 1,-1-1-1,1 1 0,0 0 0,0 0 0,-1-1 1,1 1-1,0 0 0,0-1 0,0 1 0,-1 0 0,1-1 1,0 1-1,0 0 0,0-1 0,0 1 0,0 0 0,0-1 1,0 1-1,0 0 0,0-1 0,0 1 0,0-1 1,0 1-1,0 0 0,0-1 0,0 1 0,0 0 0,0-1 1,0 1-1,0 0 0,1-1 0,-1 1 0,0 0 1,0-1-1,0 1 0,1 0 0,-1 0 0,0-1 0,0 1 1,1 0-1,-1 0 0,0-1 0,1 1 0,-1 0 1,0 0-1,0 0 0,1 0 0,-1-1 0,0 1 0,1 0 1,-1 0-1,1 0 0,-1 0 0,0 0 0,1 0 1,-1 0-1,0 0 0,1 0 0,-1 0 0,0 0 0,1 0 1,0 0-1,408 0 762,-370-2-731,0-1 1,43-11-1,20-2 245,-64 11-319,29-2 30,61-1 18,-82 1 28,80-25 0,-92 22-95,-1 1 0,1 1 0,1 2 0,50-2 0,-22 8 29,155-6 277,-146 2-265,75 5 1,-45 1-6,-11-3 4,180 8 237,-40 2-10,149 10-150,-300-15-105,94 16 1,-95-9-13,95 1 0,-113-9-19,-1 2 0,66 15 0,-75-14 0,55 1 1,-14-1 1,636 29-72,-581-22 30,424-13 14,-170 14 34,-29-14 29,-162-7-96,46 0-37,179 0 72,-391-1 10,-16 2-1,43 0 33,-44 4-34,0 0 0,28-7 1,121-24 98,-163 31-108,0 1 1,0 0 0,20 1 0,-19 1 1,0-1 0,28-4 0,-19 1 3,0 2-1,1 0 0,26 3 1,4 0 1033,-54 19-207,2-2-728,0-1 0,1 1 0,8 26 0,1 9 186,-2-23-140,0 11 102,-10-39-223,0 1-27,0-3-35,-13-15-10575,-14-6 2964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0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4162,'2'0'20676,"24"0"-19499,141 0 3290,-94 0-4988,-21 0-3456,-1 0-4359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8340,'0'0'12728,"0"22"-10367,0-8-1973,-1 13 444,2 0 0,0 1-1,2-1 1,11 45-1,0-32-33,29 61 0,-34-89-593,-4-17-1370,-4-24-3188,-1 25 3439,0-1-606,0 0 0,1 0 0,-1 0 0,1 0 0,0 1 0,2-8 0,6-8-7374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8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4882,'0'0'12569,"0"29"-10040,0 192 1678,0 81 155,0-300-4269,5-4 38,2-10-129,0 1 0,-1-1 1,7-18-1,7-15 21,0 9-96,1 0 0,1 2 0,3 0 1,0 2-1,42-42 0,-61 69 20,-1 0 19,0 1 1,1-1 0,-1 1 0,11-6 0,-15 9 29,0 1 1,0-1 0,0 0 0,0 1 0,0 0 0,0-1-1,1 1 1,-1 0 0,0-1 0,0 1 0,0 0 0,0 0-1,1 0 1,-1 0 0,0 0 0,0 0 0,0 1-1,0-1 1,1 0 0,-1 1 0,0-1 0,0 0 0,0 1-1,0-1 1,0 1 0,0 0 0,0-1 0,0 1-1,0 0 1,0 0 0,0-1 0,-1 1 0,1 0 0,0 0-1,1 2 1,17 33 509,0 0-1,-3 1 0,-1 1 1,-2 1-1,-1 0 0,9 63 1,-17-70-532,-1 0 0,-3 47 0,-1-41-2156,2-125-6003,3 20-1241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1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4994,'0'0'19105,"-3"7"-17592,-9 20-961,1 1 1,2 1 0,1 0 0,1 0-1,-5 37 1,5 6 261,1 80-1,6-145-792,0-1 0,1 1 0,-1-1 0,1 1 0,1-1 0,-1 1 0,4 7 0,-4-12-27,0 0 1,-1-1 0,2 1 0,-1 0 0,0-1 0,0 1 0,0 0 0,1-1 0,-1 1-1,1-1 1,-1 0 0,1 0 0,-1 1 0,1-1 0,0 0 0,0 0 0,0 0 0,-1-1 0,1 1-1,0 0 1,0-1 0,0 1 0,0-1 0,0 0 0,0 0 0,3 0 0,37-4-3860,-2-10-7241,-35 12 9739,14-5-6685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8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5122,'0'0'15351,"-1"6"-14337,-2 40 1971,2 69 0,1-60-1936,0-51-971,0-2-47,0 0 1,0 0 0,0 0 0,0-1-1,0 1 1,0 0 0,0 0 0,1 0-1,-1 0 1,1 0 0,-1 0 0,1 0-1,0-1 1,-1 1 0,1 0 0,0 0-1,0-1 1,2 3 0,1-3 26,-3-1 76,0-1-115,1-1-1,-1 1 1,-1-1 0,1 1 0,0-1 0,0 0-1,0 1 1,-1-1 0,1 0 0,-1 0 0,1 1-1,-1-4 1,1 1 12,6-18 43,-2 5-56,0-1 0,2 1 1,0 0-1,0 0 0,15-21 1,-22 37-33,1 0 1,0 0 0,0 0-1,0 1 1,0-1 0,0 0 0,0 0-1,0 1 1,0-1 0,0 0-1,0 1 1,1-1 0,-1 1-1,0 0 1,0-1 0,0 1-1,1 0 1,-1 0 0,0 0 0,1 0-1,-1 0 1,0 0 0,0 0-1,1 0 1,-1 0 0,0 1-1,0-1 1,1 0 0,-1 1 0,0-1-1,2 2 1,1 0-5,-1 0 0,0 0 0,1 0 0,-1 0 0,0 1 0,0-1 1,-1 1-1,5 4 0,77 128 309,-83-134-444,14-9-14224,-5-5 2054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8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9444,'0'0'14359,"115"0"-13495,-95 0-704,5 0-160,5 0-320,-5 0-1553,1 0-1392,-1 0-3154,-10 0-6051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2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4434,'0'0'15087,"0"18"-13166,0 139 1897,0-89-2415,0-67-1272,4-1 98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0.6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2561,'0'0'18201,"7"0"-17134,148-7 4055,5 0-3860,141-6-827,-204 5-193,140 7 0,-105 3-227,19-2-29,-151-1-458,-1 1 0,1-1 0,0 1-1,0-1 1,0 1 0,0-1 0,0 1 0,0-1-1,-1 0 1,1 1 0,0-1 0,0 1 0,-1-1-1,1 1 1,0 0 0,-1-1 0,1 1-1,-1-1 1,1 1 0,0 0 0,-1-1 0,1 1-1,-1 0 1,1-1 0,-1 1 0,0 0 0,-21-2-9909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1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5811,'0'0'14292,"11"4"-10530,43 18-1610,-39-17-1818,-1 0 1,0 1-1,1 1 0,-2 0 0,1 1 1,20 16-1,-31-21-290,-1 1 0,0-1 0,0 0 0,0 1 0,-1-1 0,1 1-1,-1 0 1,0-1 0,0 1 0,0 0 0,0 0 0,-1 0 0,0 0 0,0 0 0,0 0 0,0-1 0,0 1 0,-1 0 0,0 0-1,1 0 1,-2 0 0,1-1 0,0 1 0,-1 0 0,1-1 0,-1 1 0,-4 5 0,-42 30 644,46-38-184,18 6-578,5-7 0,-9 1-208,0-1-1,0 0 1,0-1 0,0 0 0,0-1-1,-1-1 1,21-6 0,31-20-6717,-42 19 1734,24-11-9868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1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3618,'0'0'17538,"10"-2"-15782,-3 0-1476,0 0 1,0 0-1,1 1 1,-1 0-1,0 1 0,1-1 1,-1 2-1,1-1 1,-1 1-1,0 0 0,0 0 1,1 1-1,-1 0 1,0 0-1,0 1 1,0 0-1,10 6 0,-7-1-123,1 0 0,-1 2 0,-1-1 0,0 1-1,0 0 1,-1 1 0,0 0 0,-1 0-1,0 1 1,-1 0 0,0 0 0,-1 1-1,0-1 1,-1 1 0,-1 0 0,0 0 0,0 1-1,-2-1 1,1 0 0,-2 24 0,1 9-25,-2 53 164,1-90-235,-1 0 1,-1 0-1,0 0 1,0 0-1,-1 0 1,0 0-1,-1 0 1,-4 9-1,4-11 4,4-6-59,0-1-1,-1 1 1,1 0-1,0 0 1,-1-1 0,1 1-1,0 0 1,-1-1-1,1 1 1,-1 0 0,1-1-1,-1 1 1,1-1-1,-1 1 1,0-1 0,1 1-1,-1-1 1,0 1-1,1-1 1,-1 0-1,0 1 1,1-1 0,-1 0-1,0 1 1,0-1-1,1 0 1,-1 0 0,-1 0-1,1 0-39,0 1 0,0-1 0,0 0 0,1 1 0,-1-1 0,0 1 0,0-1-1,0 1 1,1-1 0,-1 1 0,0-1 0,1 1 0,-1 0 0,1-1 0,-1 1 0,1 0 0,-1-1 0,0 3-1,0-2-233,1 0 0,-1 0 0,0 0 0,1 0 0,-1 0 0,0 0 0,0 0 0,0-1 0,0 1 0,0 0 0,1 0-1,-2-1 1,1 1 0,0-1 0,0 1 0,0-1 0,0 1 0,0-1 0,0 1 0,-2-1 0,-6 0-4609,3 0-2198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3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1953,'0'0'13107,"-2"5"-11936,-7 24 1179,-9 40-1,-7 92 369,23-142-6349,3-43-4671,-1 9-436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6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6307,'0'0'9935,"5"0"-8724,577 0 7515,789 0-5630,-1145 12-3033,-188-9-60,123 16 57,-61-6-26,-41-10 13,77-3 0,-45-2 56,285 9 148,-331-7-191,91 12 0,-74-9 10,-49-4-33,-1 1 0,1 1 1,18 3-1,-15-2-6,-1-1 1,1 0 0,1-1-1,15-1 1,13-1 5,106 0 79,174 5 101,-270 3-185,30 0-3,70 1-74,87 0 74,-188-7-23,214-6 34,371-4 55,-390 12-73,-217-2-20,-11-1 5,0 1 0,0 1 0,28 5 0,-34-4-4,1 0 1,-1-2 0,30-1 0,-5-1-1,321 2-67,-289 2 49,132 22 1,-174-21 29,0-1 0,54-4 0,-17 0 1,213 2 16,-241-1-31,39-7-1,-34 2-2,51 1 1,-95 5-7,1 0 16,1 1-6,-1 0 0,0 1 1,0-1-1,0 0 0,0 1 1,0-1-1,0 1 1,0-1-1,0 1 0,-1-1 1,1 1-1,0 1 1,0-2 14,3 14 126,0 0 1,0 0-1,-1 0 0,-1 0 1,-1 0-1,0 1 1,-1 16-1,0-8 141,6 44 0,-5-57-292,-7-19-122,-11-18-730,-17-6-2597,-10-2-5198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6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2145,'0'0'19828,"0"0"-19780,0 0-1,0 0 1,0 0 0,0 0 0,0 0 0,0-1 0,0 1 0,0 0 0,0 0 0,-1 0-1,1 0 1,0 0 0,0-1 0,0 1 0,0 0 0,0 0 0,0 0 0,0 0-1,0 0 1,0-1 0,1 1 0,-1 0 0,0 0 0,0 0 0,0 0 0,0 0-1,0-1 1,0 1 0,0 0 0,0 0 0,0 0 0,0 0 0,0 0 0,0 0 0,1-1-1,-1 1 1,0 0 0,0 0 0,0 0 0,0 0 0,0 0 0,0 0 0,1 0-1,-1 0 1,0 0 0,0 0 0,0 0 0,0 0 0,0 0 0,1 0 0,-1 0-1,0 0 1,0 0 0,0 0 0,1 0 0,9-2 163,1 0 0,-1 2-1,1-1 1,0 1 0,0 1 0,10 1-1,2 0 252,317 3 1231,-265-5-4203,-74 0 2372,-1 0-44,0 0 0,0 0 0,1 0 0,-1 0 0,0 0 1,1 0-1,-1 0 0,0 0 0,0 0 0,1 0 0,-1 0 0,0 0 0,1 0 1,-1 0-1,0 0 0,0 0 0,1 0 0,-1 0 0,0 0 0,1 1 1,-1-1-1,0 0 0,0 0 0,1 0 0,-1 0 0,0 1 0,0-1 0,0 0 1,1 0-1,-1 0 0,0 1 0,0-1 0,0 0 0,0 0 0,1 1 0,-1-1 1,0 0-1,0 0 0,0 1 0,0-1 0,0 0 0,0 1 0,0-1 0,0 0 1,0 0-1,0 1 0,0 6-6709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9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12166,'0'0'3158,"0"23"1458,0 347 4703,-5-39-7716,5-330-1649,0 0 1,0 0-1,1 0 0,-1 0 0,0-1 0,1 1 1,-1 0-1,1 0 0,-1 0 0,1 0 0,0 0 1,-1 0-1,1-1 0,0 1 0,-1 0 0,1-1 1,0 1-1,0 0 0,0-1 0,0 1 0,0-1 1,0 0-1,0 1 0,0-1 0,0 1 0,0-1 1,0 0-1,0 0 0,0 0 0,0 0 1,0 0-1,0 0 0,0 0 0,0 0 0,0 0 1,1 0-1,41-7-1725,-28 2 1147,-1-1 0,0 0 1,0-2-1,21-14 0,-19 12 94,-1 0-1,29-11 0,-38 18 465,1 1 0,-1 0-1,1 1 1,-1 0 0,1 0-1,0 0 1,-1 1-1,1-1 1,0 2 0,0-1-1,7 2 1,-11-1 88,1 0 1,-1 0-1,0 1 0,0-1 1,0 0-1,-1 1 0,1 0 1,0 0-1,-1 0 0,1 0 1,-1 0-1,1 0 0,-1 1 1,3 4-1,25 43 1342,-17-25-160,-6-14-624,-3-4-174,0 1-1,1-1 1,0 0-1,7 7 1,-11-13-380,0 0-1,0 0 1,0 0-1,0 0 1,0 0 0,0 0-1,0-1 1,0 1 0,0 0-1,1-1 1,-1 1 0,0-1-1,0 1 1,1-1 0,-1 0-1,0 1 1,1-1-1,-1 0 1,0 0 0,0 0-1,1 0 1,-1 0 0,0 0-1,1-1 1,-1 1 0,0 0-1,1-1 1,-1 1-1,0 0 1,0-1 0,0 0-1,1 1 1,-1-1 0,1-1-1,7-7 9,0 0 1,0-1-1,-1 0 0,-1-1 0,7-12 0,-5 10 9,1-2-34,0-1-1,-1 0 1,0-1-1,-2 0 1,0 0-1,-1-1 1,-1 1-1,0-1 1,-1-1-1,2-30 1,-6 45 21,0 1 0,-1 0 0,1 0 0,-1 0 0,1-1 0,-1 1-1,0 0 1,0 0 0,0 0 0,-1 0 0,1 0 0,-1 1 0,0-1 0,0 0 0,1 1 0,-2-1 0,1 1 0,0-1 0,0 1 0,-1 0 0,1 0 0,-1 0 0,0 1 0,0-1 0,0 1 0,1-1 0,-5 0 0,1 0 44,0 0 0,-1 0 1,1 1-1,0 0 1,-1 1-1,1-1 1,-1 1-1,1 1 0,0-1 1,-1 1-1,1 0 1,0 0-1,-11 4 1,0 3-46,1 2 1,0 0 0,1 0 0,-1 1-1,2 1 1,-21 22 0,3-4-22,10-12-351,1 1 0,1 2 0,-20 26 0,40-47 203,-1 0 0,1 0 0,0 0 0,0 1 0,0-1 0,-1 0 0,1 0 0,0 1 0,0-1 0,0 0 0,0 0 0,0 1 0,-1-1 0,1 0 0,0 0 0,0 1 0,0-1 0,0 0 0,0 1 0,0-1 0,0 0 0,0 0 0,0 1 0,0-1 0,0 0 0,0 1 0,0-1-1,0 0 1,0 0 0,1 1 0,-1-1 0,0 0 0,0 1 0,0-1 0,0 0 0,0 0 0,1 0 0,-1 1 0,0-1 0,0 0 0,0 0 0,1 1 0,15 1-4200,18-6-1242,12-19-2285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6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7780,'0'0'12720,"-1"20"-10775,0-7-1554,-7 124 3244,7-72-2121,-1-24-917,6 60 0,0-86-159,3-9-4109,-7-6 3365,1 0-1,-1 0 1,1 0 0,0 0-1,-1 0 1,1 0 0,0 0-1,-1-1 1,1 1-1,-1 0 1,1 0 0,-1-1-1,1 1 1,-1 0 0,1-1-1,-1 1 1,1-1 0,-1 1-1,1-1 1,-1 1 0,1-1-1,-1 1 1,0-1-1,1 1 1,-1-1 0,0 1-1,0-1 1,1 0 0,-1 1-1,0-1 1,0 1 0,0-1-1,0-1 1,9-23-6292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7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0 9556,'0'0'10122,"-5"19"-8436,-12 67 1431,-11 120-1,26-176-2746,0 49 339,2-74-682,1 1 0,-1-1 0,1 1 0,0-1 0,0 0 0,1 1 0,0-1 0,0 0 0,0 0 0,5 9 0,-4-10-171,0 0 0,0-1 0,1 1-1,-1-1 1,1 0 0,0 0 0,0 0-1,0 0 1,0-1 0,8 5 0,-9-6-3,-1-1 0,1 1 0,0 0 0,0-1 1,0 1-1,0-1 0,0 0 0,0 0 1,0 0-1,0 0 0,0-1 0,0 1 1,0-1-1,0 0 0,0 0 0,0 0 1,-1 0-1,1 0 0,5-4 0,5-4-1871,-1 0 0,1-1-1,12-15 1,6-13-4291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7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7892,'0'0'9375,"-3"26"-6945,0 5-1742,-11 154 3752,14-130-3253,5-57-1304,18-30 93,-8 10-197,32-36 1,-42 52 102,1 1-1,0-1 1,1 1-1,-1 0 0,1 1 1,0 0-1,0 0 1,0 0-1,1 1 0,10-4 1,-16 7 128,-1-1 0,0 1 0,1 0 0,-1 0 0,0 0 0,1 0 0,-1 0 1,1 0-1,-1 1 0,0-1 0,1 0 0,-1 1 0,0-1 0,0 1 0,1-1 0,-1 1 0,0 0 1,0-1-1,0 1 0,0 0 0,0 0 0,0 0 0,0 0 0,0 0 0,0 0 0,0 0 0,0 0 0,0 0 1,-1 1-1,2 0 0,2 7 275,0-1-1,-1 1 1,4 15 0,-1-5 154,3 7 123,-5-13-412,1 1 1,0-2-1,1 1 0,10 16 0,-16-28-134,0-35-12326,0 14 2492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8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9524,'0'0'13751,"65"20"-12535,-44-20-319,-6 0-321,-5 0-224,0 0-256,0 0-96,0 0-288,5-6-1633,10-1-2497,-5 0-3762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8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8644,'0'0'15415,"0"136"-13366,0-102-672,0-7-497,0-7-544,0-6-224,0-7-80,0-1-64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9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6259,'0'0'14321,"1"0"-13198,133-2 3831,68-10-2019,60-3-2547,310 22 1,-375-6-560,-196-1-173,-18 0-2415,-47 1-6685,20 5 309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39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3698,'3'0'19820,"3"0"-16120,46 0-3167,62 0 927,-113 1-1448,0 0 0,-1 0 0,1 0 0,0 1 0,-1-1 0,1 0 0,-1 0-1,1 0 1,-1 1 0,1-1 0,-1 0 0,0 0 0,0 1 0,0-1 0,0 0 0,0 1 0,0-1 0,0 0 0,0 0 0,0 2 0,-2 31 153,0-22-95,-1 1-1,0-1 1,-1-1-1,0 1 1,-7 14 0,6-17-39,1 1 1,0 0 0,1 1 0,-1-1 0,2 0 0,0 1-1,-1 15 1,4-25-18,0 0 0,0 0-1,0 0 1,0-1-1,1 1 1,-1 0 0,0-1-1,1 1 1,-1-1 0,0 1-1,1-1 1,-1 0 0,1 0-1,-1 1 1,1-1 0,-1 0-1,0 0 1,3-1-1,1 1 8,-1 0 0,0 0-1,0 0 1,1 0 0,-1-1-1,0 0 1,6-1-1,3-7 1,1 0 0,-2 0 0,23-21 0,15-12-1236,25-11-7071,-35 32 346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40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5330,'0'0'17755,"20"4"-15514,3-1-1604,-9-2-247,0 2 0,1-1 1,-1 2-1,0 0 1,0 1-1,19 10 1,-9-3-50,0 1 0,-2 1 0,0 0 0,0 2 0,-2 1 1,0 1-1,24 26 0,-33-31-271,-1 0 1,-1 0 0,1 1 0,-2 0-1,0 0 1,-1 1 0,0 0 0,-1 0-1,-1 1 1,-1-1 0,0 1-1,-1 1 1,2 17 0,-4-2 6,0-1 1,-7 47-1,4-64-62,-1 1 0,0-1 0,-1 0 0,-1 0 0,0 0 0,-1-1 0,-11 18 0,3-3-15,12-23 0,0 0 0,0 0 0,-1 0 0,0-1 0,0 1 0,0 0 0,0-1 0,-1 0 0,-8 7 0,11-10-193,-1 0-1,0-1 1,1 1-1,-1-1 1,0 0-1,0 0 1,1 1 0,-1-1-1,0 0 1,0-1-1,0 1 1,1 0 0,-1 0-1,0-1 1,0 1-1,1-1 1,-1 1-1,1-1 1,-1 0 0,0 0-1,1 0 1,-1 0-1,1 0 1,-1 0-1,-1-2 1,-12-20-8864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6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2801,'0'0'25166,"8"-3"-24445,19-2-272,1 1 0,0 1 0,0 1 0,52 3 1,18 0-47,21-14-152,-70 7-183,52-1 0,-100 7-175,0 0 1,1 1-1,-1-1 0,0 0 1,1 0-1,-1 0 1,0-1-1,1 1 0,-1 0 1,0 0-1,0-1 1,1 1-1,-1-1 0,0 1 1,0-1-1,0 1 0,1-1 1,-1 0-1,0 1 1,0-1-1,0 0 0,0 0 1,0 0-1,-1 0 1,2-2-1,-22-4-22314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6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0 288,'0'0'16995,"-3"24"-14552,2-15-2162,-10 176 3603,11 286 1887,0-509-8595,0-3-7494,0 20 2554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39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339 22 6627,'0'0'6672,"-13"28"-2179,-2 4-3204,-73 162 4748,81-177-5438,0 0-1,1 1 1,1 0 0,1 0-1,1 0 1,0 0-1,0 32 1,3-50-603,0 1 1,1-1-1,-1 1 0,0-1 0,0 1 1,0-1-1,0 0 0,1 1 0,-1-1 1,0 1-1,1-1 0,-1 0 0,0 1 1,0-1-1,1 0 0,-1 1 0,0-1 1,1 0-1,-1 0 0,1 1 0,-1-1 1,0 0-1,1 0 0,-1 0 0,1 0 1,-1 1-1,1-1 0,-1 0 0,1 0 1,-1 0-1,0 0 0,1 0 0,-1 0 1,2 0-1,19-2-166,-18 2 143,1-1-18,1 0 0,-1 0 0,0-1-1,0 0 1,0 1 0,0-1 0,-1 0 0,1-1 0,0 1 0,-1-1 0,0 0 0,1 1-1,3-6 1,39-51-554,-31 38 341,23-35-785,-2-2 0,-4-1 0,33-80 0,-64 137 1070,0-1 31,0 1 0,0 0 0,0-1 0,0 1 0,-1 0 0,1-1 1,-1 1-1,1-1 0,-1-4 1558,0 13 17,0 804 3388,0-779-5007,0 18-3,-7 65 0,6-102-11,-1 1-1,-1-1 0,0 0 1,-1 0-1,0 0 0,-1 0 1,0-1-1,0 1 0,-2-1 1,-9 13-1,13-20 1,0 0 0,-1-1 0,1 0 0,-1 1 0,0-1 0,0-1 0,0 1 0,0 0 0,0-1 0,-1 0 0,1 0 0,-1 0 0,-8 2 0,-1-2 0,1-1 0,-1 0 0,-20-1 0,13 0 0,9 0-82,0-1 1,0-1-1,0 0 0,0-1 1,0 0-1,0 0 0,1-1 1,-1-1-1,1 0 1,0-1-1,1 0 0,-1 0 1,1-1-1,1-1 0,-1 1 1,-12-14-1,12 10-121,1 0 0,0-1 0,0 0 0,2 0 1,-1-1-1,1 0 0,1 0 0,0 0 0,1-1 0,1 0 0,0 0 0,1 0 0,-3-22 0,5 19-1089,0-1 0,1 0-1,1 0 1,0 1-1,2-1 1,0 1-1,1-1 1,10-28-1,0 16-3718,23-37-1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7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0 8884,'0'0'15698,"-15"12"-14281,10-9-1297,-11 9 207,1 0 1,0 0 0,1 1 0,1 1-1,0 1 1,-11 15 0,2 5 514,2 0-1,-27 66 1,38-78-651,1 1-1,1 0 1,2 0-1,0 0 1,-2 42-1,6-45-100,0-2-27,0-1-1,2 1 1,3 28 0,-3-42-61,0 0 1,0-1 0,1 1 0,0 0-1,-1 0 1,2-1 0,-1 1 0,0-1-1,1 0 1,0 0 0,0 0-1,0 0 1,1 0 0,-1 0 0,1-1-1,0 0 1,7 5 0,-1-2-30,0 0 0,1 0 0,20 7 0,-3-9-5118,-27-4 4667,0 0 0,0 0 1,0 0-1,0-1 0,0 1 0,0 0 0,0-1 1,0 1-1,-1 0 0,1-1 0,0 1 1,0-1-1,0 0 0,-1 1 0,1-1 1,0 0-1,-1 1 0,1-1 0,0 0 1,0-1-1,2-2-1591,16-15-10598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7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8004,'0'0'13400,"0"4"-12455,-4 29 862,0 63 1,3-33-194,0 124 478,2-192-2090,1-1 1,-1 1 0,1 0 0,0 0 0,0 0 0,0 0 0,1 0 0,0 0-1,0 0 1,4-4 0,6-11 3,11-21-375,2 1 0,57-66 0,-79 101 303,13-9 79,-16 14-1,0 1-1,-1-1 1,1 1-1,0-1 1,-1 1 0,1 0-1,0-1 1,-1 1-1,1-1 1,0 1-1,-1 0 1,1 0-1,-1-1 1,1 1-1,-1 0 1,0 0-1,1 0 1,-1 0-1,0 0 1,0-1-1,1 1 1,-1 0-1,0 2 1,16 44 598,-7-23-60,9 38 0,-8-22-86,-5-22-277,-1 1 0,-1 0-1,1 34 1,-4-52-235,1-28-7728,-2 19 4678,1-18-6408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8:58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5699,'0'0'15823,"6"1"-14465,3 2-891,0 0 0,-1 0 0,0 1 0,0 0 0,0 0 0,0 1 1,-1 0-1,1 0 0,-1 1 0,-1 0 0,12 13 0,-7-7-227,0 2 0,-1 0 0,-1 0 0,0 0 0,-1 1 0,-1 0 0,0 1 0,-1 0 0,7 28-1,-6-8 16,-2 0 0,-1 0-1,0 55 1,-5-81-225,0 0 0,0 0 1,0 0-1,-1-1 0,-1 1 1,0-1-1,-6 15 0,-4 3 157,-20 29-1,19-35-103,2 1 0,-16 37 0,28-58-82,0-1-2,0 1 0,0-1 0,0 1 0,0 0 0,0-1 0,-1 1 0,1-1 0,0 1 0,0-1 0,-1 1 0,1-1 0,0 1 0,0-1 0,-1 1 0,1-1 0,-1 1 0,1-1 0,0 1 0,-1-1-1,1 0 1,-1 1 0,1-1 0,-1 0 0,1 1 0,-1-1 0,0 0 0,0 0-265,-10-21-11743,7 2 3005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1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3762,'0'0'20553,"150"47"-19240,-105-47-369,-14 0-320,-6 0-431,-10 0-113,-10 0-369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1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7187,'0'0'18153,"85"-6"-16713,-50 6-831,-5-7-497,6 0-112,-11 7-1473,5 0-2641,-5-7-3746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0 480,'0'0'2321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3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4466,'0'0'16669,"1"-2"-15212,1 0-1367,0 1 0,-1-1 0,1 1 0,0 0 0,0 0 0,0 0 1,0 0-1,0 0 0,0 1 0,1-1 0,-1 1 0,0-1 0,0 1 0,0 0 0,0 0 1,1 0-1,-1 0 0,4 0 0,47 8 799,-45-7-630,9 3-15,-1 0 0,0 0 0,0 2 0,0 0 0,0 1 1,-1 1-1,14 9 0,-22-13-169,-1 0-1,0 0 1,0 1 0,-1 0-1,1 0 1,-1 1 0,0-1-1,-1 1 1,1 0 0,-1 1-1,0-1 1,-1 1 0,1-1-1,-1 1 1,-1 0 0,1 0-1,-1 1 1,1 7 0,-1 8 205,0-1 1,-2 1-1,0-1 1,-4 25-1,2-34-200,-1-1 0,0 1 0,-1 0 1,0-1-1,-1 0 0,-1 0 0,0 0 0,-9 14 0,7-14-33,0-1-1,-1 0 0,0-1 0,-14 13 0,19-20-22,0 0-1,0 0 1,-1 0 0,1 0 0,-1-1 0,0 0 0,1 0 0,-1 0 0,0-1 0,0 1 0,-1-1 0,1 0 0,0-1 0,-8 1 0,5-1-22,0 0 0,0 0 0,1-1 0,-1 0 0,-12-4 0,16 4-40,0-1 0,0 0 0,0 0 0,1 0 1,-1-1-1,0 0 0,1 1 0,0-1 0,0 0 0,-1 0 0,-1-5 0,1 5-54,1-1 0,-1 0 1,1 0-1,0 0 0,1 0 0,-1-1 0,1 1 0,-1-1 0,2 0 0,-1 1 0,0-1 1,1 0-1,0 0 0,0 0 0,0 0 0,1 0 0,0-7 0,0 12 75,0-1-1,1 0 0,-1 0 1,1 0-1,-1 1 1,1-1-1,-1 0 0,1 1 1,0-1-1,-1 0 1,1 1-1,0-1 0,-1 1 1,1-1-1,0 1 1,0-1-1,0 1 0,-1-1 1,1 1-1,0 0 1,0 0-1,0-1 1,0 1-1,0 0 0,0 0 1,0 0-1,-1 0 1,1 0-1,2 0 0,36 0-138,-30 0 61,-4 0 89,1 1 0,0-1 0,-1 1 0,1 0 0,-1 1 1,0-1-1,1 1 0,-1 0 0,0 1 0,9 4 0,1 4 81,-1 0 0,15 13 0,-21-16-80,1 0 0,-1-1 0,2 0 0,-1 0 0,1-1 0,0 0 0,20 8 0,27-3-4611,2-10-6898,-20-7 32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4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8964,'0'0'11149,"-4"0"-9871,-6 0-11491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4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6099,'0'0'18758,"5"1"-17838,100 18 1076,154 7-1,-228-25-2227,36 5 186,-63-5-737,1 0 1,-1 0 0,1 1-1,-1-1 1,0 1 0,8 5 0,-12-7 263,1 0 0,-1 1-1,1-1 1,-1 0 0,1 1 0,-1-1 0,0 1 0,1-1 0,-1 1 0,1-1 0,-1 1 0,0-1 0,0 1 0,1-1-1,-1 1 1,0 0 0,0-1 0,0 1 0,0-1 0,0 1 0,1-1 0,-1 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8388,'0'0'13067,"-8"30"-11127,-7 16-1100,-31 123 2119,39-115-2267,1-1 0,3 89 0,3-137-690,0-2-78,3 50 346,-3-52-351,1 1 1,-1-1-1,0 1 0,0-1 0,0 1 0,1-1 0,-1 1 0,1-1 0,-1 1 0,1-1 0,0 0 0,-1 1 1,1-1-1,0 0 0,0 0 0,0 1 0,0-1 0,0 0 0,0 0 0,0 0 0,0 0 0,1 0 0,-1-1 1,0 1-1,1 0 0,-1 0 0,0-1 0,1 1 0,2 0 0,-3-4-756,0 1 0,0 0 0,0-1 0,0 1 0,-1 0 0,1-1-1,0 1 1,-1-1 0,1-5 0,1-4-2192,7-21-5279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0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2785,'0'0'10432,"-3"29"-4694,-39 206 2381,-35 50-3763,72-268-4321,10-53-1262,4 17 652,2 0 1,20-28-1,-5 8 223,145-206-1505,-169 243 1874,0-1 1,1 0-1,-1 1 0,1-1 0,0 1 0,-1-1 0,1 1 0,0 0 0,0 0 0,7-2 0,-9 4 22,0-1 0,1 1 0,-1 0 0,0 0-1,0 0 1,1 1 0,-1-1 0,0 0 0,0 0-1,1 1 1,-1-1 0,0 1 0,0-1 0,0 1-1,0-1 1,0 1 0,0 0 0,0 0 0,0-1-1,0 1 1,0 0 0,0 0 0,0 0 0,0 0-1,-1 0 1,1 0 0,0 0 0,-1 0 0,1 0-1,-1 1 1,1-1 0,-1 0 0,1 0 0,-1 0-1,0 2 1,9 22 498,-1-1-1,-2 2 0,0-1 1,3 50-1,-5 113 1028,-5-127-1720,1-59-49,1-2 126,-1 0 1,0 0-1,0 1 1,0-1-1,-1 0 1,1 0-1,0 0 1,0 1-1,0-1 1,0 0-1,0 0 1,0 1-1,0-1 0,0 0 1,0 0-1,0 0 1,-1 1-1,1-1 1,0 0-1,0 0 1,0 0-1,0 0 1,-1 1-1,1-1 1,0 0-1,0 0 1,0 0-1,-1 0 0,1 0 1,0 0-1,0 0 1,0 1-1,-1-1 1,1 0-1,0 0 1,0 0-1,-1 0 1,1 0-1,0 0 1,0 0-1,-1 0 1,1 0-1,0 0 0,0 0 1,0 0-1,-1-1 1,1 1-1,0 0 1,0 0-1,-1 0 1,1 0-1,0 0 1,-22 0-6261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4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10709,'0'0'10237,"-6"25"-8693,-5 20-700,-15 63 2064,-14 121-1,36-183-2491,2 0-1,8 91 0,-4-128-439,0 0 0,0 0 0,1 0 0,0-1 0,0 1 0,1-1 0,0 0 0,1 0 0,0 0 0,10 13 0,-14-20-122,1 0-1,-1 0 1,0 0 0,1 0-1,-1 0 1,0 0 0,1-1-1,0 1 1,-1 0-1,1-1 1,-1 1 0,1-1-1,1 1 1,1-1-612,-1 0-1,0 1 1,0-1-1,0 0 1,0-1 0,1 1-1,-1-1 1,0 1-1,0-1 1,4-1 0,17-15-5824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4610,'0'0'14850,"-7"27"-12257,-21 91-296,20-81-1342,1 1 0,2 0 0,1 0 0,3 51 0,1-89-986,1 0 1,-1 1-1,1-1 0,-1 0 0,1 0 0,-1 0 0,0 0 1,1 0-1,-1 0 0,1 0 0,-1 0 0,1 0 0,-1 0 1,0 0-1,1-1 0,-1 1 0,1 0 0,-1 0 0,0 0 1,1 0-1,-1-1 0,1 1 0,-1 0 0,1-1 0,14-14-561,0 0 0,20-25 0,-16 16 373,21-24-335,-21 22-66,2 1-1,1 1 0,1 1 0,46-36 0,-68 58 675,-1 1 1,0 0-1,1-1 0,-1 1 0,1-1 1,-1 1-1,1 0 0,-1-1 0,1 1 1,-1 0-1,1 0 0,-1-1 1,1 1-1,-1 0 0,1 0 0,-1 0 1,1 0-1,0 0 0,-1 0 0,1 0 1,-1 0-1,1 0 0,-1 0 0,1 0 1,-1 0-1,1 0 0,0 0 1,-1 0-1,1 1 0,-1-1 0,1 0 1,-1 0-1,1 1 0,-1-1 0,1 0 1,-1 1-1,0-1 0,1 0 0,-1 1 1,1-1-1,-1 1 0,0-1 1,1 1-1,-1-1 0,0 1 0,1-1 1,-1 1-1,0-1 0,0 1 0,0-1 1,0 1-1,1-1 0,-1 2 0,2 39 1256,-2-25-614,6 105 1625,-4-108-2121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5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6515,'0'0'16424,"170"0"-15288,-100 0-592,6 0-464,-6 0-80,-15 0-1552,-15 0-1218,-20 0-1824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5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3554,'0'0'20233,"0"128"-17544,0-80-992,0-8-657,0 1-367,0-7-465,0-14-192,0 7-16,0-13-128,0-1-1057,0 1-1136,0-1-2401,-5 1-3170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6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2993,'0'0'16914,"17"0"-16100,595 0 9370,-304 0-10062,0 0-4038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6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1777,'2'-3'20710,"7"-1"-18722,102 1 3649,3 0-4156,-113 3-1466,1 0 0,-1 0 0,1 1 0,-1-1 0,0 1 0,1-1 0,-1 1 0,0 0 0,1 0 0,-1 0 0,0-1 0,0 1 0,1 0 0,-1 0 0,0 1 0,0-1 0,0 0 0,0 0 0,-1 0 0,1 1 0,0-1 0,0 0 0,-1 1 0,1-1 0,-1 1 0,1-1 0,-1 0 0,0 1 0,0-1 0,1 1 0,-1-1 0,0 3 0,1 10 128,0 0 0,-2 23 0,0-18-61,0 2-26,0 0 0,-6 33 0,6-28-56,1-25 0,0-1 0,0 1 0,0-1 0,0 0 0,0 1 0,1-1 0,-1 1 0,0-1 0,0 0 0,0 1 0,1-1 0,-1 1 0,0-1 0,1 0 0,-1 1 0,0-1 0,1 0 0,-1 0 0,0 1 0,1-1 0,-1 0 0,0 0 0,1 1 0,-1-1 0,1 0 0,-1 0 0,1 0 0,-1 0 0,0 0 0,1 0 0,-1 0 0,1 1 0,-1-1 0,1-1 0,-1 1 0,1 0 0,-1 0 0,1 0 0,-1 0 0,0 0 0,1 0 0,0-1 0,0 1 0,12-1-12,-1 0-1,1-1 1,-1 0 0,0-1 0,0 0-1,0-1 1,0-1 0,0 0-1,-1 0 1,18-13 0,-19 13-53,12-7-498,92-53-7593,-60 27-213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7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5619,'0'0'13753,"2"-3"-11632,2 1-1601,0 0 1,0 0-1,0 0 1,0 1-1,0 0 1,0-1-1,0 1 1,1 1-1,-1-1 1,0 1-1,1-1 1,-1 1-1,8 1 1,-4 0-208,0-1 0,0 1 0,0 1 0,0-1 0,-1 1 0,1 1 0,9 4 0,-11-5-231,1 2 0,-1-1 1,0 1-1,0 0 1,0 0-1,-1 0 1,0 1-1,0 0 0,0 0 1,0 0-1,-1 1 1,1-1-1,-1 1 0,-1 0 1,1 0-1,-1 1 1,2 6-1,2 8-82,-1-1 0,-2 1 0,0 0 0,2 42 0,-7 88 0,0-128 0,-2 7 0,-2 0 0,0 0 0,-14 41 0,-4 16 0,18-68 0,0-9-684,0-11-1511,0-9-7566,0-13-7997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41 3602,'0'0'17584,"26"0"-14591,163 0 1620,22 0-2253,-72 0-4010,-136 0 1107,0 0 0,0 0 1,0-1-1,0 1 1,0 0-1,0-1 1,0 0-1,0 0 1,3-1-1,-6 1 54,1 1-1,0-1 0,0 0 1,0 1-1,0-1 0,0 0 0,-1 0 1,1 1-1,0-1 0,-1 0 1,1 0-1,0 0 0,-1 0 0,1 0 1,-1 0-1,1-2 0,1-16-8730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09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9861,'0'0'18328,"0"136"-16791,0-89-769,10 1-416,0-8-256,-5-6-80,0-7-32,0 0-272,0-6-720,0-1-801,-5-6-2065,5-8-1953,5-6-2224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10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10 6467,'0'0'14476,"-5"23"-12531,-34 157 2158,37-175-3937,-14 95 2184,15-87-2122,0-1-1,1 1 0,0 0 0,1 0 0,4 21 0,-4-32-228,-1 1 0,1-1 0,0 1 0,0-1 0,0 1 0,0-1 0,1 0 0,-1 0 0,1 0 0,-1 1 0,1-1 0,0-1 0,0 1 0,0 0 0,0 0 0,0-1 0,0 1 0,0-1 0,0 1 0,1-1 0,-1 0 0,0 0 0,1 0 0,-1 0 0,1-1 0,0 1 0,-1-1 0,1 1 0,-1-1 0,1 0-1,0 0 1,-1 0 0,1-1 0,-1 1 0,1 0 0,0-1 0,-1 0 0,1 1 0,-1-1 0,0 0 0,1 0 0,-1-1 0,0 1 0,1 0 0,-1-1 0,3-3 0,16-19-136,-2-1 1,-1-1-1,-1 0 0,-1-1 0,-2-1 0,0-1 1,-2 0-1,-1-1 0,-2 0 0,11-57 0,-17 34 147,-3 37 210,-1 16-167,1-1 0,-1 0 0,1 1 0,-1-1 0,1 1-1,-1-1 1,1 1 0,-1-1 0,0 1 0,1-1 0,-1 1 0,0-1 0,1 1 0,-1 0 0,0 0 0,0-1 0,1 1 0,-1 0 0,0 0-1,0 0 1,1 0 0,-2 0 0,-24-4 277,22 4-244,-15-2 23,0 0 1,-1 2 0,1 0-1,0 1 1,-24 5 0,33-4-129,1 0 0,-1 1 0,0 1 0,1 0 0,0 0-1,0 0 1,0 1 0,0 1 0,1 0 0,0 0 0,-13 13 0,9-1-1931,8-6-2274,7-3-5174,10-2 1973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0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5491,'0'0'4746,"0"21"-230,0 341 5748,-10 89-6404,10-443-3869,4-15-79,3-7-76,99-174-1452,5-6-671,-84 139 1485,-9 18 107,2 0 0,29-41 0,-48 77 723,0-1-1,0 1 1,0 0-1,-1-1 1,1 1 0,1 0-1,-1 0 1,0 0-1,0-1 1,0 1 0,0 0-1,1 1 1,-1-1-1,1 0 1,-1 0 0,0 1-1,1-1 1,-1 0-1,1 1 1,-1 0 0,4-1-1,-4 2 106,1 0 1,0 0-1,-1 0 0,1 0 1,-1 0-1,1 0 0,-1 1 1,0-1-1,1 0 0,-1 1 1,0-1-1,0 1 0,0 0 0,0-1 1,0 1-1,0 0 0,0 3 1,18 39 1196,-2 1 0,-2 1 0,-2 1 1,13 91-1,-24-79-41,-2-36-2852,0-20-2186,0-44-9786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10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8036,'0'0'13718,"-65"163"-11461,35-82-32,5 1-576,5 6-481,10-14-527,10-13-433,0-13-208,25-21-64,5-14-16,10-13-160,5 0-449,10-27-1408,6-14-2337,-11-13-3473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1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10949,'0'0'11939,"-4"25"-9949,-31 160 2073,28-147-3561,3 1-1,-1 67 1,22-123-1689,37-54 471,-39 49 464,1 1 0,1 0 0,1 1 0,1 1 0,41-33 0,-59 51 270,0 1-1,0-1 1,0 0-1,0 1 1,1-1 0,-1 1-1,0-1 1,0 1-1,1-1 1,-1 1 0,0 0-1,1 0 1,-1-1-1,0 1 1,1 0 0,-1 0-1,0 1 1,1-1-1,-1 0 1,0 0 0,1 1-1,-1-1 1,0 0-1,0 1 1,1-1 0,-1 1-1,0 0 1,0-1-1,0 1 1,0 0 0,0 0-1,0 0 1,2 2-1,2 3 265,-1 0-1,1 0 0,-1 0 1,6 15-1,-1-4 270,4 7 409,15 43 0,-20-47-810,0-1-1,0 0 1,22 33-1,-30-52-207,0 0-1,1 0 0,-1 0 0,0 0 1,0 1-1,0-1 0,0 0 1,0 0-1,0 0 0,0 0 0,0 0 1,0 0-1,1 0 0,-1 0 1,0 0-1,0 1 0,0-1 0,0 0 1,0 0-1,1 0 0,-1 0 1,0 0-1,0 0 0,0 0 0,0 0 1,0 0-1,0 0 0,1 0 1,-1 0-1,0 0 0,0 0 0,0 0 1,0 0-1,0 0 0,1 0 1,-1 0-1,0 0 0,0-1 0,0 1 1,0 0-1,0 0 0,0 0 1,1 0-1,-1 0 0,0 0 0,0 0 1,0 0-1,0 0 0,0-1 1,0 1-1,0 0 0,0 0 0,0 0 1,0 0-1,0 0 0,1-1 1,-1 1-1,0 0 0,0 0 0,3-11-5107,-3 9 5262,5-23-6688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11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10053,'0'0'15783,"8"0"-14564,-3 0-1016,1 1-1,-1-1 0,0 1 1,0 0-1,0 1 1,0 0-1,0-1 1,0 1-1,0 1 1,-1-1-1,1 1 1,-1 0-1,1 0 1,-1 0-1,0 1 1,-1-1-1,1 1 1,4 5-1,15 20 170,-2 0 0,0 2 1,-2 0-1,22 52 0,-37-76-368,3 10-4,0 0 0,-1 0 0,-1 1 0,-1 0 0,0 0 0,-1 0 0,-1 0 0,-1 0 0,-1 1 0,0-1 0,-4 23 0,2-30 0,-1-1 0,0 0 0,-1 1 0,0-1 0,0-1 0,-9 15 0,-41 56 0,28-44 0,-61 74 0,34-61 0,58-100-3183,5 14-6475,4 2-9852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22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526 0 5186,'0'0'24641,"-11"0"-23809,-10 2-467,0 0-1,-1 1 0,-39 11 0,16 0-279,-114 39 279,129-41-313,0 1-1,2 2 1,-31 19-1,29-21-50,25-11 0,2-2 0,6 0 0,3 0 0,1 1 0,-1 0 0,0 0 0,0 1 0,0 0 0,0 0 0,-1 1 0,9 3 0,41 29 0,-26-18 0,1 0 0,1-2 0,0-1 0,1-2 0,0 0 0,56 10 0,-71-19 0,-1 1 0,0 1 0,21 9 0,-37-14 0,0 0 0,0 0 0,1 0 0,-1 0 0,0 0 0,0 0 0,0 1 0,0-1 0,1 0 0,-1 0 0,0 0 0,0 0 0,0 0 0,1 0 0,-1 0 0,0 0 0,0-1 0,0 1 0,0 0 0,1 0 0,-1 0 0,0 0 0,0 0 0,0 0 0,0 0 0,0 0 0,1 0 0,-1 0 0,0-1 0,0 1 0,0 0 0,0 0 0,0 0 0,0 0 0,0 0 0,1 0 0,-1-1 0,0 1 0,0 0 0,0 0 0,0 0 0,0 0 0,0-1 0,0 1 0,0 0 0,0 0 0,0 0 0,0 0 0,0-1 0,0 1 0,0 0 0,0 0 0,0 0 0,0 0 0,0-1 0,0 1 0,0 0 0,0 0 0,0 0 0,-1 0 0,1-1 0,0 1 0,0 0 0,0 0 0,0 0 0,0 0 0,0 0 0,0 0 0,-1-1 0,1 1 0,-3-4-223,0-1 1,-1 1-1,1 0 1,-1 0-1,0 0 1,0 1-1,-1-1 1,-5-3-1,-23-20-4580,13 0-4062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0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1 6787,'0'0'15503,"13"22"-13043,44 78-251,-49-86-1876,-1 1 1,-1 0-1,0 1 0,-1 0 1,-1 0-1,0 0 1,-1 0-1,-1 0 0,0 18 1,-1-24-210,2 19 144,-2 0 0,-1 0 0,-1 1 1,-8 42-1,8-63-212,-1 1 0,-1-1 0,1 0 0,-2 0 0,1 0 0,-1 0 0,-1 0 0,1-1 0,-1 0 0,-1 0 1,0 0-1,0-1 0,0 1 0,-1-2 0,0 1 0,0-1 0,-12 8 0,13-11-56,-1-1 0,1 1 0,-1-1 0,0 0 0,0-1 0,0 1 0,0-1 0,0-1 0,0 0 0,-13 0 0,9 0 0,6-1 0,0 0 0,0 0 0,0 0 0,0 0 0,0-1 0,0 0 0,0 0 0,1 0 0,-1-1 0,1 1 0,-1-1 0,1 0 0,0-1 0,0 1 0,0-1 0,-4-5 0,-1-1 0,0-2 0,0 1 0,1-1 0,-11-21 0,17 27 0,0 1 0,1-1 0,-1 0 0,1 0 0,0 1 0,0-1 0,1 0 0,0 0 0,0 0 0,0 0 0,1 0 0,2-9 0,-1 4 0,1 1 0,0 0 0,1-1 0,0 2 0,9-17 0,-9 20-5,1-4-60,1 0 0,1 1 1,0 0-1,0 0 0,8-7 0,-13 14 56,-1 1-1,0 0 0,1 0 0,0-1 0,-1 1 1,1 0-1,0 1 0,-1-1 0,1 0 0,0 0 0,0 1 1,0-1-1,0 1 0,-1-1 0,1 1 0,0 0 1,0 0-1,0 0 0,0 0 0,0 0 0,0 0 0,0 1 1,0-1-1,0 1 0,0-1 0,-1 1 0,1 0 1,0-1-1,0 1 0,-1 0 0,1 0 0,0 0 0,-1 0 1,1 1-1,1 1 0,23 23 111,-1 2 0,32 45 0,-3-3 167,-27-34-206,-20-25-48,0-1 1,1 0-1,0-1 0,0 0 0,1 0 1,1-1-1,14 12 0,-19-18-41,0 0-1,-1 0 1,1 0-1,0-1 1,0 0-1,0 0 1,0 0-1,0 0 1,7-1-1,-11-2-497,-1-1 1,1 1-1,-1-1 0,1 1 0,0-1 1,0 1-1,0-1 0,0 1 0,2-4 0,7-12-7134,1 3-5059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10741,'0'0'16794,"26"2"-15121,155 11 256,87-2-478,-241-10-1449,-20-1-18,-1 0 1,1 1-1,0-1 0,-1 1 0,9 3 0,-15-4-157,1 0 0,-1 0 0,0 0 0,0 0 0,0 0 0,1 0 0,-1-1 0,0 1 0,0 0 1,0 0-1,0 0 0,1 0 0,-1 1 0,0-1 0,0 0 0,0 0 0,1 0 0,-1 0 0,0 0 0,0 0 0,0 0 0,1 0 0,-1 0 1,0 0-1,0 0 0,0 1 0,0-1 0,0 0 0,1 0 0,-1 0 0,0 0 0,0 1 0,0-1 0,0 0 0,0 0 0,0 0 0,0 0 0,0 1 1,0-1-1,1 0 0,-1 0 0,0 0 0,0 1 0,0-1 0,0 0 0,0 0 0,0 0 0,0 1 0,0-1 0,0 0 0,-1 0 0,1 1 0,-12 1-7544,-15-2-596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8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0 480,'0'0'15538,"-1"23"-12558,-3 321 5026,3-256-6899,-1-26-331,2 0 1,14 95 0,-2-122-578,-10-31-178,0 0 0,0 0 0,-1 1-1,1-1 1,-1 1 0,0-1-1,0 7 1,-1-10 129,0-10-241,-7-35-4631,0 9-4859,6 15 1759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8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1 816,'0'0'21861,"-15"23"-20105,8-13-1510,-16 26 659,2 1 0,1 1-1,-15 41 1,23-42-402,1 0 0,1 1-1,2 0 1,2 0 0,2 1 0,0 56-1,4-89-510,0 9 56,0 0 0,0 0 0,2-1 0,0 1 0,6 23 0,-7-35-85,0 0 0,1 0 0,-1 0 0,1 0 0,0 0 0,0 0 0,0 0 0,0 0 0,0-1 0,1 1 0,-1-1 0,1 1 0,0-1 0,0 0 0,-1 0 0,1-1 0,1 1 0,-1 0 0,0-1 0,0 0 0,0 0 0,1 0 0,-1 0 0,1 0 0,-1-1 0,0 1 0,1-1 0,-1 0 0,5 0 1,-4 0-385,0 0 1,0-1-1,0 1 1,0-1 0,0 0-1,0 0 1,0 0 0,-1 0-1,1-1 1,0 1 0,0-1-1,3-2 1,0-2-1037,1 0 1,-1-1-1,0 0 1,6-8-1,21-24-6778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8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10565,'0'0'9324,"-3"23"-6661,-15 144 1512,9 2-680,20-185-4139,-5 9 431,46-69-1110,-36 49 537,1 1 0,2 1 0,1 0 0,44-43 0,-63 68 853,-1-1-1,1 1 0,0-1 0,-1 1 0,1-1 0,-1 1 0,1-1 0,0 1 1,0 0-1,-1-1 0,1 1 0,0 0 0,0 0 0,-1 0 0,1-1 0,0 1 1,0 0-1,-1 0 0,1 0 0,0 0 0,0 0 0,0 0 0,-1 1 0,1-1 1,0 0-1,0 0 0,-1 0 0,1 1 0,0-1 0,0 0 0,-1 1 1,1-1-1,0 1 0,-1-1 0,1 1 0,-1-1 0,1 1 0,-1-1 0,1 1 1,-1 0-1,1-1 0,-1 1 0,1 1 0,16 38 611,-12-24-43,54 146 1241,-59-159-1446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9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6755,'0'0'14585,"31"2"-12578,104 7-289,-86-7-813,0-3 1,49-6 0,-24 0-510,-64 7-384,16-1 4,-1-2 0,0 0-1,33-9 1,-34 0-2004,-24 11 1431,1 0 0,0 0 0,0 0 0,-1 0 0,1 0 0,0 0 0,-1 0 0,1 0 0,-1 0 0,1 0 0,-1 0 0,0 0 0,0 0 0,1 0 0,-1 0 0,0-1 0,0-1 0,0-4-7278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0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9092,'0'0'14956,"25"2"-13104,80 9-401,-100-10-1338,-1 0-1,1 0 0,0 0 0,0 1 1,-1 0-1,1 0 0,0 0 1,-1 0-1,0 0 0,0 1 1,0 0-1,0 0 0,0 0 1,0 1-1,-1-1 0,1 1 1,-1 0-1,0 0 0,0 0 1,-1 0-1,4 6 0,-2 0 148,0 0 1,-1 1-1,0-1 0,-1 1 0,0 0 1,1 21-1,-2 98 863,-2-130-1123,1 1 0,0-1 0,0 0 0,0 0 0,0 0 0,0 1 0,0-1 0,0 0 0,0 0 0,0 1 0,0-1 0,0 0 0,0 0 0,0 1 0,0-1 0,0 0 0,0 0 0,0 1 0,0-1 0,0 0 0,0 0 0,0 1 0,0-1 0,0 0 0,0 0 0,0 0 0,0 1 0,1-1 0,-1 0 0,0 0 0,0 0 0,0 1 0,0-1 0,1 0 0,-1 0 0,0 0 0,0 0 0,0 0 0,1 1 0,-1-1 0,0 0 0,0 0 0,1 0 0,-1 0 0,0 0 0,0 0 0,1 0 0,-1 0 0,0 0 0,0 0 0,0 0 0,1 0 0,-1 0 0,0 0 0,0 0 0,1 0 0,2-1 0,9 0-15,-1-1 1,1 0-1,-1-1 1,0 0-1,0 0 1,0-2-1,0 1 0,-1-1 1,0-1-1,0 0 1,0 0-1,10-9 1,4-5-302,0-1 1,-1-1-1,27-33 1,-30 26-3642,-13 2-4817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9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5074,'0'0'15597,"22"1"-13511,74 5-346,-88-6-1538,-1 1 1,0 0 0,1 0 0,-1 1 0,0 0 0,0 0 0,0 0-1,0 1 1,0 0 0,-1 1 0,10 6 0,-13-7-122,0-1 1,0 1-1,-1 0 1,1 0-1,-1 0 1,0 0-1,1 0 0,-2 0 1,1 1-1,0-1 1,-1 1-1,1-1 1,-1 1-1,0 0 1,0-1-1,-1 1 0,1 0 1,-1 0-1,0 4 1,1 8 148,-1 0 1,-1-1 0,0 1-1,-2-1 1,1 1-1,-2-1 1,0 0 0,-12 27-1,15-39-231,0-1 0,-1 0-1,1 1 1,0 0 0,0-1-1,1 1 1,-1 0 0,0-1-1,1 1 1,0 0 0,-1 3-1,1-5-46,21-2-32,-15 0 117,0-1 0,0 0 0,0-1-1,-1 0 1,1 1 0,-1-2 0,0 1 0,0 0-1,0-1 1,5-5 0,48-50 134,-47 47-194,6-7-770,-2-1 0,0-1 0,22-40 0,5-28-8206,-22 42 531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39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10293,'0'0'15631,"5"21"-13371,31 143 151,-17-45-1999,-5 0 0,-3 195 0,-11-300-951,-5-42-13065,5 2 5216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0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9492,'0'0'16088,"186"-7"-14648,-116-7-319,5 8-529,-14 6-400,-21-7-192,-15 7-64,-15 0-1136,-5 0-1586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0 9716,'0'0'12998,"-10"129"-10420,5-75-401,0 0-817,0-6-559,5-8-625,0-6-176,0-13-144,0-8-1201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14 8980,'0'0'4565,"-5"22"-497,1-3-3351,-10 43 1913,2 0 0,-2 64 0,12-99-1731,1-10-454,0 0-1,1 0 1,0 0 0,2 0 0,3 18-1,-4-32-412,0 0-1,0 1 1,0-1 0,0 0-1,0 0 1,1 0-1,0 0 1,-1 0 0,1 0-1,0-1 1,0 1-1,1-1 1,-1 1-1,0-1 1,1 0 0,0 1-1,-1-2 1,1 1-1,0 0 1,0 0 0,0-1-1,0 0 1,0 1-1,1-1 1,-1 0 0,0-1-1,0 1 1,1 0-1,-1-1 1,1 0 0,4 0-1,-4-1-27,0 0 0,1 0-1,-1 0 1,0-1 0,0 0-1,0 0 1,0 0 0,0 0 0,-1 0-1,1-1 1,-1 0 0,1 0-1,-1 0 1,0 0 0,0 0 0,0-1-1,-1 1 1,1-1 0,3-7-1,5-8-39,-1 1 0,14-38-1,-16 30-30,0 0 0,-1 0 0,-2-1-1,-1 0 1,-1 0 0,-1 0-1,-1 0 1,-5-41 0,3 64 86,1 0 1,-1 1-1,0-1 1,0 1-1,-1-1 1,1 1-1,-1-1 1,0 1-1,1 0 1,-1-1-1,-1 1 0,1 0 1,0 0-1,-1 1 1,0-1-1,0 0 1,1 1-1,-1 0 1,-1 0-1,1 0 1,0 0-1,0 0 1,-1 1-1,1-1 1,-1 1-1,-4-1 1,-7-2 192,0 1 0,-1 1 0,1 1 0,-28 0 0,36 1-243,2 1-398,1 0 0,-1 1-1,1-1 1,0 1 0,0 0 0,-1 0-1,1 0 1,1 0 0,-1 1-1,-7 5 1,-6 5-6382,6-11-2324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1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0 4386,'0'0'16442,"-19"27"-14617,-62 94 160,70-102-1516,1 0 0,1 1 1,1 0-1,1 0 0,1 1 0,1 0 1,0 0-1,2 0 0,0 1 0,1 30 0,2-51-452,-1 16 204,-1 8 98,1 0 0,1 0 0,6 41-1,-5-60-305,0-1-1,0 1 1,1 0-1,-1 0 0,1-1 1,1 1-1,-1-1 1,1 0-1,0 0 0,0 0 1,1 0-1,-1 0 1,1-1-1,0 1 0,1-1 1,-1 0-1,1 0 1,-1-1-1,1 1 0,0-1 1,6 2-1,-6-2-202,0-2-1,0 1 1,1-1-1,-1 1 1,1-2-1,-1 1 1,1-1 0,-1 1-1,1-1 1,0-1-1,8-1 1,-7 1-993,1-1 0,-1 0 0,0-1 0,1 1 0,-1-1 0,0-1 0,9-6 0,14-10-7912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2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10997,'0'0'12240,"-4"28"-10444,-14 94-219,13-82-622,2 1 0,2 51 1,2-36-589,5-59-548,17-24 72,-1 0 1,25-42-1,-32 45-5,1 1 1,0 1-1,2 0 0,37-35 1,-55 56 121,1 1 0,-1 0 0,0-1-1,1 1 1,-1 0 0,0 0 0,1-1 0,-1 1 0,0 0 0,1 0 0,-1 0 0,1 0 0,-1-1-1,0 1 1,1 0 0,-1 0 0,1 0 0,-1 0 0,0 0 0,1 0 0,-1 0 0,1 0 0,-1 0-1,1 0 1,-1 0 0,0 1 0,1-1 0,-1 0 0,1 0 0,-1 0 0,0 0 0,1 1-1,-1-1 1,0 0 0,1 0 0,-1 1 0,0-1 0,1 0 0,-1 1 0,0-1 0,0 0 0,1 1-1,-1-1 1,0 0 0,0 1 0,0-1 0,1 0 0,-1 1 0,0 0 0,6 21 137,-6-18-56,15 63 1269,-11-46-1092,0 0 0,2 0 1,9 24-1,-15-44-723,9 17 839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2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9861,'0'0'13913,"5"-1"-12137,-4 0-1715,2 1 133,-1-1 1,1 0 0,-1 1-1,1-1 1,-1 1 0,1 0-1,-1 0 1,1 0 0,0 0-1,-1 1 1,1-1 0,-1 0 0,1 1-1,-1 0 1,1 0 0,-1 0-1,0 0 1,1 0 0,-1 0-1,3 3 1,41 28 553,-25-19 12,28 26 0,-43-33-671,0-1 0,-1 1 0,0 0 0,0 1-1,0-1 1,-1 1 0,0 0 0,6 14 0,-5-2-89,0-1 0,-1 1 0,0 0 0,-2 0 0,0 23 0,-5 100 0,2-128 0,-1 4 0,-1 0 0,0 0 0,-1-1 0,-1 1 0,-13 28 0,-46 83 0,54-113 0,0 0 0,0-1 0,-2 0 0,0-1 0,-19 18 0,21-18 0,-1 0 0,7-8 0,3-60-1739,1 20-5422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5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59 3169,'0'0'18988,"-24"-10"-16534,-75-31-407,72 33-1254,15 11-151,7 1-527,1 0 0,-1 0 1,1 1-1,0-1 0,0 1 0,0 0 1,0 0-1,1 1 0,0-1 0,-2 7 0,-23 64 109,23-59-125,-5 15 112,1 1 0,2 0 1,1 1-1,2-1 0,-1 43 0,5-65-134,0-8-54,0 0-1,0 0 1,0 0-1,0-1 1,0 1-1,1 0 1,-1 0 0,1 0-1,1 4 1,-1-5-20,0-1 0,1 0 0,-1 0 1,0 0-1,0-1 0,0 1 0,1 0 0,-1 0 1,0-1-1,1 1 0,-1 0 0,0-1 0,1 0 1,-1 1-1,1-1 0,-1 0 0,1 0 0,-1 1 1,1-1-1,-1 0 0,1-1 0,1 1 0,5 0-1,-1 0-1,0 0 0,1-1 1,-1 0-1,0 0 0,1-1 1,-1 0-1,0 0 0,0-1 1,-1 1-1,1-2 0,0 1 1,-1-1-1,0 0 0,0 0 1,0-1-1,5-4 0,8-10-58,-2 0-1,0-2 1,-1 1-1,-1-2 1,-1 0-1,19-43 1,-22 51 87,-11 14-29,0-1 1,0 1-1,0 0 1,1 0-1,-1 0 1,0 0-1,0 0 1,0 0-1,1 0 1,-1 0-1,0 0 1,0 0-1,0 0 1,1 0-1,-1 0 1,0 0-1,0 0 1,0 0-1,1 0 1,-1 0-1,0 0 0,0 0 1,0 0-1,0 0 1,1 0-1,-1 0 1,0 1-1,0-1 1,0 0-1,0 0 1,1 0-1,-1 0 1,0 0-1,0 0 1,0 1-1,0-1 1,0 0-1,1 0 1,7 29 94,-8-24-94,10 52 148,-8-32 1,2 0-1,1 0 0,1 0 0,1-1 0,18 41 0,-25-64-269,1 0 0,0 1 0,0-1 0,0 0-1,-1 0 1,1 1 0,0-1 0,0 0 0,1 0-1,-1 0 1,0 0 0,0 0 0,2 1 0,-2-2-197,-1 0 0,0 0 0,1 0 0,-1 0 0,1 0 1,-1 0-1,0 0 0,1 0 0,-1 0 0,1 0 0,-1 0 1,1 0-1,-1 0 0,0-1 0,1 1 0,-1 0 0,1 0 1,-1 0-1,0 0 0,1-1 0,-1 1 0,0 0 0,1 0 1,-1-1-1,0 1 0,1 0 0,-1-1 0,0 1 0,1-1 1,8-16-8065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5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10197,'0'0'15527,"160"0"-15127,-119-7-304,-6 1-96,-5-1-432,0 0-1873,-10 7-2417,-10 0-4499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3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8100,'0'0'8259,"-2"29"-4473,-5 96-1049,1 86 3476,6-175-5593,0-36-610,-1 1 0,1-1 0,0 1 0,0 0 0,0-1-1,0 1 1,0-1 0,1 1 0,-1-1 0,0 1 0,0-1 0,0 1 0,0 0 0,1-1 0,-1 1 0,0-1 0,0 1 0,1-1-1,-1 0 1,0 1 0,1-1 0,-1 1 0,1-1 0,-1 1 0,0-1 0,1 0 0,0 1 0,0-1-9,0 0 1,0 0 0,0 0-1,0 0 1,0-1 0,0 1 0,-1 0-1,1-1 1,0 1 0,0 0-1,0-1 1,-1 1 0,1-1-1,0 1 1,-1-1 0,1 1-1,0-1 1,-1 0 0,1 1-1,0-1 1,0-1 0,83-99 6,-44 52-117,1 1 1,65-57-1,-81 88 16,-25 17 93,1 0 0,-1 0 0,1 0 1,-1-1-1,1 1 0,-1 0 0,1 0 1,-1 0-1,1 0 0,-1 0 0,1 0 1,-1 0-1,1 0 0,0 0 0,-1 0 1,1 1-1,-1-1 0,1 0 0,-1 0 1,0 0-1,1 0 0,-1 1 0,1-1 1,-1 0-1,1 1 0,1 2 19,-1 0 0,0 0 0,0 0 0,0 0 0,0 0 0,0 1 0,-1-1 0,1 0 0,-1 0 0,0 6 0,1 12 91,5 35 286,-4-16 211,3 0 0,1-1-1,21 72 1,-25-106-1528,1 5-5678,-18-36-8948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5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11365,'0'0'12294,"110"21"-11878,-59-21-416,-11 0-1008,10-14-3458,-15 7-4931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4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121 0 8436,'0'0'14308,"14"7"-13265,-10-5-892,9 4 290,-1 0 1,0 0-1,-1 1 0,0 1 1,0 0-1,0 0 0,14 17 1,-13-11-48,-1 0 0,-1 1 0,0 1-1,-1 0 1,-1 0 0,0 0 0,8 28 0,-10-19-127,0 0 1,-2 0-1,-1 0 0,0 46 0,-3-55-173,1 3 46,-2-1 1,-4 29-1,4-40-115,0-1 0,-1 1 0,-1-1 0,1 0 0,-1 1 0,0-1 0,0-1 0,-1 1 0,1 0 0,-9 9 0,5-8-23,0 0 0,-1 0 0,1 0 1,-1-1-1,-1 0 0,1-1 0,-1 0 0,0 0 1,0-1-1,-1 0 0,-16 4 0,21-6-2,-1-1 0,1-1 0,-1 1-1,1-1 1,-1 0 0,1 0 0,-1 0-1,1-1 1,-1 0 0,1 0 0,0-1 0,-1 1-1,1-1 1,0 0 0,0 0 0,0-1-1,0 0 1,1 0 0,-1 0 0,1 0-1,0 0 1,-8-9 0,6 7-40,0-1 1,0-1-1,1 1 0,-1-1 0,1 0 1,1 0-1,0 0 0,0-1 1,0 1-1,1-1 0,0 0 1,0 0-1,1-1 0,0 1 0,1 0 1,-2-17-1,4 24 27,-1 0-1,1 0 1,0 0-1,0 0 1,-1-1-1,1 1 1,0 0-1,0 1 1,0-1-1,0 0 1,0 0 0,0 0-1,1 1 1,-1-1-1,0 0 1,0 1-1,0-1 1,1 1-1,-1-1 1,0 1-1,1 0 1,1-1 0,1 0-25,6-2 21,0 0 0,0 0 0,0 1 0,0 1 0,0-1 0,1 2 0,-1-1 0,0 2 0,1-1 0,-1 1 0,0 1 0,0 0 0,14 4 0,-11 0 44,0-1-1,-1 2 1,0 0 0,0 0 0,0 1 0,-1 0-1,0 1 1,-1 0 0,13 15 0,-2 0-8,-13-14-226,1 0-1,0 0 0,21 15 1,-29-24-174,0-1 0,0 1 0,1-1 0,-1 0 0,0 1 0,1-1 0,-1 0 1,0 0-1,1 0 0,-1 0 0,0 0 0,3 0 0,2-1-2194,14 1-5447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5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8260,'0'0'12928,"-2"23"-11898,-3 86 2700,14 165 0,-7-252-3490,1 18-45,2-1-1,2 1 1,2-1 0,22 64-1,-27-93-190,-4-10-10,0 1-1,0-1 1,0 1-1,0 0 1,0-1-1,0 1 1,0-1-1,1 1 1,-1-1 0,0 0-1,0 1 1,1-1-1,-1 1 1,0-1-1,1 1 1,-1-1-1,0 0 1,1 1 0,-1-1-1,0 0 1,1 1-1,-1-1 1,1 0-1,-1 1 1,1-1-1,-1 0 1,1 0 0,-1 0-1,1 1 1,-1-1-1,1 0 1,1 0-285,-2-5 226,0 1 0,1-1 0,0 0 0,-1 1 0,2-1 0,-1 1 1,3-9-1,2-4-38,-1 2-111,0 0 1,1 0-1,1 0 0,0 1 0,1 0 0,0 0 0,1 1 0,1 0 0,0 1 1,1 0-1,18-16 0,-28 26 193,1 1 0,0-1 1,0 0-1,0 1 0,0-1 1,0 1-1,0 0 0,0-1 0,1 1 1,-1 0-1,0 0 0,1 1 1,-1-1-1,1 0 0,-1 1 0,0 0 1,1-1-1,-1 1 0,1 0 1,4 1-1,-4 0 72,-1 0 0,1 0 0,-1 0 0,1 1 0,-1-1 0,0 1 0,0-1 0,0 1 0,0 0 0,0 0 0,0 0 0,0 0 0,-1 0 0,1 0 0,-1 1 0,2 2 0,4 10 347,-1 0-1,0 1 1,-1 0-1,6 30 1,-6-18-110,-1 1 0,1 41 0,-5-68-266,0 0 0,0 0 0,0 0-1,-1 0 1,1 0 0,-1 0 0,1 0 0,-1 0 0,0 0 0,0 0-1,0 0 1,0 0 0,0-1 0,0 1 0,0 0 0,-1-1 0,1 1 0,-3 1-1,1 0 14,-1-1-1,1 1 0,-1-1 0,0 0 1,0-1-1,0 1 0,0-1 0,-7 2 1,-2 0 26,0-2 0,0 1 0,-1-2 1,-25-1-1,32 0-61,1-1 0,0 1-1,0-1 1,0 0 0,0 0 0,1-1 0,-1 0 0,0 0 0,-9-7 0,-44-41-610,37 30-161,21 20 649,0 1 0,1-1 1,-1 0-1,1 1 0,-1-1 1,0 0-1,1 0 0,-1 0 1,1 1-1,0-1 0,-1 0 1,1 0-1,0 0 0,-1 0 1,1 0-1,0 0 0,0 0 0,0 0 1,0 0-1,0 0 0,0 0 1,0 1-1,0-1 0,0 0 1,1 0-1,-1 0 0,0 0 1,0 0-1,1 0 0,-1 0 1,1 0-1,-1 1 0,2-3 1,0 0-562,1 0 0,0-1 0,0 1 1,0 0-1,0 1 0,5-4 1,32-20-6578,12-1-4641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50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 12486,'0'0'15367,"80"-7"-14823,-40-7-256,5 1-288,-4-8-64,-1 8-1937,-5 6-2945,-10 0-4258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57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 2545,'0'-1'23285,"1"-4"-21708,2 4 1891,269 1-4775,-271 0 967,1 0 0,-1 0 0,0 0-1,0 0 1,0-1 0,1 1 0,-1 0-1,0-1 1,0 1 0,0-1 0,0 1-1,0-1 1,0 0 0,0 1 0,0-1 0,0 0-1,0 0 1,-1 0 0,1 0 0,0 0-1,0 1 1,-1-1 0,1 0 0,0-1 0,0-1-1,5-6-5806,7-4-6747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9:58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13 9877,'0'0'13211,"1"-12"-3567,30 42-9600,-25-25-46,0 1 0,0-1 0,0 1 1,6 10-1,-5-6 2,-1 1 0,-1 0 0,0 1 0,0-1 0,-1 1 0,-1 0 0,0 0 0,2 18 0,-1 8 0,-3 55 0,-2-47 0,0-28 0,-1 1 0,0 0 0,-2-1 0,0 1 0,-1-1 0,-1 0 0,-1-1 0,0 1 0,-1-1 0,-11 16 0,16-29 0,1 0 0,-1 0 0,-1-1 0,1 1 0,0-1 0,-1 0 0,0 0 0,1 0 0,-1-1 0,0 1 0,-1-1 0,1 0 0,0 0 0,-1 0 0,1-1 0,-1 1 0,1-1 0,-1 0 0,0-1 0,-4 1 0,5-1 0,0 0 0,0 0 0,1 0 0,-1-1 0,0 0 0,0 1 0,1-1 0,-1-1 0,1 1 0,-1 0 0,1-1 0,-1 0 0,1 0 0,0 0 0,0 0 0,0 0 0,0-1 0,0 1 0,0-1 0,1 0 0,0 0 0,-1 0 0,1 0 0,0 0 0,-2-4 0,-1-5 0,1-1 0,0 1 0,0-1 0,1 0 0,1 0 0,0 0 0,1-1 0,0 1 0,2-19 0,-1 20 0,0 6 0,0 0 0,0-1 0,0 1 0,1-1 0,2-7 0,-3 12 0,1 1 0,-1 0 0,1-1 0,-1 1 0,1 0 0,0 0 0,-1 0 0,1-1 0,0 1 0,0 0 0,0 0 0,0 0 0,0 0 0,0 1 0,0-1 0,0 0 0,0 0 0,1 1 0,-1-1 0,0 0 0,0 1 0,1-1 0,-1 1 0,0 0 0,1-1 0,-1 1 0,0 0 0,1 0 0,-1 0 0,2 0 0,3 0 0,0 0 0,0 1 0,0 0 0,-1 0 0,1 0 0,0 1 0,-1-1 0,1 1 0,-1 1 0,1-1 0,-1 1 0,6 4 0,1 2 0,0 1 0,-1 0 0,13 16 0,2 2 0,58 74 0,-81-100-363,1 0 0,-1 0 0,0-1 0,0 1 0,1-1 0,-1 0 0,0 0 0,1 0 0,0 0 0,-1 0 0,6 0 0,-1-1-1111,0 1 1,0-1-1,0-1 0,0 1 1,8-3-1,-1-2-8827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00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272 528 4786,'0'0'16941,"-3"-16"-14841,-9-48-166,12 63-1832,0-1-1,0 1 1,-1 0-1,1-1 1,-1 1 0,1 0-1,-1-1 1,0 1-1,1 0 1,-1 0 0,0 0-1,0-1 1,0 1-1,0 0 1,-1-1-1,-11 0 859,7 3-538,1-3-252,0 1-1,0 1 1,0-1 0,0 1 0,0 0 0,0 0-1,0 0 1,-1 1 0,1-1 0,0 1 0,0 1-1,-9 3 1,8-2-167,0 1 0,1 0 0,-1 0 0,1 0-1,0 1 1,0 0 0,0 0 0,1 0 0,-5 8 0,-3 3 47,1 1 0,1 0 0,0 0 0,1 1 0,1 1 0,1-1 0,0 1 0,1 1 1,2-1-1,0 1 0,1-1 0,0 1 0,2 22 0,1-41-50,0 0 1,1 0-1,-1 0 0,1 0 0,-1 0 1,1 0-1,-1 0 0,1 0 0,0 0 1,0 0-1,-1 0 0,1-1 0,0 1 0,0 0 1,0 0-1,0-1 0,0 1 0,0-1 1,0 1-1,0-1 0,0 1 0,0-1 1,0 0-1,0 1 0,0-1 0,0 0 1,0 0-1,0 0 0,2 0 0,38 3 106,-37-3-91,0-1-7,1 0-1,-1 0 1,0 0 0,1 0-1,-1-1 1,0 1-1,0-1 1,0 0-1,0-1 1,0 1 0,0-1-1,-1 1 1,1-1-1,-1 0 1,0 0 0,0-1-1,4-5 1,8-10 39,-1-1 1,12-23-1,-15 24-32,18-30-88,-2-1-1,-3-1 1,24-73 0,-36 84-3,-1-1-1,-3 0 0,-1 0 1,-2-1-1,0-50 0,-4 57-52,-1 0 825,-7 67-345,-31 375 124,36-353-475,-1-11 0,2-1 0,3 1 0,7 50 0,1-64 22,-9-28-27,-1 0 0,1 0 0,0 0 0,-1 0 0,1 0 0,0 0 0,0 0 0,0 0 0,0 0 0,0-1 0,0 1 0,0 0 0,0-1 0,0 1 0,0-1 0,0 1 0,0-1 0,0 0 0,0 1 0,1-1 0,1 1 0,-2-1-462,3-1-5091,-3 0 5116,-1 1 0,0 0 0,5-8-8393,-5-10 3435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0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8628,'0'0'14423,"19"0"-12548,141 0 1134,-150 1-2733,0 0 0,-1 0 0,1 1 0,11 4 0,18 2-3508,-11-6-8797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00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68 8900,'0'0'14119,"145"-13"-12519,-105 6-255,0 0-689,-10-6-432,-4 6-224,-6 7-80,0-7-1344,-10 0-1874,0 1-4770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05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13 1217,'0'-1'20374,"0"-10"-13571,-2 38-5928,0 1-1,-2-1 1,-1 1-1,-12 36 1,9-29-875,2 0 0,1 0 0,1 1 0,3 0 0,3 56 0,0 19 0,-14-189-1630,-7 14-6520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4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10597,'0'0'3636,"0"32"1078,-1 228 1353,-8-97-2992,-1 38-1369,10-197-1701,-1 4 9,1 0-1,1 0 1,-1 0 0,1-1-1,3 12 1,-3-17-26,0 0 0,0 0 0,0 0 0,0 0 0,0 0 0,0 0 0,1 0 0,-1-1 0,1 1 0,-1 0 0,1-1 0,-1 1 0,1-1 1,0 0-1,0 0 0,0 1 0,0-1 0,0 0 0,0 0 0,0-1 0,0 1 0,0 0 0,4 0 0,3 0-268,0 1 0,0-2 1,0 1-1,-1-1 0,1-1 0,0 1 1,0-2-1,0 1 0,-1-1 0,1 0 0,10-5 1,3-3-922,0-1 0,34-25 0,-28 18 531,-23 15 608,-1 1 1,1-1 0,-1 1 0,1 0-1,0 0 1,0 0 0,0 1 0,0-1-1,0 1 1,1 0 0,6 0 0,-10 2 84,1-1 1,-1 0-1,1 1 0,-1-1 1,1 1-1,-1 0 1,0 0-1,1 0 1,-1 0-1,0 0 0,0 0 1,0 0-1,0 1 1,0-1-1,0 1 0,0 0 1,0 0-1,0-1 1,-1 1-1,1 0 1,-1 0-1,0 1 0,1-1 1,0 3-1,13 26 1362,-9-15-627,2 0-1,0 0 1,1 0-1,1-1 0,20 25 1,-27-37-713,0 0 0,1 0 1,-1 0-1,1-1 0,-1 1 1,1-1-1,0 0 0,0 0 1,0 0-1,0-1 0,0 0 1,0 1-1,0-1 0,0 0 0,1-1 1,-1 1-1,0-1 0,1 0 1,-1 0-1,0 0 0,1-1 1,-1 0-1,0 1 0,0-2 0,0 1 1,1 0-1,-1-1 0,-1 0 1,1 1-1,5-5 0,3-1-38,-1-1-1,0 0 0,0-1 0,-1 0 1,0-1-1,0 0 0,12-19 0,-8 10-59,0-2-1,-2 1 0,16-36 0,-24 48 46,-1-1 0,0 1 0,-1 0 0,0-1 0,0 0 0,-1 1 0,0-1-1,0 0 1,-1 0 0,0 0 0,-3-14 0,2 18 28,0 1 0,0 0 0,-1 0 0,1 0 0,-1 0-1,0 1 1,0-1 0,-1 0 0,1 1 0,-1 0 0,0-1 0,0 1 0,0 0-1,0 0 1,0 1 0,-1-1 0,1 1 0,-1 0 0,0-1 0,0 2 0,1-1-1,-1 0 1,-1 1 0,-6-2 0,0 1 29,0 0 0,1 1 1,-1 0-1,0 1 0,0 0 0,1 0 0,-1 1 0,0 1 1,1 0-1,-1 1 0,1-1 0,-1 2 0,1 0 0,0 0 1,1 1-1,-10 5 0,-14 12-21,1 0 0,1 2 0,-28 29 0,48-44-29,1 0-67,-3 3-217,-1 1 0,-19 24 0,43-36-5563,28-2-11,16-5-701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1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8820,'0'0'20519,"4"-3"-19964,2 1-485,1-1 0,0 1 1,-1 0-1,1 1 1,0-1-1,0 1 0,0 1 1,1-1-1,-1 1 0,0 1 1,8 0-1,12 0 220,81-1 268,34 0-267,-48 0-8987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2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4610,'0'0'20887,"-1"22"-18638,0 0-1731,-1 144 2230,5-143-2673,1 0 0,0-1 1,2 0-1,9 22 1,1 4-109,-16-47-30,0 1 0,1-1 0,-1 0 1,0 1-1,1-1 0,0 0 0,-1 0 0,1 1 1,0-1-1,0 0 0,0 0 0,-1 0 1,3 1-1,-2-1-117,-1-1 0,1 0-1,-1 0 1,0 0 0,1 1 0,-1-1 0,1 0 0,-1 0-1,1 0 1,-1 0 0,1 0 0,-1 0 0,1 0 0,-1 0-1,1 0 1,-1 0 0,1 0 0,-1 0 0,1-1 0,-1 1-1,1 0 1,-1 0 0,1 0 0,-1-1 0,1 1 0,2-3-665,-1 1 1,0 0 0,1-1-1,-1 1 1,0-1 0,0 0-1,0 0 1,-1 1 0,3-8-1,11-28-5603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2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5955,'0'0'21442,"0"15"-20247,-4 40-69,-21 108-1,13-102-626,3 1 0,-2 67 0,11-114-527,0-4 54,0 0 0,0 0 0,1 0 0,0 0 0,1 0-1,5 16 1,-6-24-72,0 0 0,1 0 0,-1-1 1,1 1-1,0 0 0,0-1 0,0 0 0,0 1 0,1-1 0,-1 0 0,0 0 0,1 0 0,0-1 0,-1 1 0,1-1 0,0 1 0,0-1 0,0 0 0,0 0 0,0 0 0,0 0 0,0-1 0,0 1 0,0-1 0,0 0 0,1 0 0,5 0 0,-3 0-333,0-1 0,0 1 0,0-1 0,0-1 0,0 1 0,0-1 0,0 0 0,0 0-1,-1 0 1,1-1 0,5-3 0,0-2-1314,0 0 0,-1-1 0,0 0 0,10-12 0,16-24-6895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2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3650,'0'0'17976,"-4"27"-15852,0 6-1403,-2 9 981,-1 80-1,6-87-841,0-18-404,1 1-1,3 27 1,-3-40-439,1-1-1,0 1 1,0-1-1,0 0 1,1 0-1,-1 0 1,1 0-1,0 0 1,0 0 0,1 0-1,-1-1 1,1 1-1,0-1 1,0 1-1,4 3 1,-7-7-46,1 1 0,-1-1 1,1 1-1,0-1 0,-1 1 1,1-1-1,0 1 0,-1-1 1,1 1-1,0-1 0,0 0 0,-1 1 1,1-1-1,0 0 0,0 0 1,0 0-1,0 0 0,-1 0 0,1 0 1,0 0-1,0 0 0,0 0 1,-1 0-1,1 0 0,0 0 0,0 0 1,0-1-1,-1 1 0,1 0 1,0-1-1,0 1 0,-1 0 1,1-1-1,0 1 0,-1-1 0,2 0 1,16-30-1136,-12 19 1184,102-181-770,-106 189 731,1 0 0,-1 1 0,1 0 0,0-1 0,0 1 0,0 0 0,6-5 0,-8 8 34,0-1 0,0 1 0,0-1 0,0 0 0,0 1 0,0 0 0,0-1 0,0 1 0,0-1 0,0 1 0,0 0 0,0 0 0,0 0 0,0 0 0,0 0 0,0 0 0,0 0 0,0 0 0,0 0 0,0 0 0,0 0 0,1 1 0,-1-1 0,0 1 0,0-1 0,-1 0 0,1 1 1,0 0-1,0-1 0,0 1 0,0-1 0,0 1 0,0 0 0,-1 0 0,1 0 0,0-1 0,0 3 0,4 4 266,-1 1 0,0 0 0,0-1 0,-1 1 0,0 1 0,2 13 0,8 54 1311,-10-57-1265,-2-7-181,0 0 0,1 0-1,1 0 1,8 22 0,-12-34-206,1 0 0,0 0-1,0 1 1,0-1 0,0 0-1,0 0 1,0 0 0,0 0-1,0 0 1,0 1 0,0-1-1,0 0 1,0 0-1,0 0 1,0 0 0,0 0-1,0 1 1,0-1 0,0 0-1,0 0 1,0 0 0,0 0-1,0 0 1,1 0 0,-1 1-1,0-1 1,0 0 0,0 0-1,0 0 1,0 0 0,0 0-1,0 0 1,0 0 0,1 1-1,-1-1 1,0 0 0,0 0-1,0 0 1,0 0 0,0 0-1,0 0 1,1 0 0,-1 0-1,0 0 1,0 0 0,0 0-1,0 0 1,0 0 0,1 0-1,-1 0 1,0 0 0,0 0-1,0 0 1,0 0 0,0 0-1,1 0 1,-1 0 0,0 0-1,0 0 1,0 0 0,0-1-1,1-9-8075,-1 1 6999,5-22-8593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3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8388,'0'0'17157,"19"17"-15276,63 57-438,-73-65-1191,0 1-1,0 0 0,-1 0 1,-1 1-1,1 0 0,-2 1 1,1 0-1,-2 0 0,0 0 1,7 25-1,-6-13-19,-2 1 0,-1 0 0,-1 49 0,-2-54-193,0 9 26,-5 42 0,4-62-62,0-1 1,-1 0-1,-1 1 1,1-1 0,-1 0-1,-1 0 1,1-1 0,-2 1-1,-5 9 1,8-14-577,0 0 0,1 0 0,-1 0 0,1 1 0,0-1-1,0 0 1,1 0 0,-1 1 0,0 4 0,-5 18-4690,-7 1 424,3-7-1055,0 0-4522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4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38 8628,'0'0'16669,"-4"-5"-14860,2 3-1607,0-1 0,0 1 0,-1-1 0,1 1 1,-1 0-1,0 0 0,0 0 0,0 0 0,0 1 0,0-1 1,0 1-1,0 0 0,0-1 0,-5 0 0,0 1 11,1 0 1,0 0-1,-1 1 0,1 0 0,-1 0 0,-10 2 0,3 1-117,0 1 0,0 0 1,1 0-1,-1 2 0,1 0 0,-19 11 0,17-8-78,1 2 1,1-1-1,-1 2 0,2 0 1,0 0-1,-13 17 1,20-22-25,0 1 1,1-1-1,0 1 0,1 1 1,0-1-1,0 0 1,1 1-1,-1 0 0,2 0 1,0 0-1,0 0 1,0 0-1,0 15 0,2-5-23,-1-14 23,1 1 0,0-1 0,0 0 0,0 0 1,0 1-1,1-1 0,0 0 0,0 0 0,1 0 0,-1 0 0,1 0 0,0 0 0,3 5 0,3 2-35,2 0-1,-1 0 0,1-1 0,1 0 0,0-1 1,1 0-1,0-1 0,0 0 0,1-1 0,0-1 1,0 0-1,1 0 0,0-1 0,0-1 0,1 0 1,-1-2-1,1 1 0,0-2 0,0 0 0,21 1 1,-32-4 10,0 1 0,0-1 0,1 0 0,-1 0 1,0-1-1,0 1 0,0-1 0,-1 0 0,1 0 1,0 0-1,-1 0 0,1-1 0,-1 0 0,0 1 1,1-1-1,4-7 0,4-5-601,0-1 0,13-22 0,-16 24-377,7-17-3741,-12 8-4597,-4 15 327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4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 4210,'0'0'17896,"-6"0"-15688,4 0-1825,5 0 2079,230-4 326,-111 2-3005,-1 1-4027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5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3 288,'0'0'13185,"-8"26"-11014,-3 4-1411,4-12-223,0 1 0,2-1-1,0 1 1,1 1 0,1-1 0,-1 28-1,3-28 259,0 0 157,0 0 0,1 0 1,1 0-1,7 36 1,-7-51-881,0 1-1,0-1 1,1 0 0,-1 0 0,1 0-1,0 0 1,1-1 0,-1 1 0,0 0 0,1-1-1,0 0 1,0 1 0,0-1 0,0 0-1,0-1 1,1 1 0,0-1 0,-1 1-1,1-1 1,0 0 0,0 0 0,0-1 0,0 1-1,0-1 1,0 0 0,1 0 0,5 1-1,-5-1-5,0-1 1,0 1-1,1-1 0,-1 0 0,0 0 0,1-1 0,-1 1 0,0-1 0,10-4 0,-11 4-35,-1-1 0,0 0 0,0 0-1,0 0 1,0 0 0,0 0 0,-1-1 0,1 1 0,-1-1-1,0 0 1,1 0 0,-1 0 0,0 0 0,2-6 0,9-21 29,0-1 0,-3 0 0,0-1 1,-2 0-1,-2-1 0,-1 0 1,-1 0-1,-2 0 0,-2-35 0,0 66-23,0 0-1,0 0 1,0 1-1,-1-1 1,1 0-1,0 0 0,-1 1 1,0-1-1,1 0 1,-1 1-1,0-1 0,0 1 1,0-1-1,0 1 1,0-1-1,0 1 1,0 0-1,0-1 0,-1 1 1,1 0-1,0 0 1,-1 0-1,1 0 0,-1 0 1,1 0-1,-1 0 1,0 1-1,1-1 1,-1 1-1,0-1 0,1 1 1,-3-1-1,-7 0 192,0-1 0,1 2 0,-1 0 0,-14 1-1,4 0-260,-3-2 128,15 0-73,-1 1 1,1 0 0,-1 1 0,1 0-1,-1 1 1,1 0 0,0 0-1,-11 4 1,19-6-178,0 1-1,1-1 1,-1 0-1,0 1 1,0-1-1,1 1 1,-1-1-1,0 1 1,1-1-1,-1 1 1,0 0 0,1-1-1,-1 1 1,1 0-1,-1-1 1,1 1-1,-1 0 1,1-1-1,0 1 1,-1 0-1,1 0 1,0 0 0,0 0-1,0-1 1,-1 1-1,1 0 1,0 0-1,0 0 1,0 0-1,0-1 1,0 1-1,0 0 1,1 0 0,-1 1-1,1 0-427,-1-1-1,1 0 1,-1 1-1,1-1 0,0 0 1,-1 0-1,1 1 1,0-1-1,0 0 1,0 0-1,0 0 1,0 0-1,0 0 1,0 0-1,0 0 1,0 0-1,1-1 1,-1 1-1,0 0 1,0-1-1,1 1 1,1 0-1,29 5-11638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5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1 3490,'0'0'16399,"-16"26"-14409,4-6-1601,-5 6 170,0 1 0,3 1 0,0 1 0,1 0 0,-8 31 0,9-7 289,1 2-1,3-1 0,2 1 1,2 64-1,4-108-765,0-1 1,1 1-1,0 0 0,1-1 1,0 0-1,0 1 0,1-1 0,7 15 1,-7-20-89,0 0 0,0 0 1,0-1-1,0 1 0,1-1 0,0 0 1,0 0-1,0 0 0,0 0 0,1-1 1,0 1-1,-1-1 0,1 0 1,0-1-1,1 1 0,-1-1 0,8 2 1,-9-2-158,-1-1 1,0 0-1,1-1 1,0 1-1,-1 0 1,1-1-1,-1 0 1,1 0-1,-1 0 1,1-1-1,0 1 1,-1-1-1,1 1 1,-1-1-1,1 0 1,-1-1-1,7-2 1,-3-2-940,1 0 1,-1 0 0,0 0 0,-1-1-1,10-12 1,-9 10 93,37-43-7263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7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7123,'0'0'10677,"0"32"-8358,-4 213 2779,3-4-1187,1-240-3907,0 0 1,0 0-1,0-1 1,0 1-1,0 0 1,0 0-1,0 0 1,0-1-1,0 1 0,0 0 1,1 0-1,-1 0 1,0-1-1,1 1 1,-1 0-1,0-1 1,1 1-1,-1 0 0,1 0 1,10-4 33,10-24-5,15-41 100,33-55 156,-29 56-517,-14 23-215,47-61 1,-71 103 439,-1 0-1,1 0 1,-1 0 0,1 0-1,0 0 1,0 1 0,0-1-1,0 0 1,0 1-1,0 0 1,0-1 0,1 1-1,-1 0 1,4-1 0,-4 2 15,0 0 1,-1 1-1,0-1 1,1 1-1,-1-1 1,1 1 0,-1 0-1,1-1 1,-1 1-1,0 0 1,0 0-1,1 0 1,-1 0-1,0 0 1,0 0-1,0 1 1,0-1 0,0 0-1,0 0 1,-1 1-1,1-1 1,0 0-1,0 3 1,14 27 495,-2 0-1,-1 1 1,-1 0 0,-2 0 0,5 38 0,-3-16-471,-11-53-133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4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1 12166,'0'0'3358,"-20"24"922,13-15-3850,-42 52 2068,-44 72 0,69-95-1421,-23 40 934,43-70-1888,1-1-1,0 1 0,0 0 0,1 1 1,0-1-1,0 0 0,1 1 1,-1 11-1,2-19-126,0 0-1,1 0 1,-1-1 0,0 1-1,1 0 1,-1 0 0,1 0 0,-1-1-1,1 1 1,-1 0 0,1 0-1,-1-1 1,1 1 0,-1-1 0,1 1-1,0 0 1,0-1 0,-1 1-1,1-1 1,0 0 0,0 1-1,0-1 1,-1 1 0,1-1 0,0 0-1,0 0 1,0 0 0,0 1-1,0-1 1,0 0 0,-1 0 0,1 0-1,0 0 1,2-1 0,38-2-228,-38 3 206,6-2-65,0 0 0,0-1 0,0 0 0,-1 0 0,0 0 0,1-1 0,-1-1 0,-1 1 0,1-1 0,10-10 0,6-6-598,35-41-1,-38 38 260,-8 10 344,-1-1-1,-1 0 1,0-1-1,-2 0 1,1-1-1,13-37 3432,-5 341-1223,0-6-504,-17-203-1618,-3 105 0,1-173 0,0-1 0,0 0 0,-1 1 0,0-1 0,-1 0 0,0 0 0,0 0 0,-1 0 0,0-1 0,-7 11 0,7-14 0,0 0 0,0 0 0,0-1 0,-1 1 0,0-1 0,0-1 0,0 1 0,0-1 0,0 1 0,-1-1 0,0-1 0,1 1 0,-1-1 0,0 0 0,0-1 0,-13 3 0,-5-1 0,0 0 0,0-2 0,-1-1 0,1 0 0,-30-6 0,37 3 0,1 0 0,0-2 0,0 0 0,0 0 0,1-1 0,-1-1 0,2-1 0,-23-15 0,33 20-116,0 1-1,0-1 1,0 0-1,1-1 1,0 1 0,0-1-1,0 0 1,0 1 0,0-1-1,1 0 1,-1-1-1,1 1 1,0 0 0,0-1-1,1 1 1,0-1-1,-1 1 1,1-1 0,0-5-1,1 3-251,1 0 0,-1 0 0,1 1 0,1-1 0,-1 0 0,1 1 0,0-1 0,1 1 0,-1-1 0,1 1-1,1 0 1,-1 0 0,7-7 0,6-9-3285,31-30-1,32-24-6433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8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1 3458,'0'0'14185,"-12"33"-12499,1-2-1177,-10 29 1229,-25 112 1,39-128-629,2 0 1,2-1-1,3 69 1,0-105-1058,1-1-1,0 1 1,0-1 0,0 1 0,1-1 0,-1 0 0,2 0 0,-1 0 0,1 0 0,0 0 0,5 8-1,-5-10-56,-1-1 0,1 0-1,0 0 1,1 0 0,-1 0-1,1-1 1,-1 1 0,1-1-1,0 0 1,-1 0 0,1 0-1,0 0 1,1-1 0,-1 1-1,0-1 1,0 0 0,0-1-1,6 1 1,-2 0-100,1-1 0,-1 0 0,1 0 1,0-1-1,-1 0 0,1-1 0,-1 0 0,0 0 1,1-1-1,11-5 0,-4-1-461,0 0 0,-1-1 0,25-22 0,-35 29 417,0-1 0,0 1-1,0 0 1,0 0 0,0 1-1,1-1 1,0 1 0,-1 0-1,1 1 1,0-1 0,6 0-1,6 1 761,1 0 0,22 3 0,-3-1 98,-34-2-686,-1 1 1,0-1-1,1 0 0,-1-1 0,0 1 1,1-1-1,-1 1 0,0-1 0,0 0 1,0 0-1,-1 0 0,1 0 0,0-1 1,-1 1-1,0-1 0,1 1 1,-1-1-1,0 0 0,0 0 0,-1 0 1,3-4-1,0 0-13,-1 0 0,0 0 1,0-1-1,0 1 0,-1-1 0,0 1 1,0-1-1,0-14 0,-1 16 29,-2-1 1,1 0-1,-1 1 1,0-1-1,0 1 1,-1-1-1,1 1 1,-6-11-1,6 14-18,-1 1 0,0-1 0,1 1 1,-1-1-1,0 1 0,0 0 0,-1 0 0,1-1 0,0 2 0,-1-1 1,1 0-1,-1 0 0,0 1 0,1 0 0,-1-1 0,0 1 0,0 0 1,0 0-1,0 1 0,0-1 0,-5 0 0,-1 0 68,1 0 1,-1 1-1,0 0 0,0 1 1,0-1-1,0 2 1,0-1-1,1 1 0,-1 1 1,1-1-1,-1 2 0,1-1 1,0 1-1,0 0 0,1 1 1,-1-1-1,1 2 0,0-1 1,0 1-1,1 0 0,-10 11 1,14-14-135,0 0 1,0 0-1,0 0 0,0 0 1,1 0-1,-1 1 1,1-1-1,0 0 1,0 1-1,0-1 1,0 1-1,1-1 0,-1 1 1,1 4-1,0-4-484,0 0-1,1 0 1,-1 0 0,1 0-1,0 0 1,0 0-1,0 0 1,0 0 0,1 0-1,-1-1 1,1 1 0,0-1-1,0 1 1,1-1-1,-1 0 1,1 0 0,-1 0-1,5 4 1,23 9-6353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8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11573,'0'0'3621,"-17"21"527,-5 5-3160,5-8-302,2 1 0,0 0 0,1 1 0,-20 40 0,30-53-417,-3 4 32,2 1-1,-1-1 0,1 1 1,1 0-1,0 0 0,0 0 1,2 1-1,-3 19 0,5-32-310,0 1 0,0-1 0,0 1 0,0-1-1,0 0 1,0 1 0,1-1 0,-1 0 0,0 1-1,0-1 1,0 0 0,0 0 0,1 1 0,-1-1 0,0 0-1,0 1 1,1-1 0,-1 0 0,0 0 0,1 0-1,-1 1 1,0-1 0,1 0 0,-1 0 0,0 0 0,1 0-1,-1 0 1,0 1 0,1-1 0,-1 0 0,0 0 0,1 0-1,19-1-230,17-9-164,-27 4 230,1-1-1,-1 0 0,-1-1 0,1 1 1,-2-2-1,12-12 0,46-63-1881,-50 62 1284,48-74-1764,-64 106 7829,1 22-3366,0 10-722,-1 37 885,1 40-695,-18 150 0,10-214-1316,-5 39 1,-4 1 0,-33 108 0,45-189-79,1-3 0,-1-1 0,0 0 0,0 0 0,-7 11 0,9-18 0,1-1 0,-1 0 0,0 0 0,1 0 0,-1 0 0,0 0 0,0-1 0,0 1 0,0 0 0,-1-1 0,1 0 0,0 1 0,-1-1 0,1 0 0,0 0 0,-1 0 0,0-1 0,1 1 0,-1-1 0,1 1 0,-1-1 0,-2 0 0,-5 0 0,-1 0 0,1 0 0,0-2 0,0 1 0,0-1 0,1-1 0,-1 1 0,0-2 0,1 1 0,0-2 0,0 1 0,0-1 0,0 0 0,-9-8 0,6 3-104,0 0-1,1 0 1,0-1 0,1 0-1,0-1 1,1 0 0,1 0-1,0-1 1,0 0-1,-8-21 1,12 23-51,1 1-1,0 0 1,0-1-1,1 1 0,0-1 1,1 0-1,0 0 1,1 0-1,0 1 1,1-1-1,0 0 1,1 0-1,0 1 1,1-1-1,6-18 1,2 8-1509,1 0 0,1 1 0,1 0 0,21-24 0,-32 40 1348,60-69-8238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9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5955,'0'0'17437,"-5"26"-14991,-20 84-498,22-91-1485,-1-1 0,2 0 0,1 0 1,1 30-1,0-14-471,12-36-480,-7-1 425,-1 0 0,1 0 1,-1-1-1,0 0 1,0 0-1,0 0 1,0 0-1,4-7 1,14-13-56,-5 6-28,27-21-190,-40 36 345,-1 1 0,1 0-1,0 0 1,0 0 0,-1 1 0,1-1-1,0 1 1,0 0 0,1 0 0,-1 0 0,0 0-1,5 1 1,-7 0 55,0 1 0,1-1 0,-1 1-1,0 0 1,0 0 0,0 0 0,0 0 0,0 0-1,0 0 1,0 0 0,0 1 0,0-1 0,0 1 0,-1-1-1,1 1 1,-1 0 0,1 0 0,-1-1 0,1 1 0,-1 0-1,0 0 1,0 1 0,0-1 0,1 3 0,4 11 448,-1-1 0,5 25-1,-7-27-174,-1-2-236,1 11 585,1-17-1234,1-12-1302,18-39-5882,0 13-223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1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11493,'0'0'14463,"2"0"-13151,9 0-1181,21-1 1411,44 7 0,-64-5-1216,0 2 0,0 0 1,0 0-1,0 1 0,-1 1 1,22 11-1,-19-8-326,-1 1 0,0 0 0,0 1 0,-1 0 0,-1 1 0,14 16 0,-19-20 0,-1 0 0,1 1 0,-2 0 0,1 0 0,-1 0 0,-1 0 0,1 1 0,-1-1 0,-1 1 0,1 0 0,-2 0 0,2 12 0,-1 1 0,-1 0 0,-1 0 0,-1 0 0,-1 0 0,0 0 0,-2 0 0,-1 0 0,-1-1 0,0 0 0,-15 30 0,-1-6 0,-48 84 0,58-110 0,-1 0 0,-1-1 0,-1-1 0,-24 23 0,36-38-195,0 1 0,0 0 0,1-1-1,-1 1 1,1 0 0,0 1 0,0-1 0,0 0 0,0 1-1,1-1 1,-1 1 0,1-1 0,-2 7 0,-1 5-2193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3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1 312 5330,'0'0'12676,"25"1"-10657,-10 0-1707,1 0-47,1 0 0,0-1-1,-1-1 1,1 0 0,-1-1 0,0-1-1,0 0 1,26-10 0,-5-1 417,37-17 310,-69 28-875,1 0 0,-1-1 0,0 1 1,0-1-1,-1 0 0,1 0 1,-1 0-1,0-1 0,0 0 0,5-6 1,-7 6 82,-1 0 1,1 0-1,-1 0 1,0 0 0,0 0-1,0 0 1,-1 0-1,0 0 1,0-1-1,0 1 1,-2-7 0,1-10 212,1 16-385,-1 1 1,1 0 0,-1 0-1,0 0 1,-1 0-1,1 0 1,-1 0 0,0 1-1,-1-1 1,1 0-1,-1 1 1,1-1 0,-5-3-1,5 5 12,-1 0-1,1 0 0,-1 1 0,0-1 1,0 1-1,0-1 0,0 1 1,0 0-1,-1 0 0,1 0 1,0 1-1,-1-1 0,0 1 0,1 0 1,-1 0-1,0 0 0,0 0 1,-5 0-1,6 2-23,1-1 1,-1 1 0,1 0-1,0-1 1,-1 1-1,1 0 1,0 1-1,-1-1 1,1 0 0,0 0-1,0 1 1,0 0-1,0-1 1,0 1-1,1 0 1,-1 0 0,0 0-1,1 0 1,-1 0-1,1 0 1,0 0-1,0 1 1,0-1 0,0 0-1,-1 5 1,-2 4-20,1 1 0,0-1 0,1 1 0,-2 13 0,3-1 44,0 1 0,3 32 0,-1-53-31,1 1 0,-1-1 1,0 1-1,1-1 0,0 0 1,0 0-1,0 0 0,1 0 1,0 0-1,-1 0 0,1-1 1,0 1-1,1-1 0,-1 0 1,1 0-1,-1 0 0,1 0 1,0-1-1,0 1 0,0-1 0,0 0 1,0 0-1,1-1 0,5 2 1,6 2 4,-1 0 0,1-2 1,1 0-1,-1-1 0,28 0 0,70-2-474,-111 1 397,1-2 0,-1 1 0,0 0 0,0-1 0,0 1 0,0-1 0,0 0 0,0 0 0,0 0 0,0-1 0,0 1 0,0-1 0,-1 1 0,1-1 0,0 0 0,-1 0 0,0 0 0,1 0 0,-1-1 0,0 1 0,2-4 0,11-26-2542,-11-3-4934,-4 26-1272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11989,'0'0'14519,"10"129"-13430,0-102-657,-10 0-432,11-6-80,-6-8-1057,0 1-2448,0-8-2098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3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8020,'0'0'17640,"70"0"-17160,-20 0-400,-5 0-80,1 0-2481,-1 0-3874,-10 0-4578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4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12 9172,'0'0'7348,"0"26"-3723,-1 11-2473,0-9-226,1 0 0,1-1 0,6 36 0,-4-41-211,-2-10-573,0 1 1,1-1 0,1 0-1,0 0 1,0 0-1,1 0 1,1 0-1,9 17 1,-13-28-167,-1 0 0,1-1 0,-1 1 0,1 0 0,0 0 0,0-1 0,-1 1 0,1-1 1,0 1-1,0-1 0,0 1 0,-1-1 0,1 1 0,0-1 0,0 0 0,0 1 0,0-1 0,0 0 0,0 0 0,0 0 0,0 1 0,0-1 0,0 0 0,0-1 0,0 1 1,0 0-1,0 0 0,-1 0 0,1 0 0,0-1 0,0 1 0,0 0 0,0-1 0,0 1 0,0-1 0,-1 1 0,1-1 0,0 1 0,0-1 0,0-1 0,27-29-1250,-26 27 1300,37-56-848,-32 47 551,0 1-1,1-1 0,0 2 0,1-1 0,0 1 0,1 1 0,0 0 0,14-11 1,-23 20 299,0 0 1,0 0-1,1 0 1,-1 1 0,0-1-1,1 0 1,-1 1-1,0-1 1,1 1 0,-1 0-1,1-1 1,-1 1-1,1 0 1,-1 0 0,1 0-1,-1 0 1,1 0-1,-1 0 1,1 0 0,-1 1-1,1-1 1,-1 0-1,0 1 1,1-1 0,-1 1-1,0 0 1,1-1-1,-1 1 1,0 0 0,0 0-1,1 0 1,-1 0-1,2 2 1,2 3 399,-1 0-1,1 1 1,-1-1 0,0 1-1,4 9 1,-1-2 145,5 9 346,-7-13-589,0 1 0,1-1 0,0 0-1,1 0 1,14 16 0,-18-23-316,0-1 1,0 0-1,0 0 1,0 0-1,0 0 1,0 0-1,1-1 1,-1 1-1,0-1 1,1 0-1,0 0 1,-1 0-1,1 0 1,-1-1-1,1 0 1,0 1-1,-1-1 1,1-1-1,0 1 0,-1 0 1,1-1-1,0 0 1,-1 0-1,4-1 1,2-2-1,0 0 0,0 0 0,-1-1 0,1 0 0,-1-1 1,-1 0-1,1 0 0,-1 0 0,0-1 0,-1 0 0,8-10 0,-7 9-49,-1-1 0,0-1-1,0 1 1,-1-1 0,0 0-1,0-1 1,-2 1 0,1-1-1,3-19 1,-2-87 32,-5 115 4,0-1 1,0 1-1,0 0 0,0-1 1,-1 1-1,1-1 0,-1 1 1,0 0-1,-1-4 0,1 5 18,1 1-1,0-1 1,-1 1-1,1-1 1,0 1-1,-1-1 1,1 1-1,-1-1 0,1 1 1,-1-1-1,1 1 1,-1 0-1,1-1 1,-1 1-1,0 0 1,1 0-1,-1-1 0,1 1 1,-1 0-1,0 0 1,1 0-1,-1 0 1,-1 0-1,0 0 26,0 1-1,0-1 1,1 1-1,-1 0 1,0 0-1,0 0 1,0 0-1,1 0 1,-1 1-1,0-1 1,1 0-1,-1 1 1,1-1-1,0 1 1,-1 0-1,1-1 1,0 1-1,0 0 1,-2 3-1,0 1-29,-11 20 311,-16 42-1,26-57-195,1-1 0,0 1 0,1 0 0,0 0 0,1 1-1,0-1 1,2 19 0,-1-26-115,1 0-1,0 0 1,0-1-1,0 1 1,0 0-1,1-1 1,0 1-1,-1 0 1,1-1-1,0 0 1,1 1-1,-1-1 1,1 0-1,-1 0 1,1-1-1,0 1 1,0 0-1,0-1 1,1 0-1,4 3 1,7 3 8,2 0 0,-1-1 0,23 7 0,-15-6 6,40 10-520,-25-10-3204,-26-8-2544,-3-6-4072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5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2369,'0'0'18697,"151"0"-17001,-86 0-175,10 0-288,-4 0-497,-6-7-496,-15 1-240,-20 6-272,-5 0-1169,-15 0-1856,-10 6-1697,0 15-1457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5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9124,'0'0'4146,"-20"122"1040,10-48-1920,10 1-177,0-8-752,0-6-1264,0-13-769,0-14-304,15-14-32,-5-13-1040,0-7-2146,0 0-2769,0-34-1904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49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1889,'0'0'16615,"-77"125"-13029,52-49-1697,14-6-96,6-1-321,5-7-559,0-6-97,26-15-271,10-13-177,5-14-128,0-7-240,0-7-16,-5 0 16,0 0-721,-5-35-1279,-11 7-2915,-15 1-5393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4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9540,'0'0'12849,"-24"28"-11163,-75 97-149,92-116-1261,0 0 0,1 0 0,0 1 0,1-1 0,0 1 0,1 1 0,-1-1 0,-4 22 0,7 6 228,2-28-472,4-9-147,2-1 58,1-1 1,-1 0-1,0-1 1,1 1-1,-1-1 1,0-1-1,0 1 1,-1-1-1,1 0 0,0 0 1,7-6-1,11-9-32,26-26 1,-15 13 18,-29 26 63,63-48-50,-62 48 54,0 1 0,1-1 1,0 1-1,0 1 1,0 0-1,0 0 1,12-2-1,-19 4 13,1 1 0,-1 0 1,0 0-1,1 0 0,-1 0 1,1 1-1,-1-1 0,1 0 0,-1 1 1,0-1-1,1 0 0,-1 1 0,0 0 1,1-1-1,-1 1 0,0 0 0,0 0 1,0-1-1,0 1 0,1 0 1,-1 0-1,-1 0 0,1 0 0,0 1 1,0-1-1,1 2 0,15 37 597,-14-33-467,9 31 434,-2 1-1,-1-1 0,-1 1 0,-3 1 0,-1-1 1,-2 42-1,-2-80-1216,-20-1-12544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6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9508,'0'0'13999,"21"0"-13391,237-6 62,-245 5-700,-1 2 0,1 0 0,15 3 1,-22-3 23,-1 1 0,1 0 1,-1 0-1,0 0 0,0 1 0,0 0 1,-1 0-1,1 0 0,5 6 1,17 15 32,-16-13 409,1 0 0,1 0 0,0-2-1,25 16 1,-37-24-420,0-1 0,0 0-1,0 1 1,-1-1 0,1 1 0,0-1 0,0 0-1,0 0 1,0 0 0,0 1 0,0-1 0,0 0-1,0 0 1,0 0 0,0-1 0,0 1 0,0 0 0,0 0-1,-1 0 1,1-1 0,0 1 0,0 0 0,0-1-1,0 1 1,0-1 0,-1 1 0,1-1 0,0 1-1,0-1 1,-1 0 0,1 1 0,0-1 0,-1 0-1,1 0 1,-1 1 0,1-1 0,-1 0 0,1 0 0,-1 0-1,1 0 1,-1-1 0,2-4 86,0 0 0,-1-1 0,0 1 1,1-13-1,-2 15-10,1-5-33,0-1 133,0 0 0,-1 1 1,0-1-1,-3-14 0,3 22-129,0 0 0,-1 0 0,1 0 0,-1 0-1,0 1 1,1-1 0,-1 0 0,0 0 0,0 1 0,0-1 0,0 0 0,0 1 0,-1-1 0,1 1-1,0-1 1,-1 1 0,1 0 0,-1 0 0,0 0 0,1-1 0,-1 2 0,0-1 0,1 0 0,-1 0 0,0 0-1,0 1 1,0-1 0,-3 0 0,-4 0 150,0 0 0,-1 1 1,1 0-1,0 0 0,0 1 0,-16 3 0,20-2-221,1-1 0,-1 1 0,0-1-1,1 2 1,-1-1 0,1 0 0,0 1-1,0 0 1,0 0 0,0 0 0,0 0-1,1 1 1,-7 7 0,10-11-73,0 0 0,0 0 0,0 0 0,0 0 0,-1 0 0,1 0 0,0 0 0,0 1 0,0-1 0,0 0 0,0 0 0,0 0 0,0 0 0,0 0 0,0 1 0,-1-1 0,1 0 0,0 0 0,0 0 0,0 0 0,0 1 0,0-1 1,0 0-1,0 0 0,0 0 0,0 1 0,0-1 0,0 0 0,0 0 0,1 0 0,-1 0 0,0 0 0,0 1 0,0-1 0,0 0 0,0 0 0,0 0 0,0 0 0,0 1 0,0-1 0,1 0 0,-1 0 0,0 0 0,0 0 0,0 0 0,0 0 0,0 0 0,1 0 0,-1 1 0,0-1 0,0 0 0,0 0 0,0 0 1,0 0-1,1 0 0,12 1-4872,-10-2 4339,29-1-6405,8-9-1393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6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1953,'0'0'23771,"0"155"-21210,0-94-1040,-5-6-673,5-1-384,0-14-432,0-13-32,0-6-688,0-8-1537,10-13-3041,16 0-4195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7 9172,'0'0'14476,"-23"11"-12208,-72 40-299,85-45-1609,1 0 0,0 0 0,0 1 0,-14 15 0,18-17-149,2 2-27,21-6-717,-11-2 445,0 0-1,0-1 1,0 0 0,0 0-1,0 0 1,0-1 0,-1 0 0,1 0-1,-1-1 1,11-7 0,8-8-585,25-23 1,-42 32 277,-7 8 343,0 0 0,0 1 0,0-1 0,1 0 0,-1 1 0,0-1 0,1 1 0,-1 0 0,1-1 0,-1 1 0,1 0 0,0 0 0,-1 0 0,1 0 0,0 0 0,0 0 0,2 0 0,-2 6 135,5 15 407,-1 2 0,-1-1 1,3 40-1,-2 72 1535,-5-109-1799,1 27 166,0 97 338,-3-122-668,-1-1-1,-1 0 1,-10 39 0,11-55-56,-1 0 1,0-1 0,0 1-1,-1-1 1,0 0 0,-9 12-1,10-17-4,1 0 0,-1 0 0,0 0 0,1-1 0,-1 1-1,0-1 1,-1 0 0,1 0 0,0 0 0,-1-1 0,1 1 0,-1-1 0,1 1-1,-1-1 1,0 0 0,0-1 0,-4 1 0,-1 0-94,0 0 1,0-1-1,0 0 1,0 0-1,0-1 1,0 0 0,0-1-1,0 0 1,0 0-1,1-1 1,-1 0-1,-14-8 1,17 7-224,1 0 0,0 0 1,1 0-1,-1 0 0,0-1 0,1 0 1,0 0-1,0 0 0,1 0 1,0-1-1,0 1 0,0-1 0,0 0 1,1 0-1,0 0 0,0 0 1,0 0-1,1 0 0,-1-8 0,0-48-4644,2-10-2317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6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0 314 5587,'0'0'9473,"29"-6"-6253,-7 3-2665,-7 1-270,0-1-1,0 0 1,0-1-1,0-1 1,-1 0-1,0 0 1,0-2-1,0 0 1,-1 0-1,22-17 1,-27 18-125,14-13 183,33-33 0,-51 48-306,0 0 0,0-1 0,-1 0 0,1 0 1,-1 0-1,0 0 0,0-1 0,0 1 0,-1-1 0,0 1 0,0-1 1,-1 0-1,1 0 0,0-7 0,-3 10 104,1 0 0,-1 0 0,0 0 0,0 0 1,0 0-1,0 0 0,0 0 0,0 0 0,-1 0 0,0 1 0,1-1 0,-1 1 0,0-1 0,0 1 0,-1 0 1,1-1-1,0 1 0,-1 0 0,1 1 0,-1-1 0,0 0 0,1 1 0,-1-1 0,0 1 0,0 0 1,0 0-1,-4-1 0,3 1-50,0 0 1,0 0 0,0 0 0,-1 0-1,1 1 1,0-1 0,-1 1 0,1 0-1,0 1 1,-1-1 0,1 1 0,0 0-1,0 0 1,0 0 0,-1 0 0,1 1-1,0 0 1,1 0 0,-1 0 0,-5 3-1,3 1-66,1-1 0,0 1-1,1-1 1,-1 2 0,1-1 0,0 0-1,0 1 1,1-1 0,0 1-1,0 0 1,1 0 0,-3 13-1,2-3 196,0 0 0,2 0-1,0 0 1,2 27 0,-1-39-168,1-1 1,-1 1 0,1 0 0,0-1-1,1 1 1,-1-1 0,1 1-1,0-1 1,0 0 0,0 0-1,0 0 1,1 0 0,0 0 0,0 0-1,6 5 1,-3-3-6,1-1 0,0-1 0,-1 0 0,1 0 0,0 0 0,1 0 0,-1-1 0,14 3 0,-1-1-149,1-1 0,0-1 0,0-1 0,0-1 0,0-1 0,27-3 0,-27 0-1123,0 0 0,-1-2 0,0-1 0,24-9-1,12-11-9042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1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247 515 2497,'0'0'15781,"2"-19"-13372,6-164 3908,-7 182-6247,-1 0 0,0-1 0,0 1 1,0-1-1,0 1 0,-1-1 0,1 1 0,0 0 0,0-1 0,-1 1 0,1 0 0,-1-1 0,0 1 0,1 0 0,-1-1 0,0 1 0,1 0 0,-1 0 0,0 0 0,0 0 0,0 0 0,0 0 0,0 0 0,-2-1 0,1 1-14,0 1 1,0-1-1,0 1 0,0 0 0,1-1 0,-1 1 0,0 0 1,0 0-1,0 0 0,0 0 0,0 1 0,0-1 0,0 1 0,0-1 1,-2 2-1,-4 1-13,0 0 0,0 1 1,0 0-1,1 0 0,0 1 1,0 0-1,-8 7 0,-3 7-56,1-1 0,1 2-1,1 0 1,-14 24 0,22-33 10,1 1 1,0-1 0,1 1 0,1 0 0,-1 0 0,2 1 0,0-1 0,0 1-1,0 24 1,2-22 7,1-11-6,0 1 0,0 0 0,0-1 0,0 1 0,1-1 0,1 7 0,-1-9-2,0-1 0,-1 0 0,1 1 0,0-1 0,0 0 0,0 0 0,0 0 0,0 0 0,0 0 0,0 0 0,0 0 0,0 0 0,1 0 0,-1 0 0,0-1 0,0 1 0,1 0 0,-1-1 0,1 1 0,-1-1 0,0 0 0,1 1 0,1-1 0,6 2-5,0-1 0,-1-1 0,1 1 0,0-2 0,0 1 1,0-1-1,-1 0 0,1-1 0,-1 0 0,1 0 0,-1-1 0,0 0 1,0-1-1,0 1 0,0-2 0,0 1 0,-1-1 0,10-8 1,5-7 2,0-1 1,-2-1 0,0 0-1,18-30 1,-10 11-167,-2-1 1,-3-1 0,-1-1-1,-2-2 1,-2 0-1,-2 0 1,15-75 0,-25 73 188,-6 46 193,0 10 275,-3 25-391,-1 1 0,-2 0 0,-2-1 1,-23 63-1,-6 29 301,33-110-315,-19 104 453,21-107-517,1 0-1,1 1 1,0-1 0,1 0 0,0 0 0,0 0 0,7 21 0,-7-30-57,0 1 1,0-1 0,1 0-1,-1 0 1,1 0-1,0 0 1,0 0 0,0 0-1,0-1 1,0 1 0,1-1-1,-1 1 1,6 3-1,-5-5-318,0 1-1,0-1 0,-1 1 0,2-1 0,-1 0 0,0 0 0,0-1 0,0 1 0,0-1 0,0 1 0,1-1 0,4 0 0,-2-1-303,-1 0 0,0 0 0,0 0 0,0-1 0,0 1 0,0-1 0,0 0 0,0-1 0,0 1 0,-1-1 0,1 0 0,-1 0 0,0-1 0,0 1 0,0-1 0,-1 0 0,5-4 1,3-8-1509,-1 0 1,11-22 0,-2-13 18001,-13 51-13380,-1 0-2318,0-1 1,0 0 0,0 1-1,0-2 1,0 1-1,-1 0 1,1-1 0,0 0-1,-1 0 1,1-1 0,-1 1-1,0-1 1,0 0 0,0 0-1,0 0 1,5-6 0,4-5 140,-1-1 1,20-33 0,-28 42-223,-2 3 30,0-1 0,0 1 0,0-1 1,-1 0-1,1 0 0,-1 0 0,0 0 0,0 0 0,0 0 1,0 0-1,-1-8 0,-6 12 709,3 1-781,1 0-1,0 1 1,-1-1 0,1 1-1,0 0 1,0-1 0,0 1-1,1 0 1,-1 0 0,0 0-1,1 0 1,-1 1-1,1-1 1,-2 3 0,-16 39-67,15-32 54,-1 0 22,0 1 0,1 1 1,1-1-1,0 0 0,0 1 1,2 0-1,-1 13 0,2-26-21,0 0-1,0 0 0,0-1 0,1 1 1,-1 0-1,0-1 0,0 1 0,1 0 0,-1-1 1,0 1-1,1 0 0,-1-1 0,1 1 1,-1-1-1,1 1 0,-1-1 0,1 1 1,-1-1-1,1 1 0,-1-1 0,1 1 1,0-1-1,-1 0 0,1 1 0,0-1 1,-1 0-1,1 0 0,0 0 0,-1 1 1,1-1-1,0 0 0,1 0 0,28 1-160,-20-2 51,-3 1-21,1-1-1,-1 0 0,0 0 0,0-1 0,0 1 1,0-2-1,0 1 0,10-6 0,-14 7 104,-1-1 0,1 1 0,-1 0 0,1 0 0,0 0 0,-1 0 0,1 1 0,0-1 0,0 1 0,0 0 0,0 0 0,-1 0 0,1 0 0,0 0 0,0 0 0,0 1 0,-1-1 0,1 1 0,0 0 0,0 0 0,-1 0 0,1 0 0,-1 0-1,1 1 1,-1-1 0,0 1 0,1 0 0,-1-1 0,0 1 0,0 0 0,0 0 0,0 1 0,3 4 0,6 14 277,0 0-1,-2 1 0,10 31 1,-4-19 227,-14-34-472,-1 1 0,1 0 0,-1-1 0,0 1 0,1 0 0,0-1 0,-1 1 0,1-1 0,-1 1-1,1-1 1,0 1 0,-1-1 0,1 1 0,0-1 0,-1 0 0,1 1 0,0-1 0,0 0 0,-1 0 0,1 1 0,0-1 0,0 0 0,0 0 0,-1 0 0,1 0 0,0 0 0,0 0 0,0 0 0,-1 0 0,1-1 0,0 1 0,0 0-1,-1 0 1,1-1 0,0 1 0,0 0 0,-1-1 0,1 1 0,0-1 0,-1 1 0,1-1 0,-1 1 0,1-1 0,-1 1 0,2-2 0,10-13 43,-1-2 0,0 1 0,-1-1 0,15-33 1,-6 9 31,8-14-78,-16 29-548,2 1 1,0 1 0,29-39-1,-39 60-52,0 0-1,0 0 1,0 0 0,1 1 0,-1-1-1,1 1 1,0 0 0,-1 0 0,1 0-1,0 1 1,5-2 0,24-5-7137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0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10085,'0'0'9012,"-40"169"-6611,30-81-48,-5 0-272,5 7-528,5-20-833,0-8-544,5-26-176,0-14-80,0-13-864,10-14-7060,0-27-1056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0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0 10565,'0'0'16234,"-25"5"-14903,-77 18-698,95-22-567,1 2 0,-1-1 1,1 1-1,0 0 1,0 0-1,0 0 1,0 1-1,1 0 1,-1 0-1,-8 10 1,11-11-57,0 0 0,1 1 0,0-1 0,0 1 0,0-1 0,0 1 1,0 0-1,1 0 0,0 0 0,0 0 0,0 0 0,0 0 0,0 0 0,1 7 1,17-10-889,-8-1 730,-1 0-1,1 0 1,-1-1 0,0 0 0,1 0 0,-1-1 0,0 0-1,0-1 1,0 0 0,9-4 0,0-2-4,51-22-466,-62 29 557,-1 0 0,1 0 0,0 1 1,0 0-1,0 1 0,0-1 1,0 1-1,0 0 0,0 0 0,9 2 1,-13-1 66,-1 0-1,1 0 1,0 0 0,-1 0 0,1 0 0,0 0 0,-1 0 0,1 0 0,-1 1-1,0-1 1,1 1 0,-1-1 0,0 1 0,0-1 0,1 3 0,16 32 554,-11-20-16,7 13 426,-8-16-722,0 0 1,13 19-1,-19-32-271,1 0 0,-1 0 0,0 0 0,0 0 0,0 0 0,0 0 1,0 0-1,1 0 0,-1 0 0,0 0 0,0 1 0,0-1 0,1 0 0,-1 0 0,0 0 0,0 0 0,0 0 0,0 0 0,1 0 0,-1 0 0,0 0 1,0-1-1,0 1 0,0 0 0,1 0 0,-1 0 0,0 0 0,0 0 0,0 0 0,0 0 0,0 0 0,1 0 0,-1 0 0,0-1 0,0 1 1,0 0-1,0 0 0,0 0 0,0 0 0,1 0 0,-1-1 0,0 1 0,0 0 0,0 0 0,0 0 0,0-1 0,3-3-840,-1-1 0,1 0 0,-1 0-1,-1 0 1,1-1 0,0 1 0,-1 0 0,1-8-1,-1-32-7553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0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11221,'0'0'14823,"-21"143"-14519,21-116-304,0-7-112,0 0-1393,5-6-2609,16-14-4594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0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11109,'0'0'13174,"20"129"-12085,-15-96-737,-5 1-352,5-7-240,-5 0-2289,0-6-3698,0-8-5971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1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46 178 3970,'0'0'12654,"-5"23"-9167,-4 13-2513,-1 2 964,-10 75 0,19-74-1381,14-40-1192,-2-4 398,1 0-1,-1-1 0,13-9 0,-16 10 112,0-1 0,1 2 1,0-1-1,0 1 0,0 0 0,0 1 0,19-5 0,-13 7 89,-1 0-1,1 1 1,0 0 0,-1 1-1,1 1 1,-1 0 0,1 1-1,-1 1 1,0 0 0,0 1-1,-1 0 1,15 8 0,-15-6 224,-1-2 1,2 1 0,-1-2 0,0 0 0,19 3 0,-25-6-132,0 0 0,1-1 1,-1 0-1,0 0 0,0-1 1,0 0-1,0 0 0,0 0 1,0-1-1,0 0 0,0-1 1,8-4-1,-5 2-14,0-1 1,-1 0-1,0-1 0,0 0 1,-1-1-1,0 0 0,0 0 1,-1 0-1,0-1 0,0 0 1,-1-1-1,0 1 0,-1-1 1,8-18-1,-7 9 35,0 0-1,-1 0 1,-1 0 0,-1-1-1,-1 0 1,0 1 0,-3-34 0,1 46-22,-1 1 1,-1-1-1,1 0 1,-1 1 0,0-1-1,0 1 1,-5-9-1,6 14-5,1-1 1,-1 1-1,1 0 0,-1-1 0,0 1 0,0 0 0,0 0 0,0 0 0,0 0 0,0 0 0,0 0 0,0 0 0,0 0 1,0 0-1,0 0 0,0 0 0,-1 1 0,1-1 0,0 1 0,-1-1 0,1 1 0,0-1 0,-1 1 0,1 0 1,-1-1-1,1 1 0,-1 0 0,1 0 0,0 0 0,-1 0 0,1 1 0,-1-1 0,1 0 0,-1 0 0,1 1 1,0-1-1,-1 1 0,1-1 0,0 1 0,-1 0 0,1 0 0,-1 0 0,-5 5 42,1 1 0,0 0 1,1 0-1,-1 0 0,1 0 0,1 1 0,-1 0 0,-3 10 0,-1 0-48,-19 38 383,3 2 1,2 1 0,-29 120 0,-6 194 483,56-353-912,1-3 14,-1 0 1,-8 30 0,8-42-18,1 0 0,-2 0 0,1 0 0,0 0 0,-1 0 1,0 0-1,0-1 0,0 0 0,-1 1 0,0-1 0,1 0 0,-9 6 0,-5 2-265,-35 21 0,45-29-86,0-1 0,0 0 0,0-1 0,0 1 0,-1-2 1,1 1-1,-1-1 0,-14 1 0,21-2 168,0 0 0,0 0 1,0 0-1,-1 0 0,1 0 0,0 0 0,0-1 1,0 1-1,0 0 0,0-1 0,0 1 0,0-1 1,0 1-1,0-1 0,0 0 0,0 1 0,0-1 1,0 0-1,0 0 0,0 1 0,1-1 0,-1 0 1,-1-1-1,-7-27-4110,9 27 4038,-7-50-7763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5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1473,'0'0'20276,"2"20"-18059,26 228 2902,-28-242-5038,-1-6-76,1 1 1,0-1-1,0 1 0,0-1 1,0 1-1,0-1 1,0 1-1,0-1 0,0 1 1,0-1-1,0 1 0,0-1 1,0 1-1,0-1 1,0 1-1,0-1 0,0 1 1,1-1-1,-1 1 1,0-1-1,0 1 0,1-1 1,-1 1-1,0-1 0,0 0 1,1 1-1,-1-1 1,1 1-1,-1-1 0,0 0 1,1 1-1,-1-1 1,1 0-1,-1 0 0,1 1 1,-1-1-1,0 0 0,1 0 1,-1 0-1,1 0 1,-1 0-1,2 1 0,12-18-410,28-32-284,-6 5 632,2 1 0,1 2-1,67-53 1,-99 89 69,0 0-1,0 1 1,1 0 0,13-6-1,-19 10 15,0-1-1,0 0 0,1 1 1,-1-1-1,0 1 1,1 0-1,-1 0 0,0 0 1,1 0-1,-1 0 0,0 0 1,0 1-1,1-1 1,-1 1-1,0 0 0,0-1 1,1 1-1,-1 0 0,0 0 1,0 0-1,2 2 0,3 3 105,0 1 0,0 0 0,-1 0 0,0 0 0,-1 0-1,9 15 1,25 56 804,-29-56-682,2 1-272,-7-14-132,0 1 1,-1-1-1,1 1 0,-2 0 1,1 0-1,-2 1 0,1-1 0,-1 0 1,0 17-1,9-30-5069,4-10-360,0-13-1964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1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1 332 9284,'0'0'10384,"32"-19"-8138,105-67-821,-110 68-1164,-1-2 1,46-44-1,-63 56-256,1-4-15,0 1-1,0-1 0,-1 0 1,-1-1-1,0 0 0,10-23 1,-40 90 4210,-10 25-4126,27-68 101,1 0-1,0 0 1,0 0 0,2 0 0,-1 1 0,1-1 0,1 1 0,0 19 0,1-30-164,0 1 1,0-1-1,0 0 1,0 0-1,0 0 1,0 1-1,1-1 1,-1 0-1,0 0 1,1 0-1,-1 0 1,1 0-1,-1 1 1,1-1-1,0 0 1,-1 0-1,1 0 1,0-1-1,0 1 1,0 0-1,-1 0 1,1 0-1,0-1 1,0 1-1,2 1 1,-1-1-8,1-1 0,-1 1 0,1 0 0,0-1 0,0 1 0,-1-1 0,1 0 0,0 0 0,-1 0 0,1 0 0,3-1 0,4-1-13,1-1 0,0 0 0,-1 0 0,0-1 0,11-5 0,40-27-139,-44 24-79,1 1 0,0 1 0,1 1 0,0 0 0,29-8 0,-46 16 202,0 1 0,1-1 0,-1 1 0,0 0 0,0-1 0,0 1 0,0 0 0,0 0 0,0 0 0,0 1 0,0-1 0,0 0 0,0 1 0,0-1 0,0 1 0,0 0 0,0 0 0,0 0 0,0 0 0,0 0-1,3 2 1,-3 1 30,1-1-1,-1 1 1,0 0-1,1 0 1,-2 0-1,1 0 1,0 0-1,0 6 1,4 7 156,7 24 590,-11-30-540,1-1-1,0 1 0,1-1 1,6 12-1,-9-22-204,-1 1-1,1 0 1,-1 0-1,1-1 1,-1 1-1,1 0 0,0 0 1,-1-1-1,1 1 1,0-1-1,0 1 1,-1-1-1,1 1 1,0-1-1,0 1 1,0-1-1,0 0 1,-1 1-1,1-1 1,0 0-1,0 0 1,0 0-1,0 1 1,0-1-1,0 0 1,0 0-1,0 0 0,0-1 1,0 1-1,0 0 1,-1 0-1,1 0 1,0-1-1,0 1 1,0-1-1,0 1 1,0 0-1,-1-1 1,1 1-1,1-2 1,2-1-5,-1 1 0,1-2 0,-1 1 1,1 0-1,5-8 0,7-11-40,21-27-681,-1-1-1,44-88 0,-78 134 50,0 1 0,-1-1 0,1 0 0,-1 1 0,0-1 0,0 0 0,-1 0 0,1 0 0,-1-4 0,0-7-2028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4866,'0'0'18665,"65"0"-17321,-25 0-351,5 0-609,1 0-256,-1-7-80,-5 1-48,-10-1-224,-5 7-1089,-10 0-1984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4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5282,'0'0'4899,"5"149"-465,5-68-1121,0 7-463,0-13-946,-5-8-479,5-12-641,-5-22-463,5-12-241,-5-8-64,-5-40-3986,0-13 704,0-15-1744,-15-6 176,-10-6-1409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5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2081,'0'0'16680,"25"-4"-14447,83-9-601,-93 11-1289,1 1 0,0 1 1,0 0-1,0 1 0,23 5 0,-28-4-126,0 2 0,-1-1 0,1 2 0,-1-1 0,0 1 0,17 12 0,-25-16-170,0 0 0,0 0 0,0 1 1,0-1-1,0 1 0,-1 0 0,1-1 0,0 1 0,-1 0 0,0 0 0,1 0 1,-1 0-1,0 0 0,0 0 0,0 0 0,0 0 0,0 0 0,0 1 0,-1-1 1,1 0-1,-1 1 0,0-1 0,1 0 0,-1 1 0,0-1 0,-1 1 0,1-1 1,0 0-1,-1 1 0,1-1 0,-2 4 0,-1 0 29,1-1 0,-1 0 0,-1 0 0,1 0 0,-1-1 0,1 1 0,-1-1 0,-1 0 0,1 0 0,-1 0 0,-6 4 0,-14 10 25,9-7-37,0 0 0,-22 10 0,33-19-66,5-2-5,0 0 0,0 0 0,0 0 0,0 0 0,0 0 0,-1 0 1,1 0-1,0 1 0,0-1 0,0 0 0,0 0 0,0 0 1,0 0-1,0 0 0,0 0 0,0 1 0,0-1 0,0 0 1,0 0-1,0 0 0,0 0 0,0 1 0,0-1 0,0 0 0,0 0 1,0 0-1,0 0 0,0 0 0,0 1 0,0-1 0,0 0 1,0 0-1,0 0 0,0 0 0,1 0 0,-1 0 0,0 1 0,0-1 1,0 0-1,0 0 0,0 0 0,0 0 0,0 0 0,1 0 1,-1 0-1,0 0 0,0 0 0,0 1 0,0-1 0,0 0 0,1 0 1,-1 0-1,0 0 0,0 0 0,0 0 0,10 7-180,26 6 161,-22-9 28,0 1-1,-1 0 0,1 1 1,-1 0-1,12 9 1,-21-12 15,-1 0 0,1 0 0,-1 0 0,0 0 1,0 1-1,0-1 0,-1 1 0,1-1 0,-1 1 1,0 0-1,0 0 0,0 1 0,0-1 0,-1 0 1,1 0-1,-1 1 0,0-1 0,-1 1 0,1-1 1,-1 9-1,0-4 75,0 0 1,0-1-1,-1 1 0,0-1 1,-1 1-1,-4 15 0,3-19-57,0 1 0,0-1 0,0 0 1,-1 0-1,0 0 0,0-1 0,0 1 0,0-1 0,0 0 0,-1 0 0,-5 3 0,4-3-1,-1 0 1,0 0-1,1-1 0,-1 0 1,0 0-1,-1 0 0,1-1 1,0 0-1,-12 1 1,-6-1 45,-39-1 1,35-1-199,27 0 6,0 0 0,-1 0 0,1 0 0,0-1 1,0 1-1,0-1 0,-1 1 0,1-1 0,0 1 0,0-1 1,0 0-1,0 0 0,0 0 0,0 0 0,0-1 0,1 1 1,-1 0-1,-2-4 0,3 4-297,0-1 0,0 0 0,0 1 0,0-1 0,1 0 0,-1 0 0,1 0 0,-1 0 0,1 1 0,0-1 0,0 0 0,-1 0 0,2 0 0,-1 0 0,0 0 0,0 0-1,0 0 1,1 0 0,-1 0 0,1 1 0,0-1 0,0 0 0,0-1 0,16-23-6826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5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11509,'0'0'15591,"0"13"-27564,5 1 656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5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 7379,'0'0'19575,"-14"8"-18023,13-7-1520,-7 3 64,0 1 1,0 0-1,0 0 0,1 1 1,0 0-1,0 1 0,0-1 0,1 1 1,0 1-1,1-1 0,-1 1 0,-6 13 1,5-3 116,0 1 1,0 0 0,2 1 0,1-1 0,-4 37 0,7-47-160,0 0 1,1 0 0,0-1-1,1 1 1,0 0 0,0-1 0,1 1-1,0 0 1,0-1 0,1 0-1,0 1 1,1-1 0,-1-1 0,2 1-1,9 14 1,-7-14-96,1-1 1,-1 1-1,1-1 0,1-1 1,-1 0-1,1 0 0,0-1 1,1 0-1,-1 0 1,1-1-1,0 0 0,0-1 1,0 0-1,1-1 0,-1 0 1,12 1-1,-20-3-236,0 0 1,0 0-1,0 0 0,0-1 0,0 1 1,0 0-1,0-1 0,0 1 0,0-1 1,0 0-1,-1 1 0,3-3 1,11-9-4973,-12 9 3765,19-16-8942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27:46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10485,'0'0'15863,"-5"0"-16471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3:2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1118 5346,'0'0'18841,"-3"-2"-17224,-7-7-457,8 6 1572,2 18-1665,-1-9-976,1 1-1,0-1 1,0 0-1,1 0 1,0 0-1,0 1 1,0-1-1,1 0 1,0 0-1,0-1 1,1 1-1,5 9 1,1 1 36,1-1-1,0 0 1,1-1 0,1 0 0,21 19-1,0-6-110,1-2 0,2-2 1,71 36-1,-51-30-14,-26-16-2,0-1 0,1-1 0,59 12 0,-27-8 0,-41-10 0,1-2 0,-1-1 0,1-1 0,44-3 0,-6 0 0,-42 2 0,-1 1 0,1-1 0,0-1 0,-1-1 0,0 0 0,26-7 0,70-18 0,-71 18 0,-35 8 0,0-1 0,1 1 0,-1-1 0,0-1 0,-1 0 0,10-4 0,96-55 0,-96 53 0,0-1 0,0 0 0,22-20 0,-22 16 0,71-62 0,-79 65 0,0 0 0,-1-1 0,-1 0 0,9-20 0,7-9 0,-14 25 0,0 0 0,12-35 0,-19 45 0,-1 0 0,0 0 0,-1 0 0,0 0 0,0 0 0,0 0 0,-1-9 0,0-30 0,6-16 0,-4-116 0,-3 77 0,3 73 0,0 18 0,-1 0 0,0-1 0,0 1 0,-1 0 0,0 0 0,-5-17 0,-7-13 0,9 24 0,-1 0 0,-1 1 0,-1-1 0,0 1 0,-15-23 0,2 8 0,14 19 0,-1 0 0,0 0 0,-14-14 0,-24-24 0,-19-17 0,60 62 0,-22-20 0,-2 0 0,-61-37 0,79 55 0,0 1 0,-1 1 0,-12-3 0,-7-3 0,-27-3 0,45 10 0,-1-1 0,1 1 0,-14-6 0,5 2 0,0 1 0,0 1 0,-1 1 0,1 1 0,-39 1 0,-257 1 0,310 1 0,0 0 0,0 0 0,1 1 0,-1-1 0,1 1 0,-1 1 0,-11 5 0,-46 29 0,44-25 0,-81 56 0,94-62 0,1 1 0,0 0 0,0 0 0,1 1 0,0-1 0,0 1 0,-4 11 0,7-15 0,-44 72 0,20-31 0,19-34 0,-1 1 0,-8 22 0,13-24 0,2 0 0,-1 0 0,1 1 0,1-1 0,0 11 0,0-12 0,-4 98 0,0 35 0,5-121 0,1 1 0,1-1 0,1 1 0,9 30 0,-10-42 0,1 3 0,0 0 0,0 0 0,1 0 0,1 0 0,0-1 0,1 0 0,0 0 0,1-1 0,0 0 0,10 11 0,-11-17-1,31 33-252,-36-35 159,0-1 0,0 1 0,0 0 0,0 0 0,0 0 0,-1 0 0,1 0 1,-1 0-1,0 0 0,0 0 0,0 1 0,0-1 0,0 5 0,-1 17-4174,0 2-5038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58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26 6659,'0'0'17552,"-4"-5"-15708,4 4-1778,-9-12 697,4 7-269,3 9 557,14 202 1022,-4-119-1766,-6-55-197,1-1 0,13 51 1,-16-79-113,0 0 1,1-1-1,0 1 1,-1 0-1,1-1 1,0 1-1,0-1 1,0 1-1,0-1 1,0 1-1,0-1 1,1 0-1,-1 0 1,0 1-1,1-1 1,-1 0-1,1 0 1,-1 0-1,1 0 1,1 0-1,-2-1-4,0 1-1,1-1 1,-1 0-1,0 0 0,0 0 1,0 0-1,1 0 1,-1 0-1,0 0 1,0-1-1,0 1 1,0 0-1,1-1 0,-1 1 1,0 0-1,0-1 1,0 0-1,0 1 1,0-1-1,0 0 0,0 1 1,0-1-1,0 0 1,-1 0-1,1 0 1,0 0-1,0 0 0,-1 0 1,1 0-1,0-1 1,45-82-57,10-17-296,-53 97 329,0 0 1,0 0-1,0 1 0,0 0 0,1 0 0,-1 0 0,1 0 0,6-4 0,-9 6 16,1 0 0,-1 1-1,1-1 1,-1 0-1,1 1 1,-1-1 0,1 1-1,0 0 1,-1-1 0,1 1-1,-1 0 1,1 0-1,0 0 1,-1 0 0,1 0-1,0 1 1,-1-1 0,1 0-1,0 1 1,-1-1 0,1 1-1,-1-1 1,1 1-1,-1 0 1,1 0 0,-1 0-1,0 0 1,2 1 0,6 8 26,-1 1 1,-1 0 0,0 0-1,0 1 1,-1 0 0,-1 0-1,0 0 1,5 18 0,16 37 406,-23-61-376,-1-1-15,0 0 1,0-1 0,0 1-1,1-1 1,0 0 0,0 0 0,0 0-1,0 0 1,1 0 0,-1 0-1,8 5 1,-10-9-29,0 0 0,0-1 0,0 1 0,0 0 0,0 0 0,0-1 0,0 1 0,-1 0 0,1-1 0,0 1 0,0 0 0,0-1 0,-1 0 0,1 1 0,0-1 0,0 1 0,-1-1 0,1 0 0,0 1 0,-1-1 0,1 0 0,-1 0 0,1 0 0,-1 1 0,0-1 0,1 0 0,-1 0 0,0 0 0,1-1 0,8-20 38,-1 0 0,0 0 0,-2 0 0,4-31 0,9-98 36,-14 16-66,-5 134 713,-6 3-1842,5-1 822,0 1 1,0-1-1,0 1 1,-1-1-1,1 1 1,1 0-1,-1 0 0,0-1 1,0 1-1,1 0 1,-1 0-1,0 2 0,-1 17-9126,2-7-1359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58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7908,'0'0'16247,"50"47"-15751,-45-40-384,0-7-96,0 0-16,-5-7-7411,0-6 128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5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10485,'0'0'7939,"0"125"-3825,0-56-1312,0 7 31,0 0-1488,-5 8-481,5-1-544,-5-14-320,5-7-80,0-27-1569,20-21-2273,6-14-2000,20-21-1234,0-28-2000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59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6915,'0'0'19943,"-8"3"-18369,0 0-1413,0 1 0,0 1 1,0 0-1,0 0 0,1 0 1,0 1-1,0 0 1,0 0-1,1 1 0,0 0 1,0 0-1,1 1 0,0-1 1,0 1-1,-5 11 0,-2 5 129,2 0 0,0 1 0,1 0 0,-7 35 0,14-49-254,-1 0 0,2-1 0,-1 1 0,1 0 0,1 0 0,2 21 0,-1-28-33,0 1 0,1 0 0,0 0 0,0-1-1,0 1 1,0-1 0,1 0 0,-1 1 0,1-1 0,0-1 0,1 1 0,-1 0 0,1-1-1,-1 1 1,1-1 0,0 0 0,5 3 0,7 4-3,1 0 0,0-1 0,0 0 0,1-2 0,0 0 0,0-1 0,1 0 0,26 3 0,-34-8 0,-1 1 0,1-2 0,0 0 0,0 0 0,0-1 0,0 0 0,-1-1 0,1 0 0,-1-1 0,1 0 0,-1-1 0,0 0 0,0 0 0,-1-1 0,1-1 0,12-8 0,-17 9 18,-4 4-26,-1 0 0,1 1 0,0-1 0,-1 0 0,1 1 0,0-1 0,0 1 0,0-1 0,-1 1 0,1-1 0,0 1 0,0-1 1,0 1-1,0 0 0,0 0 0,1-1 0,-1 1-649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0:59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13382,'0'0'19385,"65"94"-19385,-65-107 0,-10-7 0,-15-1-1072,-5-6-8677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3:25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1873 203 6211,'0'0'15017,"-2"-5"-13395,0 0-1324,-1 1-1,1 1 1,-1-1-1,0 0 1,0 1-1,0-1 1,0 1-1,-1 0 1,1 0-1,-1 0 1,0 0-1,0 1 1,0 0-1,0 0 1,0 0-1,0 0 0,-8-2 1,-129-47 2005,100 35-2008,0 0-1,0 3 0,-2 2 1,-60-9-1,-318 10 386,270 12-573,131-1-107,1 0 0,-1 2 0,1 0 0,0 2 0,-21 6 0,-93 41 0,77-28 0,-101 51 0,132-61 0,2 1 0,0 1 0,1 1 0,-24 23 0,34-28 0,-62 68 0,65-69 0,0 1 0,1-1 0,0 2 0,1-1 0,-8 20 0,3 0 0,4-13 0,1 0 0,0 1 0,2-1 0,0 1 0,1 0 0,-2 35 0,6-46 0,-1 7 0,1 0 0,0 1 0,2-1 0,0 0 0,0 0 0,2 0 0,0 0 0,9 23 0,6-2 0,3-1 0,0-1 0,37 43 0,-22-29 0,-28-38 0,0 0 0,0-1 0,2 0 0,-1 0 0,1-1 0,21 13 0,-1 0 0,-11-8 0,1 0 0,0-1 0,42 18 0,-37-21 0,-14-4 0,0-1 0,0-1 0,0 0 0,0 0 0,1-1 0,19 1 0,57 3 0,-64-6 0,43 8 0,-44-5 0,46 2 0,135 1 0,45-7 0,-203-9 0,-24 4 0,48-16 0,-53 16 0,14-2 0,-21 6 0,-1-1 0,1 0 0,-1 0 0,0-1 0,1 0 0,15-8 0,-17 7 0,1 0 0,0 0 0,0 1 0,0 0 0,0 1 0,18-2 0,-17 3 0,0-1 0,0 0 0,0-1 0,0 0 0,0-1 0,-1 0 0,0-1 0,14-8 0,9-4 0,54-30 0,-73 38 0,1-1 0,25-23 0,5-3 0,-38 30 0,0 0 0,0 0 0,-1-1 0,1 0 0,-2 0 0,1 0 0,-1-1 0,0 0 0,4-10 0,2-5 0,-1 0 0,7-28 0,-9 22 0,8-56 0,-9 38 0,-3 0 0,-1 0 0,-7-70 0,3 107 0,-2 0 0,0-1 0,0 1 0,-1 1 0,0-1 0,0 0 0,-8-11 0,-46-61 0,42 60 0,-65-81 0,72 94 0,0 1 0,-1 0 0,0 0 0,0 1 0,-1 0 0,1 1 0,-1 0 0,-15-5 0,-10-7 0,28 14 0,0 1 0,0 0 0,0 0 0,0 0 0,-14-1 0,0-1 0,19 3 0,0 1 0,-1-1 0,1 1 0,-1 0 0,1 1 0,-1-1 0,1 1 0,-1-1 0,-5 1 0,-1-2-89,0-1-1,1-1 1,-17-7 0,25 10-258,0 1 1,0-1-1,0 0 1,0 0 0,0 0-1,0 0 1,0 0-1,0 0 1,1 0 0,-1 0-1,0 0 1,1 0-1,-1-1 1,0 1 0,1 0-1,0 0 1,-1 0-1,1-1 1,0 1 0,-1 0-1,1-1 1,0 1-1,0 0 1,0-2 0,-1-29-10006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3:29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4722,'0'0'15957,"5"1"-14727,-2 0-1133,-1-1 0,0 1-1,1 0 1,-1 0 0,0 0 0,0 0 0,1 0 0,-1 0 0,0 0 0,0 1 0,0-1 0,-1 1-1,1 0 1,0-1 0,1 3 0,0 0 124,-1 0 0,0 0 0,1 1-1,-2-1 1,1 0 0,0 1 0,-1-1 0,2 10-1,2 25 704,-2 1 0,-1 0 0,-8 75-1,3-88-611,-2-1 1,-14 47-1,18-63-243,23-40-58,82-99 9,-88 113-47,0 1 0,0 0 0,2 2 0,0-1 0,32-17 0,-44 29 9,1-1-1,0 1 0,-1 0 0,1 0 0,0 1 0,0 0 0,0 0 0,0 0 1,14 2-1,-19-1 7,-1 0 13,1 0-1,-1 1 0,0-1 1,0 1-1,0-1 0,0 1 1,0-1-1,0 1 0,0 0 1,0-1-1,0 1 0,0 0 1,0 0-1,0 0 0,-1 0 1,1 0-1,0 0 0,-1 0 1,1 0-1,0 0 0,-1 0 1,1 2-1,9 25 127,-10-28-120,4 16 134,-1 0 0,-1 1 0,0-1 0,-1 0 0,-2 20 0,1-20-126,0-13-41,19-12-17377,-8-10 8079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3:29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2177,'0'0'19849,"106"6"-18680,-76-6-273,5 7-240,5 0-31,-10-7-577,0 0-48,-15 0-1729,6 0-2129,-11-7-4226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3:29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0 6403,'0'0'10285,"2"23"-7770,1 1-1803,2 12 609,-2 0 0,-2 44 0,-4-52-284,-1 0-1,-2 0 1,0 0 0,-17 41 0,12-37-475,1-1-1,2 1 0,-5 34 1,13-32-501,-1-34-178,1 0 1,-1 1-1,1-1 1,-1 0-1,1 0 1,0 0-1,-1 0 1,1 0-1,-1 0 1,1 0-1,-1 0 1,1 0-1,-1 0 1,1 0-1,-1 0 0,1 0 1,0 0-1,-1 0 1,1 0-1,-1-1 1,1 1-1,-1 0 1,1 0-1,-1-1 1,-12-15-3947,-3-20-3154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45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1 1 576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7.0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2609,'0'0'23390,"33"0"-21891,217 0 697,-183 0-1731,-6 1-415,74-8 0,-108 6-1086,-15 1-3134,-1 0-5801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7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9396,'0'0'8836,"-20"149"-6034,15-88-497,0 13-208,0-13-561,0 0-703,5-13-481,0-15-304,0-6-48,0-6-688,0-8-1457,15-13-1921,5-6-3346,0-28-2256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7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0 416,'0'0'20217,"0"142"-18648,-5-54 336,0 7-704,5 0 239,0 0-271,0-21-401,25-26-464,0-14-288,0-14-16,5-20-304,0 0-1137,6-14-1616,-6-40-913,10-7-2993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6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112 170 624,'0'0'13828,"9"20"-8193,32 68-2042,-39-84-3369,0 0-1,0-1 1,0 1-1,1 0 1,-1-1-1,1 0 1,0 1-1,0-1 1,0 0-1,0-1 1,8 6-1,-9-7-161,0 0 0,0 0 0,0-1 0,0 1 0,0-1 0,0 1 0,0-1 0,0 0 0,1 1 1,-1-1-1,0 0 0,0 0 0,0-1 0,0 1 0,1 0 0,3-2 0,0-1-43,0 0 0,0-1 0,0 1 0,0-1 0,-1 0 0,1-1 0,-1 0 0,0 1 0,-1-1 0,7-9 0,18-21 180,-10 13-76,23-35 1,-41 54-22,1 0 1,-1 0 0,0 0 0,0 0 0,0 0-1,0 0 1,0-1 0,-1 1 0,1 0-1,-1 0 1,0-1 0,0 1 0,0 0 0,-1 0-1,1-1 1,-1 1 0,0 0 0,0 0 0,0 0-1,0 0 1,0 0 0,-1 0 0,1 0 0,-1 0-1,0 0 1,0 1 0,0-1 0,0 1 0,0-1-1,-1 1 1,-3-3 0,-7-5 13,0 1 0,-1 0 0,-27-11 0,36 17-119,-1 1 0,1 1 0,-1-1 0,0 1 0,1 0 0,-1 0 0,0 1 0,0 0 0,0 0 0,1 0 0,-1 0 0,0 1 0,0 0 0,1 1 0,-7 1 0,3 1-25,-1 1-1,1 0 0,0 0 0,0 1 1,1 0-1,-1 1 0,-12 12 1,-48 60-291,56-63 182,8-10-381,0 1 0,0 0 1,1-1-1,0 1 1,-4 9-1,8-16 387,0 0 0,-1 1 0,1-1 0,0 0 0,0 0 0,0 1 0,0-1 0,0 0 1,0 0-1,0 1 0,0-1 0,0 0 0,0 1 0,0-1 0,0 0 0,0 0 0,0 1 0,0-1 0,1 0 0,-1 0 0,0 1 0,0-1 0,0 0 0,0 0 0,0 1 0,1-1 0,-1 0 0,0 0 0,0 1 0,0-1 0,1 0 0,-1 0 0,0 0 0,0 0 1,1 0-1,-1 1 0,0-1 0,0 0 0,1 0 0,-1 0 0,0 0 0,0 0 0,1 0 0,-1 0 0,0 0 0,1 0 0,-1 0 0,0 0 0,0 0 0,1 0 0,-1 0 0,0 0 0,0 0 0,1 0 0,19-5-5309,27-18-5917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7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10645,'0'0'4333,"-2"19"245,-30 244 4903,31-249-9147,1-12-276,1-4-511,5-13 197,1 1-1,1 0 1,0 0-1,1 1 1,17-21-1,59-54-744,-75 78 684,2 0 0,19-13 0,-27 20 275,1 0 0,-1 1-1,1 0 1,-1 0 0,1 0 0,0 0 0,0 1 0,0 0 0,0 0 0,10 0 0,-12 1 100,-1 1-1,1-1 1,-1 1 0,1 0-1,-1 0 1,0 0 0,1 0-1,-1 0 1,0 0 0,0 0-1,0 1 1,0 0 0,0-1-1,0 1 1,0 0 0,0 0-1,-1 0 1,1 0 0,-1 0-1,1 0 1,0 3 0,3 3 277,0 1-1,-1 0 1,0 0 0,2 12 0,2 11 109,-1 0 1,-2 1-1,-2 0 1,0 36-1,-3-66-503,9-53-15390,-3 5 5796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8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9973,'0'0'12178,"28"12"-9566,93 45-331,-110-52-2094,-1 1 0,0 1 0,0-1-1,0 2 1,-1-1 0,0 2 0,-1-1-1,0 1 1,0 0 0,-1 1 0,0-1 0,0 2-1,-1-1 1,-1 1 0,8 20 0,-6-7-3,-2 0 0,0 0 0,-2 1 0,0 0 0,-2 42 0,-2-52-131,1-1 0,-2 1 1,0 0-1,-6 19 0,7-30-49,0 0-1,0 0 0,0 0 1,-1 0-1,1-1 1,-1 1-1,0-1 1,0 1-1,0-1 0,-1 0 1,1 1-1,-1-1 1,0-1-1,0 1 1,0 0-1,0-1 0,0 1 1,-1-1-1,1 0 1,-1 0-1,-4 2 0,-11 5-454,-2 1-3161,20-23-11451,1 5 6777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9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6963,'0'0'16082,"5"0"-14462,122 3 3638,-58 0-5386,1-2-4431,-70 13-7167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29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1265,'0'0'24187,"96"13"-22955,-51-13-640,-5 0-383,0 0-209,0-13-449,-10-1-2288,-5 7-2289,-5 7-3746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0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7443,'0'0'16275,"4"0"-14824,191 0 3143,116 0-3380,-309 0-1678,-22 9-14218,0 9 4229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0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8628,'0'0'12608,"2"23"-10991,16 153 1849,-14-138-2664,1 12 520,12 55 1,-17-105-1353,0 0 1,0 0 0,0 1 0,0-1-1,0 0 1,0 0 0,0 0 0,0 0 0,0 0-1,0 0 1,0 1 0,-1-1 0,1 0-1,0 0 1,0 0 0,0 0 0,0 0 0,0 1-1,0-1 1,0 0 0,0 0 0,0 0-1,1 0 1,-1 0 0,0 0 0,0 1-1,0-1 1,0 0 0,0 0 0,0 0 0,0 0-1,0 0 1,0 0 0,0 1 0,0-1-1,0 0 1,1 0 0,-1 0 0,0 0 0,0 0-1,0 0 1,0 0 0,0 0 0,0 0-1,1 0 1,-1 0 0,0 0 0,0 0-1,0 0 1,0 1 0,0-1 0,0 0 0,1 0-1,-1 0 1,0 0 0,0-1 0,0 1-1,0 0 1,0 0 0,1 0 0,-1 0 0,0 0-1,0 0 1,0 0 0,-1-13-6622,-8-5-766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1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0 1457,'0'0'23984,"-5"13"-22151,-9 30-1138,2 0 0,1 1 0,3 1 1,1-1-1,2 1 0,2 50 0,1-43-507,1-24-82,1 0-1,4 38 1,-3-58-98,0-1 0,0 0 0,1 0 1,0-1-1,1 1 0,-1 0 0,1-1 0,1 1 0,-1-1 0,1 0 0,0 0 1,0 0-1,1-1 0,5 6 0,-9-10-72,0 0-1,0 0 1,0 0-1,0 0 1,-1 0-1,1-1 1,1 1 0,-1 0-1,0-1 1,0 1-1,0 0 1,0-1-1,0 0 1,1 1-1,-1-1 1,0 0 0,0 1-1,0-1 1,1 0-1,-1 0 1,0 0-1,1 0 1,-1 0 0,0-1-1,0 1 1,0 0-1,1 0 1,-1-1-1,0 1 1,0-1 0,0 1-1,0-1 1,1 0-1,-1 1 1,0-1-1,0 0 1,0 0 0,1-1-1,3-4-876,-1 0-1,0 0 1,0 0 0,-1 0 0,5-12-1,0 0-1886,12-10-6000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1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11989,'0'0'8434,"2"28"-5620,10 181 1514,-12-157-3308,-1-37-817,1 0 0,0 0 0,1 0 0,0 0 0,2 0-1,-1 0 1,2-1 0,7 22 0,-11-36-208,0 0 0,0 1 0,0-1 0,0 0 0,1 0 0,-1 1 0,0-1-1,0 0 1,0 0 0,0 1 0,0-1 0,1 0 0,-1 0 0,0 1 0,0-1 0,1 0-1,-1 0 1,0 0 0,0 0 0,1 0 0,-1 1 0,0-1 0,0 0 0,1 0 0,-1 0 0,0 0-1,0 0 1,1 0 0,-1 0 0,0 0 0,1 0 0,-1 0 0,0 0 0,0 0 0,1 0 0,-1 0-1,0 0 1,1 0 0,-1 0 0,0 0 0,0 0 0,1-1 0,-1 1 0,0 0 0,0 0-1,1 0 1,-1 0 0,0-1 0,0 1 0,0 0 0,1 0 0,-1 0 0,0-1 0,0 1 0,9-16-563,12-43-116,3 1 0,40-70 0,-62 123 634,1 1 0,0-1-1,0 1 1,0-1 0,1 1-1,0 0 1,0 0 0,0 0-1,0 1 1,0-1 0,6-2-1,-8 5 74,1 0-1,-1 0 1,1 0-1,-1 1 1,1-1-1,-1 1 0,1-1 1,-1 1-1,1 0 1,-1 0-1,1 0 0,0 0 1,-1 1-1,1-1 1,-1 1-1,1 0 1,-1-1-1,0 1 0,1 0 1,-1 0-1,0 1 1,1-1-1,-1 0 1,0 1-1,0-1 0,0 1 1,2 2-1,7 7 333,0 1-1,0 0 0,-1 0 0,-1 1 0,0 1 1,-1-1-1,11 25 0,37 112 1097,-55-146-1442,3 24 46,-4-27-79,-7-21-3537,5 12 2360,-4-19-4594,1-6-2814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1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13542,'0'0'11101,"29"4"-8676,6 0-1719,13 2 639,78 1 1,41-1 300,-166-6-1812,-1-21-9854,0 9 2502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2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5795,'0'0'17608,"2"8"-15477,15 118 2351,-14-91-4035,-2 0-1,-2 0 0,-9 62 0,7-59-622,3-35-2031,1-22-2864,3-4-1577,17-14-3191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6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52 14070,'0'0'3119,"-19"24"1080,-5 5-2846,5-8-391,2 2 0,0-1 0,2 2 0,-21 39 0,31-52-767,0-1 0,0 1 0,1-1-1,1 1 1,0 0 0,0 1 0,1-1-1,-1 13 1,3-23-208,0 0-1,0-1 1,0 1-1,0 0 1,0-1-1,0 1 0,1-1 1,-1 1-1,0 0 1,0-1-1,1 1 1,-1-1-1,0 1 1,1 0-1,-1-1 1,0 1-1,1-1 1,-1 1-1,1-1 1,-1 0-1,1 1 1,-1-1-1,1 1 1,-1-1-1,1 0 1,-1 1-1,1-1 1,0 0-1,-1 0 1,1 1-1,-1-1 1,1 0-1,0 0 1,-1 0-1,1 0 1,0 0-1,30-2-866,-27 1 798,9-2-163,0-1 0,-1-1 1,1 0-1,-1-1 0,0 0 0,0-1 1,-1 0-1,0-1 0,0 0 0,-1 0 0,0-1 1,11-13-1,13-17-1148,54-78 0,-76 98 1378,0 0 1,-1 0-1,15-39 0,-20 45 1704,-2 16 1776,-3 10-511,-1-1-3730,1 78 1629,-18 516 1621,12-567-2452,-1 0 0,-2 0 0,-2-1 0,-2 0 0,-1 0 0,-23 46 0,35-82-20,-5 9 11,1 1-1,-2-1 1,-9 13 0,14-21-8,0 0-1,-1-1 1,1 1-1,-1-1 1,0 0-1,0 0 1,0 0 0,0 0-1,0 0 1,0 0-1,0-1 1,0 0 0,-1 1-1,1-1 1,0 0-1,-6 0 1,2 0-4,1-1 0,-1 1 0,1-2-1,-1 1 1,1-1 0,-1 0 0,1 0 0,-1 0 0,1-1-1,0 0 1,-9-4 0,5 0-1,0 0-1,1-1 1,0 1 0,0-2 0,1 1-1,-9-10 1,-9-11-256,1-1 1,1-1-1,1-1 1,-20-36-1,41 62-23,0 0 0,-1 0 0,2-1 0,-1 1 0,1-1 0,0 1 0,0-1 0,0 1 0,1-1 0,0 1 0,0-1 0,0 0 0,3-10 0,-1 7-737,1-1 0,0 1 0,0 0 0,1 0-1,1 1 1,0-1 0,7-9 0,37-49-8065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12854,'0'0'9988,"18"20"-8056,12 11-1152,66 75 1706,-86-93-2240,0 0 0,-1 1 1,-1-1-1,0 2 0,-1-1 1,0 1-1,-2 0 0,1 0 1,-2 1-1,0 0 0,-1-1 1,0 1-1,-1 1 0,-1 26 1,-1-33-198,0 0 0,0 0 1,-1 0-1,0 0 1,-1 1-1,0-2 1,0 1-1,-1 0 1,-1 0-1,-6 13 1,-4 1-73,-2 0 0,0-2 0,-1 0 0,-1 0 0,-1-2 1,-31 26-1,48-44-301,1-1 0,-1 0 0,0 0 0,0 0 0,1-1 0,-1 1 0,0 0-1,0-1 1,0 1 0,0-1 0,0 0 0,0 0 0,0 1 0,-4-2 0,5 1-356,0 0-1,0 0 0,0 0 0,-1-1 0,1 1 1,0 0-1,0-1 0,0 1 0,0-1 0,0 1 1,0-1-1,0 0 0,0 1 0,0-1 1,0 0-1,1 0 0,-2-1 0,-8-16-11314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2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 7059,'0'0'13767,"-5"-3"-11393,5 3-2350,0 0 1,1 0 0,-1 0-1,0 0 1,0 0 0,0 0 0,0 0-1,0 0 1,0 0 0,0 0-1,0 0 1,0 0 0,0 0-1,1 0 1,-1 0 0,0 0-1,0 0 1,0 0 0,0 0 0,0 0-1,0 0 1,0 0 0,0-1-1,0 1 1,0 0 0,0 0-1,0 0 1,1 0 0,-1 0-1,0 0 1,0 0 0,0 0 0,0 0-1,0 0 1,0 0 0,0 0-1,0-1 1,0 1 0,0 0-1,0 0 1,0 0 0,0 0-1,0 0 1,0 0 0,0 0 0,0 0-1,0 0 1,0 0 0,0-1-1,0 1 1,0 0 0,0 0-1,0 0 1,0 0 0,0 0-1,0 0 1,0 0 0,-1 0 0,1 0-1,0 0 1,0 0 0,0-1-1,78 2 3785,215-7-500,-240 5-2933,-18 1-4321,-35-7-3038,0 0-1116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10869,'0'0'12566,"0"170"-10085,5-116-800,10-7-385,-5-6-784,5-14-335,-10-7-145,10-6-32,-15-1-32,5-6-353,0 7-735,0-14-897,0 13-1953,1-6-1312,4-7-1874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3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57 10773,'0'0'7291,"-9"27"-4772,-1 5-1770,1-7 19,1 0 0,1 1 0,1-1 0,-4 44 0,9-56-297,-1 8 336,1 0 0,0 0 0,1 0 0,6 36 0,-5-55-774,-1 0 0,1 0 0,-1 0 0,1 0 0,0 0 1,0-1-1,0 1 0,0 0 0,0 0 0,0-1 1,0 1-1,1 0 0,-1-1 0,1 1 0,-1-1 0,1 0 1,0 0-1,-1 1 0,1-1 0,3 1 0,-2-1-5,0 0 0,0 0 0,0-1 0,0 1-1,1-1 1,-1 0 0,0 0 0,0 0 0,1 0-1,-1-1 1,6 0 0,-1-2-1,0 1 0,0-1 0,0 0 0,-1-1-1,1 0 1,-1 0 0,0 0 0,0-1 0,6-6 0,1-2-44,-1-2 0,-1 0-1,0 0 1,10-18 0,-17 24-38,0-1-1,0 1 0,-1-1 0,0-1 1,0 1-1,-1 0 0,-1-1 1,3-19-1,-3-8-79,-5-70 0,2 104 136,1 0 0,-1 0-1,0 0 1,-1 0-1,1 0 1,0 1 0,-1-1-1,0 1 1,0-1 0,0 1-1,0-1 1,-1 1-1,1 0 1,-1 0 0,0 1-1,0-1 1,0 0-1,0 1 1,-1 0 0,1-1-1,0 1 1,-1 1-1,0-1 1,1 0 0,-1 1-1,0 0 1,0 0-1,-3-1 1,-9 0 90,1 0 1,0 1-1,0 0 0,-1 1 1,-28 4-1,40-3-80,0-1 1,1 1-1,-1 0 0,0 1 0,1-1 1,0 1-1,-1-1 0,1 1 0,0 0 1,0 0-1,-1 0 0,2 1 0,-1-1 1,0 1-1,0 0 0,1 0 1,0 0-1,-1 0 0,1 0 0,0 0 1,1 0-1,-4 7 0,2 0-349,0-1-1,0 1 1,1 0-1,0 0 0,0 0 1,1 0-1,1 12 1,1 5-7442,8-19 321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3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10805,'0'0'10394,"-6"22"-8937,-16 42-600,-32 109 2095,44-138-2132,2 1 0,-6 71 0,13-98-730,0 6 54,1 0 0,0 0 0,5 28 0,-4-39-139,0 0 1,0 1 0,1-1-1,-1 0 1,1 0-1,0 0 1,0-1-1,1 1 1,-1 0-1,1-1 1,0 0 0,0 1-1,0-1 1,0 0-1,0 0 1,1-1-1,4 4 1,1-1-82,0-1 0,1 0 0,0 0 0,0 0 1,0-2-1,0 1 0,0-1 0,0-1 0,13 1 0,-13-1-382,0-1-1,-1 0 1,1-1-1,0 0 1,0-1-1,-1 0 1,1 0-1,-1-1 1,19-8-1,-16 3-1210,0 0 0,21-18 0,19-21-6514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4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7171,'0'0'10112,"-2"25"-5836,-2 6-3229,-1 14 784,1 56 0,4 36 1445,0-137-3281,0 1-1,0-1 1,0 1 0,0-1-1,0 1 1,0-1 0,0 1-1,0-1 1,0 1-1,0-1 1,0 1 0,0-1-1,0 1 1,1-1 0,-1 1-1,0-1 1,0 1-1,0-1 1,1 1 0,-1-1-1,0 0 1,1 1 0,-1-1-1,0 1 1,1-1-1,-1 0 1,0 1 0,1-1-1,-1 0 1,1 0 0,-1 1-1,1-1 1,-1 0-1,1 0 1,-1 0 0,1 1-1,-1-1 1,1 0-1,-1 0 1,1 0 0,-1 0-1,1 0 1,-1 0 0,1 0-1,-1 0 1,1 0-1,-1 0 1,1 0 0,-1-1-1,1 1 1,-1 0 0,1 0-1,-1 0 1,1-1-1,-1 1 1,0 0 0,1-1-1,-1 1 1,1 0 0,-1-1-1,0 1 1,1 0-1,-1-1 1,0 1 0,1-1-1,78-81-902,-54 54 293,1 1 0,42-34 0,-67 60 610,0 0 0,0 0 0,0 0 1,0 0-1,0 0 0,1 0 0,-1 1 0,0-1 0,0 0 0,1 1 1,-1-1-1,0 0 0,1 1 0,-1 0 0,0-1 0,1 1 0,-1 0 0,1 0 1,-1 0-1,0 0 0,1 0 0,-1 0 0,1 0 0,-1 0 0,1 1 0,-1-1 1,0 0-1,1 1 0,-1-1 0,0 1 0,3 1 0,-1 1 110,0 1-1,-1 0 0,1 0 1,-1 0-1,0 0 0,0 0 1,0 0-1,1 7 0,2 2 202,70 161 3298,-69-148-3284,-2-24-323,-3-25-3420,-1-4-1267,0-11-2764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1:34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12214,'0'0'13742,"16"25"-11800,51 82-536,-54-84-949,-1 1 0,0 0 1,-2 0-1,-1 1 0,11 50 0,-10-35-119,-4-15-274,0 0 0,-2 0-1,-1 1 1,-1 0-1,-2 49 1,-2-69-64,-1 1 0,1-1 0,-1 1 0,0-1 0,-1 0 0,1 0 0,-1-1 0,0 1 0,-1-1 0,0 0 0,1 0 0,-7 4 0,-6 10 0,3-2 0,2 0 0,-17 30 0,19-29 0,-1-1 0,-22 29 0,24-42-245,7-8-1265,2-20-2295,0-9-3953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5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0 512,'0'0'27053,"20"8"-25709,-19-8-1322,39 16 412,0-2 0,0-2 0,60 10 0,65-10 0,-96-11-3335,-60-2-746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5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2113,'0'0'17955,"0"25"-15389,-1 12-1588,4 116 2508,13-26-1124,-4-43-1824,-10-76 163,0-2-2665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5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9108,'0'0'8513,"-11"25"-5658,3-6-2292,-9 20 911,2 1 1,-16 66-1,22-65-598,2 0 0,2 0 0,2 0 0,1 1 0,5 50 0,-1-83-820,-1-1 0,2 0 0,-1 0-1,1 0 1,0 0 0,0 0 0,1-1 0,0 1 0,1-1 0,5 8-1,-7-12-51,0 1-1,0 0 0,1-1 1,-1 1-1,1-1 0,0 0 1,-1 0-1,1 0 0,1-1 1,-1 1-1,0-1 0,1 0 1,-1 0-1,1-1 0,-1 0 1,1 1-1,0-1 0,8 0 1,-3 0-52,-7-1-21,0 1 0,-1-1 0,1 0-1,0 0 1,0 0 0,-1-1 0,1 1 0,0 0-1,0-1 1,-1 0 0,1 0 0,0 0-1,-1 0 1,3-1 0,4-6-691,0-1-1,-1 1 1,11-15 0,21-34-6905,-19 17-1550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7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15015,'0'0'3650,"-10"33"-489,-4 9-1998,-46 165 3439,50-165-3542,3 0 0,-4 76 0,11-118-1072,0 0-1,0 0 1,1 0-1,-1 1 1,0-1-1,1 0 1,-1 0-1,0 0 1,1 0-1,-1 0 1,0-1-1,1 1 1,-1 0-1,0 0 1,0 0-1,1 0 0,-1 0 1,0 0-1,1 0 1,-1 0-1,0-1 1,0 1-1,1 0 1,-1 0-1,0 0 1,0-1-1,1 1 1,-1 0-1,0 0 1,0-1-1,0 1 1,0 0-1,1 0 1,-1-1-1,0 0 1,93-97-1375,-50 51 549,82-71 0,-120 114 851,-1 1-19,0-1 0,0 1 0,1 0 0,-1 1-1,0-1 1,7-2 0,-10 5 36,0 0-1,0 0 1,1-1 0,-1 1-1,0 0 1,0 0 0,0 0-1,0 0 1,1 0 0,-1 0-1,0 1 1,0-1 0,0 0-1,0 1 1,1-1 0,-1 0-1,0 1 1,0-1 0,0 1 0,0 0-1,0-1 1,0 1 0,0 0-1,-1 0 1,1 0 0,0-1-1,0 1 1,0 0 0,-1 0-1,1 0 1,-1 0 0,1 0-1,0 2 1,9 16 380,-2 0-1,0 1 1,-1 0 0,7 30 0,9 88 1438,-13-66-1258,-5-51-560,-4-18-332,-3-12-5466,-7-9-2588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6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7043,'0'0'11288,"-3"23"-8713,-10 157 3171,9 42-1392,11-225-4250,1-6-42,0-1-1,-1 0 0,7-12 0,17-23-2,-2 12-348,1 2 0,56-46 0,-84 76 271,-1 0-1,0-1 1,1 1-1,-1 0 1,1 0-1,0 0 1,-1 0-1,1 0 0,0 0 1,0 0-1,0 0 1,-1 1-1,1-1 1,0 1-1,0 0 1,0-1-1,0 1 1,0 0-1,3 0 0,-4 1 21,0 0-1,0 0 0,0 1 0,0-1 0,0 0 0,0 1 1,0-1-1,0 0 0,-1 1 0,1-1 0,0 1 0,-1-1 0,1 1 1,-1 0-1,0-1 0,1 1 0,-1 3 0,1 0 34,9 39 911,6 82 0,-9-57-492,-6-48-454,-1-20-201,0-16-1255,1-96-9205,3 60 1974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5491,'0'0'11442,"21"18"-7819,6 3-2460,0 0 516,0 2 0,41 46 0,-51-50-826,-1 1 0,-1 0 0,23 44 0,-31-50-717,-1 0 0,0 0 0,-1 1 1,-1 0-1,0 0 0,-1 0 0,2 27 0,-5-40-128,1 10 26,-1 0 0,0 0-1,0 0 1,-1 1 0,-4 12 0,-7-15 557,6-10-2395,18-20-14250,14 2 7504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5891,'0'0'16066,"0"1"-16010,0-1-1,0 0 1,0 0 0,0 0 0,0 0 0,0 0 0,0 0 0,0 1 0,0-1 0,0 0-1,0 0 1,-1 0 0,1 0 0,0 0 0,0 1 0,0-1 0,0 0 0,0 0-1,0 0 1,1 0 0,-1 0 0,0 1 0,0-1 0,0 0 0,0 0 0,0 0 0,0 0-1,0 0 1,0 1 0,0-1 0,0 0 0,0 0 0,0 0 0,0 0 0,1 0 0,-1 0-1,0 0 1,0 0 0,0 1 0,0-1 0,0 0 0,0 0 0,1 0 0,-1 0-1,0 0 1,0 0 0,0 0 0,0 0 0,0 0 0,1 0 0,-1 0 0,0 0 0,0 0-1,0 0 1,1 0 0,9 2 490,0-1 0,1 0-1,-1-1 1,1 0 0,13-2 0,7 1-35,58 1 484,-70 0-4570,-1 0-3935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6:37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3298,'0'0'18840,"146"0"-16631,-88 0-368,-9 0-672,-5 0-721,-10 0-368,-10-7-80,-14 7-576,-6-7-1682,-4 1-2304,0-1-3057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1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2913,'0'0'19567,"4"2"-17932,12 3-731,0-1-1,0 0 1,0-1 0,0 0-1,1-2 1,24 0 0,-7 1-555,44 2 120,107 12-148,-128-15-809,-52-18-2784,-7 6-958,-9 6-3953,-11 5 796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1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7075,'0'0'14052,"2"17"-11699,1 19-1345,11 152 4544,-12-153-5131,1-1 0,10 44-1,-2-15-126,-10-58-248,0-7 319,1-21-630,-1-9-4580,-1 5-8483,0 15 1760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2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 4210,'0'-4'25187,"-1"12"-24943,-1-1-1,0 0 0,0 1 0,0-1 0,-1 0 0,-7 13 0,-3 7-34,3-3-38,1 1 0,1 0 0,1 1 0,1 0 0,1 0 0,-2 49 1,7-53-81,4 39 0,-2-53-81,0 0 0,0 0 0,1 0 0,-1-1-1,2 1 1,-1-1 0,8 12 0,-6-11-48,0-1-1,1 0 1,0 0-1,0 0 1,1-1 0,11 9-1,-16-13 8,0-1 1,0 1-1,1-1 0,-1 1 0,0-1 1,1 0-1,0 0 0,-1 0 0,1 0 1,0 0-1,-1-1 0,1 1 0,0-1 1,0 0-1,-1 0 0,1 0 0,0 0 1,0 0-1,-1-1 0,1 1 0,0-1 0,0 0 1,-1 0-1,4-1 0,-3-1-351,0 1 1,0-1-1,0 1 0,0-1 1,-1 0-1,1 0 0,-1 0 0,0 0 1,0-1-1,3-4 0,13-37-8708,-12 24 687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3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4578,'0'0'16965,"-1"23"-14377,-3 144 1675,4-10-1846,0-157-2416,0 1 0,1-1-1,-1 0 1,0 1 0,0-1-1,0 1 1,0-1 0,0 0-1,0 0 1,1 1 0,-1-1-1,0 0 1,0 1 0,0-1-1,1 0 1,-1 0 0,0 1-1,1-1 1,-1 0 0,0 0-1,0 1 1,1-1 0,-1 0-1,0 0 1,1 0 0,-1 0-1,0 0 1,1 0 0,-1 1-1,0-1 1,1 0 0,-1 0-1,1 0 1,-1 0 0,0 0-1,1 0 1,-1 0 0,0 0-1,1-1 1,-1 1 0,0 0-1,1 0 1,-1 0 0,0 0-1,1 0 1,-1-1 0,0 1 0,1 0-1,-1 0 1,0 0 0,0-1-1,1 1 1,-1-1-1,20-12 20,13-18 19,-24 21-67,0 0 0,1 1 0,1 0-1,-1 1 1,1 0 0,1 0 0,0 1 0,0 1 0,21-9 0,-31 14 26,1 1 1,-1-1-1,1 1 1,-1-1 0,1 1-1,-1 0 1,1 0 0,-1 0-1,1 0 1,-1 1-1,1-1 1,-1 1 0,1-1-1,-1 1 1,0 0-1,1 0 1,-1 0 0,0 0-1,3 2 1,-2 0 37,0-1 1,0 1 0,-1 0-1,1 0 1,-1 0 0,0 0-1,0 0 1,0 1 0,0-1-1,-1 1 1,3 4 0,0 6 155,-1 0 1,0 0 0,-1 1 0,0-1 0,-1 21-1,0-22-378,2-10-964,2-9-1035,5-49-7422,0 23 1731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3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9332,'0'0'10773,"126"0"-8500,-72 0-64,-6 6-832,6 1-257,-6-7-543,-14 6-369,-4 1-192,-16-7-16,1 0-993,-6 0-2368,1 0-1858,0-7-2864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3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8356,'0'0'15252,"26"6"-13368,84 18-241,-97-21-1297,-1 0 0,0 1 0,17 8 0,-25-10-213,0 0-1,-1 1 1,1-1 0,0 1 0,-1-1-1,0 1 1,0 0 0,5 6-1,-5-3 26,0 0 0,0-1 0,-1 1 0,0 0 0,0 0 0,0 0 0,-1 1 0,0-1 0,0 0 0,-1 0 0,1 1 0,-2 10 0,0-11-129,1 0 1,-1 0 0,0 0-1,-1 0 1,1-1 0,-1 1-1,0 0 1,-1-1-1,1 0 1,-1 1 0,0-1-1,-1 0 1,-4 5 0,-8 9 118,0-1 0,-20 15-1,-13 15-5,45-43-142,0 0 0,0 1 0,0 0 0,0 0 0,1 0 0,-4 11 0,6-16 0,1 1 0,-1-1 0,1 1 0,-1-1 0,1 1 0,0 0 0,0-1 0,-1 1 0,1-1 0,0 1 0,0-1 0,1 1 0,-1 0 0,0-1 0,0 1 0,1-1 0,-1 1 0,1-1 0,0 1 0,-1-1 0,1 1 0,0-1 0,0 0 0,0 1 0,0-1 0,0 0 0,0 0 0,0 0 0,0 0 0,0 0 0,1 0 0,-1 0 0,2 1 0,5 2-20,-1-1-1,1-1 1,0 1 0,0-1-1,0-1 1,0 1 0,0-1-1,0-1 1,0 0 0,1 0-1,-1 0 1,0-1 0,0 0-1,0-1 1,8-2-1,12-5-370,-1-2-1,49-24 0,-26 10-455,-13 10-1968,8-5-6076,-18 2-2747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7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2513,'0'0'15719,"5"15"-12912,6 31-1044,-2 0 1,-2 0-1,-2 1 1,-1 64-1,-4 87-322,0-194-1353,2-16-173,1 2-1,1 1 1,1-1 0,0 1-1,0-1 1,1 2 0,0-1-1,0 1 1,1 0 0,0 0 0,9-7-1,85-69-219,-90 76 259,19-14-79,35-21 1,-57 38 101,0 1-1,1 0 1,0 0 0,0 1 0,0 0-1,0 0 1,0 1 0,1 0-1,14 0 1,-22 2 26,1 0 0,-1 1 0,1-1 0,-1 1 0,1-1 0,-1 1 0,0 0 0,1 0 0,-1 0 0,0 0 0,0 0 0,0 0 0,1 1 0,-1-1 0,-1 1 0,1 0 0,0-1 0,0 1 0,-1 0 0,1 0 0,2 4 0,1 4 158,0-1 1,0 2 0,5 17-1,-1-4 149,1 3 29,-1 0 0,-1 1 0,-2 0 0,5 42 0,-3 116-759,2-187-10259,1-11 1522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4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5523,'0'0'13785,"21"5"-11907,-9-2-1585,3 0 45,0 1 0,0 1 0,-1 0 0,1 1 0,-1 1 0,0 0 0,-1 1 0,13 10 0,-11-7 235,-1 1 0,0 1 0,-1 0 0,0 1 1,18 26-1,-25-30-400,0 0 1,-1 0 0,-1 0-1,0 1 1,0-1 0,-1 1-1,0 0 1,-1 0-1,0 1 1,0 15 0,-1-17-46,0 1 1,-1-1-1,0 1 1,0-1-1,-2 1 0,1-1 1,-1 0-1,-1 1 1,0-1-1,0 0 1,-1 0-1,-8 15 1,0-5-159,-1 0 1,-1-1 0,-1-1-1,0 0 1,-1-1 0,-1-1-1,-20 16 1,52-27-16556,17-8 12270,6-19-1416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4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5410,'0'0'12107,"4"0"-10354,123 0 6147,-61 0-7667,0 0-3625,-66 0 3179,0 0 0,0 0 0,0 0 0,1 0-1,-1 0 1,0 0 0,0 0 0,1 0 0,-1 0 0,0 0 0,0 0 0,1 0 0,-1-1-1,0 1 1,0 0 0,0 0 0,1 0 0,-1 0 0,0 0 0,0-1 0,0 1 0,0 0-1,0 0 1,1 0 0,-1-1 0,0 1 0,0 0 0,0 0 0,0 0 0,0-1 0,0 1-1,0 0 1,0 0 0,0-1 0,0 1 0,0 0 0,0 0 0,0-1 0,0 1 0,0 0-1,0 0 1,0-1 0,0 1 0,0 0 0,0 0 0,0 0 0,0-1 0,0 1 0,-1-1-1,1-16-11332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4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10293,'0'0'12549,"-14"137"-11060,14-110-512,0-1-689,0-7-288,0-5 0,0-1-1329,0 0-1776,0-7-3138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14 3490,'0'0'13211,"-11"25"-10698,2-3-1811,-1-1 103,1 2-1,1-1 1,0 1 0,2 0 0,-5 40 0,10-58-613,-1 16 695,0 0 0,1 0 0,3 31 1,-1-46-803,0 0 1,0-1-1,0 1 1,1-1-1,0 1 1,0-1-1,0 0 1,1 1-1,0-1 0,0 0 1,0-1-1,0 1 1,1-1-1,0 1 1,0-1-1,0 0 1,7 5-1,-2-4-46,1 1-1,0-2 0,0 0 0,0 0 0,0-1 1,0 0-1,1 0 0,-1-1 0,1-1 0,0 0 1,0 0-1,-1-1 0,1 0 0,0-1 0,0-1 1,-1 1-1,1-2 0,17-5 0,-16 1-6,-1 0 0,0-1 0,0 0-1,-1-1 1,0 0 0,0 0 0,-1-1 0,0-1-1,-1 1 1,8-15 0,-6 10-39,-2 0 1,0 0-1,-1 0 0,0-1 0,-1 0 1,-1-1-1,5-30 0,-7 31-35,-2 0-1,0 0 0,-1 0 0,0 1 1,-5-30-1,4 41 39,0 0 1,0 1-1,0-1 0,0 0 0,-1 0 1,0 0-1,0 1 0,0-1 1,0 1-1,0 0 0,-1 0 0,1-1 1,-1 1-1,0 1 0,0-1 1,0 0-1,0 1 0,-1 0 0,1-1 1,-1 1-1,1 1 0,-1-1 1,0 0-1,0 1 0,0 0 0,1 0 1,-8-1-1,-1 1 27,0 0-1,-1 1 1,1 0 0,-1 1-1,1 0 1,-1 1 0,1 0-1,0 1 1,0 1-1,0 0 1,-13 6 0,3 1 21,0 1 0,1 0 1,1 2-1,-32 27 1,48-37-254,0 0 0,0 0 0,1 0 0,-1 0 0,1 1 0,0 0-1,0-1 1,1 1 0,0 0 0,-3 8 0,4-11-246,1 0-1,0 0 1,-1 0-1,1 0 1,0 0-1,0 0 0,0-1 1,0 1-1,0 0 1,1 0-1,-1 0 1,0 0-1,2 3 1,-1-3-95,0-1-1,0 0 1,0 1 0,0-1 0,0 0 0,0 0 0,0 0 0,0 0 0,0 0 0,1 0 0,-1 0 0,0 0 0,1-1 0,-1 1 0,0 0 0,1-1-1,-1 1 1,1-1 0,2 1 0,31 5-9638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5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9893,'0'0'9711,"-23"28"-7967,-77 93 228,88-106-1533,1 0 0,1 1-1,1 1 1,0 0 0,1 0 0,1 0-1,0 1 1,2 0 0,0 0 0,1 1 0,0-1-1,2 1 1,0 0 0,2 33 0,0-44-387,0-1 0,0 1 0,1 0-1,0 0 1,0-1 0,1 1 0,0-1 0,0 1 0,1-1 0,4 10 0,-5-14-93,1 0 1,-1-1-1,0 1 0,1-1 0,-1 1 1,1-1-1,0 0 0,0 0 0,0 0 1,0-1-1,0 1 0,0-1 0,0 1 1,0-1-1,1 0 0,-1 0 0,0-1 1,1 1-1,-1-1 0,1 1 0,-1-1 0,1 0 1,-1-1-1,1 1 0,5-1 0,-2-1-396,1 0-1,0 0 0,-1 0 0,0-1 0,1 0 0,-1 0 0,0 0 1,8-7-1,53-41-5981,-34 23 227,6 0-5261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6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3105,'0'0'14914,"-3"23"-12502,-9 190 3860,12-117-4010,0-95-2261,0-1 0,0 1-1,0-1 1,0 1-1,-1-1 1,1 1 0,0 0-1,1-1 1,-1 1 0,0-1-1,0 1 1,0-1-1,0 1 1,0-1 0,0 1-1,1 0 1,-1-1 0,0 1-1,0-1 1,1 1 0,-1-1-1,0 0 1,1 1-1,-1-1 1,1 1 0,-1-1-1,0 0 1,1 1 0,-1-1-1,1 0 1,-1 1-1,1-1 1,-1 0 0,1 0-1,0 1 1,-1-1 0,1 0-1,-1 0 1,1 0-1,-1 0 1,1 0 0,-1 0-1,1 0 1,0 0 0,-1 0-1,1 0 1,-1 0 0,1 0-1,-1 0 1,1-1-1,-1 1 1,1 0 0,0 0-1,0-1 1,4-1-45,-1-1 0,1 1 0,-1-1 0,0 0 0,6-6 0,33-30-63,80-68-1187,-122 106 1303,0 0-1,0 1 0,0-1 1,0 0-1,0 1 0,0-1 1,0 1-1,0-1 1,0 1-1,1-1 0,-1 1 1,0 0-1,0 0 0,1-1 1,-1 1-1,0 0 0,0 0 1,1 0-1,-1 1 1,0-1-1,0 0 0,0 0 1,1 1-1,-1-1 0,0 0 1,0 1-1,0-1 1,0 1-1,0 0 0,1-1 1,-1 1-1,0 0 0,-1 0 1,2 1-1,3 3 177,0 0-1,-1 1 0,0 0 1,0-1-1,3 8 0,1 2 98,14 19 293,-2 2 0,-2 0 0,20 55 0,-37-91-576,-1 1-1,0-1 0,0 1 0,0 0 0,0-1 0,0 1 1,0-1-1,0 1 0,1-1 0,-1 1 0,0-1 0,0 1 1,1-1-1,-1 1 0,0-1 0,1 1 0,-1-1 0,0 0 1,1 1-1,-1-1 0,1 1 0,-1-1 0,0 0 0,1 1 0,-1-1 1,1 0-1,0 1 0,0-10-1647,5-36-6864,3 13 440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6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6915,'0'0'14807,"22"19"-12379,71 69-401,-83-78-1682,-1 1 0,1 1 0,-2-1 1,0 1-1,0 1 0,-1-1 0,-1 1 0,0 1 0,0-1 0,5 23 0,-7-13-64,-1 0 0,0 0-1,-2 1 1,-3 43 0,1-62-275,-1 0-1,1 1 1,-1-1-1,1 0 1,-1 0 0,-1 0-1,1-1 1,-1 1-1,0 0 1,0-1-1,0 0 1,-1 1 0,1-1-1,-1-1 1,0 1-1,0 0 1,0-1-1,-1 0 1,1 0 0,-1 0-1,0-1 1,-5 3-1,-10 4-1401,-1-1-1,0 0 0,-43 8 1,18-9-4751,10-6-2756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7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3506,'0'0'18136,"136"7"-16055,-87-7-769,4 0-479,-4 0-513,4 0-304,-14 0-16,-10 0-160,-9 0-817,-11 0-911,-9 6-2002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7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1953,'0'0'15687,"-15"138"-11925,10-66-1377,0-7-48,1 1-736,4-20-865,0-13-640,0-14-96,0-6-272,9-32-13734,11-8 2544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5811,'0'0'5730,"-9"31"-439,-3 6-3911,1-5-114,2 0 1,1 1-1,-5 58 0,7 43 3403,6-129-4619,0 1 0,0-1-1,1 0 1,0 1 0,0-1 0,0 0-1,1 0 1,-1 0 0,1 0 0,0 0-1,1 0 1,-1 0 0,1-1 0,0 1-1,0-1 1,1 0 0,-1 0 0,1 0-1,0-1 1,0 1 0,0-1 0,0 0-1,1 0 1,-1 0 0,1 0 0,0-1-1,0 0 1,0 0 0,0 0 0,0-1-1,0 0 1,0 0 0,6 1 0,-6-2-41,0 0 0,0 0 0,0-1 1,-1 0-1,1 1 0,0-2 0,-1 1 1,1 0-1,-1-1 0,1 0 1,-1 0-1,0 0 0,0-1 0,1 1 1,-2-1-1,1 0 0,6-7 1,5-5-1,-1-1 1,21-31 0,-31 41-17,7-10-63,-2 0 0,0-1 0,0 0 0,-2 0 0,0-1 0,8-33 0,-9 20-83,-1 0 0,-2 0 0,-1-41 0,-1 69 148,-1 0 0,0 0 0,0 0 0,0-1 1,-1 1-1,1 0 0,-1 0 0,0 0 0,0 0 0,0 0 0,0 0 0,0 1 0,-1-1 0,1 0 0,-1 0 0,0 1 1,-2-3-1,1 2 22,0 1 1,-1 0-1,1 0 1,0 1-1,-1-1 1,0 1 0,1 0-1,-1 0 1,0 0-1,0 0 1,0 0-1,0 1 1,-5 0 0,-7-1 38,0 0 0,-1 2 0,1 0 0,0 0 0,0 2 0,1 0 0,-1 1 0,0 0 0,1 1 0,0 1 0,0 0 0,1 1 0,0 1 0,0 0 0,0 1 0,-11 11 0,22-18-223,1 0 0,0 0 0,0 0 1,0 0-1,0 0 0,1 1 0,-1-1 0,0 1 0,0 2 1,1-3-223,0-1 1,1 0 0,0 1-1,-1-1 1,1 0 0,0 1-1,-1-1 1,1 1 0,0-1 0,0 0-1,0 1 1,0-1 0,1 1-1,-1-1 1,0 0 0,1 1-1,-1-1 1,0 0 0,1 1-1,0-1 1,-1 0 0,3 3-1,13 9-6808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8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6611,'0'0'15805,"-5"32"-13812,2-7-1589,-36 210 3180,-57 135-492,91-349-3132,1 0 0,1 1 0,0-1 0,2 27 0,23-47-1702,-17-1 1496,1-1 0,-1 0 0,0-1 0,1 1 0,-1-1 0,0 0 0,0 0 1,0-1-1,-1 1 0,1-1 0,0 0 0,4-4 0,57-52-2464,-31 26 944,-24 24 1105,0 0 0,24-13 0,-32 20 635,-1 1-1,1-1 1,0 1 0,0 0 0,-1 0 0,1 0-1,0 1 1,0-1 0,0 1 0,0-1-1,0 1 1,1 0 0,-1 0 0,0 0-1,0 1 1,0-1 0,0 1 0,0-1-1,4 3 1,-1 2 182,1 0 0,-1 0 1,0 1-1,0 0 0,-1 0 0,0 0 0,0 1 0,0-1 0,-1 1 0,0 1 0,4 8 1,-3-6 264,22 42 1683,-16-29-1233,0-2 1,1 1-1,2-2 1,23 30-1,-34-47-850,-1 0 0,0 0 0,1-1 0,0 0 0,0 1 0,-1-1 0,1 0 0,0 0 0,1-1 0,-1 1 0,0-1 0,0 1 0,1-1 0,-1 0 0,1 0 0,-1-1 0,1 1 0,-1-1 0,1 1 0,0-1 0,-1 0 0,1-1 0,-1 1 0,1-1 0,-1 1 0,1-1 0,-1 0 0,1 0 0,-1 0 0,0-1 0,0 0 0,1 1-1,-1-1 1,3-2 0,6-6-51,-1 0-1,0 0 1,0-1-1,-1 0 1,0-1-1,13-22 0,-14 21-19,-1-2 0,0 1 0,-1-1 0,-1 0 0,0-1 0,-1 1-1,-1-1 1,0 0 0,-1-1 0,-1 1 0,0 0 0,-2-1-1,1 1 1,-5-32 0,3 44 82,0 1 1,1 0-1,-1-1 0,-1 1 0,1 0 1,0-1-1,-1 1 0,1 0 1,-1 0-1,0 0 0,0 0 0,-1 1 1,1-1-1,0 1 0,-1-1 0,0 1 1,1 0-1,-1 0 0,0 0 0,0 0 1,0 0-1,0 1 0,-1-1 1,1 1-1,0 0 0,0 0 0,-1 0 1,1 0-1,-8 0 0,3 0 53,0 1 0,-1 0 0,1 1 0,-1 0 0,1 0 0,0 0 0,-1 1 0,1 1 0,0-1 0,0 1 0,-12 7 0,-1 4-106,0 1 0,1 1 1,1 1-1,0 0 0,2 2 1,0 0-1,-21 31 0,36-47-109,0-1 1,0 1-1,0 0 0,1 0 0,-1 0 1,1 0-1,0 0 0,0 0 0,-1 4 0,1 15-4369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8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0 4002,'0'0'10293,"-68"118"-6084,35-46-1551,3 0-529,1 7-321,15-7-351,9-13-672,5-6-369,5-21-400,29-5-16,0-27-224,9 0-465,16 0-1072,-1-46-2993,0 0-4738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8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9716,'0'0'9431,"0"23"-6664,0-2-2089,1 14 518,-3-1 0,-6 42 0,2 13 1309,19-105-2469,0 1-1,2 1 1,0 0 0,28-20 0,-6 8-247,44-22 0,-67 41 84,0 0 0,0 1 0,1 0 0,26-6 0,-41 12 129,1-1-1,0 1 0,0 0 0,0 0 1,0 0-1,0 0 0,-1 1 0,1-1 0,0 0 1,0 0-1,0 0 0,0 1 0,-1-1 1,1 0-1,0 1 0,0-1 0,-1 1 0,1-1 1,0 1-1,0-1 0,-1 1 0,1-1 1,-1 1-1,1 0 0,-1-1 0,1 1 1,-1 0-1,1-1 0,-1 1 0,1 0 0,-1 0 1,0-1-1,1 1 0,-1 0 0,0 1 1,6 36 647,-5-27-302,3 33 1180,-2 70 0,-3-46-1225,1-65-590,1-10-2852,5-26-1734,11-6-3261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19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1 9492,'0'0'13799,"22"18"-11860,69 62-325,-86-75-1454,1 0 1,-1 0-1,-1 1 0,1 0 0,-1 0 0,0 0 0,0 0 0,-1 1 1,0 0-1,0 0 0,4 13 0,-6-9 19,1 0-1,-2 0 1,0 0 0,0 0 0,-2 15-1,0-2 174,0-13-213,1-1 0,-1 0 0,-1 1 0,0-1 0,-1 0 0,0-1 0,-5 11 0,-43 67 778,5-9-401,36-54-510,-2-1 1,-1 0-1,-1 0 1,-27 30-1,22-38-6,19-14-16,1-1-1,0 0 1,-1 0-1,1 0 1,-1 1-1,1-1 1,0 0-1,-1 0 1,1 0-1,-1 0 1,1 0 0,-1 0-1,1 0 1,0 0-1,-1 0 1,1 0-1,-1 0 1,1 0-1,-1 0 1,1 0-1,0 0 1,-1 0-1,1 0 1,-1-1 0,1 1-1,0 0 1,-1 0-1,1-1 1,-1 1-1,1 0 1,0 0-1,-1-1 1,1 1-1,0 0 1,0-1 0,-1 1-1,1 0 1,0-1-1,0 1 1,-1-1-1,-7-18-2479,7 16 1711,-8-29-5408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1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1435 0 6867,'0'0'12870,"3"16"-11926,9 131 2594,-13-137-3221,0 1 0,0-1-1,-1 0 1,-1 0 0,0 0-1,0 0 1,-1-1 0,0 1 0,0-1-1,-9 13 1,-5 5 13,-41 47-1,54-69-247,0 1-1,-1-1 0,0 1 1,0-2-1,0 1 1,0-1-1,-1 0 0,0 0 1,0 0-1,0-1 1,0-1-1,-10 4 0,-2-3 164,1 0 1,0-1-1,-35-1 0,11 0-224,-3 0 267,0-2 0,0-2 0,-78-14 0,56 3-175,-1 3 0,0 3 0,-113 1-1,173 8-110,1 1 0,-1-1 0,1 1-1,0 1 1,0-1 0,0 1 0,0 1-1,0-1 1,0 1 0,-7 6 0,-17 8 13,-22 9 246,-97 65 1,134-78-269,0 1 1,1 0-1,1 1 0,1 1 1,0 0-1,1 1 0,-10 20 1,21-37-75,0 1 0,0-1 0,0 1 0,0-1 0,1 1 0,-1 0 0,0-1 0,1 1 0,-1 0 0,1 0 0,0-1 0,0 1 0,0 0 0,0 0 0,0 0 0,0-1 0,0 1 0,0 0 0,1 0 0,0 2 0,0-3-359,0 0 0,0 1-1,0-1 1,0 0 0,0 0-1,0-1 1,0 1 0,0 0 0,1 0-1,-1 0 1,0-1 0,1 1 0,-1-1-1,0 1 1,1-1 0,-1 1-1,1-1 1,-1 0 0,1 0 0,-1 0-1,0 0 1,4 0 0,31 0-7585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2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2 5330,'0'0'10616,"0"0"-10562,0-1-1,0 1 1,-1 0-1,1 0 1,0 0 0,0 0-1,-1 0 1,1 0-1,0 0 1,0 0 0,0 0-1,-1 0 1,1 0 0,0 0-1,0 0 1,-1 0-1,1 0 1,0 0 0,0 0-1,-1 0 1,1 0-1,0 0 1,0 0 0,0 1-1,-1-1 1,1 0-1,0 0 1,0 0 0,0 0-1,-1 0 1,1 1 0,0-1-1,0 0 1,0 0-1,0 0 1,0 1 0,0-1-1,-1 0 1,1 0-1,0 0 1,0 1 0,-3 10 839,0 0 0,0 0 0,0 13 0,1-11-133,-3 19 272,2 0 0,1 0 0,2 0 0,4 39 0,-3-68-961,0 1 0,1 0 0,0-1 0,0 1 0,0-1 0,0 1 0,0-1 0,1 0 0,-1 0 0,7 5 1,-2 0 176,8 7-89,1 0 1,1-1 0,0 0-1,1-2 1,22 12 0,-14-8-152,9 5 188,0-1 0,45 17 1,-62-30-35,1 0 1,-1-2-1,1 0 1,0-2-1,1 0 0,31 1 1,-44-4-130,74 0 529,97-12 1,-5-7-465,212 4 1,-154 3-99,51 9 0,-152 5 0,-56-2 0,249-6 0,-245 3 0,0 3 0,118 15 0,2 4 0,-180-18 0,19 5 0,-18-1 0,-1-1 0,1 0 0,25 0 0,30 6 0,-37-2 0,67 23 0,-81-23 0,32 14 0,-51-20 0,0 0 0,-1 0 0,1 0 0,-1 0 0,1 1 0,-1 0 0,0-1 0,0 1 0,-1 0 0,1 1 0,3 4 0,-2-1 0,1 0 0,1 0 0,-1-1 0,11 9 0,-11-10 0,0 0 0,0 0 0,-1 0 0,0 1 0,0-1 0,0 1 0,0 0 0,2 7 0,0 13 0,-5-20 0,3-5 0,0-1-51,-3-12-5244,-1-22-1092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5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6499,'0'0'14663,"160"59"-12983,-111-40-319,-5 1-416,-1 0-321,-14-7-368,-4 0-144,-11-7-112,-4-6-48,-5 0-800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2449,'0'0'18168,"146"46"-17223,-122-46-305,-9 0-368,-6 0-224,-4 0-48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5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8228,'0'0'12389,"175"91"-10292,-126-64-320,-1-8-592,-14 1-657,-10-13-480,-14-1-48,-5-6-448,-15-13-15047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6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2049,'0'0'20003,"16"0"-18599,36 2 1269,53 10 0,23 1-1491,-35-8-712,69 2-225,-98 0-607,-64-7 137,0 0 1,0 0-1,1 1 1,-1-1-1,0 0 1,0 1-1,0-1 1,0 0 0,0 1-1,0-1 1,0 0-1,0 1 1,1-1-1,-1 0 1,0 1-1,0-1 1,-1 0 0,1 1-1,0-1 1,0 0-1,0 1 1,0-1-1,0 0 1,0 1-1,0-1 1,0 0 0,-1 1-1,1-1 1,0 0-1,0 0 1,0 1-1,-1-1 1,1 0-1,0 0 1,0 1 0,-1-1-1,1 0 1,-1 1-1,-20 1-6082,-7 3-3671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6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9700,'0'0'6926,"-2"18"-5021,-20 329 6552,22-255-7592,0-90-1057,2-35-11654,6 13 4211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8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289 27 12822,'0'0'3708,"-18"19"-242,-19 22-1801,2 2-1,-39 61 1,54-70-924,-36 63 1536,51-87-2135,1 0 1,0 0-1,1 0 0,0 0 1,0 1-1,1-1 0,-1 22 1,3-32-150,0 1 1,0 0 0,1 0-1,-1 0 1,0-1 0,0 1-1,1 0 1,-1 0 0,0 0-1,1-1 1,-1 1 0,1 0-1,-1-1 1,1 1-1,-1 0 1,1-1 0,0 1-1,-1-1 1,1 1 0,0-1-1,-1 1 1,1-1 0,0 0-1,0 1 1,-1-1 0,1 0-1,0 1 1,0-1 0,0 0-1,0 0 1,-1 0 0,1 0-1,0 0 1,0 0 0,0 0-1,0 0 1,-1 0 0,1 0-1,0 0 1,0 0 0,1-1-1,4 0-80,-1 0-1,1-1 0,0 1 1,0-1-1,9-5 0,3-4-198,0-1-1,-1 0 0,-1-1 0,0-1 0,-1 0 1,17-21-1,7-12-1408,31-50 0,-43 53 855,27-63 0,-33 65 1005,-18 32-224,3-2 3321,-4 13-1299,0 10-475,3 195 1235,-6-133-1986,-2 12-434,-3-1-1,-4 1 1,-24 95 0,29-159-303,-2 0 0,0-1 0,-1 1 0,-1-2 0,-19 32 0,22-41 0,-1 0 0,-1 0 0,1-1 0,-2 0 0,1 0 0,-1-1 0,0 0 0,-1 0 0,0-1 0,0-1 0,-17 9 0,9-8 0,0 0 0,-23 5 0,33-11 0,1 1 0,-1-1 0,0 0 0,0-1 0,0 0 0,0 0 0,0-1 0,-9-1 0,14 1 0,1 0 0,0 0 0,0 0 0,-1 0 0,1 0 0,0-1 0,0 1 0,0-1 0,0 1 0,1-1 0,-1 0 0,0 0 0,1 0 0,-1 0 0,1 0 0,0 0 0,-1 0 0,1 0 0,0-1 0,0 1 0,0-3 0,-3-7 0,1 1 0,1-1 0,-1-14 0,1 17 0,-1-16-319,1-1-1,0 0 1,5-48-1,-2 63 77,2-1 1,-1 0-1,1 1 0,1-1 0,0 1 0,1 0 1,0 0-1,0 1 0,1 0 0,13-18 1,78-76-10153,-37 49 695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7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1 9204,'0'0'12238,"-29"30"-10621,-92 106 445,104-116-1550,1 1 1,1 0 0,1 1-1,1 1 1,-18 41-1,27-55-388,-5 13 163,2 0 1,0 1-1,1-1 0,2 1 1,0 1-1,2-1 1,0 45-1,2-60-268,0-1 0,1 1 0,0-1 0,0 1 0,1-1 0,0 1-1,0-1 1,0 0 0,1 0 0,1 0 0,-1-1 0,1 1 0,0-1-1,5 7 1,-5-8-31,1-1-1,-1 0 0,0 0 0,1 0 0,0-1 1,0 0-1,0 0 0,0 0 0,0 0 0,1-1 1,-1 0-1,1 0 0,0 0 0,-1-1 1,1 0-1,0 0 0,0-1 0,8 1 0,-11-1-107,0 0-1,1-1 0,-1 1 0,1-1 1,-1 0-1,0 0 0,1 0 1,-1 0-1,0-1 0,0 1 0,0-1 1,0 0-1,0 0 0,5-4 1,0-2-534,0-1 1,0 0 0,7-10 0,6-8-1327,61-69-9854,-34 49 2229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7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 6035,'0'0'14985,"-4"9"-13416,-4 19-626,0 0 0,2 0 0,0 1 0,2-1 0,2 1-1,1 54 1,27-87-759,-11-4-143,-1-2-1,28-22 0,-27 19-11,2 0 0,20-11 1,53-35-287,-76 52 179,2-5 23,-15 12 50,0-1 1,-1 1-1,1-1 1,0 1-1,-1-1 0,1 1 1,0 0-1,0-1 0,-1 1 1,1 0-1,0-1 1,0 1-1,0 0 0,0 0 1,-1 0-1,1 0 0,0 0 1,0 0-1,0 0 1,0 0-1,-1 0 0,1 0 1,0 1-1,0-1 1,0 0-1,-1 0 0,1 1 1,1 0-1,18 12 88,-14-3 142,0-1 1,-1 1-1,0 0 0,-1 0 0,0 1 0,5 18 0,-3-2 305,3 38 0,-5-53-454,-3-9-69,0-1 1,0 0-1,0 0 0,-1 0 0,1 1 1,-1-1-1,1 0 0,-1 0 1,0 1-1,0-1 0,0 0 1,-1 4-1,1-2 68,2-11-7871,-3-8 6054,0 12 421,1-18-5580,0 1-2464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29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4738,'0'0'15357,"9"6"-13266,4 2-1137,-1 0 0,0 1-1,0 1 1,-1 0 0,13 14 0,-5 0-297,0 0 0,-1 2 0,-2 0 0,15 33 1,-23-42-484,-1 1 0,-1 1 0,-1-1 0,0 1 1,-1 0-1,-1 0 0,1 37 0,-4-48-158,0 21 50,-5 36-1,4-54-61,-2 0 1,1-1 0,-1 1-1,-1-1 1,0 0-1,-8 16 1,-15 21-5,7-14 0,-30 70 0,47-120-3094,-14-23-7294,11 30 7430,-7-21-6102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1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 3217,'0'0'24725,"13"0"-24630,251 0 1471,-262-8-3339,6-21-9447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1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5378,'0'0'15351,"29"3"-13512,91 9-233,-108-11-1318,0-1-1,-1 0 1,1 0 0,0-1 0,-1-1 0,1 0 0,-1-1 0,1 0-1,-1 0 1,20-10 0,3-1 401,-24 9-478,-8 3-170,0 1-1,0 0 0,1 0 0,-1 0 0,0 0 0,1 1 1,-1-1-1,1 0 0,-1 1 0,4-1 0,-6 1-80,18-4-6384,-11 0-392,-2-7-278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5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6355,'0'0'13049,"-1"19"-11425,0 4-1188,-3 79 3052,10 125 0,-4-215-3339,0 1 0,1-1 0,0 0 0,1 0-1,9 20 1,-12-30-93,3 10-63,-4-12 12,0 0 0,0 1 1,1-1-1,-1 0 0,0 0 1,0 0-1,0 0 0,0 0 0,0 0 1,1 1-1,-1-1 0,0 0 1,0 0-1,0 0 0,1 0 0,-1 0 1,0 0-1,0 0 0,0 0 1,0 0-1,1 0 0,-1 0 0,0 0 1,0 0-1,0 0 0,1 0 1,-1 0-1,0 0 0,0 0 0,0 0 1,1 0-1,-1 0 0,0 0 1,0 0-1,0-1 0,0 1 0,1 0 1,-1 0-1,0 0 0,0 0 1,0 0-1,0 0 0,0-1 0,1 1 1,-1 0-1,0 0 0,0 0 1,0 0-1,0-1 0,0 1 1,0 0-1,0 0 0,0 0 0,0-1 1,0 1-1,0 0 0,0 0 1,0 0-1,0-1 0,0 1 0,0 0 1,0 0-1,38-85 319,21-41-312,-51 111-47,1 1 1,1 0 0,0 0 0,1 1-1,0 1 1,16-14 0,-14 14 27,-10 9-13,1 0 1,-1-1-1,1 2 1,0-1 0,0 0-1,0 1 1,0-1-1,0 1 1,1 0 0,-1 0-1,7-1 1,-5 2 16,-1 0 0,0 1 0,1-1 0,-1 1 0,0 0 0,1 1 0,-1-1 0,0 1 1,1 0-1,-1 0 0,0 1 0,0 0 0,0 0 0,0 0 0,0 0 0,0 1 0,-1 0 0,1 0 0,-1 0 0,0 0 0,0 1 1,4 4-1,-2-1 79,0 0 1,-1 1 0,0 0 0,0 0 0,0 1-1,-1-1 1,-1 1 0,1 0 0,-2 0 0,1 0-1,-1 0 1,1 10 0,1 25 419,-3 52 0,-1-61-344,0-34-61,1-15-2521,7-15-2835,9 0-5504,1 9-1015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5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5587,'0'0'18120,"10"19"-17000,-6-19 321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5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35 8180,'0'0'5936,"-13"26"-3436,2-3-1814,-4 5 420,2 1-1,1 1 1,-16 57 0,22-61-238,1 0 0,1 0 1,1 0-1,2 0 1,1 27-1,0-50-840,0 0 1,0 0-1,1-1 0,-1 1 1,1 0-1,0 0 1,0 0-1,0 0 0,0-1 1,1 1-1,-1 0 0,1-1 1,-1 1-1,1-1 0,0 0 1,0 0-1,0 1 1,0-1-1,1 0 0,-1-1 1,0 1-1,1 0 0,-1-1 1,1 1-1,0-1 0,-1 0 1,1 0-1,0 0 1,0 0-1,0 0 0,0-1 1,0 1-1,0-1 0,0 0 1,-1 0-1,1 0 0,3-1 1,3 1 9,0-1 1,0-1 0,0 1-1,0-1 1,-1-1 0,1 0-1,-1 0 1,0 0 0,0-1-1,0-1 1,0 1-1,-1-1 1,1 0 0,-1-1-1,6-6 1,2-3 4,0-1 0,-2 0 1,1-1-1,-2 0 0,14-26 1,-17 25-22,-1 0 0,0-1 0,-2 0 0,0 0 0,-1-1 0,-1 1 0,0-1 0,-2 0 0,0 0 0,-2-23 0,0 40 4,0 1 0,0 0 0,0-1 0,-1 1 0,1-1 0,-1 1 0,1 0 0,-1-1 0,0 1 0,0 0 0,0 0 0,0-1-1,-1 1 1,1 0 0,0 0 0,-1 0 0,0 1 0,1-1 0,-3-2 0,-2 0 90,0 1 0,0-1-1,0 1 1,0 0 0,-8-3 0,-9-4 20,16 8-136,0 0-1,0 0 0,0 1 0,-1 0 1,1 0-1,0 0 0,0 1 0,-1 0 1,-9 2-1,-7-1-53,22-1 47,1-1-1,0 1 1,0 0-1,0 1 1,-1-1 0,1 0-1,0 0 1,0 0 0,0 1-1,0-1 1,-1 1-1,1-1 1,0 1 0,0-1-1,0 1 1,0 0-1,0-1 1,0 1 0,0 0-1,1 0 1,-1 0 0,0-1-1,0 1 1,0 0-1,0 2 1,-1 0 1,-3 1-2404,-10 1-14711,10-5 12111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6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287 16 2017,'0'0'15271,"-9"-3"-12937,-29-10-397,35 13-1829,1 0 0,0 0-1,0 0 1,0 1 0,-1-1-1,1 0 1,0 1 0,0-1-1,0 1 1,0 0 0,0 0 0,-1 0-1,2 0 1,-1 0 0,0 0-1,0 0 1,0 1 0,0-1-1,1 1 1,-1-1 0,1 1 0,-1-1-1,1 1 1,0 0 0,-2 3-1,-1-1 89,-18 25 761,1 1 0,1 1 0,2 0 0,-28 66 0,33-63-665,2 0 0,2 1 0,1 0 0,1 1 1,2 0-1,2-1 0,1 2 0,5 54 0,-2-80-281,0-1 0,1 0 1,1 0-1,0 0 0,0 0 0,1 0 0,0 0 0,1-1 0,0 0 0,1 0 0,0 0 0,0-1 1,0 0-1,1 0 0,1 0 0,-1-1 0,1 0 0,11 7 0,-16-12-53,1 0 1,-1-1-1,1 1 1,-1-1-1,1 0 1,0 0-1,-1 0 0,1-1 1,0 1-1,0-1 1,0 0-1,-1 0 1,1 0-1,0-1 0,0 1 1,0-1-1,-1 0 1,1 0-1,0 0 1,-1 0-1,1-1 0,-1 0 1,1 1-1,-1-1 1,5-4-1,6-5-649,-1 0 0,0-1 0,-1 0 0,14-18 0,-10 12-666,-7 8 418,46-55-10114,-30 27-185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7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7059,'0'0'14313,"0"19"-12050,0 18-1341,1 136 2950,-1-168-3840,1 0 0,0 0-1,0 1 1,0-1 0,0 0 0,1 0 0,0 0-1,0 0 1,0-1 0,1 1 0,3 5 0,-4-9-43,2-1 6,0 0-12,0-1 0,0 0 1,0 0-1,0-1 1,0 1-1,0-1 0,0 0 1,0 0-1,-1 0 1,1 0-1,-1-1 0,1 0 1,-1 1-1,0-1 1,4-5-1,15-11-19,-1 2-17,1 2 0,46-24-1,-56 33 18,0 1 0,1 0 0,-1 1-1,1 1 1,0 0 0,0 1 0,0 0 0,17 0-1,-25 2 100,0 0-1,0 0 1,0 0-1,1 1 1,-1 0-1,0 0 1,0 0-1,0 0 0,0 1 1,0 0-1,6 3 1,-7-2-12,-1 1 1,1-1 0,-1 0 0,0 1-1,0 0 1,0 0 0,0 0 0,-1 0-1,0 0 1,0 0 0,0 1 0,3 7-1,1 10 124,0 0 0,-2 0-1,0 1 1,-2-1-1,0 1 1,-2 26-1,0-49-205,0 0-1,0 0 1,0 1-1,-1-1 0,1 0 1,0 0-1,0 1 1,0-1-1,0 0 1,0 1-1,0-1 0,1 0 1,-1 0-1,0 1 1,0-1-1,0 0 0,0 0 1,0 1-1,0-1 1,0 0-1,0 0 0,1 1 1,-1-1-1,0 0 1,0 0-1,0 0 1,1 1-1,-1-1 0,0 0 1,0 0-1,0 0 1,1 0-1,-1 1 0,0-1 1,1 0-1,8-5-2933,3-9-1995,2-1-2286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4:49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16904,'0'0'1737,"-9"31"1616,-5 12-2318,-38 145 2276,50-179-3094,-23 127 2495,24-123-2594,7-30-388,27-29-99,1 1 0,67-67 0,-86 96 193,-6 7 70,0-3-5,2 1-1,-1 1 0,2 0 0,-1 0 0,1 1 0,20-11 1,-32 19 129,1 1 1,-1 0-1,1-1 1,-1 1-1,1 0 1,-1-1 0,1 1-1,0 0 1,-1 0-1,1 0 1,-1 0-1,1 0 1,0 0 0,-1 0-1,1 0 1,0 0-1,-1 0 1,1 0-1,-1 0 1,1 0 0,0 0-1,-1 1 1,1-1-1,-1 0 1,1 0-1,-1 1 1,2 0 0,4 14 772,-4-7-568,12 43 491,-2 1 1,-3 0-1,-1 1 1,-4 0-1,-1 70 1,-6-159-5289,2 20 1440,0-16-4349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3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8788,'0'0'13126,"6"1"-11242,3 1-1550,-1 0 1,1 0-1,-1 1 1,0 0-1,0 0 1,0 1-1,0 0 1,-1 1-1,1-1 1,-1 1-1,0 1 1,-1-1-1,1 1 1,-1 1-1,0-1 1,-1 1-1,0 0 1,0 0-1,0 0 1,3 10-1,2 6 50,-3-9-143,-1 1 1,0 0-1,-2 0 1,1 1-1,3 29 1,-4 85-142,-5-113-98,-1 1 0,0 0 0,-1-1 0,-1 1 0,-8 19 0,0 2-2,2 0 0,-7 46 0,11-51 0,4-27 0,0 1 0,0-1 0,-1 0 0,0 0 0,-4 8 0,6-15-10,1 0 1,0 0-1,0 0 1,-1 0-1,1 0 0,0 0 1,0-1-1,0 1 1,-1 0-1,1 0 1,0 0-1,0 0 0,0-1 1,-1 1-1,1 0 1,0 0-1,0 0 0,0-1 1,0 1-1,0 0 1,0 0-1,0 0 0,-1-1 1,1 1-1,0 0 1,0 0-1,0-1 0,0 1 1,0 0-1,0 0 1,0-1-1,0 1 1,0 0-1,0 0 0,0-1 1,1 1-1,-4-33-3781,1-4-4834,2 11-918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48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340 101 2081,'0'0'17331,"-4"-11"-15363,-13-35-295,16 43-1497,0 1 0,0-1 1,0 1-1,-1 0 0,1-1 0,-1 1 0,0 0 0,0 0 0,1 0 0,-1 0 1,-1 0-1,1 1 0,0-1 0,0 1 0,-1-1 0,1 1 0,0 0 0,-1 0 0,0 0 1,1 0-1,-1 0 0,-2 0 0,-6-1-127,1 1 0,0 1 0,-1-1 0,-12 2 1,4 0 146,14-1-144,0 1 0,0-1 0,1 1 0,-1 0 0,0 0 0,1 1 0,-1 0 0,1-1 0,0 1 0,-1 1 0,1-1 0,0 0 0,0 1 0,0 0-1,-5 5 1,-3 5 70,1 0-1,0 0 1,-9 16-1,2-4 227,14-18-282,-1 1 0,1 0 1,0 0-1,0 0 0,1 0 0,0 1 1,1-1-1,0 1 0,-1 13 1,0 9 41,1 42 1,3-49-64,-1-19-44,0 0 0,0 0 1,1 0-1,0-1 0,0 1 0,0 0 0,1 0 0,-1 0 0,1-1 0,1 1 0,-1-1 0,0 1 0,1-1 0,0 0 0,0 0 0,7 6 0,1 1 0,2-2 0,-1 0 1,1 0-1,15 7 1,4 3 0,-19-11-32,0-1-1,1-1 1,0 0 0,0 0-1,0-2 1,28 6 0,15-5-2906,-56-5 2623,0 0-1,0-1 1,0 1-1,0-1 1,0 1-1,0-1 1,0 1-1,0-1 1,0 1-1,-1-1 1,1 0-1,0 0 1,0 1-1,-1-1 1,1 0-1,0 0 1,-1 0-1,1 0 1,-1 0-1,1 0 1,-1 0 0,1 0-1,-1 0 1,0 0-1,0 0 1,1 0-1,-1 0 1,0 0-1,0 0 1,0 0-1,0 0 1,0-1-1,-1 0 1,1-1-594,1-24-9917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48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9412,'0'0'12742,"64"-6"-11141,-21 6-289,11 6-399,-1-6-433,0 7-288,-4-7-96,-10 0-96,0 0-752,-15 0-1345,0 0-1873,-4 6-2529,-6-6-4322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49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14 5090,'0'0'14460,"-14"23"-12787,6-10-1345,-82 153 3738,80-145-3378,1 0-1,1 1 1,1-1 0,-6 27-1,12-42-636,0 0-1,0 0 0,1 0 1,0 1-1,0-1 0,0 0 1,0 0-1,1 0 0,0 0 1,1 1-1,-1-2 0,1 1 1,0 0-1,1 0 0,-1 0 1,1-1-1,0 0 0,1 1 1,-1-1-1,7 6 0,-2-3-49,0-1 0,1 0 0,0-1 0,0 1 0,0-2 0,1 0 0,0 0 0,0 0 0,0-1 0,0-1 0,1 0 0,0 0 0,-1-1 0,1 0 0,16 0 0,-22-3 16,-1 0 0,0 0 0,0 0-1,1 0 1,-1 0 0,0-1-1,0 0 1,-1 0 0,1 0-1,0 0 1,-1-1 0,1 1-1,-1-1 1,0 0 0,4-4-1,5-6 61,-1 0-1,13-19 1,-8 6-71,-1 0 0,-1-1 0,-1 0 0,-1-1 0,-2 0 0,-1-1 0,7-40 0,-14 58 14,-1-1-1,0 1 1,-2-14 0,1 4 90,0 19-82,-1-1 0,1 1 0,-1 0 0,1 0 0,-1-1 0,1 1 0,-1 0 0,0 0 0,0 0 0,0 0 0,-1 0 0,1 0 0,0 0 0,-1 0 0,1 0 1,-4-2-1,-32-23 271,25 19-210,3 2-14,-1 0 0,0 1 0,1 1 1,-1-1-1,-1 2 0,1-1 1,-1 1-1,-13-2 0,-5 2-1261,-53 1 0,64 2-166,18 34-8162,3-11 4088,13-8-2407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49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4610,'0'0'15770,"-8"9"-14367,-15 16-345,1 2 0,2 1 0,-23 39 0,32-47-710,1 1 1,1 0 0,1 0 0,0 1-1,2 0 1,1 0 0,1 1 0,0-1-1,2 1 1,1 23 0,1-33-317,-1-2-22,1 0 1,0 1-1,0-1 1,2 1-1,-1-1 1,2 0-1,-1 0 0,2 0 1,-1 0-1,6 11 1,-2-10-260,0 0 1,1 0 0,0 0-1,0-1 1,2 0 0,-1-1-1,1 0 1,1 0 0,0-1-1,13 8 1,-19-14-424,1-2 0,-1 1-1,0 0 1,0-1 0,1 0 0,-1 0 0,10-1 0,-11 0-514,1 0 0,-1 0 0,1-1 0,-1 0 0,1 1 0,4-3 1,19-14-8289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51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3810,'0'0'16381,"-4"19"-14455,-46 392 6163,46-349-7390,16-80-531,1 1-147,1 1 1,1 0 0,1 0-1,0 2 1,30-22-1,8-7-121,-50 40 77,-1 0 0,0 1 0,1 0 0,-1-1-1,1 1 1,0 0 0,7-2 0,-9 4 12,-1-1 0,0 1 1,0 0-1,1 0 0,-1 0 0,0-1 0,0 1 1,1 1-1,-1-1 0,0 0 0,0 0 0,0 0 1,1 1-1,-1-1 0,0 1 0,0-1 0,0 1 0,0-1 1,0 1-1,0 0 0,0-1 0,0 1 0,0 0 1,0 0-1,0 0 0,0-1 0,0 1 0,0 0 1,-1 0-1,2 2 0,5 12 166,-1 0 1,0 1-1,-1 0 1,0-1-1,-2 1 0,0 1 1,2 32-1,4 21-147,0-46-689,-9-24 539,0 1-1,1-1 1,-1 1-1,0-1 1,0 1-1,0-1 1,1 1-1,-1-1 1,0 0-1,1 1 1,-1-1-1,0 0 1,1 1 0,-1-1-1,0 0 1,1 1-1,-1-1 1,0 0-1,1 0 1,-1 1-1,1-1 1,-1 0-1,1 0 1,-1 0-1,1 0 1,-1 0-1,1 1 1,-1-1-1,1 0 1,-1 0-1,0 0 1,1 0-1,-1 0 1,1-1-1,-1 1 1,1 0-1,-1 0 1,1 0-1,-1 0 1,1 0 0,-1-1-1,1 1 1,-1 0-1,0 0 1,1-1-1,-1 1 1,0 0-1,1-1 1,-1 1-1,0 0 1,1-1-1,-1 1 1,0 0-1,1-1 1,-1 0-1,18-34-4771,1-15-1099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51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8436,'0'0'13057,"16"12"-11505,136 94 2770,-147-103-4218,0-1-1,-1 1 1,0 1-1,0-1 1,0 1-1,0-1 1,-1 1-1,1 0 1,-1 0 0,0 1-1,0-1 1,3 8-1,-4-8-65,-1-1 1,0 0-1,0 1 0,-1-1 0,1 1 0,-1-1 0,1 1 1,-1-1-1,0 1 0,-1-1 0,1 1 0,0-1 0,-1 1 1,0-1-1,0 1 0,0-1 0,0 0 0,-1 1 1,1-1-1,-3 4 0,-8 9 114,0 0 1,-1-1 0,-19 17-1,-4 6-77,34-36-79,1 0 0,-1 0-1,1 1 1,0-1-1,0 0 1,0 1 0,0-1-1,0 1 1,0-1-1,0 4 1,1-5-2,0-1 0,0 1 0,-1 0 0,1 0 0,0 0 0,0-1 0,0 1 1,0 0-1,0 0 0,0 0 0,1-1 0,-1 1 0,0 0 0,0 0 0,1-1 0,-1 1 0,0 0 0,1 0 0,-1-1 0,0 1 0,1 0 0,-1-1 1,1 1-1,-1-1 0,1 1 0,0 0 0,-1-1 0,1 1 0,0-1 0,-1 0 0,1 1 0,0-1 0,-1 1 0,3-1 0,13 4-465,2-1 0,-1-1 0,0-1 0,0-1 0,0 0 0,28-4 0,3-8-4313,-3-7-3329,-10 0-3684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51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 8820,'0'0'13313,"14"18"-11056,44 63-512,-49-67-1333,0 0 0,-2 1 0,1-1 0,-2 1 0,0 1 0,-1-1 0,6 31 0,-7-12 44,-1 1 1,-2 39-1,-1-53-274,0-3-37,-1 1 0,0 0 0,-2 0 0,0 0 0,-1-1 0,0 0 0,-2 0 0,0 0 0,-2 0 0,1-1 0,-13 19 0,-106 153-167,122-192-1859,-1-1 1,1 1-1,0 0 0,0-1 0,-4-4 0,-2-6-7849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7:53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14 560,'0'0'8535,"11"-13"-5075,-8 13-3455,-3 0 285,1 0 0,0 0 0,-1 0-1,1 0 1,-1 0 0,1 0-1,0 0 1,-1 1 0,1-1-1,-1 0 1,1 0 0,-1 1 0,1-1-1,-1 0 1,1 1 0,-1-1-1,1 0 1,-1 1 0,0-1 0,1 1-1,-1-1 1,1 1 0,-1-1-1,1 2 1,3 17 2385,-9 29-1794,3-37 361,-35 194 3427,6-38-3368,15-97-909,11-51-113,1 0 1,1 0 0,-3 34-1,6-121-3431,0 22-1843,0-6-3764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1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9524,'0'0'10226,"-1"27"-8921,0 37 490,12 100 1,-3-88-437,5 40 226,-10-100-1436,1 0-1,0 0 1,2 0-1,11 26 1,-15-38-144,0 0 0,0 0-1,1 0 1,-1 0 0,1-1 0,0 1 0,0-1-1,0 0 1,1 0 0,-1 0 0,1 0 0,0 0-1,-1-1 1,1 0 0,0 0 0,1 0 0,-1 0 0,0-1-1,0 1 1,1-1 0,8 1 0,-8-2-19,0 0 0,0 0 0,0-1 0,1 1 0,-1-1 0,0-1 0,-1 1 0,1-1 0,0 1 0,0-2 0,-1 1 0,1 0 0,-1-1 0,0 0 0,1 0 0,-1 0 0,-1 0 0,8-8 0,5-9-239,-1-1 0,23-41 0,8-11-832,-46 73 1069,0-1-1,0 0 1,1 1-1,-1-1 0,1 1 1,-1-1-1,0 1 1,1-1-1,-1 1 1,1-1-1,-1 1 0,1-1 1,-1 1-1,1 0 1,-1-1-1,1 1 0,-1 0 1,1 0-1,0-1 1,-1 1-1,1 0 1,-1 0-1,1 0 0,0 0 1,-1 0-1,1-1 1,0 1-1,-1 0 0,1 1 1,0-1-1,-1 0 1,1 0-1,-1 0 1,1 0-1,0 0 0,-1 1 1,1-1-1,-1 0 1,1 1-1,0-1 0,-1 0 1,1 1-1,-1-1 1,1 0-1,-1 1 1,1-1-1,-1 1 0,0-1 1,1 1-1,-1-1 1,1 2-1,15 33-119,-12-27 177,2 4 211,0 0 1,1-1 0,15 19-1,-20-27-176,1 1 1,0-1-1,1 0 0,-1 0 0,1 0 0,-1-1 0,1 1 0,0-1 0,0 0 0,0 0 0,0 0 0,0 0 0,0-1 0,0 0 0,7 1 0,-3-1-41,0 0 0,0-1 0,0 0-1,1 0 1,-1-1 0,0 0 0,13-4-1,-16 3-9,-1 0 0,1 0 0,-1 0-1,0 0 1,1-1 0,-1 0-1,0 0 1,-1 0 0,1 0 0,-1-1-1,1 1 1,-1-1 0,4-6 0,1-1 51,-1-1 1,-1 0 0,0 0-1,-1-1 1,0 1 0,-1-1 0,5-25-1,-5 14 43,-2-1 0,-1 0-1,-3-35 1,2 51-99,-1 1 0,-1-1 0,0 0 0,0 1 0,-1-1 0,1 1 0,-2-1 0,1 1 0,-1 0 0,-1 1 0,-5-9 0,10 16-34,-1-1 0,1 1 0,-1-1 0,0 1 0,1 0 0,-1-1 0,1 1 0,-1 0 0,0-1 0,1 1 0,-1 0 0,0 0 0,1-1 0,-1 1 0,0 0-1,0 0 1,1 0 0,-1 0 0,0 0 0,1 0 0,-1 0 0,0 0 0,0 1 0,1-1 0,-1 0 0,0 0 0,1 0 0,-1 1 0,0-1 0,0 1 0,-17 12-2240,17-11 1760,0 0-1,0-1 1,0 1 0,0 0 0,0 0-1,0 0 1,1 0 0,-1 0 0,1 0-1,-1 0 1,1 0 0,0 0-1,0 0 1,0 4 0,0 14-6245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0:50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6147,'0'0'15943,"0"18"-14428,5 68 586,4 0 0,32 136-1,-38-212-2037,-1 0 0,1 0 0,1-1 0,0 1 0,7 11 1,-10-19-84,0 0 1,0 0 0,0-1 0,1 1 0,-1 0 0,0-1 0,1 1 0,0-1 0,-1 0 0,1 0 0,0 1 0,-1-1 0,1 0 0,0 0-1,0-1 1,0 1 0,0 0 0,0-1 0,0 1 0,0-1 0,0 1 0,0-1 0,0 0 0,0 0 0,1 0 0,-1 0 0,0 0 0,0-1 0,0 1-1,0-1 1,0 1 0,3-2 0,29-14-569,-27 12 478,0 0 1,1 1 0,0 0-1,-1 0 1,15-2 0,-19 4 87,0 1 0,1 0 0,-1 0 0,0 0 0,0 1 1,1-1-1,-1 1 0,0 0 0,0 0 0,0 0 0,0 0 1,0 0-1,0 1 0,0-1 0,0 1 0,-1 0 0,1 0 1,4 4-1,14 14 12,-6-6 88,1 0 0,19 13 1,-30-23-85,1-1 0,-1 0 1,1 0-1,0 0 1,0-1-1,0 0 0,0 0 1,0-1-1,1 1 0,-1-1 1,10 0-1,-15-1 3,-1-1-1,1 1 1,0-1 0,-1 1-1,1-1 1,0 1-1,-1-1 1,1 1-1,-1-1 1,1 1 0,0-1-1,-1 0 1,0 1-1,1-1 1,-1 0 0,1 0-1,-1 1 1,0-1-1,0 0 1,1 0 0,-1-1-1,8-24 11,-6 16 3,8-27 32,-1-1 0,-2 0 0,2-42 0,-4-117-178,-5 195 613,0 12-3748,6 49-6496,-1-24 2284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08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13 7555,'0'0'21608,"-23"-2"-20573,-73-7-315,92 8-679,1 1 0,-1 0 0,0-1-1,0 2 1,1-1 0,-1 0 0,0 1 0,1 0-1,-1-1 1,0 1 0,-6 3 0,8-2-26,0-1 1,0 1 0,0 0-1,0 0 1,1-1-1,-1 1 1,0 0 0,1 1-1,-1-1 1,-1 3-1,-7 11 76,-1-3-10,1 0 0,1 1 0,0 1-1,1-1 1,0 1 0,1 1-1,1-1 1,-7 29 0,10-34-69,2 0 1,-1 0 0,1 0 0,1 0 0,0 0-1,0 0 1,1 0 0,0-1 0,1 1 0,0 0 0,1 0-1,0-1 1,0 1 0,1-1 0,9 17 0,94 141 53,-105-164-64,1 1 0,-1 0 0,-1 0 0,1 0-1,0 0 1,-1 0 0,0 0 0,0 1 0,0-1 0,-1 0-1,1 1 1,-1-1 0,0 0 0,0 1 0,-1-1 0,1 0-1,-1 1 1,0-1 0,0 0 0,-1 0 0,1 0 0,-1 0-1,0 0 1,0 0 0,0 0 0,0 0 0,-4 4 0,2-4 0,0 1 1,-1 0-1,0-1 1,1 0-1,-1 0 1,-1-1-1,1 1 1,0-1-1,-1 0 1,0 0-1,0-1 1,1 0-1,-1 0 1,-1 0-1,1-1 1,0 0-1,0 0 1,-9 0-1,4-1-87,-14-2-907,24 2 903,0-1 1,0 1 0,0-1 0,0 0 0,1 1 0,-1-1 0,0 0 0,0 1 0,1-1 0,-1 0 0,0 0 0,1 0 0,-1 0 0,0 0 0,1 0 0,0 0 0,-1 0 0,1 0-1,-1 0 1,1 0 0,0 0 0,0-1 0,-5-54-11576,5 23 1219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1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0 5539,'0'0'19742,"-17"22"-18371,-57 73-104,69-89-1162,0 1 0,1 0-1,0 0 1,1 0-1,-1 0 1,1 0-1,0 1 1,1-1 0,0 1-1,0 0 1,1 0-1,0 0 1,0-1 0,1 17-1,0-20-117,1-3-1,-1 0 0,0 0 0,1 0 0,-1 0 0,1 0 0,-1-1 0,1 1 0,0 0 0,-1 0 0,1 0 0,0-1 0,-1 1 0,1 0 0,0-1 0,0 1 0,0-1 0,0 1 0,0-1 0,0 1 0,-1-1 0,1 0 1,0 1-1,0-1 0,0 0 0,0 0 0,0 0 0,0 0 0,0 0 0,0 0 0,0 0 0,2 0 0,33-2-326,-31 1 307,-1 0 0,0-1 0,0 0 0,0 0 0,-1 0 0,1 0 1,0-1-1,-1 1 0,1-1 0,-1 0 0,0 0 0,0 0 0,0-1 0,-1 1 0,3-4 0,4-6-149,-1 1-1,0-1 1,6-16-1,-9 17 29,-1 1-105,1-1 0,1 2 0,8-15 0,-13 25 262,-1 0-1,1 0 0,-1 0 0,1 0 1,-1-1-1,0 1 0,1 0 0,-1 0 0,1 0 1,-1 0-1,1 1 0,-1-1 0,0 0 1,1 0-1,-1 0 0,1 0 0,-1 0 1,1 0-1,-1 1 0,0-1 0,1 0 0,-1 0 1,0 1-1,1-1 0,-1 0 0,0 1 1,1-1-1,-1 0 0,0 1 0,0-1 1,1 0-1,-1 1 0,0-1 0,0 0 0,0 1 1,1-1-1,-1 1 0,0-1 0,0 1 1,14 24 289,-12-20-175,81 118 2106,-83-123-2309,0 0 0,0 0 1,1 0-1,-1 0 1,0 0-1,0 1 0,1-1 1,-1 0-1,0 0 1,0 0-1,0 0 0,1 0 1,-1 0-1,0 0 1,0 0-1,1 0 0,-1 0 1,0 0-1,0 0 1,1 0-1,-1 0 1,0 0-1,0 0 0,0 0 1,1 0-1,-1-1 1,0 1-1,0 0 0,0 0 1,1 0-1,-1 0 1,0 0-1,0 0 0,0-1 1,1 1-1,-1 0 1,0 0-1,0 0 0,0-1 1,0 1-1,0 0 1,0 0-1,1 0 0,-1-1 1,0 1-1,0 0 1,0-1-1,6-23-5698,7-13-3009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1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11925,'0'0'4680,"0"24"-1268,0-23-3364,8 214 6603,-5-185-6100,1 0-1,1-1 1,1 0 0,2 0 0,1-1 0,15 33-1,-23-58-553,1 0 0,-1-1 0,1 1 0,0-1 0,0 1-1,0-1 1,0 0 0,4 4 0,-5-5-4,-1-1 1,1 0-1,-1 0 1,1 1-1,-1-1 0,1 0 1,-1 0-1,1 0 0,-1 0 1,1 0-1,-1 1 1,1-1-1,-1 0 0,1 0 1,-1 0-1,1 0 1,-1-1-1,1 1 0,-1 0 1,1 0-1,-1 0 1,1 0-1,0-1 0,0 0-13,0 0-1,0 0 1,0 0-1,0 0 1,0 0-1,0 0 1,0 0-1,0 0 1,0-1-1,-1 1 1,1 0-1,0-3 1,21-58-294,14-74 0,-31 119 235,2 4 169,1 16 325,5 21 77,-12-21-585,13 23 298,0 0 0,2-1-1,1-1 1,2 0 0,0-2-1,28 27 1,-39-43-901,0-7-5596,-2-9-436,-4 2 5256,3-18-6780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2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11189,'0'0'14423,"29"171"-12422,-14-99-369,-10 0-511,4-7-577,-4-6-544,0-13-48,-5-6-1152,0-21-1810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4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214 519 64,'0'0'20585,"-4"-20"-18552,-16-61-181,19 79-1758,1 0 0,-1 1 1,1-1-1,-1 0 0,0 1 0,0-1 0,0 0 1,0 1-1,0-1 0,0 1 0,0 0 0,0-1 1,-1 1-1,1 0 0,0-1 0,-1 1 1,1 0-1,-1 0 0,0 0 0,1 1 0,-1-1 1,0 0-1,1 1 0,-1-1 0,0 1 1,0-1-1,1 1 0,-1 0 0,0-1 0,0 1 1,0 0-1,0 1 0,0-1 0,1 0 0,-4 1 1,1 0 23,-1 1 1,1 0 0,0-1 0,0 2-1,0-1 1,0 0 0,0 1 0,0 0 0,1 0-1,-7 6 1,1 2-78,-1 0 0,2 1 0,0 0 0,0 1 0,1-1 0,1 2 0,0-1 0,1 0 0,0 1 0,1 0 0,1 0 0,0 1 0,-1 22 0,4-36-36,0 1 0,0-1 1,0 0-1,0 0 0,1 0 1,-1 0-1,0 0 0,1 0 1,-1 0-1,1 0 0,-1 0 1,1 0-1,-1 0 0,1 0 1,0 0-1,0-1 1,-1 1-1,1 0 0,0 0 1,0-1-1,0 1 0,0-1 1,0 1-1,0 0 0,0-1 1,0 0-1,0 1 0,0-1 1,0 0-1,0 1 0,1-1 1,40 3 13,-33-3 1,0 0-1,-1-1-1,1 1 1,-1-1-1,0-1 0,1 1 1,-1-2-1,0 1 0,0-1 1,0 0-1,0 0 1,-1-1-1,1 0 0,-1-1 1,0 0-1,0 0 0,-1 0 1,10-11-1,-1 0 0,0-1-1,-2-1 0,0-1 1,-1 0-1,-1 0 1,-1-1-1,11-27 0,-1-11-112,20-86 1,-34 107 65,-1 0 1,-2 0 0,-2-51-1,-1 79 95,0 8 408,-9 18 89,-3 20-496,3-1 0,1 2 1,1-1-1,3 1 0,0 0 0,5 74 0,-1-105-74,1 0 0,-1 0 0,2 1 0,-1-1 0,1 0 0,0 0-1,0 0 1,1-1 0,0 1 0,0-1 0,1 1 0,0-1 0,0 0 0,0 0 0,1-1 0,0 1 0,0-1 0,0 0 0,1 0 0,-1-1 0,1 0 0,0 0-1,1 0 1,-1 0 0,1-1 0,-1 0 0,1-1 0,0 0 0,0 0 0,0 0 0,0-1 0,1 0 0,10 1 0,-12-2-54,0-1 0,0 1-1,0-1 1,0 0 0,0 0 0,0 0 0,0-1 0,-1 0 0,1 0 0,-1-1 0,1 0-1,-1 0 1,0 0 0,0 0 0,0-1 0,0 0 0,-1 0 0,1 0 0,-1 0 0,7-11 0,-5 7 34,0 0 1,-1 0 0,0-1-1,-1 0 1,1 0 0,-2-1 0,1 1-1,-1-1 1,2-12 0,-1-2 132,-2 0 0,1-41 1,-3 65-85,0-1 0,0 0 0,0 1 0,0-1 0,0 1 1,0-1-1,0 1 0,-1-1 0,1 0 0,0 1 1,0-1-1,0 1 0,-1-1 0,1 1 0,0-1 1,-1 1-1,1-1 0,0 1 0,-1-1 0,1 1 0,-1 0 1,1-1-1,-1 1 0,1-1 0,-1 1 0,1 0 1,-1 0-1,1-1 0,-1 1 0,1 0 0,-1 0 0,1 0 1,-2-1-1,-24 5 466,19-2-450,1 0 0,0 1 0,-1 0 1,1 0-1,1 1 0,-8 4 1,8-2-17,0 1 1,0-1-1,0 1 0,1 0 1,0 0-1,0 0 1,1 0-1,0 1 1,0 0-1,0-1 1,1 1-1,1 0 1,-1 0-1,1 0 1,1 0-1,-1 14 1,2-12-26,-1 0 1,1 0 0,1 1-1,0-1 1,0 0 0,1-1 0,0 1-1,1 0 1,0-1 0,0 0-1,1 0 1,11 16 0,-9-17-56,0 0 0,1 0 1,0-1-1,0 0 0,0 0 1,1-1-1,16 10 1,-19-14-330,0 1 1,0-1 0,0 0 0,0 0 0,0-1 0,8 1-1,-8-2-496,-1 1 0,1-2-1,0 1 1,-1 0 0,1-1-1,-1 0 1,10-4-1,24-16-8037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4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 0 11909,'0'0'15997,"-15"21"-15426,-44 69-203,56-85-350,0 1 0,0 0 0,1 0 0,0 0 0,0 1 0,0-1 0,0 0 0,1 1 0,0-1-1,1 1 1,0-1 0,0 1 0,0-1 0,1 8 0,1 9-31,-2-16-3,0-1-1,1 0 0,0 0 0,0 1 1,1-1-1,0 0 0,0 0 0,0 0 0,1-1 1,6 12-1,2-2-102,0 1-1,18 16 1,-21-24 82,-1-1 1,0 1-1,0 0 1,-1 1-1,0 0 1,0 0-1,-1 0 0,0 0 1,-1 1-1,6 18 1,-10-28 47,0 1 0,0 0 0,0 0 1,0-1-1,0 1 0,0 0 0,0-1 0,0 1 1,0 0-1,0 0 0,0-1 0,0 1 0,-1 0 1,1-1-1,0 1 0,0 0 0,-1-1 0,1 1 1,-1 0-1,1-1 0,0 1 0,-1-1 0,1 1 1,-1-1-1,1 1 0,-1-1 0,0 1 0,1-1 1,-1 0-1,0 1 0,-2 0 75,1 0-1,-1 0 1,1-1 0,-1 1 0,1-1-1,-1 1 1,1-1 0,-6 0-1,-52-10 1110,39 4-1117,1 0 1,-24-12-1,38 16-354,0-1 1,0 0-1,0 0 0,1-1 1,-1 0-1,1 0 0,0 0 0,0 0 1,1-1-1,-1 0 0,-5-8 1,9 11-460,0 0 1,0 0-1,0 0 1,1 0 0,-1 0-1,1 0 1,-1-1-1,1 1 1,0 0 0,0-4-1,0-13-6770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5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2977,'0'0'14554,"-1"27"-12479,-3 309 4616,3-252-5356,3 115 515,0-173-1717,1-1 1,1 1-1,2-1 1,0 0 0,15 37-1,-19-59-126,10 23 35,-12-25-44,1 0-1,-1 0 1,1 0-1,-1 0 0,1 0 1,-1-1-1,1 1 1,0 0-1,0 0 0,-1 0 1,1-1-1,0 1 1,0 0-1,0-1 1,0 1-1,0-1 0,0 1 1,1 0-1,-1-1-109,-1-5-291,-3-70-3563,-1 35-1933,-10-40 0,-9-15-7449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5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8212,'0'0'6595,"23"-1"-4512,7-1-1471,-3-1 30,0 1-1,0 2 0,46 5 1,-58-3-378,0 2 1,0 0-1,0 0 1,-1 1-1,18 10 1,-27-13-147,-1 0 0,1 1-1,-1-1 1,0 1 0,0 0 0,0 0 0,0 1-1,0-1 1,-1 1 0,1 0 0,-1 0 0,0 0-1,0 0 1,-1 0 0,1 1 0,-1-1 0,0 1-1,0 0 1,2 9 0,-3-3 230,-1 0 0,0 1 0,0-1-1,-1 1 1,-1-1 0,0 0 0,0 1 0,-1-1 0,-1-1-1,0 1 1,0 0 0,-1-1 0,0 0 0,-1 0 0,0 0 0,-8 9-1,-13 14 22,-2-1-1,-1-2 1,-34 27-1,25-23-418,38-33-1025,-2 2 2355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7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7091,'0'0'16472,"101"13"-15000,-62-13-495,-5 0-529,-5 0-352,-4 0-96,-6 0-352,1 0-1745,-6 0-2145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8932,'0'0'14663,"0"131"-12566,0-105-625,4 1-591,6-8-593,-10-6-288,10 0-32,-5-13-688,0 7-1649,4-7-1137,-4 7-2497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7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10181,'0'0'4396,"0"24"-164,-1 14-2931,-1-3 471,7 64-1,-5-90-1385,1 0-1,1 0 0,0 0 0,0-1 1,1 1-1,0-1 0,8 15 0,-10-20-365,1 0 0,0 0-1,0 0 1,1 0-1,-1-1 1,0 1-1,1-1 1,0 0-1,-1 0 1,1 0-1,0 0 1,0 0-1,0-1 1,0 1 0,0-1-1,1 0 1,-1 0-1,0 0 1,1 0-1,-1 0 1,0-1-1,1 0 1,3 1-1,-3-2-73,0 1 0,0-1-1,0 0 1,0 0 0,-1 0-1,1-1 1,0 1-1,-1-1 1,1 0 0,-1 0-1,1 0 1,-1-1 0,0 1-1,0-1 1,0 1 0,0-1-1,0 0 1,-1 0-1,5-7 1,4-7-347,-1-1 0,14-32 0,-11 24-262,-13 26 660,0 0 1,0 0-1,0-1 0,0 1 1,0 0-1,0 0 0,0 0 0,0-1 1,0 1-1,0 0 0,1 0 1,-1 0-1,0-1 0,0 1 0,0 0 1,0 0-1,1 0 0,-1 0 1,0-1-1,0 1 0,0 0 0,1 0 1,-1 0-1,0 0 0,0 0 1,1 0-1,-1 0 0,0 0 0,0 0 1,1 0-1,-1 0 0,0 0 1,0 0-1,1 0 0,-1 0 1,0 0-1,7 8 42,3 21 211,-8-23-185,-2-4-41,2 7 184,1-1 0,0 0 0,0 0 0,0 0 0,1 0 1,0 0-1,1-1 0,0 0 0,0 1 0,0-2 0,1 1 0,10 8 0,-15-14-196,1 0 1,0 0-1,0 0 1,0 0-1,0 0 1,0 0-1,0 0 0,0-1 1,0 1-1,1-1 1,-1 1-1,0-1 1,0 0-1,0 0 1,1 0-1,-1 0 1,0-1-1,0 1 0,0 0 1,0-1-1,0 0 1,1 1-1,-1-1 1,0 0-1,0 0 1,-1 0-1,1 0 0,0-1 1,0 1-1,0 0 1,-1-1-1,1 1 1,-1-1-1,1 0 1,-1 1-1,0-1 1,1 0-1,0-3 0,3-2-13,-1 0-1,0-1 1,-1 1-1,0-1 1,0 0-1,-1 0 1,1 0 0,1-15-1,-4 18 35,1-1 0,-1 0 0,0 1 1,0-1-1,-1 1 0,1-1 0,-1 0 0,0 1 0,-1-1 1,1 1-1,-6-10 0,6 12 37,-1 1-1,0 0 1,0-1 0,-1 1-1,1 0 1,0 0 0,0 1-1,-1-1 1,0 0 0,1 1 0,-1 0-1,0-1 1,1 1 0,-1 0-1,0 0 1,0 1 0,0-1-1,0 0 1,0 1 0,0 0 0,0 0-1,-6 0 1,5 0-44,0-1 1,-1 1-1,1 1 1,-1-1-1,1 0 1,-1 1 0,1 0-1,-1 0 1,1 0-1,0 1 1,0-1-1,0 1 1,0 0-1,0 0 1,-4 4-1,1-2-1525,-11 6 4511,8-5-6059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0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8436,'0'0'11368,"2"27"-8892,17 192 2168,-8-77-2368,20 174 5,-26-288-2187,1 0 1,17 48-1,-22-72-94,-1-3-3,0-1-1,0 1 0,0-1 1,0 1-1,1-1 1,-1 1-1,0-1 1,0 1-1,0-1 0,1 1 1,-1-1-1,0 1 1,1-1-1,-1 1 1,0-1-1,1 0 0,-1 1 1,0-1-1,1 1 1,-1-1-1,1 0 1,-1 1-1,1-1 1,-1 0-1,1 0 0,0 1 1,0-1-323,0-3-487,1-10-770,1 0 0,-2 0 1,1-1-1,-2 1 1,0-1-1,-2-19 0,0-12-4520,2-23-5659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7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3378,'0'0'20137,"180"0"-18328,-112 0-385,5 0-1008,-10 0-384,-10 0-32,-14 0-1072,-10 0-1793,-14 0-1954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28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6947,'0'0'16501,"-4"29"-14652,-12 94 347,13-96-1410,1 1 0,3 38 0,-1-58-674,1-2-86,0 0 0,0 0 0,1 0 0,-1-1 0,1 1 0,0 0 0,1-1 0,-1 1 0,1-1 0,1 0 0,-1 0 0,0 0 0,1 0 0,0-1 0,0 0 0,1 1 0,-1-1 0,1-1 0,0 1-1,0-1 1,0 0 0,0 0 0,1 0 0,-1-1 0,1 0 0,0 0 0,-1 0 0,1-1 0,0 1 0,0-1 0,0-1 0,0 1 0,7-1 0,2 0-382,35-3-3963,-18-8-4337,-7-2-4073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30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1 264 6451,'0'0'15845,"9"0"-14034,-2-1-1639,0 0 0,1 0 0,-1-1 0,0 0 0,0 0 0,0-1 0,-1 1 0,1-1 0,-1-1 0,1 0 0,7-5 0,13-11 211,28-28 1,-24 21-291,-12 12-29,22-22-65,-39 34 47,0 1 0,0-1 0,0 0 0,0 1 0,-1-1 1,1 0-1,-1 0 0,0 0 0,0 0 0,0 0 0,0 0 1,-1-1-1,1 1 0,-1-5 0,0 7-34,0 0 0,0 0 0,0 0 0,0-1 1,-1 1-1,1 0 0,0 0 0,-1 0 0,1 0 0,-1-1 0,1 1 0,-1 0 0,0 0 0,1 0 0,-1 0 1,0 0-1,0 1 0,0-1 0,0 0 0,1 0 0,-1 0 0,0 1 0,-1-1 0,0 0 0,-1-1 43,-1 1 0,1 0 0,-1 0 0,1 0-1,-1 0 1,1 0 0,-1 1 0,-5 0 0,2 0 11,0 0 0,0 0 1,0 1-1,0 0 1,0 1-1,0-1 0,1 1 1,-1 1-1,-10 4 0,8-1-30,0 1-1,0 0 1,0 1-1,1 0 1,0 0-1,0 0 0,-9 15 1,14-18-19,0-1 0,0 1 1,1 0-1,0 0 0,-1 0 1,1 0-1,1 1 0,-1-1 1,1 0-1,0 1 0,0-1 1,1 1-1,0-1 0,0 1 0,0-1 1,0 1-1,3 8 0,-2-11-8,0 0-1,1 0 1,0 0-1,0 0 0,0-1 1,0 1-1,0-1 1,0 1-1,1-1 0,-1 0 1,1 0-1,-1 0 1,1 0-1,0 0 0,0 0 1,0-1-1,0 0 1,0 1-1,6 0 1,6 3 33,1-1 1,24 3 0,-37-7-41,22 4-128,-1-2-1,0 0 0,1-2 1,26-3-1,-39 2-460,-1-2-1,0 1 1,0-1-1,14-6 1,-16 5-378,-1 0 0,-1-1 0,1 1 0,-1-1 0,1-1 0,7-7 0,16-25-5979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31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6563,'0'0'12374,"-5"131"-10277,5-65-48,0 6-561,10 0-511,5-6-673,-1-14-304,6 1-368,4-21-2177,-5-12-2706,10-13-2368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31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8900,'0'0'9829,"13"-24"-9082,75-141-22,-82 155-565,-2 0 1,0 0-1,0 0 0,-1 0 0,4-17 0,-5-9 3271,-2 36-3326,0-1 0,-1 0 0,1 1 0,-1-1 0,1 1 1,-1-1-1,1 1 0,-1-1 0,1 1 0,-1 0 1,1-1-1,-1 1 0,0 0 0,1-1 0,-1 1 0,1 0 1,-1 0-1,0-1 0,1 1 0,-1 0 0,0 0 1,0 0-1,1 0 0,-1 0 0,0 0 0,1 0 0,-1 0 1,-1 1-1,-23 3 211,20-1-284,0 1 0,0-1-1,1 1 1,-1 0 0,1 0-1,0 1 1,0 0-1,0-1 1,1 1 0,0 0-1,0 0 1,0 1-1,1-1 1,-4 12 0,2-5 91,0 1 1,1 0 0,0 1 0,1-1-1,0 22 1,2-30-110,0-1 0,1 1-1,-1 0 1,1 0 0,0-1 0,0 1-1,0-1 1,1 1 0,0-1 0,0 1-1,0-1 1,0 0 0,1 0 0,-1 0-1,7 6 1,-4-5 1,0-1-1,1 1 1,-1-1 0,1 0-1,1 0 1,-1-1 0,0 1-1,1-2 1,9 4-1,8 0-102,0-1 0,0-1 0,0-1 0,49 0-1,-44-3-285,47-1-2025,-64 0 1149,-1 0 0,1-1 0,-1-1 0,16-5 1,23-16-8025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32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11637,'0'0'4117,"0"20"-107,-1 13-2758,2 84 2301,0-105-3067,0 0 1,1 0-1,5 19 1,-6-27-446,1 0 0,-1 0 0,1 1 0,0-1 0,0-1 0,0 1 0,1 0 0,-1 0 0,1-1 0,0 0 1,0 1-1,0-1 0,5 3 0,-7-5-75,0 0 1,0-1-1,0 1 1,0-1 0,0 0-1,0 1 1,1-1-1,-1 0 1,0 1-1,0-1 1,0 0-1,0 0 1,0 0-1,1 0 1,-1 0 0,0 0-1,0-1 1,0 1-1,0 0 1,0 0-1,0-1 1,0 1-1,1-1 1,-1 1 0,0-1-1,0 1 1,-1-1-1,3-1 1,22-25-832,-19 19 806,11-13-269,-10 12 217,0-1 0,0 1 0,1 1 0,0 0 0,1 0 0,0 0 0,0 1 0,15-9 1,-23 16 123,-1 0 1,0 0-1,1 0 1,-1 0-1,1 0 1,-1 0-1,0 0 1,1 0-1,-1 0 1,1 0-1,-1 0 1,0 0-1,1 0 1,-1 0-1,1 0 1,-1 0-1,0 1 1,1-1-1,-1 0 1,0 0-1,1 0 1,-1 1-1,0-1 1,1 0-1,-1 0 1,0 1-1,1-1 1,-1 0-1,0 0 1,0 1-1,1-1 1,-1 0-1,0 1 1,0-1-1,0 1 1,0-1-1,1 1 1,5 19 432,-4-13-344,-1-2 17,2 7 149,1 1 0,1 0 0,0-1 0,1 0 1,7 12-1,-12-21-279,1-1 0,-1 0-1,1 0 1,-1 0 0,1 0 0,0-1 0,0 1 0,-1 0 0,1-1 0,0 1 0,1-1 0,-1 0 0,0 1 0,0-1 0,1 0 0,-1-1-1,0 1 1,1 0 0,-1-1 0,1 1 0,-1-1 0,1 0 0,-1 1 0,1-1 0,-1 0 0,1-1 0,-1 1 0,1 0 0,-1-1-1,1 0 1,-1 1 0,0-1 0,1 0 0,-1 0 0,3-2 0,16-9-252,-2-1-1,24-20 1,-25 18-92,1 1 0,36-20 0,-48 31 334,0-1 0,0 2 0,0-1 0,1 1 0,-1 0-1,1 0 1,0 1 0,-1 0 0,1 0 0,0 1 0,0 0 0,11 2 0,-15-1 195,0 0 0,-1 0 0,1 1 1,0 0-1,-1-1 0,1 1 0,0 0 0,-1 1 0,0-1 0,0 1 0,0-1 1,0 1-1,3 4 0,-3-4-100,-1-1 0,1 1 1,0 0-1,-1-1 0,1 0 1,0 1-1,0-1 0,0 0 0,1-1 1,-1 1-1,0-1 0,1 1 1,-1-1-1,1 0 0,0 0 1,-1-1-1,7 1 0,-5-1-61,0 1-13,0-1-1,0 0 1,0 0-1,0-1 1,0 1 0,0-1-1,0 0 1,0-1 0,0 1-1,0-1 1,0 0-1,6-4 1,15-11-175,81-61-816,-103 75 965,-1 0 0,-1 0-1,1 0 1,0 0 0,-1-1 0,1 1-1,-1-1 1,0 0 0,0 1 0,-1-1-1,1 0 1,1-8 0,-1 1 109,0 0 0,-1 0 1,-1-15-1,0 21-32,0 4-12,0 0 0,0 1 0,0-1 1,0 0-1,0 0 0,-1 0 0,1 0 0,0 0 0,0 0 0,-1 0 1,1 1-1,0-1 0,-1 0 0,1 0 0,-1 0 0,1 1 1,-1-1-1,1 0 0,-1 1 0,0-1 0,1 0 0,-1 1 0,0-1 1,0 1-1,1-1 0,-1 1 0,0 0 0,0-1 0,0 1 1,1 0-1,-1-1 0,0 1 0,0 0 0,0 0 0,0 0 0,0 0 1,-1 0-1,0 0 28,0 0-1,0 0 1,1 0 0,-1 0-1,0 1 1,0-1 0,1 1 0,-1 0-1,0-1 1,1 1 0,-1 0 0,1 0-1,-1 0 1,1 0 0,-1 0 0,1 0-1,0 0 1,-2 3 0,-2 3-29,1 0-1,1 0 1,0 1 0,0-1 0,0 1-1,1 0 1,0 0 0,0 0 0,0 14-1,0-4 10,2 0-1,0 0 0,4 27 1,-3-41-41,0 1 0,0 0 0,1-1 1,0 1-1,0-1 0,0 0 0,1 1 0,-1-1 1,1 0-1,0 0 0,0-1 0,0 1 0,0-1 1,1 1-1,0-1 0,-1 0 0,1-1 0,0 1 1,1 0-1,-1-1 0,0 0 0,1 0 0,8 2 1,3 1 2,1-1 1,-1-1 0,1 0 0,0-1 0,26-1 0,-23 0 25,-1-1-114,1 0 0,0-1 0,-1-1 0,31-7 0,-44 8-20,-1-1 0,1-1 1,0 1-1,-1-1 0,1 0 0,-1 0 0,0 0 0,0-1 0,0 0 0,0 0 1,-1 0-1,0-1 0,0 1 0,0-1 0,0 0 0,-1 0 0,0-1 0,5-9 1,0-4-167,-2 0 0,0-1 0,-1 0 1,-1 1-1,-1-1 0,-1-1 1,0 1-1,-2-23 0,0 41 833,0 23 881,0-3-1266,-1 0 234,2 0 0,2 20 1,-1-31-337,-1 0 1,1 0-1,1 0 1,-1-1 0,1 1-1,0-1 1,0 1-1,9 10 1,-5-7-42,-2-3-12,0 0 0,0-1 0,1 1 0,7 6 0,-10-11-28,0-1 0,0 1 0,-1 0 0,1-1-1,0 1 1,1-1 0,-1 0 0,0 0 0,0 0 0,0-1 0,1 1 0,-1-1 0,0 1 0,4-1 0,-4-2-9,0 1 1,0 0 0,0-1-1,0 0 1,0 1-1,-1-1 1,1 0 0,-1 0-1,1-1 1,-1 1-1,0 0 1,0-1 0,0 0-1,0 1 1,1-4-1,11-11-46,72-59-689,-86 75 745,1 1 0,-1 0 0,0 0-1,0-1 1,1 1 0,-1 0 0,1 0 0,-1 0 0,0-1-1,1 1 1,-1 0 0,0 0 0,1 0 0,-1 0 0,1 0-1,-1 0 1,0 0 0,1 0 0,-1 0 0,0 0 0,1 0-1,-1 0 1,1 0 0,-1 0 0,0 0 0,1 0 0,-1 1-1,1-1 1,-1 0 0,0 0 0,1 0 0,-1 0 0,0 1-1,1-1 1,-1 0 0,0 1 0,0-1 0,1 0 0,-1 0-1,0 1 1,0-1 0,1 0 0,-1 1 0,0-1 0,0 0-1,0 1 1,0-1 0,0 1 0,0-1 0,1 1 0,-1 0 9,12 19 336,24 33-1,-32-47-304,1-1-1,-1 1 0,1-1 0,0 0 1,1-1-1,-1 1 0,1-1 0,0 0 1,0-1-1,10 5 0,6-5-190,-21-4 23,1 1-1,-1 0 0,1 0 1,-1 0-1,1 0 1,-1 0-1,1 1 1,-1-1-1,0 0 1,1 1-1,-1-1 1,1 1-1,-1-1 1,0 1-1,0 0 0,1-1 1,-1 1-1,0 0 1,0 0-1,0 0 1,1 1-1,-1-2-156,-1 0 0,0 1 0,0-1 0,1 0 0,-1 0 0,0 0 0,1 0-1,-1 0 1,0 0 0,0 1 0,1-1 0,-1 0 0,0 0 0,1 0 0,-1 0 0,0 0 0,0 0 0,1 0-1,-1 0 1,0-1 0,1 1 0,-1 0 0,0 0 0,0 0 0,1 0 0,-1 0 0,0 0 0,1 0 0,-1-1-1,0 1 1,0 0 0,1-1-568,0-10-6367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3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11221,'0'0'13222,"165"26"-11861,-97-19-33,5-7-255,0 0-721,-10 0-352,10-7-48,-10 1-848,-14-1-1281,-15 1-1793,-20 6-2257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39:32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 3298,'0'0'11285,"-7"23"-7030,-1 3-3180,2-10-483,2 0 0,-1 0 0,2 1 0,0-1 0,1 1-1,1 26 1,1-37-373,-1 9 554,2 0 0,0 1 1,5 26-1,-4-36-622,0 1 0,0-1-1,1 0 1,0 0 0,0-1 0,0 1 0,1 0 0,0-1 0,0 0 0,0 0 0,11 8 0,-5-4-9,0-2-1,1 0 1,0 0 0,0-1 0,1 0 0,-1-1 0,1 0-1,1-1 1,23 5 0,-4-3-250,0-2 0,60 0 0,-91-4-26,-1 0-29,1 0 0,-1 0 0,1 0 0,-1 1 0,1-1 0,-1 0 0,0 0 0,1 0 0,-1-1 0,1 1 0,-1 0 0,1 0 0,-1 0 0,1 0 0,-1 0 0,0 0 0,1-1 0,-1 1 0,1 0 0,-1 0 0,0-1 0,1 1 0,-1 0 0,0 0 0,1-1 0,-1 1 0,0 0 0,0-1 0,1 1 0,-1-1 0,0 1 0,0 0 0,0-1 0,1 1 0,-1-1 0,0 1 0,0-1 0,0 0 0,1-16-7468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6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1 387 1377,'0'0'19032,"29"-11"-16937,-5 3-1640,8-4 59,0 0 1,-2-2 0,1-1-1,34-24 1,-51 29-294,17-10 58,-2-1-1,37-35 1,-59 50-221,0-1-1,0-1 1,-1 1 0,0-1-1,-1 0 1,0-1 0,0 1-1,0-1 1,-1 0 0,-1 0-1,1-1 1,-1 1 0,2-19 0,-4 27-10,-1 0 1,0 0 0,0 0 0,0-1-1,0 1 1,0 0 0,0 0 0,0 0-1,-1-1 1,1 1 0,0 0-1,-1 0 1,1 0 0,-1 0 0,1 0-1,-1 0 1,1 0 0,-1 0 0,0 0-1,0 0 1,1 0 0,-1 0 0,0 0-1,0 0 1,0 1 0,0-1 0,0 0-1,0 1 1,0-1 0,0 1 0,0-1-1,0 1 1,-1-1 0,0 1 0,-2-1 24,1 1 1,-1-1-1,0 1 1,1 0-1,-1 0 0,1 1 1,-1-1-1,1 1 1,-1-1-1,1 1 1,-5 2-1,-1 1-11,1 0-1,-1 1 0,1 0 0,1 1 0,-1-1 0,1 1 0,0 1 0,-11 12 0,3-1-29,1 0 0,-18 31 0,26-38-19,0 1 1,0-1-1,2 1 0,-1 0 0,1 0 1,1 0-1,-3 17 0,6-26-10,-1 0-1,1 0 1,0 0 0,0 0-1,0 0 1,0 0-1,1 0 1,-1 0 0,1 0-1,0 0 1,-1 0-1,1 0 1,1 0 0,-1 0-1,0-1 1,1 1-1,-1 0 1,1-1 0,0 1-1,0-1 1,0 0 0,0 0-1,0 1 1,1-1-1,-1-1 1,0 1 0,1 0-1,0-1 1,-1 1-1,1-1 1,0 0 0,0 0-1,0 0 1,0 0 0,5 1-1,14 2-346,1-1 0,-1-2-1,1 0 1,0-1 0,0-1 0,0-1-1,-1-1 1,1-1 0,-1-1-1,0-1 1,26-11 0,-32 11 76,0-1 0,-1-1 1,0 0-1,0-1 0,-1 0 1,0-1-1,-1-1 0,0 0 1,-1-1-1,0 0 0,-1-1 0,0-1 1,-1 1-1,-1-1 0,13-25 1,-20 39 2736,0 9-865,0 27-134,-1 47 475,-1 21-1182,1-104-775,-1 0 0,0 0 0,0 0 0,0 0-1,0-1 1,0 1 0,0 0 0,1 0-1,-1 0 1,0 0 0,0 0 0,0 0 0,0-1-1,1 1 1,-1 0 0,0 0 0,0 0 0,0 0-1,1 0 1,-1 0 0,0 0 0,0 0-1,0 0 1,1 0 0,-1 0 0,0 0 0,0 0-1,0 0 1,1 0 0,-1 0 0,0 0 0,0 0-1,0 0 1,1 0 0,-1 0 0,0 1 0,0-1-1,0 0 1,0 0 0,1 0 0,-1 0-1,0 0 1,0 0 0,0 1 0,0-1 0,0 0-1,1 0 1,-1 0 0,0 0 0,0 1 0,0-1-1,0 0 1,0 0 0,0 0 0,0 1-1,0-1 1,0 0 0,0 0 0,0 1 0,12-19-494,9-20-41,38-63-710,-49 86-1774,1 1 0,19-19-1,-2 7-4838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6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8676,'0'0'20305,"-20"9"-19451,-7 2-618,-28 18 0,52-28-227,1 1 0,0-1 0,0 1 1,0-1-1,0 1 0,0 0 0,1 0 0,-1 0 0,0 0 0,1 0 0,0 0 0,-1 0 0,1 1 0,0-1 0,0 0 1,0 1-1,1-1 0,-1 1 0,0-1 0,1 1 0,0-1 0,-1 1 0,1-1 0,0 1 0,0 0 0,1-1 0,0 4 1,-1 5-3,0-1-3,-1-4-10,1 1 0,0 0 0,0 0 1,1 0-1,-1 0 0,2 0 0,-1 0 0,1 0 1,0 0-1,0-1 0,1 1 0,0-1 1,0 0-1,5 8 0,43 47 7,-36-45-62,-1 1 1,-1 0-1,0 1 0,-1 0 1,12 24-1,-23-39 45,0 0 1,0-1-1,0 1 0,0 0 1,-1 0-1,1 0 1,-1 0-1,1 0 0,-1 0 1,0-1-1,0 1 0,0 0 1,-2 4-1,2-5 21,-1-1 0,1 1 0,-1-1 0,0 1 0,0-1 0,0 1 0,0-1 0,0 1 0,0-1 0,0 0 0,0 0 0,-1 0 0,1 0 0,0 0-1,-1 0 1,1 0 0,-3 1 0,-3 1 19,-1-1 0,0 0 0,0 0 0,0-1 0,0 0 0,0 0 0,-16-1-1,14 0-225,0 0 0,0-1 0,-16-2 0,24 2-125,-1 0-1,0 0 1,0 0 0,1 0-1,-1 0 1,1 0 0,-1-1-1,1 1 1,-1-1-1,1 0 1,0 0 0,0 0-1,0 0 1,0 0 0,0 0-1,-3-5 1,-8-30-8901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0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5042,'0'0'14967,"25"0"-13622,79 2-366,-97-2-858,-1 0 1,0 1-1,0 0 0,1 0 1,-1 0-1,0 1 0,7 3 1,-10-4 17,-1 1 0,0-1 0,1 1 1,-1-1-1,0 1 0,0 0 0,0-1 0,0 1 0,0 0 1,0 1-1,-1-1 0,3 4 0,-2 0 230,1 1-1,-1-1 1,-1 1-1,1 0 1,-1 0 0,-1-1-1,1 1 1,-1 0-1,-1 11 1,1-2 27,-1-2-227,-1-1 1,0 1-1,0-1 1,-2 1-1,0-1 1,0 0 0,-1-1-1,-1 1 1,0-1-1,-11 17 1,6-12-146,-2 0 0,1 0 1,-2-1-1,-1-1 1,0 0-1,-21 16 0,32-28-198,0 0-1,-1 0 0,1-1 1,-1 0-1,0 1 0,0-2 1,-8 3-1,11-3-300,-1-1 1,1 1-1,-1-1 0,1 0 0,-1 0 1,1 0-1,-1 0 0,1-1 1,-1 1-1,-3-1 0,6 0 247,0 1 0,-1 0 0,1 0 0,-1-1 0,1 1 0,0 0 0,-1 0-1,1-1 1,0 1 0,0 0 0,-1-1 0,1 1 0,0 0 0,0-1 0,-1 1 0,1-1 0,0 1-1,0 0 1,0-1 0,0 1 0,-1-1 0,1 1 0,0 0 0,0-1 0,0 1 0,0-1-1,0 0 1,-1-29-9160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6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11189,'0'0'12294,"189"-13"-10229,-111 7-1201,-5-7-768,-6 6-96,-8 0-1553,-16 1-2256,-13-7-3731,-21 0-5970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6.7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5426,'0'0'18073,"-49"124"-16056,44-65-32,5 0-897,0-13-544,20-7-400,14-6-112,9-13-32,6-7-16,4-7-624,10-6-1169,1 0-2849,-1 0-4898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9492,'0'0'13318,"0"131"-12741,0-112-577,-5-5-3250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9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0 176,'0'0'15671,"0"125"-12597,0-40-289,0 0-512,0 1-208,0-14-929,0-13-799,10-7-337,4-19-80,6-7-1521,-1-6-2001,0-20-3089,1 0-2945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9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2497,'0'0'15706,"29"-16"-13115,91-57-1039,-109 66-1471,-1 1-1,0-2 1,0 1-1,-1-1 0,0-1 1,0 0-1,-1 0 1,0 0-1,-1-1 1,0 0-1,0-1 1,5-12-1,-10 19 88,-1 0 0,1 0-1,-1 0 1,1 0 0,-1-1 0,0 1 0,-1 0-1,1-8 1,-1 12-78,-1-1-1,1 0 1,-1 0 0,1 1 0,-1-1-1,1 1 1,-1-1 0,0 0-1,1 1 1,-1-1 0,0 1 0,1-1-1,-1 1 1,0 0 0,0-1-1,1 1 1,-1 0 0,0-1 0,0 1-1,0 0 1,1 0 0,-1 0-1,0 0 1,0 0 0,0 0 0,0 0-1,1 0 1,-1 0 0,0 0-1,-1 1 1,-29 2 693,24-1-735,-1 1 0,1-1 0,1 2 0,-1-1 0,0 1 0,1 0 0,0 0 0,0 1 0,0 0 0,0 0 0,-6 7 0,0 2 64,0 0-1,1 1 1,-13 23-1,19-30 29,1 0-1,0 1 1,0 0-1,1-1 1,-2 12-1,4-17-111,0 0 1,1 1-1,0-1 0,-1 0 0,1 0 1,0 0-1,1 1 0,-1-1 0,1 0 1,-1 0-1,1 0 0,0 0 1,0 0-1,0 0 0,0 0 0,1 0 1,-1 0-1,4 5 0,2-2 4,0 1-1,0-1 1,1 0-1,-1-1 1,1 1-1,1-2 1,-1 1 0,0-1-1,1 0 1,0-1-1,0 0 1,13 2-1,-7-1-154,0-2 0,0 0 0,0-1 0,0 0 0,1-1 0,-1-1 1,19-3-1,-24 1-411,-1 0 0,1 0 0,-1-1 0,1 0 0,-1 0 0,-1-1 0,11-7 0,-9 5-1929,0-1 0,16-16-1,5-14-8079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29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6259,'0'0'16583,"132"-13"-14966,-60-1-240,-4 1-417,0 7-896,-5-1-64,-4 7-1616,-6 0-3475,-14-6-3761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0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9989,'0'0'14790,"-49"144"-11908,40-98-1250,9-7-799,0-6-577,0-7-256,4-6-128,21-7-1809,4-13-3025,5 0-3506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0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11013,'0'0'12003,"22"5"-10891,139 36 1474,-150-39-2352,2 2-14,0 0 0,0 0 0,16 9 0,-26-12-195,-1 0-1,1 1 0,-1-1 0,0 1 0,0-1 0,1 1 0,-1 0 0,0 0 0,0 0 0,-1 0 0,1 0 0,0 0 0,-1 0 0,1 1 0,-1-1 0,0 0 0,0 1 0,0-1 0,0 1 0,0 0 0,-1-1 0,1 1 0,0 3 0,-1 234 1273,0-234-1246,1 0 0,0 0 0,0 1 1,1-1-1,-1 0 0,1 0 0,1 0 0,-1 0 1,1-1-1,0 1 0,7 9 0,-9-13-77,1 1 0,0-1-1,-1-1 1,1 1-1,0 0 1,0 0 0,0 0-1,0-1 1,0 1-1,0-1 1,0 0 0,1 0-1,-1 0 1,0 0-1,1 0 1,-1 0 0,1 0-1,-1-1 1,1 1 0,-1-1-1,1 0 1,-1 0-1,1 0 1,0 0 0,-1 0-1,1-1 1,-1 1-1,1-1 1,-1 1 0,1-1-1,-1 0 1,4-2-1,-1-1-667,1-1-1,-1 0 0,0 0 1,0 0-1,0-1 0,-1 0 1,0 0-1,0 0 0,0 0 1,-1-1-1,0 1 0,4-14 1,1-14-7187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0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11669,'0'0'11606,"127"0"-10806,-69 0-272,-5-6-528,1-7-1552,-1-7-3555,-4 7-6114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0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12342,'0'0'10645,"126"-26"-10069,-67 26-208,-1 0-368,0 0-496,-14 0-1697,-1 0-2481,-18 0-2802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09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3810,'0'0'10621,"27"-9"-7276,87-35-1320,-104 39-1863,1 0 0,-2-1-1,1 0 1,-1-1 0,0 0 0,0 0 0,-1-1 0,0 0-1,0-1 1,-1 0 0,0 0 0,10-18 0,-5 7 26,-7 13-58,-1-1-1,0 0 1,-1 0 0,2-9 0,-2-8 1324,-3 25-1369,0-1-1,0 1 1,0-1-1,0 1 1,0-1-1,-1 1 1,1-1-1,0 1 1,0-1-1,0 1 1,-1-1-1,1 1 1,0-1-1,-1 1 1,1 0-1,0-1 1,-1 1-1,1 0 1,-1-1-1,1 1 1,0 0-1,-1 0 1,1-1-1,-1 1 1,1 0-1,-1 0 1,1 0-1,-1-1 1,1 1-1,-1 0 1,1 0-1,-1 0 1,1 0-1,-1 0 1,-3 0 22,0-1 1,0 1 0,0 0-1,0 0 1,1 0-1,-1 1 1,0 0 0,0-1-1,1 1 1,-1 1-1,0-1 1,1 0 0,-1 1-1,1 0 1,0 0-1,-1 0 1,1 0 0,0 0-1,0 1 1,0-1-1,1 1 1,-1 0 0,-3 4-1,0 2-63,0 0 0,1 0-1,0 0 1,1 1 0,0 0-1,0 0 1,1 0 0,1 0-1,-3 12 1,3 1 222,0-1-1,2 1 1,2 28 0,-1-47-254,-1 0 0,1 0 0,0-1 0,1 1 0,-1 0 0,1-1 0,-1 1 0,1-1 0,0 0 0,0 0 0,1 1 0,-1-1 0,1-1 0,-1 1 0,1 0 0,0-1 0,0 1 0,0-1 0,1 0 1,-1 0-1,0 0 0,1 0 0,-1-1 0,1 0 0,0 1 0,5 0 0,-4-1-132,0 1 1,0-1 0,-1-1-1,1 1 1,0-1-1,0 0 1,0 0-1,0 0 1,0-1-1,0 1 1,-1-1 0,1-1-1,0 1 1,0-1-1,-1 1 1,1-1-1,-1-1 1,0 1 0,0 0-1,1-1 1,3-4-1,31-40-4302,-7-7-4613,-20 19 826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0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0 11125,'0'0'16135,"-43"151"-14102,43-99-976,0 1-689,0-14-176,29-6-192,0-7 0,5-6-32,5-7-896,-1-7-1313,11-6-2786,19 0-2256,15-6-7140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13350,'0'0'16536,"-25"91"-19818,16-78-5570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3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9268,'0'0'13364,"11"24"-10830,90 181 1607,-92-184-3915,18 34-17,-26-53-216,0 0 1,0 0 0,0 0 0,1 0 0,-1-1 0,1 1 0,0 0 0,-1-1 0,1 1 0,0-1 0,0 0-1,0 1 1,0-1 0,0 0 0,0 0 0,0 0 0,0 0 0,0-1 0,1 1 0,2 0 0,-3-1-44,-1-1 0,0 1 0,0-1 1,0 1-1,1-1 0,-1 0 0,0 1 1,0-1-1,0 0 0,0 0 0,0 0 1,0 0-1,-1 0 0,1 0 1,0 0-1,0 0 0,1-2 0,14-26-290,-10 18 223,10-17 25,6-10-336,30-67 1,-52 102 750,1 8 69,2 9-358,-1 0 192,1 0-1,0 0 1,1 0-1,9 21 1,-12-32-211,0 0 0,1 0 1,0 0-1,0-1 1,0 1-1,0 0 1,0-1-1,0 1 1,1-1-1,0 0 1,-1 1-1,1-1 0,0 0 1,0-1-1,0 1 1,0-1-1,0 1 1,0-1-1,0 0 1,0 0-1,1 0 0,-1 0 1,0-1-1,1 0 1,3 1-1,3-2-149,0 1-1,0-1 1,-1-1-1,1 0 0,0 0 1,-1-1-1,0-1 1,0 1-1,17-10 1,3-1-234,-26 13 324,-1-1-1,1 1 1,0 0-1,-1 0 0,1 1 1,0-1-1,0 0 1,-1 1-1,1 0 0,0 0 1,0-1-1,0 2 1,-1-1-1,1 0 0,0 1 1,0-1-1,4 2 1,-3 0 100,0 1 1,0-1 0,-1 1 0,1 0 0,-1 0-1,0 0 1,0 0 0,0 0 0,5 8 0,-8-10-125,1 0 0,-1 0 1,1 0-1,-1 0 0,1-1 1,0 1-1,0 0 0,-1 0 1,1 0-1,0 0 0,0-1 1,0 1-1,0 0 0,0-1 1,0 1-1,0-1 0,0 1 0,0-1 1,0 0-1,0 1 0,0-1 1,0 0-1,1 0 0,-1 0 1,0 0-1,0 0 0,0 0 1,2 0-1,-2-1-574,1 1 0,-1-1-1,0 0 1,1 0 0,-1 0-1,0 0 1,0 0 0,1 0 0,-1-1-1,0 1 1,1-2 0,-1 2 62,13-18-7099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3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9588,'0'0'18761,"44"91"-18665,-29-91-16920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3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3105,'0'0'22267,"58"-27"-22139,-19 21-128,14 6-753,1 0-2208,-1-7-1985,-4 7-3010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3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10101,'0'0'10949,"131"13"-10021,-67-13 241,-1 0-785,-10 0-384,0-7-256,-9 7-2546,-5 0-2864,-20 0 223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3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9444,'0'0'14503,"-9"158"-12006,9-119-896,0-6-865,0-7-560,9 0-176,6-13-144,-1 1-1264,1-14-2818,-5 0-2866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4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12038,'0'0'11461,"189"0"-9508,-116 0-1169,-5 0-720,-10 0-64,-14 0-1569,-10 6-1792,-15-6-3490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4930,'0'0'15607,"-5"21"-12995,2-10-2248,-3 8 308,0 0 1,2 1 0,1-1-1,0 1 1,1 0-1,1 0 1,3 27-1,-1-42-623,0 1-1,1-1 1,0 0-1,0 0 1,0 0-1,0 0 1,1 0-1,0 0 1,0 0-1,0-1 1,1 1-1,-1-1 1,1 0 0,0 0-1,1-1 1,-1 1-1,0-1 1,1 0-1,0 0 1,0 0-1,0-1 1,0 0-1,0 0 1,9 3-1,7 0-54,0-1 0,1 0 0,-1-2-1,44 0 1,-48-3-59,1 0 1,-1-2-1,0 0 0,0 0 0,0-2 1,0 0-1,0-1 0,-1-1 0,0 0 1,-1-1-1,1-1 0,-2 0 0,1-1 1,19-18-1,-31 25 68,0 0 0,0 0 0,0 0 0,0 0 0,0-1 0,-1 0 0,1 1 1,-1-1-1,0 0 0,0 0 0,-1 0 0,1 0 0,-1 0 0,0 0 0,0-1 0,0 1 0,-1 0 0,1 0 0,-1-8 0,0 11 18,0 1 0,0 0 0,0-1 1,0 1-1,0-1 0,0 1 0,-1-1 0,1 1 0,0-1 0,0 1 0,0 0 0,-1-1 0,1 1 0,0-1 0,0 1 0,-1 0 0,1-1 0,0 1 0,-1 0 0,1 0 0,0-1 0,-1 1 0,1 0 0,0 0 1,-1-1-1,1 1 0,-1 0 0,1 0 0,-1 0 0,1 0 0,0-1 0,-1 1 0,1 0 0,-1 0 0,1 0 0,-1 0 0,1 0 0,-1 0 0,1 0 0,0 0 0,-1 1 0,1-1 0,-1 0 0,1 0 0,-1 0 0,0 1 1,0-1-9,0 0 0,0 1 0,0-1 0,0 1 0,0-1 0,0 1 0,0-1 0,0 1 0,0 0 0,0-1 1,0 1-1,0 0 0,0 0 0,1 0 0,-1 0 0,0 0 0,0 0 0,0 1 0,-1 4 4,0-1 1,1 1-1,0 0 0,0 0 0,0-1 1,1 1-1,0 0 0,0 0 0,1 0 0,-1 0 1,1-1-1,0 1 0,1 0 0,-1-1 0,1 1 1,0-1-1,1 1 0,-1-1 0,1 0 1,0 0-1,1 0 0,-1-1 0,1 1 0,0-1 1,0 1-1,0-1 0,0-1 0,1 1 0,-1-1 1,7 4-1,6 2-155,0 0 0,1-1 0,0-1 0,0 0 0,1-2 0,19 4 0,27-3-8063,-39-6-1932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36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1185,'0'0'19697,"0"4"-16017,0 33-3105,-5 444 4488,5-478-5063,1 17-40,-1-19 35,0-1 0,0 1 1,0-1-1,0 0 0,1 1 0,-1-1 0,0 1 0,0-1 0,0 1 0,0-1 1,0 1-1,1-1 0,-1 1 0,0-1 0,0 0 0,1 1 0,-1-1 0,0 1 0,1-1 1,-1 0-1,0 1 0,1-1 0,-1 0 0,0 0 0,1 1 0,-1-1 0,1 0 1,-1 0-1,1 1 0,0-1-358,-1-9-6365,0 1 4161,0-3-338,0-14-5070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0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3570,'0'0'13256,"8"23"-9779,50 154 3016,-54-168-6121,-3-7-332,0 0 0,0-1 0,0 1 0,0 0 0,-1 0 0,1 0 0,-1 0 0,1-1-1,-1 1 1,0 0 0,0 4 0,0-5-48,0-15-361,0 9-2828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0:40:42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7075,'0'0'18358,"10"15"-16325,0-2-1616,-3-4-201,-1 0 0,1 0 0,-2 1 0,0-1 0,0 1 0,-1 0 0,0 0 0,0 1 0,2 12 0,10 54 807,20 130-274,-32-192-589,1-17 166,3-22 140,-7 10-466,1-1 0,1 0 0,0 1 0,2 0 0,-1-1 0,2 2 0,-1-1 0,2 0 0,10-15 0,-2 8 0,-3 4 0,1-1 0,0 2 0,2-1 0,0 2 0,27-23 0,-38 37-388,-1-1 1,0 1-1,0 0 0,1 0 1,-1 0-1,1 0 0,-1 1 1,1-1-1,-1 1 0,1 0 1,5 1-1,13-2-3841,11-4-4898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6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0 105 3121,'0'0'12414,"4"-2"-10730,19-7 4688,7 5-3858,36 5-2746,-28 0 1105,64 1-297,116-5-253,-137-12-284,-60 10-29,0 1-1,0 1 1,24-1-1,120-10 28,2 8-82,-22 8 15,247-11-52,-7 1 20,-233 10 103,-23-4 19,157 5-22,-186 8-17,-51-4 46,54 0 0,-102-7-14,0-1-508,0-1 91,0 1 0,0-1-1,0 0 1,-1 1 0,1-1-1,0 0 1,-1 1-1,1-1 1,-1 0 0,1 0-1,-1-1 1,1-1-1118,8-21-5833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7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2385,'0'0'13814,"0"15"-12381,0 274 5589,0 14-4514,2-302-4604,0-12-493,-2-77-6255,0 24 846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5186,'0'0'14484,"23"8"-13304,12 4-730,-6-2-28,0 1-1,38 21 1,-57-27-294,-1 0 1,0 0-1,-1 1 1,1 0-1,-1 1 1,0 0-1,9 11 1,-13-13 34,-1 0 1,1 0-1,-1 0 1,0 1 0,-1-1-1,0 1 1,0 0-1,0-1 1,0 1 0,-1 0-1,0 0 1,0 1-1,-1-1 1,1 7 0,-3-2 4,1 1 0,-1 0 0,-1 0 1,0-1-1,-1 1 0,0-1 1,0 0-1,-1 0 0,-1-1 1,0 1-1,0-1 0,-1 0 0,-1-1 1,1 0-1,-1 0 0,-1-1 1,0 1-1,0-2 0,0 0 1,-1 0-1,0 0 0,-1-1 0,-16 6 1,23-10-312,-1-1 1,1 0-1,-1 0 1,0 0-1,1 0 0,-1-1 1,-8 0-1,10 0-370,10-16-9223,15-2 5918,-13 12 1957,22-20-3462,6 0-2003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8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5314,'0'0'13511,"92"0"-12663,-58 0-416,-5 0-288,0 0-80,-4 0-64,-6 0-704,-9 7-1345,-5-7-2257,-5 6-2817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8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8996,'0'0'14551,"102"0"-14119,-68-7-384,0 1-48,0 6-1088,0-7-1634,-5 1-2560,0-1-3714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4162,'0'0'14631,"15"0"-14519,24 13 432,-1 0 80,6 0-304,0-7-128,-10 1-192,-15 0-400,1-1-1008,-11 1-1682,-9 6-1968,-9-7-4755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9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14 4226,'0'0'10813,"-2"-7"-2104,0 4-8183,-19-1-18280,12 5 16897,-1-1 0,0 1 0,-13 3 0,13-3-1227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3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1921,'0'-2'26157,"0"5"-27863,9 318 6249,1 45-3726,-4-223-678,-6-143-145,0 0 0,0 0 0,0-1 1,0 1-1,0 0 0,1 0 1,-1 0-1,0 0 0,0 0 0,0-1 1,1 1-1,-1 0 0,0 0 0,0 0 1,1 0-1,-1 0 0,0 0 1,0 0-1,0 0 0,1 0 0,-1 0 1,0 0-1,0 0 0,1 0 1,-1 0-1,0 0 0,0 0 0,1 0 1,-1 0-1,0 0 0,0 0 0,1 0 1,-1 0-1,0 0 0,0 0 1,0 1-1,1-1 0,-1 0 0,0 0 1,0 0-1,0 0 0,1 0 1,-1 1-1,0-1 0,0 0 0,0 0 1,0 0-1,0 1 0,0-1 0,1 0 1,-1 0-1,0 1 0,0-1 1,0 0-1,0 0 0,0 1 0,0-1 1,0 0-1,0 0 0,0 1 1,0-1-1,0 0 0,0 0 0,0 0 1,0 1-1,0-1 0,0 0 0,-1 1 1,7-53-4977,8 2-5670,-5 23 1533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40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2449,'0'0'15271,"0"6"-13785,0 274 6536,0-279-8019,0 0-1,0 0 0,0 0 0,0 0 0,0 0 1,0 0-1,0 0 0,0 0 0,1 0 1,-1 0-1,0 0 0,1 0 0,-1 0 0,1 0 1,-1 0-1,1 0 0,1 1 0,-2-2-5,1 0 0,-1 0 0,1 0 1,-1 0-1,1 1 0,-1-1 0,1 0 0,-1 0 0,1-1 0,-1 1 0,1 0 0,0 0 0,-1 0 0,1 0 1,-1 0-1,1 0 0,-1-1 0,1 1 0,-1 0 0,1-1 0,-1 1 0,0 0 0,1 0 0,-1-1 0,1 1 1,-1-1-1,0 1 0,1 0 0,-1-1 0,0 1 0,1-2 0,49-66 34,-37 47-73,1 1-1,22-24 1,-35 43 47,0 1-1,0-1 1,0 0 0,0 0-1,0 1 1,0-1-1,0 0 1,0 1 0,1-1-1,-1 1 1,0 0 0,0-1-1,0 1 1,1 0-1,-1 0 1,0 0 0,0 0-1,1 0 1,-1 0 0,0 0-1,0 0 1,1 0-1,-1 0 1,0 1 0,0-1-1,0 1 1,1-1 0,-1 1-1,0-1 1,0 1-1,0-1 1,0 1 0,0 0-1,0 0 1,0 0 0,0-1-1,0 1 1,-1 0-1,1 0 1,1 2 0,4 4 105,-1 1 0,1 0 0,8 16 0,-11-19-22,27 45 443,13 25-230,-25-42-285,-12-22-254,0-1 0,-1 1 0,7 21 0,-9-23-1646,-2-7-1437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1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11141,'0'0'14407,"97"0"-13255,-76 0-800,-11 0-304,0 0-32,-5 0-16,0 0-1888,6 0-1602,-1 7-2593,-5 7-5378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41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9812,'0'0'10565,"27"-1"-9276,11-1-888,112-1 1194,89 3 553,-136 0-11156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41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9220,'0'0'11469,"18"4"-10028,56 11-299,-70-14-1030,-1-1 1,0 1-1,0 0 1,0 1-1,0-1 0,0 0 1,0 1-1,0 0 0,0-1 1,-1 1-1,1 0 1,-1 0-1,1 1 0,-1-1 1,0 1-1,0-1 1,0 1-1,0 0 0,0-1 1,-1 1-1,2 4 0,-1 0 82,0 0 0,-1 0 0,0 0-1,0 1 1,-1-1 0,0 14-1,-1-5-35,1-14-132,0 0-1,0 0 1,-1 1 0,0-1 0,1 0-1,-1 0 1,0 0 0,0 0 0,0 0-1,0 0 1,0 0 0,-3 3 0,3-3 8,-1-1 1,1 1-1,0 0 1,0 0 0,0 0-1,0 0 1,0 0-1,0 0 1,1 1-1,-1-1 1,1 0 0,-1 4-1,1-6-34,1 1 1,-1-1-1,0 1 0,0 0 0,1-1 0,-1 1 1,0-1-1,1 1 0,-1-1 0,1 1 0,-1-1 0,1 0 1,-1 1-1,1-1 0,-1 1 0,1-1 0,-1 0 1,1 0-1,-1 1 0,1-1 0,0 0 0,-1 0 1,1 1-1,-1-1 0,1 0 0,0 0 0,-1 0 1,2 0-1,23 2 106,-16-1-34,-9-1-77,116 8 542,-105-8-1150,1-1 0,-1 0 0,0 0 0,0-1 0,1-1-1,-1 0 1,-1 0 0,12-5 0,4-6-4045,2 1-2015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5:4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3858,'0'0'19833,"3"0"-19785,3 0-63,105 5 71,-100-4-67,0 1 0,0 0 1,-1 1-1,1 0 0,-1 0 0,0 1 0,0 1 1,14 7-1,-24-11 224,1 0 0,0 0 1,-1 0-1,1 0 0,-1 0 0,1 0 1,-1 0-1,1 0 0,-1 0 0,0 0 1,0 0-1,1 0 0,-1 0 0,0 0 1,0 2-1,-1 38 460,1-29-217,10 114 728,-2-41-832,3 378 467,-11-312-739,0-150 1022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7:55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5138,'0'0'22741,"0"-11"-27974,0 2-2532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1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84 2385,'0'0'20684,"-12"-14"-18421,-38-43-431,49 56-1779,0 0-1,0 0 0,0-1 0,-1 2 0,1-1 0,0 0 0,-1 0 0,1 0 0,-1 1 0,1-1 0,-1 0 0,1 1 0,-1 0 0,1-1 1,-1 1-1,1 0 0,-1 0 0,0 0 0,1 0 0,-1 0 0,1 0 0,-1 0 0,-2 1 0,0 1 26,1-1-1,0 1 1,0 0-1,0 0 1,1 0-1,-1 0 1,-4 6 0,1-3 44,-11 13 2,1 0-1,0 1 0,2 0 1,0 1-1,1 1 0,1 0 1,1 1-1,1 0 0,1 1 1,1 0-1,1 0 0,0 1 0,2-1 1,1 1-1,2 1 0,0-1 1,1 34-1,2-52-126,-1-1 1,1 1-1,-1-1 0,2 1 1,-1-1-1,0 1 0,1-1 1,0 0-1,1 0 0,-1 0 1,1 0-1,0 0 0,0-1 1,0 1-1,1-1 0,-1 0 1,1 0-1,0 0 0,0 0 1,1-1-1,-1 1 0,1-1 1,0-1-1,-1 1 0,1 0 1,1-1-1,-1 0 0,0 0 1,0-1-1,1 0 0,-1 0 1,1 0-1,-1 0 0,1-1 1,8 0-1,-2 0-24,-2 0-11,0 0 0,0 0 0,0-1 0,9-2 0,-16 2 21,1 0 0,-1-1-1,0 1 1,0 0 0,0-1-1,0 0 1,0 1 0,0-1-1,0-1 1,-1 1 0,1 0 0,-1 0-1,1-1 1,-1 0 0,3-4-1,-2 1 17,0 0-1,0 0 1,0 0-1,-1 0 0,0 0 1,-1-1-1,1 1 1,-1-1-1,0-7 0,-2-59 216,0 70-206,1 0 0,0 1 0,-1-1 0,1 1 0,-1-1 0,0 1 0,0 0 1,0-1-1,0 1 0,0 0 0,0-1 0,0 1 0,-1 0 0,0 0 0,1 0 0,-1 0 0,0 1 0,0-1 1,0 0-1,-2-1 0,0 1 20,0 0 1,0 0-1,-1 0 1,1 1-1,0 0 1,-1 0-1,1 0 1,-1 0-1,1 1 1,-9 0-1,1 0 24,0 1 0,0 1 0,0 0 0,0 1 0,0 0 0,1 1 0,-21 9 0,-10 17-2,15-10-108,25-19 1715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2.5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247 47 6627,'0'0'18230,"-2"-8"-16344,2 8-1875,-1-2 76,1 0 0,0 0-1,-1 0 1,0 0-1,1 1 1,-1-1 0,0 0-1,0 1 1,0-1 0,0 0-1,0 1 1,0-1-1,0 1 1,0-1 0,-1 1-1,1 0 1,-1 0-1,1-1 1,-1 1 0,1 0-1,-1 0 1,0 1-1,1-1 1,-1 0 0,0 0-1,0 1 1,0-1-1,1 1 1,-1 0 0,0-1-1,0 1 1,0 0 0,0 0-1,0 0 1,-3 1-1,-11-1-10,1 0 0,0 2 0,-21 3 0,30-3-82,0-1 0,0 1 0,0 1 0,0-1-1,0 1 1,1 0 0,-1 0 0,1 1-1,0 0 1,0 0 0,-6 5 0,10-7-25,-1 0 1,1 1-1,-1-1 1,1 1 0,0-1-1,0 1 1,0-1-1,0 1 1,1-1-1,-1 1 1,1 0-1,-1-1 1,1 1 0,0 0-1,0 0 1,0-1-1,1 1 1,-1 0-1,2 3 1,-1 1-71,1 0 1,-1-1-1,2 0 1,-1 1-1,1-1 1,6 10-1,43 50-280,-40-52 179,0 0-1,0 1 1,-2 1 0,17 29 0,-27-44 199,1 1 1,0-1-1,-1 1 1,1-1 0,-1 1-1,0-1 1,1 1 0,-1 0-1,0-1 1,0 1 0,0-1-1,0 3 1,0-3 10,0-1 1,-1 1 0,1 0-1,0-1 1,0 1 0,-1-1-1,1 1 1,0-1 0,-1 1-1,1-1 1,-1 1 0,1-1-1,0 0 1,-1 1 0,1-1-1,-1 1 1,1-1 0,-1 0-1,0 0 1,1 1 0,-1-1-1,0 0 1,-3 1 30,-1 0 0,1-1 0,-1 0 0,1 0 0,-1 0 0,1 0-1,-5-1 1,7 0-46,-5 0 0,0-1 1,0 0-1,0-1 1,1 0-1,-1 0 1,1 0-1,0-1 1,0 0-1,0 0 1,-5-5-1,-24-15-47,26 22 33,7 2-24,2 3-149,-1 0 123,1 0-1,-1-1 1,1 1 0,0 0 0,0 0 0,0 0 0,2 5 0,-2 2-33,-1 65-20,-1-33 34,1 0 1,7 44-1,-4-79 71,-1 1-1,2-1 1,-1 0-1,1 0 0,6 11 1,3 7-157,-12-23-168,10-2-9754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3.0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0 3201,'0'0'20698,"-9"13"-19706,9 7-287,-5 13 95,5 0 177,-5-7-545,5-13-352,0 0-80,0-6-593,-15-7-5025,6 0-1473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3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187 0 7235,'0'0'15949,"-6"5"-14981,-20 14-449,1 2 0,0 1-1,2 0 1,-35 44 0,55-61-450,0-1 0,0 1 0,1 0 0,-1 0 0,1 0 0,0 0 0,-2 10 0,4-13-68,-1 0 0,1-1 0,0 1 0,0 0 0,0-1 0,0 1 0,0 0 0,0-1 1,0 1-1,0 0 0,1-1 0,-1 1 0,1-1 0,-1 1 0,1-1 0,-1 1 0,1-1 0,0 1 0,0-1 0,0 1 0,0-1 0,0 0 0,0 1 0,0-1 1,1 0-1,-1 0 0,0 0 0,0 0 0,4 1 0,6 3-5,0-1 0,0 0 1,1-1-1,0 0 0,18 1 0,68 2 159,-41-3-106,59-2-2602,-115-1 2193,0 0 0,0 0 1,0 0-1,0 0 0,0 0 0,-1 0 0,1 0 1,0 0-1,0 0 0,0-1 0,0 1 0,0 0 0,0-1 1,-1 1-1,1 0 0,0-1 0,0 1 0,0-1 1,-1 1-1,1-1 0,0 0 0,0-1 0,5-10-7038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3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1 12374,'0'0'14422,"-34"150"-13269,34-104-673,-5-6-336,5-8-144,0-5-96,0-8-1329,0 1-1776,0-14-2546,10 1-4033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3.8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13158,'0'0'12902,"0"13"-12902,0 0-80,0 0-2193,15-6-1889,-1-7-5843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5523,'0'0'17586,"-7"12"-16527,-1 0-760,1 0 0,0 1 0,1 0 0,1 1-1,0-1 1,1 1 0,0 0 0,1 0 0,-1 20-1,3-23-76,0 0 0,1 1 0,0-1 0,1 0 0,1 0 0,3 15 1,-4-22-195,1 0 1,-1-1-1,1 1 1,0-1-1,0 0 1,1 1-1,-1-1 1,0 0 0,1 0-1,0-1 1,0 1-1,0 0 1,0-1-1,0 0 1,0 0-1,1 0 1,-1 0 0,1 0-1,-1-1 1,1 1-1,6 1 1,6 1-17,-1 0-1,0-1 1,1-1 0,23 1 0,-34-2-114,0-1 0,-1-1 1,1 1-1,0-1 0,0 0 1,-1 0-1,1 0 0,-1 0 1,1-1-1,-1 0 0,1 0 1,-1 0-1,0 0 0,0-1 1,0 0-1,0 0 1,-1 0-1,1 0 0,5-7 1,-1-4-1261,0-2 0,-1 1 1,-1-1-1,0-1 0,-1 1 1,-1-1-1,3-22 1,4-29-4834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4.3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0 448,'0'0'18795,"24"16"-16404,79 50-414,-91-58-1581,0 0 1,-1 1-1,0 0 1,-1 1 0,0 0-1,0 0 1,-1 1-1,0 1 1,-1-1-1,9 19 1,-15-25-338,0 0 0,0-1 0,-1 1 0,1 0 0,-1 0 0,0 0 1,-1 0-1,1 0 0,-1 1 0,-1 6 0,1-9-5,-12 5 365,-9 1-274,-15 9 85,35-17-225,-1 0 0,1 0 1,0 0-1,-1 0 0,1 0 0,0 1 1,0-1-1,0 0 0,0 1 0,0-1 1,0 1-1,1-1 0,-1 1 1,0-1-1,1 1 0,-1 0 0,1-1 1,0 1-1,-1-1 0,1 4 1,0-3-5,0 0 0,0 0 0,0-1 0,0 1 0,1 0 0,-1-1 0,0 1 0,1 0 1,0-1-1,-1 1 0,1 0 0,0-1 0,0 1 0,-1-1 0,1 0 0,0 1 0,1-1 1,-1 0-1,0 1 0,0-1 0,1 0 0,-1 0 0,0 0 0,1 0 0,-1 0 0,1 0 0,-1-1 1,1 1-1,0 0 0,-1-1 0,3 1 0,5 1 10,0-1 1,0 0-1,1 0 1,17-2-1,-6 0 1,-13 1-56,0 0 1,0-1 0,0 0 0,0-1-1,0 0 1,10-3 0,19-14-2936,-24 10-3160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5.3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1 544,'-1'0'24800,"0"0"-24762,1 0 0,-1 0 0,1 1 0,-1-1 0,1 0 0,0 1 0,-1-1 0,1 0 0,0 1 0,-1-1 0,1 0 0,0 1 0,-1-1 0,1 1 0,0-1 0,0 1 0,-1-1 0,1 1 0,0-1 0,0 1 0,0-1 0,0 1 0,0-1 0,0 1 0,0 0 0,-3 15 258,2 0 0,0 0 1,0 0-1,3 21 0,0 7 453,-3-3-81,1 42 192,1-77-836,-1 0 0,1 1 1,1-1-1,-1 0 1,1 0-1,0 0 0,1 0 1,-1 0-1,1-1 1,5 8-1,-7-11-38,1 1-1,0 0 1,1-1 0,-1 1-1,0-1 1,1 0 0,0 0 0,-1 0-1,1 0 1,0 0 0,0-1-1,0 1 1,0-1 0,0 1-1,0-1 1,0 0 0,1-1 0,-1 1-1,0 0 1,1-1 0,-1 0-1,0 0 1,1 0 0,-1 0-1,4-1 1,4-2-123,1 0-1,-1-1 1,1-1 0,-1 0-1,16-9 1,23-10-156,-48 24 274,1 0-1,-1 1 1,0 0-1,0-1 0,0 1 1,0 0-1,0 0 1,-1 0-1,1 0 1,0 1-1,0-1 1,-1 0-1,1 1 0,-1-1 1,1 1-1,-1 0 1,2 2-1,14 11 71,-14-14-50,0 1 0,1-1 1,-1 1-1,1-1 0,-1 0 1,1-1-1,-1 1 0,1-1 1,0 1-1,-1-1 0,1 0 1,0 0-1,0-1 0,-1 1 1,1-1-1,6-2 0,-5 1 14,1 0-1,-1-1 1,0 0 0,0 0-1,0 0 1,-1-1-1,1 1 1,-1-1-1,7-7 1,4-5 57,-1-1 0,-1-1 0,0 0 0,11-23 0,-18 30-6,-1 0 0,-1-1-1,0 1 1,-1-1 0,0 0 0,0-1 0,-2 1 0,1 0 0,-1-13 0,-1 12 607,0 12-729,0 1 1,0 0-1,0-1 0,0 1 0,0 0 0,0 0 0,0-1 1,0 1-1,0 0 0,0-1 0,0 1 0,0 0 1,0 0-1,0-1 0,-1 1 0,1 0 0,0 0 0,0-1 1,0 1-1,0 0 0,-1 0 0,1-1 0,0 1 1,0 0-1,0 0 0,-1 0 0,1-1 0,0 1 0,0 0 1,-1 0-1,1 0 0,0 0 0,0 0 0,-1 0 1,1 0-1,0 0 0,-1-1 0,1 1 0,0 0 0,0 0 1,-1 0-1,1 0 0,0 0 0,-1 1 0,1-1 0,0 0 1,-1 0-1,1 0 0,0 0 0,0 0 0,-1 0 1,1 0-1,0 0 0,0 1 0,-1-1 0,1 0 0,0 0 1,0 0-1,-1 1 0,0 0-362,1 0-1,-1 0 1,0 0-1,0 0 1,1 0-1,-1 0 1,0 0-1,1 0 1,-1 0-1,1 0 1,0 0-1,-1 0 1,1 1-1,0-1 1,0 0-1,0 0 1,0 0-1,0 1 1,0-1-1,0 0 1,0 2-1,0 22-6552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5.5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96,'0'0'23387,"68"46"-22715,-53-40-512,-1 7-128,-4-6-32,0-1-1441,-1 1-2640,1-7-4115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5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190 0 12870,'0'0'17048,"-150"138"-16328,126-86-176,9-6-240,15-6-47,0-8-225,10 1-32,14-13-48,5-1 16,-5-5-33,10-8-1007,-5-6-1249,1 0-3922,4-6 1009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6.9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5539,'0'0'19625,"-9"53"-18185,9-34-239,0 8-593,0-8-416,0 1-160,0 0-32,0-7-336,0 0-1281,0 0-1856,0-6-3170,19-7-3826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7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1249,'0'0'23354,"4"98"-21577,1-65-384,0 0-689,0-7-448,0-6-208,-5-7-48,0 0-144,0 0-3490,5-6-1168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7.4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1 976,'0'0'20746,"24"111"-18937,-14-78-401,0-13-495,-6-1-257,1-12-416,0-7-112,-5-13-1969,0-7-1648,5-19-4259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8.0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9780,'0'0'14815,"18"10"-13182,60 34-187,-73-41-1311,-1 0 1,1 0-1,-1 1 1,0 0-1,0-1 1,0 2-1,0-1 1,-1 0-1,5 7 1,-7-8-69,0 0 0,1 0 0,-1 0 1,0 0-1,0 0 0,-1 0 0,1 0 1,-1 1-1,1-1 0,-1 0 1,0 0-1,-1 6 0,0-3-12,-1-1 0,1 1 1,-2 0-1,1-1 0,-1 1 0,1-1 0,-1 0 0,-1 0 1,1 0-1,-1 0 0,0-1 0,0 1 0,-8 6 0,9-8-38,-3 2-11,0 0 1,1 1 0,0-1-1,0 1 1,-4 7-1,8-11-19,0-1 0,0 0-1,0 0 1,1 1 0,-1-1 0,1 0-1,-1 1 1,1-1 0,0 1 0,-1-1-1,1 1 1,0-1 0,0 1 0,0-1-1,0 1 1,0-1 0,0 1 0,1-1-1,-1 0 1,0 1 0,1-1 0,-1 1-1,1-1 1,-1 0 0,1 1-1,0-1 1,0 0 0,-1 0 0,1 1-1,0-1 1,0 0 0,0 0 0,0 0-1,1 0 1,0 1 0,14 9-112,1-1 0,24 11 1,-30-17 115,-1 1 0,0 0 0,0 1 0,-1 0 0,0 0 1,0 1-1,0 0 0,-1 0 0,0 1 0,0 0 0,7 11 1,-13-17 19,-1 0-1,0 0 1,0 0 0,-1 0 0,1 0 0,0 0 0,-1 0 0,1 0 0,-1 0 0,0 1 0,0-1 0,1 0 0,-2 0-1,1 1 1,0-1 0,0 0 0,-1 0 0,1 0 0,-1 0 0,1 1 0,-1-1 0,0 0 0,0 0 0,0 0-1,0-1 1,-1 1 0,1 0 0,0 0 0,-1 0 0,1-1 0,-1 1 0,1-1 0,-4 2 0,-5 5 112,-1-1 0,1 0 0,-2 0 0,-17 6 0,15-6-77,5-2-51,0-1 0,-1 0 0,0 0 0,1-1 0,-1-1 0,-14 3 0,23-5-622,25-1-15407,0-4 5846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8.2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0 3682,'0'0'23530,"-10"20"-23145,10-7-305,0 0-80,0 0 0,5-6-1665,19-7-3009,10 0-3442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8.5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8452,'0'0'14855,"140"7"-14231,-91-1-368,-1-6-192,1 0-64,-5 0-1296,-10 0-1330,-10 0-2384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2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7203,'0'0'4341,"-2"24"-104,-11 389 6917,13-173-7915,0-235-3201,3 33 91,-3-37-128,0 0-1,0 0 1,0 0 0,1 0-1,-1 0 1,0 0 0,1 0-1,-1 0 1,1 0-1,-1-1 1,1 1 0,0 0-1,-1 0 1,1 0 0,0-1-1,-1 1 1,1 0-1,0 0 1,0-1 0,0 1-1,0-1 1,0 1 0,0-1-1,-1 1 1,1-1-1,0 0 1,0 1 0,0-1-1,0 0 1,2 0 0,-1 0-15,-1 0 0,0 0 1,1-1-1,-1 1 1,0-1-1,0 1 1,0-1-1,0 1 0,1-1 1,-1 0-1,0 0 1,0 1-1,0-1 1,0 0-1,0 0 0,-1 0 1,1 0-1,0 0 1,0 0-1,-1 0 1,1-1-1,0 0 0,13-32-360,-10 23 266,5-12 24,1-5-255,1 1 0,1 0-1,1 1 1,2 1 0,26-36 0,-41 60 338,0 0 0,1 1 0,-1-1 0,1 1 0,-1-1 0,1 0 0,-1 1 0,1-1 0,0 1 0,-1-1-1,1 1 1,-1-1 0,1 1 0,0 0 0,0-1 0,-1 1 0,1 0 0,0 0 0,-1-1 0,1 1 0,0 0 0,0 0 0,0 0 0,-1 0 0,1 0-1,0 0 1,0 0 0,-1 0 0,1 0 0,0 0 0,0 1 0,-1-1 0,1 0 0,0 0 0,0 1 0,-1-1 0,1 0 0,0 1 0,-1-1-1,1 1 1,0-1 0,-1 1 0,1-1 0,-1 1 0,1 0 0,0 0 0,2 4 161,0 0 1,0 0-1,-1 0 1,1 0-1,1 7 0,0-2 155,27 70 1135,10 19-109,-42-99-1431,1 0 0,0 1 0,1-1 0,-1 0 0,0 1 0,0-1 0,0 0 0,0 1 0,0-1 0,0 0 1,0 0-1,0 1 0,0-1 0,1 0 0,-1 1 0,0-1 0,0 0 0,0 0 0,1 1 0,-1-1 0,0 0 0,0 0 0,1 0 0,-1 1 0,0-1 0,0 0 0,1 0 0,-1 0 0,0 0 0,0 0 0,1 1 0,-1-1 0,0 0 0,1 0 0,-1 0 1,0 0-1,1 0 0,-1 0 0,0 0 0,1 0 0,-1 0 0,0 0 0,1 0 0,-1-1 0,0 1 0,0 0 0,1 0 0,-1 0 0,0 0 0,1 0 0,-1 0 0,0-1 0,0 1 0,1 0 0,-1-1 0,9-17-10139,-8 16 8726,12-31-11239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8.8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0 6067,'0'0'16645,"-11"9"-14828,6-5-1667,-1 0 6,0 0 1,0 0-1,1 1 1,0 0-1,-1 0 0,2 1 1,-1-1-1,1 1 1,0 0-1,0 0 0,0 0 1,1 1-1,0-1 1,0 1-1,1 0 0,-3 11 1,4-6-78,-1-1 0,2 0-1,-1 1 1,1-1 0,1 0 0,0 0 0,1 1 0,6 19 0,1-13-52,2-1 1,0 0 0,20 23 0,-18-25-25,-1 0 0,-1 1-1,0 0 1,11 26 0,-20-38 7,0-1 0,-1 1 0,0-1 0,0 1 0,0-1 1,1 8-1,-2-10 1,0 0 1,-1 0-1,1-1 1,0 1-1,0 0 1,-1 0 0,1-1-1,0 1 1,-1 0-1,1-1 1,-1 1-1,1 0 1,-1-1 0,1 1-1,-1-1 1,1 1-1,-1-1 1,0 1 0,1-1-1,-1 1 1,0-1-1,1 1 1,-1-1-1,0 0 1,1 1 0,-1-1-1,0 0 1,0 0-1,0 0 1,1 0-1,-1 0 1,0 1 0,-1-2-1,-15 4 138,-1 0-1,1-2 1,-1 0-1,1-1 1,-21-3-1,37 3-295,-1-1-1,1 1 0,0 0 1,-1-1-1,1 1 0,-1-1 1,1 0-1,0 1 1,0-1-1,-1 0 0,1 0 1,0 0-1,0 0 0,0 0 1,0 0-1,0 0 1,0 0-1,0 0 0,0 0 1,0-1-1,0-1 0,0 2-257,1 0 0,0 0-1,0-1 1,-1 1-1,1 0 1,0-1-1,0 1 1,1 0-1,-1-1 1,0 1-1,0 0 1,0 0-1,1-1 1,-1 1-1,1 0 1,-1 0-1,1 0 1,0-1-1,-1 1 1,1 0-1,0 0 1,0 0-1,-1 0 1,1 0-1,1-1 1,24-17-11059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8.9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11109,'0'0'11509,"20"33"-11701,-6-33-2385,6 0-3362,14 0-4321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9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13350,'0'0'10669,"8"9"-10602,4 4-2,1 0 0,1 0 1,1-2-1,-1 1 1,31 15-1,-41-25-57,6 4 9,0 0 1,1 0-1,-2 1 0,11 8 0,-17-12 0,0 0 0,-1 0-1,1 0 1,-1 0 0,0 0 0,0 0 0,0 1 0,0-1 0,-1 0-1,1 1 1,-1 0 0,0-1 0,0 1 0,0 0 0,-1 0 0,1-1 0,-1 7-1,-1 10 406,0 1-1,-1 0 0,-2 0 0,0-1 0,-1 0 1,-1 0-1,-10 23 0,-13 24 254,14-35-501,2 0-1,1 1 0,1 0 1,-12 63-1,21-85-2268,1-21-667,0-22-3281,1 31 5660,0-37-8965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09.5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13222,'0'0'13430,"151"99"-13142,-98-80-288,0 1-16,11-14-2609,4 1-3442,9-7-4770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10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11013,'0'0'10712,"19"10"-10003,146 84 1567,-161-91-2160,-1-1 0,1 1 0,0-1 0,-1 1 0,0 0 0,0 0 0,0 1 0,5 6 0,-7-8-56,0-1 1,0 1-1,-1-1 1,1 1-1,-1 0 1,1-1-1,-1 1 0,0 0 1,1 0-1,-1-1 1,0 1-1,0 0 1,0-1-1,0 1 1,0 0-1,-1 0 0,1-1 1,-1 1-1,1 0 1,-1-1-1,1 1 1,-1 0-1,0-1 1,0 1-1,0-1 0,-2 3 1,-5 6 152,-1-1-1,-1 0 1,1 0 0,-22 13-1,-25 23 264,52-39-493,0 0-1,0 0 1,0 0-1,1 0 1,0 1-1,0 0 1,0 0-1,1 0 1,0 0-1,1 0 1,-1 0-1,1 0 1,1 0-1,-1 1 1,1-1-1,1 0 0,-1 1 1,1-1-1,0 0 1,1 0-1,0 0 1,5 13-1,3 8 98,-1-1 0,-2 2 0,0-1 1,-2 1-1,-1 0 0,0 36 0,-3-46 109,0-8-40,1 0 1,0 1-1,0-1 1,1 0-1,6 14 0,-8-20-146,-1-4-248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19:31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86 5442,'0'0'14428,"0"-5"-12717,0-11-668,0 4 5079,0 12-6023,-1 0-1,1 0 0,-1 0 0,1 0 0,0 0 0,-1 0 0,1 0 0,0 0 0,-1 0 0,1 0 0,0 0 0,-1 1 0,1-1 0,0 0 0,0 0 0,-1 0 1,1 0-1,0 0 0,-1 1 0,1-1 0,0 0 0,0 0 0,-1 0 0,1 1 0,0-1 0,0 0 0,-1 1 0,1-1 0,0 0 0,0 0 0,0 1 0,0-1 1,0 0-1,-1 1 0,1-1 0,0 0 0,0 1 0,0-1 0,0 0 0,0 1 0,0 398-98,0-393 0,0 60 0,0-66 0,0 1 0,-1-1 0,1 0 0,0 1 0,0-1 0,0 1 0,0-1 0,0 0 0,0 1 0,0-1 0,-1 1 0,1-1 0,0 1 0,0-1 0,0 0 0,1 1 0,-1-1 0,0 1 0,0-1 0,0 0 0,0 1 0,0-1 0,0 1 0,1-1 0,-1 0 0,0 1 0,0-1 0,1 1 0,3 0 0,-3-2 0,-1 0 0,1 0 0,0 0 0,-1 0 0,1 0 0,-1 0 0,1-1 0,-1 1 0,0 0 0,1 0 0,-1 0 0,0-1 0,0 1 0,0 0 0,0 0 0,0-1 0,0 1 0,0 0 0,0 0 0,-1-2 0,1 3 0,19-288 0,-13 222 0,3-52 0,-4 72 0,-10 616 0,5-565 0,0-9-29,0 3-166,-1-4-788,1 1 1,-1-1-1,0 1 1,0-1-1,-1 1 1,1-1-1,-4-5 1,-2-7-4047,2-2-3228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1:01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1 224,'0'0'918,"13"9"-809,40 25-2,-49-31-70,1 0 1,1 0-1,-1-1 0,0 0 0,0 0 1,1-1-1,-1 0 0,1 0 0,0 0 1,-1 0-1,1-1 0,0 0 1,-1 0-1,1 0 0,7-2 0,11 0 181,5 2-1259,-28 0 214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1:06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1 576,'0'0'2545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0:52.6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1 176,'0'0'614,"-4"0"-644,-59 0-138,62 0 131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0:52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1 0,'-68'0'0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2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1 363 12678,'0'0'10349,"24"-25"-8495,77-87-659,-90 98-1092,0 0-1,-1-1 1,-1 0 0,-1 0-1,10-24 1,-14 28 128,0-1 1,-1 0-1,-1 0 1,0 0-1,0 0 0,-1-19 1,-1 31-176,0-1 1,-1 0-1,1 1 1,0-1-1,-1 0 1,1 1-1,-1-1 1,1 1-1,-1-1 1,1 1-1,-1-1 1,1 1-1,-1-1 1,1 1-1,-1-1 1,0 1-1,1 0 1,-1-1-1,0 1 1,1 0 0,-1 0-1,0-1 1,1 1-1,-1 0 1,0 0-1,0 0 1,1 0-1,-1 0 1,0 0-1,1 0 1,-1 0-1,0 0 1,0 0-1,1 0 1,-1 1-1,0-1 1,-1 1-1,-1-1 15,-1 1-1,0 0 0,0 0 1,1 0-1,-1 1 0,1-1 1,-5 4-1,0 2-53,1 0-1,0 0 0,0 1 1,1 1-1,0-1 1,0 1-1,1 0 0,0 0 1,-6 16-1,-1 7 108,-13 52-1,20-62 60,0-1 1,2 1-1,-1 38 1,4-59-187,0 0 1,0 0 0,0 0 0,0 0 0,0 0-1,1 0 1,-1 0 0,0 0 0,1 0-1,-1 0 1,1 0 0,-1 0 0,1 0-1,0 0 1,-1 0 0,1 0 0,0-1 0,0 1-1,-1 0 1,1 0 0,0-1 0,1 2-1,1-1-52,0 0-1,0 1 0,0-1 0,0 0 0,0 0 0,0-1 0,6 2 0,-2-2-274,1 1-1,0-1 0,0-1 0,-1 0 0,15-2 0,-9-2-1126,0-1 0,0 0 0,-1 0 0,15-11 0,18-9-7193,-4 5-4474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1:42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7171,'0'0'657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1:43.3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33 7700,'0'0'2641,"-14"-32"-10501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1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8452,'0'0'19579,"-2"5"-18834,2-4-679,-1 0 0,1 0 0,-1 0 0,1 1 0,0-1-1,0 0 1,0 0 0,-1 1 0,1-1 0,0 0 0,1 0 0,-1 1 0,0-1 0,0 0 0,0 0 0,1 0 0,-1 1 0,1-1 0,-1 0 0,1 0-1,-1 0 1,1 0 0,0 0 0,-1 0 0,1 0 0,0 0 0,0 0 0,0 0 0,1 1 0,9 12 661,-10-9-476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3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17 4530,'0'0'13737,"-1"10"-12158,1-5-1401,-4 40 2582,2 0 0,5 65 0,-3-109-2719,0 1 1,0-1 0,0 0-1,0 0 1,0 0 0,1 0 0,-1 0-1,0 0 1,1 0 0,-1 0-1,0 1 1,1-1 0,0-1 0,-1 1-1,1 0 1,-1 0 0,1 0-1,0 0 1,0 0 0,0 0 0,-1-1-1,1 1 1,0 0 0,0-1-1,0 1 1,2 0 0,-2-1-6,0 0 0,0-1 0,1 1 1,-1 0-1,0-1 0,0 1 0,0-1 0,0 1 1,0-1-1,0 1 0,0-1 0,0 0 1,0 0-1,-1 1 0,1-1 0,0 0 0,0 0 1,0 0-1,-1 0 0,1 0 0,-1 0 0,1 0 1,-1 0-1,1 0 0,0-2 0,11-24 4,1 1 0,1 0-1,2 1 1,0 1 0,2 0-1,1 2 1,22-23 0,-38 43-39,-1 0 0,0 0 1,1 1-1,-1-1 0,1 1 0,0-1 1,-1 1-1,1 0 0,0 0 1,0 0-1,0 0 0,0 0 0,0 1 1,0-1-1,0 1 0,0 0 0,0 0 1,0 0-1,0 0 0,0 1 1,0-1-1,0 1 0,0 0 0,0 0 1,0 0-1,-1 0 0,1 0 1,5 3-1,-1 1 22,0 0 1,-1 0-1,1 0 1,-1 1-1,0 0 0,0 0 1,-1 1-1,9 12 1,30 53 315,-43-71-344,0-1 1,0 0 0,-1 0-1,1 1 1,0-1 0,0 0-1,0 0 1,-1 0 0,1 0 0,0 0-1,0 0 1,0 0 0,-1 0-1,1 0 1,0 0 0,0 0-1,0 0 1,-1-1 0,1 1-1,0 0 1,0-1 0,-1 1 0,1 0-1,0-1 1,0 0 0,29-24-26,-17 12 19,1 2 0,0 0-1,28-16 1,-28 19 21,14-5-189,-26 13 173,-1 0 1,0 0 0,0 0-1,0 0 1,1 1-1,-1-1 1,0 0 0,0 0-1,0 1 1,0-1-1,0 1 1,0-1 0,0 1-1,0-1 1,0 1-1,0 0 1,0-1 0,0 1-1,0 0 1,0 0-1,0 0 1,-1 0 0,1 0-1,1 1 1,12 20 64,-1 0-1,-1 1 1,-1 1 0,12 37 0,-18-46-52,6 6-17,-8-21-2110,-2-3-1557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4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267 0 7732,'0'0'14379,"-15"2"-13314,3 0-853,6-2-125,0 0 1,-1 1-1,1 0 1,0 0 0,0 1-1,0-1 1,1 1 0,-1 1-1,0-1 1,1 1-1,-1 0 1,1 0 0,0 1-1,-7 5 1,-2 6 163,1 0 0,0 1 1,1 0-1,1 0 0,0 2 0,1-1 0,1 1 1,1 0-1,1 1 0,0 0 0,2 0 0,-5 23 1,2 18-74,2 1 0,3 100 0,3-114-160,2 9 66,-1-52-194,-1 1 1,1-1-1,0 1 1,0 0-1,0-1 1,0 1-1,1-1 1,4 8-1,-6-12 30,0 0 0,0 0 1,0 0-1,0 0 0,0-1 0,0 1 1,0 0-1,0 0 0,0 0 0,0 0 1,0 0-1,0 0 0,0 0 0,0 0 1,0 0-1,0-1 0,0 1 0,0 0 1,0 0-1,0 0 0,0 0 0,0 0 1,0 0-1,0 0 0,0 0 0,0 0 1,0 0-1,0 0 0,0-1 0,1 1 1,-1 0-1,0 0 0,0 0 0,0 0 1,0 0-1,0 0 0,0 0 0,0 0 1,0 0-1,0 0 0,0 0 0,1 0 1,-1 0-1,0 0 0,0 0 0,0 0 1,0 0-1,0 0 0,0 0 0,0 0 1,0 0-1,0 0 0,1 0 0,-1 0 1,0 0-1,0 0 0,0 0 0,0 0 1,0 0-1,0 1 0,0-1 0,0 0 1,0 0-1,0 0 0,1-10-5378,-1 9 5564,0-18-6895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4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8980,'0'0'10103,"7"24"-7677,-3-12-2113,2 12 293,2 0 0,0-1 1,2 0-1,0 0 0,2-1 0,21 31 0,-23-41-332,0-1-1,0 0 0,1-1 1,1 0-1,23 15 1,-29-21-206,1 0 0,0-1 1,0 0-1,0 0 0,0-1 1,0 1-1,0-2 0,1 1 1,-1-1-1,1 0 0,-1-1 1,1 1-1,-1-1 0,9-2 0,-11 1-2,0-1-1,-1 0 0,1-1 0,0 1 0,-1-1 0,1 0 0,-1 0 1,0 0-1,0-1 0,0 0 0,0 1 0,-1-1 0,1 0 0,3-7 0,8-11 205,18-32-1,-33 53-392,1-1 0,0 0-1,0 0 1,0 0 0,-1 0 0,1 1 0,-1-1 0,0 0-1,0 0 1,1 0 0,-1 0 0,-1-4 0,1-2-3372,0-4-3567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9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2481,'0'0'15818,"2"2"-14273,4 0-1218,0-1 0,-1 1 0,1-1 0,0 0 1,0 0-1,0-1 0,0 0 0,0 0 0,0 0 0,0-1 1,0 0-1,0 0 0,0 0 0,7-3 0,5-3-45,0 0 0,0-1 0,18-11 0,-18 9-203,0-1 0,-1-1 0,27-23 1,-39 31-22,-1-1 1,0 1-1,0-1 1,0 0 0,0 0-1,-1 0 1,0-1-1,0 1 1,0-1-1,0 0 1,-1 0-1,0 0 1,-1 0-1,1 0 1,-1 0 0,1-10-1,-3 15-8,0 0 0,0 1 0,1-1 0,-1 0 0,0 1 0,0-1 0,0 0 0,1 1 0,-1 0 0,0-1 0,0 1 0,0-1 0,0 1-1,0 0 1,0 0 0,0 0 0,0-1 0,0 1 0,0 0 0,0 0 0,0 0 0,0 1 0,0-1 0,0 0 0,-2 1 0,-31 4 249,19 1-258,1 2 0,0 0 0,0 0 0,0 1-1,2 1 1,-1 0 0,1 1 0,1 0 0,0 1 0,0 1-1,1-1 1,-16 28 0,24-37-21,0 1-1,1 0 1,-1-1 0,1 1-1,0 0 1,0 0-1,0 0 1,0 0 0,1 0-1,-1 0 1,1 0 0,0 0-1,0 0 1,1 0-1,-1 0 1,1-1 0,0 1-1,2 5 1,-1-4-5,0-1 1,1-1-1,-1 1 1,1 0-1,0-1 0,0 1 1,0-1-1,1 0 1,-1 0-1,1 0 0,0-1 1,-1 1-1,8 3 1,6 1 11,0-1 1,0 0-1,1-2 1,-1 0 0,1 0-1,33 1 1,-29-4-216,0 0 1,0-2-1,0 0 0,25-6 1,-34 4-579,-1 0 0,0-1 0,14-7 0,-16 6-894,1 0 0,-1-1 0,17-15 0,3-5-5730,-1 0-3736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9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182 158 10517,'0'0'7827,"-22"17"-5193,-69 58-503,84-69-1742,0 1-1,1-1 0,0 1 0,0 0 1,0 1-1,1-1 0,0 1 0,-7 16 1,10-19-263,1 0 1,-1 0-1,1 1 1,0-1-1,0 0 0,1 0 1,0 1-1,0-1 1,0 0-1,0 1 1,1-1-1,1 6 1,-1-9-121,0 0 1,0 0 0,0 0 0,0-1 0,0 1-1,1 0 1,-1-1 0,0 1 0,1-1 0,-1 0-1,1 1 1,0-1 0,-1 0 0,1 0 0,0 0-1,0 0 1,0 0 0,0-1 0,0 1 0,0 0-1,0-1 1,0 1 0,0-1 0,0 0 0,0 0-1,2 0 1,7 1 15,0-1 0,0 0 1,17-3-1,-17 0-37,-1 0-1,1 0 1,-1-1 0,1-1 0,-1 0-1,-1 0 1,1-1 0,-1 0 0,0 0 0,0-1-1,-1-1 1,0 1 0,8-10 0,-1 0-196,0-2-1,-1 1 1,-1-2 0,-1 0-1,13-30 1,-18 31 251,-1 0 1,0-1-1,-2 1 0,-1-1 1,0 0-1,-1 0 0,-1-1 1,-3-22-1,2 42 803,-1 13 365,-14 48-923,7-33-125,2 0-1,1 0 1,-2 30 0,5-37-27,2-1 0,0 1 0,1 0 1,7 29-1,-7-43-139,0-1-1,1 1 1,0-1 0,0 0-1,1 0 1,-1 0 0,1 0-1,0 0 1,1-1 0,-1 0-1,1 1 1,0-1 0,0 0-1,0 0 1,0-1 0,1 0-1,-1 1 1,1-1 0,0-1-1,9 5 1,-10-6-230,0 1-1,1-1 0,-1 0 1,0 0-1,1 0 1,-1 0-1,1-1 1,-1 0-1,0 0 1,1 0-1,-1 0 1,1-1-1,-1 0 0,0 0 1,1 0-1,-1 0 1,0-1-1,0 1 1,0-1-1,0 0 1,6-4-1,-1-1-1365,0-1-1,0 0 1,-1 0-1,1-1 1,-2 0 0,11-16-1,17-28-10725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9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8628,'0'0'16856,"73"32"-16088,-39-25-416,0-1-336,0 8-16,5-8-1841,-5 1-2849,-5-1-4034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09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9716,'0'0'13431,"-20"131"-11735,20-98-927,0-7-577,10-6-192,14-7-785,10-6-2352,10-7-2546,5-7-2544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7:57:12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9877,'0'0'10612,"6"22"-8122,40 189 3141,-45-201-5370,3 21 262,-4-30-490,0 0-1,0 0 1,1-1 0,-1 1-1,0 0 1,0 0 0,1-1 0,-1 1-1,0 0 1,1 0 0,-1-1-1,1 1 1,-1-1 0,0 1 0,1 0-1,0-1 1,-1 1 0,1-1-1,-1 1 1,1-1 0,0 1 0,-1-1-1,1 0 1,0 1 0,-1-1-1,1 0 1,1 1 0,5-17 914,8-24-438,73-181-140,-80 205-1525,2 0 0,0 1 0,12-14 0,-6 8-3961,-1 0-2582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0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10885,'0'0'11619,"-21"18"-9493,-64 56-467,82-71-1575,0 0 0,1 0 0,-1 0 0,1 0 0,-1 0 0,1 1 0,0-1 0,0 1 0,0 0 0,-1 3 0,3-4-47,-1 0-1,1-1 1,0 1-1,0 0 1,0 0-1,0-1 0,0 1 1,1 0-1,0 2 1,1 5 67,-2-9-103,1 0 1,-1 0-1,0 0 0,1 0 0,-1-1 1,1 1-1,-1 0 0,1 0 0,0 0 1,-1-1-1,1 1 0,0 0 0,0-1 1,-1 1-1,1 0 0,0-1 1,0 1-1,0-1 0,0 0 0,-1 1 1,1-1-1,0 0 0,2 1 0,34 4 19,-22-5-42,0-1 0,0 0 0,16-4 1,-15 0-293,0-2 1,0 0-1,-1 0 1,1-2-1,-2 1 1,0-2-1,0 0 1,17-17-1,33-22-2504,-64 49 2838,1 0 1,-1 0 0,0 0-1,0 0 1,1 0-1,-1-1 1,0 1 0,0 0-1,1 0 1,-1 0 0,0 0-1,1 0 1,-1 0-1,0 0 1,0 0 0,1 0-1,-1 0 1,0 0-1,1 0 1,-1 0 0,0 0-1,0 0 1,1 0 0,-1 1-1,0-1 1,1 0-1,-1 0 1,0 0 0,0 0-1,1 0 1,-1 1-1,0-1 1,0 0 0,0 0-1,1 1 1,6 14 848,2 32 1184,-4-21-472,-3-17-1275,1 0 1,0 0-1,1-1 1,0 1-1,0-1 1,1 0-1,8 11 1,-12-18-281,23-1-4663,39-2-5407,-24-9 5034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0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9428,'0'0'13785,"-4"22"-11301,-5 29-387,-2 91 0,10-130-1892,1-6-116,0 0 0,0-1 1,1 1-1,-1 0 0,3 9 0,-2-13-84,0 0-1,-1-1 0,1 1 1,0-1-1,0 1 0,0 0 1,0-1-1,0 0 0,1 1 1,-1-1-1,0 0 0,1 1 1,-1-1-1,1 0 1,-1 0-1,1 0 0,-1 0 1,1-1-1,0 1 0,-1 0 1,1-1-1,2 1 0,3 1-8,0-1 0,0 0 0,-1 0 0,1-1 0,0 0 0,0 0 0,0-1 0,0 0 0,0 0 0,-1 0 0,13-5 0,3-3-112,-1 0 0,25-16-1,-30 15-40,1 1-1,1 1 1,-1 0-1,21-5 1,-37 13 144,2-1 16,-1 0 0,1 0 0,0 0-1,0 1 1,0-1 0,-1 1 0,1 0 0,0 0-1,0 0 1,0 0 0,0 0 0,0 0 0,3 2 0,-2 4 188,-1 1 0,0 0 1,0 0-1,3 12 1,5 10 441,-2-4-40,-7-17-487,1 0 1,0-1 0,1 1-1,-1-1 1,1 0-1,6 7 1,-9-13-385,-1-27-13747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1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5378,'0'0'14175,"13"0"-12590,154 12 2930,31 2-1547,-119-14-3067,-71 2-378,-5 0-1304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1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7491,'0'0'15576,"170"26"-13912,-121-13-543,4-6-673,-4-7-400,-1 6-48,-4-6-1633,0 0-3345,-10-13-6547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13942,'0'0'8164,"24"10"-7158,10 4-636,105 40 863,-126-50-1102,0 0 1,0 1-1,0 1 0,-1 0 0,21 14 0,-30-18-51,-1 0-1,1 1 0,-1-1 0,1 1 1,-1 0-1,0 0 0,0 0 1,0 0-1,0 0 0,-1 0 1,1 0-1,-1 0 0,0 1 1,1-1-1,-2 1 0,1-1 0,0 0 1,-1 1-1,0 0 0,1-1 1,-1 1-1,-1-1 0,1 1 1,0-1-1,-1 1 0,0-1 0,0 1 1,-1 3-1,-2 4 201,-1 0-1,0 0 1,-1-1 0,0 1-1,-12 15 1,-46 49 698,31-37-649,-13 20-35,-44 47-227,87-102-252,0 0 1,-1 0 0,1 0-1,-1 0 1,0 0 0,0-1 0,0 1-1,0-1 1,0 0 0,-8 2-1,-6-1-4601,-4-2-5128,8-1-3546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2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6755,'0'0'14428,"-1"21"-13217,-3 148 2391,4-159-3328,0 22 689,5 39-1,-4-62-897,1-1-1,-1 1 1,2 0-1,-1-1 1,1 1-1,1-1 1,-1 0-1,1 0 0,7 10 1,-10-17-69,-1 0-1,1 0 1,0 0 0,0 0 0,-1-1 0,1 1-1,0 0 1,0-1 0,0 1 0,0-1 0,0 1-1,0-1 1,0 1 0,0-1 0,0 1 0,0-1-1,0 0 1,0 0 0,0 1 0,0-1 0,1 0-1,-1 0 1,0 0 0,0 0 0,0-1 0,0 1-1,0 0 1,0 0 0,0-1 0,0 1 0,0 0-1,0-1 1,0 1 0,1-2 0,2 0-51,0 0 0,-1-1 0,1 0 0,-1 0 1,0 0-1,5-5 0,22-31-259,17-19 22,-39 51 284,-6 6 64,14 39 678,10 21 296,-24-56-1027,0 1-1,0-1 0,0 0 0,1 0 0,0 0 1,-1 0-1,1 0 0,0 0 0,0-1 1,0 1-1,1-1 0,3 2 0,-5-3-576,1 0-1,-1-1 1,0 0-1,0 1 1,0-1-1,0 0 1,0 0-1,0 0 1,1-1-1,-1 1 1,0 0-1,0-1 1,0 0-1,0 1 1,0-1-1,0 0 1,0 0-1,0 0 1,0 0-1,-1 0 1,1 0-1,0-1 1,-1 1-1,1-1 1,-1 1-1,1-1 1,1-2-1,-3 4 515,28-25-10825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2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12005,'0'0'16344,"24"124"-15272,-19-97-479,0-14-417,5 0-176,-10-7 0,9-6-432,-4 0-1793,10 0-2498,-5-6-3024,4-27-6948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14695,'0'0'11765,"83"27"-11733,-40-14-32,6 0-1617,9 0-3009,-4 0-4034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2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 10997,'0'0'14375,"-73"144"-12455,73-111-975,0 6-577,0-13-272,39-6-96,5-7-16,14-13-704,10 0-1857,0-26-2370,-5-14-4577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1:23:13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10309,'0'0'9812,"-3"19"-6392,-5 77 299,5 130 1,3-221-3697,1 1 0,0-1 1,-1 0-1,2 1 0,-1-1 1,1 0-1,0 0 1,0 0-1,0 0 0,0 0 1,7 8-1,-7-10-30,0-1 0,0 0 1,0 0-1,1 0 0,-1 0 0,1 0 0,0 0 0,-1 0 0,1-1 0,0 0 1,0 1-1,0-1 0,0 0 0,0 0 0,0-1 0,0 1 0,1-1 1,-1 1-1,0-1 0,0 0 0,0 0 0,4-1 0,3-1-143,-1-1-1,0 0 0,0-1 1,-1 0-1,1 0 1,-1-1-1,0 0 0,0 0 1,0-1-1,-1 0 1,12-12-1,17-12-806,-13 10 153,-20 16 804,0 1 1,1-1-1,-1 1 0,1 0 1,-1 1-1,1-1 0,0 1 1,0-1-1,0 1 0,1 0 1,6-2-1,-9 6 148,1 0 1,-1 0-1,0 1 0,0-1 1,0 1-1,0-1 1,0 1-1,-1-1 0,1 1 1,-1 0-1,1 0 1,0 5-1,2-1 97,10 18 268,17 23-75,-28-45-447,-1 0-1,1 0 0,0 0 1,0 0-1,0 0 0,1-1 1,-1 0-1,0 1 0,1-1 1,-1 0-1,5 1 0,-2-2-523,-1 0 1,0-1-1,0 1 0,0-1 0,1 0 0,-1-1 0,0 1 0,0-1 0,0 0 0,0 0 0,0-1 0,0 0 0,0 0 1,0 0-1,0 0 0,-1-1 0,1 1 0,-1-1 0,5-4 0,38-25-5910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8D823-8169-4670-87A1-D9ACF51502B5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89AB1-286E-43BA-B08E-2D1CFCEEFF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94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89AB1-286E-43BA-B08E-2D1CFCEEFF3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72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89AB1-286E-43BA-B08E-2D1CFCEEFF3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77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89AB1-286E-43BA-B08E-2D1CFCEEFF3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79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89AB1-286E-43BA-B08E-2D1CFCEEFF3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45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A679-8406-ABF6-3290-E22A63B6C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280DE-F10D-6B52-ED17-8AB5F85B9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912C0-3254-4546-EA42-EA4C776C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3EDD-8520-69B2-00C8-747D2B8A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5FD99-569D-2AE1-4CBD-A1608C08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38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BE88-7FF3-92CC-12CE-661479BD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98943-E0C4-9649-45E0-E37B46454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EC4A-9DA9-687A-191B-B426ADEC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97692-6245-5C8B-CAAA-35FC8491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F94A7-C461-93D6-7165-4146418A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0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DCFE7-EBB5-1A57-9404-41EE954F7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37ED1-6B46-D8B7-A828-F45B883E3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5B3D5-C864-4CFB-2FD5-FA4BB774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97CA3-E246-93A4-7287-7616E22B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6CA8-073E-3E56-D07B-81CB2245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5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3D2F-7EC3-FEBD-B5AD-9EA589B5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B6C8-36C8-12BD-D1E3-5F9F2648D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91208-F804-143B-5958-911F132D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471CA-02CB-44A0-8E39-ECCB489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91369-EF56-35D9-1B0B-7C25AE20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29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4FB4-C312-15C9-72F6-59125181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1FB68-9FB1-5BF8-EC83-306519E7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912D1-38F0-CE41-C6E5-2A7622B7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7348-B383-3450-16A0-5EDC98F4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CC392-BFA1-574F-1577-8C6CE4D5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32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BB7F-BA7F-7ED2-AA05-3972CE5D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0EC9-246E-3774-CD28-8624C8F63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F6B3-40D5-CC1E-ACA3-89C7DBE38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E6219-AAE6-25F4-FAE0-6B31ABCF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4C85F-3158-8E7B-00F5-E4672E85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75481-EAC3-95AE-74B0-6DD9BC68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E11C-A517-5D0F-D99A-54A343C2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B6878-8BEC-D7D0-4D59-EB370E12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FDC9-9C30-0726-5CFA-822A820BF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05B06-04CF-8D08-FB8F-35906974C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01F28-564B-9C73-C9DD-72BE41E88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6834A-0DAA-81B9-0814-C6C8B98D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77E77-1C57-BB1F-37CD-ED09EAC7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A5694-78FC-27C0-C296-CDE324BE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07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DE41-D720-DCD9-54A8-3023A38A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D97FC-9F7E-9769-FB11-402F7B89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820C4-C8A4-B6B6-7AF8-8E5A8ECD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D6D32-A56C-9A2D-3A41-08F3E8C2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62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3A843-435D-BD67-99DC-EC9BF33C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E398-1DB2-C6B7-6C3F-DAAF4DE0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94BBE-EC5E-58E5-47D7-89BD5046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86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805A-BDC6-859E-9FFB-8E2D885F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11BF-88CD-B3C0-7B19-E2C3EBBDE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17D7F-D5C3-052D-74ED-7E5506D73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CEDA-AD14-0544-E911-CD1B3E07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60D32-06D6-249E-5092-99FECEC6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B5F74-BCAA-2784-C655-4F77FAC1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47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8DA6-C0FD-4991-3C78-9432B2D2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0A602-5181-4049-E6F9-A3B9EE793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BDDD3-887C-E61B-4CE4-11ED5EDF7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854E4-AFD7-7C72-E0EE-EACC69C9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CFB29-443A-71DE-EC56-E8049F97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DD3E6-6D5A-6518-94DC-AA58AADD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507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07F93-66BB-6A7C-37DC-E065062A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B402E-9B14-781A-C1B1-828198FCB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4EC1-54EC-08F2-7ACB-FA6C9817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A31A85-46EA-4F73-9657-D077DD261800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DD5E1-523B-D622-B231-B346EB187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FF93F-3EC2-A30A-77EF-C6E14E1D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08F63-D647-4DF2-BC0B-5AA7E0A017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36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9.png"/><Relationship Id="rId299" Type="http://schemas.openxmlformats.org/officeDocument/2006/relationships/image" Target="../media/image1499.png"/><Relationship Id="rId21" Type="http://schemas.openxmlformats.org/officeDocument/2006/relationships/image" Target="../media/image1362.png"/><Relationship Id="rId63" Type="http://schemas.openxmlformats.org/officeDocument/2006/relationships/image" Target="../media/image1383.png"/><Relationship Id="rId159" Type="http://schemas.openxmlformats.org/officeDocument/2006/relationships/image" Target="../media/image1430.png"/><Relationship Id="rId170" Type="http://schemas.openxmlformats.org/officeDocument/2006/relationships/customXml" Target="../ink/ink1950.xml"/><Relationship Id="rId226" Type="http://schemas.openxmlformats.org/officeDocument/2006/relationships/customXml" Target="../ink/ink1978.xml"/><Relationship Id="rId268" Type="http://schemas.openxmlformats.org/officeDocument/2006/relationships/customXml" Target="../ink/ink1999.xml"/><Relationship Id="rId32" Type="http://schemas.openxmlformats.org/officeDocument/2006/relationships/customXml" Target="../ink/ink1881.xml"/><Relationship Id="rId74" Type="http://schemas.openxmlformats.org/officeDocument/2006/relationships/customXml" Target="../ink/ink1902.xml"/><Relationship Id="rId128" Type="http://schemas.openxmlformats.org/officeDocument/2006/relationships/customXml" Target="../ink/ink1929.xml"/><Relationship Id="rId5" Type="http://schemas.openxmlformats.org/officeDocument/2006/relationships/image" Target="../media/image1354.png"/><Relationship Id="rId181" Type="http://schemas.openxmlformats.org/officeDocument/2006/relationships/image" Target="../media/image1441.png"/><Relationship Id="rId237" Type="http://schemas.openxmlformats.org/officeDocument/2006/relationships/image" Target="../media/image1469.png"/><Relationship Id="rId279" Type="http://schemas.openxmlformats.org/officeDocument/2006/relationships/image" Target="../media/image1490.png"/><Relationship Id="rId43" Type="http://schemas.openxmlformats.org/officeDocument/2006/relationships/image" Target="../media/image1373.png"/><Relationship Id="rId139" Type="http://schemas.openxmlformats.org/officeDocument/2006/relationships/image" Target="../media/image1420.png"/><Relationship Id="rId290" Type="http://schemas.openxmlformats.org/officeDocument/2006/relationships/customXml" Target="../ink/ink2010.xml"/><Relationship Id="rId304" Type="http://schemas.openxmlformats.org/officeDocument/2006/relationships/customXml" Target="../ink/ink2017.xml"/><Relationship Id="rId85" Type="http://schemas.openxmlformats.org/officeDocument/2006/relationships/customXml" Target="../ink/ink1907.xml"/><Relationship Id="rId150" Type="http://schemas.openxmlformats.org/officeDocument/2006/relationships/customXml" Target="../ink/ink1940.xml"/><Relationship Id="rId192" Type="http://schemas.openxmlformats.org/officeDocument/2006/relationships/image" Target="../media/image1447.png"/><Relationship Id="rId206" Type="http://schemas.openxmlformats.org/officeDocument/2006/relationships/image" Target="../media/image1454.png"/><Relationship Id="rId248" Type="http://schemas.openxmlformats.org/officeDocument/2006/relationships/customXml" Target="../ink/ink1989.xml"/><Relationship Id="rId12" Type="http://schemas.openxmlformats.org/officeDocument/2006/relationships/customXml" Target="../ink/ink1871.xml"/><Relationship Id="rId108" Type="http://schemas.openxmlformats.org/officeDocument/2006/relationships/customXml" Target="../ink/ink1919.xml"/><Relationship Id="rId54" Type="http://schemas.openxmlformats.org/officeDocument/2006/relationships/customXml" Target="../ink/ink1892.xml"/><Relationship Id="rId96" Type="http://schemas.openxmlformats.org/officeDocument/2006/relationships/customXml" Target="../ink/ink1913.xml"/><Relationship Id="rId161" Type="http://schemas.openxmlformats.org/officeDocument/2006/relationships/image" Target="../media/image1431.png"/><Relationship Id="rId217" Type="http://schemas.openxmlformats.org/officeDocument/2006/relationships/image" Target="../media/image1459.png"/><Relationship Id="rId259" Type="http://schemas.openxmlformats.org/officeDocument/2006/relationships/image" Target="../media/image1480.png"/><Relationship Id="rId23" Type="http://schemas.openxmlformats.org/officeDocument/2006/relationships/image" Target="../media/image1363.png"/><Relationship Id="rId119" Type="http://schemas.openxmlformats.org/officeDocument/2006/relationships/image" Target="../media/image1410.png"/><Relationship Id="rId270" Type="http://schemas.openxmlformats.org/officeDocument/2006/relationships/customXml" Target="../ink/ink2000.xml"/><Relationship Id="rId44" Type="http://schemas.openxmlformats.org/officeDocument/2006/relationships/customXml" Target="../ink/ink1887.xml"/><Relationship Id="rId65" Type="http://schemas.openxmlformats.org/officeDocument/2006/relationships/image" Target="../media/image1384.png"/><Relationship Id="rId86" Type="http://schemas.openxmlformats.org/officeDocument/2006/relationships/image" Target="../media/image1395.png"/><Relationship Id="rId130" Type="http://schemas.openxmlformats.org/officeDocument/2006/relationships/customXml" Target="../ink/ink1930.xml"/><Relationship Id="rId151" Type="http://schemas.openxmlformats.org/officeDocument/2006/relationships/image" Target="../media/image1426.png"/><Relationship Id="rId172" Type="http://schemas.openxmlformats.org/officeDocument/2006/relationships/customXml" Target="../ink/ink1951.xml"/><Relationship Id="rId193" Type="http://schemas.openxmlformats.org/officeDocument/2006/relationships/customXml" Target="../ink/ink1961.xml"/><Relationship Id="rId207" Type="http://schemas.openxmlformats.org/officeDocument/2006/relationships/customXml" Target="../ink/ink1968.xml"/><Relationship Id="rId228" Type="http://schemas.openxmlformats.org/officeDocument/2006/relationships/customXml" Target="../ink/ink1979.xml"/><Relationship Id="rId249" Type="http://schemas.openxmlformats.org/officeDocument/2006/relationships/image" Target="../media/image1475.png"/><Relationship Id="rId13" Type="http://schemas.openxmlformats.org/officeDocument/2006/relationships/image" Target="../media/image1358.png"/><Relationship Id="rId109" Type="http://schemas.openxmlformats.org/officeDocument/2006/relationships/image" Target="../media/image1405.png"/><Relationship Id="rId260" Type="http://schemas.openxmlformats.org/officeDocument/2006/relationships/customXml" Target="../ink/ink1995.xml"/><Relationship Id="rId281" Type="http://schemas.openxmlformats.org/officeDocument/2006/relationships/image" Target="../media/image1491.png"/><Relationship Id="rId34" Type="http://schemas.openxmlformats.org/officeDocument/2006/relationships/customXml" Target="../ink/ink1882.xml"/><Relationship Id="rId55" Type="http://schemas.openxmlformats.org/officeDocument/2006/relationships/image" Target="../media/image1379.png"/><Relationship Id="rId76" Type="http://schemas.openxmlformats.org/officeDocument/2006/relationships/customXml" Target="../ink/ink1903.xml"/><Relationship Id="rId97" Type="http://schemas.openxmlformats.org/officeDocument/2006/relationships/image" Target="../media/image1399.png"/><Relationship Id="rId120" Type="http://schemas.openxmlformats.org/officeDocument/2006/relationships/customXml" Target="../ink/ink1925.xml"/><Relationship Id="rId141" Type="http://schemas.openxmlformats.org/officeDocument/2006/relationships/image" Target="../media/image1421.png"/><Relationship Id="rId7" Type="http://schemas.openxmlformats.org/officeDocument/2006/relationships/image" Target="../media/image1355.png"/><Relationship Id="rId162" Type="http://schemas.openxmlformats.org/officeDocument/2006/relationships/customXml" Target="../ink/ink1946.xml"/><Relationship Id="rId183" Type="http://schemas.openxmlformats.org/officeDocument/2006/relationships/image" Target="../media/image1442.png"/><Relationship Id="rId218" Type="http://schemas.openxmlformats.org/officeDocument/2006/relationships/customXml" Target="../ink/ink1974.xml"/><Relationship Id="rId239" Type="http://schemas.openxmlformats.org/officeDocument/2006/relationships/image" Target="../media/image1470.png"/><Relationship Id="rId250" Type="http://schemas.openxmlformats.org/officeDocument/2006/relationships/customXml" Target="../ink/ink1990.xml"/><Relationship Id="rId271" Type="http://schemas.openxmlformats.org/officeDocument/2006/relationships/image" Target="../media/image1486.png"/><Relationship Id="rId292" Type="http://schemas.openxmlformats.org/officeDocument/2006/relationships/customXml" Target="../ink/ink2011.xml"/><Relationship Id="rId306" Type="http://schemas.openxmlformats.org/officeDocument/2006/relationships/customXml" Target="../ink/ink2018.xml"/><Relationship Id="rId24" Type="http://schemas.openxmlformats.org/officeDocument/2006/relationships/customXml" Target="../ink/ink1877.xml"/><Relationship Id="rId45" Type="http://schemas.openxmlformats.org/officeDocument/2006/relationships/image" Target="../media/image1374.png"/><Relationship Id="rId66" Type="http://schemas.openxmlformats.org/officeDocument/2006/relationships/customXml" Target="../ink/ink1898.xml"/><Relationship Id="rId87" Type="http://schemas.openxmlformats.org/officeDocument/2006/relationships/customXml" Target="../ink/ink1908.xml"/><Relationship Id="rId110" Type="http://schemas.openxmlformats.org/officeDocument/2006/relationships/customXml" Target="../ink/ink1920.xml"/><Relationship Id="rId131" Type="http://schemas.openxmlformats.org/officeDocument/2006/relationships/image" Target="../media/image1416.png"/><Relationship Id="rId152" Type="http://schemas.openxmlformats.org/officeDocument/2006/relationships/customXml" Target="../ink/ink1941.xml"/><Relationship Id="rId173" Type="http://schemas.openxmlformats.org/officeDocument/2006/relationships/image" Target="../media/image1437.png"/><Relationship Id="rId194" Type="http://schemas.openxmlformats.org/officeDocument/2006/relationships/image" Target="../media/image1448.png"/><Relationship Id="rId208" Type="http://schemas.openxmlformats.org/officeDocument/2006/relationships/image" Target="../media/image1455.png"/><Relationship Id="rId229" Type="http://schemas.openxmlformats.org/officeDocument/2006/relationships/image" Target="../media/image1465.png"/><Relationship Id="rId240" Type="http://schemas.openxmlformats.org/officeDocument/2006/relationships/customXml" Target="../ink/ink1985.xml"/><Relationship Id="rId261" Type="http://schemas.openxmlformats.org/officeDocument/2006/relationships/image" Target="../media/image1481.png"/><Relationship Id="rId14" Type="http://schemas.openxmlformats.org/officeDocument/2006/relationships/customXml" Target="../ink/ink1872.xml"/><Relationship Id="rId35" Type="http://schemas.openxmlformats.org/officeDocument/2006/relationships/image" Target="../media/image1369.png"/><Relationship Id="rId56" Type="http://schemas.openxmlformats.org/officeDocument/2006/relationships/customXml" Target="../ink/ink1893.xml"/><Relationship Id="rId77" Type="http://schemas.openxmlformats.org/officeDocument/2006/relationships/image" Target="../media/image1390.png"/><Relationship Id="rId100" Type="http://schemas.openxmlformats.org/officeDocument/2006/relationships/customXml" Target="../ink/ink1915.xml"/><Relationship Id="rId282" Type="http://schemas.openxmlformats.org/officeDocument/2006/relationships/customXml" Target="../ink/ink2006.xml"/><Relationship Id="rId8" Type="http://schemas.openxmlformats.org/officeDocument/2006/relationships/customXml" Target="../ink/ink1869.xml"/><Relationship Id="rId98" Type="http://schemas.openxmlformats.org/officeDocument/2006/relationships/customXml" Target="../ink/ink1914.xml"/><Relationship Id="rId121" Type="http://schemas.openxmlformats.org/officeDocument/2006/relationships/image" Target="../media/image1411.png"/><Relationship Id="rId142" Type="http://schemas.openxmlformats.org/officeDocument/2006/relationships/customXml" Target="../ink/ink1936.xml"/><Relationship Id="rId163" Type="http://schemas.openxmlformats.org/officeDocument/2006/relationships/image" Target="../media/image1432.png"/><Relationship Id="rId184" Type="http://schemas.openxmlformats.org/officeDocument/2006/relationships/customXml" Target="../ink/ink1957.xml"/><Relationship Id="rId219" Type="http://schemas.openxmlformats.org/officeDocument/2006/relationships/image" Target="../media/image1460.png"/><Relationship Id="rId230" Type="http://schemas.openxmlformats.org/officeDocument/2006/relationships/customXml" Target="../ink/ink1980.xml"/><Relationship Id="rId251" Type="http://schemas.openxmlformats.org/officeDocument/2006/relationships/image" Target="../media/image1476.png"/><Relationship Id="rId25" Type="http://schemas.openxmlformats.org/officeDocument/2006/relationships/image" Target="../media/image1364.png"/><Relationship Id="rId46" Type="http://schemas.openxmlformats.org/officeDocument/2006/relationships/customXml" Target="../ink/ink1888.xml"/><Relationship Id="rId67" Type="http://schemas.openxmlformats.org/officeDocument/2006/relationships/image" Target="../media/image1385.png"/><Relationship Id="rId272" Type="http://schemas.openxmlformats.org/officeDocument/2006/relationships/customXml" Target="../ink/ink2001.xml"/><Relationship Id="rId293" Type="http://schemas.openxmlformats.org/officeDocument/2006/relationships/image" Target="../media/image1219.png"/><Relationship Id="rId307" Type="http://schemas.openxmlformats.org/officeDocument/2006/relationships/image" Target="../media/image1503.png"/><Relationship Id="rId88" Type="http://schemas.openxmlformats.org/officeDocument/2006/relationships/image" Target="../media/image3.png"/><Relationship Id="rId111" Type="http://schemas.openxmlformats.org/officeDocument/2006/relationships/image" Target="../media/image1406.png"/><Relationship Id="rId132" Type="http://schemas.openxmlformats.org/officeDocument/2006/relationships/customXml" Target="../ink/ink1931.xml"/><Relationship Id="rId153" Type="http://schemas.openxmlformats.org/officeDocument/2006/relationships/image" Target="../media/image1427.png"/><Relationship Id="rId174" Type="http://schemas.openxmlformats.org/officeDocument/2006/relationships/customXml" Target="../ink/ink1952.xml"/><Relationship Id="rId195" Type="http://schemas.openxmlformats.org/officeDocument/2006/relationships/customXml" Target="../ink/ink1962.xml"/><Relationship Id="rId209" Type="http://schemas.openxmlformats.org/officeDocument/2006/relationships/customXml" Target="../ink/ink1969.xml"/><Relationship Id="rId220" Type="http://schemas.openxmlformats.org/officeDocument/2006/relationships/customXml" Target="../ink/ink1975.xml"/><Relationship Id="rId241" Type="http://schemas.openxmlformats.org/officeDocument/2006/relationships/image" Target="../media/image1471.png"/><Relationship Id="rId15" Type="http://schemas.openxmlformats.org/officeDocument/2006/relationships/image" Target="../media/image1359.png"/><Relationship Id="rId36" Type="http://schemas.openxmlformats.org/officeDocument/2006/relationships/customXml" Target="../ink/ink1883.xml"/><Relationship Id="rId57" Type="http://schemas.openxmlformats.org/officeDocument/2006/relationships/image" Target="../media/image1380.png"/><Relationship Id="rId262" Type="http://schemas.openxmlformats.org/officeDocument/2006/relationships/customXml" Target="../ink/ink1996.xml"/><Relationship Id="rId283" Type="http://schemas.openxmlformats.org/officeDocument/2006/relationships/image" Target="../media/image1492.png"/><Relationship Id="rId78" Type="http://schemas.openxmlformats.org/officeDocument/2006/relationships/customXml" Target="../ink/ink1904.xml"/><Relationship Id="rId99" Type="http://schemas.openxmlformats.org/officeDocument/2006/relationships/image" Target="../media/image1400.png"/><Relationship Id="rId101" Type="http://schemas.openxmlformats.org/officeDocument/2006/relationships/image" Target="../media/image1401.png"/><Relationship Id="rId122" Type="http://schemas.openxmlformats.org/officeDocument/2006/relationships/customXml" Target="../ink/ink1926.xml"/><Relationship Id="rId143" Type="http://schemas.openxmlformats.org/officeDocument/2006/relationships/image" Target="../media/image1422.png"/><Relationship Id="rId164" Type="http://schemas.openxmlformats.org/officeDocument/2006/relationships/customXml" Target="../ink/ink1947.xml"/><Relationship Id="rId185" Type="http://schemas.openxmlformats.org/officeDocument/2006/relationships/image" Target="../media/image1443.png"/><Relationship Id="rId9" Type="http://schemas.openxmlformats.org/officeDocument/2006/relationships/image" Target="../media/image1356.png"/><Relationship Id="rId210" Type="http://schemas.openxmlformats.org/officeDocument/2006/relationships/image" Target="../media/image1456.png"/><Relationship Id="rId26" Type="http://schemas.openxmlformats.org/officeDocument/2006/relationships/customXml" Target="../ink/ink1878.xml"/><Relationship Id="rId231" Type="http://schemas.openxmlformats.org/officeDocument/2006/relationships/image" Target="../media/image1466.png"/><Relationship Id="rId252" Type="http://schemas.openxmlformats.org/officeDocument/2006/relationships/customXml" Target="../ink/ink1991.xml"/><Relationship Id="rId273" Type="http://schemas.openxmlformats.org/officeDocument/2006/relationships/image" Target="../media/image1487.png"/><Relationship Id="rId294" Type="http://schemas.openxmlformats.org/officeDocument/2006/relationships/customXml" Target="../ink/ink2012.xml"/><Relationship Id="rId308" Type="http://schemas.openxmlformats.org/officeDocument/2006/relationships/customXml" Target="../ink/ink2019.xml"/><Relationship Id="rId47" Type="http://schemas.openxmlformats.org/officeDocument/2006/relationships/image" Target="../media/image1375.png"/><Relationship Id="rId68" Type="http://schemas.openxmlformats.org/officeDocument/2006/relationships/customXml" Target="../ink/ink1899.xml"/><Relationship Id="rId89" Type="http://schemas.openxmlformats.org/officeDocument/2006/relationships/customXml" Target="../ink/ink1909.xml"/><Relationship Id="rId112" Type="http://schemas.openxmlformats.org/officeDocument/2006/relationships/customXml" Target="../ink/ink1921.xml"/><Relationship Id="rId133" Type="http://schemas.openxmlformats.org/officeDocument/2006/relationships/image" Target="../media/image1417.png"/><Relationship Id="rId154" Type="http://schemas.openxmlformats.org/officeDocument/2006/relationships/customXml" Target="../ink/ink1942.xml"/><Relationship Id="rId175" Type="http://schemas.openxmlformats.org/officeDocument/2006/relationships/image" Target="../media/image1438.png"/><Relationship Id="rId196" Type="http://schemas.openxmlformats.org/officeDocument/2006/relationships/image" Target="../media/image1449.png"/><Relationship Id="rId200" Type="http://schemas.openxmlformats.org/officeDocument/2006/relationships/image" Target="../media/image1451.png"/><Relationship Id="rId16" Type="http://schemas.openxmlformats.org/officeDocument/2006/relationships/customXml" Target="../ink/ink1873.xml"/><Relationship Id="rId221" Type="http://schemas.openxmlformats.org/officeDocument/2006/relationships/image" Target="../media/image1461.png"/><Relationship Id="rId242" Type="http://schemas.openxmlformats.org/officeDocument/2006/relationships/customXml" Target="../ink/ink1986.xml"/><Relationship Id="rId263" Type="http://schemas.openxmlformats.org/officeDocument/2006/relationships/image" Target="../media/image1482.png"/><Relationship Id="rId284" Type="http://schemas.openxmlformats.org/officeDocument/2006/relationships/customXml" Target="../ink/ink2007.xml"/><Relationship Id="rId37" Type="http://schemas.openxmlformats.org/officeDocument/2006/relationships/image" Target="../media/image1370.png"/><Relationship Id="rId58" Type="http://schemas.openxmlformats.org/officeDocument/2006/relationships/customXml" Target="../ink/ink1894.xml"/><Relationship Id="rId79" Type="http://schemas.openxmlformats.org/officeDocument/2006/relationships/image" Target="../media/image1391.png"/><Relationship Id="rId102" Type="http://schemas.openxmlformats.org/officeDocument/2006/relationships/customXml" Target="../ink/ink1916.xml"/><Relationship Id="rId123" Type="http://schemas.openxmlformats.org/officeDocument/2006/relationships/image" Target="../media/image1412.png"/><Relationship Id="rId144" Type="http://schemas.openxmlformats.org/officeDocument/2006/relationships/customXml" Target="../ink/ink1937.xml"/><Relationship Id="rId90" Type="http://schemas.openxmlformats.org/officeDocument/2006/relationships/image" Target="../media/image1396.png"/><Relationship Id="rId165" Type="http://schemas.openxmlformats.org/officeDocument/2006/relationships/image" Target="../media/image1433.png"/><Relationship Id="rId186" Type="http://schemas.openxmlformats.org/officeDocument/2006/relationships/customXml" Target="../ink/ink1958.xml"/><Relationship Id="rId211" Type="http://schemas.openxmlformats.org/officeDocument/2006/relationships/customXml" Target="../ink/ink1970.xml"/><Relationship Id="rId232" Type="http://schemas.openxmlformats.org/officeDocument/2006/relationships/customXml" Target="../ink/ink1981.xml"/><Relationship Id="rId253" Type="http://schemas.openxmlformats.org/officeDocument/2006/relationships/image" Target="../media/image1477.png"/><Relationship Id="rId274" Type="http://schemas.openxmlformats.org/officeDocument/2006/relationships/customXml" Target="../ink/ink2002.xml"/><Relationship Id="rId295" Type="http://schemas.openxmlformats.org/officeDocument/2006/relationships/image" Target="../media/image1497.png"/><Relationship Id="rId309" Type="http://schemas.openxmlformats.org/officeDocument/2006/relationships/image" Target="../media/image1504.png"/><Relationship Id="rId27" Type="http://schemas.openxmlformats.org/officeDocument/2006/relationships/image" Target="../media/image1365.png"/><Relationship Id="rId48" Type="http://schemas.openxmlformats.org/officeDocument/2006/relationships/customXml" Target="../ink/ink1889.xml"/><Relationship Id="rId69" Type="http://schemas.openxmlformats.org/officeDocument/2006/relationships/image" Target="../media/image1386.png"/><Relationship Id="rId113" Type="http://schemas.openxmlformats.org/officeDocument/2006/relationships/image" Target="../media/image1407.png"/><Relationship Id="rId134" Type="http://schemas.openxmlformats.org/officeDocument/2006/relationships/customXml" Target="../ink/ink1932.xml"/><Relationship Id="rId80" Type="http://schemas.openxmlformats.org/officeDocument/2006/relationships/customXml" Target="../ink/ink1905.xml"/><Relationship Id="rId155" Type="http://schemas.openxmlformats.org/officeDocument/2006/relationships/image" Target="../media/image1428.png"/><Relationship Id="rId176" Type="http://schemas.openxmlformats.org/officeDocument/2006/relationships/customXml" Target="../ink/ink1953.xml"/><Relationship Id="rId197" Type="http://schemas.openxmlformats.org/officeDocument/2006/relationships/customXml" Target="../ink/ink1963.xml"/><Relationship Id="rId201" Type="http://schemas.openxmlformats.org/officeDocument/2006/relationships/customXml" Target="../ink/ink1965.xml"/><Relationship Id="rId222" Type="http://schemas.openxmlformats.org/officeDocument/2006/relationships/customXml" Target="../ink/ink1976.xml"/><Relationship Id="rId243" Type="http://schemas.openxmlformats.org/officeDocument/2006/relationships/image" Target="../media/image1472.png"/><Relationship Id="rId264" Type="http://schemas.openxmlformats.org/officeDocument/2006/relationships/customXml" Target="../ink/ink1997.xml"/><Relationship Id="rId285" Type="http://schemas.openxmlformats.org/officeDocument/2006/relationships/image" Target="../media/image1493.png"/><Relationship Id="rId17" Type="http://schemas.openxmlformats.org/officeDocument/2006/relationships/image" Target="../media/image1360.png"/><Relationship Id="rId38" Type="http://schemas.openxmlformats.org/officeDocument/2006/relationships/customXml" Target="../ink/ink1884.xml"/><Relationship Id="rId59" Type="http://schemas.openxmlformats.org/officeDocument/2006/relationships/image" Target="../media/image1381.png"/><Relationship Id="rId103" Type="http://schemas.openxmlformats.org/officeDocument/2006/relationships/image" Target="../media/image1402.png"/><Relationship Id="rId124" Type="http://schemas.openxmlformats.org/officeDocument/2006/relationships/customXml" Target="../ink/ink1927.xml"/><Relationship Id="rId70" Type="http://schemas.openxmlformats.org/officeDocument/2006/relationships/customXml" Target="../ink/ink1900.xml"/><Relationship Id="rId91" Type="http://schemas.openxmlformats.org/officeDocument/2006/relationships/customXml" Target="../ink/ink1910.xml"/><Relationship Id="rId145" Type="http://schemas.openxmlformats.org/officeDocument/2006/relationships/image" Target="../media/image1423.png"/><Relationship Id="rId166" Type="http://schemas.openxmlformats.org/officeDocument/2006/relationships/customXml" Target="../ink/ink1948.xml"/><Relationship Id="rId187" Type="http://schemas.openxmlformats.org/officeDocument/2006/relationships/image" Target="../media/image144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71.xml"/><Relationship Id="rId233" Type="http://schemas.openxmlformats.org/officeDocument/2006/relationships/image" Target="../media/image1467.png"/><Relationship Id="rId254" Type="http://schemas.openxmlformats.org/officeDocument/2006/relationships/customXml" Target="../ink/ink1992.xml"/><Relationship Id="rId28" Type="http://schemas.openxmlformats.org/officeDocument/2006/relationships/customXml" Target="../ink/ink1879.xml"/><Relationship Id="rId49" Type="http://schemas.openxmlformats.org/officeDocument/2006/relationships/image" Target="../media/image1376.png"/><Relationship Id="rId114" Type="http://schemas.openxmlformats.org/officeDocument/2006/relationships/customXml" Target="../ink/ink1922.xml"/><Relationship Id="rId275" Type="http://schemas.openxmlformats.org/officeDocument/2006/relationships/image" Target="../media/image1488.png"/><Relationship Id="rId296" Type="http://schemas.openxmlformats.org/officeDocument/2006/relationships/customXml" Target="../ink/ink2013.xml"/><Relationship Id="rId300" Type="http://schemas.openxmlformats.org/officeDocument/2006/relationships/customXml" Target="../ink/ink2015.xml"/><Relationship Id="rId60" Type="http://schemas.openxmlformats.org/officeDocument/2006/relationships/customXml" Target="../ink/ink1895.xml"/><Relationship Id="rId81" Type="http://schemas.openxmlformats.org/officeDocument/2006/relationships/image" Target="../media/image1392.png"/><Relationship Id="rId135" Type="http://schemas.openxmlformats.org/officeDocument/2006/relationships/image" Target="../media/image1418.png"/><Relationship Id="rId156" Type="http://schemas.openxmlformats.org/officeDocument/2006/relationships/customXml" Target="../ink/ink1943.xml"/><Relationship Id="rId177" Type="http://schemas.openxmlformats.org/officeDocument/2006/relationships/image" Target="../media/image1439.png"/><Relationship Id="rId198" Type="http://schemas.openxmlformats.org/officeDocument/2006/relationships/image" Target="../media/image1450.png"/><Relationship Id="rId202" Type="http://schemas.openxmlformats.org/officeDocument/2006/relationships/image" Target="../media/image1452.png"/><Relationship Id="rId223" Type="http://schemas.openxmlformats.org/officeDocument/2006/relationships/image" Target="../media/image1462.png"/><Relationship Id="rId244" Type="http://schemas.openxmlformats.org/officeDocument/2006/relationships/customXml" Target="../ink/ink1987.xml"/><Relationship Id="rId18" Type="http://schemas.openxmlformats.org/officeDocument/2006/relationships/customXml" Target="../ink/ink1874.xml"/><Relationship Id="rId39" Type="http://schemas.openxmlformats.org/officeDocument/2006/relationships/image" Target="../media/image1371.png"/><Relationship Id="rId265" Type="http://schemas.openxmlformats.org/officeDocument/2006/relationships/image" Target="../media/image1483.png"/><Relationship Id="rId286" Type="http://schemas.openxmlformats.org/officeDocument/2006/relationships/customXml" Target="../ink/ink2008.xml"/><Relationship Id="rId50" Type="http://schemas.openxmlformats.org/officeDocument/2006/relationships/customXml" Target="../ink/ink1890.xml"/><Relationship Id="rId104" Type="http://schemas.openxmlformats.org/officeDocument/2006/relationships/customXml" Target="../ink/ink1917.xml"/><Relationship Id="rId125" Type="http://schemas.openxmlformats.org/officeDocument/2006/relationships/image" Target="../media/image1413.png"/><Relationship Id="rId146" Type="http://schemas.openxmlformats.org/officeDocument/2006/relationships/customXml" Target="../ink/ink1938.xml"/><Relationship Id="rId167" Type="http://schemas.openxmlformats.org/officeDocument/2006/relationships/image" Target="../media/image1434.png"/><Relationship Id="rId188" Type="http://schemas.openxmlformats.org/officeDocument/2006/relationships/customXml" Target="../ink/ink1959.xml"/><Relationship Id="rId71" Type="http://schemas.openxmlformats.org/officeDocument/2006/relationships/image" Target="../media/image1387.png"/><Relationship Id="rId92" Type="http://schemas.openxmlformats.org/officeDocument/2006/relationships/customXml" Target="../ink/ink1911.xml"/><Relationship Id="rId213" Type="http://schemas.openxmlformats.org/officeDocument/2006/relationships/image" Target="../media/image1457.png"/><Relationship Id="rId234" Type="http://schemas.openxmlformats.org/officeDocument/2006/relationships/customXml" Target="../ink/ink1982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366.png"/><Relationship Id="rId255" Type="http://schemas.openxmlformats.org/officeDocument/2006/relationships/image" Target="../media/image1478.png"/><Relationship Id="rId276" Type="http://schemas.openxmlformats.org/officeDocument/2006/relationships/customXml" Target="../ink/ink2003.xml"/><Relationship Id="rId297" Type="http://schemas.openxmlformats.org/officeDocument/2006/relationships/image" Target="../media/image1498.png"/><Relationship Id="rId40" Type="http://schemas.openxmlformats.org/officeDocument/2006/relationships/customXml" Target="../ink/ink1885.xml"/><Relationship Id="rId115" Type="http://schemas.openxmlformats.org/officeDocument/2006/relationships/image" Target="../media/image1408.png"/><Relationship Id="rId136" Type="http://schemas.openxmlformats.org/officeDocument/2006/relationships/customXml" Target="../ink/ink1933.xml"/><Relationship Id="rId157" Type="http://schemas.openxmlformats.org/officeDocument/2006/relationships/image" Target="../media/image1429.png"/><Relationship Id="rId178" Type="http://schemas.openxmlformats.org/officeDocument/2006/relationships/customXml" Target="../ink/ink1954.xml"/><Relationship Id="rId301" Type="http://schemas.openxmlformats.org/officeDocument/2006/relationships/image" Target="../media/image1500.png"/><Relationship Id="rId61" Type="http://schemas.openxmlformats.org/officeDocument/2006/relationships/image" Target="../media/image1382.png"/><Relationship Id="rId82" Type="http://schemas.openxmlformats.org/officeDocument/2006/relationships/image" Target="../media/image1393.png"/><Relationship Id="rId199" Type="http://schemas.openxmlformats.org/officeDocument/2006/relationships/customXml" Target="../ink/ink1964.xml"/><Relationship Id="rId203" Type="http://schemas.openxmlformats.org/officeDocument/2006/relationships/customXml" Target="../ink/ink1966.xml"/><Relationship Id="rId19" Type="http://schemas.openxmlformats.org/officeDocument/2006/relationships/image" Target="../media/image1361.png"/><Relationship Id="rId224" Type="http://schemas.openxmlformats.org/officeDocument/2006/relationships/customXml" Target="../ink/ink1977.xml"/><Relationship Id="rId245" Type="http://schemas.openxmlformats.org/officeDocument/2006/relationships/image" Target="../media/image1473.png"/><Relationship Id="rId266" Type="http://schemas.openxmlformats.org/officeDocument/2006/relationships/customXml" Target="../ink/ink1998.xml"/><Relationship Id="rId287" Type="http://schemas.openxmlformats.org/officeDocument/2006/relationships/image" Target="../media/image1494.png"/><Relationship Id="rId30" Type="http://schemas.openxmlformats.org/officeDocument/2006/relationships/customXml" Target="../ink/ink1880.xml"/><Relationship Id="rId105" Type="http://schemas.openxmlformats.org/officeDocument/2006/relationships/image" Target="../media/image1403.png"/><Relationship Id="rId126" Type="http://schemas.openxmlformats.org/officeDocument/2006/relationships/customXml" Target="../ink/ink1928.xml"/><Relationship Id="rId147" Type="http://schemas.openxmlformats.org/officeDocument/2006/relationships/image" Target="../media/image1424.png"/><Relationship Id="rId168" Type="http://schemas.openxmlformats.org/officeDocument/2006/relationships/customXml" Target="../ink/ink1949.xml"/><Relationship Id="rId51" Type="http://schemas.openxmlformats.org/officeDocument/2006/relationships/image" Target="../media/image1377.png"/><Relationship Id="rId72" Type="http://schemas.openxmlformats.org/officeDocument/2006/relationships/customXml" Target="../ink/ink1901.xml"/><Relationship Id="rId93" Type="http://schemas.openxmlformats.org/officeDocument/2006/relationships/image" Target="../media/image1397.png"/><Relationship Id="rId189" Type="http://schemas.openxmlformats.org/officeDocument/2006/relationships/image" Target="../media/image1445.png"/><Relationship Id="rId3" Type="http://schemas.openxmlformats.org/officeDocument/2006/relationships/image" Target="../media/image1353.png"/><Relationship Id="rId214" Type="http://schemas.openxmlformats.org/officeDocument/2006/relationships/customXml" Target="../ink/ink1972.xml"/><Relationship Id="rId235" Type="http://schemas.openxmlformats.org/officeDocument/2006/relationships/image" Target="../media/image1468.png"/><Relationship Id="rId256" Type="http://schemas.openxmlformats.org/officeDocument/2006/relationships/customXml" Target="../ink/ink1993.xml"/><Relationship Id="rId277" Type="http://schemas.openxmlformats.org/officeDocument/2006/relationships/image" Target="../media/image1489.png"/><Relationship Id="rId298" Type="http://schemas.openxmlformats.org/officeDocument/2006/relationships/customXml" Target="../ink/ink2014.xml"/><Relationship Id="rId116" Type="http://schemas.openxmlformats.org/officeDocument/2006/relationships/customXml" Target="../ink/ink1923.xml"/><Relationship Id="rId137" Type="http://schemas.openxmlformats.org/officeDocument/2006/relationships/image" Target="../media/image1419.png"/><Relationship Id="rId158" Type="http://schemas.openxmlformats.org/officeDocument/2006/relationships/customXml" Target="../ink/ink1944.xml"/><Relationship Id="rId302" Type="http://schemas.openxmlformats.org/officeDocument/2006/relationships/customXml" Target="../ink/ink2016.xml"/><Relationship Id="rId20" Type="http://schemas.openxmlformats.org/officeDocument/2006/relationships/customXml" Target="../ink/ink1875.xml"/><Relationship Id="rId41" Type="http://schemas.openxmlformats.org/officeDocument/2006/relationships/image" Target="../media/image1372.png"/><Relationship Id="rId62" Type="http://schemas.openxmlformats.org/officeDocument/2006/relationships/customXml" Target="../ink/ink1896.xml"/><Relationship Id="rId83" Type="http://schemas.openxmlformats.org/officeDocument/2006/relationships/customXml" Target="../ink/ink1906.xml"/><Relationship Id="rId179" Type="http://schemas.openxmlformats.org/officeDocument/2006/relationships/image" Target="../media/image1440.png"/><Relationship Id="rId190" Type="http://schemas.openxmlformats.org/officeDocument/2006/relationships/image" Target="../media/image1446.png"/><Relationship Id="rId204" Type="http://schemas.openxmlformats.org/officeDocument/2006/relationships/image" Target="../media/image1453.png"/><Relationship Id="rId225" Type="http://schemas.openxmlformats.org/officeDocument/2006/relationships/image" Target="../media/image1463.png"/><Relationship Id="rId246" Type="http://schemas.openxmlformats.org/officeDocument/2006/relationships/customXml" Target="../ink/ink1988.xml"/><Relationship Id="rId267" Type="http://schemas.openxmlformats.org/officeDocument/2006/relationships/image" Target="../media/image1484.png"/><Relationship Id="rId288" Type="http://schemas.openxmlformats.org/officeDocument/2006/relationships/customXml" Target="../ink/ink2009.xml"/><Relationship Id="rId106" Type="http://schemas.openxmlformats.org/officeDocument/2006/relationships/customXml" Target="../ink/ink1918.xml"/><Relationship Id="rId127" Type="http://schemas.openxmlformats.org/officeDocument/2006/relationships/image" Target="../media/image1414.png"/><Relationship Id="rId10" Type="http://schemas.openxmlformats.org/officeDocument/2006/relationships/customXml" Target="../ink/ink1870.xml"/><Relationship Id="rId31" Type="http://schemas.openxmlformats.org/officeDocument/2006/relationships/image" Target="../media/image1367.png"/><Relationship Id="rId52" Type="http://schemas.openxmlformats.org/officeDocument/2006/relationships/customXml" Target="../ink/ink1891.xml"/><Relationship Id="rId73" Type="http://schemas.openxmlformats.org/officeDocument/2006/relationships/image" Target="../media/image1388.png"/><Relationship Id="rId94" Type="http://schemas.openxmlformats.org/officeDocument/2006/relationships/customXml" Target="../ink/ink1912.xml"/><Relationship Id="rId148" Type="http://schemas.openxmlformats.org/officeDocument/2006/relationships/customXml" Target="../ink/ink1939.xml"/><Relationship Id="rId169" Type="http://schemas.openxmlformats.org/officeDocument/2006/relationships/image" Target="../media/image1435.png"/><Relationship Id="rId4" Type="http://schemas.openxmlformats.org/officeDocument/2006/relationships/customXml" Target="../ink/ink1867.xml"/><Relationship Id="rId180" Type="http://schemas.openxmlformats.org/officeDocument/2006/relationships/customXml" Target="../ink/ink1955.xml"/><Relationship Id="rId215" Type="http://schemas.openxmlformats.org/officeDocument/2006/relationships/image" Target="../media/image1458.png"/><Relationship Id="rId236" Type="http://schemas.openxmlformats.org/officeDocument/2006/relationships/customXml" Target="../ink/ink1983.xml"/><Relationship Id="rId257" Type="http://schemas.openxmlformats.org/officeDocument/2006/relationships/image" Target="../media/image1479.png"/><Relationship Id="rId278" Type="http://schemas.openxmlformats.org/officeDocument/2006/relationships/customXml" Target="../ink/ink2004.xml"/><Relationship Id="rId303" Type="http://schemas.openxmlformats.org/officeDocument/2006/relationships/image" Target="../media/image1501.png"/><Relationship Id="rId42" Type="http://schemas.openxmlformats.org/officeDocument/2006/relationships/customXml" Target="../ink/ink1886.xml"/><Relationship Id="rId84" Type="http://schemas.openxmlformats.org/officeDocument/2006/relationships/image" Target="../media/image1394.png"/><Relationship Id="rId138" Type="http://schemas.openxmlformats.org/officeDocument/2006/relationships/customXml" Target="../ink/ink1934.xml"/><Relationship Id="rId191" Type="http://schemas.openxmlformats.org/officeDocument/2006/relationships/customXml" Target="../ink/ink1960.xml"/><Relationship Id="rId205" Type="http://schemas.openxmlformats.org/officeDocument/2006/relationships/customXml" Target="../ink/ink1967.xml"/><Relationship Id="rId247" Type="http://schemas.openxmlformats.org/officeDocument/2006/relationships/image" Target="../media/image1474.png"/><Relationship Id="rId107" Type="http://schemas.openxmlformats.org/officeDocument/2006/relationships/image" Target="../media/image1404.png"/><Relationship Id="rId289" Type="http://schemas.openxmlformats.org/officeDocument/2006/relationships/image" Target="../media/image1495.png"/><Relationship Id="rId11" Type="http://schemas.openxmlformats.org/officeDocument/2006/relationships/image" Target="../media/image1357.png"/><Relationship Id="rId53" Type="http://schemas.openxmlformats.org/officeDocument/2006/relationships/image" Target="../media/image1378.png"/><Relationship Id="rId149" Type="http://schemas.openxmlformats.org/officeDocument/2006/relationships/image" Target="../media/image1425.png"/><Relationship Id="rId95" Type="http://schemas.openxmlformats.org/officeDocument/2006/relationships/image" Target="../media/image1398.png"/><Relationship Id="rId160" Type="http://schemas.openxmlformats.org/officeDocument/2006/relationships/customXml" Target="../ink/ink1945.xml"/><Relationship Id="rId216" Type="http://schemas.openxmlformats.org/officeDocument/2006/relationships/customXml" Target="../ink/ink1973.xml"/><Relationship Id="rId258" Type="http://schemas.openxmlformats.org/officeDocument/2006/relationships/customXml" Target="../ink/ink1994.xml"/><Relationship Id="rId22" Type="http://schemas.openxmlformats.org/officeDocument/2006/relationships/customXml" Target="../ink/ink1876.xml"/><Relationship Id="rId64" Type="http://schemas.openxmlformats.org/officeDocument/2006/relationships/customXml" Target="../ink/ink1897.xml"/><Relationship Id="rId118" Type="http://schemas.openxmlformats.org/officeDocument/2006/relationships/customXml" Target="../ink/ink1924.xml"/><Relationship Id="rId171" Type="http://schemas.openxmlformats.org/officeDocument/2006/relationships/image" Target="../media/image1436.png"/><Relationship Id="rId227" Type="http://schemas.openxmlformats.org/officeDocument/2006/relationships/image" Target="../media/image1464.png"/><Relationship Id="rId269" Type="http://schemas.openxmlformats.org/officeDocument/2006/relationships/image" Target="../media/image1485.png"/><Relationship Id="rId33" Type="http://schemas.openxmlformats.org/officeDocument/2006/relationships/image" Target="../media/image1368.png"/><Relationship Id="rId129" Type="http://schemas.openxmlformats.org/officeDocument/2006/relationships/image" Target="../media/image1415.png"/><Relationship Id="rId280" Type="http://schemas.openxmlformats.org/officeDocument/2006/relationships/customXml" Target="../ink/ink2005.xml"/><Relationship Id="rId75" Type="http://schemas.openxmlformats.org/officeDocument/2006/relationships/image" Target="../media/image1389.png"/><Relationship Id="rId140" Type="http://schemas.openxmlformats.org/officeDocument/2006/relationships/customXml" Target="../ink/ink1935.xml"/><Relationship Id="rId182" Type="http://schemas.openxmlformats.org/officeDocument/2006/relationships/customXml" Target="../ink/ink1956.xml"/><Relationship Id="rId6" Type="http://schemas.openxmlformats.org/officeDocument/2006/relationships/customXml" Target="../ink/ink1868.xml"/><Relationship Id="rId238" Type="http://schemas.openxmlformats.org/officeDocument/2006/relationships/customXml" Target="../ink/ink1984.xml"/><Relationship Id="rId291" Type="http://schemas.openxmlformats.org/officeDocument/2006/relationships/image" Target="../media/image1496.png"/><Relationship Id="rId305" Type="http://schemas.openxmlformats.org/officeDocument/2006/relationships/image" Target="../media/image150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8.png"/><Relationship Id="rId21" Type="http://schemas.openxmlformats.org/officeDocument/2006/relationships/customXml" Target="../ink/ink2027.xml"/><Relationship Id="rId34" Type="http://schemas.openxmlformats.org/officeDocument/2006/relationships/image" Target="../media/image1522.png"/><Relationship Id="rId42" Type="http://schemas.openxmlformats.org/officeDocument/2006/relationships/image" Target="../media/image1526.png"/><Relationship Id="rId47" Type="http://schemas.openxmlformats.org/officeDocument/2006/relationships/customXml" Target="../ink/ink2040.xml"/><Relationship Id="rId50" Type="http://schemas.openxmlformats.org/officeDocument/2006/relationships/image" Target="../media/image1530.png"/><Relationship Id="rId55" Type="http://schemas.openxmlformats.org/officeDocument/2006/relationships/customXml" Target="../ink/ink2044.xml"/><Relationship Id="rId63" Type="http://schemas.openxmlformats.org/officeDocument/2006/relationships/customXml" Target="../ink/ink2048.xml"/><Relationship Id="rId68" Type="http://schemas.openxmlformats.org/officeDocument/2006/relationships/image" Target="../media/image1539.png"/><Relationship Id="rId7" Type="http://schemas.openxmlformats.org/officeDocument/2006/relationships/customXml" Target="../ink/ink2020.xml"/><Relationship Id="rId2" Type="http://schemas.openxmlformats.org/officeDocument/2006/relationships/image" Target="../media/image1505.png"/><Relationship Id="rId16" Type="http://schemas.openxmlformats.org/officeDocument/2006/relationships/image" Target="../media/image1513.png"/><Relationship Id="rId29" Type="http://schemas.openxmlformats.org/officeDocument/2006/relationships/customXml" Target="../ink/ink2031.xml"/><Relationship Id="rId11" Type="http://schemas.openxmlformats.org/officeDocument/2006/relationships/customXml" Target="../ink/ink2022.xml"/><Relationship Id="rId24" Type="http://schemas.openxmlformats.org/officeDocument/2006/relationships/image" Target="../media/image1517.png"/><Relationship Id="rId32" Type="http://schemas.openxmlformats.org/officeDocument/2006/relationships/image" Target="../media/image1521.png"/><Relationship Id="rId37" Type="http://schemas.openxmlformats.org/officeDocument/2006/relationships/customXml" Target="../ink/ink2035.xml"/><Relationship Id="rId40" Type="http://schemas.openxmlformats.org/officeDocument/2006/relationships/image" Target="../media/image1525.png"/><Relationship Id="rId45" Type="http://schemas.openxmlformats.org/officeDocument/2006/relationships/customXml" Target="../ink/ink2039.xml"/><Relationship Id="rId53" Type="http://schemas.openxmlformats.org/officeDocument/2006/relationships/customXml" Target="../ink/ink2043.xml"/><Relationship Id="rId58" Type="http://schemas.openxmlformats.org/officeDocument/2006/relationships/image" Target="../media/image1534.png"/><Relationship Id="rId66" Type="http://schemas.openxmlformats.org/officeDocument/2006/relationships/image" Target="../media/image1538.png"/><Relationship Id="rId5" Type="http://schemas.openxmlformats.org/officeDocument/2006/relationships/image" Target="../media/image1508.png"/><Relationship Id="rId61" Type="http://schemas.openxmlformats.org/officeDocument/2006/relationships/customXml" Target="../ink/ink2047.xml"/><Relationship Id="rId19" Type="http://schemas.openxmlformats.org/officeDocument/2006/relationships/customXml" Target="../ink/ink2026.xml"/><Relationship Id="rId14" Type="http://schemas.openxmlformats.org/officeDocument/2006/relationships/image" Target="../media/image1079.png"/><Relationship Id="rId22" Type="http://schemas.openxmlformats.org/officeDocument/2006/relationships/image" Target="../media/image1516.png"/><Relationship Id="rId27" Type="http://schemas.openxmlformats.org/officeDocument/2006/relationships/customXml" Target="../ink/ink2030.xml"/><Relationship Id="rId30" Type="http://schemas.openxmlformats.org/officeDocument/2006/relationships/image" Target="../media/image1520.png"/><Relationship Id="rId35" Type="http://schemas.openxmlformats.org/officeDocument/2006/relationships/customXml" Target="../ink/ink2034.xml"/><Relationship Id="rId43" Type="http://schemas.openxmlformats.org/officeDocument/2006/relationships/customXml" Target="../ink/ink2038.xml"/><Relationship Id="rId48" Type="http://schemas.openxmlformats.org/officeDocument/2006/relationships/image" Target="../media/image1529.png"/><Relationship Id="rId56" Type="http://schemas.openxmlformats.org/officeDocument/2006/relationships/image" Target="../media/image1533.png"/><Relationship Id="rId64" Type="http://schemas.openxmlformats.org/officeDocument/2006/relationships/image" Target="../media/image1537.png"/><Relationship Id="rId8" Type="http://schemas.openxmlformats.org/officeDocument/2006/relationships/image" Target="../media/image1510.png"/><Relationship Id="rId51" Type="http://schemas.openxmlformats.org/officeDocument/2006/relationships/customXml" Target="../ink/ink2042.xml"/><Relationship Id="rId3" Type="http://schemas.openxmlformats.org/officeDocument/2006/relationships/image" Target="../media/image1506.png"/><Relationship Id="rId12" Type="http://schemas.openxmlformats.org/officeDocument/2006/relationships/image" Target="../media/image1512.png"/><Relationship Id="rId17" Type="http://schemas.openxmlformats.org/officeDocument/2006/relationships/customXml" Target="../ink/ink2025.xml"/><Relationship Id="rId25" Type="http://schemas.openxmlformats.org/officeDocument/2006/relationships/customXml" Target="../ink/ink2029.xml"/><Relationship Id="rId33" Type="http://schemas.openxmlformats.org/officeDocument/2006/relationships/customXml" Target="../ink/ink2033.xml"/><Relationship Id="rId38" Type="http://schemas.openxmlformats.org/officeDocument/2006/relationships/image" Target="../media/image1524.png"/><Relationship Id="rId46" Type="http://schemas.openxmlformats.org/officeDocument/2006/relationships/image" Target="../media/image1528.png"/><Relationship Id="rId59" Type="http://schemas.openxmlformats.org/officeDocument/2006/relationships/customXml" Target="../ink/ink2046.xml"/><Relationship Id="rId67" Type="http://schemas.openxmlformats.org/officeDocument/2006/relationships/customXml" Target="../ink/ink2050.xml"/><Relationship Id="rId20" Type="http://schemas.openxmlformats.org/officeDocument/2006/relationships/image" Target="../media/image1515.png"/><Relationship Id="rId41" Type="http://schemas.openxmlformats.org/officeDocument/2006/relationships/customXml" Target="../ink/ink2037.xml"/><Relationship Id="rId54" Type="http://schemas.openxmlformats.org/officeDocument/2006/relationships/image" Target="../media/image1532.png"/><Relationship Id="rId62" Type="http://schemas.openxmlformats.org/officeDocument/2006/relationships/image" Target="../media/image1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9.png"/><Relationship Id="rId15" Type="http://schemas.openxmlformats.org/officeDocument/2006/relationships/customXml" Target="../ink/ink2024.xml"/><Relationship Id="rId23" Type="http://schemas.openxmlformats.org/officeDocument/2006/relationships/customXml" Target="../ink/ink2028.xml"/><Relationship Id="rId28" Type="http://schemas.openxmlformats.org/officeDocument/2006/relationships/image" Target="../media/image1519.png"/><Relationship Id="rId36" Type="http://schemas.openxmlformats.org/officeDocument/2006/relationships/image" Target="../media/image1523.png"/><Relationship Id="rId49" Type="http://schemas.openxmlformats.org/officeDocument/2006/relationships/customXml" Target="../ink/ink2041.xml"/><Relationship Id="rId57" Type="http://schemas.openxmlformats.org/officeDocument/2006/relationships/customXml" Target="../ink/ink2045.xml"/><Relationship Id="rId10" Type="http://schemas.openxmlformats.org/officeDocument/2006/relationships/image" Target="../media/image1511.png"/><Relationship Id="rId31" Type="http://schemas.openxmlformats.org/officeDocument/2006/relationships/customXml" Target="../ink/ink2032.xml"/><Relationship Id="rId44" Type="http://schemas.openxmlformats.org/officeDocument/2006/relationships/image" Target="../media/image1527.png"/><Relationship Id="rId52" Type="http://schemas.openxmlformats.org/officeDocument/2006/relationships/image" Target="../media/image1531.png"/><Relationship Id="rId60" Type="http://schemas.openxmlformats.org/officeDocument/2006/relationships/image" Target="../media/image1535.png"/><Relationship Id="rId65" Type="http://schemas.openxmlformats.org/officeDocument/2006/relationships/customXml" Target="../ink/ink2049.xml"/><Relationship Id="rId4" Type="http://schemas.openxmlformats.org/officeDocument/2006/relationships/image" Target="../media/image1507.png"/><Relationship Id="rId9" Type="http://schemas.openxmlformats.org/officeDocument/2006/relationships/customXml" Target="../ink/ink2021.xml"/><Relationship Id="rId13" Type="http://schemas.openxmlformats.org/officeDocument/2006/relationships/customXml" Target="../ink/ink2023.xml"/><Relationship Id="rId18" Type="http://schemas.openxmlformats.org/officeDocument/2006/relationships/image" Target="../media/image1514.png"/><Relationship Id="rId39" Type="http://schemas.openxmlformats.org/officeDocument/2006/relationships/customXml" Target="../ink/ink20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6.png"/><Relationship Id="rId671" Type="http://schemas.openxmlformats.org/officeDocument/2006/relationships/customXml" Target="../ink/ink2387.xml"/><Relationship Id="rId21" Type="http://schemas.openxmlformats.org/officeDocument/2006/relationships/image" Target="../media/image1548.png"/><Relationship Id="rId324" Type="http://schemas.openxmlformats.org/officeDocument/2006/relationships/customXml" Target="../ink/ink2213.xml"/><Relationship Id="rId531" Type="http://schemas.openxmlformats.org/officeDocument/2006/relationships/image" Target="../media/image1802.png"/><Relationship Id="rId629" Type="http://schemas.openxmlformats.org/officeDocument/2006/relationships/customXml" Target="../ink/ink2366.xml"/><Relationship Id="rId170" Type="http://schemas.openxmlformats.org/officeDocument/2006/relationships/image" Target="../media/image1622.png"/><Relationship Id="rId268" Type="http://schemas.openxmlformats.org/officeDocument/2006/relationships/customXml" Target="../ink/ink2185.xml"/><Relationship Id="rId475" Type="http://schemas.openxmlformats.org/officeDocument/2006/relationships/image" Target="../media/image1774.png"/><Relationship Id="rId682" Type="http://schemas.openxmlformats.org/officeDocument/2006/relationships/image" Target="../media/image1876.png"/><Relationship Id="rId32" Type="http://schemas.openxmlformats.org/officeDocument/2006/relationships/customXml" Target="../ink/ink2066.xml"/><Relationship Id="rId128" Type="http://schemas.openxmlformats.org/officeDocument/2006/relationships/customXml" Target="../ink/ink2114.xml"/><Relationship Id="rId335" Type="http://schemas.openxmlformats.org/officeDocument/2006/relationships/image" Target="../media/image1704.png"/><Relationship Id="rId542" Type="http://schemas.openxmlformats.org/officeDocument/2006/relationships/customXml" Target="../ink/ink2322.xml"/><Relationship Id="rId181" Type="http://schemas.openxmlformats.org/officeDocument/2006/relationships/customXml" Target="../ink/ink2141.xml"/><Relationship Id="rId402" Type="http://schemas.openxmlformats.org/officeDocument/2006/relationships/customXml" Target="../ink/ink2252.xml"/><Relationship Id="rId279" Type="http://schemas.openxmlformats.org/officeDocument/2006/relationships/image" Target="../media/image1676.png"/><Relationship Id="rId486" Type="http://schemas.openxmlformats.org/officeDocument/2006/relationships/customXml" Target="../ink/ink2294.xml"/><Relationship Id="rId693" Type="http://schemas.openxmlformats.org/officeDocument/2006/relationships/customXml" Target="../ink/ink2398.xml"/><Relationship Id="rId707" Type="http://schemas.openxmlformats.org/officeDocument/2006/relationships/customXml" Target="../ink/ink2405.xml"/><Relationship Id="rId43" Type="http://schemas.openxmlformats.org/officeDocument/2006/relationships/image" Target="../media/image1559.png"/><Relationship Id="rId139" Type="http://schemas.openxmlformats.org/officeDocument/2006/relationships/image" Target="../media/image1607.png"/><Relationship Id="rId346" Type="http://schemas.openxmlformats.org/officeDocument/2006/relationships/customXml" Target="../ink/ink2224.xml"/><Relationship Id="rId553" Type="http://schemas.openxmlformats.org/officeDocument/2006/relationships/image" Target="../media/image1813.png"/><Relationship Id="rId760" Type="http://schemas.openxmlformats.org/officeDocument/2006/relationships/image" Target="../media/image1915.png"/><Relationship Id="rId192" Type="http://schemas.openxmlformats.org/officeDocument/2006/relationships/image" Target="../media/image1633.png"/><Relationship Id="rId206" Type="http://schemas.openxmlformats.org/officeDocument/2006/relationships/image" Target="../media/image1640.png"/><Relationship Id="rId413" Type="http://schemas.openxmlformats.org/officeDocument/2006/relationships/image" Target="../media/image1743.png"/><Relationship Id="rId497" Type="http://schemas.openxmlformats.org/officeDocument/2006/relationships/image" Target="../media/image1785.png"/><Relationship Id="rId620" Type="http://schemas.openxmlformats.org/officeDocument/2006/relationships/image" Target="../media/image1846.png"/><Relationship Id="rId718" Type="http://schemas.openxmlformats.org/officeDocument/2006/relationships/image" Target="../media/image1894.png"/><Relationship Id="rId357" Type="http://schemas.openxmlformats.org/officeDocument/2006/relationships/image" Target="../media/image1715.png"/><Relationship Id="rId54" Type="http://schemas.openxmlformats.org/officeDocument/2006/relationships/customXml" Target="../ink/ink2077.xml"/><Relationship Id="rId217" Type="http://schemas.openxmlformats.org/officeDocument/2006/relationships/customXml" Target="../ink/ink2159.xml"/><Relationship Id="rId564" Type="http://schemas.openxmlformats.org/officeDocument/2006/relationships/customXml" Target="../ink/ink2333.xml"/><Relationship Id="rId424" Type="http://schemas.openxmlformats.org/officeDocument/2006/relationships/customXml" Target="../ink/ink2263.xml"/><Relationship Id="rId631" Type="http://schemas.openxmlformats.org/officeDocument/2006/relationships/customXml" Target="../ink/ink2367.xml"/><Relationship Id="rId729" Type="http://schemas.openxmlformats.org/officeDocument/2006/relationships/customXml" Target="../ink/ink2416.xml"/><Relationship Id="rId270" Type="http://schemas.openxmlformats.org/officeDocument/2006/relationships/customXml" Target="../ink/ink2186.xml"/><Relationship Id="rId65" Type="http://schemas.openxmlformats.org/officeDocument/2006/relationships/image" Target="../media/image1570.png"/><Relationship Id="rId130" Type="http://schemas.openxmlformats.org/officeDocument/2006/relationships/customXml" Target="../ink/ink2115.xml"/><Relationship Id="rId368" Type="http://schemas.openxmlformats.org/officeDocument/2006/relationships/customXml" Target="../ink/ink2235.xml"/><Relationship Id="rId575" Type="http://schemas.openxmlformats.org/officeDocument/2006/relationships/image" Target="../media/image1824.png"/><Relationship Id="rId228" Type="http://schemas.openxmlformats.org/officeDocument/2006/relationships/image" Target="../media/image1651.png"/><Relationship Id="rId435" Type="http://schemas.openxmlformats.org/officeDocument/2006/relationships/image" Target="../media/image1754.png"/><Relationship Id="rId642" Type="http://schemas.openxmlformats.org/officeDocument/2006/relationships/image" Target="../media/image1856.png"/><Relationship Id="rId281" Type="http://schemas.openxmlformats.org/officeDocument/2006/relationships/image" Target="../media/image1677.png"/><Relationship Id="rId502" Type="http://schemas.openxmlformats.org/officeDocument/2006/relationships/customXml" Target="../ink/ink2302.xml"/><Relationship Id="rId76" Type="http://schemas.openxmlformats.org/officeDocument/2006/relationships/customXml" Target="../ink/ink2088.xml"/><Relationship Id="rId141" Type="http://schemas.openxmlformats.org/officeDocument/2006/relationships/image" Target="../media/image1608.png"/><Relationship Id="rId379" Type="http://schemas.openxmlformats.org/officeDocument/2006/relationships/image" Target="../media/image1726.png"/><Relationship Id="rId586" Type="http://schemas.openxmlformats.org/officeDocument/2006/relationships/customXml" Target="../ink/ink2344.xml"/><Relationship Id="rId7" Type="http://schemas.openxmlformats.org/officeDocument/2006/relationships/image" Target="../media/image489.png"/><Relationship Id="rId239" Type="http://schemas.openxmlformats.org/officeDocument/2006/relationships/customXml" Target="../ink/ink2170.xml"/><Relationship Id="rId446" Type="http://schemas.openxmlformats.org/officeDocument/2006/relationships/customXml" Target="../ink/ink2274.xml"/><Relationship Id="rId653" Type="http://schemas.openxmlformats.org/officeDocument/2006/relationships/customXml" Target="../ink/ink2378.xml"/><Relationship Id="rId292" Type="http://schemas.openxmlformats.org/officeDocument/2006/relationships/customXml" Target="../ink/ink2197.xml"/><Relationship Id="rId306" Type="http://schemas.openxmlformats.org/officeDocument/2006/relationships/customXml" Target="../ink/ink2204.xml"/><Relationship Id="rId87" Type="http://schemas.openxmlformats.org/officeDocument/2006/relationships/image" Target="../media/image1581.png"/><Relationship Id="rId513" Type="http://schemas.openxmlformats.org/officeDocument/2006/relationships/image" Target="../media/image1793.png"/><Relationship Id="rId597" Type="http://schemas.openxmlformats.org/officeDocument/2006/relationships/customXml" Target="../ink/ink2350.xml"/><Relationship Id="rId720" Type="http://schemas.openxmlformats.org/officeDocument/2006/relationships/image" Target="../media/image1895.png"/><Relationship Id="rId152" Type="http://schemas.openxmlformats.org/officeDocument/2006/relationships/image" Target="../media/image1613.png"/><Relationship Id="rId457" Type="http://schemas.openxmlformats.org/officeDocument/2006/relationships/image" Target="../media/image1765.png"/><Relationship Id="rId664" Type="http://schemas.openxmlformats.org/officeDocument/2006/relationships/image" Target="../media/image1867.png"/><Relationship Id="rId14" Type="http://schemas.openxmlformats.org/officeDocument/2006/relationships/customXml" Target="../ink/ink2057.xml"/><Relationship Id="rId317" Type="http://schemas.openxmlformats.org/officeDocument/2006/relationships/image" Target="../media/image1695.png"/><Relationship Id="rId524" Type="http://schemas.openxmlformats.org/officeDocument/2006/relationships/customXml" Target="../ink/ink2313.xml"/><Relationship Id="rId731" Type="http://schemas.openxmlformats.org/officeDocument/2006/relationships/customXml" Target="../ink/ink2417.xml"/><Relationship Id="rId98" Type="http://schemas.openxmlformats.org/officeDocument/2006/relationships/customXml" Target="../ink/ink2099.xml"/><Relationship Id="rId163" Type="http://schemas.openxmlformats.org/officeDocument/2006/relationships/customXml" Target="../ink/ink2132.xml"/><Relationship Id="rId370" Type="http://schemas.openxmlformats.org/officeDocument/2006/relationships/customXml" Target="../ink/ink2236.xml"/><Relationship Id="rId230" Type="http://schemas.openxmlformats.org/officeDocument/2006/relationships/image" Target="../media/image1652.png"/><Relationship Id="rId468" Type="http://schemas.openxmlformats.org/officeDocument/2006/relationships/customXml" Target="../ink/ink2285.xml"/><Relationship Id="rId675" Type="http://schemas.openxmlformats.org/officeDocument/2006/relationships/customXml" Target="../ink/ink2389.xml"/><Relationship Id="rId25" Type="http://schemas.openxmlformats.org/officeDocument/2006/relationships/image" Target="../media/image1550.png"/><Relationship Id="rId328" Type="http://schemas.openxmlformats.org/officeDocument/2006/relationships/customXml" Target="../ink/ink2215.xml"/><Relationship Id="rId535" Type="http://schemas.openxmlformats.org/officeDocument/2006/relationships/image" Target="../media/image1804.png"/><Relationship Id="rId742" Type="http://schemas.openxmlformats.org/officeDocument/2006/relationships/image" Target="../media/image1906.png"/><Relationship Id="rId174" Type="http://schemas.openxmlformats.org/officeDocument/2006/relationships/image" Target="../media/image1624.png"/><Relationship Id="rId381" Type="http://schemas.openxmlformats.org/officeDocument/2006/relationships/image" Target="../media/image1727.png"/><Relationship Id="rId602" Type="http://schemas.openxmlformats.org/officeDocument/2006/relationships/image" Target="../media/image1837.png"/><Relationship Id="rId241" Type="http://schemas.openxmlformats.org/officeDocument/2006/relationships/customXml" Target="../ink/ink2171.xml"/><Relationship Id="rId479" Type="http://schemas.openxmlformats.org/officeDocument/2006/relationships/image" Target="../media/image1776.png"/><Relationship Id="rId686" Type="http://schemas.openxmlformats.org/officeDocument/2006/relationships/image" Target="../media/image1878.png"/><Relationship Id="rId36" Type="http://schemas.openxmlformats.org/officeDocument/2006/relationships/customXml" Target="../ink/ink2068.xml"/><Relationship Id="rId339" Type="http://schemas.openxmlformats.org/officeDocument/2006/relationships/image" Target="../media/image1706.png"/><Relationship Id="rId546" Type="http://schemas.openxmlformats.org/officeDocument/2006/relationships/customXml" Target="../ink/ink2324.xml"/><Relationship Id="rId753" Type="http://schemas.openxmlformats.org/officeDocument/2006/relationships/customXml" Target="../ink/ink2428.xml"/><Relationship Id="rId101" Type="http://schemas.openxmlformats.org/officeDocument/2006/relationships/image" Target="../media/image1588.png"/><Relationship Id="rId185" Type="http://schemas.openxmlformats.org/officeDocument/2006/relationships/customXml" Target="../ink/ink2143.xml"/><Relationship Id="rId406" Type="http://schemas.openxmlformats.org/officeDocument/2006/relationships/customXml" Target="../ink/ink2254.xml"/><Relationship Id="rId392" Type="http://schemas.openxmlformats.org/officeDocument/2006/relationships/customXml" Target="../ink/ink2247.xml"/><Relationship Id="rId613" Type="http://schemas.openxmlformats.org/officeDocument/2006/relationships/customXml" Target="../ink/ink2358.xml"/><Relationship Id="rId697" Type="http://schemas.openxmlformats.org/officeDocument/2006/relationships/customXml" Target="../ink/ink2400.xml"/><Relationship Id="rId252" Type="http://schemas.openxmlformats.org/officeDocument/2006/relationships/customXml" Target="../ink/ink2177.xml"/><Relationship Id="rId47" Type="http://schemas.openxmlformats.org/officeDocument/2006/relationships/image" Target="../media/image1561.png"/><Relationship Id="rId112" Type="http://schemas.openxmlformats.org/officeDocument/2006/relationships/customXml" Target="../ink/ink2106.xml"/><Relationship Id="rId557" Type="http://schemas.openxmlformats.org/officeDocument/2006/relationships/image" Target="../media/image1815.png"/><Relationship Id="rId196" Type="http://schemas.openxmlformats.org/officeDocument/2006/relationships/image" Target="../media/image1635.png"/><Relationship Id="rId417" Type="http://schemas.openxmlformats.org/officeDocument/2006/relationships/image" Target="../media/image1745.png"/><Relationship Id="rId624" Type="http://schemas.openxmlformats.org/officeDocument/2006/relationships/image" Target="../media/image1848.png"/><Relationship Id="rId263" Type="http://schemas.openxmlformats.org/officeDocument/2006/relationships/image" Target="../media/image1668.png"/><Relationship Id="rId470" Type="http://schemas.openxmlformats.org/officeDocument/2006/relationships/customXml" Target="../ink/ink2286.xml"/><Relationship Id="rId58" Type="http://schemas.openxmlformats.org/officeDocument/2006/relationships/customXml" Target="../ink/ink2079.xml"/><Relationship Id="rId123" Type="http://schemas.openxmlformats.org/officeDocument/2006/relationships/image" Target="../media/image1599.png"/><Relationship Id="rId330" Type="http://schemas.openxmlformats.org/officeDocument/2006/relationships/customXml" Target="../ink/ink2216.xml"/><Relationship Id="rId568" Type="http://schemas.openxmlformats.org/officeDocument/2006/relationships/customXml" Target="../ink/ink2335.xml"/><Relationship Id="rId428" Type="http://schemas.openxmlformats.org/officeDocument/2006/relationships/customXml" Target="../ink/ink2265.xml"/><Relationship Id="rId635" Type="http://schemas.openxmlformats.org/officeDocument/2006/relationships/customXml" Target="../ink/ink2369.xml"/><Relationship Id="rId274" Type="http://schemas.openxmlformats.org/officeDocument/2006/relationships/customXml" Target="../ink/ink2188.xml"/><Relationship Id="rId481" Type="http://schemas.openxmlformats.org/officeDocument/2006/relationships/image" Target="../media/image1777.png"/><Relationship Id="rId702" Type="http://schemas.openxmlformats.org/officeDocument/2006/relationships/image" Target="../media/image1886.png"/><Relationship Id="rId69" Type="http://schemas.openxmlformats.org/officeDocument/2006/relationships/image" Target="../media/image1572.png"/><Relationship Id="rId134" Type="http://schemas.openxmlformats.org/officeDocument/2006/relationships/customXml" Target="../ink/ink2117.xml"/><Relationship Id="rId579" Type="http://schemas.openxmlformats.org/officeDocument/2006/relationships/image" Target="../media/image1826.png"/><Relationship Id="rId341" Type="http://schemas.openxmlformats.org/officeDocument/2006/relationships/image" Target="../media/image1707.png"/><Relationship Id="rId439" Type="http://schemas.openxmlformats.org/officeDocument/2006/relationships/image" Target="../media/image1756.png"/><Relationship Id="rId646" Type="http://schemas.openxmlformats.org/officeDocument/2006/relationships/image" Target="../media/image1858.png"/><Relationship Id="rId201" Type="http://schemas.openxmlformats.org/officeDocument/2006/relationships/customXml" Target="../ink/ink2151.xml"/><Relationship Id="rId285" Type="http://schemas.openxmlformats.org/officeDocument/2006/relationships/image" Target="../media/image1679.png"/><Relationship Id="rId506" Type="http://schemas.openxmlformats.org/officeDocument/2006/relationships/customXml" Target="../ink/ink2304.xml"/><Relationship Id="rId492" Type="http://schemas.openxmlformats.org/officeDocument/2006/relationships/customXml" Target="../ink/ink2297.xml"/><Relationship Id="rId713" Type="http://schemas.openxmlformats.org/officeDocument/2006/relationships/customXml" Target="../ink/ink2408.xml"/><Relationship Id="rId145" Type="http://schemas.openxmlformats.org/officeDocument/2006/relationships/image" Target="../media/image1610.png"/><Relationship Id="rId352" Type="http://schemas.openxmlformats.org/officeDocument/2006/relationships/customXml" Target="../ink/ink2227.xml"/><Relationship Id="rId212" Type="http://schemas.openxmlformats.org/officeDocument/2006/relationships/image" Target="../media/image1643.png"/><Relationship Id="rId657" Type="http://schemas.openxmlformats.org/officeDocument/2006/relationships/customXml" Target="../ink/ink2380.xml"/><Relationship Id="rId296" Type="http://schemas.openxmlformats.org/officeDocument/2006/relationships/customXml" Target="../ink/ink2199.xml"/><Relationship Id="rId517" Type="http://schemas.openxmlformats.org/officeDocument/2006/relationships/image" Target="../media/image1795.png"/><Relationship Id="rId724" Type="http://schemas.openxmlformats.org/officeDocument/2006/relationships/image" Target="../media/image1897.png"/><Relationship Id="rId60" Type="http://schemas.openxmlformats.org/officeDocument/2006/relationships/customXml" Target="../ink/ink2080.xml"/><Relationship Id="rId156" Type="http://schemas.openxmlformats.org/officeDocument/2006/relationships/image" Target="../media/image1615.png"/><Relationship Id="rId363" Type="http://schemas.openxmlformats.org/officeDocument/2006/relationships/image" Target="../media/image1718.png"/><Relationship Id="rId570" Type="http://schemas.openxmlformats.org/officeDocument/2006/relationships/customXml" Target="../ink/ink2336.xml"/><Relationship Id="rId223" Type="http://schemas.openxmlformats.org/officeDocument/2006/relationships/customXml" Target="../ink/ink2162.xml"/><Relationship Id="rId430" Type="http://schemas.openxmlformats.org/officeDocument/2006/relationships/customXml" Target="../ink/ink2266.xml"/><Relationship Id="rId668" Type="http://schemas.openxmlformats.org/officeDocument/2006/relationships/image" Target="../media/image1869.png"/><Relationship Id="rId18" Type="http://schemas.openxmlformats.org/officeDocument/2006/relationships/customXml" Target="../ink/ink2059.xml"/><Relationship Id="rId528" Type="http://schemas.openxmlformats.org/officeDocument/2006/relationships/customXml" Target="../ink/ink2315.xml"/><Relationship Id="rId735" Type="http://schemas.openxmlformats.org/officeDocument/2006/relationships/customXml" Target="../ink/ink2419.xml"/><Relationship Id="rId167" Type="http://schemas.openxmlformats.org/officeDocument/2006/relationships/customXml" Target="../ink/ink2134.xml"/><Relationship Id="rId374" Type="http://schemas.openxmlformats.org/officeDocument/2006/relationships/customXml" Target="../ink/ink2238.xml"/><Relationship Id="rId581" Type="http://schemas.openxmlformats.org/officeDocument/2006/relationships/image" Target="../media/image1827.png"/><Relationship Id="rId71" Type="http://schemas.openxmlformats.org/officeDocument/2006/relationships/image" Target="../media/image1573.png"/><Relationship Id="rId234" Type="http://schemas.openxmlformats.org/officeDocument/2006/relationships/image" Target="../media/image1654.png"/><Relationship Id="rId679" Type="http://schemas.openxmlformats.org/officeDocument/2006/relationships/customXml" Target="../ink/ink2391.xml"/><Relationship Id="rId2" Type="http://schemas.openxmlformats.org/officeDocument/2006/relationships/customXml" Target="../ink/ink2051.xml"/><Relationship Id="rId29" Type="http://schemas.openxmlformats.org/officeDocument/2006/relationships/image" Target="../media/image1552.png"/><Relationship Id="rId441" Type="http://schemas.openxmlformats.org/officeDocument/2006/relationships/image" Target="../media/image1757.png"/><Relationship Id="rId539" Type="http://schemas.openxmlformats.org/officeDocument/2006/relationships/image" Target="../media/image1806.png"/><Relationship Id="rId746" Type="http://schemas.openxmlformats.org/officeDocument/2006/relationships/image" Target="../media/image1908.png"/><Relationship Id="rId178" Type="http://schemas.openxmlformats.org/officeDocument/2006/relationships/image" Target="../media/image1626.png"/><Relationship Id="rId301" Type="http://schemas.openxmlformats.org/officeDocument/2006/relationships/image" Target="../media/image1687.png"/><Relationship Id="rId82" Type="http://schemas.openxmlformats.org/officeDocument/2006/relationships/customXml" Target="../ink/ink2091.xml"/><Relationship Id="rId385" Type="http://schemas.openxmlformats.org/officeDocument/2006/relationships/image" Target="../media/image1729.png"/><Relationship Id="rId592" Type="http://schemas.openxmlformats.org/officeDocument/2006/relationships/image" Target="../media/image1832.png"/><Relationship Id="rId606" Type="http://schemas.openxmlformats.org/officeDocument/2006/relationships/image" Target="../media/image1839.png"/><Relationship Id="rId245" Type="http://schemas.openxmlformats.org/officeDocument/2006/relationships/customXml" Target="../ink/ink2173.xml"/><Relationship Id="rId452" Type="http://schemas.openxmlformats.org/officeDocument/2006/relationships/customXml" Target="../ink/ink2277.xml"/><Relationship Id="rId105" Type="http://schemas.openxmlformats.org/officeDocument/2006/relationships/image" Target="../media/image1590.png"/><Relationship Id="rId312" Type="http://schemas.openxmlformats.org/officeDocument/2006/relationships/customXml" Target="../ink/ink2207.xml"/><Relationship Id="rId757" Type="http://schemas.openxmlformats.org/officeDocument/2006/relationships/customXml" Target="../ink/ink2430.xml"/><Relationship Id="rId93" Type="http://schemas.openxmlformats.org/officeDocument/2006/relationships/image" Target="../media/image1584.png"/><Relationship Id="rId189" Type="http://schemas.openxmlformats.org/officeDocument/2006/relationships/customXml" Target="../ink/ink2145.xml"/><Relationship Id="rId396" Type="http://schemas.openxmlformats.org/officeDocument/2006/relationships/customXml" Target="../ink/ink2249.xml"/><Relationship Id="rId617" Type="http://schemas.openxmlformats.org/officeDocument/2006/relationships/customXml" Target="../ink/ink2360.xml"/><Relationship Id="rId256" Type="http://schemas.openxmlformats.org/officeDocument/2006/relationships/customXml" Target="../ink/ink2179.xml"/><Relationship Id="rId463" Type="http://schemas.openxmlformats.org/officeDocument/2006/relationships/image" Target="../media/image1768.png"/><Relationship Id="rId670" Type="http://schemas.openxmlformats.org/officeDocument/2006/relationships/image" Target="../media/image1870.png"/><Relationship Id="rId116" Type="http://schemas.openxmlformats.org/officeDocument/2006/relationships/customXml" Target="../ink/ink2108.xml"/><Relationship Id="rId323" Type="http://schemas.openxmlformats.org/officeDocument/2006/relationships/image" Target="../media/image1698.png"/><Relationship Id="rId530" Type="http://schemas.openxmlformats.org/officeDocument/2006/relationships/customXml" Target="../ink/ink2316.xml"/><Relationship Id="rId20" Type="http://schemas.openxmlformats.org/officeDocument/2006/relationships/customXml" Target="../ink/ink2060.xml"/><Relationship Id="rId628" Type="http://schemas.openxmlformats.org/officeDocument/2006/relationships/image" Target="../media/image1849.png"/><Relationship Id="rId267" Type="http://schemas.openxmlformats.org/officeDocument/2006/relationships/image" Target="../media/image1670.png"/><Relationship Id="rId474" Type="http://schemas.openxmlformats.org/officeDocument/2006/relationships/customXml" Target="../ink/ink2288.xml"/><Relationship Id="rId127" Type="http://schemas.openxmlformats.org/officeDocument/2006/relationships/image" Target="../media/image1601.png"/><Relationship Id="rId681" Type="http://schemas.openxmlformats.org/officeDocument/2006/relationships/customXml" Target="../ink/ink2392.xml"/><Relationship Id="rId31" Type="http://schemas.openxmlformats.org/officeDocument/2006/relationships/image" Target="../media/image1553.png"/><Relationship Id="rId73" Type="http://schemas.openxmlformats.org/officeDocument/2006/relationships/image" Target="../media/image1574.png"/><Relationship Id="rId169" Type="http://schemas.openxmlformats.org/officeDocument/2006/relationships/customXml" Target="../ink/ink2135.xml"/><Relationship Id="rId334" Type="http://schemas.openxmlformats.org/officeDocument/2006/relationships/customXml" Target="../ink/ink2218.xml"/><Relationship Id="rId376" Type="http://schemas.openxmlformats.org/officeDocument/2006/relationships/customXml" Target="../ink/ink2239.xml"/><Relationship Id="rId541" Type="http://schemas.openxmlformats.org/officeDocument/2006/relationships/image" Target="../media/image1807.png"/><Relationship Id="rId583" Type="http://schemas.openxmlformats.org/officeDocument/2006/relationships/image" Target="../media/image1828.png"/><Relationship Id="rId639" Type="http://schemas.openxmlformats.org/officeDocument/2006/relationships/customXml" Target="../ink/ink2371.xml"/><Relationship Id="rId4" Type="http://schemas.openxmlformats.org/officeDocument/2006/relationships/customXml" Target="../ink/ink2052.xml"/><Relationship Id="rId180" Type="http://schemas.openxmlformats.org/officeDocument/2006/relationships/image" Target="../media/image1627.png"/><Relationship Id="rId236" Type="http://schemas.openxmlformats.org/officeDocument/2006/relationships/image" Target="../media/image1655.png"/><Relationship Id="rId278" Type="http://schemas.openxmlformats.org/officeDocument/2006/relationships/customXml" Target="../ink/ink2190.xml"/><Relationship Id="rId401" Type="http://schemas.openxmlformats.org/officeDocument/2006/relationships/image" Target="../media/image1737.png"/><Relationship Id="rId443" Type="http://schemas.openxmlformats.org/officeDocument/2006/relationships/image" Target="../media/image1758.png"/><Relationship Id="rId650" Type="http://schemas.openxmlformats.org/officeDocument/2006/relationships/image" Target="../media/image1860.png"/><Relationship Id="rId303" Type="http://schemas.openxmlformats.org/officeDocument/2006/relationships/image" Target="../media/image1688.png"/><Relationship Id="rId485" Type="http://schemas.openxmlformats.org/officeDocument/2006/relationships/image" Target="../media/image1779.png"/><Relationship Id="rId692" Type="http://schemas.openxmlformats.org/officeDocument/2006/relationships/image" Target="../media/image1881.png"/><Relationship Id="rId706" Type="http://schemas.openxmlformats.org/officeDocument/2006/relationships/image" Target="../media/image1888.png"/><Relationship Id="rId748" Type="http://schemas.openxmlformats.org/officeDocument/2006/relationships/image" Target="../media/image1909.png"/><Relationship Id="rId42" Type="http://schemas.openxmlformats.org/officeDocument/2006/relationships/customXml" Target="../ink/ink2071.xml"/><Relationship Id="rId84" Type="http://schemas.openxmlformats.org/officeDocument/2006/relationships/customXml" Target="../ink/ink2092.xml"/><Relationship Id="rId138" Type="http://schemas.openxmlformats.org/officeDocument/2006/relationships/customXml" Target="../ink/ink2119.xml"/><Relationship Id="rId345" Type="http://schemas.openxmlformats.org/officeDocument/2006/relationships/image" Target="../media/image1709.png"/><Relationship Id="rId387" Type="http://schemas.openxmlformats.org/officeDocument/2006/relationships/image" Target="../media/image1730.png"/><Relationship Id="rId510" Type="http://schemas.openxmlformats.org/officeDocument/2006/relationships/customXml" Target="../ink/ink2306.xml"/><Relationship Id="rId552" Type="http://schemas.openxmlformats.org/officeDocument/2006/relationships/customXml" Target="../ink/ink2327.xml"/><Relationship Id="rId594" Type="http://schemas.openxmlformats.org/officeDocument/2006/relationships/image" Target="../media/image1833.png"/><Relationship Id="rId608" Type="http://schemas.openxmlformats.org/officeDocument/2006/relationships/image" Target="../media/image1840.png"/><Relationship Id="rId191" Type="http://schemas.openxmlformats.org/officeDocument/2006/relationships/customXml" Target="../ink/ink2146.xml"/><Relationship Id="rId205" Type="http://schemas.openxmlformats.org/officeDocument/2006/relationships/customXml" Target="../ink/ink2153.xml"/><Relationship Id="rId247" Type="http://schemas.openxmlformats.org/officeDocument/2006/relationships/customXml" Target="../ink/ink2174.xml"/><Relationship Id="rId412" Type="http://schemas.openxmlformats.org/officeDocument/2006/relationships/customXml" Target="../ink/ink2257.xml"/><Relationship Id="rId107" Type="http://schemas.openxmlformats.org/officeDocument/2006/relationships/image" Target="../media/image1591.png"/><Relationship Id="rId289" Type="http://schemas.openxmlformats.org/officeDocument/2006/relationships/image" Target="../media/image1681.png"/><Relationship Id="rId454" Type="http://schemas.openxmlformats.org/officeDocument/2006/relationships/customXml" Target="../ink/ink2278.xml"/><Relationship Id="rId496" Type="http://schemas.openxmlformats.org/officeDocument/2006/relationships/customXml" Target="../ink/ink2299.xml"/><Relationship Id="rId661" Type="http://schemas.openxmlformats.org/officeDocument/2006/relationships/customXml" Target="../ink/ink2382.xml"/><Relationship Id="rId717" Type="http://schemas.openxmlformats.org/officeDocument/2006/relationships/customXml" Target="../ink/ink2410.xml"/><Relationship Id="rId759" Type="http://schemas.openxmlformats.org/officeDocument/2006/relationships/customXml" Target="../ink/ink2431.xml"/><Relationship Id="rId11" Type="http://schemas.openxmlformats.org/officeDocument/2006/relationships/image" Target="../media/image3.png"/><Relationship Id="rId53" Type="http://schemas.openxmlformats.org/officeDocument/2006/relationships/image" Target="../media/image1564.png"/><Relationship Id="rId149" Type="http://schemas.openxmlformats.org/officeDocument/2006/relationships/customXml" Target="../ink/ink2125.xml"/><Relationship Id="rId314" Type="http://schemas.openxmlformats.org/officeDocument/2006/relationships/customXml" Target="../ink/ink2208.xml"/><Relationship Id="rId356" Type="http://schemas.openxmlformats.org/officeDocument/2006/relationships/customXml" Target="../ink/ink2229.xml"/><Relationship Id="rId398" Type="http://schemas.openxmlformats.org/officeDocument/2006/relationships/customXml" Target="../ink/ink2250.xml"/><Relationship Id="rId521" Type="http://schemas.openxmlformats.org/officeDocument/2006/relationships/image" Target="../media/image1797.png"/><Relationship Id="rId563" Type="http://schemas.openxmlformats.org/officeDocument/2006/relationships/image" Target="../media/image1818.png"/><Relationship Id="rId619" Type="http://schemas.openxmlformats.org/officeDocument/2006/relationships/customXml" Target="../ink/ink2361.xml"/><Relationship Id="rId95" Type="http://schemas.openxmlformats.org/officeDocument/2006/relationships/image" Target="../media/image1585.png"/><Relationship Id="rId160" Type="http://schemas.openxmlformats.org/officeDocument/2006/relationships/image" Target="../media/image1617.png"/><Relationship Id="rId216" Type="http://schemas.openxmlformats.org/officeDocument/2006/relationships/image" Target="../media/image1645.png"/><Relationship Id="rId423" Type="http://schemas.openxmlformats.org/officeDocument/2006/relationships/image" Target="../media/image1748.png"/><Relationship Id="rId258" Type="http://schemas.openxmlformats.org/officeDocument/2006/relationships/customXml" Target="../ink/ink2180.xml"/><Relationship Id="rId465" Type="http://schemas.openxmlformats.org/officeDocument/2006/relationships/image" Target="../media/image1769.png"/><Relationship Id="rId630" Type="http://schemas.openxmlformats.org/officeDocument/2006/relationships/image" Target="../media/image1850.png"/><Relationship Id="rId672" Type="http://schemas.openxmlformats.org/officeDocument/2006/relationships/image" Target="../media/image1871.png"/><Relationship Id="rId728" Type="http://schemas.openxmlformats.org/officeDocument/2006/relationships/image" Target="../media/image1899.png"/><Relationship Id="rId22" Type="http://schemas.openxmlformats.org/officeDocument/2006/relationships/customXml" Target="../ink/ink2061.xml"/><Relationship Id="rId64" Type="http://schemas.openxmlformats.org/officeDocument/2006/relationships/customXml" Target="../ink/ink2082.xml"/><Relationship Id="rId118" Type="http://schemas.openxmlformats.org/officeDocument/2006/relationships/customXml" Target="../ink/ink2109.xml"/><Relationship Id="rId325" Type="http://schemas.openxmlformats.org/officeDocument/2006/relationships/image" Target="../media/image1699.png"/><Relationship Id="rId367" Type="http://schemas.openxmlformats.org/officeDocument/2006/relationships/image" Target="../media/image1720.png"/><Relationship Id="rId532" Type="http://schemas.openxmlformats.org/officeDocument/2006/relationships/customXml" Target="../ink/ink2317.xml"/><Relationship Id="rId574" Type="http://schemas.openxmlformats.org/officeDocument/2006/relationships/customXml" Target="../ink/ink2338.xml"/><Relationship Id="rId171" Type="http://schemas.openxmlformats.org/officeDocument/2006/relationships/customXml" Target="../ink/ink2136.xml"/><Relationship Id="rId227" Type="http://schemas.openxmlformats.org/officeDocument/2006/relationships/customXml" Target="../ink/ink2164.xml"/><Relationship Id="rId269" Type="http://schemas.openxmlformats.org/officeDocument/2006/relationships/image" Target="../media/image1671.png"/><Relationship Id="rId434" Type="http://schemas.openxmlformats.org/officeDocument/2006/relationships/customXml" Target="../ink/ink2268.xml"/><Relationship Id="rId476" Type="http://schemas.openxmlformats.org/officeDocument/2006/relationships/customXml" Target="../ink/ink2289.xml"/><Relationship Id="rId641" Type="http://schemas.openxmlformats.org/officeDocument/2006/relationships/customXml" Target="../ink/ink2372.xml"/><Relationship Id="rId683" Type="http://schemas.openxmlformats.org/officeDocument/2006/relationships/customXml" Target="../ink/ink2393.xml"/><Relationship Id="rId739" Type="http://schemas.openxmlformats.org/officeDocument/2006/relationships/customXml" Target="../ink/ink2421.xml"/><Relationship Id="rId33" Type="http://schemas.openxmlformats.org/officeDocument/2006/relationships/image" Target="../media/image1554.png"/><Relationship Id="rId129" Type="http://schemas.openxmlformats.org/officeDocument/2006/relationships/image" Target="../media/image1602.png"/><Relationship Id="rId280" Type="http://schemas.openxmlformats.org/officeDocument/2006/relationships/customXml" Target="../ink/ink2191.xml"/><Relationship Id="rId336" Type="http://schemas.openxmlformats.org/officeDocument/2006/relationships/customXml" Target="../ink/ink2219.xml"/><Relationship Id="rId501" Type="http://schemas.openxmlformats.org/officeDocument/2006/relationships/image" Target="../media/image1787.png"/><Relationship Id="rId543" Type="http://schemas.openxmlformats.org/officeDocument/2006/relationships/image" Target="../media/image1808.png"/><Relationship Id="rId75" Type="http://schemas.openxmlformats.org/officeDocument/2006/relationships/image" Target="../media/image1575.png"/><Relationship Id="rId140" Type="http://schemas.openxmlformats.org/officeDocument/2006/relationships/customXml" Target="../ink/ink2120.xml"/><Relationship Id="rId182" Type="http://schemas.openxmlformats.org/officeDocument/2006/relationships/image" Target="../media/image1628.png"/><Relationship Id="rId378" Type="http://schemas.openxmlformats.org/officeDocument/2006/relationships/customXml" Target="../ink/ink2240.xml"/><Relationship Id="rId403" Type="http://schemas.openxmlformats.org/officeDocument/2006/relationships/image" Target="../media/image1738.png"/><Relationship Id="rId585" Type="http://schemas.openxmlformats.org/officeDocument/2006/relationships/image" Target="../media/image1829.png"/><Relationship Id="rId750" Type="http://schemas.openxmlformats.org/officeDocument/2006/relationships/image" Target="../media/image1910.png"/><Relationship Id="rId6" Type="http://schemas.openxmlformats.org/officeDocument/2006/relationships/customXml" Target="../ink/ink2053.xml"/><Relationship Id="rId238" Type="http://schemas.openxmlformats.org/officeDocument/2006/relationships/image" Target="../media/image1656.png"/><Relationship Id="rId445" Type="http://schemas.openxmlformats.org/officeDocument/2006/relationships/image" Target="../media/image1759.png"/><Relationship Id="rId487" Type="http://schemas.openxmlformats.org/officeDocument/2006/relationships/image" Target="../media/image1780.png"/><Relationship Id="rId610" Type="http://schemas.openxmlformats.org/officeDocument/2006/relationships/image" Target="../media/image1841.png"/><Relationship Id="rId652" Type="http://schemas.openxmlformats.org/officeDocument/2006/relationships/image" Target="../media/image1861.png"/><Relationship Id="rId694" Type="http://schemas.openxmlformats.org/officeDocument/2006/relationships/image" Target="../media/image1882.png"/><Relationship Id="rId708" Type="http://schemas.openxmlformats.org/officeDocument/2006/relationships/image" Target="../media/image1889.png"/><Relationship Id="rId291" Type="http://schemas.openxmlformats.org/officeDocument/2006/relationships/image" Target="../media/image1682.png"/><Relationship Id="rId305" Type="http://schemas.openxmlformats.org/officeDocument/2006/relationships/image" Target="../media/image1689.png"/><Relationship Id="rId347" Type="http://schemas.openxmlformats.org/officeDocument/2006/relationships/image" Target="../media/image1710.png"/><Relationship Id="rId512" Type="http://schemas.openxmlformats.org/officeDocument/2006/relationships/customXml" Target="../ink/ink2307.xml"/><Relationship Id="rId44" Type="http://schemas.openxmlformats.org/officeDocument/2006/relationships/customXml" Target="../ink/ink2072.xml"/><Relationship Id="rId86" Type="http://schemas.openxmlformats.org/officeDocument/2006/relationships/customXml" Target="../ink/ink2093.xml"/><Relationship Id="rId151" Type="http://schemas.openxmlformats.org/officeDocument/2006/relationships/customXml" Target="../ink/ink2126.xml"/><Relationship Id="rId389" Type="http://schemas.openxmlformats.org/officeDocument/2006/relationships/image" Target="../media/image1731.png"/><Relationship Id="rId554" Type="http://schemas.openxmlformats.org/officeDocument/2006/relationships/customXml" Target="../ink/ink2328.xml"/><Relationship Id="rId596" Type="http://schemas.openxmlformats.org/officeDocument/2006/relationships/image" Target="../media/image1834.png"/><Relationship Id="rId193" Type="http://schemas.openxmlformats.org/officeDocument/2006/relationships/customXml" Target="../ink/ink2147.xml"/><Relationship Id="rId207" Type="http://schemas.openxmlformats.org/officeDocument/2006/relationships/customXml" Target="../ink/ink2154.xml"/><Relationship Id="rId249" Type="http://schemas.openxmlformats.org/officeDocument/2006/relationships/customXml" Target="../ink/ink2175.xml"/><Relationship Id="rId414" Type="http://schemas.openxmlformats.org/officeDocument/2006/relationships/customXml" Target="../ink/ink2258.xml"/><Relationship Id="rId456" Type="http://schemas.openxmlformats.org/officeDocument/2006/relationships/customXml" Target="../ink/ink2279.xml"/><Relationship Id="rId498" Type="http://schemas.openxmlformats.org/officeDocument/2006/relationships/customXml" Target="../ink/ink2300.xml"/><Relationship Id="rId621" Type="http://schemas.openxmlformats.org/officeDocument/2006/relationships/customXml" Target="../ink/ink2362.xml"/><Relationship Id="rId663" Type="http://schemas.openxmlformats.org/officeDocument/2006/relationships/customXml" Target="../ink/ink2383.xml"/><Relationship Id="rId13" Type="http://schemas.openxmlformats.org/officeDocument/2006/relationships/image" Target="../media/image1544.png"/><Relationship Id="rId109" Type="http://schemas.openxmlformats.org/officeDocument/2006/relationships/image" Target="../media/image1592.png"/><Relationship Id="rId260" Type="http://schemas.openxmlformats.org/officeDocument/2006/relationships/customXml" Target="../ink/ink2181.xml"/><Relationship Id="rId316" Type="http://schemas.openxmlformats.org/officeDocument/2006/relationships/customXml" Target="../ink/ink2209.xml"/><Relationship Id="rId523" Type="http://schemas.openxmlformats.org/officeDocument/2006/relationships/image" Target="../media/image1798.png"/><Relationship Id="rId719" Type="http://schemas.openxmlformats.org/officeDocument/2006/relationships/customXml" Target="../ink/ink2411.xml"/><Relationship Id="rId55" Type="http://schemas.openxmlformats.org/officeDocument/2006/relationships/image" Target="../media/image1565.png"/><Relationship Id="rId97" Type="http://schemas.openxmlformats.org/officeDocument/2006/relationships/image" Target="../media/image1586.png"/><Relationship Id="rId120" Type="http://schemas.openxmlformats.org/officeDocument/2006/relationships/customXml" Target="../ink/ink2110.xml"/><Relationship Id="rId358" Type="http://schemas.openxmlformats.org/officeDocument/2006/relationships/customXml" Target="../ink/ink2230.xml"/><Relationship Id="rId565" Type="http://schemas.openxmlformats.org/officeDocument/2006/relationships/image" Target="../media/image1819.png"/><Relationship Id="rId730" Type="http://schemas.openxmlformats.org/officeDocument/2006/relationships/image" Target="../media/image1900.png"/><Relationship Id="rId162" Type="http://schemas.openxmlformats.org/officeDocument/2006/relationships/image" Target="../media/image1618.png"/><Relationship Id="rId218" Type="http://schemas.openxmlformats.org/officeDocument/2006/relationships/image" Target="../media/image1646.png"/><Relationship Id="rId425" Type="http://schemas.openxmlformats.org/officeDocument/2006/relationships/image" Target="../media/image1749.png"/><Relationship Id="rId467" Type="http://schemas.openxmlformats.org/officeDocument/2006/relationships/image" Target="../media/image1770.png"/><Relationship Id="rId632" Type="http://schemas.openxmlformats.org/officeDocument/2006/relationships/image" Target="../media/image1851.png"/><Relationship Id="rId271" Type="http://schemas.openxmlformats.org/officeDocument/2006/relationships/image" Target="../media/image1672.png"/><Relationship Id="rId674" Type="http://schemas.openxmlformats.org/officeDocument/2006/relationships/image" Target="../media/image1872.png"/><Relationship Id="rId24" Type="http://schemas.openxmlformats.org/officeDocument/2006/relationships/customXml" Target="../ink/ink2062.xml"/><Relationship Id="rId66" Type="http://schemas.openxmlformats.org/officeDocument/2006/relationships/customXml" Target="../ink/ink2083.xml"/><Relationship Id="rId131" Type="http://schemas.openxmlformats.org/officeDocument/2006/relationships/image" Target="../media/image1603.png"/><Relationship Id="rId327" Type="http://schemas.openxmlformats.org/officeDocument/2006/relationships/image" Target="../media/image1700.png"/><Relationship Id="rId369" Type="http://schemas.openxmlformats.org/officeDocument/2006/relationships/image" Target="../media/image1721.png"/><Relationship Id="rId534" Type="http://schemas.openxmlformats.org/officeDocument/2006/relationships/customXml" Target="../ink/ink2318.xml"/><Relationship Id="rId576" Type="http://schemas.openxmlformats.org/officeDocument/2006/relationships/customXml" Target="../ink/ink2339.xml"/><Relationship Id="rId741" Type="http://schemas.openxmlformats.org/officeDocument/2006/relationships/customXml" Target="../ink/ink2422.xml"/><Relationship Id="rId173" Type="http://schemas.openxmlformats.org/officeDocument/2006/relationships/customXml" Target="../ink/ink2137.xml"/><Relationship Id="rId229" Type="http://schemas.openxmlformats.org/officeDocument/2006/relationships/customXml" Target="../ink/ink2165.xml"/><Relationship Id="rId380" Type="http://schemas.openxmlformats.org/officeDocument/2006/relationships/customXml" Target="../ink/ink2241.xml"/><Relationship Id="rId436" Type="http://schemas.openxmlformats.org/officeDocument/2006/relationships/customXml" Target="../ink/ink2269.xml"/><Relationship Id="rId601" Type="http://schemas.openxmlformats.org/officeDocument/2006/relationships/customXml" Target="../ink/ink2352.xml"/><Relationship Id="rId643" Type="http://schemas.openxmlformats.org/officeDocument/2006/relationships/customXml" Target="../ink/ink2373.xml"/><Relationship Id="rId240" Type="http://schemas.openxmlformats.org/officeDocument/2006/relationships/image" Target="../media/image1657.png"/><Relationship Id="rId478" Type="http://schemas.openxmlformats.org/officeDocument/2006/relationships/customXml" Target="../ink/ink2290.xml"/><Relationship Id="rId685" Type="http://schemas.openxmlformats.org/officeDocument/2006/relationships/customXml" Target="../ink/ink2394.xml"/><Relationship Id="rId35" Type="http://schemas.openxmlformats.org/officeDocument/2006/relationships/image" Target="../media/image1555.png"/><Relationship Id="rId77" Type="http://schemas.openxmlformats.org/officeDocument/2006/relationships/image" Target="../media/image1576.png"/><Relationship Id="rId100" Type="http://schemas.openxmlformats.org/officeDocument/2006/relationships/customXml" Target="../ink/ink2100.xml"/><Relationship Id="rId282" Type="http://schemas.openxmlformats.org/officeDocument/2006/relationships/customXml" Target="../ink/ink2192.xml"/><Relationship Id="rId338" Type="http://schemas.openxmlformats.org/officeDocument/2006/relationships/customXml" Target="../ink/ink2220.xml"/><Relationship Id="rId503" Type="http://schemas.openxmlformats.org/officeDocument/2006/relationships/image" Target="../media/image1788.png"/><Relationship Id="rId545" Type="http://schemas.openxmlformats.org/officeDocument/2006/relationships/image" Target="../media/image1809.png"/><Relationship Id="rId587" Type="http://schemas.openxmlformats.org/officeDocument/2006/relationships/customXml" Target="../ink/ink2345.xml"/><Relationship Id="rId710" Type="http://schemas.openxmlformats.org/officeDocument/2006/relationships/image" Target="../media/image1890.png"/><Relationship Id="rId752" Type="http://schemas.openxmlformats.org/officeDocument/2006/relationships/image" Target="../media/image1911.png"/><Relationship Id="rId8" Type="http://schemas.openxmlformats.org/officeDocument/2006/relationships/customXml" Target="../ink/ink2054.xml"/><Relationship Id="rId142" Type="http://schemas.openxmlformats.org/officeDocument/2006/relationships/customXml" Target="../ink/ink2121.xml"/><Relationship Id="rId184" Type="http://schemas.openxmlformats.org/officeDocument/2006/relationships/image" Target="../media/image1629.png"/><Relationship Id="rId391" Type="http://schemas.openxmlformats.org/officeDocument/2006/relationships/image" Target="../media/image1732.png"/><Relationship Id="rId405" Type="http://schemas.openxmlformats.org/officeDocument/2006/relationships/image" Target="../media/image1739.png"/><Relationship Id="rId447" Type="http://schemas.openxmlformats.org/officeDocument/2006/relationships/image" Target="../media/image1760.png"/><Relationship Id="rId612" Type="http://schemas.openxmlformats.org/officeDocument/2006/relationships/image" Target="../media/image1842.png"/><Relationship Id="rId251" Type="http://schemas.openxmlformats.org/officeDocument/2006/relationships/customXml" Target="../ink/ink2176.xml"/><Relationship Id="rId489" Type="http://schemas.openxmlformats.org/officeDocument/2006/relationships/image" Target="../media/image1781.png"/><Relationship Id="rId654" Type="http://schemas.openxmlformats.org/officeDocument/2006/relationships/image" Target="../media/image1862.png"/><Relationship Id="rId696" Type="http://schemas.openxmlformats.org/officeDocument/2006/relationships/image" Target="../media/image1883.png"/><Relationship Id="rId46" Type="http://schemas.openxmlformats.org/officeDocument/2006/relationships/customXml" Target="../ink/ink2073.xml"/><Relationship Id="rId293" Type="http://schemas.openxmlformats.org/officeDocument/2006/relationships/image" Target="../media/image1683.png"/><Relationship Id="rId307" Type="http://schemas.openxmlformats.org/officeDocument/2006/relationships/image" Target="../media/image1690.png"/><Relationship Id="rId349" Type="http://schemas.openxmlformats.org/officeDocument/2006/relationships/image" Target="../media/image1711.png"/><Relationship Id="rId514" Type="http://schemas.openxmlformats.org/officeDocument/2006/relationships/customXml" Target="../ink/ink2308.xml"/><Relationship Id="rId556" Type="http://schemas.openxmlformats.org/officeDocument/2006/relationships/customXml" Target="../ink/ink2329.xml"/><Relationship Id="rId721" Type="http://schemas.openxmlformats.org/officeDocument/2006/relationships/customXml" Target="../ink/ink2412.xml"/><Relationship Id="rId88" Type="http://schemas.openxmlformats.org/officeDocument/2006/relationships/customXml" Target="../ink/ink2094.xml"/><Relationship Id="rId111" Type="http://schemas.openxmlformats.org/officeDocument/2006/relationships/image" Target="../media/image1593.png"/><Relationship Id="rId153" Type="http://schemas.openxmlformats.org/officeDocument/2006/relationships/customXml" Target="../ink/ink2127.xml"/><Relationship Id="rId195" Type="http://schemas.openxmlformats.org/officeDocument/2006/relationships/customXml" Target="../ink/ink2148.xml"/><Relationship Id="rId209" Type="http://schemas.openxmlformats.org/officeDocument/2006/relationships/customXml" Target="../ink/ink2155.xml"/><Relationship Id="rId360" Type="http://schemas.openxmlformats.org/officeDocument/2006/relationships/customXml" Target="../ink/ink2231.xml"/><Relationship Id="rId416" Type="http://schemas.openxmlformats.org/officeDocument/2006/relationships/customXml" Target="../ink/ink2259.xml"/><Relationship Id="rId598" Type="http://schemas.openxmlformats.org/officeDocument/2006/relationships/image" Target="../media/image1835.png"/><Relationship Id="rId220" Type="http://schemas.openxmlformats.org/officeDocument/2006/relationships/image" Target="../media/image1647.png"/><Relationship Id="rId458" Type="http://schemas.openxmlformats.org/officeDocument/2006/relationships/customXml" Target="../ink/ink2280.xml"/><Relationship Id="rId623" Type="http://schemas.openxmlformats.org/officeDocument/2006/relationships/customXml" Target="../ink/ink2363.xml"/><Relationship Id="rId665" Type="http://schemas.openxmlformats.org/officeDocument/2006/relationships/customXml" Target="../ink/ink2384.xml"/><Relationship Id="rId15" Type="http://schemas.openxmlformats.org/officeDocument/2006/relationships/image" Target="../media/image1545.png"/><Relationship Id="rId57" Type="http://schemas.openxmlformats.org/officeDocument/2006/relationships/image" Target="../media/image1566.png"/><Relationship Id="rId262" Type="http://schemas.openxmlformats.org/officeDocument/2006/relationships/customXml" Target="../ink/ink2182.xml"/><Relationship Id="rId318" Type="http://schemas.openxmlformats.org/officeDocument/2006/relationships/customXml" Target="../ink/ink2210.xml"/><Relationship Id="rId525" Type="http://schemas.openxmlformats.org/officeDocument/2006/relationships/image" Target="../media/image1799.png"/><Relationship Id="rId567" Type="http://schemas.openxmlformats.org/officeDocument/2006/relationships/image" Target="../media/image1820.png"/><Relationship Id="rId732" Type="http://schemas.openxmlformats.org/officeDocument/2006/relationships/image" Target="../media/image1901.png"/><Relationship Id="rId99" Type="http://schemas.openxmlformats.org/officeDocument/2006/relationships/image" Target="../media/image1587.png"/><Relationship Id="rId122" Type="http://schemas.openxmlformats.org/officeDocument/2006/relationships/customXml" Target="../ink/ink2111.xml"/><Relationship Id="rId164" Type="http://schemas.openxmlformats.org/officeDocument/2006/relationships/image" Target="../media/image1619.png"/><Relationship Id="rId371" Type="http://schemas.openxmlformats.org/officeDocument/2006/relationships/image" Target="../media/image1722.png"/><Relationship Id="rId427" Type="http://schemas.openxmlformats.org/officeDocument/2006/relationships/image" Target="../media/image1750.png"/><Relationship Id="rId469" Type="http://schemas.openxmlformats.org/officeDocument/2006/relationships/image" Target="../media/image1771.png"/><Relationship Id="rId634" Type="http://schemas.openxmlformats.org/officeDocument/2006/relationships/image" Target="../media/image1852.png"/><Relationship Id="rId676" Type="http://schemas.openxmlformats.org/officeDocument/2006/relationships/image" Target="../media/image1873.png"/><Relationship Id="rId26" Type="http://schemas.openxmlformats.org/officeDocument/2006/relationships/customXml" Target="../ink/ink2063.xml"/><Relationship Id="rId231" Type="http://schemas.openxmlformats.org/officeDocument/2006/relationships/customXml" Target="../ink/ink2166.xml"/><Relationship Id="rId273" Type="http://schemas.openxmlformats.org/officeDocument/2006/relationships/image" Target="../media/image1673.png"/><Relationship Id="rId329" Type="http://schemas.openxmlformats.org/officeDocument/2006/relationships/image" Target="../media/image1701.png"/><Relationship Id="rId480" Type="http://schemas.openxmlformats.org/officeDocument/2006/relationships/customXml" Target="../ink/ink2291.xml"/><Relationship Id="rId536" Type="http://schemas.openxmlformats.org/officeDocument/2006/relationships/customXml" Target="../ink/ink2319.xml"/><Relationship Id="rId701" Type="http://schemas.openxmlformats.org/officeDocument/2006/relationships/customXml" Target="../ink/ink2402.xml"/><Relationship Id="rId68" Type="http://schemas.openxmlformats.org/officeDocument/2006/relationships/customXml" Target="../ink/ink2084.xml"/><Relationship Id="rId133" Type="http://schemas.openxmlformats.org/officeDocument/2006/relationships/image" Target="../media/image1604.png"/><Relationship Id="rId175" Type="http://schemas.openxmlformats.org/officeDocument/2006/relationships/customXml" Target="../ink/ink2138.xml"/><Relationship Id="rId340" Type="http://schemas.openxmlformats.org/officeDocument/2006/relationships/customXml" Target="../ink/ink2221.xml"/><Relationship Id="rId578" Type="http://schemas.openxmlformats.org/officeDocument/2006/relationships/customXml" Target="../ink/ink2340.xml"/><Relationship Id="rId743" Type="http://schemas.openxmlformats.org/officeDocument/2006/relationships/customXml" Target="../ink/ink2423.xml"/><Relationship Id="rId200" Type="http://schemas.openxmlformats.org/officeDocument/2006/relationships/image" Target="../media/image1637.png"/><Relationship Id="rId382" Type="http://schemas.openxmlformats.org/officeDocument/2006/relationships/customXml" Target="../ink/ink2242.xml"/><Relationship Id="rId438" Type="http://schemas.openxmlformats.org/officeDocument/2006/relationships/customXml" Target="../ink/ink2270.xml"/><Relationship Id="rId603" Type="http://schemas.openxmlformats.org/officeDocument/2006/relationships/customXml" Target="../ink/ink2353.xml"/><Relationship Id="rId645" Type="http://schemas.openxmlformats.org/officeDocument/2006/relationships/customXml" Target="../ink/ink2374.xml"/><Relationship Id="rId687" Type="http://schemas.openxmlformats.org/officeDocument/2006/relationships/customXml" Target="../ink/ink2395.xml"/><Relationship Id="rId242" Type="http://schemas.openxmlformats.org/officeDocument/2006/relationships/image" Target="../media/image1658.png"/><Relationship Id="rId284" Type="http://schemas.openxmlformats.org/officeDocument/2006/relationships/customXml" Target="../ink/ink2193.xml"/><Relationship Id="rId491" Type="http://schemas.openxmlformats.org/officeDocument/2006/relationships/image" Target="../media/image1782.png"/><Relationship Id="rId505" Type="http://schemas.openxmlformats.org/officeDocument/2006/relationships/image" Target="../media/image1789.png"/><Relationship Id="rId712" Type="http://schemas.openxmlformats.org/officeDocument/2006/relationships/image" Target="../media/image1891.png"/><Relationship Id="rId37" Type="http://schemas.openxmlformats.org/officeDocument/2006/relationships/image" Target="../media/image1556.png"/><Relationship Id="rId79" Type="http://schemas.openxmlformats.org/officeDocument/2006/relationships/image" Target="../media/image1577.png"/><Relationship Id="rId102" Type="http://schemas.openxmlformats.org/officeDocument/2006/relationships/customXml" Target="../ink/ink2101.xml"/><Relationship Id="rId144" Type="http://schemas.openxmlformats.org/officeDocument/2006/relationships/customXml" Target="../ink/ink2122.xml"/><Relationship Id="rId547" Type="http://schemas.openxmlformats.org/officeDocument/2006/relationships/image" Target="../media/image1810.png"/><Relationship Id="rId589" Type="http://schemas.openxmlformats.org/officeDocument/2006/relationships/customXml" Target="../ink/ink2346.xml"/><Relationship Id="rId754" Type="http://schemas.openxmlformats.org/officeDocument/2006/relationships/image" Target="../media/image1912.png"/><Relationship Id="rId90" Type="http://schemas.openxmlformats.org/officeDocument/2006/relationships/customXml" Target="../ink/ink2095.xml"/><Relationship Id="rId186" Type="http://schemas.openxmlformats.org/officeDocument/2006/relationships/image" Target="../media/image1630.png"/><Relationship Id="rId351" Type="http://schemas.openxmlformats.org/officeDocument/2006/relationships/image" Target="../media/image1712.png"/><Relationship Id="rId393" Type="http://schemas.openxmlformats.org/officeDocument/2006/relationships/image" Target="../media/image1733.png"/><Relationship Id="rId407" Type="http://schemas.openxmlformats.org/officeDocument/2006/relationships/image" Target="../media/image1740.png"/><Relationship Id="rId449" Type="http://schemas.openxmlformats.org/officeDocument/2006/relationships/image" Target="../media/image1761.png"/><Relationship Id="rId614" Type="http://schemas.openxmlformats.org/officeDocument/2006/relationships/image" Target="../media/image1843.png"/><Relationship Id="rId656" Type="http://schemas.openxmlformats.org/officeDocument/2006/relationships/image" Target="../media/image1863.png"/><Relationship Id="rId211" Type="http://schemas.openxmlformats.org/officeDocument/2006/relationships/customXml" Target="../ink/ink2156.xml"/><Relationship Id="rId253" Type="http://schemas.openxmlformats.org/officeDocument/2006/relationships/image" Target="../media/image1663.png"/><Relationship Id="rId295" Type="http://schemas.openxmlformats.org/officeDocument/2006/relationships/image" Target="../media/image1684.png"/><Relationship Id="rId309" Type="http://schemas.openxmlformats.org/officeDocument/2006/relationships/image" Target="../media/image1691.png"/><Relationship Id="rId460" Type="http://schemas.openxmlformats.org/officeDocument/2006/relationships/customXml" Target="../ink/ink2281.xml"/><Relationship Id="rId516" Type="http://schemas.openxmlformats.org/officeDocument/2006/relationships/customXml" Target="../ink/ink2309.xml"/><Relationship Id="rId698" Type="http://schemas.openxmlformats.org/officeDocument/2006/relationships/image" Target="../media/image1884.png"/><Relationship Id="rId48" Type="http://schemas.openxmlformats.org/officeDocument/2006/relationships/customXml" Target="../ink/ink2074.xml"/><Relationship Id="rId113" Type="http://schemas.openxmlformats.org/officeDocument/2006/relationships/image" Target="../media/image1594.png"/><Relationship Id="rId320" Type="http://schemas.openxmlformats.org/officeDocument/2006/relationships/customXml" Target="../ink/ink2211.xml"/><Relationship Id="rId558" Type="http://schemas.openxmlformats.org/officeDocument/2006/relationships/customXml" Target="../ink/ink2330.xml"/><Relationship Id="rId723" Type="http://schemas.openxmlformats.org/officeDocument/2006/relationships/customXml" Target="../ink/ink2413.xml"/><Relationship Id="rId155" Type="http://schemas.openxmlformats.org/officeDocument/2006/relationships/customXml" Target="../ink/ink2128.xml"/><Relationship Id="rId197" Type="http://schemas.openxmlformats.org/officeDocument/2006/relationships/customXml" Target="../ink/ink2149.xml"/><Relationship Id="rId362" Type="http://schemas.openxmlformats.org/officeDocument/2006/relationships/customXml" Target="../ink/ink2232.xml"/><Relationship Id="rId418" Type="http://schemas.openxmlformats.org/officeDocument/2006/relationships/customXml" Target="../ink/ink2260.xml"/><Relationship Id="rId625" Type="http://schemas.openxmlformats.org/officeDocument/2006/relationships/customXml" Target="../ink/ink2364.xml"/><Relationship Id="rId222" Type="http://schemas.openxmlformats.org/officeDocument/2006/relationships/image" Target="../media/image1648.png"/><Relationship Id="rId264" Type="http://schemas.openxmlformats.org/officeDocument/2006/relationships/customXml" Target="../ink/ink2183.xml"/><Relationship Id="rId471" Type="http://schemas.openxmlformats.org/officeDocument/2006/relationships/image" Target="../media/image1772.png"/><Relationship Id="rId667" Type="http://schemas.openxmlformats.org/officeDocument/2006/relationships/customXml" Target="../ink/ink2385.xml"/><Relationship Id="rId17" Type="http://schemas.openxmlformats.org/officeDocument/2006/relationships/image" Target="../media/image1546.png"/><Relationship Id="rId59" Type="http://schemas.openxmlformats.org/officeDocument/2006/relationships/image" Target="../media/image1567.png"/><Relationship Id="rId124" Type="http://schemas.openxmlformats.org/officeDocument/2006/relationships/customXml" Target="../ink/ink2112.xml"/><Relationship Id="rId527" Type="http://schemas.openxmlformats.org/officeDocument/2006/relationships/image" Target="../media/image1800.png"/><Relationship Id="rId569" Type="http://schemas.openxmlformats.org/officeDocument/2006/relationships/image" Target="../media/image1821.png"/><Relationship Id="rId734" Type="http://schemas.openxmlformats.org/officeDocument/2006/relationships/image" Target="../media/image1902.png"/><Relationship Id="rId70" Type="http://schemas.openxmlformats.org/officeDocument/2006/relationships/customXml" Target="../ink/ink2085.xml"/><Relationship Id="rId166" Type="http://schemas.openxmlformats.org/officeDocument/2006/relationships/image" Target="../media/image1620.png"/><Relationship Id="rId331" Type="http://schemas.openxmlformats.org/officeDocument/2006/relationships/image" Target="../media/image1702.png"/><Relationship Id="rId373" Type="http://schemas.openxmlformats.org/officeDocument/2006/relationships/image" Target="../media/image1723.png"/><Relationship Id="rId429" Type="http://schemas.openxmlformats.org/officeDocument/2006/relationships/image" Target="../media/image1751.png"/><Relationship Id="rId580" Type="http://schemas.openxmlformats.org/officeDocument/2006/relationships/customXml" Target="../ink/ink2341.xml"/><Relationship Id="rId636" Type="http://schemas.openxmlformats.org/officeDocument/2006/relationships/image" Target="../media/image185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167.xml"/><Relationship Id="rId440" Type="http://schemas.openxmlformats.org/officeDocument/2006/relationships/customXml" Target="../ink/ink2271.xml"/><Relationship Id="rId678" Type="http://schemas.openxmlformats.org/officeDocument/2006/relationships/image" Target="../media/image1874.png"/><Relationship Id="rId28" Type="http://schemas.openxmlformats.org/officeDocument/2006/relationships/customXml" Target="../ink/ink2064.xml"/><Relationship Id="rId275" Type="http://schemas.openxmlformats.org/officeDocument/2006/relationships/image" Target="../media/image1674.png"/><Relationship Id="rId300" Type="http://schemas.openxmlformats.org/officeDocument/2006/relationships/customXml" Target="../ink/ink2201.xml"/><Relationship Id="rId482" Type="http://schemas.openxmlformats.org/officeDocument/2006/relationships/customXml" Target="../ink/ink2292.xml"/><Relationship Id="rId538" Type="http://schemas.openxmlformats.org/officeDocument/2006/relationships/customXml" Target="../ink/ink2320.xml"/><Relationship Id="rId703" Type="http://schemas.openxmlformats.org/officeDocument/2006/relationships/customXml" Target="../ink/ink2403.xml"/><Relationship Id="rId745" Type="http://schemas.openxmlformats.org/officeDocument/2006/relationships/customXml" Target="../ink/ink2424.xml"/><Relationship Id="rId81" Type="http://schemas.openxmlformats.org/officeDocument/2006/relationships/image" Target="../media/image1578.png"/><Relationship Id="rId135" Type="http://schemas.openxmlformats.org/officeDocument/2006/relationships/image" Target="../media/image1605.png"/><Relationship Id="rId177" Type="http://schemas.openxmlformats.org/officeDocument/2006/relationships/customXml" Target="../ink/ink2139.xml"/><Relationship Id="rId342" Type="http://schemas.openxmlformats.org/officeDocument/2006/relationships/customXml" Target="../ink/ink2222.xml"/><Relationship Id="rId384" Type="http://schemas.openxmlformats.org/officeDocument/2006/relationships/customXml" Target="../ink/ink2243.xml"/><Relationship Id="rId591" Type="http://schemas.openxmlformats.org/officeDocument/2006/relationships/customXml" Target="../ink/ink2347.xml"/><Relationship Id="rId605" Type="http://schemas.openxmlformats.org/officeDocument/2006/relationships/customXml" Target="../ink/ink2354.xml"/><Relationship Id="rId202" Type="http://schemas.openxmlformats.org/officeDocument/2006/relationships/image" Target="../media/image1638.png"/><Relationship Id="rId244" Type="http://schemas.openxmlformats.org/officeDocument/2006/relationships/image" Target="../media/image1659.png"/><Relationship Id="rId647" Type="http://schemas.openxmlformats.org/officeDocument/2006/relationships/customXml" Target="../ink/ink2375.xml"/><Relationship Id="rId689" Type="http://schemas.openxmlformats.org/officeDocument/2006/relationships/customXml" Target="../ink/ink2396.xml"/><Relationship Id="rId39" Type="http://schemas.openxmlformats.org/officeDocument/2006/relationships/image" Target="../media/image1557.png"/><Relationship Id="rId286" Type="http://schemas.openxmlformats.org/officeDocument/2006/relationships/customXml" Target="../ink/ink2194.xml"/><Relationship Id="rId451" Type="http://schemas.openxmlformats.org/officeDocument/2006/relationships/image" Target="../media/image1762.png"/><Relationship Id="rId493" Type="http://schemas.openxmlformats.org/officeDocument/2006/relationships/image" Target="../media/image1783.png"/><Relationship Id="rId507" Type="http://schemas.openxmlformats.org/officeDocument/2006/relationships/image" Target="../media/image1790.png"/><Relationship Id="rId549" Type="http://schemas.openxmlformats.org/officeDocument/2006/relationships/image" Target="../media/image1811.png"/><Relationship Id="rId714" Type="http://schemas.openxmlformats.org/officeDocument/2006/relationships/image" Target="../media/image1892.png"/><Relationship Id="rId756" Type="http://schemas.openxmlformats.org/officeDocument/2006/relationships/image" Target="../media/image1913.png"/><Relationship Id="rId50" Type="http://schemas.openxmlformats.org/officeDocument/2006/relationships/customXml" Target="../ink/ink2075.xml"/><Relationship Id="rId104" Type="http://schemas.openxmlformats.org/officeDocument/2006/relationships/customXml" Target="../ink/ink2102.xml"/><Relationship Id="rId146" Type="http://schemas.openxmlformats.org/officeDocument/2006/relationships/customXml" Target="../ink/ink2123.xml"/><Relationship Id="rId188" Type="http://schemas.openxmlformats.org/officeDocument/2006/relationships/image" Target="../media/image1631.png"/><Relationship Id="rId311" Type="http://schemas.openxmlformats.org/officeDocument/2006/relationships/image" Target="../media/image1692.png"/><Relationship Id="rId353" Type="http://schemas.openxmlformats.org/officeDocument/2006/relationships/image" Target="../media/image1713.png"/><Relationship Id="rId395" Type="http://schemas.openxmlformats.org/officeDocument/2006/relationships/image" Target="../media/image1734.png"/><Relationship Id="rId409" Type="http://schemas.openxmlformats.org/officeDocument/2006/relationships/image" Target="../media/image1741.png"/><Relationship Id="rId560" Type="http://schemas.openxmlformats.org/officeDocument/2006/relationships/customXml" Target="../ink/ink2331.xml"/><Relationship Id="rId92" Type="http://schemas.openxmlformats.org/officeDocument/2006/relationships/customXml" Target="../ink/ink2096.xml"/><Relationship Id="rId213" Type="http://schemas.openxmlformats.org/officeDocument/2006/relationships/customXml" Target="../ink/ink2157.xml"/><Relationship Id="rId420" Type="http://schemas.openxmlformats.org/officeDocument/2006/relationships/customXml" Target="../ink/ink2261.xml"/><Relationship Id="rId616" Type="http://schemas.openxmlformats.org/officeDocument/2006/relationships/image" Target="../media/image1844.png"/><Relationship Id="rId658" Type="http://schemas.openxmlformats.org/officeDocument/2006/relationships/image" Target="../media/image1864.png"/><Relationship Id="rId255" Type="http://schemas.openxmlformats.org/officeDocument/2006/relationships/image" Target="../media/image1664.png"/><Relationship Id="rId297" Type="http://schemas.openxmlformats.org/officeDocument/2006/relationships/image" Target="../media/image1685.png"/><Relationship Id="rId462" Type="http://schemas.openxmlformats.org/officeDocument/2006/relationships/customXml" Target="../ink/ink2282.xml"/><Relationship Id="rId518" Type="http://schemas.openxmlformats.org/officeDocument/2006/relationships/customXml" Target="../ink/ink2310.xml"/><Relationship Id="rId725" Type="http://schemas.openxmlformats.org/officeDocument/2006/relationships/customXml" Target="../ink/ink2414.xml"/><Relationship Id="rId115" Type="http://schemas.openxmlformats.org/officeDocument/2006/relationships/image" Target="../media/image1595.png"/><Relationship Id="rId157" Type="http://schemas.openxmlformats.org/officeDocument/2006/relationships/customXml" Target="../ink/ink2129.xml"/><Relationship Id="rId322" Type="http://schemas.openxmlformats.org/officeDocument/2006/relationships/customXml" Target="../ink/ink2212.xml"/><Relationship Id="rId364" Type="http://schemas.openxmlformats.org/officeDocument/2006/relationships/customXml" Target="../ink/ink2233.xml"/><Relationship Id="rId61" Type="http://schemas.openxmlformats.org/officeDocument/2006/relationships/image" Target="../media/image1568.png"/><Relationship Id="rId199" Type="http://schemas.openxmlformats.org/officeDocument/2006/relationships/customXml" Target="../ink/ink2150.xml"/><Relationship Id="rId571" Type="http://schemas.openxmlformats.org/officeDocument/2006/relationships/image" Target="../media/image1822.png"/><Relationship Id="rId627" Type="http://schemas.openxmlformats.org/officeDocument/2006/relationships/customXml" Target="../ink/ink2365.xml"/><Relationship Id="rId669" Type="http://schemas.openxmlformats.org/officeDocument/2006/relationships/customXml" Target="../ink/ink2386.xml"/><Relationship Id="rId19" Type="http://schemas.openxmlformats.org/officeDocument/2006/relationships/image" Target="../media/image1547.png"/><Relationship Id="rId224" Type="http://schemas.openxmlformats.org/officeDocument/2006/relationships/image" Target="../media/image1649.png"/><Relationship Id="rId266" Type="http://schemas.openxmlformats.org/officeDocument/2006/relationships/customXml" Target="../ink/ink2184.xml"/><Relationship Id="rId431" Type="http://schemas.openxmlformats.org/officeDocument/2006/relationships/image" Target="../media/image1752.png"/><Relationship Id="rId473" Type="http://schemas.openxmlformats.org/officeDocument/2006/relationships/image" Target="../media/image1773.png"/><Relationship Id="rId529" Type="http://schemas.openxmlformats.org/officeDocument/2006/relationships/image" Target="../media/image1801.png"/><Relationship Id="rId680" Type="http://schemas.openxmlformats.org/officeDocument/2006/relationships/image" Target="../media/image1875.png"/><Relationship Id="rId736" Type="http://schemas.openxmlformats.org/officeDocument/2006/relationships/image" Target="../media/image1903.png"/><Relationship Id="rId30" Type="http://schemas.openxmlformats.org/officeDocument/2006/relationships/customXml" Target="../ink/ink2065.xml"/><Relationship Id="rId126" Type="http://schemas.openxmlformats.org/officeDocument/2006/relationships/customXml" Target="../ink/ink2113.xml"/><Relationship Id="rId168" Type="http://schemas.openxmlformats.org/officeDocument/2006/relationships/image" Target="../media/image1621.png"/><Relationship Id="rId333" Type="http://schemas.openxmlformats.org/officeDocument/2006/relationships/image" Target="../media/image1703.png"/><Relationship Id="rId540" Type="http://schemas.openxmlformats.org/officeDocument/2006/relationships/customXml" Target="../ink/ink2321.xml"/><Relationship Id="rId72" Type="http://schemas.openxmlformats.org/officeDocument/2006/relationships/customXml" Target="../ink/ink2086.xml"/><Relationship Id="rId375" Type="http://schemas.openxmlformats.org/officeDocument/2006/relationships/image" Target="../media/image1724.png"/><Relationship Id="rId582" Type="http://schemas.openxmlformats.org/officeDocument/2006/relationships/customXml" Target="../ink/ink2342.xml"/><Relationship Id="rId638" Type="http://schemas.openxmlformats.org/officeDocument/2006/relationships/image" Target="../media/image1854.png"/><Relationship Id="rId3" Type="http://schemas.openxmlformats.org/officeDocument/2006/relationships/image" Target="../media/image1541.png"/><Relationship Id="rId235" Type="http://schemas.openxmlformats.org/officeDocument/2006/relationships/customXml" Target="../ink/ink2168.xml"/><Relationship Id="rId277" Type="http://schemas.openxmlformats.org/officeDocument/2006/relationships/image" Target="../media/image1675.png"/><Relationship Id="rId400" Type="http://schemas.openxmlformats.org/officeDocument/2006/relationships/customXml" Target="../ink/ink2251.xml"/><Relationship Id="rId442" Type="http://schemas.openxmlformats.org/officeDocument/2006/relationships/customXml" Target="../ink/ink2272.xml"/><Relationship Id="rId484" Type="http://schemas.openxmlformats.org/officeDocument/2006/relationships/customXml" Target="../ink/ink2293.xml"/><Relationship Id="rId705" Type="http://schemas.openxmlformats.org/officeDocument/2006/relationships/customXml" Target="../ink/ink2404.xml"/><Relationship Id="rId137" Type="http://schemas.openxmlformats.org/officeDocument/2006/relationships/image" Target="../media/image1606.png"/><Relationship Id="rId302" Type="http://schemas.openxmlformats.org/officeDocument/2006/relationships/customXml" Target="../ink/ink2202.xml"/><Relationship Id="rId344" Type="http://schemas.openxmlformats.org/officeDocument/2006/relationships/customXml" Target="../ink/ink2223.xml"/><Relationship Id="rId691" Type="http://schemas.openxmlformats.org/officeDocument/2006/relationships/customXml" Target="../ink/ink2397.xml"/><Relationship Id="rId747" Type="http://schemas.openxmlformats.org/officeDocument/2006/relationships/customXml" Target="../ink/ink2425.xml"/><Relationship Id="rId41" Type="http://schemas.openxmlformats.org/officeDocument/2006/relationships/image" Target="../media/image1558.png"/><Relationship Id="rId83" Type="http://schemas.openxmlformats.org/officeDocument/2006/relationships/image" Target="../media/image1579.png"/><Relationship Id="rId179" Type="http://schemas.openxmlformats.org/officeDocument/2006/relationships/customXml" Target="../ink/ink2140.xml"/><Relationship Id="rId386" Type="http://schemas.openxmlformats.org/officeDocument/2006/relationships/customXml" Target="../ink/ink2244.xml"/><Relationship Id="rId551" Type="http://schemas.openxmlformats.org/officeDocument/2006/relationships/image" Target="../media/image1812.png"/><Relationship Id="rId593" Type="http://schemas.openxmlformats.org/officeDocument/2006/relationships/customXml" Target="../ink/ink2348.xml"/><Relationship Id="rId607" Type="http://schemas.openxmlformats.org/officeDocument/2006/relationships/customXml" Target="../ink/ink2355.xml"/><Relationship Id="rId649" Type="http://schemas.openxmlformats.org/officeDocument/2006/relationships/customXml" Target="../ink/ink2376.xml"/><Relationship Id="rId190" Type="http://schemas.openxmlformats.org/officeDocument/2006/relationships/image" Target="../media/image1632.png"/><Relationship Id="rId204" Type="http://schemas.openxmlformats.org/officeDocument/2006/relationships/image" Target="../media/image1639.png"/><Relationship Id="rId246" Type="http://schemas.openxmlformats.org/officeDocument/2006/relationships/image" Target="../media/image1660.png"/><Relationship Id="rId288" Type="http://schemas.openxmlformats.org/officeDocument/2006/relationships/customXml" Target="../ink/ink2195.xml"/><Relationship Id="rId411" Type="http://schemas.openxmlformats.org/officeDocument/2006/relationships/image" Target="../media/image1742.png"/><Relationship Id="rId453" Type="http://schemas.openxmlformats.org/officeDocument/2006/relationships/image" Target="../media/image1763.png"/><Relationship Id="rId509" Type="http://schemas.openxmlformats.org/officeDocument/2006/relationships/image" Target="../media/image1791.png"/><Relationship Id="rId660" Type="http://schemas.openxmlformats.org/officeDocument/2006/relationships/image" Target="../media/image1865.png"/><Relationship Id="rId106" Type="http://schemas.openxmlformats.org/officeDocument/2006/relationships/customXml" Target="../ink/ink2103.xml"/><Relationship Id="rId313" Type="http://schemas.openxmlformats.org/officeDocument/2006/relationships/image" Target="../media/image1693.png"/><Relationship Id="rId495" Type="http://schemas.openxmlformats.org/officeDocument/2006/relationships/image" Target="../media/image1784.png"/><Relationship Id="rId716" Type="http://schemas.openxmlformats.org/officeDocument/2006/relationships/image" Target="../media/image1893.png"/><Relationship Id="rId758" Type="http://schemas.openxmlformats.org/officeDocument/2006/relationships/image" Target="../media/image1914.png"/><Relationship Id="rId10" Type="http://schemas.openxmlformats.org/officeDocument/2006/relationships/customXml" Target="../ink/ink2055.xml"/><Relationship Id="rId52" Type="http://schemas.openxmlformats.org/officeDocument/2006/relationships/customXml" Target="../ink/ink2076.xml"/><Relationship Id="rId94" Type="http://schemas.openxmlformats.org/officeDocument/2006/relationships/customXml" Target="../ink/ink2097.xml"/><Relationship Id="rId148" Type="http://schemas.openxmlformats.org/officeDocument/2006/relationships/customXml" Target="../ink/ink2124.xml"/><Relationship Id="rId355" Type="http://schemas.openxmlformats.org/officeDocument/2006/relationships/image" Target="../media/image1714.png"/><Relationship Id="rId397" Type="http://schemas.openxmlformats.org/officeDocument/2006/relationships/image" Target="../media/image1735.png"/><Relationship Id="rId520" Type="http://schemas.openxmlformats.org/officeDocument/2006/relationships/customXml" Target="../ink/ink2311.xml"/><Relationship Id="rId562" Type="http://schemas.openxmlformats.org/officeDocument/2006/relationships/customXml" Target="../ink/ink2332.xml"/><Relationship Id="rId618" Type="http://schemas.openxmlformats.org/officeDocument/2006/relationships/image" Target="../media/image1845.png"/><Relationship Id="rId215" Type="http://schemas.openxmlformats.org/officeDocument/2006/relationships/customXml" Target="../ink/ink2158.xml"/><Relationship Id="rId257" Type="http://schemas.openxmlformats.org/officeDocument/2006/relationships/image" Target="../media/image1665.png"/><Relationship Id="rId422" Type="http://schemas.openxmlformats.org/officeDocument/2006/relationships/customXml" Target="../ink/ink2262.xml"/><Relationship Id="rId464" Type="http://schemas.openxmlformats.org/officeDocument/2006/relationships/customXml" Target="../ink/ink2283.xml"/><Relationship Id="rId299" Type="http://schemas.openxmlformats.org/officeDocument/2006/relationships/image" Target="../media/image1686.png"/><Relationship Id="rId727" Type="http://schemas.openxmlformats.org/officeDocument/2006/relationships/customXml" Target="../ink/ink2415.xml"/><Relationship Id="rId63" Type="http://schemas.openxmlformats.org/officeDocument/2006/relationships/image" Target="../media/image1569.png"/><Relationship Id="rId159" Type="http://schemas.openxmlformats.org/officeDocument/2006/relationships/customXml" Target="../ink/ink2130.xml"/><Relationship Id="rId366" Type="http://schemas.openxmlformats.org/officeDocument/2006/relationships/customXml" Target="../ink/ink2234.xml"/><Relationship Id="rId573" Type="http://schemas.openxmlformats.org/officeDocument/2006/relationships/image" Target="../media/image1823.png"/><Relationship Id="rId226" Type="http://schemas.openxmlformats.org/officeDocument/2006/relationships/image" Target="../media/image1650.png"/><Relationship Id="rId433" Type="http://schemas.openxmlformats.org/officeDocument/2006/relationships/image" Target="../media/image1753.png"/><Relationship Id="rId640" Type="http://schemas.openxmlformats.org/officeDocument/2006/relationships/image" Target="../media/image1855.png"/><Relationship Id="rId738" Type="http://schemas.openxmlformats.org/officeDocument/2006/relationships/image" Target="../media/image1904.png"/><Relationship Id="rId74" Type="http://schemas.openxmlformats.org/officeDocument/2006/relationships/customXml" Target="../ink/ink2087.xml"/><Relationship Id="rId377" Type="http://schemas.openxmlformats.org/officeDocument/2006/relationships/image" Target="../media/image1725.png"/><Relationship Id="rId500" Type="http://schemas.openxmlformats.org/officeDocument/2006/relationships/customXml" Target="../ink/ink2301.xml"/><Relationship Id="rId584" Type="http://schemas.openxmlformats.org/officeDocument/2006/relationships/customXml" Target="../ink/ink2343.xml"/><Relationship Id="rId5" Type="http://schemas.openxmlformats.org/officeDocument/2006/relationships/image" Target="../media/image1542.png"/><Relationship Id="rId237" Type="http://schemas.openxmlformats.org/officeDocument/2006/relationships/customXml" Target="../ink/ink2169.xml"/><Relationship Id="rId444" Type="http://schemas.openxmlformats.org/officeDocument/2006/relationships/customXml" Target="../ink/ink2273.xml"/><Relationship Id="rId651" Type="http://schemas.openxmlformats.org/officeDocument/2006/relationships/customXml" Target="../ink/ink2377.xml"/><Relationship Id="rId749" Type="http://schemas.openxmlformats.org/officeDocument/2006/relationships/customXml" Target="../ink/ink2426.xml"/><Relationship Id="rId290" Type="http://schemas.openxmlformats.org/officeDocument/2006/relationships/customXml" Target="../ink/ink2196.xml"/><Relationship Id="rId304" Type="http://schemas.openxmlformats.org/officeDocument/2006/relationships/customXml" Target="../ink/ink2203.xml"/><Relationship Id="rId388" Type="http://schemas.openxmlformats.org/officeDocument/2006/relationships/customXml" Target="../ink/ink2245.xml"/><Relationship Id="rId511" Type="http://schemas.openxmlformats.org/officeDocument/2006/relationships/image" Target="../media/image1792.png"/><Relationship Id="rId609" Type="http://schemas.openxmlformats.org/officeDocument/2006/relationships/customXml" Target="../ink/ink2356.xml"/><Relationship Id="rId85" Type="http://schemas.openxmlformats.org/officeDocument/2006/relationships/image" Target="../media/image1580.png"/><Relationship Id="rId150" Type="http://schemas.openxmlformats.org/officeDocument/2006/relationships/image" Target="../media/image1612.png"/><Relationship Id="rId595" Type="http://schemas.openxmlformats.org/officeDocument/2006/relationships/customXml" Target="../ink/ink2349.xml"/><Relationship Id="rId248" Type="http://schemas.openxmlformats.org/officeDocument/2006/relationships/image" Target="../media/image1661.png"/><Relationship Id="rId455" Type="http://schemas.openxmlformats.org/officeDocument/2006/relationships/image" Target="../media/image1764.png"/><Relationship Id="rId662" Type="http://schemas.openxmlformats.org/officeDocument/2006/relationships/image" Target="../media/image1866.png"/><Relationship Id="rId12" Type="http://schemas.openxmlformats.org/officeDocument/2006/relationships/customXml" Target="../ink/ink2056.xml"/><Relationship Id="rId108" Type="http://schemas.openxmlformats.org/officeDocument/2006/relationships/customXml" Target="../ink/ink2104.xml"/><Relationship Id="rId315" Type="http://schemas.openxmlformats.org/officeDocument/2006/relationships/image" Target="../media/image1694.png"/><Relationship Id="rId522" Type="http://schemas.openxmlformats.org/officeDocument/2006/relationships/customXml" Target="../ink/ink2312.xml"/><Relationship Id="rId96" Type="http://schemas.openxmlformats.org/officeDocument/2006/relationships/customXml" Target="../ink/ink2098.xml"/><Relationship Id="rId161" Type="http://schemas.openxmlformats.org/officeDocument/2006/relationships/customXml" Target="../ink/ink2131.xml"/><Relationship Id="rId399" Type="http://schemas.openxmlformats.org/officeDocument/2006/relationships/image" Target="../media/image1736.png"/><Relationship Id="rId259" Type="http://schemas.openxmlformats.org/officeDocument/2006/relationships/image" Target="../media/image1666.png"/><Relationship Id="rId466" Type="http://schemas.openxmlformats.org/officeDocument/2006/relationships/customXml" Target="../ink/ink2284.xml"/><Relationship Id="rId673" Type="http://schemas.openxmlformats.org/officeDocument/2006/relationships/customXml" Target="../ink/ink2388.xml"/><Relationship Id="rId23" Type="http://schemas.openxmlformats.org/officeDocument/2006/relationships/image" Target="../media/image1549.png"/><Relationship Id="rId119" Type="http://schemas.openxmlformats.org/officeDocument/2006/relationships/image" Target="../media/image1597.png"/><Relationship Id="rId326" Type="http://schemas.openxmlformats.org/officeDocument/2006/relationships/customXml" Target="../ink/ink2214.xml"/><Relationship Id="rId533" Type="http://schemas.openxmlformats.org/officeDocument/2006/relationships/image" Target="../media/image1803.png"/><Relationship Id="rId740" Type="http://schemas.openxmlformats.org/officeDocument/2006/relationships/image" Target="../media/image1905.png"/><Relationship Id="rId172" Type="http://schemas.openxmlformats.org/officeDocument/2006/relationships/image" Target="../media/image1623.png"/><Relationship Id="rId477" Type="http://schemas.openxmlformats.org/officeDocument/2006/relationships/image" Target="../media/image1775.png"/><Relationship Id="rId600" Type="http://schemas.openxmlformats.org/officeDocument/2006/relationships/image" Target="../media/image1836.png"/><Relationship Id="rId684" Type="http://schemas.openxmlformats.org/officeDocument/2006/relationships/image" Target="../media/image1877.png"/><Relationship Id="rId337" Type="http://schemas.openxmlformats.org/officeDocument/2006/relationships/image" Target="../media/image1705.png"/><Relationship Id="rId34" Type="http://schemas.openxmlformats.org/officeDocument/2006/relationships/customXml" Target="../ink/ink2067.xml"/><Relationship Id="rId544" Type="http://schemas.openxmlformats.org/officeDocument/2006/relationships/customXml" Target="../ink/ink2323.xml"/><Relationship Id="rId751" Type="http://schemas.openxmlformats.org/officeDocument/2006/relationships/customXml" Target="../ink/ink2427.xml"/><Relationship Id="rId183" Type="http://schemas.openxmlformats.org/officeDocument/2006/relationships/customXml" Target="../ink/ink2142.xml"/><Relationship Id="rId390" Type="http://schemas.openxmlformats.org/officeDocument/2006/relationships/customXml" Target="../ink/ink2246.xml"/><Relationship Id="rId404" Type="http://schemas.openxmlformats.org/officeDocument/2006/relationships/customXml" Target="../ink/ink2253.xml"/><Relationship Id="rId611" Type="http://schemas.openxmlformats.org/officeDocument/2006/relationships/customXml" Target="../ink/ink2357.xml"/><Relationship Id="rId250" Type="http://schemas.openxmlformats.org/officeDocument/2006/relationships/image" Target="../media/image1662.png"/><Relationship Id="rId488" Type="http://schemas.openxmlformats.org/officeDocument/2006/relationships/customXml" Target="../ink/ink2295.xml"/><Relationship Id="rId695" Type="http://schemas.openxmlformats.org/officeDocument/2006/relationships/customXml" Target="../ink/ink2399.xml"/><Relationship Id="rId709" Type="http://schemas.openxmlformats.org/officeDocument/2006/relationships/customXml" Target="../ink/ink2406.xml"/><Relationship Id="rId45" Type="http://schemas.openxmlformats.org/officeDocument/2006/relationships/image" Target="../media/image1560.png"/><Relationship Id="rId110" Type="http://schemas.openxmlformats.org/officeDocument/2006/relationships/customXml" Target="../ink/ink2105.xml"/><Relationship Id="rId348" Type="http://schemas.openxmlformats.org/officeDocument/2006/relationships/customXml" Target="../ink/ink2225.xml"/><Relationship Id="rId555" Type="http://schemas.openxmlformats.org/officeDocument/2006/relationships/image" Target="../media/image1814.png"/><Relationship Id="rId194" Type="http://schemas.openxmlformats.org/officeDocument/2006/relationships/image" Target="../media/image1634.png"/><Relationship Id="rId208" Type="http://schemas.openxmlformats.org/officeDocument/2006/relationships/image" Target="../media/image1641.png"/><Relationship Id="rId415" Type="http://schemas.openxmlformats.org/officeDocument/2006/relationships/image" Target="../media/image1744.png"/><Relationship Id="rId622" Type="http://schemas.openxmlformats.org/officeDocument/2006/relationships/image" Target="../media/image1847.png"/><Relationship Id="rId261" Type="http://schemas.openxmlformats.org/officeDocument/2006/relationships/image" Target="../media/image1667.png"/><Relationship Id="rId499" Type="http://schemas.openxmlformats.org/officeDocument/2006/relationships/image" Target="../media/image1786.png"/><Relationship Id="rId56" Type="http://schemas.openxmlformats.org/officeDocument/2006/relationships/customXml" Target="../ink/ink2078.xml"/><Relationship Id="rId359" Type="http://schemas.openxmlformats.org/officeDocument/2006/relationships/image" Target="../media/image1716.png"/><Relationship Id="rId566" Type="http://schemas.openxmlformats.org/officeDocument/2006/relationships/customXml" Target="../ink/ink2334.xml"/><Relationship Id="rId121" Type="http://schemas.openxmlformats.org/officeDocument/2006/relationships/image" Target="../media/image1598.png"/><Relationship Id="rId219" Type="http://schemas.openxmlformats.org/officeDocument/2006/relationships/customXml" Target="../ink/ink2160.xml"/><Relationship Id="rId426" Type="http://schemas.openxmlformats.org/officeDocument/2006/relationships/customXml" Target="../ink/ink2264.xml"/><Relationship Id="rId633" Type="http://schemas.openxmlformats.org/officeDocument/2006/relationships/customXml" Target="../ink/ink2368.xml"/><Relationship Id="rId67" Type="http://schemas.openxmlformats.org/officeDocument/2006/relationships/image" Target="../media/image1571.png"/><Relationship Id="rId272" Type="http://schemas.openxmlformats.org/officeDocument/2006/relationships/customXml" Target="../ink/ink2187.xml"/><Relationship Id="rId577" Type="http://schemas.openxmlformats.org/officeDocument/2006/relationships/image" Target="../media/image1825.png"/><Relationship Id="rId700" Type="http://schemas.openxmlformats.org/officeDocument/2006/relationships/image" Target="../media/image1885.png"/><Relationship Id="rId132" Type="http://schemas.openxmlformats.org/officeDocument/2006/relationships/customXml" Target="../ink/ink2116.xml"/><Relationship Id="rId437" Type="http://schemas.openxmlformats.org/officeDocument/2006/relationships/image" Target="../media/image1755.png"/><Relationship Id="rId644" Type="http://schemas.openxmlformats.org/officeDocument/2006/relationships/image" Target="../media/image1857.png"/><Relationship Id="rId283" Type="http://schemas.openxmlformats.org/officeDocument/2006/relationships/image" Target="../media/image1678.png"/><Relationship Id="rId490" Type="http://schemas.openxmlformats.org/officeDocument/2006/relationships/customXml" Target="../ink/ink2296.xml"/><Relationship Id="rId504" Type="http://schemas.openxmlformats.org/officeDocument/2006/relationships/customXml" Target="../ink/ink2303.xml"/><Relationship Id="rId711" Type="http://schemas.openxmlformats.org/officeDocument/2006/relationships/customXml" Target="../ink/ink2407.xml"/><Relationship Id="rId78" Type="http://schemas.openxmlformats.org/officeDocument/2006/relationships/customXml" Target="../ink/ink2089.xml"/><Relationship Id="rId143" Type="http://schemas.openxmlformats.org/officeDocument/2006/relationships/image" Target="../media/image1609.png"/><Relationship Id="rId350" Type="http://schemas.openxmlformats.org/officeDocument/2006/relationships/customXml" Target="../ink/ink2226.xml"/><Relationship Id="rId588" Type="http://schemas.openxmlformats.org/officeDocument/2006/relationships/image" Target="../media/image1830.png"/><Relationship Id="rId9" Type="http://schemas.openxmlformats.org/officeDocument/2006/relationships/image" Target="../media/image1543.png"/><Relationship Id="rId210" Type="http://schemas.openxmlformats.org/officeDocument/2006/relationships/image" Target="../media/image1642.png"/><Relationship Id="rId448" Type="http://schemas.openxmlformats.org/officeDocument/2006/relationships/customXml" Target="../ink/ink2275.xml"/><Relationship Id="rId655" Type="http://schemas.openxmlformats.org/officeDocument/2006/relationships/customXml" Target="../ink/ink2379.xml"/><Relationship Id="rId294" Type="http://schemas.openxmlformats.org/officeDocument/2006/relationships/customXml" Target="../ink/ink2198.xml"/><Relationship Id="rId308" Type="http://schemas.openxmlformats.org/officeDocument/2006/relationships/customXml" Target="../ink/ink2205.xml"/><Relationship Id="rId515" Type="http://schemas.openxmlformats.org/officeDocument/2006/relationships/image" Target="../media/image1794.png"/><Relationship Id="rId722" Type="http://schemas.openxmlformats.org/officeDocument/2006/relationships/image" Target="../media/image1896.png"/><Relationship Id="rId89" Type="http://schemas.openxmlformats.org/officeDocument/2006/relationships/image" Target="../media/image1582.png"/><Relationship Id="rId154" Type="http://schemas.openxmlformats.org/officeDocument/2006/relationships/image" Target="../media/image1614.png"/><Relationship Id="rId361" Type="http://schemas.openxmlformats.org/officeDocument/2006/relationships/image" Target="../media/image1717.png"/><Relationship Id="rId599" Type="http://schemas.openxmlformats.org/officeDocument/2006/relationships/customXml" Target="../ink/ink2351.xml"/><Relationship Id="rId459" Type="http://schemas.openxmlformats.org/officeDocument/2006/relationships/image" Target="../media/image1766.png"/><Relationship Id="rId666" Type="http://schemas.openxmlformats.org/officeDocument/2006/relationships/image" Target="../media/image1868.png"/><Relationship Id="rId16" Type="http://schemas.openxmlformats.org/officeDocument/2006/relationships/customXml" Target="../ink/ink2058.xml"/><Relationship Id="rId221" Type="http://schemas.openxmlformats.org/officeDocument/2006/relationships/customXml" Target="../ink/ink2161.xml"/><Relationship Id="rId319" Type="http://schemas.openxmlformats.org/officeDocument/2006/relationships/image" Target="../media/image1696.png"/><Relationship Id="rId526" Type="http://schemas.openxmlformats.org/officeDocument/2006/relationships/customXml" Target="../ink/ink2314.xml"/><Relationship Id="rId733" Type="http://schemas.openxmlformats.org/officeDocument/2006/relationships/customXml" Target="../ink/ink2418.xml"/><Relationship Id="rId165" Type="http://schemas.openxmlformats.org/officeDocument/2006/relationships/customXml" Target="../ink/ink2133.xml"/><Relationship Id="rId372" Type="http://schemas.openxmlformats.org/officeDocument/2006/relationships/customXml" Target="../ink/ink2237.xml"/><Relationship Id="rId677" Type="http://schemas.openxmlformats.org/officeDocument/2006/relationships/customXml" Target="../ink/ink2390.xml"/><Relationship Id="rId232" Type="http://schemas.openxmlformats.org/officeDocument/2006/relationships/image" Target="../media/image1653.png"/><Relationship Id="rId27" Type="http://schemas.openxmlformats.org/officeDocument/2006/relationships/image" Target="../media/image1551.png"/><Relationship Id="rId537" Type="http://schemas.openxmlformats.org/officeDocument/2006/relationships/image" Target="../media/image1805.png"/><Relationship Id="rId744" Type="http://schemas.openxmlformats.org/officeDocument/2006/relationships/image" Target="../media/image1907.png"/><Relationship Id="rId80" Type="http://schemas.openxmlformats.org/officeDocument/2006/relationships/customXml" Target="../ink/ink2090.xml"/><Relationship Id="rId176" Type="http://schemas.openxmlformats.org/officeDocument/2006/relationships/image" Target="../media/image1625.png"/><Relationship Id="rId383" Type="http://schemas.openxmlformats.org/officeDocument/2006/relationships/image" Target="../media/image1728.png"/><Relationship Id="rId590" Type="http://schemas.openxmlformats.org/officeDocument/2006/relationships/image" Target="../media/image1831.png"/><Relationship Id="rId604" Type="http://schemas.openxmlformats.org/officeDocument/2006/relationships/image" Target="../media/image1838.png"/><Relationship Id="rId243" Type="http://schemas.openxmlformats.org/officeDocument/2006/relationships/customXml" Target="../ink/ink2172.xml"/><Relationship Id="rId450" Type="http://schemas.openxmlformats.org/officeDocument/2006/relationships/customXml" Target="../ink/ink2276.xml"/><Relationship Id="rId688" Type="http://schemas.openxmlformats.org/officeDocument/2006/relationships/image" Target="../media/image1879.png"/><Relationship Id="rId38" Type="http://schemas.openxmlformats.org/officeDocument/2006/relationships/customXml" Target="../ink/ink2069.xml"/><Relationship Id="rId103" Type="http://schemas.openxmlformats.org/officeDocument/2006/relationships/image" Target="../media/image1589.png"/><Relationship Id="rId310" Type="http://schemas.openxmlformats.org/officeDocument/2006/relationships/customXml" Target="../ink/ink2206.xml"/><Relationship Id="rId548" Type="http://schemas.openxmlformats.org/officeDocument/2006/relationships/customXml" Target="../ink/ink2325.xml"/><Relationship Id="rId755" Type="http://schemas.openxmlformats.org/officeDocument/2006/relationships/customXml" Target="../ink/ink2429.xml"/><Relationship Id="rId91" Type="http://schemas.openxmlformats.org/officeDocument/2006/relationships/image" Target="../media/image1583.png"/><Relationship Id="rId187" Type="http://schemas.openxmlformats.org/officeDocument/2006/relationships/customXml" Target="../ink/ink2144.xml"/><Relationship Id="rId394" Type="http://schemas.openxmlformats.org/officeDocument/2006/relationships/customXml" Target="../ink/ink2248.xml"/><Relationship Id="rId408" Type="http://schemas.openxmlformats.org/officeDocument/2006/relationships/customXml" Target="../ink/ink2255.xml"/><Relationship Id="rId615" Type="http://schemas.openxmlformats.org/officeDocument/2006/relationships/customXml" Target="../ink/ink2359.xml"/><Relationship Id="rId254" Type="http://schemas.openxmlformats.org/officeDocument/2006/relationships/customXml" Target="../ink/ink2178.xml"/><Relationship Id="rId699" Type="http://schemas.openxmlformats.org/officeDocument/2006/relationships/customXml" Target="../ink/ink2401.xml"/><Relationship Id="rId49" Type="http://schemas.openxmlformats.org/officeDocument/2006/relationships/image" Target="../media/image1562.png"/><Relationship Id="rId114" Type="http://schemas.openxmlformats.org/officeDocument/2006/relationships/customXml" Target="../ink/ink2107.xml"/><Relationship Id="rId461" Type="http://schemas.openxmlformats.org/officeDocument/2006/relationships/image" Target="../media/image1767.png"/><Relationship Id="rId559" Type="http://schemas.openxmlformats.org/officeDocument/2006/relationships/image" Target="../media/image1816.png"/><Relationship Id="rId198" Type="http://schemas.openxmlformats.org/officeDocument/2006/relationships/image" Target="../media/image1636.png"/><Relationship Id="rId321" Type="http://schemas.openxmlformats.org/officeDocument/2006/relationships/image" Target="../media/image1697.png"/><Relationship Id="rId419" Type="http://schemas.openxmlformats.org/officeDocument/2006/relationships/image" Target="../media/image1746.png"/><Relationship Id="rId626" Type="http://schemas.openxmlformats.org/officeDocument/2006/relationships/image" Target="../media/image779.png"/><Relationship Id="rId265" Type="http://schemas.openxmlformats.org/officeDocument/2006/relationships/image" Target="../media/image1669.png"/><Relationship Id="rId472" Type="http://schemas.openxmlformats.org/officeDocument/2006/relationships/customXml" Target="../ink/ink2287.xml"/><Relationship Id="rId125" Type="http://schemas.openxmlformats.org/officeDocument/2006/relationships/image" Target="../media/image1600.png"/><Relationship Id="rId332" Type="http://schemas.openxmlformats.org/officeDocument/2006/relationships/customXml" Target="../ink/ink2217.xml"/><Relationship Id="rId637" Type="http://schemas.openxmlformats.org/officeDocument/2006/relationships/customXml" Target="../ink/ink2370.xml"/><Relationship Id="rId276" Type="http://schemas.openxmlformats.org/officeDocument/2006/relationships/customXml" Target="../ink/ink2189.xml"/><Relationship Id="rId483" Type="http://schemas.openxmlformats.org/officeDocument/2006/relationships/image" Target="../media/image1778.png"/><Relationship Id="rId690" Type="http://schemas.openxmlformats.org/officeDocument/2006/relationships/image" Target="../media/image1880.png"/><Relationship Id="rId704" Type="http://schemas.openxmlformats.org/officeDocument/2006/relationships/image" Target="../media/image1887.png"/><Relationship Id="rId40" Type="http://schemas.openxmlformats.org/officeDocument/2006/relationships/customXml" Target="../ink/ink2070.xml"/><Relationship Id="rId136" Type="http://schemas.openxmlformats.org/officeDocument/2006/relationships/customXml" Target="../ink/ink2118.xml"/><Relationship Id="rId343" Type="http://schemas.openxmlformats.org/officeDocument/2006/relationships/image" Target="../media/image1708.png"/><Relationship Id="rId550" Type="http://schemas.openxmlformats.org/officeDocument/2006/relationships/customXml" Target="../ink/ink2326.xml"/><Relationship Id="rId203" Type="http://schemas.openxmlformats.org/officeDocument/2006/relationships/customXml" Target="../ink/ink2152.xml"/><Relationship Id="rId648" Type="http://schemas.openxmlformats.org/officeDocument/2006/relationships/image" Target="../media/image1859.png"/><Relationship Id="rId287" Type="http://schemas.openxmlformats.org/officeDocument/2006/relationships/image" Target="../media/image1680.png"/><Relationship Id="rId410" Type="http://schemas.openxmlformats.org/officeDocument/2006/relationships/customXml" Target="../ink/ink2256.xml"/><Relationship Id="rId494" Type="http://schemas.openxmlformats.org/officeDocument/2006/relationships/customXml" Target="../ink/ink2298.xml"/><Relationship Id="rId508" Type="http://schemas.openxmlformats.org/officeDocument/2006/relationships/customXml" Target="../ink/ink2305.xml"/><Relationship Id="rId715" Type="http://schemas.openxmlformats.org/officeDocument/2006/relationships/customXml" Target="../ink/ink2409.xml"/><Relationship Id="rId147" Type="http://schemas.openxmlformats.org/officeDocument/2006/relationships/image" Target="../media/image1611.png"/><Relationship Id="rId354" Type="http://schemas.openxmlformats.org/officeDocument/2006/relationships/customXml" Target="../ink/ink2228.xml"/><Relationship Id="rId51" Type="http://schemas.openxmlformats.org/officeDocument/2006/relationships/image" Target="../media/image1563.png"/><Relationship Id="rId561" Type="http://schemas.openxmlformats.org/officeDocument/2006/relationships/image" Target="../media/image1817.png"/><Relationship Id="rId659" Type="http://schemas.openxmlformats.org/officeDocument/2006/relationships/customXml" Target="../ink/ink2381.xml"/><Relationship Id="rId214" Type="http://schemas.openxmlformats.org/officeDocument/2006/relationships/image" Target="../media/image1644.png"/><Relationship Id="rId298" Type="http://schemas.openxmlformats.org/officeDocument/2006/relationships/customXml" Target="../ink/ink2200.xml"/><Relationship Id="rId421" Type="http://schemas.openxmlformats.org/officeDocument/2006/relationships/image" Target="../media/image1747.png"/><Relationship Id="rId519" Type="http://schemas.openxmlformats.org/officeDocument/2006/relationships/image" Target="../media/image1796.png"/><Relationship Id="rId158" Type="http://schemas.openxmlformats.org/officeDocument/2006/relationships/image" Target="../media/image1616.png"/><Relationship Id="rId726" Type="http://schemas.openxmlformats.org/officeDocument/2006/relationships/image" Target="../media/image1898.png"/><Relationship Id="rId62" Type="http://schemas.openxmlformats.org/officeDocument/2006/relationships/customXml" Target="../ink/ink2081.xml"/><Relationship Id="rId365" Type="http://schemas.openxmlformats.org/officeDocument/2006/relationships/image" Target="../media/image1719.png"/><Relationship Id="rId572" Type="http://schemas.openxmlformats.org/officeDocument/2006/relationships/customXml" Target="../ink/ink2337.xml"/><Relationship Id="rId225" Type="http://schemas.openxmlformats.org/officeDocument/2006/relationships/customXml" Target="../ink/ink2163.xml"/><Relationship Id="rId432" Type="http://schemas.openxmlformats.org/officeDocument/2006/relationships/customXml" Target="../ink/ink2267.xml"/><Relationship Id="rId737" Type="http://schemas.openxmlformats.org/officeDocument/2006/relationships/customXml" Target="../ink/ink2420.xml"/></Relationships>
</file>

<file path=ppt/slides/_rels/slide1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925.png"/><Relationship Id="rId170" Type="http://schemas.openxmlformats.org/officeDocument/2006/relationships/customXml" Target="../ink/ink2516.xml"/><Relationship Id="rId268" Type="http://schemas.openxmlformats.org/officeDocument/2006/relationships/customXml" Target="../ink/ink2566.xml"/><Relationship Id="rId475" Type="http://schemas.openxmlformats.org/officeDocument/2006/relationships/image" Target="../media/image2149.png"/><Relationship Id="rId682" Type="http://schemas.openxmlformats.org/officeDocument/2006/relationships/image" Target="../media/image2252.png"/><Relationship Id="rId128" Type="http://schemas.openxmlformats.org/officeDocument/2006/relationships/customXml" Target="../ink/ink2495.xml"/><Relationship Id="rId335" Type="http://schemas.openxmlformats.org/officeDocument/2006/relationships/image" Target="../media/image2079.png"/><Relationship Id="rId542" Type="http://schemas.openxmlformats.org/officeDocument/2006/relationships/customXml" Target="../ink/ink2703.xml"/><Relationship Id="rId987" Type="http://schemas.openxmlformats.org/officeDocument/2006/relationships/customXml" Target="../ink/ink2926.xml"/><Relationship Id="rId402" Type="http://schemas.openxmlformats.org/officeDocument/2006/relationships/customXml" Target="../ink/ink2633.xml"/><Relationship Id="rId847" Type="http://schemas.openxmlformats.org/officeDocument/2006/relationships/customXml" Target="../ink/ink2856.xml"/><Relationship Id="rId1032" Type="http://schemas.openxmlformats.org/officeDocument/2006/relationships/image" Target="../media/image2425.png"/><Relationship Id="rId279" Type="http://schemas.openxmlformats.org/officeDocument/2006/relationships/image" Target="../media/image2051.png"/><Relationship Id="rId486" Type="http://schemas.openxmlformats.org/officeDocument/2006/relationships/customXml" Target="../ink/ink2675.xml"/><Relationship Id="rId693" Type="http://schemas.openxmlformats.org/officeDocument/2006/relationships/customXml" Target="../ink/ink2779.xml"/><Relationship Id="rId707" Type="http://schemas.openxmlformats.org/officeDocument/2006/relationships/customXml" Target="../ink/ink2786.xml"/><Relationship Id="rId914" Type="http://schemas.openxmlformats.org/officeDocument/2006/relationships/image" Target="../media/image2368.png"/><Relationship Id="rId43" Type="http://schemas.openxmlformats.org/officeDocument/2006/relationships/image" Target="../media/image1935.png"/><Relationship Id="rId139" Type="http://schemas.openxmlformats.org/officeDocument/2006/relationships/image" Target="../media/image1982.png"/><Relationship Id="rId346" Type="http://schemas.openxmlformats.org/officeDocument/2006/relationships/customXml" Target="../ink/ink2605.xml"/><Relationship Id="rId553" Type="http://schemas.openxmlformats.org/officeDocument/2006/relationships/image" Target="../media/image2188.png"/><Relationship Id="rId760" Type="http://schemas.openxmlformats.org/officeDocument/2006/relationships/image" Target="../media/image2291.png"/><Relationship Id="rId998" Type="http://schemas.openxmlformats.org/officeDocument/2006/relationships/image" Target="../media/image2408.png"/><Relationship Id="rId192" Type="http://schemas.openxmlformats.org/officeDocument/2006/relationships/customXml" Target="../ink/ink2527.xml"/><Relationship Id="rId206" Type="http://schemas.openxmlformats.org/officeDocument/2006/relationships/customXml" Target="../ink/ink2534.xml"/><Relationship Id="rId413" Type="http://schemas.openxmlformats.org/officeDocument/2006/relationships/image" Target="../media/image2118.png"/><Relationship Id="rId858" Type="http://schemas.openxmlformats.org/officeDocument/2006/relationships/image" Target="../media/image2340.png"/><Relationship Id="rId1043" Type="http://schemas.openxmlformats.org/officeDocument/2006/relationships/customXml" Target="../ink/ink2954.xml"/><Relationship Id="rId497" Type="http://schemas.openxmlformats.org/officeDocument/2006/relationships/image" Target="../media/image2160.png"/><Relationship Id="rId620" Type="http://schemas.openxmlformats.org/officeDocument/2006/relationships/image" Target="../media/image2221.png"/><Relationship Id="rId718" Type="http://schemas.openxmlformats.org/officeDocument/2006/relationships/image" Target="../media/image2270.png"/><Relationship Id="rId925" Type="http://schemas.openxmlformats.org/officeDocument/2006/relationships/customXml" Target="../ink/ink2895.xml"/><Relationship Id="rId357" Type="http://schemas.openxmlformats.org/officeDocument/2006/relationships/image" Target="../media/image2090.png"/><Relationship Id="rId54" Type="http://schemas.openxmlformats.org/officeDocument/2006/relationships/customXml" Target="../ink/ink2458.xml"/><Relationship Id="rId217" Type="http://schemas.openxmlformats.org/officeDocument/2006/relationships/image" Target="../media/image2021.png"/><Relationship Id="rId564" Type="http://schemas.openxmlformats.org/officeDocument/2006/relationships/customXml" Target="../ink/ink2714.xml"/><Relationship Id="rId771" Type="http://schemas.openxmlformats.org/officeDocument/2006/relationships/customXml" Target="../ink/ink2818.xml"/><Relationship Id="rId869" Type="http://schemas.openxmlformats.org/officeDocument/2006/relationships/customXml" Target="../ink/ink2867.xml"/><Relationship Id="rId424" Type="http://schemas.openxmlformats.org/officeDocument/2006/relationships/customXml" Target="../ink/ink2644.xml"/><Relationship Id="rId631" Type="http://schemas.openxmlformats.org/officeDocument/2006/relationships/customXml" Target="../ink/ink2748.xml"/><Relationship Id="rId729" Type="http://schemas.openxmlformats.org/officeDocument/2006/relationships/customXml" Target="../ink/ink2797.xml"/><Relationship Id="rId270" Type="http://schemas.openxmlformats.org/officeDocument/2006/relationships/customXml" Target="../ink/ink2567.xml"/><Relationship Id="rId936" Type="http://schemas.openxmlformats.org/officeDocument/2006/relationships/image" Target="../media/image1079.png"/><Relationship Id="rId65" Type="http://schemas.openxmlformats.org/officeDocument/2006/relationships/image" Target="../media/image1946.png"/><Relationship Id="rId130" Type="http://schemas.openxmlformats.org/officeDocument/2006/relationships/customXml" Target="../ink/ink2496.xml"/><Relationship Id="rId368" Type="http://schemas.openxmlformats.org/officeDocument/2006/relationships/customXml" Target="../ink/ink2616.xml"/><Relationship Id="rId575" Type="http://schemas.openxmlformats.org/officeDocument/2006/relationships/image" Target="../media/image2199.png"/><Relationship Id="rId782" Type="http://schemas.openxmlformats.org/officeDocument/2006/relationships/image" Target="../media/image2302.png"/><Relationship Id="rId228" Type="http://schemas.openxmlformats.org/officeDocument/2006/relationships/customXml" Target="../ink/ink2545.xml"/><Relationship Id="rId435" Type="http://schemas.openxmlformats.org/officeDocument/2006/relationships/image" Target="../media/image2129.png"/><Relationship Id="rId642" Type="http://schemas.openxmlformats.org/officeDocument/2006/relationships/image" Target="../media/image2232.png"/><Relationship Id="rId281" Type="http://schemas.openxmlformats.org/officeDocument/2006/relationships/image" Target="../media/image2052.png"/><Relationship Id="rId502" Type="http://schemas.openxmlformats.org/officeDocument/2006/relationships/customXml" Target="../ink/ink2683.xml"/><Relationship Id="rId947" Type="http://schemas.openxmlformats.org/officeDocument/2006/relationships/customXml" Target="../ink/ink2906.xml"/><Relationship Id="rId76" Type="http://schemas.openxmlformats.org/officeDocument/2006/relationships/customXml" Target="../ink/ink2469.xml"/><Relationship Id="rId141" Type="http://schemas.openxmlformats.org/officeDocument/2006/relationships/image" Target="../media/image1983.png"/><Relationship Id="rId379" Type="http://schemas.openxmlformats.org/officeDocument/2006/relationships/image" Target="../media/image2101.png"/><Relationship Id="rId586" Type="http://schemas.openxmlformats.org/officeDocument/2006/relationships/customXml" Target="../ink/ink2725.xml"/><Relationship Id="rId793" Type="http://schemas.openxmlformats.org/officeDocument/2006/relationships/customXml" Target="../ink/ink2829.xml"/><Relationship Id="rId807" Type="http://schemas.openxmlformats.org/officeDocument/2006/relationships/customXml" Target="../ink/ink2836.xml"/><Relationship Id="rId7" Type="http://schemas.openxmlformats.org/officeDocument/2006/relationships/image" Target="../media/image1918.png"/><Relationship Id="rId239" Type="http://schemas.openxmlformats.org/officeDocument/2006/relationships/image" Target="../media/image2032.png"/><Relationship Id="rId446" Type="http://schemas.openxmlformats.org/officeDocument/2006/relationships/customXml" Target="../ink/ink2655.xml"/><Relationship Id="rId653" Type="http://schemas.openxmlformats.org/officeDocument/2006/relationships/customXml" Target="../ink/ink2759.xml"/><Relationship Id="rId292" Type="http://schemas.openxmlformats.org/officeDocument/2006/relationships/customXml" Target="../ink/ink2578.xml"/><Relationship Id="rId306" Type="http://schemas.openxmlformats.org/officeDocument/2006/relationships/customXml" Target="../ink/ink2585.xml"/><Relationship Id="rId860" Type="http://schemas.openxmlformats.org/officeDocument/2006/relationships/image" Target="../media/image2341.png"/><Relationship Id="rId958" Type="http://schemas.openxmlformats.org/officeDocument/2006/relationships/image" Target="../media/image2388.png"/><Relationship Id="rId87" Type="http://schemas.openxmlformats.org/officeDocument/2006/relationships/image" Target="../media/image1957.png"/><Relationship Id="rId513" Type="http://schemas.openxmlformats.org/officeDocument/2006/relationships/image" Target="../media/image2168.png"/><Relationship Id="rId597" Type="http://schemas.openxmlformats.org/officeDocument/2006/relationships/image" Target="../media/image2210.png"/><Relationship Id="rId720" Type="http://schemas.openxmlformats.org/officeDocument/2006/relationships/image" Target="../media/image2271.png"/><Relationship Id="rId818" Type="http://schemas.openxmlformats.org/officeDocument/2006/relationships/image" Target="../media/image2320.png"/><Relationship Id="rId152" Type="http://schemas.openxmlformats.org/officeDocument/2006/relationships/customXml" Target="../ink/ink2507.xml"/><Relationship Id="rId457" Type="http://schemas.openxmlformats.org/officeDocument/2006/relationships/image" Target="../media/image2140.png"/><Relationship Id="rId1003" Type="http://schemas.openxmlformats.org/officeDocument/2006/relationships/customXml" Target="../ink/ink2934.xml"/><Relationship Id="rId664" Type="http://schemas.openxmlformats.org/officeDocument/2006/relationships/image" Target="../media/image2243.png"/><Relationship Id="rId871" Type="http://schemas.openxmlformats.org/officeDocument/2006/relationships/customXml" Target="../ink/ink2868.xml"/><Relationship Id="rId969" Type="http://schemas.openxmlformats.org/officeDocument/2006/relationships/customXml" Target="../ink/ink2917.xml"/><Relationship Id="rId14" Type="http://schemas.openxmlformats.org/officeDocument/2006/relationships/customXml" Target="../ink/ink2438.xml"/><Relationship Id="rId317" Type="http://schemas.openxmlformats.org/officeDocument/2006/relationships/image" Target="../media/image2070.png"/><Relationship Id="rId524" Type="http://schemas.openxmlformats.org/officeDocument/2006/relationships/customXml" Target="../ink/ink2694.xml"/><Relationship Id="rId731" Type="http://schemas.openxmlformats.org/officeDocument/2006/relationships/customXml" Target="../ink/ink2798.xml"/><Relationship Id="rId98" Type="http://schemas.openxmlformats.org/officeDocument/2006/relationships/customXml" Target="../ink/ink2480.xml"/><Relationship Id="rId163" Type="http://schemas.openxmlformats.org/officeDocument/2006/relationships/image" Target="../media/image1994.png"/><Relationship Id="rId370" Type="http://schemas.openxmlformats.org/officeDocument/2006/relationships/customXml" Target="../ink/ink2617.xml"/><Relationship Id="rId829" Type="http://schemas.openxmlformats.org/officeDocument/2006/relationships/customXml" Target="../ink/ink2847.xml"/><Relationship Id="rId1014" Type="http://schemas.openxmlformats.org/officeDocument/2006/relationships/image" Target="../media/image2416.png"/><Relationship Id="rId230" Type="http://schemas.openxmlformats.org/officeDocument/2006/relationships/customXml" Target="../ink/ink2546.xml"/><Relationship Id="rId468" Type="http://schemas.openxmlformats.org/officeDocument/2006/relationships/customXml" Target="../ink/ink2666.xml"/><Relationship Id="rId675" Type="http://schemas.openxmlformats.org/officeDocument/2006/relationships/customXml" Target="../ink/ink2770.xml"/><Relationship Id="rId882" Type="http://schemas.openxmlformats.org/officeDocument/2006/relationships/image" Target="../media/image2352.png"/><Relationship Id="rId25" Type="http://schemas.openxmlformats.org/officeDocument/2006/relationships/image" Target="../media/image1927.png"/><Relationship Id="rId328" Type="http://schemas.openxmlformats.org/officeDocument/2006/relationships/customXml" Target="../ink/ink2596.xml"/><Relationship Id="rId535" Type="http://schemas.openxmlformats.org/officeDocument/2006/relationships/image" Target="../media/image2179.png"/><Relationship Id="rId742" Type="http://schemas.openxmlformats.org/officeDocument/2006/relationships/image" Target="../media/image2282.png"/><Relationship Id="rId174" Type="http://schemas.openxmlformats.org/officeDocument/2006/relationships/customXml" Target="../ink/ink2518.xml"/><Relationship Id="rId381" Type="http://schemas.openxmlformats.org/officeDocument/2006/relationships/image" Target="../media/image2102.png"/><Relationship Id="rId602" Type="http://schemas.openxmlformats.org/officeDocument/2006/relationships/image" Target="../media/image2212.png"/><Relationship Id="rId1025" Type="http://schemas.openxmlformats.org/officeDocument/2006/relationships/customXml" Target="../ink/ink2945.xml"/><Relationship Id="rId241" Type="http://schemas.openxmlformats.org/officeDocument/2006/relationships/customXml" Target="../ink/ink2552.xml"/><Relationship Id="rId479" Type="http://schemas.openxmlformats.org/officeDocument/2006/relationships/image" Target="../media/image2151.png"/><Relationship Id="rId686" Type="http://schemas.openxmlformats.org/officeDocument/2006/relationships/image" Target="../media/image2254.png"/><Relationship Id="rId893" Type="http://schemas.openxmlformats.org/officeDocument/2006/relationships/customXml" Target="../ink/ink2879.xml"/><Relationship Id="rId907" Type="http://schemas.openxmlformats.org/officeDocument/2006/relationships/customXml" Target="../ink/ink2886.xml"/><Relationship Id="rId36" Type="http://schemas.openxmlformats.org/officeDocument/2006/relationships/customXml" Target="../ink/ink2449.xml"/><Relationship Id="rId339" Type="http://schemas.openxmlformats.org/officeDocument/2006/relationships/image" Target="../media/image2081.png"/><Relationship Id="rId546" Type="http://schemas.openxmlformats.org/officeDocument/2006/relationships/customXml" Target="../ink/ink2705.xml"/><Relationship Id="rId753" Type="http://schemas.openxmlformats.org/officeDocument/2006/relationships/customXml" Target="../ink/ink2809.xml"/><Relationship Id="rId101" Type="http://schemas.openxmlformats.org/officeDocument/2006/relationships/image" Target="../media/image1964.png"/><Relationship Id="rId185" Type="http://schemas.openxmlformats.org/officeDocument/2006/relationships/image" Target="../media/image2005.png"/><Relationship Id="rId406" Type="http://schemas.openxmlformats.org/officeDocument/2006/relationships/customXml" Target="../ink/ink2635.xml"/><Relationship Id="rId960" Type="http://schemas.openxmlformats.org/officeDocument/2006/relationships/image" Target="../media/image2389.png"/><Relationship Id="rId1036" Type="http://schemas.openxmlformats.org/officeDocument/2006/relationships/image" Target="../media/image2427.png"/><Relationship Id="rId392" Type="http://schemas.openxmlformats.org/officeDocument/2006/relationships/customXml" Target="../ink/ink2628.xml"/><Relationship Id="rId613" Type="http://schemas.openxmlformats.org/officeDocument/2006/relationships/customXml" Target="../ink/ink2739.xml"/><Relationship Id="rId697" Type="http://schemas.openxmlformats.org/officeDocument/2006/relationships/customXml" Target="../ink/ink2781.xml"/><Relationship Id="rId820" Type="http://schemas.openxmlformats.org/officeDocument/2006/relationships/image" Target="../media/image2321.png"/><Relationship Id="rId918" Type="http://schemas.openxmlformats.org/officeDocument/2006/relationships/image" Target="../media/image2370.png"/><Relationship Id="rId252" Type="http://schemas.openxmlformats.org/officeDocument/2006/relationships/customXml" Target="../ink/ink2558.xml"/><Relationship Id="rId47" Type="http://schemas.openxmlformats.org/officeDocument/2006/relationships/image" Target="../media/image1937.png"/><Relationship Id="rId112" Type="http://schemas.openxmlformats.org/officeDocument/2006/relationships/customXml" Target="../ink/ink2487.xml"/><Relationship Id="rId557" Type="http://schemas.openxmlformats.org/officeDocument/2006/relationships/image" Target="../media/image2190.png"/><Relationship Id="rId764" Type="http://schemas.openxmlformats.org/officeDocument/2006/relationships/image" Target="../media/image2293.png"/><Relationship Id="rId971" Type="http://schemas.openxmlformats.org/officeDocument/2006/relationships/customXml" Target="../ink/ink2918.xml"/><Relationship Id="rId196" Type="http://schemas.openxmlformats.org/officeDocument/2006/relationships/customXml" Target="../ink/ink2529.xml"/><Relationship Id="rId417" Type="http://schemas.openxmlformats.org/officeDocument/2006/relationships/image" Target="../media/image2120.png"/><Relationship Id="rId624" Type="http://schemas.openxmlformats.org/officeDocument/2006/relationships/image" Target="../media/image2223.png"/><Relationship Id="rId831" Type="http://schemas.openxmlformats.org/officeDocument/2006/relationships/customXml" Target="../ink/ink2848.xml"/><Relationship Id="rId263" Type="http://schemas.openxmlformats.org/officeDocument/2006/relationships/image" Target="../media/image2043.png"/><Relationship Id="rId470" Type="http://schemas.openxmlformats.org/officeDocument/2006/relationships/customXml" Target="../ink/ink2667.xml"/><Relationship Id="rId929" Type="http://schemas.openxmlformats.org/officeDocument/2006/relationships/customXml" Target="../ink/ink2897.xml"/><Relationship Id="rId58" Type="http://schemas.openxmlformats.org/officeDocument/2006/relationships/customXml" Target="../ink/ink2460.xml"/><Relationship Id="rId123" Type="http://schemas.openxmlformats.org/officeDocument/2006/relationships/image" Target="../media/image1975.png"/><Relationship Id="rId330" Type="http://schemas.openxmlformats.org/officeDocument/2006/relationships/customXml" Target="../ink/ink2597.xml"/><Relationship Id="rId568" Type="http://schemas.openxmlformats.org/officeDocument/2006/relationships/customXml" Target="../ink/ink2716.xml"/><Relationship Id="rId775" Type="http://schemas.openxmlformats.org/officeDocument/2006/relationships/customXml" Target="../ink/ink2820.xml"/><Relationship Id="rId982" Type="http://schemas.openxmlformats.org/officeDocument/2006/relationships/image" Target="../media/image2400.png"/><Relationship Id="rId428" Type="http://schemas.openxmlformats.org/officeDocument/2006/relationships/customXml" Target="../ink/ink2646.xml"/><Relationship Id="rId635" Type="http://schemas.openxmlformats.org/officeDocument/2006/relationships/customXml" Target="../ink/ink2750.xml"/><Relationship Id="rId842" Type="http://schemas.openxmlformats.org/officeDocument/2006/relationships/image" Target="../media/image2332.png"/><Relationship Id="rId274" Type="http://schemas.openxmlformats.org/officeDocument/2006/relationships/customXml" Target="../ink/ink2569.xml"/><Relationship Id="rId481" Type="http://schemas.openxmlformats.org/officeDocument/2006/relationships/image" Target="../media/image2152.png"/><Relationship Id="rId702" Type="http://schemas.openxmlformats.org/officeDocument/2006/relationships/image" Target="../media/image2262.png"/><Relationship Id="rId69" Type="http://schemas.openxmlformats.org/officeDocument/2006/relationships/image" Target="../media/image1948.png"/><Relationship Id="rId134" Type="http://schemas.openxmlformats.org/officeDocument/2006/relationships/customXml" Target="../ink/ink2498.xml"/><Relationship Id="rId579" Type="http://schemas.openxmlformats.org/officeDocument/2006/relationships/image" Target="../media/image2201.png"/><Relationship Id="rId786" Type="http://schemas.openxmlformats.org/officeDocument/2006/relationships/image" Target="../media/image2304.png"/><Relationship Id="rId993" Type="http://schemas.openxmlformats.org/officeDocument/2006/relationships/customXml" Target="../ink/ink2929.xml"/><Relationship Id="rId341" Type="http://schemas.openxmlformats.org/officeDocument/2006/relationships/image" Target="../media/image2082.png"/><Relationship Id="rId439" Type="http://schemas.openxmlformats.org/officeDocument/2006/relationships/image" Target="../media/image2131.png"/><Relationship Id="rId646" Type="http://schemas.openxmlformats.org/officeDocument/2006/relationships/image" Target="../media/image2234.png"/><Relationship Id="rId201" Type="http://schemas.openxmlformats.org/officeDocument/2006/relationships/image" Target="../media/image2013.png"/><Relationship Id="rId285" Type="http://schemas.openxmlformats.org/officeDocument/2006/relationships/image" Target="../media/image2054.png"/><Relationship Id="rId506" Type="http://schemas.openxmlformats.org/officeDocument/2006/relationships/customXml" Target="../ink/ink2685.xml"/><Relationship Id="rId853" Type="http://schemas.openxmlformats.org/officeDocument/2006/relationships/customXml" Target="../ink/ink2859.xml"/><Relationship Id="rId492" Type="http://schemas.openxmlformats.org/officeDocument/2006/relationships/customXml" Target="../ink/ink2678.xml"/><Relationship Id="rId713" Type="http://schemas.openxmlformats.org/officeDocument/2006/relationships/customXml" Target="../ink/ink2789.xml"/><Relationship Id="rId797" Type="http://schemas.openxmlformats.org/officeDocument/2006/relationships/customXml" Target="../ink/ink2831.xml"/><Relationship Id="rId920" Type="http://schemas.openxmlformats.org/officeDocument/2006/relationships/image" Target="../media/image2371.png"/><Relationship Id="rId145" Type="http://schemas.openxmlformats.org/officeDocument/2006/relationships/image" Target="../media/image1985.png"/><Relationship Id="rId352" Type="http://schemas.openxmlformats.org/officeDocument/2006/relationships/customXml" Target="../ink/ink2608.xml"/><Relationship Id="rId212" Type="http://schemas.openxmlformats.org/officeDocument/2006/relationships/customXml" Target="../ink/ink2537.xml"/><Relationship Id="rId657" Type="http://schemas.openxmlformats.org/officeDocument/2006/relationships/customXml" Target="../ink/ink2761.xml"/><Relationship Id="rId864" Type="http://schemas.openxmlformats.org/officeDocument/2006/relationships/image" Target="../media/image2343.png"/><Relationship Id="rId296" Type="http://schemas.openxmlformats.org/officeDocument/2006/relationships/customXml" Target="../ink/ink2580.xml"/><Relationship Id="rId517" Type="http://schemas.openxmlformats.org/officeDocument/2006/relationships/image" Target="../media/image2170.png"/><Relationship Id="rId724" Type="http://schemas.openxmlformats.org/officeDocument/2006/relationships/image" Target="../media/image2273.png"/><Relationship Id="rId931" Type="http://schemas.openxmlformats.org/officeDocument/2006/relationships/customXml" Target="../ink/ink2898.xml"/><Relationship Id="rId60" Type="http://schemas.openxmlformats.org/officeDocument/2006/relationships/customXml" Target="../ink/ink2461.xml"/><Relationship Id="rId156" Type="http://schemas.openxmlformats.org/officeDocument/2006/relationships/customXml" Target="../ink/ink2509.xml"/><Relationship Id="rId363" Type="http://schemas.openxmlformats.org/officeDocument/2006/relationships/image" Target="../media/image2093.png"/><Relationship Id="rId570" Type="http://schemas.openxmlformats.org/officeDocument/2006/relationships/customXml" Target="../ink/ink2717.xml"/><Relationship Id="rId1007" Type="http://schemas.openxmlformats.org/officeDocument/2006/relationships/customXml" Target="../ink/ink2936.xml"/><Relationship Id="rId223" Type="http://schemas.openxmlformats.org/officeDocument/2006/relationships/image" Target="../media/image2024.png"/><Relationship Id="rId430" Type="http://schemas.openxmlformats.org/officeDocument/2006/relationships/customXml" Target="../ink/ink2647.xml"/><Relationship Id="rId668" Type="http://schemas.openxmlformats.org/officeDocument/2006/relationships/image" Target="../media/image2245.png"/><Relationship Id="rId875" Type="http://schemas.openxmlformats.org/officeDocument/2006/relationships/customXml" Target="../ink/ink2870.xml"/><Relationship Id="rId18" Type="http://schemas.openxmlformats.org/officeDocument/2006/relationships/customXml" Target="../ink/ink2440.xml"/><Relationship Id="rId528" Type="http://schemas.openxmlformats.org/officeDocument/2006/relationships/customXml" Target="../ink/ink2696.xml"/><Relationship Id="rId735" Type="http://schemas.openxmlformats.org/officeDocument/2006/relationships/customXml" Target="../ink/ink2800.xml"/><Relationship Id="rId942" Type="http://schemas.openxmlformats.org/officeDocument/2006/relationships/image" Target="../media/image2380.png"/><Relationship Id="rId167" Type="http://schemas.openxmlformats.org/officeDocument/2006/relationships/image" Target="../media/image1996.png"/><Relationship Id="rId374" Type="http://schemas.openxmlformats.org/officeDocument/2006/relationships/customXml" Target="../ink/ink2619.xml"/><Relationship Id="rId581" Type="http://schemas.openxmlformats.org/officeDocument/2006/relationships/image" Target="../media/image2202.png"/><Relationship Id="rId1018" Type="http://schemas.openxmlformats.org/officeDocument/2006/relationships/image" Target="../media/image2418.png"/><Relationship Id="rId71" Type="http://schemas.openxmlformats.org/officeDocument/2006/relationships/image" Target="../media/image1949.png"/><Relationship Id="rId234" Type="http://schemas.openxmlformats.org/officeDocument/2006/relationships/customXml" Target="../ink/ink2548.xml"/><Relationship Id="rId679" Type="http://schemas.openxmlformats.org/officeDocument/2006/relationships/customXml" Target="../ink/ink2772.xml"/><Relationship Id="rId802" Type="http://schemas.openxmlformats.org/officeDocument/2006/relationships/image" Target="../media/image2312.png"/><Relationship Id="rId886" Type="http://schemas.openxmlformats.org/officeDocument/2006/relationships/image" Target="../media/image2354.png"/><Relationship Id="rId2" Type="http://schemas.openxmlformats.org/officeDocument/2006/relationships/customXml" Target="../ink/ink2432.xml"/><Relationship Id="rId29" Type="http://schemas.openxmlformats.org/officeDocument/2006/relationships/image" Target="../media/image1929.png"/><Relationship Id="rId441" Type="http://schemas.openxmlformats.org/officeDocument/2006/relationships/image" Target="../media/image2132.png"/><Relationship Id="rId539" Type="http://schemas.openxmlformats.org/officeDocument/2006/relationships/image" Target="../media/image2181.png"/><Relationship Id="rId746" Type="http://schemas.openxmlformats.org/officeDocument/2006/relationships/image" Target="../media/image2284.png"/><Relationship Id="rId178" Type="http://schemas.openxmlformats.org/officeDocument/2006/relationships/customXml" Target="../ink/ink2520.xml"/><Relationship Id="rId301" Type="http://schemas.openxmlformats.org/officeDocument/2006/relationships/image" Target="../media/image2062.png"/><Relationship Id="rId953" Type="http://schemas.openxmlformats.org/officeDocument/2006/relationships/customXml" Target="../ink/ink2909.xml"/><Relationship Id="rId1029" Type="http://schemas.openxmlformats.org/officeDocument/2006/relationships/customXml" Target="../ink/ink2947.xml"/><Relationship Id="rId82" Type="http://schemas.openxmlformats.org/officeDocument/2006/relationships/customXml" Target="../ink/ink2472.xml"/><Relationship Id="rId385" Type="http://schemas.openxmlformats.org/officeDocument/2006/relationships/image" Target="../media/image2104.png"/><Relationship Id="rId592" Type="http://schemas.openxmlformats.org/officeDocument/2006/relationships/customXml" Target="../ink/ink2728.xml"/><Relationship Id="rId606" Type="http://schemas.openxmlformats.org/officeDocument/2006/relationships/image" Target="../media/image2214.png"/><Relationship Id="rId813" Type="http://schemas.openxmlformats.org/officeDocument/2006/relationships/customXml" Target="../ink/ink2839.xml"/><Relationship Id="rId245" Type="http://schemas.openxmlformats.org/officeDocument/2006/relationships/image" Target="../media/image2034.png"/><Relationship Id="rId452" Type="http://schemas.openxmlformats.org/officeDocument/2006/relationships/customXml" Target="../ink/ink2658.xml"/><Relationship Id="rId897" Type="http://schemas.openxmlformats.org/officeDocument/2006/relationships/customXml" Target="../ink/ink2881.xml"/><Relationship Id="rId105" Type="http://schemas.openxmlformats.org/officeDocument/2006/relationships/image" Target="../media/image1966.png"/><Relationship Id="rId312" Type="http://schemas.openxmlformats.org/officeDocument/2006/relationships/customXml" Target="../ink/ink2588.xml"/><Relationship Id="rId757" Type="http://schemas.openxmlformats.org/officeDocument/2006/relationships/customXml" Target="../ink/ink2811.xml"/><Relationship Id="rId964" Type="http://schemas.openxmlformats.org/officeDocument/2006/relationships/image" Target="../media/image2391.png"/><Relationship Id="rId93" Type="http://schemas.openxmlformats.org/officeDocument/2006/relationships/image" Target="../media/image1960.png"/><Relationship Id="rId189" Type="http://schemas.openxmlformats.org/officeDocument/2006/relationships/image" Target="../media/image2007.png"/><Relationship Id="rId396" Type="http://schemas.openxmlformats.org/officeDocument/2006/relationships/customXml" Target="../ink/ink2630.xml"/><Relationship Id="rId617" Type="http://schemas.openxmlformats.org/officeDocument/2006/relationships/customXml" Target="../ink/ink2741.xml"/><Relationship Id="rId824" Type="http://schemas.openxmlformats.org/officeDocument/2006/relationships/image" Target="../media/image2323.png"/><Relationship Id="rId256" Type="http://schemas.openxmlformats.org/officeDocument/2006/relationships/customXml" Target="../ink/ink2560.xml"/><Relationship Id="rId463" Type="http://schemas.openxmlformats.org/officeDocument/2006/relationships/image" Target="../media/image2143.png"/><Relationship Id="rId670" Type="http://schemas.openxmlformats.org/officeDocument/2006/relationships/image" Target="../media/image2246.png"/><Relationship Id="rId116" Type="http://schemas.openxmlformats.org/officeDocument/2006/relationships/customXml" Target="../ink/ink2489.xml"/><Relationship Id="rId323" Type="http://schemas.openxmlformats.org/officeDocument/2006/relationships/image" Target="../media/image2073.png"/><Relationship Id="rId530" Type="http://schemas.openxmlformats.org/officeDocument/2006/relationships/customXml" Target="../ink/ink2697.xml"/><Relationship Id="rId768" Type="http://schemas.openxmlformats.org/officeDocument/2006/relationships/image" Target="../media/image2295.png"/><Relationship Id="rId975" Type="http://schemas.openxmlformats.org/officeDocument/2006/relationships/customXml" Target="../ink/ink2920.xml"/><Relationship Id="rId20" Type="http://schemas.openxmlformats.org/officeDocument/2006/relationships/customXml" Target="../ink/ink2441.xml"/><Relationship Id="rId628" Type="http://schemas.openxmlformats.org/officeDocument/2006/relationships/image" Target="../media/image2225.png"/><Relationship Id="rId835" Type="http://schemas.openxmlformats.org/officeDocument/2006/relationships/customXml" Target="../ink/ink2850.xml"/><Relationship Id="rId267" Type="http://schemas.openxmlformats.org/officeDocument/2006/relationships/image" Target="../media/image2045.png"/><Relationship Id="rId474" Type="http://schemas.openxmlformats.org/officeDocument/2006/relationships/customXml" Target="../ink/ink2669.xml"/><Relationship Id="rId1020" Type="http://schemas.openxmlformats.org/officeDocument/2006/relationships/image" Target="../media/image2419.png"/><Relationship Id="rId127" Type="http://schemas.openxmlformats.org/officeDocument/2006/relationships/image" Target="../media/image1977.png"/><Relationship Id="rId681" Type="http://schemas.openxmlformats.org/officeDocument/2006/relationships/customXml" Target="../ink/ink2773.xml"/><Relationship Id="rId779" Type="http://schemas.openxmlformats.org/officeDocument/2006/relationships/customXml" Target="../ink/ink2822.xml"/><Relationship Id="rId902" Type="http://schemas.openxmlformats.org/officeDocument/2006/relationships/image" Target="../media/image2362.png"/><Relationship Id="rId986" Type="http://schemas.openxmlformats.org/officeDocument/2006/relationships/image" Target="../media/image2402.png"/><Relationship Id="rId31" Type="http://schemas.openxmlformats.org/officeDocument/2006/relationships/image" Target="../media/image1930.png"/><Relationship Id="rId334" Type="http://schemas.openxmlformats.org/officeDocument/2006/relationships/customXml" Target="../ink/ink2599.xml"/><Relationship Id="rId541" Type="http://schemas.openxmlformats.org/officeDocument/2006/relationships/image" Target="../media/image2182.png"/><Relationship Id="rId639" Type="http://schemas.openxmlformats.org/officeDocument/2006/relationships/customXml" Target="../ink/ink2752.xml"/><Relationship Id="rId180" Type="http://schemas.openxmlformats.org/officeDocument/2006/relationships/customXml" Target="../ink/ink2521.xml"/><Relationship Id="rId278" Type="http://schemas.openxmlformats.org/officeDocument/2006/relationships/customXml" Target="../ink/ink2571.xml"/><Relationship Id="rId401" Type="http://schemas.openxmlformats.org/officeDocument/2006/relationships/image" Target="../media/image2112.png"/><Relationship Id="rId846" Type="http://schemas.openxmlformats.org/officeDocument/2006/relationships/image" Target="../media/image2334.png"/><Relationship Id="rId1031" Type="http://schemas.openxmlformats.org/officeDocument/2006/relationships/customXml" Target="../ink/ink2948.xml"/><Relationship Id="rId485" Type="http://schemas.openxmlformats.org/officeDocument/2006/relationships/image" Target="../media/image2154.png"/><Relationship Id="rId692" Type="http://schemas.openxmlformats.org/officeDocument/2006/relationships/image" Target="../media/image2257.png"/><Relationship Id="rId706" Type="http://schemas.openxmlformats.org/officeDocument/2006/relationships/image" Target="../media/image2264.png"/><Relationship Id="rId913" Type="http://schemas.openxmlformats.org/officeDocument/2006/relationships/customXml" Target="../ink/ink2889.xml"/><Relationship Id="rId42" Type="http://schemas.openxmlformats.org/officeDocument/2006/relationships/customXml" Target="../ink/ink2452.xml"/><Relationship Id="rId138" Type="http://schemas.openxmlformats.org/officeDocument/2006/relationships/customXml" Target="../ink/ink2500.xml"/><Relationship Id="rId345" Type="http://schemas.openxmlformats.org/officeDocument/2006/relationships/image" Target="../media/image2084.png"/><Relationship Id="rId552" Type="http://schemas.openxmlformats.org/officeDocument/2006/relationships/customXml" Target="../ink/ink2708.xml"/><Relationship Id="rId997" Type="http://schemas.openxmlformats.org/officeDocument/2006/relationships/customXml" Target="../ink/ink2931.xml"/><Relationship Id="rId191" Type="http://schemas.openxmlformats.org/officeDocument/2006/relationships/image" Target="../media/image2008.png"/><Relationship Id="rId205" Type="http://schemas.openxmlformats.org/officeDocument/2006/relationships/image" Target="../media/image2015.png"/><Relationship Id="rId412" Type="http://schemas.openxmlformats.org/officeDocument/2006/relationships/customXml" Target="../ink/ink2638.xml"/><Relationship Id="rId857" Type="http://schemas.openxmlformats.org/officeDocument/2006/relationships/customXml" Target="../ink/ink2861.xml"/><Relationship Id="rId1042" Type="http://schemas.openxmlformats.org/officeDocument/2006/relationships/image" Target="../media/image2430.png"/><Relationship Id="rId289" Type="http://schemas.openxmlformats.org/officeDocument/2006/relationships/image" Target="../media/image2056.png"/><Relationship Id="rId496" Type="http://schemas.openxmlformats.org/officeDocument/2006/relationships/customXml" Target="../ink/ink2680.xml"/><Relationship Id="rId717" Type="http://schemas.openxmlformats.org/officeDocument/2006/relationships/customXml" Target="../ink/ink2791.xml"/><Relationship Id="rId924" Type="http://schemas.openxmlformats.org/officeDocument/2006/relationships/image" Target="../media/image2373.png"/><Relationship Id="rId53" Type="http://schemas.openxmlformats.org/officeDocument/2006/relationships/image" Target="../media/image1940.png"/><Relationship Id="rId149" Type="http://schemas.openxmlformats.org/officeDocument/2006/relationships/image" Target="../media/image1987.png"/><Relationship Id="rId356" Type="http://schemas.openxmlformats.org/officeDocument/2006/relationships/customXml" Target="../ink/ink2610.xml"/><Relationship Id="rId563" Type="http://schemas.openxmlformats.org/officeDocument/2006/relationships/image" Target="../media/image2193.png"/><Relationship Id="rId770" Type="http://schemas.openxmlformats.org/officeDocument/2006/relationships/image" Target="../media/image2296.png"/><Relationship Id="rId216" Type="http://schemas.openxmlformats.org/officeDocument/2006/relationships/customXml" Target="../ink/ink2539.xml"/><Relationship Id="rId423" Type="http://schemas.openxmlformats.org/officeDocument/2006/relationships/image" Target="../media/image2123.png"/><Relationship Id="rId868" Type="http://schemas.openxmlformats.org/officeDocument/2006/relationships/image" Target="../media/image2345.png"/><Relationship Id="rId630" Type="http://schemas.openxmlformats.org/officeDocument/2006/relationships/image" Target="../media/image2226.png"/><Relationship Id="rId728" Type="http://schemas.openxmlformats.org/officeDocument/2006/relationships/image" Target="../media/image2275.png"/><Relationship Id="rId935" Type="http://schemas.openxmlformats.org/officeDocument/2006/relationships/customXml" Target="../ink/ink2900.xml"/><Relationship Id="rId64" Type="http://schemas.openxmlformats.org/officeDocument/2006/relationships/customXml" Target="../ink/ink2463.xml"/><Relationship Id="rId367" Type="http://schemas.openxmlformats.org/officeDocument/2006/relationships/image" Target="../media/image2095.png"/><Relationship Id="rId574" Type="http://schemas.openxmlformats.org/officeDocument/2006/relationships/customXml" Target="../ink/ink2719.xml"/><Relationship Id="rId227" Type="http://schemas.openxmlformats.org/officeDocument/2006/relationships/image" Target="../media/image2026.png"/><Relationship Id="rId781" Type="http://schemas.openxmlformats.org/officeDocument/2006/relationships/customXml" Target="../ink/ink2823.xml"/><Relationship Id="rId879" Type="http://schemas.openxmlformats.org/officeDocument/2006/relationships/customXml" Target="../ink/ink2872.xml"/><Relationship Id="rId434" Type="http://schemas.openxmlformats.org/officeDocument/2006/relationships/customXml" Target="../ink/ink2649.xml"/><Relationship Id="rId641" Type="http://schemas.openxmlformats.org/officeDocument/2006/relationships/customXml" Target="../ink/ink2753.xml"/><Relationship Id="rId739" Type="http://schemas.openxmlformats.org/officeDocument/2006/relationships/customXml" Target="../ink/ink2802.xml"/><Relationship Id="rId280" Type="http://schemas.openxmlformats.org/officeDocument/2006/relationships/customXml" Target="../ink/ink2572.xml"/><Relationship Id="rId501" Type="http://schemas.openxmlformats.org/officeDocument/2006/relationships/image" Target="../media/image2162.png"/><Relationship Id="rId946" Type="http://schemas.openxmlformats.org/officeDocument/2006/relationships/image" Target="../media/image2382.png"/><Relationship Id="rId75" Type="http://schemas.openxmlformats.org/officeDocument/2006/relationships/image" Target="../media/image1951.png"/><Relationship Id="rId140" Type="http://schemas.openxmlformats.org/officeDocument/2006/relationships/customXml" Target="../ink/ink2501.xml"/><Relationship Id="rId378" Type="http://schemas.openxmlformats.org/officeDocument/2006/relationships/customXml" Target="../ink/ink2621.xml"/><Relationship Id="rId585" Type="http://schemas.openxmlformats.org/officeDocument/2006/relationships/image" Target="../media/image2204.png"/><Relationship Id="rId792" Type="http://schemas.openxmlformats.org/officeDocument/2006/relationships/image" Target="../media/image2307.png"/><Relationship Id="rId806" Type="http://schemas.openxmlformats.org/officeDocument/2006/relationships/image" Target="../media/image2314.png"/><Relationship Id="rId6" Type="http://schemas.openxmlformats.org/officeDocument/2006/relationships/customXml" Target="../ink/ink2434.xml"/><Relationship Id="rId238" Type="http://schemas.openxmlformats.org/officeDocument/2006/relationships/customXml" Target="../ink/ink2550.xml"/><Relationship Id="rId445" Type="http://schemas.openxmlformats.org/officeDocument/2006/relationships/image" Target="../media/image2134.png"/><Relationship Id="rId652" Type="http://schemas.openxmlformats.org/officeDocument/2006/relationships/image" Target="../media/image2237.png"/><Relationship Id="rId291" Type="http://schemas.openxmlformats.org/officeDocument/2006/relationships/image" Target="../media/image2057.png"/><Relationship Id="rId305" Type="http://schemas.openxmlformats.org/officeDocument/2006/relationships/image" Target="../media/image2064.png"/><Relationship Id="rId512" Type="http://schemas.openxmlformats.org/officeDocument/2006/relationships/customXml" Target="../ink/ink2688.xml"/><Relationship Id="rId957" Type="http://schemas.openxmlformats.org/officeDocument/2006/relationships/customXml" Target="../ink/ink2911.xml"/><Relationship Id="rId86" Type="http://schemas.openxmlformats.org/officeDocument/2006/relationships/customXml" Target="../ink/ink2474.xml"/><Relationship Id="rId151" Type="http://schemas.openxmlformats.org/officeDocument/2006/relationships/image" Target="../media/image1988.png"/><Relationship Id="rId389" Type="http://schemas.openxmlformats.org/officeDocument/2006/relationships/image" Target="../media/image2106.png"/><Relationship Id="rId596" Type="http://schemas.openxmlformats.org/officeDocument/2006/relationships/customXml" Target="../ink/ink2730.xml"/><Relationship Id="rId817" Type="http://schemas.openxmlformats.org/officeDocument/2006/relationships/customXml" Target="../ink/ink2841.xml"/><Relationship Id="rId1002" Type="http://schemas.openxmlformats.org/officeDocument/2006/relationships/image" Target="../media/image2410.png"/><Relationship Id="rId249" Type="http://schemas.openxmlformats.org/officeDocument/2006/relationships/image" Target="../media/image2036.png"/><Relationship Id="rId456" Type="http://schemas.openxmlformats.org/officeDocument/2006/relationships/customXml" Target="../ink/ink2660.xml"/><Relationship Id="rId663" Type="http://schemas.openxmlformats.org/officeDocument/2006/relationships/customXml" Target="../ink/ink2764.xml"/><Relationship Id="rId870" Type="http://schemas.openxmlformats.org/officeDocument/2006/relationships/image" Target="../media/image2346.png"/><Relationship Id="rId13" Type="http://schemas.openxmlformats.org/officeDocument/2006/relationships/image" Target="../media/image1921.png"/><Relationship Id="rId109" Type="http://schemas.openxmlformats.org/officeDocument/2006/relationships/image" Target="../media/image1968.png"/><Relationship Id="rId316" Type="http://schemas.openxmlformats.org/officeDocument/2006/relationships/customXml" Target="../ink/ink2590.xml"/><Relationship Id="rId523" Type="http://schemas.openxmlformats.org/officeDocument/2006/relationships/image" Target="../media/image2173.png"/><Relationship Id="rId968" Type="http://schemas.openxmlformats.org/officeDocument/2006/relationships/image" Target="../media/image2393.png"/><Relationship Id="rId97" Type="http://schemas.openxmlformats.org/officeDocument/2006/relationships/image" Target="../media/image1962.png"/><Relationship Id="rId730" Type="http://schemas.openxmlformats.org/officeDocument/2006/relationships/image" Target="../media/image2276.png"/><Relationship Id="rId828" Type="http://schemas.openxmlformats.org/officeDocument/2006/relationships/image" Target="../media/image2325.png"/><Relationship Id="rId1013" Type="http://schemas.openxmlformats.org/officeDocument/2006/relationships/customXml" Target="../ink/ink2939.xml"/><Relationship Id="rId162" Type="http://schemas.openxmlformats.org/officeDocument/2006/relationships/customXml" Target="../ink/ink2512.xml"/><Relationship Id="rId467" Type="http://schemas.openxmlformats.org/officeDocument/2006/relationships/image" Target="../media/image2145.png"/><Relationship Id="rId674" Type="http://schemas.openxmlformats.org/officeDocument/2006/relationships/image" Target="../media/image2248.png"/><Relationship Id="rId881" Type="http://schemas.openxmlformats.org/officeDocument/2006/relationships/customXml" Target="../ink/ink2873.xml"/><Relationship Id="rId979" Type="http://schemas.openxmlformats.org/officeDocument/2006/relationships/customXml" Target="../ink/ink2922.xml"/><Relationship Id="rId24" Type="http://schemas.openxmlformats.org/officeDocument/2006/relationships/customXml" Target="../ink/ink2443.xml"/><Relationship Id="rId327" Type="http://schemas.openxmlformats.org/officeDocument/2006/relationships/image" Target="../media/image2075.png"/><Relationship Id="rId534" Type="http://schemas.openxmlformats.org/officeDocument/2006/relationships/customXml" Target="../ink/ink2699.xml"/><Relationship Id="rId741" Type="http://schemas.openxmlformats.org/officeDocument/2006/relationships/customXml" Target="../ink/ink2803.xml"/><Relationship Id="rId839" Type="http://schemas.openxmlformats.org/officeDocument/2006/relationships/customXml" Target="../ink/ink2852.xml"/><Relationship Id="rId173" Type="http://schemas.openxmlformats.org/officeDocument/2006/relationships/image" Target="../media/image1999.png"/><Relationship Id="rId380" Type="http://schemas.openxmlformats.org/officeDocument/2006/relationships/customXml" Target="../ink/ink2622.xml"/><Relationship Id="rId601" Type="http://schemas.openxmlformats.org/officeDocument/2006/relationships/customXml" Target="../ink/ink2733.xml"/><Relationship Id="rId1024" Type="http://schemas.openxmlformats.org/officeDocument/2006/relationships/image" Target="../media/image2421.png"/><Relationship Id="rId240" Type="http://schemas.openxmlformats.org/officeDocument/2006/relationships/customXml" Target="../ink/ink2551.xml"/><Relationship Id="rId478" Type="http://schemas.openxmlformats.org/officeDocument/2006/relationships/customXml" Target="../ink/ink2671.xml"/><Relationship Id="rId685" Type="http://schemas.openxmlformats.org/officeDocument/2006/relationships/customXml" Target="../ink/ink2775.xml"/><Relationship Id="rId892" Type="http://schemas.openxmlformats.org/officeDocument/2006/relationships/image" Target="../media/image2357.png"/><Relationship Id="rId906" Type="http://schemas.openxmlformats.org/officeDocument/2006/relationships/image" Target="../media/image2364.png"/><Relationship Id="rId35" Type="http://schemas.openxmlformats.org/officeDocument/2006/relationships/image" Target="../media/image175.png"/><Relationship Id="rId100" Type="http://schemas.openxmlformats.org/officeDocument/2006/relationships/customXml" Target="../ink/ink2481.xml"/><Relationship Id="rId338" Type="http://schemas.openxmlformats.org/officeDocument/2006/relationships/customXml" Target="../ink/ink2601.xml"/><Relationship Id="rId545" Type="http://schemas.openxmlformats.org/officeDocument/2006/relationships/image" Target="../media/image2184.png"/><Relationship Id="rId752" Type="http://schemas.openxmlformats.org/officeDocument/2006/relationships/image" Target="../media/image2287.png"/><Relationship Id="rId184" Type="http://schemas.openxmlformats.org/officeDocument/2006/relationships/customXml" Target="../ink/ink2523.xml"/><Relationship Id="rId391" Type="http://schemas.openxmlformats.org/officeDocument/2006/relationships/image" Target="../media/image2107.png"/><Relationship Id="rId405" Type="http://schemas.openxmlformats.org/officeDocument/2006/relationships/image" Target="../media/image2114.png"/><Relationship Id="rId612" Type="http://schemas.openxmlformats.org/officeDocument/2006/relationships/image" Target="../media/image2217.png"/><Relationship Id="rId1035" Type="http://schemas.openxmlformats.org/officeDocument/2006/relationships/customXml" Target="../ink/ink2950.xml"/><Relationship Id="rId251" Type="http://schemas.openxmlformats.org/officeDocument/2006/relationships/image" Target="../media/image2037.png"/><Relationship Id="rId489" Type="http://schemas.openxmlformats.org/officeDocument/2006/relationships/image" Target="../media/image2156.png"/><Relationship Id="rId696" Type="http://schemas.openxmlformats.org/officeDocument/2006/relationships/image" Target="../media/image2259.png"/><Relationship Id="rId917" Type="http://schemas.openxmlformats.org/officeDocument/2006/relationships/customXml" Target="../ink/ink2891.xml"/><Relationship Id="rId46" Type="http://schemas.openxmlformats.org/officeDocument/2006/relationships/customXml" Target="../ink/ink2454.xml"/><Relationship Id="rId349" Type="http://schemas.openxmlformats.org/officeDocument/2006/relationships/image" Target="../media/image2086.png"/><Relationship Id="rId556" Type="http://schemas.openxmlformats.org/officeDocument/2006/relationships/customXml" Target="../ink/ink2710.xml"/><Relationship Id="rId763" Type="http://schemas.openxmlformats.org/officeDocument/2006/relationships/customXml" Target="../ink/ink2814.xml"/><Relationship Id="rId111" Type="http://schemas.openxmlformats.org/officeDocument/2006/relationships/image" Target="../media/image1969.png"/><Relationship Id="rId195" Type="http://schemas.openxmlformats.org/officeDocument/2006/relationships/image" Target="../media/image2010.png"/><Relationship Id="rId209" Type="http://schemas.openxmlformats.org/officeDocument/2006/relationships/image" Target="../media/image2017.png"/><Relationship Id="rId416" Type="http://schemas.openxmlformats.org/officeDocument/2006/relationships/customXml" Target="../ink/ink2640.xml"/><Relationship Id="rId970" Type="http://schemas.openxmlformats.org/officeDocument/2006/relationships/image" Target="../media/image2394.png"/><Relationship Id="rId1046" Type="http://schemas.openxmlformats.org/officeDocument/2006/relationships/image" Target="../media/image2432.png"/><Relationship Id="rId623" Type="http://schemas.openxmlformats.org/officeDocument/2006/relationships/customXml" Target="../ink/ink2744.xml"/><Relationship Id="rId830" Type="http://schemas.openxmlformats.org/officeDocument/2006/relationships/image" Target="../media/image2326.png"/><Relationship Id="rId928" Type="http://schemas.openxmlformats.org/officeDocument/2006/relationships/image" Target="../media/image2375.png"/><Relationship Id="rId57" Type="http://schemas.openxmlformats.org/officeDocument/2006/relationships/image" Target="../media/image1942.png"/><Relationship Id="rId262" Type="http://schemas.openxmlformats.org/officeDocument/2006/relationships/customXml" Target="../ink/ink2563.xml"/><Relationship Id="rId567" Type="http://schemas.openxmlformats.org/officeDocument/2006/relationships/image" Target="../media/image2195.png"/><Relationship Id="rId122" Type="http://schemas.openxmlformats.org/officeDocument/2006/relationships/customXml" Target="../ink/ink2492.xml"/><Relationship Id="rId774" Type="http://schemas.openxmlformats.org/officeDocument/2006/relationships/image" Target="../media/image2298.png"/><Relationship Id="rId981" Type="http://schemas.openxmlformats.org/officeDocument/2006/relationships/customXml" Target="../ink/ink2923.xml"/><Relationship Id="rId427" Type="http://schemas.openxmlformats.org/officeDocument/2006/relationships/image" Target="../media/image2125.png"/><Relationship Id="rId634" Type="http://schemas.openxmlformats.org/officeDocument/2006/relationships/image" Target="../media/image2228.png"/><Relationship Id="rId841" Type="http://schemas.openxmlformats.org/officeDocument/2006/relationships/customXml" Target="../ink/ink2853.xml"/><Relationship Id="rId273" Type="http://schemas.openxmlformats.org/officeDocument/2006/relationships/image" Target="../media/image2048.png"/><Relationship Id="rId480" Type="http://schemas.openxmlformats.org/officeDocument/2006/relationships/customXml" Target="../ink/ink2672.xml"/><Relationship Id="rId701" Type="http://schemas.openxmlformats.org/officeDocument/2006/relationships/customXml" Target="../ink/ink2783.xml"/><Relationship Id="rId939" Type="http://schemas.openxmlformats.org/officeDocument/2006/relationships/customXml" Target="../ink/ink2902.xml"/><Relationship Id="rId68" Type="http://schemas.openxmlformats.org/officeDocument/2006/relationships/customXml" Target="../ink/ink2465.xml"/><Relationship Id="rId133" Type="http://schemas.openxmlformats.org/officeDocument/2006/relationships/image" Target="../media/image3.png"/><Relationship Id="rId340" Type="http://schemas.openxmlformats.org/officeDocument/2006/relationships/customXml" Target="../ink/ink2602.xml"/><Relationship Id="rId578" Type="http://schemas.openxmlformats.org/officeDocument/2006/relationships/customXml" Target="../ink/ink2721.xml"/><Relationship Id="rId785" Type="http://schemas.openxmlformats.org/officeDocument/2006/relationships/customXml" Target="../ink/ink2825.xml"/><Relationship Id="rId992" Type="http://schemas.openxmlformats.org/officeDocument/2006/relationships/image" Target="../media/image2405.png"/><Relationship Id="rId200" Type="http://schemas.openxmlformats.org/officeDocument/2006/relationships/customXml" Target="../ink/ink2531.xml"/><Relationship Id="rId438" Type="http://schemas.openxmlformats.org/officeDocument/2006/relationships/customXml" Target="../ink/ink2651.xml"/><Relationship Id="rId645" Type="http://schemas.openxmlformats.org/officeDocument/2006/relationships/customXml" Target="../ink/ink2755.xml"/><Relationship Id="rId852" Type="http://schemas.openxmlformats.org/officeDocument/2006/relationships/image" Target="../media/image2337.png"/><Relationship Id="rId284" Type="http://schemas.openxmlformats.org/officeDocument/2006/relationships/customXml" Target="../ink/ink2574.xml"/><Relationship Id="rId491" Type="http://schemas.openxmlformats.org/officeDocument/2006/relationships/image" Target="../media/image2157.png"/><Relationship Id="rId505" Type="http://schemas.openxmlformats.org/officeDocument/2006/relationships/image" Target="../media/image2164.png"/><Relationship Id="rId712" Type="http://schemas.openxmlformats.org/officeDocument/2006/relationships/image" Target="../media/image2267.png"/><Relationship Id="rId79" Type="http://schemas.openxmlformats.org/officeDocument/2006/relationships/image" Target="../media/image1953.png"/><Relationship Id="rId144" Type="http://schemas.openxmlformats.org/officeDocument/2006/relationships/customXml" Target="../ink/ink2503.xml"/><Relationship Id="rId589" Type="http://schemas.openxmlformats.org/officeDocument/2006/relationships/image" Target="../media/image2206.png"/><Relationship Id="rId796" Type="http://schemas.openxmlformats.org/officeDocument/2006/relationships/image" Target="../media/image2309.png"/><Relationship Id="rId351" Type="http://schemas.openxmlformats.org/officeDocument/2006/relationships/image" Target="../media/image2087.png"/><Relationship Id="rId449" Type="http://schemas.openxmlformats.org/officeDocument/2006/relationships/image" Target="../media/image2136.png"/><Relationship Id="rId656" Type="http://schemas.openxmlformats.org/officeDocument/2006/relationships/image" Target="../media/image2239.png"/><Relationship Id="rId863" Type="http://schemas.openxmlformats.org/officeDocument/2006/relationships/customXml" Target="../ink/ink2864.xml"/><Relationship Id="rId211" Type="http://schemas.openxmlformats.org/officeDocument/2006/relationships/image" Target="../media/image2018.png"/><Relationship Id="rId295" Type="http://schemas.openxmlformats.org/officeDocument/2006/relationships/image" Target="../media/image2059.png"/><Relationship Id="rId309" Type="http://schemas.openxmlformats.org/officeDocument/2006/relationships/image" Target="../media/image2066.png"/><Relationship Id="rId516" Type="http://schemas.openxmlformats.org/officeDocument/2006/relationships/customXml" Target="../ink/ink2690.xml"/><Relationship Id="rId723" Type="http://schemas.openxmlformats.org/officeDocument/2006/relationships/customXml" Target="../ink/ink2794.xml"/><Relationship Id="rId930" Type="http://schemas.openxmlformats.org/officeDocument/2006/relationships/image" Target="../media/image2376.png"/><Relationship Id="rId1006" Type="http://schemas.openxmlformats.org/officeDocument/2006/relationships/image" Target="../media/image2412.png"/><Relationship Id="rId155" Type="http://schemas.openxmlformats.org/officeDocument/2006/relationships/image" Target="../media/image1990.png"/><Relationship Id="rId362" Type="http://schemas.openxmlformats.org/officeDocument/2006/relationships/customXml" Target="../ink/ink2613.xml"/><Relationship Id="rId222" Type="http://schemas.openxmlformats.org/officeDocument/2006/relationships/customXml" Target="../ink/ink2542.xml"/><Relationship Id="rId667" Type="http://schemas.openxmlformats.org/officeDocument/2006/relationships/customXml" Target="../ink/ink2766.xml"/><Relationship Id="rId874" Type="http://schemas.openxmlformats.org/officeDocument/2006/relationships/image" Target="../media/image2348.png"/><Relationship Id="rId17" Type="http://schemas.openxmlformats.org/officeDocument/2006/relationships/image" Target="../media/image1923.png"/><Relationship Id="rId527" Type="http://schemas.openxmlformats.org/officeDocument/2006/relationships/image" Target="../media/image2175.png"/><Relationship Id="rId734" Type="http://schemas.openxmlformats.org/officeDocument/2006/relationships/image" Target="../media/image2278.png"/><Relationship Id="rId941" Type="http://schemas.openxmlformats.org/officeDocument/2006/relationships/customXml" Target="../ink/ink2903.xml"/><Relationship Id="rId70" Type="http://schemas.openxmlformats.org/officeDocument/2006/relationships/customXml" Target="../ink/ink2466.xml"/><Relationship Id="rId166" Type="http://schemas.openxmlformats.org/officeDocument/2006/relationships/customXml" Target="../ink/ink2514.xml"/><Relationship Id="rId373" Type="http://schemas.openxmlformats.org/officeDocument/2006/relationships/image" Target="../media/image2098.png"/><Relationship Id="rId580" Type="http://schemas.openxmlformats.org/officeDocument/2006/relationships/customXml" Target="../ink/ink2722.xml"/><Relationship Id="rId801" Type="http://schemas.openxmlformats.org/officeDocument/2006/relationships/customXml" Target="../ink/ink2833.xml"/><Relationship Id="rId1017" Type="http://schemas.openxmlformats.org/officeDocument/2006/relationships/customXml" Target="../ink/ink294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029.png"/><Relationship Id="rId440" Type="http://schemas.openxmlformats.org/officeDocument/2006/relationships/customXml" Target="../ink/ink2652.xml"/><Relationship Id="rId678" Type="http://schemas.openxmlformats.org/officeDocument/2006/relationships/image" Target="../media/image2250.png"/><Relationship Id="rId885" Type="http://schemas.openxmlformats.org/officeDocument/2006/relationships/customXml" Target="../ink/ink2875.xml"/><Relationship Id="rId28" Type="http://schemas.openxmlformats.org/officeDocument/2006/relationships/customXml" Target="../ink/ink2445.xml"/><Relationship Id="rId300" Type="http://schemas.openxmlformats.org/officeDocument/2006/relationships/customXml" Target="../ink/ink2582.xml"/><Relationship Id="rId538" Type="http://schemas.openxmlformats.org/officeDocument/2006/relationships/customXml" Target="../ink/ink2701.xml"/><Relationship Id="rId745" Type="http://schemas.openxmlformats.org/officeDocument/2006/relationships/customXml" Target="../ink/ink2805.xml"/><Relationship Id="rId952" Type="http://schemas.openxmlformats.org/officeDocument/2006/relationships/image" Target="../media/image2385.png"/><Relationship Id="rId81" Type="http://schemas.openxmlformats.org/officeDocument/2006/relationships/image" Target="../media/image1954.png"/><Relationship Id="rId177" Type="http://schemas.openxmlformats.org/officeDocument/2006/relationships/image" Target="../media/image2001.png"/><Relationship Id="rId384" Type="http://schemas.openxmlformats.org/officeDocument/2006/relationships/customXml" Target="../ink/ink2624.xml"/><Relationship Id="rId591" Type="http://schemas.openxmlformats.org/officeDocument/2006/relationships/image" Target="../media/image2207.png"/><Relationship Id="rId605" Type="http://schemas.openxmlformats.org/officeDocument/2006/relationships/customXml" Target="../ink/ink2735.xml"/><Relationship Id="rId812" Type="http://schemas.openxmlformats.org/officeDocument/2006/relationships/image" Target="../media/image2317.png"/><Relationship Id="rId1028" Type="http://schemas.openxmlformats.org/officeDocument/2006/relationships/image" Target="../media/image2423.png"/><Relationship Id="rId244" Type="http://schemas.openxmlformats.org/officeDocument/2006/relationships/customXml" Target="../ink/ink2554.xml"/><Relationship Id="rId689" Type="http://schemas.openxmlformats.org/officeDocument/2006/relationships/customXml" Target="../ink/ink2777.xml"/><Relationship Id="rId896" Type="http://schemas.openxmlformats.org/officeDocument/2006/relationships/image" Target="../media/image2359.png"/><Relationship Id="rId39" Type="http://schemas.openxmlformats.org/officeDocument/2006/relationships/image" Target="../media/image1933.png"/><Relationship Id="rId451" Type="http://schemas.openxmlformats.org/officeDocument/2006/relationships/image" Target="../media/image2137.png"/><Relationship Id="rId549" Type="http://schemas.openxmlformats.org/officeDocument/2006/relationships/image" Target="../media/image2186.png"/><Relationship Id="rId756" Type="http://schemas.openxmlformats.org/officeDocument/2006/relationships/image" Target="../media/image2289.png"/><Relationship Id="rId104" Type="http://schemas.openxmlformats.org/officeDocument/2006/relationships/customXml" Target="../ink/ink2483.xml"/><Relationship Id="rId188" Type="http://schemas.openxmlformats.org/officeDocument/2006/relationships/customXml" Target="../ink/ink2525.xml"/><Relationship Id="rId311" Type="http://schemas.openxmlformats.org/officeDocument/2006/relationships/image" Target="../media/image2067.png"/><Relationship Id="rId395" Type="http://schemas.openxmlformats.org/officeDocument/2006/relationships/image" Target="../media/image2109.png"/><Relationship Id="rId409" Type="http://schemas.openxmlformats.org/officeDocument/2006/relationships/image" Target="../media/image2116.png"/><Relationship Id="rId963" Type="http://schemas.openxmlformats.org/officeDocument/2006/relationships/customXml" Target="../ink/ink2914.xml"/><Relationship Id="rId1039" Type="http://schemas.openxmlformats.org/officeDocument/2006/relationships/customXml" Target="../ink/ink2952.xml"/><Relationship Id="rId92" Type="http://schemas.openxmlformats.org/officeDocument/2006/relationships/customXml" Target="../ink/ink2477.xml"/><Relationship Id="rId616" Type="http://schemas.openxmlformats.org/officeDocument/2006/relationships/image" Target="../media/image2219.png"/><Relationship Id="rId823" Type="http://schemas.openxmlformats.org/officeDocument/2006/relationships/customXml" Target="../ink/ink2844.xml"/><Relationship Id="rId255" Type="http://schemas.openxmlformats.org/officeDocument/2006/relationships/image" Target="../media/image2039.png"/><Relationship Id="rId462" Type="http://schemas.openxmlformats.org/officeDocument/2006/relationships/customXml" Target="../ink/ink2663.xml"/><Relationship Id="rId115" Type="http://schemas.openxmlformats.org/officeDocument/2006/relationships/image" Target="../media/image1971.png"/><Relationship Id="rId322" Type="http://schemas.openxmlformats.org/officeDocument/2006/relationships/customXml" Target="../ink/ink2593.xml"/><Relationship Id="rId767" Type="http://schemas.openxmlformats.org/officeDocument/2006/relationships/customXml" Target="../ink/ink2816.xml"/><Relationship Id="rId974" Type="http://schemas.openxmlformats.org/officeDocument/2006/relationships/image" Target="../media/image2396.png"/><Relationship Id="rId199" Type="http://schemas.openxmlformats.org/officeDocument/2006/relationships/image" Target="../media/image2012.png"/><Relationship Id="rId627" Type="http://schemas.openxmlformats.org/officeDocument/2006/relationships/customXml" Target="../ink/ink2746.xml"/><Relationship Id="rId834" Type="http://schemas.openxmlformats.org/officeDocument/2006/relationships/image" Target="../media/image2328.png"/><Relationship Id="rId266" Type="http://schemas.openxmlformats.org/officeDocument/2006/relationships/customXml" Target="../ink/ink2565.xml"/><Relationship Id="rId473" Type="http://schemas.openxmlformats.org/officeDocument/2006/relationships/image" Target="../media/image2148.png"/><Relationship Id="rId680" Type="http://schemas.openxmlformats.org/officeDocument/2006/relationships/image" Target="../media/image2251.png"/><Relationship Id="rId901" Type="http://schemas.openxmlformats.org/officeDocument/2006/relationships/customXml" Target="../ink/ink2883.xml"/><Relationship Id="rId30" Type="http://schemas.openxmlformats.org/officeDocument/2006/relationships/customXml" Target="../ink/ink2446.xml"/><Relationship Id="rId126" Type="http://schemas.openxmlformats.org/officeDocument/2006/relationships/customXml" Target="../ink/ink2494.xml"/><Relationship Id="rId333" Type="http://schemas.openxmlformats.org/officeDocument/2006/relationships/image" Target="../media/image2078.png"/><Relationship Id="rId540" Type="http://schemas.openxmlformats.org/officeDocument/2006/relationships/customXml" Target="../ink/ink2702.xml"/><Relationship Id="rId778" Type="http://schemas.openxmlformats.org/officeDocument/2006/relationships/image" Target="../media/image2300.png"/><Relationship Id="rId985" Type="http://schemas.openxmlformats.org/officeDocument/2006/relationships/customXml" Target="../ink/ink2925.xml"/><Relationship Id="rId638" Type="http://schemas.openxmlformats.org/officeDocument/2006/relationships/image" Target="../media/image2230.png"/><Relationship Id="rId845" Type="http://schemas.openxmlformats.org/officeDocument/2006/relationships/customXml" Target="../ink/ink2855.xml"/><Relationship Id="rId1030" Type="http://schemas.openxmlformats.org/officeDocument/2006/relationships/image" Target="../media/image2424.png"/><Relationship Id="rId277" Type="http://schemas.openxmlformats.org/officeDocument/2006/relationships/image" Target="../media/image2050.png"/><Relationship Id="rId400" Type="http://schemas.openxmlformats.org/officeDocument/2006/relationships/customXml" Target="../ink/ink2632.xml"/><Relationship Id="rId484" Type="http://schemas.openxmlformats.org/officeDocument/2006/relationships/customXml" Target="../ink/ink2674.xml"/><Relationship Id="rId705" Type="http://schemas.openxmlformats.org/officeDocument/2006/relationships/customXml" Target="../ink/ink2785.xml"/><Relationship Id="rId137" Type="http://schemas.openxmlformats.org/officeDocument/2006/relationships/image" Target="../media/image1981.png"/><Relationship Id="rId344" Type="http://schemas.openxmlformats.org/officeDocument/2006/relationships/customXml" Target="../ink/ink2604.xml"/><Relationship Id="rId691" Type="http://schemas.openxmlformats.org/officeDocument/2006/relationships/customXml" Target="../ink/ink2778.xml"/><Relationship Id="rId789" Type="http://schemas.openxmlformats.org/officeDocument/2006/relationships/customXml" Target="../ink/ink2827.xml"/><Relationship Id="rId912" Type="http://schemas.openxmlformats.org/officeDocument/2006/relationships/image" Target="../media/image2367.png"/><Relationship Id="rId996" Type="http://schemas.openxmlformats.org/officeDocument/2006/relationships/image" Target="../media/image2407.png"/><Relationship Id="rId41" Type="http://schemas.openxmlformats.org/officeDocument/2006/relationships/image" Target="../media/image1934.png"/><Relationship Id="rId551" Type="http://schemas.openxmlformats.org/officeDocument/2006/relationships/image" Target="../media/image2187.png"/><Relationship Id="rId649" Type="http://schemas.openxmlformats.org/officeDocument/2006/relationships/customXml" Target="../ink/ink2757.xml"/><Relationship Id="rId856" Type="http://schemas.openxmlformats.org/officeDocument/2006/relationships/image" Target="../media/image2339.png"/><Relationship Id="rId190" Type="http://schemas.openxmlformats.org/officeDocument/2006/relationships/customXml" Target="../ink/ink2526.xml"/><Relationship Id="rId204" Type="http://schemas.openxmlformats.org/officeDocument/2006/relationships/customXml" Target="../ink/ink2533.xml"/><Relationship Id="rId288" Type="http://schemas.openxmlformats.org/officeDocument/2006/relationships/customXml" Target="../ink/ink2576.xml"/><Relationship Id="rId411" Type="http://schemas.openxmlformats.org/officeDocument/2006/relationships/image" Target="../media/image2117.png"/><Relationship Id="rId509" Type="http://schemas.openxmlformats.org/officeDocument/2006/relationships/image" Target="../media/image2166.png"/><Relationship Id="rId1041" Type="http://schemas.openxmlformats.org/officeDocument/2006/relationships/customXml" Target="../ink/ink2953.xml"/><Relationship Id="rId495" Type="http://schemas.openxmlformats.org/officeDocument/2006/relationships/image" Target="../media/image2159.png"/><Relationship Id="rId716" Type="http://schemas.openxmlformats.org/officeDocument/2006/relationships/image" Target="../media/image2269.png"/><Relationship Id="rId923" Type="http://schemas.openxmlformats.org/officeDocument/2006/relationships/customXml" Target="../ink/ink2894.xml"/><Relationship Id="rId52" Type="http://schemas.openxmlformats.org/officeDocument/2006/relationships/customXml" Target="../ink/ink2457.xml"/><Relationship Id="rId148" Type="http://schemas.openxmlformats.org/officeDocument/2006/relationships/customXml" Target="../ink/ink2505.xml"/><Relationship Id="rId355" Type="http://schemas.openxmlformats.org/officeDocument/2006/relationships/image" Target="../media/image2089.png"/><Relationship Id="rId562" Type="http://schemas.openxmlformats.org/officeDocument/2006/relationships/customXml" Target="../ink/ink2713.xml"/><Relationship Id="rId215" Type="http://schemas.openxmlformats.org/officeDocument/2006/relationships/image" Target="../media/image2020.png"/><Relationship Id="rId422" Type="http://schemas.openxmlformats.org/officeDocument/2006/relationships/customXml" Target="../ink/ink2643.xml"/><Relationship Id="rId867" Type="http://schemas.openxmlformats.org/officeDocument/2006/relationships/customXml" Target="../ink/ink2866.xml"/><Relationship Id="rId299" Type="http://schemas.openxmlformats.org/officeDocument/2006/relationships/image" Target="../media/image2061.png"/><Relationship Id="rId727" Type="http://schemas.openxmlformats.org/officeDocument/2006/relationships/customXml" Target="../ink/ink2796.xml"/><Relationship Id="rId934" Type="http://schemas.openxmlformats.org/officeDocument/2006/relationships/image" Target="../media/image1706.png"/><Relationship Id="rId63" Type="http://schemas.openxmlformats.org/officeDocument/2006/relationships/image" Target="../media/image1945.png"/><Relationship Id="rId159" Type="http://schemas.openxmlformats.org/officeDocument/2006/relationships/image" Target="../media/image1992.png"/><Relationship Id="rId366" Type="http://schemas.openxmlformats.org/officeDocument/2006/relationships/customXml" Target="../ink/ink2615.xml"/><Relationship Id="rId573" Type="http://schemas.openxmlformats.org/officeDocument/2006/relationships/image" Target="../media/image2198.png"/><Relationship Id="rId780" Type="http://schemas.openxmlformats.org/officeDocument/2006/relationships/image" Target="../media/image2301.png"/><Relationship Id="rId226" Type="http://schemas.openxmlformats.org/officeDocument/2006/relationships/customXml" Target="../ink/ink2544.xml"/><Relationship Id="rId433" Type="http://schemas.openxmlformats.org/officeDocument/2006/relationships/image" Target="../media/image2128.png"/><Relationship Id="rId878" Type="http://schemas.openxmlformats.org/officeDocument/2006/relationships/image" Target="../media/image2350.png"/><Relationship Id="rId640" Type="http://schemas.openxmlformats.org/officeDocument/2006/relationships/image" Target="../media/image2231.png"/><Relationship Id="rId738" Type="http://schemas.openxmlformats.org/officeDocument/2006/relationships/image" Target="../media/image2280.png"/><Relationship Id="rId945" Type="http://schemas.openxmlformats.org/officeDocument/2006/relationships/customXml" Target="../ink/ink2905.xml"/><Relationship Id="rId74" Type="http://schemas.openxmlformats.org/officeDocument/2006/relationships/customXml" Target="../ink/ink2468.xml"/><Relationship Id="rId377" Type="http://schemas.openxmlformats.org/officeDocument/2006/relationships/image" Target="../media/image2100.png"/><Relationship Id="rId500" Type="http://schemas.openxmlformats.org/officeDocument/2006/relationships/customXml" Target="../ink/ink2682.xml"/><Relationship Id="rId584" Type="http://schemas.openxmlformats.org/officeDocument/2006/relationships/customXml" Target="../ink/ink2724.xml"/><Relationship Id="rId805" Type="http://schemas.openxmlformats.org/officeDocument/2006/relationships/customXml" Target="../ink/ink2835.xml"/><Relationship Id="rId5" Type="http://schemas.openxmlformats.org/officeDocument/2006/relationships/image" Target="../media/image1917.png"/><Relationship Id="rId237" Type="http://schemas.openxmlformats.org/officeDocument/2006/relationships/image" Target="../media/image2031.png"/><Relationship Id="rId791" Type="http://schemas.openxmlformats.org/officeDocument/2006/relationships/customXml" Target="../ink/ink2828.xml"/><Relationship Id="rId889" Type="http://schemas.openxmlformats.org/officeDocument/2006/relationships/customXml" Target="../ink/ink2877.xml"/><Relationship Id="rId444" Type="http://schemas.openxmlformats.org/officeDocument/2006/relationships/customXml" Target="../ink/ink2654.xml"/><Relationship Id="rId651" Type="http://schemas.openxmlformats.org/officeDocument/2006/relationships/customXml" Target="../ink/ink2758.xml"/><Relationship Id="rId749" Type="http://schemas.openxmlformats.org/officeDocument/2006/relationships/customXml" Target="../ink/ink2807.xml"/><Relationship Id="rId290" Type="http://schemas.openxmlformats.org/officeDocument/2006/relationships/customXml" Target="../ink/ink2577.xml"/><Relationship Id="rId304" Type="http://schemas.openxmlformats.org/officeDocument/2006/relationships/customXml" Target="../ink/ink2584.xml"/><Relationship Id="rId388" Type="http://schemas.openxmlformats.org/officeDocument/2006/relationships/customXml" Target="../ink/ink2626.xml"/><Relationship Id="rId511" Type="http://schemas.openxmlformats.org/officeDocument/2006/relationships/image" Target="../media/image2167.png"/><Relationship Id="rId609" Type="http://schemas.openxmlformats.org/officeDocument/2006/relationships/customXml" Target="../ink/ink2737.xml"/><Relationship Id="rId956" Type="http://schemas.openxmlformats.org/officeDocument/2006/relationships/image" Target="../media/image2387.png"/><Relationship Id="rId85" Type="http://schemas.openxmlformats.org/officeDocument/2006/relationships/image" Target="../media/image1956.png"/><Relationship Id="rId150" Type="http://schemas.openxmlformats.org/officeDocument/2006/relationships/customXml" Target="../ink/ink2506.xml"/><Relationship Id="rId595" Type="http://schemas.openxmlformats.org/officeDocument/2006/relationships/image" Target="../media/image2209.png"/><Relationship Id="rId816" Type="http://schemas.openxmlformats.org/officeDocument/2006/relationships/image" Target="../media/image2319.png"/><Relationship Id="rId1001" Type="http://schemas.openxmlformats.org/officeDocument/2006/relationships/customXml" Target="../ink/ink2933.xml"/><Relationship Id="rId248" Type="http://schemas.openxmlformats.org/officeDocument/2006/relationships/customXml" Target="../ink/ink2556.xml"/><Relationship Id="rId455" Type="http://schemas.openxmlformats.org/officeDocument/2006/relationships/image" Target="../media/image2139.png"/><Relationship Id="rId662" Type="http://schemas.openxmlformats.org/officeDocument/2006/relationships/image" Target="../media/image2242.png"/><Relationship Id="rId12" Type="http://schemas.openxmlformats.org/officeDocument/2006/relationships/customXml" Target="../ink/ink2437.xml"/><Relationship Id="rId108" Type="http://schemas.openxmlformats.org/officeDocument/2006/relationships/customXml" Target="../ink/ink2485.xml"/><Relationship Id="rId315" Type="http://schemas.openxmlformats.org/officeDocument/2006/relationships/image" Target="../media/image2069.png"/><Relationship Id="rId522" Type="http://schemas.openxmlformats.org/officeDocument/2006/relationships/customXml" Target="../ink/ink2693.xml"/><Relationship Id="rId967" Type="http://schemas.openxmlformats.org/officeDocument/2006/relationships/customXml" Target="../ink/ink2916.xml"/><Relationship Id="rId96" Type="http://schemas.openxmlformats.org/officeDocument/2006/relationships/customXml" Target="../ink/ink2479.xml"/><Relationship Id="rId161" Type="http://schemas.openxmlformats.org/officeDocument/2006/relationships/image" Target="../media/image1993.png"/><Relationship Id="rId399" Type="http://schemas.openxmlformats.org/officeDocument/2006/relationships/image" Target="../media/image2111.png"/><Relationship Id="rId827" Type="http://schemas.openxmlformats.org/officeDocument/2006/relationships/customXml" Target="../ink/ink2846.xml"/><Relationship Id="rId1012" Type="http://schemas.openxmlformats.org/officeDocument/2006/relationships/image" Target="../media/image2415.png"/><Relationship Id="rId259" Type="http://schemas.openxmlformats.org/officeDocument/2006/relationships/image" Target="../media/image2041.png"/><Relationship Id="rId466" Type="http://schemas.openxmlformats.org/officeDocument/2006/relationships/customXml" Target="../ink/ink2665.xml"/><Relationship Id="rId673" Type="http://schemas.openxmlformats.org/officeDocument/2006/relationships/customXml" Target="../ink/ink2769.xml"/><Relationship Id="rId880" Type="http://schemas.openxmlformats.org/officeDocument/2006/relationships/image" Target="../media/image2351.png"/><Relationship Id="rId23" Type="http://schemas.openxmlformats.org/officeDocument/2006/relationships/image" Target="../media/image1926.png"/><Relationship Id="rId119" Type="http://schemas.openxmlformats.org/officeDocument/2006/relationships/image" Target="../media/image1973.png"/><Relationship Id="rId326" Type="http://schemas.openxmlformats.org/officeDocument/2006/relationships/customXml" Target="../ink/ink2595.xml"/><Relationship Id="rId533" Type="http://schemas.openxmlformats.org/officeDocument/2006/relationships/image" Target="../media/image2178.png"/><Relationship Id="rId978" Type="http://schemas.openxmlformats.org/officeDocument/2006/relationships/image" Target="../media/image2398.png"/><Relationship Id="rId740" Type="http://schemas.openxmlformats.org/officeDocument/2006/relationships/image" Target="../media/image2281.png"/><Relationship Id="rId838" Type="http://schemas.openxmlformats.org/officeDocument/2006/relationships/image" Target="../media/image2330.png"/><Relationship Id="rId1023" Type="http://schemas.openxmlformats.org/officeDocument/2006/relationships/customXml" Target="../ink/ink2944.xml"/><Relationship Id="rId172" Type="http://schemas.openxmlformats.org/officeDocument/2006/relationships/customXml" Target="../ink/ink2517.xml"/><Relationship Id="rId477" Type="http://schemas.openxmlformats.org/officeDocument/2006/relationships/image" Target="../media/image2150.png"/><Relationship Id="rId600" Type="http://schemas.openxmlformats.org/officeDocument/2006/relationships/customXml" Target="../ink/ink2732.xml"/><Relationship Id="rId684" Type="http://schemas.openxmlformats.org/officeDocument/2006/relationships/image" Target="../media/image2253.png"/><Relationship Id="rId337" Type="http://schemas.openxmlformats.org/officeDocument/2006/relationships/image" Target="../media/image2080.png"/><Relationship Id="rId891" Type="http://schemas.openxmlformats.org/officeDocument/2006/relationships/customXml" Target="../ink/ink2878.xml"/><Relationship Id="rId905" Type="http://schemas.openxmlformats.org/officeDocument/2006/relationships/customXml" Target="../ink/ink2885.xml"/><Relationship Id="rId989" Type="http://schemas.openxmlformats.org/officeDocument/2006/relationships/customXml" Target="../ink/ink2927.xml"/><Relationship Id="rId34" Type="http://schemas.openxmlformats.org/officeDocument/2006/relationships/customXml" Target="../ink/ink2448.xml"/><Relationship Id="rId544" Type="http://schemas.openxmlformats.org/officeDocument/2006/relationships/customXml" Target="../ink/ink2704.xml"/><Relationship Id="rId751" Type="http://schemas.openxmlformats.org/officeDocument/2006/relationships/customXml" Target="../ink/ink2808.xml"/><Relationship Id="rId849" Type="http://schemas.openxmlformats.org/officeDocument/2006/relationships/customXml" Target="../ink/ink2857.xml"/><Relationship Id="rId183" Type="http://schemas.openxmlformats.org/officeDocument/2006/relationships/image" Target="../media/image2004.png"/><Relationship Id="rId390" Type="http://schemas.openxmlformats.org/officeDocument/2006/relationships/customXml" Target="../ink/ink2627.xml"/><Relationship Id="rId404" Type="http://schemas.openxmlformats.org/officeDocument/2006/relationships/customXml" Target="../ink/ink2634.xml"/><Relationship Id="rId611" Type="http://schemas.openxmlformats.org/officeDocument/2006/relationships/customXml" Target="../ink/ink2738.xml"/><Relationship Id="rId1034" Type="http://schemas.openxmlformats.org/officeDocument/2006/relationships/image" Target="../media/image2426.png"/><Relationship Id="rId250" Type="http://schemas.openxmlformats.org/officeDocument/2006/relationships/customXml" Target="../ink/ink2557.xml"/><Relationship Id="rId488" Type="http://schemas.openxmlformats.org/officeDocument/2006/relationships/customXml" Target="../ink/ink2676.xml"/><Relationship Id="rId695" Type="http://schemas.openxmlformats.org/officeDocument/2006/relationships/customXml" Target="../ink/ink2780.xml"/><Relationship Id="rId709" Type="http://schemas.openxmlformats.org/officeDocument/2006/relationships/customXml" Target="../ink/ink2787.xml"/><Relationship Id="rId916" Type="http://schemas.openxmlformats.org/officeDocument/2006/relationships/image" Target="../media/image2369.png"/><Relationship Id="rId45" Type="http://schemas.openxmlformats.org/officeDocument/2006/relationships/image" Target="../media/image1936.png"/><Relationship Id="rId110" Type="http://schemas.openxmlformats.org/officeDocument/2006/relationships/customXml" Target="../ink/ink2486.xml"/><Relationship Id="rId348" Type="http://schemas.openxmlformats.org/officeDocument/2006/relationships/customXml" Target="../ink/ink2606.xml"/><Relationship Id="rId555" Type="http://schemas.openxmlformats.org/officeDocument/2006/relationships/image" Target="../media/image2189.png"/><Relationship Id="rId762" Type="http://schemas.openxmlformats.org/officeDocument/2006/relationships/image" Target="../media/image2292.png"/><Relationship Id="rId194" Type="http://schemas.openxmlformats.org/officeDocument/2006/relationships/customXml" Target="../ink/ink2528.xml"/><Relationship Id="rId208" Type="http://schemas.openxmlformats.org/officeDocument/2006/relationships/customXml" Target="../ink/ink2535.xml"/><Relationship Id="rId415" Type="http://schemas.openxmlformats.org/officeDocument/2006/relationships/image" Target="../media/image2119.png"/><Relationship Id="rId622" Type="http://schemas.openxmlformats.org/officeDocument/2006/relationships/image" Target="../media/image2222.png"/><Relationship Id="rId1045" Type="http://schemas.openxmlformats.org/officeDocument/2006/relationships/customXml" Target="../ink/ink2955.xml"/><Relationship Id="rId261" Type="http://schemas.openxmlformats.org/officeDocument/2006/relationships/image" Target="../media/image2042.png"/><Relationship Id="rId499" Type="http://schemas.openxmlformats.org/officeDocument/2006/relationships/image" Target="../media/image2161.png"/><Relationship Id="rId927" Type="http://schemas.openxmlformats.org/officeDocument/2006/relationships/customXml" Target="../ink/ink2896.xml"/><Relationship Id="rId56" Type="http://schemas.openxmlformats.org/officeDocument/2006/relationships/customXml" Target="../ink/ink2459.xml"/><Relationship Id="rId359" Type="http://schemas.openxmlformats.org/officeDocument/2006/relationships/image" Target="../media/image2091.png"/><Relationship Id="rId566" Type="http://schemas.openxmlformats.org/officeDocument/2006/relationships/customXml" Target="../ink/ink2715.xml"/><Relationship Id="rId773" Type="http://schemas.openxmlformats.org/officeDocument/2006/relationships/customXml" Target="../ink/ink2819.xml"/><Relationship Id="rId121" Type="http://schemas.openxmlformats.org/officeDocument/2006/relationships/image" Target="../media/image1974.png"/><Relationship Id="rId219" Type="http://schemas.openxmlformats.org/officeDocument/2006/relationships/image" Target="../media/image2022.png"/><Relationship Id="rId426" Type="http://schemas.openxmlformats.org/officeDocument/2006/relationships/customXml" Target="../ink/ink2645.xml"/><Relationship Id="rId633" Type="http://schemas.openxmlformats.org/officeDocument/2006/relationships/customXml" Target="../ink/ink2749.xml"/><Relationship Id="rId980" Type="http://schemas.openxmlformats.org/officeDocument/2006/relationships/image" Target="../media/image2399.png"/><Relationship Id="rId840" Type="http://schemas.openxmlformats.org/officeDocument/2006/relationships/image" Target="../media/image2331.png"/><Relationship Id="rId938" Type="http://schemas.openxmlformats.org/officeDocument/2006/relationships/image" Target="../media/image2378.png"/><Relationship Id="rId67" Type="http://schemas.openxmlformats.org/officeDocument/2006/relationships/image" Target="../media/image1947.png"/><Relationship Id="rId272" Type="http://schemas.openxmlformats.org/officeDocument/2006/relationships/customXml" Target="../ink/ink2568.xml"/><Relationship Id="rId577" Type="http://schemas.openxmlformats.org/officeDocument/2006/relationships/image" Target="../media/image2200.png"/><Relationship Id="rId700" Type="http://schemas.openxmlformats.org/officeDocument/2006/relationships/image" Target="../media/image2261.png"/><Relationship Id="rId132" Type="http://schemas.openxmlformats.org/officeDocument/2006/relationships/customXml" Target="../ink/ink2497.xml"/><Relationship Id="rId784" Type="http://schemas.openxmlformats.org/officeDocument/2006/relationships/image" Target="../media/image2303.png"/><Relationship Id="rId991" Type="http://schemas.openxmlformats.org/officeDocument/2006/relationships/customXml" Target="../ink/ink2928.xml"/><Relationship Id="rId437" Type="http://schemas.openxmlformats.org/officeDocument/2006/relationships/image" Target="../media/image2130.png"/><Relationship Id="rId644" Type="http://schemas.openxmlformats.org/officeDocument/2006/relationships/image" Target="../media/image2233.png"/><Relationship Id="rId851" Type="http://schemas.openxmlformats.org/officeDocument/2006/relationships/customXml" Target="../ink/ink2858.xml"/><Relationship Id="rId283" Type="http://schemas.openxmlformats.org/officeDocument/2006/relationships/image" Target="../media/image2053.png"/><Relationship Id="rId490" Type="http://schemas.openxmlformats.org/officeDocument/2006/relationships/customXml" Target="../ink/ink2677.xml"/><Relationship Id="rId504" Type="http://schemas.openxmlformats.org/officeDocument/2006/relationships/customXml" Target="../ink/ink2684.xml"/><Relationship Id="rId711" Type="http://schemas.openxmlformats.org/officeDocument/2006/relationships/customXml" Target="../ink/ink2788.xml"/><Relationship Id="rId949" Type="http://schemas.openxmlformats.org/officeDocument/2006/relationships/customXml" Target="../ink/ink2907.xml"/><Relationship Id="rId78" Type="http://schemas.openxmlformats.org/officeDocument/2006/relationships/customXml" Target="../ink/ink2470.xml"/><Relationship Id="rId143" Type="http://schemas.openxmlformats.org/officeDocument/2006/relationships/image" Target="../media/image1984.png"/><Relationship Id="rId350" Type="http://schemas.openxmlformats.org/officeDocument/2006/relationships/customXml" Target="../ink/ink2607.xml"/><Relationship Id="rId588" Type="http://schemas.openxmlformats.org/officeDocument/2006/relationships/customXml" Target="../ink/ink2726.xml"/><Relationship Id="rId795" Type="http://schemas.openxmlformats.org/officeDocument/2006/relationships/customXml" Target="../ink/ink2830.xml"/><Relationship Id="rId809" Type="http://schemas.openxmlformats.org/officeDocument/2006/relationships/customXml" Target="../ink/ink2837.xml"/><Relationship Id="rId9" Type="http://schemas.openxmlformats.org/officeDocument/2006/relationships/image" Target="../media/image1919.png"/><Relationship Id="rId210" Type="http://schemas.openxmlformats.org/officeDocument/2006/relationships/customXml" Target="../ink/ink2536.xml"/><Relationship Id="rId448" Type="http://schemas.openxmlformats.org/officeDocument/2006/relationships/customXml" Target="../ink/ink2656.xml"/><Relationship Id="rId655" Type="http://schemas.openxmlformats.org/officeDocument/2006/relationships/customXml" Target="../ink/ink2760.xml"/><Relationship Id="rId862" Type="http://schemas.openxmlformats.org/officeDocument/2006/relationships/image" Target="../media/image2342.png"/><Relationship Id="rId294" Type="http://schemas.openxmlformats.org/officeDocument/2006/relationships/customXml" Target="../ink/ink2579.xml"/><Relationship Id="rId308" Type="http://schemas.openxmlformats.org/officeDocument/2006/relationships/customXml" Target="../ink/ink2586.xml"/><Relationship Id="rId515" Type="http://schemas.openxmlformats.org/officeDocument/2006/relationships/image" Target="../media/image2169.png"/><Relationship Id="rId722" Type="http://schemas.openxmlformats.org/officeDocument/2006/relationships/image" Target="../media/image2272.png"/><Relationship Id="rId89" Type="http://schemas.openxmlformats.org/officeDocument/2006/relationships/image" Target="../media/image1958.png"/><Relationship Id="rId154" Type="http://schemas.openxmlformats.org/officeDocument/2006/relationships/customXml" Target="../ink/ink2508.xml"/><Relationship Id="rId361" Type="http://schemas.openxmlformats.org/officeDocument/2006/relationships/image" Target="../media/image2092.png"/><Relationship Id="rId599" Type="http://schemas.openxmlformats.org/officeDocument/2006/relationships/image" Target="../media/image2211.png"/><Relationship Id="rId1005" Type="http://schemas.openxmlformats.org/officeDocument/2006/relationships/customXml" Target="../ink/ink2935.xml"/><Relationship Id="rId459" Type="http://schemas.openxmlformats.org/officeDocument/2006/relationships/image" Target="../media/image2141.png"/><Relationship Id="rId666" Type="http://schemas.openxmlformats.org/officeDocument/2006/relationships/image" Target="../media/image2244.png"/><Relationship Id="rId873" Type="http://schemas.openxmlformats.org/officeDocument/2006/relationships/customXml" Target="../ink/ink2869.xml"/><Relationship Id="rId16" Type="http://schemas.openxmlformats.org/officeDocument/2006/relationships/customXml" Target="../ink/ink2439.xml"/><Relationship Id="rId221" Type="http://schemas.openxmlformats.org/officeDocument/2006/relationships/image" Target="../media/image2023.png"/><Relationship Id="rId319" Type="http://schemas.openxmlformats.org/officeDocument/2006/relationships/image" Target="../media/image2071.png"/><Relationship Id="rId526" Type="http://schemas.openxmlformats.org/officeDocument/2006/relationships/customXml" Target="../ink/ink2695.xml"/><Relationship Id="rId733" Type="http://schemas.openxmlformats.org/officeDocument/2006/relationships/customXml" Target="../ink/ink2799.xml"/><Relationship Id="rId940" Type="http://schemas.openxmlformats.org/officeDocument/2006/relationships/image" Target="../media/image2379.png"/><Relationship Id="rId1016" Type="http://schemas.openxmlformats.org/officeDocument/2006/relationships/image" Target="../media/image2417.png"/><Relationship Id="rId165" Type="http://schemas.openxmlformats.org/officeDocument/2006/relationships/image" Target="../media/image1995.png"/><Relationship Id="rId372" Type="http://schemas.openxmlformats.org/officeDocument/2006/relationships/customXml" Target="../ink/ink2618.xml"/><Relationship Id="rId677" Type="http://schemas.openxmlformats.org/officeDocument/2006/relationships/customXml" Target="../ink/ink2771.xml"/><Relationship Id="rId800" Type="http://schemas.openxmlformats.org/officeDocument/2006/relationships/image" Target="../media/image2311.png"/><Relationship Id="rId232" Type="http://schemas.openxmlformats.org/officeDocument/2006/relationships/customXml" Target="../ink/ink2547.xml"/><Relationship Id="rId884" Type="http://schemas.openxmlformats.org/officeDocument/2006/relationships/image" Target="../media/image2353.png"/><Relationship Id="rId27" Type="http://schemas.openxmlformats.org/officeDocument/2006/relationships/image" Target="../media/image1928.png"/><Relationship Id="rId537" Type="http://schemas.openxmlformats.org/officeDocument/2006/relationships/image" Target="../media/image2180.png"/><Relationship Id="rId744" Type="http://schemas.openxmlformats.org/officeDocument/2006/relationships/image" Target="../media/image2283.png"/><Relationship Id="rId951" Type="http://schemas.openxmlformats.org/officeDocument/2006/relationships/customXml" Target="../ink/ink2908.xml"/><Relationship Id="rId80" Type="http://schemas.openxmlformats.org/officeDocument/2006/relationships/customXml" Target="../ink/ink2471.xml"/><Relationship Id="rId176" Type="http://schemas.openxmlformats.org/officeDocument/2006/relationships/customXml" Target="../ink/ink2519.xml"/><Relationship Id="rId383" Type="http://schemas.openxmlformats.org/officeDocument/2006/relationships/image" Target="../media/image2103.png"/><Relationship Id="rId590" Type="http://schemas.openxmlformats.org/officeDocument/2006/relationships/customXml" Target="../ink/ink2727.xml"/><Relationship Id="rId604" Type="http://schemas.openxmlformats.org/officeDocument/2006/relationships/image" Target="../media/image2213.png"/><Relationship Id="rId811" Type="http://schemas.openxmlformats.org/officeDocument/2006/relationships/customXml" Target="../ink/ink2838.xml"/><Relationship Id="rId1027" Type="http://schemas.openxmlformats.org/officeDocument/2006/relationships/customXml" Target="../ink/ink2946.xml"/><Relationship Id="rId243" Type="http://schemas.openxmlformats.org/officeDocument/2006/relationships/image" Target="../media/image2033.png"/><Relationship Id="rId450" Type="http://schemas.openxmlformats.org/officeDocument/2006/relationships/customXml" Target="../ink/ink2657.xml"/><Relationship Id="rId688" Type="http://schemas.openxmlformats.org/officeDocument/2006/relationships/image" Target="../media/image2255.png"/><Relationship Id="rId895" Type="http://schemas.openxmlformats.org/officeDocument/2006/relationships/customXml" Target="../ink/ink2880.xml"/><Relationship Id="rId909" Type="http://schemas.openxmlformats.org/officeDocument/2006/relationships/customXml" Target="../ink/ink2887.xml"/><Relationship Id="rId38" Type="http://schemas.openxmlformats.org/officeDocument/2006/relationships/customXml" Target="../ink/ink2450.xml"/><Relationship Id="rId103" Type="http://schemas.openxmlformats.org/officeDocument/2006/relationships/image" Target="../media/image1965.png"/><Relationship Id="rId310" Type="http://schemas.openxmlformats.org/officeDocument/2006/relationships/customXml" Target="../ink/ink2587.xml"/><Relationship Id="rId548" Type="http://schemas.openxmlformats.org/officeDocument/2006/relationships/customXml" Target="../ink/ink2706.xml"/><Relationship Id="rId755" Type="http://schemas.openxmlformats.org/officeDocument/2006/relationships/customXml" Target="../ink/ink2810.xml"/><Relationship Id="rId962" Type="http://schemas.openxmlformats.org/officeDocument/2006/relationships/image" Target="../media/image2390.png"/><Relationship Id="rId91" Type="http://schemas.openxmlformats.org/officeDocument/2006/relationships/image" Target="../media/image1959.png"/><Relationship Id="rId187" Type="http://schemas.openxmlformats.org/officeDocument/2006/relationships/image" Target="../media/image2006.png"/><Relationship Id="rId394" Type="http://schemas.openxmlformats.org/officeDocument/2006/relationships/customXml" Target="../ink/ink2629.xml"/><Relationship Id="rId408" Type="http://schemas.openxmlformats.org/officeDocument/2006/relationships/customXml" Target="../ink/ink2636.xml"/><Relationship Id="rId615" Type="http://schemas.openxmlformats.org/officeDocument/2006/relationships/customXml" Target="../ink/ink2740.xml"/><Relationship Id="rId822" Type="http://schemas.openxmlformats.org/officeDocument/2006/relationships/image" Target="../media/image2322.png"/><Relationship Id="rId1038" Type="http://schemas.openxmlformats.org/officeDocument/2006/relationships/image" Target="../media/image2428.png"/><Relationship Id="rId254" Type="http://schemas.openxmlformats.org/officeDocument/2006/relationships/customXml" Target="../ink/ink2559.xml"/><Relationship Id="rId699" Type="http://schemas.openxmlformats.org/officeDocument/2006/relationships/customXml" Target="../ink/ink2782.xml"/><Relationship Id="rId49" Type="http://schemas.openxmlformats.org/officeDocument/2006/relationships/image" Target="../media/image1938.png"/><Relationship Id="rId114" Type="http://schemas.openxmlformats.org/officeDocument/2006/relationships/customXml" Target="../ink/ink2488.xml"/><Relationship Id="rId461" Type="http://schemas.openxmlformats.org/officeDocument/2006/relationships/image" Target="../media/image2142.png"/><Relationship Id="rId559" Type="http://schemas.openxmlformats.org/officeDocument/2006/relationships/image" Target="../media/image2191.png"/><Relationship Id="rId766" Type="http://schemas.openxmlformats.org/officeDocument/2006/relationships/image" Target="../media/image2294.png"/><Relationship Id="rId198" Type="http://schemas.openxmlformats.org/officeDocument/2006/relationships/customXml" Target="../ink/ink2530.xml"/><Relationship Id="rId321" Type="http://schemas.openxmlformats.org/officeDocument/2006/relationships/image" Target="../media/image2072.png"/><Relationship Id="rId419" Type="http://schemas.openxmlformats.org/officeDocument/2006/relationships/image" Target="../media/image2121.png"/><Relationship Id="rId626" Type="http://schemas.openxmlformats.org/officeDocument/2006/relationships/image" Target="../media/image2224.png"/><Relationship Id="rId973" Type="http://schemas.openxmlformats.org/officeDocument/2006/relationships/customXml" Target="../ink/ink2919.xml"/><Relationship Id="rId833" Type="http://schemas.openxmlformats.org/officeDocument/2006/relationships/customXml" Target="../ink/ink2849.xml"/><Relationship Id="rId265" Type="http://schemas.openxmlformats.org/officeDocument/2006/relationships/image" Target="../media/image2044.png"/><Relationship Id="rId472" Type="http://schemas.openxmlformats.org/officeDocument/2006/relationships/customXml" Target="../ink/ink2668.xml"/><Relationship Id="rId900" Type="http://schemas.openxmlformats.org/officeDocument/2006/relationships/image" Target="../media/image2361.png"/><Relationship Id="rId125" Type="http://schemas.openxmlformats.org/officeDocument/2006/relationships/image" Target="../media/image1976.png"/><Relationship Id="rId332" Type="http://schemas.openxmlformats.org/officeDocument/2006/relationships/customXml" Target="../ink/ink2598.xml"/><Relationship Id="rId777" Type="http://schemas.openxmlformats.org/officeDocument/2006/relationships/customXml" Target="../ink/ink2821.xml"/><Relationship Id="rId984" Type="http://schemas.openxmlformats.org/officeDocument/2006/relationships/image" Target="../media/image2401.png"/><Relationship Id="rId637" Type="http://schemas.openxmlformats.org/officeDocument/2006/relationships/customXml" Target="../ink/ink2751.xml"/><Relationship Id="rId844" Type="http://schemas.openxmlformats.org/officeDocument/2006/relationships/image" Target="../media/image2333.png"/><Relationship Id="rId276" Type="http://schemas.openxmlformats.org/officeDocument/2006/relationships/customXml" Target="../ink/ink2570.xml"/><Relationship Id="rId483" Type="http://schemas.openxmlformats.org/officeDocument/2006/relationships/image" Target="../media/image2153.png"/><Relationship Id="rId690" Type="http://schemas.openxmlformats.org/officeDocument/2006/relationships/image" Target="../media/image2256.png"/><Relationship Id="rId704" Type="http://schemas.openxmlformats.org/officeDocument/2006/relationships/image" Target="../media/image2263.png"/><Relationship Id="rId911" Type="http://schemas.openxmlformats.org/officeDocument/2006/relationships/customXml" Target="../ink/ink2888.xml"/><Relationship Id="rId40" Type="http://schemas.openxmlformats.org/officeDocument/2006/relationships/customXml" Target="../ink/ink2451.xml"/><Relationship Id="rId136" Type="http://schemas.openxmlformats.org/officeDocument/2006/relationships/customXml" Target="../ink/ink2499.xml"/><Relationship Id="rId343" Type="http://schemas.openxmlformats.org/officeDocument/2006/relationships/image" Target="../media/image2083.png"/><Relationship Id="rId550" Type="http://schemas.openxmlformats.org/officeDocument/2006/relationships/customXml" Target="../ink/ink2707.xml"/><Relationship Id="rId788" Type="http://schemas.openxmlformats.org/officeDocument/2006/relationships/image" Target="../media/image2305.png"/><Relationship Id="rId995" Type="http://schemas.openxmlformats.org/officeDocument/2006/relationships/customXml" Target="../ink/ink2930.xml"/><Relationship Id="rId203" Type="http://schemas.openxmlformats.org/officeDocument/2006/relationships/image" Target="../media/image2014.png"/><Relationship Id="rId648" Type="http://schemas.openxmlformats.org/officeDocument/2006/relationships/image" Target="../media/image2235.png"/><Relationship Id="rId855" Type="http://schemas.openxmlformats.org/officeDocument/2006/relationships/customXml" Target="../ink/ink2860.xml"/><Relationship Id="rId1040" Type="http://schemas.openxmlformats.org/officeDocument/2006/relationships/image" Target="../media/image2429.png"/><Relationship Id="rId287" Type="http://schemas.openxmlformats.org/officeDocument/2006/relationships/image" Target="../media/image2055.png"/><Relationship Id="rId410" Type="http://schemas.openxmlformats.org/officeDocument/2006/relationships/customXml" Target="../ink/ink2637.xml"/><Relationship Id="rId494" Type="http://schemas.openxmlformats.org/officeDocument/2006/relationships/customXml" Target="../ink/ink2679.xml"/><Relationship Id="rId508" Type="http://schemas.openxmlformats.org/officeDocument/2006/relationships/customXml" Target="../ink/ink2686.xml"/><Relationship Id="rId715" Type="http://schemas.openxmlformats.org/officeDocument/2006/relationships/customXml" Target="../ink/ink2790.xml"/><Relationship Id="rId922" Type="http://schemas.openxmlformats.org/officeDocument/2006/relationships/image" Target="../media/image2372.png"/><Relationship Id="rId147" Type="http://schemas.openxmlformats.org/officeDocument/2006/relationships/image" Target="../media/image1986.png"/><Relationship Id="rId354" Type="http://schemas.openxmlformats.org/officeDocument/2006/relationships/customXml" Target="../ink/ink2609.xml"/><Relationship Id="rId799" Type="http://schemas.openxmlformats.org/officeDocument/2006/relationships/customXml" Target="../ink/ink2832.xml"/><Relationship Id="rId51" Type="http://schemas.openxmlformats.org/officeDocument/2006/relationships/image" Target="../media/image1939.png"/><Relationship Id="rId561" Type="http://schemas.openxmlformats.org/officeDocument/2006/relationships/image" Target="../media/image2192.png"/><Relationship Id="rId659" Type="http://schemas.openxmlformats.org/officeDocument/2006/relationships/customXml" Target="../ink/ink2762.xml"/><Relationship Id="rId866" Type="http://schemas.openxmlformats.org/officeDocument/2006/relationships/image" Target="../media/image2344.png"/><Relationship Id="rId214" Type="http://schemas.openxmlformats.org/officeDocument/2006/relationships/customXml" Target="../ink/ink2538.xml"/><Relationship Id="rId298" Type="http://schemas.openxmlformats.org/officeDocument/2006/relationships/customXml" Target="../ink/ink2581.xml"/><Relationship Id="rId421" Type="http://schemas.openxmlformats.org/officeDocument/2006/relationships/image" Target="../media/image2122.png"/><Relationship Id="rId519" Type="http://schemas.openxmlformats.org/officeDocument/2006/relationships/image" Target="../media/image2171.png"/><Relationship Id="rId158" Type="http://schemas.openxmlformats.org/officeDocument/2006/relationships/customXml" Target="../ink/ink2510.xml"/><Relationship Id="rId726" Type="http://schemas.openxmlformats.org/officeDocument/2006/relationships/image" Target="../media/image2274.png"/><Relationship Id="rId933" Type="http://schemas.openxmlformats.org/officeDocument/2006/relationships/customXml" Target="../ink/ink2899.xml"/><Relationship Id="rId1009" Type="http://schemas.openxmlformats.org/officeDocument/2006/relationships/customXml" Target="../ink/ink2937.xml"/><Relationship Id="rId62" Type="http://schemas.openxmlformats.org/officeDocument/2006/relationships/customXml" Target="../ink/ink2462.xml"/><Relationship Id="rId365" Type="http://schemas.openxmlformats.org/officeDocument/2006/relationships/image" Target="../media/image2094.png"/><Relationship Id="rId572" Type="http://schemas.openxmlformats.org/officeDocument/2006/relationships/customXml" Target="../ink/ink2718.xml"/><Relationship Id="rId225" Type="http://schemas.openxmlformats.org/officeDocument/2006/relationships/image" Target="../media/image2025.png"/><Relationship Id="rId432" Type="http://schemas.openxmlformats.org/officeDocument/2006/relationships/customXml" Target="../ink/ink2648.xml"/><Relationship Id="rId877" Type="http://schemas.openxmlformats.org/officeDocument/2006/relationships/customXml" Target="../ink/ink2871.xml"/><Relationship Id="rId737" Type="http://schemas.openxmlformats.org/officeDocument/2006/relationships/customXml" Target="../ink/ink2801.xml"/><Relationship Id="rId944" Type="http://schemas.openxmlformats.org/officeDocument/2006/relationships/image" Target="../media/image2381.png"/><Relationship Id="rId73" Type="http://schemas.openxmlformats.org/officeDocument/2006/relationships/image" Target="../media/image1950.png"/><Relationship Id="rId169" Type="http://schemas.openxmlformats.org/officeDocument/2006/relationships/image" Target="../media/image1997.png"/><Relationship Id="rId376" Type="http://schemas.openxmlformats.org/officeDocument/2006/relationships/customXml" Target="../ink/ink2620.xml"/><Relationship Id="rId583" Type="http://schemas.openxmlformats.org/officeDocument/2006/relationships/image" Target="../media/image2203.png"/><Relationship Id="rId790" Type="http://schemas.openxmlformats.org/officeDocument/2006/relationships/image" Target="../media/image2306.png"/><Relationship Id="rId804" Type="http://schemas.openxmlformats.org/officeDocument/2006/relationships/image" Target="../media/image2313.png"/><Relationship Id="rId4" Type="http://schemas.openxmlformats.org/officeDocument/2006/relationships/customXml" Target="../ink/ink2433.xml"/><Relationship Id="rId236" Type="http://schemas.openxmlformats.org/officeDocument/2006/relationships/customXml" Target="../ink/ink2549.xml"/><Relationship Id="rId443" Type="http://schemas.openxmlformats.org/officeDocument/2006/relationships/image" Target="../media/image2133.png"/><Relationship Id="rId650" Type="http://schemas.openxmlformats.org/officeDocument/2006/relationships/image" Target="../media/image2236.png"/><Relationship Id="rId888" Type="http://schemas.openxmlformats.org/officeDocument/2006/relationships/image" Target="../media/image2355.png"/><Relationship Id="rId303" Type="http://schemas.openxmlformats.org/officeDocument/2006/relationships/image" Target="../media/image2063.png"/><Relationship Id="rId748" Type="http://schemas.openxmlformats.org/officeDocument/2006/relationships/image" Target="../media/image2285.png"/><Relationship Id="rId955" Type="http://schemas.openxmlformats.org/officeDocument/2006/relationships/customXml" Target="../ink/ink2910.xml"/><Relationship Id="rId84" Type="http://schemas.openxmlformats.org/officeDocument/2006/relationships/customXml" Target="../ink/ink2473.xml"/><Relationship Id="rId387" Type="http://schemas.openxmlformats.org/officeDocument/2006/relationships/image" Target="../media/image2105.png"/><Relationship Id="rId510" Type="http://schemas.openxmlformats.org/officeDocument/2006/relationships/customXml" Target="../ink/ink2687.xml"/><Relationship Id="rId594" Type="http://schemas.openxmlformats.org/officeDocument/2006/relationships/customXml" Target="../ink/ink2729.xml"/><Relationship Id="rId608" Type="http://schemas.openxmlformats.org/officeDocument/2006/relationships/image" Target="../media/image2215.png"/><Relationship Id="rId815" Type="http://schemas.openxmlformats.org/officeDocument/2006/relationships/customXml" Target="../ink/ink2840.xml"/><Relationship Id="rId247" Type="http://schemas.openxmlformats.org/officeDocument/2006/relationships/image" Target="../media/image2035.png"/><Relationship Id="rId899" Type="http://schemas.openxmlformats.org/officeDocument/2006/relationships/customXml" Target="../ink/ink2882.xml"/><Relationship Id="rId1000" Type="http://schemas.openxmlformats.org/officeDocument/2006/relationships/image" Target="../media/image2409.png"/><Relationship Id="rId107" Type="http://schemas.openxmlformats.org/officeDocument/2006/relationships/image" Target="../media/image1967.png"/><Relationship Id="rId454" Type="http://schemas.openxmlformats.org/officeDocument/2006/relationships/customXml" Target="../ink/ink2659.xml"/><Relationship Id="rId661" Type="http://schemas.openxmlformats.org/officeDocument/2006/relationships/customXml" Target="../ink/ink2763.xml"/><Relationship Id="rId759" Type="http://schemas.openxmlformats.org/officeDocument/2006/relationships/customXml" Target="../ink/ink2812.xml"/><Relationship Id="rId966" Type="http://schemas.openxmlformats.org/officeDocument/2006/relationships/image" Target="../media/image2392.png"/><Relationship Id="rId11" Type="http://schemas.openxmlformats.org/officeDocument/2006/relationships/image" Target="../media/image1920.png"/><Relationship Id="rId314" Type="http://schemas.openxmlformats.org/officeDocument/2006/relationships/customXml" Target="../ink/ink2589.xml"/><Relationship Id="rId398" Type="http://schemas.openxmlformats.org/officeDocument/2006/relationships/customXml" Target="../ink/ink2631.xml"/><Relationship Id="rId521" Type="http://schemas.openxmlformats.org/officeDocument/2006/relationships/image" Target="../media/image2172.png"/><Relationship Id="rId619" Type="http://schemas.openxmlformats.org/officeDocument/2006/relationships/customXml" Target="../ink/ink2742.xml"/><Relationship Id="rId95" Type="http://schemas.openxmlformats.org/officeDocument/2006/relationships/image" Target="../media/image1961.png"/><Relationship Id="rId160" Type="http://schemas.openxmlformats.org/officeDocument/2006/relationships/customXml" Target="../ink/ink2511.xml"/><Relationship Id="rId826" Type="http://schemas.openxmlformats.org/officeDocument/2006/relationships/image" Target="../media/image2324.png"/><Relationship Id="rId1011" Type="http://schemas.openxmlformats.org/officeDocument/2006/relationships/customXml" Target="../ink/ink2938.xml"/><Relationship Id="rId258" Type="http://schemas.openxmlformats.org/officeDocument/2006/relationships/customXml" Target="../ink/ink2561.xml"/><Relationship Id="rId465" Type="http://schemas.openxmlformats.org/officeDocument/2006/relationships/image" Target="../media/image2144.png"/><Relationship Id="rId672" Type="http://schemas.openxmlformats.org/officeDocument/2006/relationships/image" Target="../media/image2247.png"/><Relationship Id="rId22" Type="http://schemas.openxmlformats.org/officeDocument/2006/relationships/customXml" Target="../ink/ink2442.xml"/><Relationship Id="rId118" Type="http://schemas.openxmlformats.org/officeDocument/2006/relationships/customXml" Target="../ink/ink2490.xml"/><Relationship Id="rId325" Type="http://schemas.openxmlformats.org/officeDocument/2006/relationships/image" Target="../media/image2074.png"/><Relationship Id="rId532" Type="http://schemas.openxmlformats.org/officeDocument/2006/relationships/customXml" Target="../ink/ink2698.xml"/><Relationship Id="rId977" Type="http://schemas.openxmlformats.org/officeDocument/2006/relationships/customXml" Target="../ink/ink2921.xml"/><Relationship Id="rId171" Type="http://schemas.openxmlformats.org/officeDocument/2006/relationships/image" Target="../media/image1998.png"/><Relationship Id="rId837" Type="http://schemas.openxmlformats.org/officeDocument/2006/relationships/customXml" Target="../ink/ink2851.xml"/><Relationship Id="rId1022" Type="http://schemas.openxmlformats.org/officeDocument/2006/relationships/image" Target="../media/image2420.png"/><Relationship Id="rId269" Type="http://schemas.openxmlformats.org/officeDocument/2006/relationships/image" Target="../media/image2046.png"/><Relationship Id="rId476" Type="http://schemas.openxmlformats.org/officeDocument/2006/relationships/customXml" Target="../ink/ink2670.xml"/><Relationship Id="rId683" Type="http://schemas.openxmlformats.org/officeDocument/2006/relationships/customXml" Target="../ink/ink2774.xml"/><Relationship Id="rId890" Type="http://schemas.openxmlformats.org/officeDocument/2006/relationships/image" Target="../media/image2356.png"/><Relationship Id="rId904" Type="http://schemas.openxmlformats.org/officeDocument/2006/relationships/image" Target="../media/image2363.png"/><Relationship Id="rId33" Type="http://schemas.openxmlformats.org/officeDocument/2006/relationships/image" Target="../media/image1931.png"/><Relationship Id="rId129" Type="http://schemas.openxmlformats.org/officeDocument/2006/relationships/image" Target="../media/image1978.png"/><Relationship Id="rId336" Type="http://schemas.openxmlformats.org/officeDocument/2006/relationships/customXml" Target="../ink/ink2600.xml"/><Relationship Id="rId543" Type="http://schemas.openxmlformats.org/officeDocument/2006/relationships/image" Target="../media/image2183.png"/><Relationship Id="rId988" Type="http://schemas.openxmlformats.org/officeDocument/2006/relationships/image" Target="../media/image2403.png"/><Relationship Id="rId182" Type="http://schemas.openxmlformats.org/officeDocument/2006/relationships/customXml" Target="../ink/ink2522.xml"/><Relationship Id="rId403" Type="http://schemas.openxmlformats.org/officeDocument/2006/relationships/image" Target="../media/image2113.png"/><Relationship Id="rId750" Type="http://schemas.openxmlformats.org/officeDocument/2006/relationships/image" Target="../media/image2286.png"/><Relationship Id="rId848" Type="http://schemas.openxmlformats.org/officeDocument/2006/relationships/image" Target="../media/image2335.png"/><Relationship Id="rId1033" Type="http://schemas.openxmlformats.org/officeDocument/2006/relationships/customXml" Target="../ink/ink2949.xml"/><Relationship Id="rId487" Type="http://schemas.openxmlformats.org/officeDocument/2006/relationships/image" Target="../media/image2155.png"/><Relationship Id="rId610" Type="http://schemas.openxmlformats.org/officeDocument/2006/relationships/image" Target="../media/image2216.png"/><Relationship Id="rId694" Type="http://schemas.openxmlformats.org/officeDocument/2006/relationships/image" Target="../media/image2258.png"/><Relationship Id="rId708" Type="http://schemas.openxmlformats.org/officeDocument/2006/relationships/image" Target="../media/image2265.png"/><Relationship Id="rId915" Type="http://schemas.openxmlformats.org/officeDocument/2006/relationships/customXml" Target="../ink/ink2890.xml"/><Relationship Id="rId347" Type="http://schemas.openxmlformats.org/officeDocument/2006/relationships/image" Target="../media/image2085.png"/><Relationship Id="rId999" Type="http://schemas.openxmlformats.org/officeDocument/2006/relationships/customXml" Target="../ink/ink2932.xml"/><Relationship Id="rId44" Type="http://schemas.openxmlformats.org/officeDocument/2006/relationships/customXml" Target="../ink/ink2453.xml"/><Relationship Id="rId554" Type="http://schemas.openxmlformats.org/officeDocument/2006/relationships/customXml" Target="../ink/ink2709.xml"/><Relationship Id="rId761" Type="http://schemas.openxmlformats.org/officeDocument/2006/relationships/customXml" Target="../ink/ink2813.xml"/><Relationship Id="rId859" Type="http://schemas.openxmlformats.org/officeDocument/2006/relationships/customXml" Target="../ink/ink2862.xml"/><Relationship Id="rId193" Type="http://schemas.openxmlformats.org/officeDocument/2006/relationships/image" Target="../media/image2009.png"/><Relationship Id="rId207" Type="http://schemas.openxmlformats.org/officeDocument/2006/relationships/image" Target="../media/image2016.png"/><Relationship Id="rId414" Type="http://schemas.openxmlformats.org/officeDocument/2006/relationships/customXml" Target="../ink/ink2639.xml"/><Relationship Id="rId498" Type="http://schemas.openxmlformats.org/officeDocument/2006/relationships/customXml" Target="../ink/ink2681.xml"/><Relationship Id="rId621" Type="http://schemas.openxmlformats.org/officeDocument/2006/relationships/customXml" Target="../ink/ink2743.xml"/><Relationship Id="rId1044" Type="http://schemas.openxmlformats.org/officeDocument/2006/relationships/image" Target="../media/image2431.png"/><Relationship Id="rId260" Type="http://schemas.openxmlformats.org/officeDocument/2006/relationships/customXml" Target="../ink/ink2562.xml"/><Relationship Id="rId719" Type="http://schemas.openxmlformats.org/officeDocument/2006/relationships/customXml" Target="../ink/ink2792.xml"/><Relationship Id="rId926" Type="http://schemas.openxmlformats.org/officeDocument/2006/relationships/image" Target="../media/image2374.png"/><Relationship Id="rId55" Type="http://schemas.openxmlformats.org/officeDocument/2006/relationships/image" Target="../media/image1941.png"/><Relationship Id="rId120" Type="http://schemas.openxmlformats.org/officeDocument/2006/relationships/customXml" Target="../ink/ink2491.xml"/><Relationship Id="rId358" Type="http://schemas.openxmlformats.org/officeDocument/2006/relationships/customXml" Target="../ink/ink2611.xml"/><Relationship Id="rId565" Type="http://schemas.openxmlformats.org/officeDocument/2006/relationships/image" Target="../media/image2194.png"/><Relationship Id="rId772" Type="http://schemas.openxmlformats.org/officeDocument/2006/relationships/image" Target="../media/image2297.png"/><Relationship Id="rId218" Type="http://schemas.openxmlformats.org/officeDocument/2006/relationships/customXml" Target="../ink/ink2540.xml"/><Relationship Id="rId425" Type="http://schemas.openxmlformats.org/officeDocument/2006/relationships/image" Target="../media/image2124.png"/><Relationship Id="rId632" Type="http://schemas.openxmlformats.org/officeDocument/2006/relationships/image" Target="../media/image2227.png"/><Relationship Id="rId271" Type="http://schemas.openxmlformats.org/officeDocument/2006/relationships/image" Target="../media/image2047.png"/><Relationship Id="rId937" Type="http://schemas.openxmlformats.org/officeDocument/2006/relationships/customXml" Target="../ink/ink2901.xml"/><Relationship Id="rId66" Type="http://schemas.openxmlformats.org/officeDocument/2006/relationships/customXml" Target="../ink/ink2464.xml"/><Relationship Id="rId131" Type="http://schemas.openxmlformats.org/officeDocument/2006/relationships/image" Target="../media/image1979.png"/><Relationship Id="rId369" Type="http://schemas.openxmlformats.org/officeDocument/2006/relationships/image" Target="../media/image2096.png"/><Relationship Id="rId576" Type="http://schemas.openxmlformats.org/officeDocument/2006/relationships/customXml" Target="../ink/ink2720.xml"/><Relationship Id="rId783" Type="http://schemas.openxmlformats.org/officeDocument/2006/relationships/customXml" Target="../ink/ink2824.xml"/><Relationship Id="rId990" Type="http://schemas.openxmlformats.org/officeDocument/2006/relationships/image" Target="../media/image2404.png"/><Relationship Id="rId229" Type="http://schemas.openxmlformats.org/officeDocument/2006/relationships/image" Target="../media/image2027.png"/><Relationship Id="rId436" Type="http://schemas.openxmlformats.org/officeDocument/2006/relationships/customXml" Target="../ink/ink2650.xml"/><Relationship Id="rId643" Type="http://schemas.openxmlformats.org/officeDocument/2006/relationships/customXml" Target="../ink/ink2754.xml"/><Relationship Id="rId850" Type="http://schemas.openxmlformats.org/officeDocument/2006/relationships/image" Target="../media/image2336.png"/><Relationship Id="rId948" Type="http://schemas.openxmlformats.org/officeDocument/2006/relationships/image" Target="../media/image2383.png"/><Relationship Id="rId77" Type="http://schemas.openxmlformats.org/officeDocument/2006/relationships/image" Target="../media/image1952.png"/><Relationship Id="rId282" Type="http://schemas.openxmlformats.org/officeDocument/2006/relationships/customXml" Target="../ink/ink2573.xml"/><Relationship Id="rId503" Type="http://schemas.openxmlformats.org/officeDocument/2006/relationships/image" Target="../media/image2163.png"/><Relationship Id="rId587" Type="http://schemas.openxmlformats.org/officeDocument/2006/relationships/image" Target="../media/image2205.png"/><Relationship Id="rId710" Type="http://schemas.openxmlformats.org/officeDocument/2006/relationships/image" Target="../media/image2266.png"/><Relationship Id="rId808" Type="http://schemas.openxmlformats.org/officeDocument/2006/relationships/image" Target="../media/image2315.png"/><Relationship Id="rId8" Type="http://schemas.openxmlformats.org/officeDocument/2006/relationships/customXml" Target="../ink/ink2435.xml"/><Relationship Id="rId142" Type="http://schemas.openxmlformats.org/officeDocument/2006/relationships/customXml" Target="../ink/ink2502.xml"/><Relationship Id="rId447" Type="http://schemas.openxmlformats.org/officeDocument/2006/relationships/image" Target="../media/image2135.png"/><Relationship Id="rId794" Type="http://schemas.openxmlformats.org/officeDocument/2006/relationships/image" Target="../media/image2308.png"/><Relationship Id="rId654" Type="http://schemas.openxmlformats.org/officeDocument/2006/relationships/image" Target="../media/image2238.png"/><Relationship Id="rId861" Type="http://schemas.openxmlformats.org/officeDocument/2006/relationships/customXml" Target="../ink/ink2863.xml"/><Relationship Id="rId959" Type="http://schemas.openxmlformats.org/officeDocument/2006/relationships/customXml" Target="../ink/ink2912.xml"/><Relationship Id="rId293" Type="http://schemas.openxmlformats.org/officeDocument/2006/relationships/image" Target="../media/image2058.png"/><Relationship Id="rId307" Type="http://schemas.openxmlformats.org/officeDocument/2006/relationships/image" Target="../media/image2065.png"/><Relationship Id="rId514" Type="http://schemas.openxmlformats.org/officeDocument/2006/relationships/customXml" Target="../ink/ink2689.xml"/><Relationship Id="rId721" Type="http://schemas.openxmlformats.org/officeDocument/2006/relationships/customXml" Target="../ink/ink2793.xml"/><Relationship Id="rId88" Type="http://schemas.openxmlformats.org/officeDocument/2006/relationships/customXml" Target="../ink/ink2475.xml"/><Relationship Id="rId153" Type="http://schemas.openxmlformats.org/officeDocument/2006/relationships/image" Target="../media/image1989.png"/><Relationship Id="rId360" Type="http://schemas.openxmlformats.org/officeDocument/2006/relationships/customXml" Target="../ink/ink2612.xml"/><Relationship Id="rId598" Type="http://schemas.openxmlformats.org/officeDocument/2006/relationships/customXml" Target="../ink/ink2731.xml"/><Relationship Id="rId819" Type="http://schemas.openxmlformats.org/officeDocument/2006/relationships/customXml" Target="../ink/ink2842.xml"/><Relationship Id="rId1004" Type="http://schemas.openxmlformats.org/officeDocument/2006/relationships/image" Target="../media/image2411.png"/><Relationship Id="rId220" Type="http://schemas.openxmlformats.org/officeDocument/2006/relationships/customXml" Target="../ink/ink2541.xml"/><Relationship Id="rId458" Type="http://schemas.openxmlformats.org/officeDocument/2006/relationships/customXml" Target="../ink/ink2661.xml"/><Relationship Id="rId665" Type="http://schemas.openxmlformats.org/officeDocument/2006/relationships/customXml" Target="../ink/ink2765.xml"/><Relationship Id="rId872" Type="http://schemas.openxmlformats.org/officeDocument/2006/relationships/image" Target="../media/image2347.png"/><Relationship Id="rId15" Type="http://schemas.openxmlformats.org/officeDocument/2006/relationships/image" Target="../media/image1922.png"/><Relationship Id="rId318" Type="http://schemas.openxmlformats.org/officeDocument/2006/relationships/customXml" Target="../ink/ink2591.xml"/><Relationship Id="rId525" Type="http://schemas.openxmlformats.org/officeDocument/2006/relationships/image" Target="../media/image2174.png"/><Relationship Id="rId732" Type="http://schemas.openxmlformats.org/officeDocument/2006/relationships/image" Target="../media/image2277.png"/><Relationship Id="rId99" Type="http://schemas.openxmlformats.org/officeDocument/2006/relationships/image" Target="../media/image1963.png"/><Relationship Id="rId164" Type="http://schemas.openxmlformats.org/officeDocument/2006/relationships/customXml" Target="../ink/ink2513.xml"/><Relationship Id="rId371" Type="http://schemas.openxmlformats.org/officeDocument/2006/relationships/image" Target="../media/image2097.png"/><Relationship Id="rId1015" Type="http://schemas.openxmlformats.org/officeDocument/2006/relationships/customXml" Target="../ink/ink2940.xml"/><Relationship Id="rId469" Type="http://schemas.openxmlformats.org/officeDocument/2006/relationships/image" Target="../media/image2146.png"/><Relationship Id="rId676" Type="http://schemas.openxmlformats.org/officeDocument/2006/relationships/image" Target="../media/image2249.png"/><Relationship Id="rId883" Type="http://schemas.openxmlformats.org/officeDocument/2006/relationships/customXml" Target="../ink/ink2874.xml"/><Relationship Id="rId26" Type="http://schemas.openxmlformats.org/officeDocument/2006/relationships/customXml" Target="../ink/ink2444.xml"/><Relationship Id="rId231" Type="http://schemas.openxmlformats.org/officeDocument/2006/relationships/image" Target="../media/image2028.png"/><Relationship Id="rId329" Type="http://schemas.openxmlformats.org/officeDocument/2006/relationships/image" Target="../media/image2076.png"/><Relationship Id="rId536" Type="http://schemas.openxmlformats.org/officeDocument/2006/relationships/customXml" Target="../ink/ink2700.xml"/><Relationship Id="rId175" Type="http://schemas.openxmlformats.org/officeDocument/2006/relationships/image" Target="../media/image2000.png"/><Relationship Id="rId743" Type="http://schemas.openxmlformats.org/officeDocument/2006/relationships/customXml" Target="../ink/ink2804.xml"/><Relationship Id="rId950" Type="http://schemas.openxmlformats.org/officeDocument/2006/relationships/image" Target="../media/image2384.png"/><Relationship Id="rId1026" Type="http://schemas.openxmlformats.org/officeDocument/2006/relationships/image" Target="../media/image2422.png"/><Relationship Id="rId382" Type="http://schemas.openxmlformats.org/officeDocument/2006/relationships/customXml" Target="../ink/ink2623.xml"/><Relationship Id="rId603" Type="http://schemas.openxmlformats.org/officeDocument/2006/relationships/customXml" Target="../ink/ink2734.xml"/><Relationship Id="rId687" Type="http://schemas.openxmlformats.org/officeDocument/2006/relationships/customXml" Target="../ink/ink2776.xml"/><Relationship Id="rId810" Type="http://schemas.openxmlformats.org/officeDocument/2006/relationships/image" Target="../media/image2316.png"/><Relationship Id="rId908" Type="http://schemas.openxmlformats.org/officeDocument/2006/relationships/image" Target="../media/image2365.png"/><Relationship Id="rId242" Type="http://schemas.openxmlformats.org/officeDocument/2006/relationships/customXml" Target="../ink/ink2553.xml"/><Relationship Id="rId894" Type="http://schemas.openxmlformats.org/officeDocument/2006/relationships/image" Target="../media/image2358.png"/><Relationship Id="rId37" Type="http://schemas.openxmlformats.org/officeDocument/2006/relationships/image" Target="../media/image1932.png"/><Relationship Id="rId102" Type="http://schemas.openxmlformats.org/officeDocument/2006/relationships/customXml" Target="../ink/ink2482.xml"/><Relationship Id="rId547" Type="http://schemas.openxmlformats.org/officeDocument/2006/relationships/image" Target="../media/image2185.png"/><Relationship Id="rId754" Type="http://schemas.openxmlformats.org/officeDocument/2006/relationships/image" Target="../media/image2288.png"/><Relationship Id="rId961" Type="http://schemas.openxmlformats.org/officeDocument/2006/relationships/customXml" Target="../ink/ink2913.xml"/><Relationship Id="rId90" Type="http://schemas.openxmlformats.org/officeDocument/2006/relationships/customXml" Target="../ink/ink2476.xml"/><Relationship Id="rId186" Type="http://schemas.openxmlformats.org/officeDocument/2006/relationships/customXml" Target="../ink/ink2524.xml"/><Relationship Id="rId393" Type="http://schemas.openxmlformats.org/officeDocument/2006/relationships/image" Target="../media/image2108.png"/><Relationship Id="rId407" Type="http://schemas.openxmlformats.org/officeDocument/2006/relationships/image" Target="../media/image2115.png"/><Relationship Id="rId614" Type="http://schemas.openxmlformats.org/officeDocument/2006/relationships/image" Target="../media/image2218.png"/><Relationship Id="rId821" Type="http://schemas.openxmlformats.org/officeDocument/2006/relationships/customXml" Target="../ink/ink2843.xml"/><Relationship Id="rId1037" Type="http://schemas.openxmlformats.org/officeDocument/2006/relationships/customXml" Target="../ink/ink2951.xml"/><Relationship Id="rId253" Type="http://schemas.openxmlformats.org/officeDocument/2006/relationships/image" Target="../media/image2038.png"/><Relationship Id="rId460" Type="http://schemas.openxmlformats.org/officeDocument/2006/relationships/customXml" Target="../ink/ink2662.xml"/><Relationship Id="rId698" Type="http://schemas.openxmlformats.org/officeDocument/2006/relationships/image" Target="../media/image2260.png"/><Relationship Id="rId919" Type="http://schemas.openxmlformats.org/officeDocument/2006/relationships/customXml" Target="../ink/ink2892.xml"/><Relationship Id="rId48" Type="http://schemas.openxmlformats.org/officeDocument/2006/relationships/customXml" Target="../ink/ink2455.xml"/><Relationship Id="rId113" Type="http://schemas.openxmlformats.org/officeDocument/2006/relationships/image" Target="../media/image1970.png"/><Relationship Id="rId320" Type="http://schemas.openxmlformats.org/officeDocument/2006/relationships/customXml" Target="../ink/ink2592.xml"/><Relationship Id="rId558" Type="http://schemas.openxmlformats.org/officeDocument/2006/relationships/customXml" Target="../ink/ink2711.xml"/><Relationship Id="rId765" Type="http://schemas.openxmlformats.org/officeDocument/2006/relationships/customXml" Target="../ink/ink2815.xml"/><Relationship Id="rId972" Type="http://schemas.openxmlformats.org/officeDocument/2006/relationships/image" Target="../media/image2395.png"/><Relationship Id="rId197" Type="http://schemas.openxmlformats.org/officeDocument/2006/relationships/image" Target="../media/image2011.png"/><Relationship Id="rId418" Type="http://schemas.openxmlformats.org/officeDocument/2006/relationships/customXml" Target="../ink/ink2641.xml"/><Relationship Id="rId625" Type="http://schemas.openxmlformats.org/officeDocument/2006/relationships/customXml" Target="../ink/ink2745.xml"/><Relationship Id="rId832" Type="http://schemas.openxmlformats.org/officeDocument/2006/relationships/image" Target="../media/image2327.png"/><Relationship Id="rId264" Type="http://schemas.openxmlformats.org/officeDocument/2006/relationships/customXml" Target="../ink/ink2564.xml"/><Relationship Id="rId471" Type="http://schemas.openxmlformats.org/officeDocument/2006/relationships/image" Target="../media/image2147.png"/><Relationship Id="rId59" Type="http://schemas.openxmlformats.org/officeDocument/2006/relationships/image" Target="../media/image1943.png"/><Relationship Id="rId124" Type="http://schemas.openxmlformats.org/officeDocument/2006/relationships/customXml" Target="../ink/ink2493.xml"/><Relationship Id="rId569" Type="http://schemas.openxmlformats.org/officeDocument/2006/relationships/image" Target="../media/image2196.png"/><Relationship Id="rId776" Type="http://schemas.openxmlformats.org/officeDocument/2006/relationships/image" Target="../media/image2299.png"/><Relationship Id="rId983" Type="http://schemas.openxmlformats.org/officeDocument/2006/relationships/customXml" Target="../ink/ink2924.xml"/><Relationship Id="rId331" Type="http://schemas.openxmlformats.org/officeDocument/2006/relationships/image" Target="../media/image2077.png"/><Relationship Id="rId429" Type="http://schemas.openxmlformats.org/officeDocument/2006/relationships/image" Target="../media/image2126.png"/><Relationship Id="rId636" Type="http://schemas.openxmlformats.org/officeDocument/2006/relationships/image" Target="../media/image2229.png"/><Relationship Id="rId843" Type="http://schemas.openxmlformats.org/officeDocument/2006/relationships/customXml" Target="../ink/ink2854.xml"/><Relationship Id="rId275" Type="http://schemas.openxmlformats.org/officeDocument/2006/relationships/image" Target="../media/image2049.png"/><Relationship Id="rId482" Type="http://schemas.openxmlformats.org/officeDocument/2006/relationships/customXml" Target="../ink/ink2673.xml"/><Relationship Id="rId703" Type="http://schemas.openxmlformats.org/officeDocument/2006/relationships/customXml" Target="../ink/ink2784.xml"/><Relationship Id="rId910" Type="http://schemas.openxmlformats.org/officeDocument/2006/relationships/image" Target="../media/image2366.png"/><Relationship Id="rId135" Type="http://schemas.openxmlformats.org/officeDocument/2006/relationships/image" Target="../media/image1980.png"/><Relationship Id="rId342" Type="http://schemas.openxmlformats.org/officeDocument/2006/relationships/customXml" Target="../ink/ink2603.xml"/><Relationship Id="rId787" Type="http://schemas.openxmlformats.org/officeDocument/2006/relationships/customXml" Target="../ink/ink2826.xml"/><Relationship Id="rId994" Type="http://schemas.openxmlformats.org/officeDocument/2006/relationships/image" Target="../media/image2406.png"/><Relationship Id="rId202" Type="http://schemas.openxmlformats.org/officeDocument/2006/relationships/customXml" Target="../ink/ink2532.xml"/><Relationship Id="rId647" Type="http://schemas.openxmlformats.org/officeDocument/2006/relationships/customXml" Target="../ink/ink2756.xml"/><Relationship Id="rId854" Type="http://schemas.openxmlformats.org/officeDocument/2006/relationships/image" Target="../media/image2338.png"/><Relationship Id="rId286" Type="http://schemas.openxmlformats.org/officeDocument/2006/relationships/customXml" Target="../ink/ink2575.xml"/><Relationship Id="rId493" Type="http://schemas.openxmlformats.org/officeDocument/2006/relationships/image" Target="../media/image2158.png"/><Relationship Id="rId507" Type="http://schemas.openxmlformats.org/officeDocument/2006/relationships/image" Target="../media/image2165.png"/><Relationship Id="rId714" Type="http://schemas.openxmlformats.org/officeDocument/2006/relationships/image" Target="../media/image2268.png"/><Relationship Id="rId921" Type="http://schemas.openxmlformats.org/officeDocument/2006/relationships/customXml" Target="../ink/ink2893.xml"/><Relationship Id="rId50" Type="http://schemas.openxmlformats.org/officeDocument/2006/relationships/customXml" Target="../ink/ink2456.xml"/><Relationship Id="rId146" Type="http://schemas.openxmlformats.org/officeDocument/2006/relationships/customXml" Target="../ink/ink2504.xml"/><Relationship Id="rId353" Type="http://schemas.openxmlformats.org/officeDocument/2006/relationships/image" Target="../media/image2088.png"/><Relationship Id="rId560" Type="http://schemas.openxmlformats.org/officeDocument/2006/relationships/customXml" Target="../ink/ink2712.xml"/><Relationship Id="rId798" Type="http://schemas.openxmlformats.org/officeDocument/2006/relationships/image" Target="../media/image2310.png"/><Relationship Id="rId213" Type="http://schemas.openxmlformats.org/officeDocument/2006/relationships/image" Target="../media/image2019.png"/><Relationship Id="rId420" Type="http://schemas.openxmlformats.org/officeDocument/2006/relationships/customXml" Target="../ink/ink2642.xml"/><Relationship Id="rId658" Type="http://schemas.openxmlformats.org/officeDocument/2006/relationships/image" Target="../media/image2240.png"/><Relationship Id="rId865" Type="http://schemas.openxmlformats.org/officeDocument/2006/relationships/customXml" Target="../ink/ink2865.xml"/><Relationship Id="rId297" Type="http://schemas.openxmlformats.org/officeDocument/2006/relationships/image" Target="../media/image2060.png"/><Relationship Id="rId518" Type="http://schemas.openxmlformats.org/officeDocument/2006/relationships/customXml" Target="../ink/ink2691.xml"/><Relationship Id="rId725" Type="http://schemas.openxmlformats.org/officeDocument/2006/relationships/customXml" Target="../ink/ink2795.xml"/><Relationship Id="rId932" Type="http://schemas.openxmlformats.org/officeDocument/2006/relationships/image" Target="../media/image2377.png"/><Relationship Id="rId157" Type="http://schemas.openxmlformats.org/officeDocument/2006/relationships/image" Target="../media/image1991.png"/><Relationship Id="rId364" Type="http://schemas.openxmlformats.org/officeDocument/2006/relationships/customXml" Target="../ink/ink2614.xml"/><Relationship Id="rId1008" Type="http://schemas.openxmlformats.org/officeDocument/2006/relationships/image" Target="../media/image2413.png"/><Relationship Id="rId61" Type="http://schemas.openxmlformats.org/officeDocument/2006/relationships/image" Target="../media/image1944.png"/><Relationship Id="rId571" Type="http://schemas.openxmlformats.org/officeDocument/2006/relationships/image" Target="../media/image2197.png"/><Relationship Id="rId669" Type="http://schemas.openxmlformats.org/officeDocument/2006/relationships/customXml" Target="../ink/ink2767.xml"/><Relationship Id="rId876" Type="http://schemas.openxmlformats.org/officeDocument/2006/relationships/image" Target="../media/image2349.png"/><Relationship Id="rId19" Type="http://schemas.openxmlformats.org/officeDocument/2006/relationships/image" Target="../media/image1924.png"/><Relationship Id="rId224" Type="http://schemas.openxmlformats.org/officeDocument/2006/relationships/customXml" Target="../ink/ink2543.xml"/><Relationship Id="rId431" Type="http://schemas.openxmlformats.org/officeDocument/2006/relationships/image" Target="../media/image2127.png"/><Relationship Id="rId529" Type="http://schemas.openxmlformats.org/officeDocument/2006/relationships/image" Target="../media/image2176.png"/><Relationship Id="rId736" Type="http://schemas.openxmlformats.org/officeDocument/2006/relationships/image" Target="../media/image2279.png"/><Relationship Id="rId168" Type="http://schemas.openxmlformats.org/officeDocument/2006/relationships/customXml" Target="../ink/ink2515.xml"/><Relationship Id="rId943" Type="http://schemas.openxmlformats.org/officeDocument/2006/relationships/customXml" Target="../ink/ink2904.xml"/><Relationship Id="rId1019" Type="http://schemas.openxmlformats.org/officeDocument/2006/relationships/customXml" Target="../ink/ink2942.xml"/><Relationship Id="rId72" Type="http://schemas.openxmlformats.org/officeDocument/2006/relationships/customXml" Target="../ink/ink2467.xml"/><Relationship Id="rId375" Type="http://schemas.openxmlformats.org/officeDocument/2006/relationships/image" Target="../media/image2099.png"/><Relationship Id="rId582" Type="http://schemas.openxmlformats.org/officeDocument/2006/relationships/customXml" Target="../ink/ink2723.xml"/><Relationship Id="rId803" Type="http://schemas.openxmlformats.org/officeDocument/2006/relationships/customXml" Target="../ink/ink2834.xml"/><Relationship Id="rId3" Type="http://schemas.openxmlformats.org/officeDocument/2006/relationships/image" Target="../media/image1916.png"/><Relationship Id="rId235" Type="http://schemas.openxmlformats.org/officeDocument/2006/relationships/image" Target="../media/image2030.png"/><Relationship Id="rId442" Type="http://schemas.openxmlformats.org/officeDocument/2006/relationships/customXml" Target="../ink/ink2653.xml"/><Relationship Id="rId887" Type="http://schemas.openxmlformats.org/officeDocument/2006/relationships/customXml" Target="../ink/ink2876.xml"/><Relationship Id="rId302" Type="http://schemas.openxmlformats.org/officeDocument/2006/relationships/customXml" Target="../ink/ink2583.xml"/><Relationship Id="rId747" Type="http://schemas.openxmlformats.org/officeDocument/2006/relationships/customXml" Target="../ink/ink2806.xml"/><Relationship Id="rId954" Type="http://schemas.openxmlformats.org/officeDocument/2006/relationships/image" Target="../media/image2386.png"/><Relationship Id="rId83" Type="http://schemas.openxmlformats.org/officeDocument/2006/relationships/image" Target="../media/image1955.png"/><Relationship Id="rId179" Type="http://schemas.openxmlformats.org/officeDocument/2006/relationships/image" Target="../media/image2002.png"/><Relationship Id="rId386" Type="http://schemas.openxmlformats.org/officeDocument/2006/relationships/customXml" Target="../ink/ink2625.xml"/><Relationship Id="rId593" Type="http://schemas.openxmlformats.org/officeDocument/2006/relationships/image" Target="../media/image2208.png"/><Relationship Id="rId607" Type="http://schemas.openxmlformats.org/officeDocument/2006/relationships/customXml" Target="../ink/ink2736.xml"/><Relationship Id="rId814" Type="http://schemas.openxmlformats.org/officeDocument/2006/relationships/image" Target="../media/image2318.png"/><Relationship Id="rId246" Type="http://schemas.openxmlformats.org/officeDocument/2006/relationships/customXml" Target="../ink/ink2555.xml"/><Relationship Id="rId453" Type="http://schemas.openxmlformats.org/officeDocument/2006/relationships/image" Target="../media/image2138.png"/><Relationship Id="rId660" Type="http://schemas.openxmlformats.org/officeDocument/2006/relationships/image" Target="../media/image2241.png"/><Relationship Id="rId898" Type="http://schemas.openxmlformats.org/officeDocument/2006/relationships/image" Target="../media/image2360.png"/><Relationship Id="rId106" Type="http://schemas.openxmlformats.org/officeDocument/2006/relationships/customXml" Target="../ink/ink2484.xml"/><Relationship Id="rId313" Type="http://schemas.openxmlformats.org/officeDocument/2006/relationships/image" Target="../media/image2068.png"/><Relationship Id="rId758" Type="http://schemas.openxmlformats.org/officeDocument/2006/relationships/image" Target="../media/image2290.png"/><Relationship Id="rId965" Type="http://schemas.openxmlformats.org/officeDocument/2006/relationships/customXml" Target="../ink/ink2915.xml"/><Relationship Id="rId10" Type="http://schemas.openxmlformats.org/officeDocument/2006/relationships/customXml" Target="../ink/ink2436.xml"/><Relationship Id="rId94" Type="http://schemas.openxmlformats.org/officeDocument/2006/relationships/customXml" Target="../ink/ink2478.xml"/><Relationship Id="rId397" Type="http://schemas.openxmlformats.org/officeDocument/2006/relationships/image" Target="../media/image2110.png"/><Relationship Id="rId520" Type="http://schemas.openxmlformats.org/officeDocument/2006/relationships/customXml" Target="../ink/ink2692.xml"/><Relationship Id="rId618" Type="http://schemas.openxmlformats.org/officeDocument/2006/relationships/image" Target="../media/image2220.png"/><Relationship Id="rId825" Type="http://schemas.openxmlformats.org/officeDocument/2006/relationships/customXml" Target="../ink/ink2845.xml"/><Relationship Id="rId257" Type="http://schemas.openxmlformats.org/officeDocument/2006/relationships/image" Target="../media/image2040.png"/><Relationship Id="rId464" Type="http://schemas.openxmlformats.org/officeDocument/2006/relationships/customXml" Target="../ink/ink2664.xml"/><Relationship Id="rId1010" Type="http://schemas.openxmlformats.org/officeDocument/2006/relationships/image" Target="../media/image2414.png"/><Relationship Id="rId117" Type="http://schemas.openxmlformats.org/officeDocument/2006/relationships/image" Target="../media/image1972.png"/><Relationship Id="rId671" Type="http://schemas.openxmlformats.org/officeDocument/2006/relationships/customXml" Target="../ink/ink2768.xml"/><Relationship Id="rId769" Type="http://schemas.openxmlformats.org/officeDocument/2006/relationships/customXml" Target="../ink/ink2817.xml"/><Relationship Id="rId976" Type="http://schemas.openxmlformats.org/officeDocument/2006/relationships/image" Target="../media/image2397.png"/><Relationship Id="rId324" Type="http://schemas.openxmlformats.org/officeDocument/2006/relationships/customXml" Target="../ink/ink2594.xml"/><Relationship Id="rId531" Type="http://schemas.openxmlformats.org/officeDocument/2006/relationships/image" Target="../media/image2177.png"/><Relationship Id="rId629" Type="http://schemas.openxmlformats.org/officeDocument/2006/relationships/customXml" Target="../ink/ink2747.xml"/><Relationship Id="rId836" Type="http://schemas.openxmlformats.org/officeDocument/2006/relationships/image" Target="../media/image2329.png"/><Relationship Id="rId1021" Type="http://schemas.openxmlformats.org/officeDocument/2006/relationships/customXml" Target="../ink/ink2943.xml"/><Relationship Id="rId903" Type="http://schemas.openxmlformats.org/officeDocument/2006/relationships/customXml" Target="../ink/ink2884.xml"/><Relationship Id="rId32" Type="http://schemas.openxmlformats.org/officeDocument/2006/relationships/customXml" Target="../ink/ink2447.xml"/><Relationship Id="rId181" Type="http://schemas.openxmlformats.org/officeDocument/2006/relationships/image" Target="../media/image200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1.png"/><Relationship Id="rId299" Type="http://schemas.openxmlformats.org/officeDocument/2006/relationships/image" Target="../media/image2582.png"/><Relationship Id="rId21" Type="http://schemas.openxmlformats.org/officeDocument/2006/relationships/image" Target="../media/image2443.png"/><Relationship Id="rId63" Type="http://schemas.openxmlformats.org/officeDocument/2006/relationships/image" Target="../media/image2464.png"/><Relationship Id="rId159" Type="http://schemas.openxmlformats.org/officeDocument/2006/relationships/image" Target="../media/image2512.png"/><Relationship Id="rId324" Type="http://schemas.openxmlformats.org/officeDocument/2006/relationships/customXml" Target="../ink/ink3117.xml"/><Relationship Id="rId366" Type="http://schemas.openxmlformats.org/officeDocument/2006/relationships/customXml" Target="../ink/ink3138.xml"/><Relationship Id="rId170" Type="http://schemas.openxmlformats.org/officeDocument/2006/relationships/customXml" Target="../ink/ink3040.xml"/><Relationship Id="rId226" Type="http://schemas.openxmlformats.org/officeDocument/2006/relationships/customXml" Target="../ink/ink3068.xml"/><Relationship Id="rId433" Type="http://schemas.openxmlformats.org/officeDocument/2006/relationships/image" Target="../media/image2648.png"/><Relationship Id="rId268" Type="http://schemas.openxmlformats.org/officeDocument/2006/relationships/customXml" Target="../ink/ink3089.xml"/><Relationship Id="rId475" Type="http://schemas.openxmlformats.org/officeDocument/2006/relationships/image" Target="../media/image2669.png"/><Relationship Id="rId32" Type="http://schemas.openxmlformats.org/officeDocument/2006/relationships/customXml" Target="../ink/ink2971.xml"/><Relationship Id="rId74" Type="http://schemas.openxmlformats.org/officeDocument/2006/relationships/customXml" Target="../ink/ink2992.xml"/><Relationship Id="rId128" Type="http://schemas.openxmlformats.org/officeDocument/2006/relationships/customXml" Target="../ink/ink3019.xml"/><Relationship Id="rId335" Type="http://schemas.openxmlformats.org/officeDocument/2006/relationships/image" Target="../media/image2600.png"/><Relationship Id="rId377" Type="http://schemas.openxmlformats.org/officeDocument/2006/relationships/image" Target="../media/image2620.png"/><Relationship Id="rId5" Type="http://schemas.openxmlformats.org/officeDocument/2006/relationships/image" Target="../media/image2435.png"/><Relationship Id="rId181" Type="http://schemas.openxmlformats.org/officeDocument/2006/relationships/image" Target="../media/image2523.png"/><Relationship Id="rId237" Type="http://schemas.openxmlformats.org/officeDocument/2006/relationships/image" Target="../media/image2551.png"/><Relationship Id="rId402" Type="http://schemas.openxmlformats.org/officeDocument/2006/relationships/customXml" Target="../ink/ink3156.xml"/><Relationship Id="rId279" Type="http://schemas.openxmlformats.org/officeDocument/2006/relationships/image" Target="../media/image2572.png"/><Relationship Id="rId444" Type="http://schemas.openxmlformats.org/officeDocument/2006/relationships/customXml" Target="../ink/ink3177.xml"/><Relationship Id="rId486" Type="http://schemas.openxmlformats.org/officeDocument/2006/relationships/customXml" Target="../ink/ink3198.xml"/><Relationship Id="rId43" Type="http://schemas.openxmlformats.org/officeDocument/2006/relationships/image" Target="../media/image2454.png"/><Relationship Id="rId139" Type="http://schemas.openxmlformats.org/officeDocument/2006/relationships/image" Target="../media/image2502.png"/><Relationship Id="rId290" Type="http://schemas.openxmlformats.org/officeDocument/2006/relationships/customXml" Target="../ink/ink3100.xml"/><Relationship Id="rId304" Type="http://schemas.openxmlformats.org/officeDocument/2006/relationships/customXml" Target="../ink/ink3107.xml"/><Relationship Id="rId346" Type="http://schemas.openxmlformats.org/officeDocument/2006/relationships/customXml" Target="../ink/ink3128.xml"/><Relationship Id="rId388" Type="http://schemas.openxmlformats.org/officeDocument/2006/relationships/customXml" Target="../ink/ink3149.xml"/><Relationship Id="rId85" Type="http://schemas.openxmlformats.org/officeDocument/2006/relationships/image" Target="../media/image2475.png"/><Relationship Id="rId150" Type="http://schemas.openxmlformats.org/officeDocument/2006/relationships/customXml" Target="../ink/ink3030.xml"/><Relationship Id="rId192" Type="http://schemas.openxmlformats.org/officeDocument/2006/relationships/customXml" Target="../ink/ink3051.xml"/><Relationship Id="rId206" Type="http://schemas.openxmlformats.org/officeDocument/2006/relationships/customXml" Target="../ink/ink3058.xml"/><Relationship Id="rId413" Type="http://schemas.openxmlformats.org/officeDocument/2006/relationships/image" Target="../media/image2638.png"/><Relationship Id="rId248" Type="http://schemas.openxmlformats.org/officeDocument/2006/relationships/customXml" Target="../ink/ink3079.xml"/><Relationship Id="rId455" Type="http://schemas.openxmlformats.org/officeDocument/2006/relationships/image" Target="../media/image2659.png"/><Relationship Id="rId12" Type="http://schemas.openxmlformats.org/officeDocument/2006/relationships/customXml" Target="../ink/ink2961.xml"/><Relationship Id="rId108" Type="http://schemas.openxmlformats.org/officeDocument/2006/relationships/customXml" Target="../ink/ink3009.xml"/><Relationship Id="rId315" Type="http://schemas.openxmlformats.org/officeDocument/2006/relationships/image" Target="../media/image2590.png"/><Relationship Id="rId357" Type="http://schemas.openxmlformats.org/officeDocument/2006/relationships/image" Target="../media/image2611.png"/><Relationship Id="rId54" Type="http://schemas.openxmlformats.org/officeDocument/2006/relationships/customXml" Target="../ink/ink2982.xml"/><Relationship Id="rId96" Type="http://schemas.openxmlformats.org/officeDocument/2006/relationships/customXml" Target="../ink/ink3003.xml"/><Relationship Id="rId161" Type="http://schemas.openxmlformats.org/officeDocument/2006/relationships/image" Target="../media/image2513.png"/><Relationship Id="rId217" Type="http://schemas.openxmlformats.org/officeDocument/2006/relationships/image" Target="../media/image2541.png"/><Relationship Id="rId399" Type="http://schemas.openxmlformats.org/officeDocument/2006/relationships/image" Target="../media/image2631.png"/><Relationship Id="rId259" Type="http://schemas.openxmlformats.org/officeDocument/2006/relationships/image" Target="../media/image2562.png"/><Relationship Id="rId424" Type="http://schemas.openxmlformats.org/officeDocument/2006/relationships/customXml" Target="../ink/ink3167.xml"/><Relationship Id="rId466" Type="http://schemas.openxmlformats.org/officeDocument/2006/relationships/customXml" Target="../ink/ink3188.xml"/><Relationship Id="rId23" Type="http://schemas.openxmlformats.org/officeDocument/2006/relationships/image" Target="../media/image2444.png"/><Relationship Id="rId119" Type="http://schemas.openxmlformats.org/officeDocument/2006/relationships/image" Target="../media/image2492.png"/><Relationship Id="rId270" Type="http://schemas.openxmlformats.org/officeDocument/2006/relationships/customXml" Target="../ink/ink3090.xml"/><Relationship Id="rId326" Type="http://schemas.openxmlformats.org/officeDocument/2006/relationships/customXml" Target="../ink/ink3118.xml"/><Relationship Id="rId65" Type="http://schemas.openxmlformats.org/officeDocument/2006/relationships/image" Target="../media/image2465.png"/><Relationship Id="rId130" Type="http://schemas.openxmlformats.org/officeDocument/2006/relationships/customXml" Target="../ink/ink3020.xml"/><Relationship Id="rId368" Type="http://schemas.openxmlformats.org/officeDocument/2006/relationships/customXml" Target="../ink/ink3139.xml"/><Relationship Id="rId172" Type="http://schemas.openxmlformats.org/officeDocument/2006/relationships/customXml" Target="../ink/ink3041.xml"/><Relationship Id="rId228" Type="http://schemas.openxmlformats.org/officeDocument/2006/relationships/customXml" Target="../ink/ink3069.xml"/><Relationship Id="rId435" Type="http://schemas.openxmlformats.org/officeDocument/2006/relationships/image" Target="../media/image2649.png"/><Relationship Id="rId477" Type="http://schemas.openxmlformats.org/officeDocument/2006/relationships/image" Target="../media/image2670.png"/><Relationship Id="rId281" Type="http://schemas.openxmlformats.org/officeDocument/2006/relationships/image" Target="../media/image2573.png"/><Relationship Id="rId337" Type="http://schemas.openxmlformats.org/officeDocument/2006/relationships/image" Target="../media/image2601.png"/><Relationship Id="rId34" Type="http://schemas.openxmlformats.org/officeDocument/2006/relationships/customXml" Target="../ink/ink2972.xml"/><Relationship Id="rId76" Type="http://schemas.openxmlformats.org/officeDocument/2006/relationships/customXml" Target="../ink/ink2993.xml"/><Relationship Id="rId141" Type="http://schemas.openxmlformats.org/officeDocument/2006/relationships/image" Target="../media/image2503.png"/><Relationship Id="rId379" Type="http://schemas.openxmlformats.org/officeDocument/2006/relationships/image" Target="../media/image2621.png"/><Relationship Id="rId7" Type="http://schemas.openxmlformats.org/officeDocument/2006/relationships/image" Target="../media/image2436.png"/><Relationship Id="rId183" Type="http://schemas.openxmlformats.org/officeDocument/2006/relationships/image" Target="../media/image2524.png"/><Relationship Id="rId239" Type="http://schemas.openxmlformats.org/officeDocument/2006/relationships/image" Target="../media/image2552.png"/><Relationship Id="rId390" Type="http://schemas.openxmlformats.org/officeDocument/2006/relationships/customXml" Target="../ink/ink3150.xml"/><Relationship Id="rId404" Type="http://schemas.openxmlformats.org/officeDocument/2006/relationships/customXml" Target="../ink/ink3157.xml"/><Relationship Id="rId446" Type="http://schemas.openxmlformats.org/officeDocument/2006/relationships/customXml" Target="../ink/ink3178.xml"/><Relationship Id="rId250" Type="http://schemas.openxmlformats.org/officeDocument/2006/relationships/customXml" Target="../ink/ink3080.xml"/><Relationship Id="rId292" Type="http://schemas.openxmlformats.org/officeDocument/2006/relationships/customXml" Target="../ink/ink3101.xml"/><Relationship Id="rId306" Type="http://schemas.openxmlformats.org/officeDocument/2006/relationships/customXml" Target="../ink/ink3108.xml"/><Relationship Id="rId488" Type="http://schemas.openxmlformats.org/officeDocument/2006/relationships/customXml" Target="../ink/ink3199.xml"/><Relationship Id="rId45" Type="http://schemas.openxmlformats.org/officeDocument/2006/relationships/image" Target="../media/image2455.png"/><Relationship Id="rId87" Type="http://schemas.openxmlformats.org/officeDocument/2006/relationships/image" Target="../media/image2476.png"/><Relationship Id="rId110" Type="http://schemas.openxmlformats.org/officeDocument/2006/relationships/customXml" Target="../ink/ink3010.xml"/><Relationship Id="rId348" Type="http://schemas.openxmlformats.org/officeDocument/2006/relationships/customXml" Target="../ink/ink3129.xml"/><Relationship Id="rId152" Type="http://schemas.openxmlformats.org/officeDocument/2006/relationships/customXml" Target="../ink/ink3031.xml"/><Relationship Id="rId194" Type="http://schemas.openxmlformats.org/officeDocument/2006/relationships/customXml" Target="../ink/ink3052.xml"/><Relationship Id="rId208" Type="http://schemas.openxmlformats.org/officeDocument/2006/relationships/customXml" Target="../ink/ink3059.xml"/><Relationship Id="rId415" Type="http://schemas.openxmlformats.org/officeDocument/2006/relationships/image" Target="../media/image2639.png"/><Relationship Id="rId457" Type="http://schemas.openxmlformats.org/officeDocument/2006/relationships/image" Target="../media/image2660.png"/><Relationship Id="rId261" Type="http://schemas.openxmlformats.org/officeDocument/2006/relationships/image" Target="../media/image2563.png"/><Relationship Id="rId14" Type="http://schemas.openxmlformats.org/officeDocument/2006/relationships/customXml" Target="../ink/ink2962.xml"/><Relationship Id="rId56" Type="http://schemas.openxmlformats.org/officeDocument/2006/relationships/customXml" Target="../ink/ink2983.xml"/><Relationship Id="rId317" Type="http://schemas.openxmlformats.org/officeDocument/2006/relationships/image" Target="../media/image2591.png"/><Relationship Id="rId359" Type="http://schemas.openxmlformats.org/officeDocument/2006/relationships/image" Target="../media/image2612.png"/><Relationship Id="rId98" Type="http://schemas.openxmlformats.org/officeDocument/2006/relationships/customXml" Target="../ink/ink3004.xml"/><Relationship Id="rId121" Type="http://schemas.openxmlformats.org/officeDocument/2006/relationships/image" Target="../media/image2493.png"/><Relationship Id="rId163" Type="http://schemas.openxmlformats.org/officeDocument/2006/relationships/image" Target="../media/image2514.png"/><Relationship Id="rId219" Type="http://schemas.openxmlformats.org/officeDocument/2006/relationships/image" Target="../media/image2542.png"/><Relationship Id="rId370" Type="http://schemas.openxmlformats.org/officeDocument/2006/relationships/customXml" Target="../ink/ink3140.xml"/><Relationship Id="rId426" Type="http://schemas.openxmlformats.org/officeDocument/2006/relationships/customXml" Target="../ink/ink3168.xml"/><Relationship Id="rId230" Type="http://schemas.openxmlformats.org/officeDocument/2006/relationships/customXml" Target="../ink/ink3070.xml"/><Relationship Id="rId468" Type="http://schemas.openxmlformats.org/officeDocument/2006/relationships/customXml" Target="../ink/ink3189.xml"/><Relationship Id="rId25" Type="http://schemas.openxmlformats.org/officeDocument/2006/relationships/image" Target="../media/image2445.png"/><Relationship Id="rId67" Type="http://schemas.openxmlformats.org/officeDocument/2006/relationships/image" Target="../media/image2466.png"/><Relationship Id="rId272" Type="http://schemas.openxmlformats.org/officeDocument/2006/relationships/customXml" Target="../ink/ink3091.xml"/><Relationship Id="rId328" Type="http://schemas.openxmlformats.org/officeDocument/2006/relationships/customXml" Target="../ink/ink3119.xml"/><Relationship Id="rId132" Type="http://schemas.openxmlformats.org/officeDocument/2006/relationships/customXml" Target="../ink/ink3021.xml"/><Relationship Id="rId174" Type="http://schemas.openxmlformats.org/officeDocument/2006/relationships/customXml" Target="../ink/ink3042.xml"/><Relationship Id="rId381" Type="http://schemas.openxmlformats.org/officeDocument/2006/relationships/image" Target="../media/image2622.png"/><Relationship Id="rId241" Type="http://schemas.openxmlformats.org/officeDocument/2006/relationships/image" Target="../media/image2553.png"/><Relationship Id="rId437" Type="http://schemas.openxmlformats.org/officeDocument/2006/relationships/image" Target="../media/image2650.png"/><Relationship Id="rId479" Type="http://schemas.openxmlformats.org/officeDocument/2006/relationships/image" Target="../media/image2671.png"/><Relationship Id="rId36" Type="http://schemas.openxmlformats.org/officeDocument/2006/relationships/customXml" Target="../ink/ink2973.xml"/><Relationship Id="rId283" Type="http://schemas.openxmlformats.org/officeDocument/2006/relationships/image" Target="../media/image2574.png"/><Relationship Id="rId339" Type="http://schemas.openxmlformats.org/officeDocument/2006/relationships/image" Target="../media/image2602.png"/><Relationship Id="rId490" Type="http://schemas.openxmlformats.org/officeDocument/2006/relationships/customXml" Target="../ink/ink3200.xml"/><Relationship Id="rId78" Type="http://schemas.openxmlformats.org/officeDocument/2006/relationships/customXml" Target="../ink/ink2994.xml"/><Relationship Id="rId101" Type="http://schemas.openxmlformats.org/officeDocument/2006/relationships/image" Target="../media/image2483.png"/><Relationship Id="rId143" Type="http://schemas.openxmlformats.org/officeDocument/2006/relationships/image" Target="../media/image2504.png"/><Relationship Id="rId185" Type="http://schemas.openxmlformats.org/officeDocument/2006/relationships/image" Target="../media/image2525.png"/><Relationship Id="rId350" Type="http://schemas.openxmlformats.org/officeDocument/2006/relationships/customXml" Target="../ink/ink3130.xml"/><Relationship Id="rId406" Type="http://schemas.openxmlformats.org/officeDocument/2006/relationships/customXml" Target="../ink/ink3158.xml"/><Relationship Id="rId9" Type="http://schemas.openxmlformats.org/officeDocument/2006/relationships/image" Target="../media/image2437.png"/><Relationship Id="rId210" Type="http://schemas.openxmlformats.org/officeDocument/2006/relationships/customXml" Target="../ink/ink3060.xml"/><Relationship Id="rId392" Type="http://schemas.openxmlformats.org/officeDocument/2006/relationships/customXml" Target="../ink/ink3151.xml"/><Relationship Id="rId448" Type="http://schemas.openxmlformats.org/officeDocument/2006/relationships/customXml" Target="../ink/ink3179.xml"/><Relationship Id="rId252" Type="http://schemas.openxmlformats.org/officeDocument/2006/relationships/customXml" Target="../ink/ink3081.xml"/><Relationship Id="rId294" Type="http://schemas.openxmlformats.org/officeDocument/2006/relationships/customXml" Target="../ink/ink3102.xml"/><Relationship Id="rId308" Type="http://schemas.openxmlformats.org/officeDocument/2006/relationships/customXml" Target="../ink/ink3109.xml"/><Relationship Id="rId47" Type="http://schemas.openxmlformats.org/officeDocument/2006/relationships/image" Target="../media/image2456.png"/><Relationship Id="rId89" Type="http://schemas.openxmlformats.org/officeDocument/2006/relationships/image" Target="../media/image2477.png"/><Relationship Id="rId112" Type="http://schemas.openxmlformats.org/officeDocument/2006/relationships/customXml" Target="../ink/ink3011.xml"/><Relationship Id="rId154" Type="http://schemas.openxmlformats.org/officeDocument/2006/relationships/customXml" Target="../ink/ink3032.xml"/><Relationship Id="rId361" Type="http://schemas.openxmlformats.org/officeDocument/2006/relationships/image" Target="../media/image2613.png"/><Relationship Id="rId196" Type="http://schemas.openxmlformats.org/officeDocument/2006/relationships/customXml" Target="../ink/ink3053.xml"/><Relationship Id="rId417" Type="http://schemas.openxmlformats.org/officeDocument/2006/relationships/image" Target="../media/image2640.png"/><Relationship Id="rId459" Type="http://schemas.openxmlformats.org/officeDocument/2006/relationships/image" Target="../media/image2661.png"/><Relationship Id="rId16" Type="http://schemas.openxmlformats.org/officeDocument/2006/relationships/customXml" Target="../ink/ink2963.xml"/><Relationship Id="rId221" Type="http://schemas.openxmlformats.org/officeDocument/2006/relationships/image" Target="../media/image2543.png"/><Relationship Id="rId263" Type="http://schemas.openxmlformats.org/officeDocument/2006/relationships/image" Target="../media/image2564.png"/><Relationship Id="rId319" Type="http://schemas.openxmlformats.org/officeDocument/2006/relationships/image" Target="../media/image2592.png"/><Relationship Id="rId470" Type="http://schemas.openxmlformats.org/officeDocument/2006/relationships/customXml" Target="../ink/ink3190.xml"/><Relationship Id="rId58" Type="http://schemas.openxmlformats.org/officeDocument/2006/relationships/customXml" Target="../ink/ink2984.xml"/><Relationship Id="rId123" Type="http://schemas.openxmlformats.org/officeDocument/2006/relationships/image" Target="../media/image2494.png"/><Relationship Id="rId330" Type="http://schemas.openxmlformats.org/officeDocument/2006/relationships/customXml" Target="../ink/ink3120.xml"/><Relationship Id="rId165" Type="http://schemas.openxmlformats.org/officeDocument/2006/relationships/image" Target="../media/image2515.png"/><Relationship Id="rId372" Type="http://schemas.openxmlformats.org/officeDocument/2006/relationships/customXml" Target="../ink/ink3141.xml"/><Relationship Id="rId428" Type="http://schemas.openxmlformats.org/officeDocument/2006/relationships/customXml" Target="../ink/ink3169.xml"/><Relationship Id="rId232" Type="http://schemas.openxmlformats.org/officeDocument/2006/relationships/customXml" Target="../ink/ink3071.xml"/><Relationship Id="rId274" Type="http://schemas.openxmlformats.org/officeDocument/2006/relationships/customXml" Target="../ink/ink3092.xml"/><Relationship Id="rId481" Type="http://schemas.openxmlformats.org/officeDocument/2006/relationships/image" Target="../media/image2672.png"/><Relationship Id="rId27" Type="http://schemas.openxmlformats.org/officeDocument/2006/relationships/image" Target="../media/image2446.png"/><Relationship Id="rId69" Type="http://schemas.openxmlformats.org/officeDocument/2006/relationships/image" Target="../media/image2467.png"/><Relationship Id="rId134" Type="http://schemas.openxmlformats.org/officeDocument/2006/relationships/customXml" Target="../ink/ink3022.xml"/><Relationship Id="rId80" Type="http://schemas.openxmlformats.org/officeDocument/2006/relationships/customXml" Target="../ink/ink2995.xml"/><Relationship Id="rId176" Type="http://schemas.openxmlformats.org/officeDocument/2006/relationships/customXml" Target="../ink/ink3043.xml"/><Relationship Id="rId341" Type="http://schemas.openxmlformats.org/officeDocument/2006/relationships/image" Target="../media/image2603.png"/><Relationship Id="rId383" Type="http://schemas.openxmlformats.org/officeDocument/2006/relationships/image" Target="../media/image2623.png"/><Relationship Id="rId439" Type="http://schemas.openxmlformats.org/officeDocument/2006/relationships/image" Target="../media/image2651.png"/><Relationship Id="rId201" Type="http://schemas.openxmlformats.org/officeDocument/2006/relationships/image" Target="../media/image2533.png"/><Relationship Id="rId243" Type="http://schemas.openxmlformats.org/officeDocument/2006/relationships/image" Target="../media/image2554.png"/><Relationship Id="rId285" Type="http://schemas.openxmlformats.org/officeDocument/2006/relationships/image" Target="../media/image2575.png"/><Relationship Id="rId450" Type="http://schemas.openxmlformats.org/officeDocument/2006/relationships/customXml" Target="../ink/ink3180.xml"/><Relationship Id="rId38" Type="http://schemas.openxmlformats.org/officeDocument/2006/relationships/customXml" Target="../ink/ink2974.xml"/><Relationship Id="rId103" Type="http://schemas.openxmlformats.org/officeDocument/2006/relationships/image" Target="../media/image2484.png"/><Relationship Id="rId310" Type="http://schemas.openxmlformats.org/officeDocument/2006/relationships/customXml" Target="../ink/ink3110.xml"/><Relationship Id="rId492" Type="http://schemas.openxmlformats.org/officeDocument/2006/relationships/customXml" Target="../ink/ink3201.xml"/><Relationship Id="rId91" Type="http://schemas.openxmlformats.org/officeDocument/2006/relationships/image" Target="../media/image2478.png"/><Relationship Id="rId145" Type="http://schemas.openxmlformats.org/officeDocument/2006/relationships/image" Target="../media/image2505.png"/><Relationship Id="rId187" Type="http://schemas.openxmlformats.org/officeDocument/2006/relationships/image" Target="../media/image2526.png"/><Relationship Id="rId352" Type="http://schemas.openxmlformats.org/officeDocument/2006/relationships/customXml" Target="../ink/ink3131.xml"/><Relationship Id="rId394" Type="http://schemas.openxmlformats.org/officeDocument/2006/relationships/customXml" Target="../ink/ink3152.xml"/><Relationship Id="rId408" Type="http://schemas.openxmlformats.org/officeDocument/2006/relationships/customXml" Target="../ink/ink3159.xml"/><Relationship Id="rId212" Type="http://schemas.openxmlformats.org/officeDocument/2006/relationships/customXml" Target="../ink/ink3061.xml"/><Relationship Id="rId254" Type="http://schemas.openxmlformats.org/officeDocument/2006/relationships/customXml" Target="../ink/ink3082.xml"/><Relationship Id="rId49" Type="http://schemas.openxmlformats.org/officeDocument/2006/relationships/image" Target="../media/image2457.png"/><Relationship Id="rId114" Type="http://schemas.openxmlformats.org/officeDocument/2006/relationships/customXml" Target="../ink/ink3012.xml"/><Relationship Id="rId296" Type="http://schemas.openxmlformats.org/officeDocument/2006/relationships/customXml" Target="../ink/ink3103.xml"/><Relationship Id="rId461" Type="http://schemas.openxmlformats.org/officeDocument/2006/relationships/image" Target="../media/image2662.png"/><Relationship Id="rId60" Type="http://schemas.openxmlformats.org/officeDocument/2006/relationships/customXml" Target="../ink/ink2985.xml"/><Relationship Id="rId156" Type="http://schemas.openxmlformats.org/officeDocument/2006/relationships/customXml" Target="../ink/ink3033.xml"/><Relationship Id="rId198" Type="http://schemas.openxmlformats.org/officeDocument/2006/relationships/customXml" Target="../ink/ink3054.xml"/><Relationship Id="rId321" Type="http://schemas.openxmlformats.org/officeDocument/2006/relationships/image" Target="../media/image2593.png"/><Relationship Id="rId363" Type="http://schemas.openxmlformats.org/officeDocument/2006/relationships/image" Target="../media/image2614.png"/><Relationship Id="rId419" Type="http://schemas.openxmlformats.org/officeDocument/2006/relationships/image" Target="../media/image2641.png"/><Relationship Id="rId223" Type="http://schemas.openxmlformats.org/officeDocument/2006/relationships/image" Target="../media/image2544.png"/><Relationship Id="rId430" Type="http://schemas.openxmlformats.org/officeDocument/2006/relationships/customXml" Target="../ink/ink3170.xml"/><Relationship Id="rId18" Type="http://schemas.openxmlformats.org/officeDocument/2006/relationships/customXml" Target="../ink/ink2964.xml"/><Relationship Id="rId265" Type="http://schemas.openxmlformats.org/officeDocument/2006/relationships/image" Target="../media/image2565.png"/><Relationship Id="rId472" Type="http://schemas.openxmlformats.org/officeDocument/2006/relationships/customXml" Target="../ink/ink3191.xml"/><Relationship Id="rId125" Type="http://schemas.openxmlformats.org/officeDocument/2006/relationships/image" Target="../media/image2495.png"/><Relationship Id="rId167" Type="http://schemas.openxmlformats.org/officeDocument/2006/relationships/image" Target="../media/image2516.png"/><Relationship Id="rId332" Type="http://schemas.openxmlformats.org/officeDocument/2006/relationships/customXml" Target="../ink/ink3121.xml"/><Relationship Id="rId374" Type="http://schemas.openxmlformats.org/officeDocument/2006/relationships/customXml" Target="../ink/ink3142.xml"/><Relationship Id="rId71" Type="http://schemas.openxmlformats.org/officeDocument/2006/relationships/image" Target="../media/image2468.png"/><Relationship Id="rId234" Type="http://schemas.openxmlformats.org/officeDocument/2006/relationships/customXml" Target="../ink/ink3072.xml"/><Relationship Id="rId2" Type="http://schemas.openxmlformats.org/officeDocument/2006/relationships/customXml" Target="../ink/ink2956.xml"/><Relationship Id="rId29" Type="http://schemas.openxmlformats.org/officeDocument/2006/relationships/image" Target="../media/image2447.png"/><Relationship Id="rId276" Type="http://schemas.openxmlformats.org/officeDocument/2006/relationships/customXml" Target="../ink/ink3093.xml"/><Relationship Id="rId441" Type="http://schemas.openxmlformats.org/officeDocument/2006/relationships/image" Target="../media/image2652.png"/><Relationship Id="rId483" Type="http://schemas.openxmlformats.org/officeDocument/2006/relationships/image" Target="../media/image2673.png"/><Relationship Id="rId40" Type="http://schemas.openxmlformats.org/officeDocument/2006/relationships/customXml" Target="../ink/ink2975.xml"/><Relationship Id="rId136" Type="http://schemas.openxmlformats.org/officeDocument/2006/relationships/customXml" Target="../ink/ink3023.xml"/><Relationship Id="rId178" Type="http://schemas.openxmlformats.org/officeDocument/2006/relationships/customXml" Target="../ink/ink3044.xml"/><Relationship Id="rId301" Type="http://schemas.openxmlformats.org/officeDocument/2006/relationships/image" Target="../media/image2583.png"/><Relationship Id="rId343" Type="http://schemas.openxmlformats.org/officeDocument/2006/relationships/image" Target="../media/image2604.png"/><Relationship Id="rId82" Type="http://schemas.openxmlformats.org/officeDocument/2006/relationships/customXml" Target="../ink/ink2996.xml"/><Relationship Id="rId203" Type="http://schemas.openxmlformats.org/officeDocument/2006/relationships/image" Target="../media/image2534.png"/><Relationship Id="rId385" Type="http://schemas.openxmlformats.org/officeDocument/2006/relationships/image" Target="../media/image2624.png"/><Relationship Id="rId245" Type="http://schemas.openxmlformats.org/officeDocument/2006/relationships/image" Target="../media/image2555.png"/><Relationship Id="rId287" Type="http://schemas.openxmlformats.org/officeDocument/2006/relationships/image" Target="../media/image2576.png"/><Relationship Id="rId410" Type="http://schemas.openxmlformats.org/officeDocument/2006/relationships/customXml" Target="../ink/ink3160.xml"/><Relationship Id="rId452" Type="http://schemas.openxmlformats.org/officeDocument/2006/relationships/customXml" Target="../ink/ink3181.xml"/><Relationship Id="rId494" Type="http://schemas.openxmlformats.org/officeDocument/2006/relationships/customXml" Target="../ink/ink3202.xml"/><Relationship Id="rId105" Type="http://schemas.openxmlformats.org/officeDocument/2006/relationships/image" Target="../media/image2485.png"/><Relationship Id="rId147" Type="http://schemas.openxmlformats.org/officeDocument/2006/relationships/image" Target="../media/image2506.png"/><Relationship Id="rId312" Type="http://schemas.openxmlformats.org/officeDocument/2006/relationships/customXml" Target="../ink/ink3111.xml"/><Relationship Id="rId354" Type="http://schemas.openxmlformats.org/officeDocument/2006/relationships/customXml" Target="../ink/ink3132.xml"/><Relationship Id="rId51" Type="http://schemas.openxmlformats.org/officeDocument/2006/relationships/image" Target="../media/image2458.png"/><Relationship Id="rId93" Type="http://schemas.openxmlformats.org/officeDocument/2006/relationships/image" Target="../media/image2479.png"/><Relationship Id="rId189" Type="http://schemas.openxmlformats.org/officeDocument/2006/relationships/image" Target="../media/image2527.png"/><Relationship Id="rId396" Type="http://schemas.openxmlformats.org/officeDocument/2006/relationships/customXml" Target="../ink/ink3153.xml"/><Relationship Id="rId214" Type="http://schemas.openxmlformats.org/officeDocument/2006/relationships/customXml" Target="../ink/ink3062.xml"/><Relationship Id="rId256" Type="http://schemas.openxmlformats.org/officeDocument/2006/relationships/customXml" Target="../ink/ink3083.xml"/><Relationship Id="rId298" Type="http://schemas.openxmlformats.org/officeDocument/2006/relationships/customXml" Target="../ink/ink3104.xml"/><Relationship Id="rId421" Type="http://schemas.openxmlformats.org/officeDocument/2006/relationships/image" Target="../media/image2642.png"/><Relationship Id="rId463" Type="http://schemas.openxmlformats.org/officeDocument/2006/relationships/image" Target="../media/image2663.png"/><Relationship Id="rId116" Type="http://schemas.openxmlformats.org/officeDocument/2006/relationships/customXml" Target="../ink/ink3013.xml"/><Relationship Id="rId158" Type="http://schemas.openxmlformats.org/officeDocument/2006/relationships/customXml" Target="../ink/ink3034.xml"/><Relationship Id="rId323" Type="http://schemas.openxmlformats.org/officeDocument/2006/relationships/image" Target="../media/image2594.png"/><Relationship Id="rId20" Type="http://schemas.openxmlformats.org/officeDocument/2006/relationships/customXml" Target="../ink/ink2965.xml"/><Relationship Id="rId62" Type="http://schemas.openxmlformats.org/officeDocument/2006/relationships/customXml" Target="../ink/ink2986.xml"/><Relationship Id="rId365" Type="http://schemas.openxmlformats.org/officeDocument/2006/relationships/image" Target="../media/image2615.png"/><Relationship Id="rId190" Type="http://schemas.openxmlformats.org/officeDocument/2006/relationships/customXml" Target="../ink/ink3050.xml"/><Relationship Id="rId204" Type="http://schemas.openxmlformats.org/officeDocument/2006/relationships/customXml" Target="../ink/ink3057.xml"/><Relationship Id="rId225" Type="http://schemas.openxmlformats.org/officeDocument/2006/relationships/image" Target="../media/image2545.png"/><Relationship Id="rId246" Type="http://schemas.openxmlformats.org/officeDocument/2006/relationships/customXml" Target="../ink/ink3078.xml"/><Relationship Id="rId267" Type="http://schemas.openxmlformats.org/officeDocument/2006/relationships/image" Target="../media/image2566.png"/><Relationship Id="rId288" Type="http://schemas.openxmlformats.org/officeDocument/2006/relationships/customXml" Target="../ink/ink3099.xml"/><Relationship Id="rId411" Type="http://schemas.openxmlformats.org/officeDocument/2006/relationships/image" Target="../media/image2637.png"/><Relationship Id="rId432" Type="http://schemas.openxmlformats.org/officeDocument/2006/relationships/customXml" Target="../ink/ink3171.xml"/><Relationship Id="rId453" Type="http://schemas.openxmlformats.org/officeDocument/2006/relationships/image" Target="../media/image2658.png"/><Relationship Id="rId474" Type="http://schemas.openxmlformats.org/officeDocument/2006/relationships/customXml" Target="../ink/ink3192.xml"/><Relationship Id="rId106" Type="http://schemas.openxmlformats.org/officeDocument/2006/relationships/customXml" Target="../ink/ink3008.xml"/><Relationship Id="rId127" Type="http://schemas.openxmlformats.org/officeDocument/2006/relationships/image" Target="../media/image2496.png"/><Relationship Id="rId313" Type="http://schemas.openxmlformats.org/officeDocument/2006/relationships/image" Target="../media/image2589.png"/><Relationship Id="rId495" Type="http://schemas.openxmlformats.org/officeDocument/2006/relationships/image" Target="../media/image2679.png"/><Relationship Id="rId10" Type="http://schemas.openxmlformats.org/officeDocument/2006/relationships/customXml" Target="../ink/ink2960.xml"/><Relationship Id="rId31" Type="http://schemas.openxmlformats.org/officeDocument/2006/relationships/image" Target="../media/image2448.png"/><Relationship Id="rId52" Type="http://schemas.openxmlformats.org/officeDocument/2006/relationships/customXml" Target="../ink/ink2981.xml"/><Relationship Id="rId73" Type="http://schemas.openxmlformats.org/officeDocument/2006/relationships/image" Target="../media/image2469.png"/><Relationship Id="rId94" Type="http://schemas.openxmlformats.org/officeDocument/2006/relationships/customXml" Target="../ink/ink3002.xml"/><Relationship Id="rId148" Type="http://schemas.openxmlformats.org/officeDocument/2006/relationships/customXml" Target="../ink/ink3029.xml"/><Relationship Id="rId169" Type="http://schemas.openxmlformats.org/officeDocument/2006/relationships/image" Target="../media/image2517.png"/><Relationship Id="rId334" Type="http://schemas.openxmlformats.org/officeDocument/2006/relationships/customXml" Target="../ink/ink3122.xml"/><Relationship Id="rId355" Type="http://schemas.openxmlformats.org/officeDocument/2006/relationships/image" Target="../media/image2610.png"/><Relationship Id="rId376" Type="http://schemas.openxmlformats.org/officeDocument/2006/relationships/customXml" Target="../ink/ink3143.xml"/><Relationship Id="rId397" Type="http://schemas.openxmlformats.org/officeDocument/2006/relationships/image" Target="../media/image2630.png"/><Relationship Id="rId4" Type="http://schemas.openxmlformats.org/officeDocument/2006/relationships/customXml" Target="../ink/ink2957.xml"/><Relationship Id="rId180" Type="http://schemas.openxmlformats.org/officeDocument/2006/relationships/customXml" Target="../ink/ink3045.xml"/><Relationship Id="rId215" Type="http://schemas.openxmlformats.org/officeDocument/2006/relationships/image" Target="../media/image2540.png"/><Relationship Id="rId236" Type="http://schemas.openxmlformats.org/officeDocument/2006/relationships/customXml" Target="../ink/ink3073.xml"/><Relationship Id="rId257" Type="http://schemas.openxmlformats.org/officeDocument/2006/relationships/image" Target="../media/image2561.png"/><Relationship Id="rId278" Type="http://schemas.openxmlformats.org/officeDocument/2006/relationships/customXml" Target="../ink/ink3094.xml"/><Relationship Id="rId401" Type="http://schemas.openxmlformats.org/officeDocument/2006/relationships/image" Target="../media/image2632.png"/><Relationship Id="rId422" Type="http://schemas.openxmlformats.org/officeDocument/2006/relationships/customXml" Target="../ink/ink3166.xml"/><Relationship Id="rId443" Type="http://schemas.openxmlformats.org/officeDocument/2006/relationships/image" Target="../media/image2653.png"/><Relationship Id="rId464" Type="http://schemas.openxmlformats.org/officeDocument/2006/relationships/customXml" Target="../ink/ink3187.xml"/><Relationship Id="rId303" Type="http://schemas.openxmlformats.org/officeDocument/2006/relationships/image" Target="../media/image2584.png"/><Relationship Id="rId485" Type="http://schemas.openxmlformats.org/officeDocument/2006/relationships/image" Target="../media/image2674.png"/><Relationship Id="rId42" Type="http://schemas.openxmlformats.org/officeDocument/2006/relationships/customXml" Target="../ink/ink2976.xml"/><Relationship Id="rId84" Type="http://schemas.openxmlformats.org/officeDocument/2006/relationships/customXml" Target="../ink/ink2997.xml"/><Relationship Id="rId138" Type="http://schemas.openxmlformats.org/officeDocument/2006/relationships/customXml" Target="../ink/ink3024.xml"/><Relationship Id="rId345" Type="http://schemas.openxmlformats.org/officeDocument/2006/relationships/image" Target="../media/image2605.png"/><Relationship Id="rId387" Type="http://schemas.openxmlformats.org/officeDocument/2006/relationships/image" Target="../media/image2625.png"/><Relationship Id="rId191" Type="http://schemas.openxmlformats.org/officeDocument/2006/relationships/image" Target="../media/image2528.png"/><Relationship Id="rId205" Type="http://schemas.openxmlformats.org/officeDocument/2006/relationships/image" Target="../media/image2535.png"/><Relationship Id="rId247" Type="http://schemas.openxmlformats.org/officeDocument/2006/relationships/image" Target="../media/image2556.png"/><Relationship Id="rId412" Type="http://schemas.openxmlformats.org/officeDocument/2006/relationships/customXml" Target="../ink/ink3161.xml"/><Relationship Id="rId107" Type="http://schemas.openxmlformats.org/officeDocument/2006/relationships/image" Target="../media/image2486.png"/><Relationship Id="rId289" Type="http://schemas.openxmlformats.org/officeDocument/2006/relationships/image" Target="../media/image2577.png"/><Relationship Id="rId454" Type="http://schemas.openxmlformats.org/officeDocument/2006/relationships/customXml" Target="../ink/ink3182.xml"/><Relationship Id="rId11" Type="http://schemas.openxmlformats.org/officeDocument/2006/relationships/image" Target="../media/image2438.png"/><Relationship Id="rId53" Type="http://schemas.openxmlformats.org/officeDocument/2006/relationships/image" Target="../media/image2459.png"/><Relationship Id="rId149" Type="http://schemas.openxmlformats.org/officeDocument/2006/relationships/image" Target="../media/image2507.png"/><Relationship Id="rId314" Type="http://schemas.openxmlformats.org/officeDocument/2006/relationships/customXml" Target="../ink/ink3112.xml"/><Relationship Id="rId356" Type="http://schemas.openxmlformats.org/officeDocument/2006/relationships/customXml" Target="../ink/ink3133.xml"/><Relationship Id="rId398" Type="http://schemas.openxmlformats.org/officeDocument/2006/relationships/customXml" Target="../ink/ink3154.xml"/><Relationship Id="rId95" Type="http://schemas.openxmlformats.org/officeDocument/2006/relationships/image" Target="../media/image2480.png"/><Relationship Id="rId160" Type="http://schemas.openxmlformats.org/officeDocument/2006/relationships/customXml" Target="../ink/ink3035.xml"/><Relationship Id="rId216" Type="http://schemas.openxmlformats.org/officeDocument/2006/relationships/customXml" Target="../ink/ink3063.xml"/><Relationship Id="rId423" Type="http://schemas.openxmlformats.org/officeDocument/2006/relationships/image" Target="../media/image2643.png"/><Relationship Id="rId258" Type="http://schemas.openxmlformats.org/officeDocument/2006/relationships/customXml" Target="../ink/ink3084.xml"/><Relationship Id="rId465" Type="http://schemas.openxmlformats.org/officeDocument/2006/relationships/image" Target="../media/image2664.png"/><Relationship Id="rId22" Type="http://schemas.openxmlformats.org/officeDocument/2006/relationships/customXml" Target="../ink/ink2966.xml"/><Relationship Id="rId64" Type="http://schemas.openxmlformats.org/officeDocument/2006/relationships/customXml" Target="../ink/ink2987.xml"/><Relationship Id="rId118" Type="http://schemas.openxmlformats.org/officeDocument/2006/relationships/customXml" Target="../ink/ink3014.xml"/><Relationship Id="rId325" Type="http://schemas.openxmlformats.org/officeDocument/2006/relationships/image" Target="../media/image2595.png"/><Relationship Id="rId367" Type="http://schemas.openxmlformats.org/officeDocument/2006/relationships/image" Target="../media/image2616.png"/><Relationship Id="rId171" Type="http://schemas.openxmlformats.org/officeDocument/2006/relationships/image" Target="../media/image2518.png"/><Relationship Id="rId227" Type="http://schemas.openxmlformats.org/officeDocument/2006/relationships/image" Target="../media/image2546.png"/><Relationship Id="rId269" Type="http://schemas.openxmlformats.org/officeDocument/2006/relationships/image" Target="../media/image2567.png"/><Relationship Id="rId434" Type="http://schemas.openxmlformats.org/officeDocument/2006/relationships/customXml" Target="../ink/ink3172.xml"/><Relationship Id="rId476" Type="http://schemas.openxmlformats.org/officeDocument/2006/relationships/customXml" Target="../ink/ink3193.xml"/><Relationship Id="rId33" Type="http://schemas.openxmlformats.org/officeDocument/2006/relationships/image" Target="../media/image2449.png"/><Relationship Id="rId129" Type="http://schemas.openxmlformats.org/officeDocument/2006/relationships/image" Target="../media/image2497.png"/><Relationship Id="rId280" Type="http://schemas.openxmlformats.org/officeDocument/2006/relationships/customXml" Target="../ink/ink3095.xml"/><Relationship Id="rId336" Type="http://schemas.openxmlformats.org/officeDocument/2006/relationships/customXml" Target="../ink/ink3123.xml"/><Relationship Id="rId75" Type="http://schemas.openxmlformats.org/officeDocument/2006/relationships/image" Target="../media/image2470.png"/><Relationship Id="rId140" Type="http://schemas.openxmlformats.org/officeDocument/2006/relationships/customXml" Target="../ink/ink3025.xml"/><Relationship Id="rId182" Type="http://schemas.openxmlformats.org/officeDocument/2006/relationships/customXml" Target="../ink/ink3046.xml"/><Relationship Id="rId378" Type="http://schemas.openxmlformats.org/officeDocument/2006/relationships/customXml" Target="../ink/ink3144.xml"/><Relationship Id="rId403" Type="http://schemas.openxmlformats.org/officeDocument/2006/relationships/image" Target="../media/image2633.png"/><Relationship Id="rId6" Type="http://schemas.openxmlformats.org/officeDocument/2006/relationships/customXml" Target="../ink/ink2958.xml"/><Relationship Id="rId238" Type="http://schemas.openxmlformats.org/officeDocument/2006/relationships/customXml" Target="../ink/ink3074.xml"/><Relationship Id="rId445" Type="http://schemas.openxmlformats.org/officeDocument/2006/relationships/image" Target="../media/image2654.png"/><Relationship Id="rId487" Type="http://schemas.openxmlformats.org/officeDocument/2006/relationships/image" Target="../media/image2675.png"/><Relationship Id="rId291" Type="http://schemas.openxmlformats.org/officeDocument/2006/relationships/image" Target="../media/image2578.png"/><Relationship Id="rId305" Type="http://schemas.openxmlformats.org/officeDocument/2006/relationships/image" Target="../media/image2585.png"/><Relationship Id="rId347" Type="http://schemas.openxmlformats.org/officeDocument/2006/relationships/image" Target="../media/image2606.png"/><Relationship Id="rId44" Type="http://schemas.openxmlformats.org/officeDocument/2006/relationships/customXml" Target="../ink/ink2977.xml"/><Relationship Id="rId86" Type="http://schemas.openxmlformats.org/officeDocument/2006/relationships/customXml" Target="../ink/ink2998.xml"/><Relationship Id="rId151" Type="http://schemas.openxmlformats.org/officeDocument/2006/relationships/image" Target="../media/image2508.png"/><Relationship Id="rId389" Type="http://schemas.openxmlformats.org/officeDocument/2006/relationships/image" Target="../media/image2626.png"/><Relationship Id="rId193" Type="http://schemas.openxmlformats.org/officeDocument/2006/relationships/image" Target="../media/image2529.png"/><Relationship Id="rId207" Type="http://schemas.openxmlformats.org/officeDocument/2006/relationships/image" Target="../media/image2536.png"/><Relationship Id="rId249" Type="http://schemas.openxmlformats.org/officeDocument/2006/relationships/image" Target="../media/image2557.png"/><Relationship Id="rId414" Type="http://schemas.openxmlformats.org/officeDocument/2006/relationships/customXml" Target="../ink/ink3162.xml"/><Relationship Id="rId456" Type="http://schemas.openxmlformats.org/officeDocument/2006/relationships/customXml" Target="../ink/ink3183.xml"/><Relationship Id="rId13" Type="http://schemas.openxmlformats.org/officeDocument/2006/relationships/image" Target="../media/image2439.png"/><Relationship Id="rId109" Type="http://schemas.openxmlformats.org/officeDocument/2006/relationships/image" Target="../media/image2487.png"/><Relationship Id="rId260" Type="http://schemas.openxmlformats.org/officeDocument/2006/relationships/customXml" Target="../ink/ink3085.xml"/><Relationship Id="rId316" Type="http://schemas.openxmlformats.org/officeDocument/2006/relationships/customXml" Target="../ink/ink3113.xml"/><Relationship Id="rId55" Type="http://schemas.openxmlformats.org/officeDocument/2006/relationships/image" Target="../media/image2460.png"/><Relationship Id="rId97" Type="http://schemas.openxmlformats.org/officeDocument/2006/relationships/image" Target="../media/image2481.png"/><Relationship Id="rId120" Type="http://schemas.openxmlformats.org/officeDocument/2006/relationships/customXml" Target="../ink/ink3015.xml"/><Relationship Id="rId358" Type="http://schemas.openxmlformats.org/officeDocument/2006/relationships/customXml" Target="../ink/ink3134.xml"/><Relationship Id="rId162" Type="http://schemas.openxmlformats.org/officeDocument/2006/relationships/customXml" Target="../ink/ink3036.xml"/><Relationship Id="rId218" Type="http://schemas.openxmlformats.org/officeDocument/2006/relationships/customXml" Target="../ink/ink3064.xml"/><Relationship Id="rId425" Type="http://schemas.openxmlformats.org/officeDocument/2006/relationships/image" Target="../media/image2644.png"/><Relationship Id="rId467" Type="http://schemas.openxmlformats.org/officeDocument/2006/relationships/image" Target="../media/image2665.png"/><Relationship Id="rId271" Type="http://schemas.openxmlformats.org/officeDocument/2006/relationships/image" Target="../media/image2568.png"/><Relationship Id="rId24" Type="http://schemas.openxmlformats.org/officeDocument/2006/relationships/customXml" Target="../ink/ink2967.xml"/><Relationship Id="rId66" Type="http://schemas.openxmlformats.org/officeDocument/2006/relationships/customXml" Target="../ink/ink2988.xml"/><Relationship Id="rId131" Type="http://schemas.openxmlformats.org/officeDocument/2006/relationships/image" Target="../media/image2498.png"/><Relationship Id="rId327" Type="http://schemas.openxmlformats.org/officeDocument/2006/relationships/image" Target="../media/image2596.png"/><Relationship Id="rId369" Type="http://schemas.openxmlformats.org/officeDocument/2006/relationships/image" Target="../media/image2617.png"/><Relationship Id="rId173" Type="http://schemas.openxmlformats.org/officeDocument/2006/relationships/image" Target="../media/image2519.png"/><Relationship Id="rId229" Type="http://schemas.openxmlformats.org/officeDocument/2006/relationships/image" Target="../media/image2547.png"/><Relationship Id="rId380" Type="http://schemas.openxmlformats.org/officeDocument/2006/relationships/customXml" Target="../ink/ink3145.xml"/><Relationship Id="rId436" Type="http://schemas.openxmlformats.org/officeDocument/2006/relationships/customXml" Target="../ink/ink3173.xml"/><Relationship Id="rId240" Type="http://schemas.openxmlformats.org/officeDocument/2006/relationships/customXml" Target="../ink/ink3075.xml"/><Relationship Id="rId478" Type="http://schemas.openxmlformats.org/officeDocument/2006/relationships/customXml" Target="../ink/ink3194.xml"/><Relationship Id="rId35" Type="http://schemas.openxmlformats.org/officeDocument/2006/relationships/image" Target="../media/image2450.png"/><Relationship Id="rId77" Type="http://schemas.openxmlformats.org/officeDocument/2006/relationships/image" Target="../media/image2471.png"/><Relationship Id="rId100" Type="http://schemas.openxmlformats.org/officeDocument/2006/relationships/customXml" Target="../ink/ink3005.xml"/><Relationship Id="rId282" Type="http://schemas.openxmlformats.org/officeDocument/2006/relationships/customXml" Target="../ink/ink3096.xml"/><Relationship Id="rId338" Type="http://schemas.openxmlformats.org/officeDocument/2006/relationships/customXml" Target="../ink/ink3124.xml"/><Relationship Id="rId8" Type="http://schemas.openxmlformats.org/officeDocument/2006/relationships/customXml" Target="../ink/ink2959.xml"/><Relationship Id="rId142" Type="http://schemas.openxmlformats.org/officeDocument/2006/relationships/customXml" Target="../ink/ink3026.xml"/><Relationship Id="rId184" Type="http://schemas.openxmlformats.org/officeDocument/2006/relationships/customXml" Target="../ink/ink3047.xml"/><Relationship Id="rId391" Type="http://schemas.openxmlformats.org/officeDocument/2006/relationships/image" Target="../media/image2627.png"/><Relationship Id="rId405" Type="http://schemas.openxmlformats.org/officeDocument/2006/relationships/image" Target="../media/image2634.png"/><Relationship Id="rId447" Type="http://schemas.openxmlformats.org/officeDocument/2006/relationships/image" Target="../media/image2655.png"/><Relationship Id="rId251" Type="http://schemas.openxmlformats.org/officeDocument/2006/relationships/image" Target="../media/image2558.png"/><Relationship Id="rId489" Type="http://schemas.openxmlformats.org/officeDocument/2006/relationships/image" Target="../media/image2676.png"/><Relationship Id="rId46" Type="http://schemas.openxmlformats.org/officeDocument/2006/relationships/customXml" Target="../ink/ink2978.xml"/><Relationship Id="rId293" Type="http://schemas.openxmlformats.org/officeDocument/2006/relationships/image" Target="../media/image2579.png"/><Relationship Id="rId307" Type="http://schemas.openxmlformats.org/officeDocument/2006/relationships/image" Target="../media/image2586.png"/><Relationship Id="rId349" Type="http://schemas.openxmlformats.org/officeDocument/2006/relationships/image" Target="../media/image2607.png"/><Relationship Id="rId88" Type="http://schemas.openxmlformats.org/officeDocument/2006/relationships/customXml" Target="../ink/ink2999.xml"/><Relationship Id="rId111" Type="http://schemas.openxmlformats.org/officeDocument/2006/relationships/image" Target="../media/image2488.png"/><Relationship Id="rId153" Type="http://schemas.openxmlformats.org/officeDocument/2006/relationships/image" Target="../media/image2509.png"/><Relationship Id="rId195" Type="http://schemas.openxmlformats.org/officeDocument/2006/relationships/image" Target="../media/image2530.png"/><Relationship Id="rId209" Type="http://schemas.openxmlformats.org/officeDocument/2006/relationships/image" Target="../media/image2537.png"/><Relationship Id="rId360" Type="http://schemas.openxmlformats.org/officeDocument/2006/relationships/customXml" Target="../ink/ink3135.xml"/><Relationship Id="rId416" Type="http://schemas.openxmlformats.org/officeDocument/2006/relationships/customXml" Target="../ink/ink3163.xml"/><Relationship Id="rId220" Type="http://schemas.openxmlformats.org/officeDocument/2006/relationships/customXml" Target="../ink/ink3065.xml"/><Relationship Id="rId458" Type="http://schemas.openxmlformats.org/officeDocument/2006/relationships/customXml" Target="../ink/ink3184.xml"/><Relationship Id="rId15" Type="http://schemas.openxmlformats.org/officeDocument/2006/relationships/image" Target="../media/image2440.png"/><Relationship Id="rId57" Type="http://schemas.openxmlformats.org/officeDocument/2006/relationships/image" Target="../media/image2461.png"/><Relationship Id="rId262" Type="http://schemas.openxmlformats.org/officeDocument/2006/relationships/customXml" Target="../ink/ink3086.xml"/><Relationship Id="rId318" Type="http://schemas.openxmlformats.org/officeDocument/2006/relationships/customXml" Target="../ink/ink3114.xml"/><Relationship Id="rId99" Type="http://schemas.openxmlformats.org/officeDocument/2006/relationships/image" Target="../media/image2482.png"/><Relationship Id="rId122" Type="http://schemas.openxmlformats.org/officeDocument/2006/relationships/customXml" Target="../ink/ink3016.xml"/><Relationship Id="rId164" Type="http://schemas.openxmlformats.org/officeDocument/2006/relationships/customXml" Target="../ink/ink3037.xml"/><Relationship Id="rId371" Type="http://schemas.openxmlformats.org/officeDocument/2006/relationships/image" Target="../media/image1829.png"/><Relationship Id="rId427" Type="http://schemas.openxmlformats.org/officeDocument/2006/relationships/image" Target="../media/image2645.png"/><Relationship Id="rId469" Type="http://schemas.openxmlformats.org/officeDocument/2006/relationships/image" Target="../media/image2666.png"/><Relationship Id="rId26" Type="http://schemas.openxmlformats.org/officeDocument/2006/relationships/customXml" Target="../ink/ink2968.xml"/><Relationship Id="rId231" Type="http://schemas.openxmlformats.org/officeDocument/2006/relationships/image" Target="../media/image2548.png"/><Relationship Id="rId273" Type="http://schemas.openxmlformats.org/officeDocument/2006/relationships/image" Target="../media/image2569.png"/><Relationship Id="rId329" Type="http://schemas.openxmlformats.org/officeDocument/2006/relationships/image" Target="../media/image2597.png"/><Relationship Id="rId480" Type="http://schemas.openxmlformats.org/officeDocument/2006/relationships/customXml" Target="../ink/ink3195.xml"/><Relationship Id="rId68" Type="http://schemas.openxmlformats.org/officeDocument/2006/relationships/customXml" Target="../ink/ink2989.xml"/><Relationship Id="rId133" Type="http://schemas.openxmlformats.org/officeDocument/2006/relationships/image" Target="../media/image2499.png"/><Relationship Id="rId175" Type="http://schemas.openxmlformats.org/officeDocument/2006/relationships/image" Target="../media/image2520.png"/><Relationship Id="rId340" Type="http://schemas.openxmlformats.org/officeDocument/2006/relationships/customXml" Target="../ink/ink3125.xml"/><Relationship Id="rId200" Type="http://schemas.openxmlformats.org/officeDocument/2006/relationships/customXml" Target="../ink/ink3055.xml"/><Relationship Id="rId382" Type="http://schemas.openxmlformats.org/officeDocument/2006/relationships/customXml" Target="../ink/ink3146.xml"/><Relationship Id="rId438" Type="http://schemas.openxmlformats.org/officeDocument/2006/relationships/customXml" Target="../ink/ink3174.xml"/><Relationship Id="rId242" Type="http://schemas.openxmlformats.org/officeDocument/2006/relationships/customXml" Target="../ink/ink3076.xml"/><Relationship Id="rId284" Type="http://schemas.openxmlformats.org/officeDocument/2006/relationships/customXml" Target="../ink/ink3097.xml"/><Relationship Id="rId491" Type="http://schemas.openxmlformats.org/officeDocument/2006/relationships/image" Target="../media/image2677.png"/><Relationship Id="rId37" Type="http://schemas.openxmlformats.org/officeDocument/2006/relationships/image" Target="../media/image2451.png"/><Relationship Id="rId79" Type="http://schemas.openxmlformats.org/officeDocument/2006/relationships/image" Target="../media/image2472.png"/><Relationship Id="rId102" Type="http://schemas.openxmlformats.org/officeDocument/2006/relationships/customXml" Target="../ink/ink3006.xml"/><Relationship Id="rId144" Type="http://schemas.openxmlformats.org/officeDocument/2006/relationships/customXml" Target="../ink/ink3027.xml"/><Relationship Id="rId90" Type="http://schemas.openxmlformats.org/officeDocument/2006/relationships/customXml" Target="../ink/ink3000.xml"/><Relationship Id="rId186" Type="http://schemas.openxmlformats.org/officeDocument/2006/relationships/customXml" Target="../ink/ink3048.xml"/><Relationship Id="rId351" Type="http://schemas.openxmlformats.org/officeDocument/2006/relationships/image" Target="../media/image2608.png"/><Relationship Id="rId393" Type="http://schemas.openxmlformats.org/officeDocument/2006/relationships/image" Target="../media/image2628.png"/><Relationship Id="rId407" Type="http://schemas.openxmlformats.org/officeDocument/2006/relationships/image" Target="../media/image2635.png"/><Relationship Id="rId449" Type="http://schemas.openxmlformats.org/officeDocument/2006/relationships/image" Target="../media/image2656.png"/><Relationship Id="rId211" Type="http://schemas.openxmlformats.org/officeDocument/2006/relationships/image" Target="../media/image2538.png"/><Relationship Id="rId253" Type="http://schemas.openxmlformats.org/officeDocument/2006/relationships/image" Target="../media/image2559.png"/><Relationship Id="rId295" Type="http://schemas.openxmlformats.org/officeDocument/2006/relationships/image" Target="../media/image2580.png"/><Relationship Id="rId309" Type="http://schemas.openxmlformats.org/officeDocument/2006/relationships/image" Target="../media/image2587.png"/><Relationship Id="rId460" Type="http://schemas.openxmlformats.org/officeDocument/2006/relationships/customXml" Target="../ink/ink3185.xml"/><Relationship Id="rId48" Type="http://schemas.openxmlformats.org/officeDocument/2006/relationships/customXml" Target="../ink/ink2979.xml"/><Relationship Id="rId113" Type="http://schemas.openxmlformats.org/officeDocument/2006/relationships/image" Target="../media/image2489.png"/><Relationship Id="rId320" Type="http://schemas.openxmlformats.org/officeDocument/2006/relationships/customXml" Target="../ink/ink3115.xml"/><Relationship Id="rId155" Type="http://schemas.openxmlformats.org/officeDocument/2006/relationships/image" Target="../media/image2510.png"/><Relationship Id="rId197" Type="http://schemas.openxmlformats.org/officeDocument/2006/relationships/image" Target="../media/image2531.png"/><Relationship Id="rId362" Type="http://schemas.openxmlformats.org/officeDocument/2006/relationships/customXml" Target="../ink/ink3136.xml"/><Relationship Id="rId418" Type="http://schemas.openxmlformats.org/officeDocument/2006/relationships/customXml" Target="../ink/ink3164.xml"/><Relationship Id="rId222" Type="http://schemas.openxmlformats.org/officeDocument/2006/relationships/customXml" Target="../ink/ink3066.xml"/><Relationship Id="rId264" Type="http://schemas.openxmlformats.org/officeDocument/2006/relationships/customXml" Target="../ink/ink3087.xml"/><Relationship Id="rId471" Type="http://schemas.openxmlformats.org/officeDocument/2006/relationships/image" Target="../media/image2667.png"/><Relationship Id="rId17" Type="http://schemas.openxmlformats.org/officeDocument/2006/relationships/image" Target="../media/image2441.png"/><Relationship Id="rId59" Type="http://schemas.openxmlformats.org/officeDocument/2006/relationships/image" Target="../media/image2462.png"/><Relationship Id="rId124" Type="http://schemas.openxmlformats.org/officeDocument/2006/relationships/customXml" Target="../ink/ink3017.xml"/><Relationship Id="rId70" Type="http://schemas.openxmlformats.org/officeDocument/2006/relationships/customXml" Target="../ink/ink2990.xml"/><Relationship Id="rId166" Type="http://schemas.openxmlformats.org/officeDocument/2006/relationships/customXml" Target="../ink/ink3038.xml"/><Relationship Id="rId331" Type="http://schemas.openxmlformats.org/officeDocument/2006/relationships/image" Target="../media/image2598.png"/><Relationship Id="rId373" Type="http://schemas.openxmlformats.org/officeDocument/2006/relationships/image" Target="../media/image2618.png"/><Relationship Id="rId429" Type="http://schemas.openxmlformats.org/officeDocument/2006/relationships/image" Target="../media/image2646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549.png"/><Relationship Id="rId440" Type="http://schemas.openxmlformats.org/officeDocument/2006/relationships/customXml" Target="../ink/ink3175.xml"/><Relationship Id="rId28" Type="http://schemas.openxmlformats.org/officeDocument/2006/relationships/customXml" Target="../ink/ink2969.xml"/><Relationship Id="rId275" Type="http://schemas.openxmlformats.org/officeDocument/2006/relationships/image" Target="../media/image2570.png"/><Relationship Id="rId300" Type="http://schemas.openxmlformats.org/officeDocument/2006/relationships/customXml" Target="../ink/ink3105.xml"/><Relationship Id="rId482" Type="http://schemas.openxmlformats.org/officeDocument/2006/relationships/customXml" Target="../ink/ink3196.xml"/><Relationship Id="rId81" Type="http://schemas.openxmlformats.org/officeDocument/2006/relationships/image" Target="../media/image2473.png"/><Relationship Id="rId135" Type="http://schemas.openxmlformats.org/officeDocument/2006/relationships/image" Target="../media/image2500.png"/><Relationship Id="rId177" Type="http://schemas.openxmlformats.org/officeDocument/2006/relationships/image" Target="../media/image2521.png"/><Relationship Id="rId342" Type="http://schemas.openxmlformats.org/officeDocument/2006/relationships/customXml" Target="../ink/ink3126.xml"/><Relationship Id="rId384" Type="http://schemas.openxmlformats.org/officeDocument/2006/relationships/customXml" Target="../ink/ink3147.xml"/><Relationship Id="rId202" Type="http://schemas.openxmlformats.org/officeDocument/2006/relationships/customXml" Target="../ink/ink3056.xml"/><Relationship Id="rId244" Type="http://schemas.openxmlformats.org/officeDocument/2006/relationships/customXml" Target="../ink/ink3077.xml"/><Relationship Id="rId39" Type="http://schemas.openxmlformats.org/officeDocument/2006/relationships/image" Target="../media/image2452.png"/><Relationship Id="rId286" Type="http://schemas.openxmlformats.org/officeDocument/2006/relationships/customXml" Target="../ink/ink3098.xml"/><Relationship Id="rId451" Type="http://schemas.openxmlformats.org/officeDocument/2006/relationships/image" Target="../media/image2657.png"/><Relationship Id="rId493" Type="http://schemas.openxmlformats.org/officeDocument/2006/relationships/image" Target="../media/image2678.png"/><Relationship Id="rId50" Type="http://schemas.openxmlformats.org/officeDocument/2006/relationships/customXml" Target="../ink/ink2980.xml"/><Relationship Id="rId104" Type="http://schemas.openxmlformats.org/officeDocument/2006/relationships/customXml" Target="../ink/ink3007.xml"/><Relationship Id="rId146" Type="http://schemas.openxmlformats.org/officeDocument/2006/relationships/customXml" Target="../ink/ink3028.xml"/><Relationship Id="rId188" Type="http://schemas.openxmlformats.org/officeDocument/2006/relationships/customXml" Target="../ink/ink3049.xml"/><Relationship Id="rId311" Type="http://schemas.openxmlformats.org/officeDocument/2006/relationships/image" Target="../media/image2588.png"/><Relationship Id="rId353" Type="http://schemas.openxmlformats.org/officeDocument/2006/relationships/image" Target="../media/image2609.png"/><Relationship Id="rId395" Type="http://schemas.openxmlformats.org/officeDocument/2006/relationships/image" Target="../media/image2629.png"/><Relationship Id="rId409" Type="http://schemas.openxmlformats.org/officeDocument/2006/relationships/image" Target="../media/image2636.png"/><Relationship Id="rId92" Type="http://schemas.openxmlformats.org/officeDocument/2006/relationships/customXml" Target="../ink/ink3001.xml"/><Relationship Id="rId213" Type="http://schemas.openxmlformats.org/officeDocument/2006/relationships/image" Target="../media/image2539.png"/><Relationship Id="rId420" Type="http://schemas.openxmlformats.org/officeDocument/2006/relationships/customXml" Target="../ink/ink3165.xml"/><Relationship Id="rId255" Type="http://schemas.openxmlformats.org/officeDocument/2006/relationships/image" Target="../media/image2560.png"/><Relationship Id="rId297" Type="http://schemas.openxmlformats.org/officeDocument/2006/relationships/image" Target="../media/image2581.png"/><Relationship Id="rId462" Type="http://schemas.openxmlformats.org/officeDocument/2006/relationships/customXml" Target="../ink/ink3186.xml"/><Relationship Id="rId115" Type="http://schemas.openxmlformats.org/officeDocument/2006/relationships/image" Target="../media/image2490.png"/><Relationship Id="rId157" Type="http://schemas.openxmlformats.org/officeDocument/2006/relationships/image" Target="../media/image2511.png"/><Relationship Id="rId322" Type="http://schemas.openxmlformats.org/officeDocument/2006/relationships/customXml" Target="../ink/ink3116.xml"/><Relationship Id="rId364" Type="http://schemas.openxmlformats.org/officeDocument/2006/relationships/customXml" Target="../ink/ink3137.xml"/><Relationship Id="rId61" Type="http://schemas.openxmlformats.org/officeDocument/2006/relationships/image" Target="../media/image2463.png"/><Relationship Id="rId199" Type="http://schemas.openxmlformats.org/officeDocument/2006/relationships/image" Target="../media/image2532.png"/><Relationship Id="rId19" Type="http://schemas.openxmlformats.org/officeDocument/2006/relationships/image" Target="../media/image2442.png"/><Relationship Id="rId224" Type="http://schemas.openxmlformats.org/officeDocument/2006/relationships/customXml" Target="../ink/ink3067.xml"/><Relationship Id="rId266" Type="http://schemas.openxmlformats.org/officeDocument/2006/relationships/customXml" Target="../ink/ink3088.xml"/><Relationship Id="rId431" Type="http://schemas.openxmlformats.org/officeDocument/2006/relationships/image" Target="../media/image2647.png"/><Relationship Id="rId473" Type="http://schemas.openxmlformats.org/officeDocument/2006/relationships/image" Target="../media/image2668.png"/><Relationship Id="rId30" Type="http://schemas.openxmlformats.org/officeDocument/2006/relationships/customXml" Target="../ink/ink2970.xml"/><Relationship Id="rId126" Type="http://schemas.openxmlformats.org/officeDocument/2006/relationships/customXml" Target="../ink/ink3018.xml"/><Relationship Id="rId168" Type="http://schemas.openxmlformats.org/officeDocument/2006/relationships/customXml" Target="../ink/ink3039.xml"/><Relationship Id="rId333" Type="http://schemas.openxmlformats.org/officeDocument/2006/relationships/image" Target="../media/image2599.png"/><Relationship Id="rId72" Type="http://schemas.openxmlformats.org/officeDocument/2006/relationships/customXml" Target="../ink/ink2991.xml"/><Relationship Id="rId375" Type="http://schemas.openxmlformats.org/officeDocument/2006/relationships/image" Target="../media/image2619.png"/><Relationship Id="rId3" Type="http://schemas.openxmlformats.org/officeDocument/2006/relationships/image" Target="../media/image2434.png"/><Relationship Id="rId235" Type="http://schemas.openxmlformats.org/officeDocument/2006/relationships/image" Target="../media/image2550.png"/><Relationship Id="rId277" Type="http://schemas.openxmlformats.org/officeDocument/2006/relationships/image" Target="../media/image2571.png"/><Relationship Id="rId400" Type="http://schemas.openxmlformats.org/officeDocument/2006/relationships/customXml" Target="../ink/ink3155.xml"/><Relationship Id="rId442" Type="http://schemas.openxmlformats.org/officeDocument/2006/relationships/customXml" Target="../ink/ink3176.xml"/><Relationship Id="rId484" Type="http://schemas.openxmlformats.org/officeDocument/2006/relationships/customXml" Target="../ink/ink3197.xml"/><Relationship Id="rId137" Type="http://schemas.openxmlformats.org/officeDocument/2006/relationships/image" Target="../media/image2501.png"/><Relationship Id="rId302" Type="http://schemas.openxmlformats.org/officeDocument/2006/relationships/customXml" Target="../ink/ink3106.xml"/><Relationship Id="rId344" Type="http://schemas.openxmlformats.org/officeDocument/2006/relationships/customXml" Target="../ink/ink3127.xml"/><Relationship Id="rId41" Type="http://schemas.openxmlformats.org/officeDocument/2006/relationships/image" Target="../media/image2453.png"/><Relationship Id="rId83" Type="http://schemas.openxmlformats.org/officeDocument/2006/relationships/image" Target="../media/image2474.png"/><Relationship Id="rId179" Type="http://schemas.openxmlformats.org/officeDocument/2006/relationships/image" Target="../media/image2522.png"/><Relationship Id="rId386" Type="http://schemas.openxmlformats.org/officeDocument/2006/relationships/customXml" Target="../ink/ink314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7.png"/><Relationship Id="rId299" Type="http://schemas.openxmlformats.org/officeDocument/2006/relationships/image" Target="../media/image2827.png"/><Relationship Id="rId21" Type="http://schemas.openxmlformats.org/officeDocument/2006/relationships/image" Target="../media/image2689.png"/><Relationship Id="rId63" Type="http://schemas.openxmlformats.org/officeDocument/2006/relationships/image" Target="../media/image2710.png"/><Relationship Id="rId159" Type="http://schemas.openxmlformats.org/officeDocument/2006/relationships/image" Target="../media/image2758.png"/><Relationship Id="rId324" Type="http://schemas.openxmlformats.org/officeDocument/2006/relationships/customXml" Target="../ink/ink3364.xml"/><Relationship Id="rId366" Type="http://schemas.openxmlformats.org/officeDocument/2006/relationships/customXml" Target="../ink/ink3385.xml"/><Relationship Id="rId170" Type="http://schemas.openxmlformats.org/officeDocument/2006/relationships/customXml" Target="../ink/ink3287.xml"/><Relationship Id="rId226" Type="http://schemas.openxmlformats.org/officeDocument/2006/relationships/customXml" Target="../ink/ink3315.xml"/><Relationship Id="rId433" Type="http://schemas.openxmlformats.org/officeDocument/2006/relationships/image" Target="../media/image2893.png"/><Relationship Id="rId268" Type="http://schemas.openxmlformats.org/officeDocument/2006/relationships/customXml" Target="../ink/ink3336.xml"/><Relationship Id="rId32" Type="http://schemas.openxmlformats.org/officeDocument/2006/relationships/customXml" Target="../ink/ink3218.xml"/><Relationship Id="rId74" Type="http://schemas.openxmlformats.org/officeDocument/2006/relationships/customXml" Target="../ink/ink3239.xml"/><Relationship Id="rId128" Type="http://schemas.openxmlformats.org/officeDocument/2006/relationships/customXml" Target="../ink/ink3266.xml"/><Relationship Id="rId335" Type="http://schemas.openxmlformats.org/officeDocument/2006/relationships/image" Target="../media/image2845.png"/><Relationship Id="rId377" Type="http://schemas.openxmlformats.org/officeDocument/2006/relationships/image" Target="../media/image2865.png"/><Relationship Id="rId5" Type="http://schemas.openxmlformats.org/officeDocument/2006/relationships/image" Target="../media/image2681.png"/><Relationship Id="rId181" Type="http://schemas.openxmlformats.org/officeDocument/2006/relationships/image" Target="../media/image2768.png"/><Relationship Id="rId237" Type="http://schemas.openxmlformats.org/officeDocument/2006/relationships/image" Target="../media/image2796.png"/><Relationship Id="rId402" Type="http://schemas.openxmlformats.org/officeDocument/2006/relationships/customXml" Target="../ink/ink3403.xml"/><Relationship Id="rId279" Type="http://schemas.openxmlformats.org/officeDocument/2006/relationships/image" Target="../media/image2817.png"/><Relationship Id="rId444" Type="http://schemas.openxmlformats.org/officeDocument/2006/relationships/customXml" Target="../ink/ink3424.xml"/><Relationship Id="rId43" Type="http://schemas.openxmlformats.org/officeDocument/2006/relationships/image" Target="../media/image2700.png"/><Relationship Id="rId139" Type="http://schemas.openxmlformats.org/officeDocument/2006/relationships/image" Target="../media/image2748.png"/><Relationship Id="rId290" Type="http://schemas.openxmlformats.org/officeDocument/2006/relationships/customXml" Target="../ink/ink3347.xml"/><Relationship Id="rId304" Type="http://schemas.openxmlformats.org/officeDocument/2006/relationships/customXml" Target="../ink/ink3354.xml"/><Relationship Id="rId346" Type="http://schemas.openxmlformats.org/officeDocument/2006/relationships/customXml" Target="../ink/ink3375.xml"/><Relationship Id="rId388" Type="http://schemas.openxmlformats.org/officeDocument/2006/relationships/customXml" Target="../ink/ink3396.xml"/><Relationship Id="rId85" Type="http://schemas.openxmlformats.org/officeDocument/2006/relationships/image" Target="../media/image2721.png"/><Relationship Id="rId150" Type="http://schemas.openxmlformats.org/officeDocument/2006/relationships/customXml" Target="../ink/ink3277.xml"/><Relationship Id="rId192" Type="http://schemas.openxmlformats.org/officeDocument/2006/relationships/customXml" Target="../ink/ink3298.xml"/><Relationship Id="rId206" Type="http://schemas.openxmlformats.org/officeDocument/2006/relationships/customXml" Target="../ink/ink3305.xml"/><Relationship Id="rId413" Type="http://schemas.openxmlformats.org/officeDocument/2006/relationships/image" Target="../media/image2883.png"/><Relationship Id="rId248" Type="http://schemas.openxmlformats.org/officeDocument/2006/relationships/customXml" Target="../ink/ink3326.xml"/><Relationship Id="rId455" Type="http://schemas.openxmlformats.org/officeDocument/2006/relationships/image" Target="../media/image2904.png"/><Relationship Id="rId12" Type="http://schemas.openxmlformats.org/officeDocument/2006/relationships/customXml" Target="../ink/ink3208.xml"/><Relationship Id="rId108" Type="http://schemas.openxmlformats.org/officeDocument/2006/relationships/customXml" Target="../ink/ink3256.xml"/><Relationship Id="rId315" Type="http://schemas.openxmlformats.org/officeDocument/2006/relationships/image" Target="../media/image2835.png"/><Relationship Id="rId357" Type="http://schemas.openxmlformats.org/officeDocument/2006/relationships/image" Target="../media/image2855.png"/><Relationship Id="rId54" Type="http://schemas.openxmlformats.org/officeDocument/2006/relationships/customXml" Target="../ink/ink3229.xml"/><Relationship Id="rId96" Type="http://schemas.openxmlformats.org/officeDocument/2006/relationships/customXml" Target="../ink/ink3250.xml"/><Relationship Id="rId161" Type="http://schemas.openxmlformats.org/officeDocument/2006/relationships/image" Target="../media/image2759.png"/><Relationship Id="rId217" Type="http://schemas.openxmlformats.org/officeDocument/2006/relationships/image" Target="../media/image2786.png"/><Relationship Id="rId399" Type="http://schemas.openxmlformats.org/officeDocument/2006/relationships/image" Target="../media/image2876.png"/><Relationship Id="rId259" Type="http://schemas.openxmlformats.org/officeDocument/2006/relationships/image" Target="../media/image2807.png"/><Relationship Id="rId424" Type="http://schemas.openxmlformats.org/officeDocument/2006/relationships/customXml" Target="../ink/ink3414.xml"/><Relationship Id="rId466" Type="http://schemas.openxmlformats.org/officeDocument/2006/relationships/customXml" Target="../ink/ink3435.xml"/><Relationship Id="rId23" Type="http://schemas.openxmlformats.org/officeDocument/2006/relationships/image" Target="../media/image2690.png"/><Relationship Id="rId119" Type="http://schemas.openxmlformats.org/officeDocument/2006/relationships/image" Target="../media/image2738.png"/><Relationship Id="rId270" Type="http://schemas.openxmlformats.org/officeDocument/2006/relationships/customXml" Target="../ink/ink3337.xml"/><Relationship Id="rId326" Type="http://schemas.openxmlformats.org/officeDocument/2006/relationships/customXml" Target="../ink/ink3365.xml"/><Relationship Id="rId65" Type="http://schemas.openxmlformats.org/officeDocument/2006/relationships/image" Target="../media/image2711.png"/><Relationship Id="rId130" Type="http://schemas.openxmlformats.org/officeDocument/2006/relationships/customXml" Target="../ink/ink3267.xml"/><Relationship Id="rId368" Type="http://schemas.openxmlformats.org/officeDocument/2006/relationships/customXml" Target="../ink/ink3386.xml"/><Relationship Id="rId172" Type="http://schemas.openxmlformats.org/officeDocument/2006/relationships/customXml" Target="../ink/ink3288.xml"/><Relationship Id="rId228" Type="http://schemas.openxmlformats.org/officeDocument/2006/relationships/customXml" Target="../ink/ink3316.xml"/><Relationship Id="rId435" Type="http://schemas.openxmlformats.org/officeDocument/2006/relationships/image" Target="../media/image2894.png"/><Relationship Id="rId281" Type="http://schemas.openxmlformats.org/officeDocument/2006/relationships/image" Target="../media/image2818.png"/><Relationship Id="rId337" Type="http://schemas.openxmlformats.org/officeDocument/2006/relationships/image" Target="../media/image2846.png"/><Relationship Id="rId34" Type="http://schemas.openxmlformats.org/officeDocument/2006/relationships/customXml" Target="../ink/ink3219.xml"/><Relationship Id="rId76" Type="http://schemas.openxmlformats.org/officeDocument/2006/relationships/customXml" Target="../ink/ink3240.xml"/><Relationship Id="rId141" Type="http://schemas.openxmlformats.org/officeDocument/2006/relationships/image" Target="../media/image2749.png"/><Relationship Id="rId379" Type="http://schemas.openxmlformats.org/officeDocument/2006/relationships/image" Target="../media/image2866.png"/><Relationship Id="rId7" Type="http://schemas.openxmlformats.org/officeDocument/2006/relationships/image" Target="../media/image2682.png"/><Relationship Id="rId183" Type="http://schemas.openxmlformats.org/officeDocument/2006/relationships/image" Target="../media/image2769.png"/><Relationship Id="rId239" Type="http://schemas.openxmlformats.org/officeDocument/2006/relationships/image" Target="../media/image2797.png"/><Relationship Id="rId390" Type="http://schemas.openxmlformats.org/officeDocument/2006/relationships/customXml" Target="../ink/ink3397.xml"/><Relationship Id="rId404" Type="http://schemas.openxmlformats.org/officeDocument/2006/relationships/customXml" Target="../ink/ink3404.xml"/><Relationship Id="rId446" Type="http://schemas.openxmlformats.org/officeDocument/2006/relationships/customXml" Target="../ink/ink3425.xml"/><Relationship Id="rId250" Type="http://schemas.openxmlformats.org/officeDocument/2006/relationships/customXml" Target="../ink/ink3327.xml"/><Relationship Id="rId292" Type="http://schemas.openxmlformats.org/officeDocument/2006/relationships/customXml" Target="../ink/ink3348.xml"/><Relationship Id="rId306" Type="http://schemas.openxmlformats.org/officeDocument/2006/relationships/customXml" Target="../ink/ink3355.xml"/><Relationship Id="rId45" Type="http://schemas.openxmlformats.org/officeDocument/2006/relationships/image" Target="../media/image2701.png"/><Relationship Id="rId87" Type="http://schemas.openxmlformats.org/officeDocument/2006/relationships/image" Target="../media/image2722.png"/><Relationship Id="rId110" Type="http://schemas.openxmlformats.org/officeDocument/2006/relationships/customXml" Target="../ink/ink3257.xml"/><Relationship Id="rId348" Type="http://schemas.openxmlformats.org/officeDocument/2006/relationships/customXml" Target="../ink/ink3376.xml"/><Relationship Id="rId152" Type="http://schemas.openxmlformats.org/officeDocument/2006/relationships/customXml" Target="../ink/ink3278.xml"/><Relationship Id="rId194" Type="http://schemas.openxmlformats.org/officeDocument/2006/relationships/customXml" Target="../ink/ink3299.xml"/><Relationship Id="rId208" Type="http://schemas.openxmlformats.org/officeDocument/2006/relationships/customXml" Target="../ink/ink3306.xml"/><Relationship Id="rId415" Type="http://schemas.openxmlformats.org/officeDocument/2006/relationships/image" Target="../media/image2884.png"/><Relationship Id="rId457" Type="http://schemas.openxmlformats.org/officeDocument/2006/relationships/image" Target="../media/image2905.png"/><Relationship Id="rId261" Type="http://schemas.openxmlformats.org/officeDocument/2006/relationships/image" Target="../media/image2808.png"/><Relationship Id="rId14" Type="http://schemas.openxmlformats.org/officeDocument/2006/relationships/customXml" Target="../ink/ink3209.xml"/><Relationship Id="rId56" Type="http://schemas.openxmlformats.org/officeDocument/2006/relationships/customXml" Target="../ink/ink3230.xml"/><Relationship Id="rId317" Type="http://schemas.openxmlformats.org/officeDocument/2006/relationships/image" Target="../media/image2836.png"/><Relationship Id="rId359" Type="http://schemas.openxmlformats.org/officeDocument/2006/relationships/image" Target="../media/image2856.png"/><Relationship Id="rId98" Type="http://schemas.openxmlformats.org/officeDocument/2006/relationships/customXml" Target="../ink/ink3251.xml"/><Relationship Id="rId121" Type="http://schemas.openxmlformats.org/officeDocument/2006/relationships/image" Target="../media/image2739.png"/><Relationship Id="rId163" Type="http://schemas.openxmlformats.org/officeDocument/2006/relationships/image" Target="../media/image2760.png"/><Relationship Id="rId219" Type="http://schemas.openxmlformats.org/officeDocument/2006/relationships/image" Target="../media/image2787.png"/><Relationship Id="rId370" Type="http://schemas.openxmlformats.org/officeDocument/2006/relationships/customXml" Target="../ink/ink3387.xml"/><Relationship Id="rId426" Type="http://schemas.openxmlformats.org/officeDocument/2006/relationships/customXml" Target="../ink/ink3415.xml"/><Relationship Id="rId230" Type="http://schemas.openxmlformats.org/officeDocument/2006/relationships/customXml" Target="../ink/ink3317.xml"/><Relationship Id="rId25" Type="http://schemas.openxmlformats.org/officeDocument/2006/relationships/image" Target="../media/image2691.png"/><Relationship Id="rId67" Type="http://schemas.openxmlformats.org/officeDocument/2006/relationships/image" Target="../media/image2712.png"/><Relationship Id="rId272" Type="http://schemas.openxmlformats.org/officeDocument/2006/relationships/customXml" Target="../ink/ink3338.xml"/><Relationship Id="rId328" Type="http://schemas.openxmlformats.org/officeDocument/2006/relationships/customXml" Target="../ink/ink3366.xml"/><Relationship Id="rId132" Type="http://schemas.openxmlformats.org/officeDocument/2006/relationships/customXml" Target="../ink/ink3268.xml"/><Relationship Id="rId174" Type="http://schemas.openxmlformats.org/officeDocument/2006/relationships/customXml" Target="../ink/ink3289.xml"/><Relationship Id="rId381" Type="http://schemas.openxmlformats.org/officeDocument/2006/relationships/image" Target="../media/image2867.png"/><Relationship Id="rId241" Type="http://schemas.openxmlformats.org/officeDocument/2006/relationships/image" Target="../media/image2798.png"/><Relationship Id="rId437" Type="http://schemas.openxmlformats.org/officeDocument/2006/relationships/image" Target="../media/image2895.png"/><Relationship Id="rId36" Type="http://schemas.openxmlformats.org/officeDocument/2006/relationships/customXml" Target="../ink/ink3220.xml"/><Relationship Id="rId283" Type="http://schemas.openxmlformats.org/officeDocument/2006/relationships/image" Target="../media/image2819.png"/><Relationship Id="rId339" Type="http://schemas.openxmlformats.org/officeDocument/2006/relationships/image" Target="../media/image896.png"/><Relationship Id="rId78" Type="http://schemas.openxmlformats.org/officeDocument/2006/relationships/customXml" Target="../ink/ink3241.xml"/><Relationship Id="rId101" Type="http://schemas.openxmlformats.org/officeDocument/2006/relationships/image" Target="../media/image2729.png"/><Relationship Id="rId143" Type="http://schemas.openxmlformats.org/officeDocument/2006/relationships/image" Target="../media/image2750.png"/><Relationship Id="rId185" Type="http://schemas.openxmlformats.org/officeDocument/2006/relationships/image" Target="../media/image2770.png"/><Relationship Id="rId350" Type="http://schemas.openxmlformats.org/officeDocument/2006/relationships/customXml" Target="../ink/ink3377.xml"/><Relationship Id="rId406" Type="http://schemas.openxmlformats.org/officeDocument/2006/relationships/customXml" Target="../ink/ink3405.xml"/><Relationship Id="rId9" Type="http://schemas.openxmlformats.org/officeDocument/2006/relationships/image" Target="../media/image2683.png"/><Relationship Id="rId210" Type="http://schemas.openxmlformats.org/officeDocument/2006/relationships/customXml" Target="../ink/ink3307.xml"/><Relationship Id="rId392" Type="http://schemas.openxmlformats.org/officeDocument/2006/relationships/customXml" Target="../ink/ink3398.xml"/><Relationship Id="rId448" Type="http://schemas.openxmlformats.org/officeDocument/2006/relationships/customXml" Target="../ink/ink3426.xml"/><Relationship Id="rId252" Type="http://schemas.openxmlformats.org/officeDocument/2006/relationships/customXml" Target="../ink/ink3328.xml"/><Relationship Id="rId294" Type="http://schemas.openxmlformats.org/officeDocument/2006/relationships/customXml" Target="../ink/ink3349.xml"/><Relationship Id="rId308" Type="http://schemas.openxmlformats.org/officeDocument/2006/relationships/customXml" Target="../ink/ink3356.xml"/><Relationship Id="rId47" Type="http://schemas.openxmlformats.org/officeDocument/2006/relationships/image" Target="../media/image2702.png"/><Relationship Id="rId89" Type="http://schemas.openxmlformats.org/officeDocument/2006/relationships/image" Target="../media/image2723.png"/><Relationship Id="rId112" Type="http://schemas.openxmlformats.org/officeDocument/2006/relationships/customXml" Target="../ink/ink3258.xml"/><Relationship Id="rId154" Type="http://schemas.openxmlformats.org/officeDocument/2006/relationships/customXml" Target="../ink/ink3279.xml"/><Relationship Id="rId361" Type="http://schemas.openxmlformats.org/officeDocument/2006/relationships/image" Target="../media/image2857.png"/><Relationship Id="rId196" Type="http://schemas.openxmlformats.org/officeDocument/2006/relationships/customXml" Target="../ink/ink3300.xml"/><Relationship Id="rId417" Type="http://schemas.openxmlformats.org/officeDocument/2006/relationships/image" Target="../media/image2885.png"/><Relationship Id="rId459" Type="http://schemas.openxmlformats.org/officeDocument/2006/relationships/image" Target="../media/image2906.png"/><Relationship Id="rId16" Type="http://schemas.openxmlformats.org/officeDocument/2006/relationships/customXml" Target="../ink/ink3210.xml"/><Relationship Id="rId221" Type="http://schemas.openxmlformats.org/officeDocument/2006/relationships/image" Target="../media/image2788.png"/><Relationship Id="rId263" Type="http://schemas.openxmlformats.org/officeDocument/2006/relationships/image" Target="../media/image2809.png"/><Relationship Id="rId319" Type="http://schemas.openxmlformats.org/officeDocument/2006/relationships/image" Target="../media/image2837.png"/><Relationship Id="rId58" Type="http://schemas.openxmlformats.org/officeDocument/2006/relationships/customXml" Target="../ink/ink3231.xml"/><Relationship Id="rId123" Type="http://schemas.openxmlformats.org/officeDocument/2006/relationships/image" Target="../media/image2740.png"/><Relationship Id="rId330" Type="http://schemas.openxmlformats.org/officeDocument/2006/relationships/customXml" Target="../ink/ink3367.xml"/><Relationship Id="rId165" Type="http://schemas.openxmlformats.org/officeDocument/2006/relationships/image" Target="../media/image1980.png"/><Relationship Id="rId372" Type="http://schemas.openxmlformats.org/officeDocument/2006/relationships/customXml" Target="../ink/ink3388.xml"/><Relationship Id="rId428" Type="http://schemas.openxmlformats.org/officeDocument/2006/relationships/customXml" Target="../ink/ink3416.xml"/><Relationship Id="rId232" Type="http://schemas.openxmlformats.org/officeDocument/2006/relationships/customXml" Target="../ink/ink3318.xml"/><Relationship Id="rId274" Type="http://schemas.openxmlformats.org/officeDocument/2006/relationships/customXml" Target="../ink/ink3339.xml"/><Relationship Id="rId27" Type="http://schemas.openxmlformats.org/officeDocument/2006/relationships/image" Target="../media/image2692.png"/><Relationship Id="rId69" Type="http://schemas.openxmlformats.org/officeDocument/2006/relationships/image" Target="../media/image2713.png"/><Relationship Id="rId134" Type="http://schemas.openxmlformats.org/officeDocument/2006/relationships/customXml" Target="../ink/ink3269.xml"/><Relationship Id="rId80" Type="http://schemas.openxmlformats.org/officeDocument/2006/relationships/customXml" Target="../ink/ink3242.xml"/><Relationship Id="rId176" Type="http://schemas.openxmlformats.org/officeDocument/2006/relationships/customXml" Target="../ink/ink3290.xml"/><Relationship Id="rId341" Type="http://schemas.openxmlformats.org/officeDocument/2006/relationships/image" Target="../media/image2847.png"/><Relationship Id="rId383" Type="http://schemas.openxmlformats.org/officeDocument/2006/relationships/image" Target="../media/image2868.png"/><Relationship Id="rId439" Type="http://schemas.openxmlformats.org/officeDocument/2006/relationships/image" Target="../media/image2896.png"/><Relationship Id="rId201" Type="http://schemas.openxmlformats.org/officeDocument/2006/relationships/image" Target="../media/image2778.png"/><Relationship Id="rId243" Type="http://schemas.openxmlformats.org/officeDocument/2006/relationships/image" Target="../media/image2799.png"/><Relationship Id="rId285" Type="http://schemas.openxmlformats.org/officeDocument/2006/relationships/image" Target="../media/image2820.png"/><Relationship Id="rId450" Type="http://schemas.openxmlformats.org/officeDocument/2006/relationships/customXml" Target="../ink/ink3427.xml"/><Relationship Id="rId38" Type="http://schemas.openxmlformats.org/officeDocument/2006/relationships/customXml" Target="../ink/ink3221.xml"/><Relationship Id="rId103" Type="http://schemas.openxmlformats.org/officeDocument/2006/relationships/image" Target="../media/image2730.png"/><Relationship Id="rId310" Type="http://schemas.openxmlformats.org/officeDocument/2006/relationships/customXml" Target="../ink/ink3357.xml"/><Relationship Id="rId91" Type="http://schemas.openxmlformats.org/officeDocument/2006/relationships/image" Target="../media/image2724.png"/><Relationship Id="rId145" Type="http://schemas.openxmlformats.org/officeDocument/2006/relationships/image" Target="../media/image2751.png"/><Relationship Id="rId187" Type="http://schemas.openxmlformats.org/officeDocument/2006/relationships/image" Target="../media/image2771.png"/><Relationship Id="rId352" Type="http://schemas.openxmlformats.org/officeDocument/2006/relationships/customXml" Target="../ink/ink3378.xml"/><Relationship Id="rId394" Type="http://schemas.openxmlformats.org/officeDocument/2006/relationships/customXml" Target="../ink/ink3399.xml"/><Relationship Id="rId408" Type="http://schemas.openxmlformats.org/officeDocument/2006/relationships/customXml" Target="../ink/ink3406.xml"/><Relationship Id="rId212" Type="http://schemas.openxmlformats.org/officeDocument/2006/relationships/customXml" Target="../ink/ink3308.xml"/><Relationship Id="rId254" Type="http://schemas.openxmlformats.org/officeDocument/2006/relationships/customXml" Target="../ink/ink3329.xml"/><Relationship Id="rId49" Type="http://schemas.openxmlformats.org/officeDocument/2006/relationships/image" Target="../media/image2703.png"/><Relationship Id="rId114" Type="http://schemas.openxmlformats.org/officeDocument/2006/relationships/customXml" Target="../ink/ink3259.xml"/><Relationship Id="rId296" Type="http://schemas.openxmlformats.org/officeDocument/2006/relationships/customXml" Target="../ink/ink3350.xml"/><Relationship Id="rId461" Type="http://schemas.openxmlformats.org/officeDocument/2006/relationships/image" Target="../media/image2907.png"/><Relationship Id="rId60" Type="http://schemas.openxmlformats.org/officeDocument/2006/relationships/customXml" Target="../ink/ink3232.xml"/><Relationship Id="rId156" Type="http://schemas.openxmlformats.org/officeDocument/2006/relationships/customXml" Target="../ink/ink3280.xml"/><Relationship Id="rId198" Type="http://schemas.openxmlformats.org/officeDocument/2006/relationships/customXml" Target="../ink/ink3301.xml"/><Relationship Id="rId321" Type="http://schemas.openxmlformats.org/officeDocument/2006/relationships/image" Target="../media/image2838.png"/><Relationship Id="rId363" Type="http://schemas.openxmlformats.org/officeDocument/2006/relationships/image" Target="../media/image2858.png"/><Relationship Id="rId419" Type="http://schemas.openxmlformats.org/officeDocument/2006/relationships/image" Target="../media/image2886.png"/><Relationship Id="rId223" Type="http://schemas.openxmlformats.org/officeDocument/2006/relationships/image" Target="../media/image2789.png"/><Relationship Id="rId430" Type="http://schemas.openxmlformats.org/officeDocument/2006/relationships/customXml" Target="../ink/ink3417.xml"/><Relationship Id="rId18" Type="http://schemas.openxmlformats.org/officeDocument/2006/relationships/customXml" Target="../ink/ink3211.xml"/><Relationship Id="rId265" Type="http://schemas.openxmlformats.org/officeDocument/2006/relationships/image" Target="../media/image2810.png"/><Relationship Id="rId125" Type="http://schemas.openxmlformats.org/officeDocument/2006/relationships/image" Target="../media/image2741.png"/><Relationship Id="rId167" Type="http://schemas.openxmlformats.org/officeDocument/2006/relationships/image" Target="../media/image2761.png"/><Relationship Id="rId332" Type="http://schemas.openxmlformats.org/officeDocument/2006/relationships/customXml" Target="../ink/ink3368.xml"/><Relationship Id="rId374" Type="http://schemas.openxmlformats.org/officeDocument/2006/relationships/customXml" Target="../ink/ink3389.xml"/><Relationship Id="rId71" Type="http://schemas.openxmlformats.org/officeDocument/2006/relationships/image" Target="../media/image2714.png"/><Relationship Id="rId234" Type="http://schemas.openxmlformats.org/officeDocument/2006/relationships/customXml" Target="../ink/ink3319.xml"/><Relationship Id="rId2" Type="http://schemas.openxmlformats.org/officeDocument/2006/relationships/customXml" Target="../ink/ink3203.xml"/><Relationship Id="rId29" Type="http://schemas.openxmlformats.org/officeDocument/2006/relationships/image" Target="../media/image2693.png"/><Relationship Id="rId276" Type="http://schemas.openxmlformats.org/officeDocument/2006/relationships/customXml" Target="../ink/ink3340.xml"/><Relationship Id="rId441" Type="http://schemas.openxmlformats.org/officeDocument/2006/relationships/image" Target="../media/image2897.png"/><Relationship Id="rId40" Type="http://schemas.openxmlformats.org/officeDocument/2006/relationships/customXml" Target="../ink/ink3222.xml"/><Relationship Id="rId136" Type="http://schemas.openxmlformats.org/officeDocument/2006/relationships/customXml" Target="../ink/ink3270.xml"/><Relationship Id="rId178" Type="http://schemas.openxmlformats.org/officeDocument/2006/relationships/customXml" Target="../ink/ink3291.xml"/><Relationship Id="rId301" Type="http://schemas.openxmlformats.org/officeDocument/2006/relationships/image" Target="../media/image2828.png"/><Relationship Id="rId343" Type="http://schemas.openxmlformats.org/officeDocument/2006/relationships/image" Target="../media/image2848.png"/><Relationship Id="rId61" Type="http://schemas.openxmlformats.org/officeDocument/2006/relationships/image" Target="../media/image2709.png"/><Relationship Id="rId82" Type="http://schemas.openxmlformats.org/officeDocument/2006/relationships/customXml" Target="../ink/ink3243.xml"/><Relationship Id="rId199" Type="http://schemas.openxmlformats.org/officeDocument/2006/relationships/image" Target="../media/image2777.png"/><Relationship Id="rId203" Type="http://schemas.openxmlformats.org/officeDocument/2006/relationships/image" Target="../media/image2779.png"/><Relationship Id="rId385" Type="http://schemas.openxmlformats.org/officeDocument/2006/relationships/image" Target="../media/image2869.png"/><Relationship Id="rId19" Type="http://schemas.openxmlformats.org/officeDocument/2006/relationships/image" Target="../media/image2688.png"/><Relationship Id="rId224" Type="http://schemas.openxmlformats.org/officeDocument/2006/relationships/customXml" Target="../ink/ink3314.xml"/><Relationship Id="rId245" Type="http://schemas.openxmlformats.org/officeDocument/2006/relationships/image" Target="../media/image2800.png"/><Relationship Id="rId266" Type="http://schemas.openxmlformats.org/officeDocument/2006/relationships/customXml" Target="../ink/ink3335.xml"/><Relationship Id="rId287" Type="http://schemas.openxmlformats.org/officeDocument/2006/relationships/image" Target="../media/image2821.png"/><Relationship Id="rId410" Type="http://schemas.openxmlformats.org/officeDocument/2006/relationships/customXml" Target="../ink/ink3407.xml"/><Relationship Id="rId431" Type="http://schemas.openxmlformats.org/officeDocument/2006/relationships/image" Target="../media/image2892.png"/><Relationship Id="rId452" Type="http://schemas.openxmlformats.org/officeDocument/2006/relationships/customXml" Target="../ink/ink3428.xml"/><Relationship Id="rId30" Type="http://schemas.openxmlformats.org/officeDocument/2006/relationships/customXml" Target="../ink/ink3217.xml"/><Relationship Id="rId105" Type="http://schemas.openxmlformats.org/officeDocument/2006/relationships/image" Target="../media/image2731.png"/><Relationship Id="rId126" Type="http://schemas.openxmlformats.org/officeDocument/2006/relationships/customXml" Target="../ink/ink3265.xml"/><Relationship Id="rId147" Type="http://schemas.openxmlformats.org/officeDocument/2006/relationships/image" Target="../media/image2752.png"/><Relationship Id="rId168" Type="http://schemas.openxmlformats.org/officeDocument/2006/relationships/customXml" Target="../ink/ink3286.xml"/><Relationship Id="rId312" Type="http://schemas.openxmlformats.org/officeDocument/2006/relationships/customXml" Target="../ink/ink3358.xml"/><Relationship Id="rId333" Type="http://schemas.openxmlformats.org/officeDocument/2006/relationships/image" Target="../media/image2844.png"/><Relationship Id="rId354" Type="http://schemas.openxmlformats.org/officeDocument/2006/relationships/customXml" Target="../ink/ink3379.xml"/><Relationship Id="rId51" Type="http://schemas.openxmlformats.org/officeDocument/2006/relationships/image" Target="../media/image2704.png"/><Relationship Id="rId72" Type="http://schemas.openxmlformats.org/officeDocument/2006/relationships/customXml" Target="../ink/ink3238.xml"/><Relationship Id="rId93" Type="http://schemas.openxmlformats.org/officeDocument/2006/relationships/image" Target="../media/image2725.png"/><Relationship Id="rId189" Type="http://schemas.openxmlformats.org/officeDocument/2006/relationships/image" Target="../media/image2772.png"/><Relationship Id="rId375" Type="http://schemas.openxmlformats.org/officeDocument/2006/relationships/image" Target="../media/image2864.png"/><Relationship Id="rId396" Type="http://schemas.openxmlformats.org/officeDocument/2006/relationships/customXml" Target="../ink/ink3400.xml"/><Relationship Id="rId3" Type="http://schemas.openxmlformats.org/officeDocument/2006/relationships/image" Target="../media/image2680.png"/><Relationship Id="rId214" Type="http://schemas.openxmlformats.org/officeDocument/2006/relationships/customXml" Target="../ink/ink3309.xml"/><Relationship Id="rId235" Type="http://schemas.openxmlformats.org/officeDocument/2006/relationships/image" Target="../media/image2795.png"/><Relationship Id="rId256" Type="http://schemas.openxmlformats.org/officeDocument/2006/relationships/customXml" Target="../ink/ink3330.xml"/><Relationship Id="rId277" Type="http://schemas.openxmlformats.org/officeDocument/2006/relationships/image" Target="../media/image2816.png"/><Relationship Id="rId298" Type="http://schemas.openxmlformats.org/officeDocument/2006/relationships/customXml" Target="../ink/ink3351.xml"/><Relationship Id="rId400" Type="http://schemas.openxmlformats.org/officeDocument/2006/relationships/customXml" Target="../ink/ink3402.xml"/><Relationship Id="rId421" Type="http://schemas.openxmlformats.org/officeDocument/2006/relationships/image" Target="../media/image2887.png"/><Relationship Id="rId442" Type="http://schemas.openxmlformats.org/officeDocument/2006/relationships/customXml" Target="../ink/ink3423.xml"/><Relationship Id="rId463" Type="http://schemas.openxmlformats.org/officeDocument/2006/relationships/image" Target="../media/image2908.png"/><Relationship Id="rId116" Type="http://schemas.openxmlformats.org/officeDocument/2006/relationships/customXml" Target="../ink/ink3260.xml"/><Relationship Id="rId137" Type="http://schemas.openxmlformats.org/officeDocument/2006/relationships/image" Target="../media/image2747.png"/><Relationship Id="rId158" Type="http://schemas.openxmlformats.org/officeDocument/2006/relationships/customXml" Target="../ink/ink3281.xml"/><Relationship Id="rId302" Type="http://schemas.openxmlformats.org/officeDocument/2006/relationships/customXml" Target="../ink/ink3353.xml"/><Relationship Id="rId323" Type="http://schemas.openxmlformats.org/officeDocument/2006/relationships/image" Target="../media/image2839.png"/><Relationship Id="rId344" Type="http://schemas.openxmlformats.org/officeDocument/2006/relationships/customXml" Target="../ink/ink3374.xml"/><Relationship Id="rId20" Type="http://schemas.openxmlformats.org/officeDocument/2006/relationships/customXml" Target="../ink/ink3212.xml"/><Relationship Id="rId41" Type="http://schemas.openxmlformats.org/officeDocument/2006/relationships/image" Target="../media/image2699.png"/><Relationship Id="rId62" Type="http://schemas.openxmlformats.org/officeDocument/2006/relationships/customXml" Target="../ink/ink3233.xml"/><Relationship Id="rId83" Type="http://schemas.openxmlformats.org/officeDocument/2006/relationships/image" Target="../media/image2720.png"/><Relationship Id="rId179" Type="http://schemas.openxmlformats.org/officeDocument/2006/relationships/image" Target="../media/image2767.png"/><Relationship Id="rId365" Type="http://schemas.openxmlformats.org/officeDocument/2006/relationships/image" Target="../media/image2859.png"/><Relationship Id="rId386" Type="http://schemas.openxmlformats.org/officeDocument/2006/relationships/customXml" Target="../ink/ink3395.xml"/><Relationship Id="rId190" Type="http://schemas.openxmlformats.org/officeDocument/2006/relationships/customXml" Target="../ink/ink3297.xml"/><Relationship Id="rId204" Type="http://schemas.openxmlformats.org/officeDocument/2006/relationships/customXml" Target="../ink/ink3304.xml"/><Relationship Id="rId225" Type="http://schemas.openxmlformats.org/officeDocument/2006/relationships/image" Target="../media/image2790.png"/><Relationship Id="rId246" Type="http://schemas.openxmlformats.org/officeDocument/2006/relationships/customXml" Target="../ink/ink3325.xml"/><Relationship Id="rId267" Type="http://schemas.openxmlformats.org/officeDocument/2006/relationships/image" Target="../media/image2811.png"/><Relationship Id="rId288" Type="http://schemas.openxmlformats.org/officeDocument/2006/relationships/customXml" Target="../ink/ink3346.xml"/><Relationship Id="rId411" Type="http://schemas.openxmlformats.org/officeDocument/2006/relationships/image" Target="../media/image2882.png"/><Relationship Id="rId432" Type="http://schemas.openxmlformats.org/officeDocument/2006/relationships/customXml" Target="../ink/ink3418.xml"/><Relationship Id="rId453" Type="http://schemas.openxmlformats.org/officeDocument/2006/relationships/image" Target="../media/image2903.png"/><Relationship Id="rId106" Type="http://schemas.openxmlformats.org/officeDocument/2006/relationships/customXml" Target="../ink/ink3255.xml"/><Relationship Id="rId127" Type="http://schemas.openxmlformats.org/officeDocument/2006/relationships/image" Target="../media/image2742.png"/><Relationship Id="rId313" Type="http://schemas.openxmlformats.org/officeDocument/2006/relationships/image" Target="../media/image2834.png"/><Relationship Id="rId10" Type="http://schemas.openxmlformats.org/officeDocument/2006/relationships/customXml" Target="../ink/ink3207.xml"/><Relationship Id="rId31" Type="http://schemas.openxmlformats.org/officeDocument/2006/relationships/image" Target="../media/image2694.png"/><Relationship Id="rId52" Type="http://schemas.openxmlformats.org/officeDocument/2006/relationships/customXml" Target="../ink/ink3228.xml"/><Relationship Id="rId73" Type="http://schemas.openxmlformats.org/officeDocument/2006/relationships/image" Target="../media/image2715.png"/><Relationship Id="rId94" Type="http://schemas.openxmlformats.org/officeDocument/2006/relationships/customXml" Target="../ink/ink3249.xml"/><Relationship Id="rId148" Type="http://schemas.openxmlformats.org/officeDocument/2006/relationships/customXml" Target="../ink/ink3276.xml"/><Relationship Id="rId169" Type="http://schemas.openxmlformats.org/officeDocument/2006/relationships/image" Target="../media/image2762.png"/><Relationship Id="rId334" Type="http://schemas.openxmlformats.org/officeDocument/2006/relationships/customXml" Target="../ink/ink3369.xml"/><Relationship Id="rId355" Type="http://schemas.openxmlformats.org/officeDocument/2006/relationships/image" Target="../media/image2854.png"/><Relationship Id="rId376" Type="http://schemas.openxmlformats.org/officeDocument/2006/relationships/customXml" Target="../ink/ink3390.xml"/><Relationship Id="rId397" Type="http://schemas.openxmlformats.org/officeDocument/2006/relationships/image" Target="../media/image2875.png"/><Relationship Id="rId4" Type="http://schemas.openxmlformats.org/officeDocument/2006/relationships/customXml" Target="../ink/ink3204.xml"/><Relationship Id="rId180" Type="http://schemas.openxmlformats.org/officeDocument/2006/relationships/customXml" Target="../ink/ink3292.xml"/><Relationship Id="rId215" Type="http://schemas.openxmlformats.org/officeDocument/2006/relationships/image" Target="../media/image2785.png"/><Relationship Id="rId236" Type="http://schemas.openxmlformats.org/officeDocument/2006/relationships/customXml" Target="../ink/ink3320.xml"/><Relationship Id="rId257" Type="http://schemas.openxmlformats.org/officeDocument/2006/relationships/image" Target="../media/image2806.png"/><Relationship Id="rId278" Type="http://schemas.openxmlformats.org/officeDocument/2006/relationships/customXml" Target="../ink/ink3341.xml"/><Relationship Id="rId401" Type="http://schemas.openxmlformats.org/officeDocument/2006/relationships/image" Target="../media/image2877.png"/><Relationship Id="rId422" Type="http://schemas.openxmlformats.org/officeDocument/2006/relationships/customXml" Target="../ink/ink3413.xml"/><Relationship Id="rId443" Type="http://schemas.openxmlformats.org/officeDocument/2006/relationships/image" Target="../media/image2898.png"/><Relationship Id="rId464" Type="http://schemas.openxmlformats.org/officeDocument/2006/relationships/customXml" Target="../ink/ink3434.xml"/><Relationship Id="rId303" Type="http://schemas.openxmlformats.org/officeDocument/2006/relationships/image" Target="../media/image2829.png"/><Relationship Id="rId42" Type="http://schemas.openxmlformats.org/officeDocument/2006/relationships/customXml" Target="../ink/ink3223.xml"/><Relationship Id="rId84" Type="http://schemas.openxmlformats.org/officeDocument/2006/relationships/customXml" Target="../ink/ink3244.xml"/><Relationship Id="rId138" Type="http://schemas.openxmlformats.org/officeDocument/2006/relationships/customXml" Target="../ink/ink3271.xml"/><Relationship Id="rId345" Type="http://schemas.openxmlformats.org/officeDocument/2006/relationships/image" Target="../media/image2849.png"/><Relationship Id="rId387" Type="http://schemas.openxmlformats.org/officeDocument/2006/relationships/image" Target="../media/image2870.png"/><Relationship Id="rId191" Type="http://schemas.openxmlformats.org/officeDocument/2006/relationships/image" Target="../media/image2773.png"/><Relationship Id="rId205" Type="http://schemas.openxmlformats.org/officeDocument/2006/relationships/image" Target="../media/image2780.png"/><Relationship Id="rId247" Type="http://schemas.openxmlformats.org/officeDocument/2006/relationships/image" Target="../media/image2801.png"/><Relationship Id="rId412" Type="http://schemas.openxmlformats.org/officeDocument/2006/relationships/customXml" Target="../ink/ink3408.xml"/><Relationship Id="rId107" Type="http://schemas.openxmlformats.org/officeDocument/2006/relationships/image" Target="../media/image2732.png"/><Relationship Id="rId289" Type="http://schemas.openxmlformats.org/officeDocument/2006/relationships/image" Target="../media/image2822.png"/><Relationship Id="rId454" Type="http://schemas.openxmlformats.org/officeDocument/2006/relationships/customXml" Target="../ink/ink3429.xml"/><Relationship Id="rId11" Type="http://schemas.openxmlformats.org/officeDocument/2006/relationships/image" Target="../media/image2684.png"/><Relationship Id="rId53" Type="http://schemas.openxmlformats.org/officeDocument/2006/relationships/image" Target="../media/image2705.png"/><Relationship Id="rId149" Type="http://schemas.openxmlformats.org/officeDocument/2006/relationships/image" Target="../media/image2753.png"/><Relationship Id="rId314" Type="http://schemas.openxmlformats.org/officeDocument/2006/relationships/customXml" Target="../ink/ink3359.xml"/><Relationship Id="rId356" Type="http://schemas.openxmlformats.org/officeDocument/2006/relationships/customXml" Target="../ink/ink3380.xml"/><Relationship Id="rId398" Type="http://schemas.openxmlformats.org/officeDocument/2006/relationships/customXml" Target="../ink/ink3401.xml"/><Relationship Id="rId95" Type="http://schemas.openxmlformats.org/officeDocument/2006/relationships/image" Target="../media/image2726.png"/><Relationship Id="rId160" Type="http://schemas.openxmlformats.org/officeDocument/2006/relationships/customXml" Target="../ink/ink3282.xml"/><Relationship Id="rId216" Type="http://schemas.openxmlformats.org/officeDocument/2006/relationships/customXml" Target="../ink/ink3310.xml"/><Relationship Id="rId423" Type="http://schemas.openxmlformats.org/officeDocument/2006/relationships/image" Target="../media/image2888.png"/><Relationship Id="rId258" Type="http://schemas.openxmlformats.org/officeDocument/2006/relationships/customXml" Target="../ink/ink3331.xml"/><Relationship Id="rId465" Type="http://schemas.openxmlformats.org/officeDocument/2006/relationships/image" Target="../media/image2909.png"/><Relationship Id="rId22" Type="http://schemas.openxmlformats.org/officeDocument/2006/relationships/customXml" Target="../ink/ink3213.xml"/><Relationship Id="rId64" Type="http://schemas.openxmlformats.org/officeDocument/2006/relationships/customXml" Target="../ink/ink3234.xml"/><Relationship Id="rId118" Type="http://schemas.openxmlformats.org/officeDocument/2006/relationships/customXml" Target="../ink/ink3261.xml"/><Relationship Id="rId325" Type="http://schemas.openxmlformats.org/officeDocument/2006/relationships/image" Target="../media/image2840.png"/><Relationship Id="rId367" Type="http://schemas.openxmlformats.org/officeDocument/2006/relationships/image" Target="../media/image2860.png"/><Relationship Id="rId171" Type="http://schemas.openxmlformats.org/officeDocument/2006/relationships/image" Target="../media/image2763.png"/><Relationship Id="rId227" Type="http://schemas.openxmlformats.org/officeDocument/2006/relationships/image" Target="../media/image2791.png"/><Relationship Id="rId269" Type="http://schemas.openxmlformats.org/officeDocument/2006/relationships/image" Target="../media/image2812.png"/><Relationship Id="rId434" Type="http://schemas.openxmlformats.org/officeDocument/2006/relationships/customXml" Target="../ink/ink3419.xml"/><Relationship Id="rId33" Type="http://schemas.openxmlformats.org/officeDocument/2006/relationships/image" Target="../media/image2695.png"/><Relationship Id="rId129" Type="http://schemas.openxmlformats.org/officeDocument/2006/relationships/image" Target="../media/image2743.png"/><Relationship Id="rId280" Type="http://schemas.openxmlformats.org/officeDocument/2006/relationships/customXml" Target="../ink/ink3342.xml"/><Relationship Id="rId336" Type="http://schemas.openxmlformats.org/officeDocument/2006/relationships/customXml" Target="../ink/ink3370.xml"/><Relationship Id="rId75" Type="http://schemas.openxmlformats.org/officeDocument/2006/relationships/image" Target="../media/image2716.png"/><Relationship Id="rId140" Type="http://schemas.openxmlformats.org/officeDocument/2006/relationships/customXml" Target="../ink/ink3272.xml"/><Relationship Id="rId182" Type="http://schemas.openxmlformats.org/officeDocument/2006/relationships/customXml" Target="../ink/ink3293.xml"/><Relationship Id="rId378" Type="http://schemas.openxmlformats.org/officeDocument/2006/relationships/customXml" Target="../ink/ink3391.xml"/><Relationship Id="rId403" Type="http://schemas.openxmlformats.org/officeDocument/2006/relationships/image" Target="../media/image2878.png"/><Relationship Id="rId6" Type="http://schemas.openxmlformats.org/officeDocument/2006/relationships/customXml" Target="../ink/ink3205.xml"/><Relationship Id="rId238" Type="http://schemas.openxmlformats.org/officeDocument/2006/relationships/customXml" Target="../ink/ink3321.xml"/><Relationship Id="rId445" Type="http://schemas.openxmlformats.org/officeDocument/2006/relationships/image" Target="../media/image2899.png"/><Relationship Id="rId291" Type="http://schemas.openxmlformats.org/officeDocument/2006/relationships/image" Target="../media/image2823.png"/><Relationship Id="rId305" Type="http://schemas.openxmlformats.org/officeDocument/2006/relationships/image" Target="../media/image2830.png"/><Relationship Id="rId347" Type="http://schemas.openxmlformats.org/officeDocument/2006/relationships/image" Target="../media/image2850.png"/><Relationship Id="rId44" Type="http://schemas.openxmlformats.org/officeDocument/2006/relationships/customXml" Target="../ink/ink3224.xml"/><Relationship Id="rId86" Type="http://schemas.openxmlformats.org/officeDocument/2006/relationships/customXml" Target="../ink/ink3245.xml"/><Relationship Id="rId151" Type="http://schemas.openxmlformats.org/officeDocument/2006/relationships/image" Target="../media/image2754.png"/><Relationship Id="rId389" Type="http://schemas.openxmlformats.org/officeDocument/2006/relationships/image" Target="../media/image2871.png"/><Relationship Id="rId193" Type="http://schemas.openxmlformats.org/officeDocument/2006/relationships/image" Target="../media/image2774.png"/><Relationship Id="rId207" Type="http://schemas.openxmlformats.org/officeDocument/2006/relationships/image" Target="../media/image2781.png"/><Relationship Id="rId249" Type="http://schemas.openxmlformats.org/officeDocument/2006/relationships/image" Target="../media/image2802.png"/><Relationship Id="rId414" Type="http://schemas.openxmlformats.org/officeDocument/2006/relationships/customXml" Target="../ink/ink3409.xml"/><Relationship Id="rId456" Type="http://schemas.openxmlformats.org/officeDocument/2006/relationships/customXml" Target="../ink/ink3430.xml"/><Relationship Id="rId13" Type="http://schemas.openxmlformats.org/officeDocument/2006/relationships/image" Target="../media/image2685.png"/><Relationship Id="rId109" Type="http://schemas.openxmlformats.org/officeDocument/2006/relationships/image" Target="../media/image2733.png"/><Relationship Id="rId260" Type="http://schemas.openxmlformats.org/officeDocument/2006/relationships/customXml" Target="../ink/ink3332.xml"/><Relationship Id="rId316" Type="http://schemas.openxmlformats.org/officeDocument/2006/relationships/customXml" Target="../ink/ink3360.xml"/><Relationship Id="rId55" Type="http://schemas.openxmlformats.org/officeDocument/2006/relationships/image" Target="../media/image2706.png"/><Relationship Id="rId97" Type="http://schemas.openxmlformats.org/officeDocument/2006/relationships/image" Target="../media/image2727.png"/><Relationship Id="rId120" Type="http://schemas.openxmlformats.org/officeDocument/2006/relationships/customXml" Target="../ink/ink3262.xml"/><Relationship Id="rId358" Type="http://schemas.openxmlformats.org/officeDocument/2006/relationships/customXml" Target="../ink/ink3381.xml"/><Relationship Id="rId162" Type="http://schemas.openxmlformats.org/officeDocument/2006/relationships/customXml" Target="../ink/ink3283.xml"/><Relationship Id="rId218" Type="http://schemas.openxmlformats.org/officeDocument/2006/relationships/customXml" Target="../ink/ink3311.xml"/><Relationship Id="rId425" Type="http://schemas.openxmlformats.org/officeDocument/2006/relationships/image" Target="../media/image2889.png"/><Relationship Id="rId467" Type="http://schemas.openxmlformats.org/officeDocument/2006/relationships/image" Target="../media/image2910.png"/><Relationship Id="rId271" Type="http://schemas.openxmlformats.org/officeDocument/2006/relationships/image" Target="../media/image2813.png"/><Relationship Id="rId24" Type="http://schemas.openxmlformats.org/officeDocument/2006/relationships/customXml" Target="../ink/ink3214.xml"/><Relationship Id="rId66" Type="http://schemas.openxmlformats.org/officeDocument/2006/relationships/customXml" Target="../ink/ink3235.xml"/><Relationship Id="rId131" Type="http://schemas.openxmlformats.org/officeDocument/2006/relationships/image" Target="../media/image2744.png"/><Relationship Id="rId327" Type="http://schemas.openxmlformats.org/officeDocument/2006/relationships/image" Target="../media/image2841.png"/><Relationship Id="rId369" Type="http://schemas.openxmlformats.org/officeDocument/2006/relationships/image" Target="../media/image2861.png"/><Relationship Id="rId173" Type="http://schemas.openxmlformats.org/officeDocument/2006/relationships/image" Target="../media/image2764.png"/><Relationship Id="rId229" Type="http://schemas.openxmlformats.org/officeDocument/2006/relationships/image" Target="../media/image2792.png"/><Relationship Id="rId380" Type="http://schemas.openxmlformats.org/officeDocument/2006/relationships/customXml" Target="../ink/ink3392.xml"/><Relationship Id="rId436" Type="http://schemas.openxmlformats.org/officeDocument/2006/relationships/customXml" Target="../ink/ink3420.xml"/><Relationship Id="rId240" Type="http://schemas.openxmlformats.org/officeDocument/2006/relationships/customXml" Target="../ink/ink3322.xml"/><Relationship Id="rId35" Type="http://schemas.openxmlformats.org/officeDocument/2006/relationships/image" Target="../media/image2696.png"/><Relationship Id="rId77" Type="http://schemas.openxmlformats.org/officeDocument/2006/relationships/image" Target="../media/image2717.png"/><Relationship Id="rId100" Type="http://schemas.openxmlformats.org/officeDocument/2006/relationships/customXml" Target="../ink/ink3252.xml"/><Relationship Id="rId282" Type="http://schemas.openxmlformats.org/officeDocument/2006/relationships/customXml" Target="../ink/ink3343.xml"/><Relationship Id="rId338" Type="http://schemas.openxmlformats.org/officeDocument/2006/relationships/customXml" Target="../ink/ink3371.xml"/><Relationship Id="rId8" Type="http://schemas.openxmlformats.org/officeDocument/2006/relationships/customXml" Target="../ink/ink3206.xml"/><Relationship Id="rId142" Type="http://schemas.openxmlformats.org/officeDocument/2006/relationships/customXml" Target="../ink/ink3273.xml"/><Relationship Id="rId184" Type="http://schemas.openxmlformats.org/officeDocument/2006/relationships/customXml" Target="../ink/ink3294.xml"/><Relationship Id="rId391" Type="http://schemas.openxmlformats.org/officeDocument/2006/relationships/image" Target="../media/image2872.png"/><Relationship Id="rId405" Type="http://schemas.openxmlformats.org/officeDocument/2006/relationships/image" Target="../media/image2879.png"/><Relationship Id="rId447" Type="http://schemas.openxmlformats.org/officeDocument/2006/relationships/image" Target="../media/image2900.png"/><Relationship Id="rId251" Type="http://schemas.openxmlformats.org/officeDocument/2006/relationships/image" Target="../media/image2803.png"/><Relationship Id="rId46" Type="http://schemas.openxmlformats.org/officeDocument/2006/relationships/customXml" Target="../ink/ink3225.xml"/><Relationship Id="rId293" Type="http://schemas.openxmlformats.org/officeDocument/2006/relationships/image" Target="../media/image2824.png"/><Relationship Id="rId307" Type="http://schemas.openxmlformats.org/officeDocument/2006/relationships/image" Target="../media/image2831.png"/><Relationship Id="rId349" Type="http://schemas.openxmlformats.org/officeDocument/2006/relationships/image" Target="../media/image2851.png"/><Relationship Id="rId88" Type="http://schemas.openxmlformats.org/officeDocument/2006/relationships/customXml" Target="../ink/ink3246.xml"/><Relationship Id="rId111" Type="http://schemas.openxmlformats.org/officeDocument/2006/relationships/image" Target="../media/image2734.png"/><Relationship Id="rId153" Type="http://schemas.openxmlformats.org/officeDocument/2006/relationships/image" Target="../media/image2755.png"/><Relationship Id="rId195" Type="http://schemas.openxmlformats.org/officeDocument/2006/relationships/image" Target="../media/image2775.png"/><Relationship Id="rId209" Type="http://schemas.openxmlformats.org/officeDocument/2006/relationships/image" Target="../media/image2782.png"/><Relationship Id="rId360" Type="http://schemas.openxmlformats.org/officeDocument/2006/relationships/customXml" Target="../ink/ink3382.xml"/><Relationship Id="rId416" Type="http://schemas.openxmlformats.org/officeDocument/2006/relationships/customXml" Target="../ink/ink3410.xml"/><Relationship Id="rId220" Type="http://schemas.openxmlformats.org/officeDocument/2006/relationships/customXml" Target="../ink/ink3312.xml"/><Relationship Id="rId458" Type="http://schemas.openxmlformats.org/officeDocument/2006/relationships/customXml" Target="../ink/ink3431.xml"/><Relationship Id="rId15" Type="http://schemas.openxmlformats.org/officeDocument/2006/relationships/image" Target="../media/image2686.png"/><Relationship Id="rId57" Type="http://schemas.openxmlformats.org/officeDocument/2006/relationships/image" Target="../media/image2707.png"/><Relationship Id="rId262" Type="http://schemas.openxmlformats.org/officeDocument/2006/relationships/customXml" Target="../ink/ink3333.xml"/><Relationship Id="rId318" Type="http://schemas.openxmlformats.org/officeDocument/2006/relationships/customXml" Target="../ink/ink3361.xml"/><Relationship Id="rId99" Type="http://schemas.openxmlformats.org/officeDocument/2006/relationships/image" Target="../media/image2728.png"/><Relationship Id="rId122" Type="http://schemas.openxmlformats.org/officeDocument/2006/relationships/customXml" Target="../ink/ink3263.xml"/><Relationship Id="rId164" Type="http://schemas.openxmlformats.org/officeDocument/2006/relationships/customXml" Target="../ink/ink3284.xml"/><Relationship Id="rId371" Type="http://schemas.openxmlformats.org/officeDocument/2006/relationships/image" Target="../media/image2862.png"/><Relationship Id="rId427" Type="http://schemas.openxmlformats.org/officeDocument/2006/relationships/image" Target="../media/image2890.png"/><Relationship Id="rId26" Type="http://schemas.openxmlformats.org/officeDocument/2006/relationships/customXml" Target="../ink/ink3215.xml"/><Relationship Id="rId231" Type="http://schemas.openxmlformats.org/officeDocument/2006/relationships/image" Target="../media/image2793.png"/><Relationship Id="rId273" Type="http://schemas.openxmlformats.org/officeDocument/2006/relationships/image" Target="../media/image2814.png"/><Relationship Id="rId329" Type="http://schemas.openxmlformats.org/officeDocument/2006/relationships/image" Target="../media/image2842.png"/><Relationship Id="rId68" Type="http://schemas.openxmlformats.org/officeDocument/2006/relationships/customXml" Target="../ink/ink3236.xml"/><Relationship Id="rId133" Type="http://schemas.openxmlformats.org/officeDocument/2006/relationships/image" Target="../media/image2745.png"/><Relationship Id="rId175" Type="http://schemas.openxmlformats.org/officeDocument/2006/relationships/image" Target="../media/image2765.png"/><Relationship Id="rId340" Type="http://schemas.openxmlformats.org/officeDocument/2006/relationships/customXml" Target="../ink/ink3372.xml"/><Relationship Id="rId200" Type="http://schemas.openxmlformats.org/officeDocument/2006/relationships/customXml" Target="../ink/ink3302.xml"/><Relationship Id="rId382" Type="http://schemas.openxmlformats.org/officeDocument/2006/relationships/customXml" Target="../ink/ink3393.xml"/><Relationship Id="rId438" Type="http://schemas.openxmlformats.org/officeDocument/2006/relationships/customXml" Target="../ink/ink3421.xml"/><Relationship Id="rId242" Type="http://schemas.openxmlformats.org/officeDocument/2006/relationships/customXml" Target="../ink/ink3323.xml"/><Relationship Id="rId284" Type="http://schemas.openxmlformats.org/officeDocument/2006/relationships/customXml" Target="../ink/ink3344.xml"/><Relationship Id="rId37" Type="http://schemas.openxmlformats.org/officeDocument/2006/relationships/image" Target="../media/image2697.png"/><Relationship Id="rId79" Type="http://schemas.openxmlformats.org/officeDocument/2006/relationships/image" Target="../media/image2718.png"/><Relationship Id="rId102" Type="http://schemas.openxmlformats.org/officeDocument/2006/relationships/customXml" Target="../ink/ink3253.xml"/><Relationship Id="rId144" Type="http://schemas.openxmlformats.org/officeDocument/2006/relationships/customXml" Target="../ink/ink3274.xml"/><Relationship Id="rId90" Type="http://schemas.openxmlformats.org/officeDocument/2006/relationships/customXml" Target="../ink/ink3247.xml"/><Relationship Id="rId186" Type="http://schemas.openxmlformats.org/officeDocument/2006/relationships/customXml" Target="../ink/ink3295.xml"/><Relationship Id="rId351" Type="http://schemas.openxmlformats.org/officeDocument/2006/relationships/image" Target="../media/image2852.png"/><Relationship Id="rId393" Type="http://schemas.openxmlformats.org/officeDocument/2006/relationships/image" Target="../media/image2873.png"/><Relationship Id="rId407" Type="http://schemas.openxmlformats.org/officeDocument/2006/relationships/image" Target="../media/image2880.png"/><Relationship Id="rId449" Type="http://schemas.openxmlformats.org/officeDocument/2006/relationships/image" Target="../media/image2901.png"/><Relationship Id="rId211" Type="http://schemas.openxmlformats.org/officeDocument/2006/relationships/image" Target="../media/image2783.png"/><Relationship Id="rId253" Type="http://schemas.openxmlformats.org/officeDocument/2006/relationships/image" Target="../media/image2804.png"/><Relationship Id="rId295" Type="http://schemas.openxmlformats.org/officeDocument/2006/relationships/image" Target="../media/image2825.png"/><Relationship Id="rId309" Type="http://schemas.openxmlformats.org/officeDocument/2006/relationships/image" Target="../media/image2832.png"/><Relationship Id="rId460" Type="http://schemas.openxmlformats.org/officeDocument/2006/relationships/customXml" Target="../ink/ink3432.xml"/><Relationship Id="rId48" Type="http://schemas.openxmlformats.org/officeDocument/2006/relationships/customXml" Target="../ink/ink3226.xml"/><Relationship Id="rId113" Type="http://schemas.openxmlformats.org/officeDocument/2006/relationships/image" Target="../media/image2735.png"/><Relationship Id="rId320" Type="http://schemas.openxmlformats.org/officeDocument/2006/relationships/customXml" Target="../ink/ink3362.xml"/><Relationship Id="rId155" Type="http://schemas.openxmlformats.org/officeDocument/2006/relationships/image" Target="../media/image2756.png"/><Relationship Id="rId197" Type="http://schemas.openxmlformats.org/officeDocument/2006/relationships/image" Target="../media/image2776.png"/><Relationship Id="rId362" Type="http://schemas.openxmlformats.org/officeDocument/2006/relationships/customXml" Target="../ink/ink3383.xml"/><Relationship Id="rId418" Type="http://schemas.openxmlformats.org/officeDocument/2006/relationships/customXml" Target="../ink/ink3411.xml"/><Relationship Id="rId222" Type="http://schemas.openxmlformats.org/officeDocument/2006/relationships/customXml" Target="../ink/ink3313.xml"/><Relationship Id="rId264" Type="http://schemas.openxmlformats.org/officeDocument/2006/relationships/customXml" Target="../ink/ink3334.xml"/><Relationship Id="rId17" Type="http://schemas.openxmlformats.org/officeDocument/2006/relationships/image" Target="../media/image2687.png"/><Relationship Id="rId59" Type="http://schemas.openxmlformats.org/officeDocument/2006/relationships/image" Target="../media/image2708.png"/><Relationship Id="rId124" Type="http://schemas.openxmlformats.org/officeDocument/2006/relationships/customXml" Target="../ink/ink3264.xml"/><Relationship Id="rId70" Type="http://schemas.openxmlformats.org/officeDocument/2006/relationships/customXml" Target="../ink/ink3237.xml"/><Relationship Id="rId166" Type="http://schemas.openxmlformats.org/officeDocument/2006/relationships/customXml" Target="../ink/ink3285.xml"/><Relationship Id="rId331" Type="http://schemas.openxmlformats.org/officeDocument/2006/relationships/image" Target="../media/image2843.png"/><Relationship Id="rId373" Type="http://schemas.openxmlformats.org/officeDocument/2006/relationships/image" Target="../media/image2863.png"/><Relationship Id="rId429" Type="http://schemas.openxmlformats.org/officeDocument/2006/relationships/image" Target="../media/image289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794.png"/><Relationship Id="rId440" Type="http://schemas.openxmlformats.org/officeDocument/2006/relationships/customXml" Target="../ink/ink3422.xml"/><Relationship Id="rId28" Type="http://schemas.openxmlformats.org/officeDocument/2006/relationships/customXml" Target="../ink/ink3216.xml"/><Relationship Id="rId275" Type="http://schemas.openxmlformats.org/officeDocument/2006/relationships/image" Target="../media/image2815.png"/><Relationship Id="rId300" Type="http://schemas.openxmlformats.org/officeDocument/2006/relationships/customXml" Target="../ink/ink3352.xml"/><Relationship Id="rId81" Type="http://schemas.openxmlformats.org/officeDocument/2006/relationships/image" Target="../media/image2719.png"/><Relationship Id="rId135" Type="http://schemas.openxmlformats.org/officeDocument/2006/relationships/image" Target="../media/image2746.png"/><Relationship Id="rId177" Type="http://schemas.openxmlformats.org/officeDocument/2006/relationships/image" Target="../media/image2766.png"/><Relationship Id="rId342" Type="http://schemas.openxmlformats.org/officeDocument/2006/relationships/customXml" Target="../ink/ink3373.xml"/><Relationship Id="rId384" Type="http://schemas.openxmlformats.org/officeDocument/2006/relationships/customXml" Target="../ink/ink3394.xml"/><Relationship Id="rId202" Type="http://schemas.openxmlformats.org/officeDocument/2006/relationships/customXml" Target="../ink/ink3303.xml"/><Relationship Id="rId244" Type="http://schemas.openxmlformats.org/officeDocument/2006/relationships/customXml" Target="../ink/ink3324.xml"/><Relationship Id="rId39" Type="http://schemas.openxmlformats.org/officeDocument/2006/relationships/image" Target="../media/image2698.png"/><Relationship Id="rId286" Type="http://schemas.openxmlformats.org/officeDocument/2006/relationships/customXml" Target="../ink/ink3345.xml"/><Relationship Id="rId451" Type="http://schemas.openxmlformats.org/officeDocument/2006/relationships/image" Target="../media/image2902.png"/><Relationship Id="rId50" Type="http://schemas.openxmlformats.org/officeDocument/2006/relationships/customXml" Target="../ink/ink3227.xml"/><Relationship Id="rId104" Type="http://schemas.openxmlformats.org/officeDocument/2006/relationships/customXml" Target="../ink/ink3254.xml"/><Relationship Id="rId146" Type="http://schemas.openxmlformats.org/officeDocument/2006/relationships/customXml" Target="../ink/ink3275.xml"/><Relationship Id="rId188" Type="http://schemas.openxmlformats.org/officeDocument/2006/relationships/customXml" Target="../ink/ink3296.xml"/><Relationship Id="rId311" Type="http://schemas.openxmlformats.org/officeDocument/2006/relationships/image" Target="../media/image2833.png"/><Relationship Id="rId353" Type="http://schemas.openxmlformats.org/officeDocument/2006/relationships/image" Target="../media/image2853.png"/><Relationship Id="rId395" Type="http://schemas.openxmlformats.org/officeDocument/2006/relationships/image" Target="../media/image2874.png"/><Relationship Id="rId409" Type="http://schemas.openxmlformats.org/officeDocument/2006/relationships/image" Target="../media/image2881.png"/><Relationship Id="rId92" Type="http://schemas.openxmlformats.org/officeDocument/2006/relationships/customXml" Target="../ink/ink3248.xml"/><Relationship Id="rId213" Type="http://schemas.openxmlformats.org/officeDocument/2006/relationships/image" Target="../media/image2784.png"/><Relationship Id="rId420" Type="http://schemas.openxmlformats.org/officeDocument/2006/relationships/customXml" Target="../ink/ink3412.xml"/><Relationship Id="rId255" Type="http://schemas.openxmlformats.org/officeDocument/2006/relationships/image" Target="../media/image2805.png"/><Relationship Id="rId297" Type="http://schemas.openxmlformats.org/officeDocument/2006/relationships/image" Target="../media/image2826.png"/><Relationship Id="rId462" Type="http://schemas.openxmlformats.org/officeDocument/2006/relationships/customXml" Target="../ink/ink3433.xml"/><Relationship Id="rId115" Type="http://schemas.openxmlformats.org/officeDocument/2006/relationships/image" Target="../media/image2736.png"/><Relationship Id="rId157" Type="http://schemas.openxmlformats.org/officeDocument/2006/relationships/image" Target="../media/image2757.png"/><Relationship Id="rId322" Type="http://schemas.openxmlformats.org/officeDocument/2006/relationships/customXml" Target="../ink/ink3363.xml"/><Relationship Id="rId364" Type="http://schemas.openxmlformats.org/officeDocument/2006/relationships/customXml" Target="../ink/ink338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93.xml"/><Relationship Id="rId299" Type="http://schemas.openxmlformats.org/officeDocument/2006/relationships/customXml" Target="../ink/ink3584.xml"/><Relationship Id="rId21" Type="http://schemas.openxmlformats.org/officeDocument/2006/relationships/image" Target="../media/image2920.png"/><Relationship Id="rId63" Type="http://schemas.openxmlformats.org/officeDocument/2006/relationships/customXml" Target="../ink/ink3466.xml"/><Relationship Id="rId159" Type="http://schemas.openxmlformats.org/officeDocument/2006/relationships/customXml" Target="../ink/ink3514.xml"/><Relationship Id="rId324" Type="http://schemas.openxmlformats.org/officeDocument/2006/relationships/image" Target="../media/image3069.png"/><Relationship Id="rId366" Type="http://schemas.openxmlformats.org/officeDocument/2006/relationships/customXml" Target="../ink/ink3631.xml"/><Relationship Id="rId170" Type="http://schemas.openxmlformats.org/officeDocument/2006/relationships/image" Target="../media/image2994.png"/><Relationship Id="rId226" Type="http://schemas.openxmlformats.org/officeDocument/2006/relationships/image" Target="../media/image3021.png"/><Relationship Id="rId268" Type="http://schemas.openxmlformats.org/officeDocument/2006/relationships/image" Target="../media/image3041.png"/><Relationship Id="rId32" Type="http://schemas.openxmlformats.org/officeDocument/2006/relationships/image" Target="../media/image2926.png"/><Relationship Id="rId74" Type="http://schemas.openxmlformats.org/officeDocument/2006/relationships/image" Target="../media/image2947.png"/><Relationship Id="rId128" Type="http://schemas.openxmlformats.org/officeDocument/2006/relationships/image" Target="../media/image2973.png"/><Relationship Id="rId335" Type="http://schemas.openxmlformats.org/officeDocument/2006/relationships/customXml" Target="../ink/ink3602.xml"/><Relationship Id="rId377" Type="http://schemas.openxmlformats.org/officeDocument/2006/relationships/customXml" Target="../ink/ink3642.xml"/><Relationship Id="rId5" Type="http://schemas.openxmlformats.org/officeDocument/2006/relationships/image" Target="../media/image2912.png"/><Relationship Id="rId181" Type="http://schemas.openxmlformats.org/officeDocument/2006/relationships/customXml" Target="../ink/ink3525.xml"/><Relationship Id="rId237" Type="http://schemas.openxmlformats.org/officeDocument/2006/relationships/customXml" Target="../ink/ink3553.xml"/><Relationship Id="rId279" Type="http://schemas.openxmlformats.org/officeDocument/2006/relationships/customXml" Target="../ink/ink3574.xml"/><Relationship Id="rId43" Type="http://schemas.openxmlformats.org/officeDocument/2006/relationships/customXml" Target="../ink/ink3456.xml"/><Relationship Id="rId139" Type="http://schemas.openxmlformats.org/officeDocument/2006/relationships/customXml" Target="../ink/ink3504.xml"/><Relationship Id="rId290" Type="http://schemas.openxmlformats.org/officeDocument/2006/relationships/image" Target="../media/image3052.png"/><Relationship Id="rId304" Type="http://schemas.openxmlformats.org/officeDocument/2006/relationships/image" Target="../media/image3059.png"/><Relationship Id="rId346" Type="http://schemas.openxmlformats.org/officeDocument/2006/relationships/customXml" Target="../ink/ink3611.xml"/><Relationship Id="rId388" Type="http://schemas.openxmlformats.org/officeDocument/2006/relationships/customXml" Target="../ink/ink3649.xml"/><Relationship Id="rId85" Type="http://schemas.openxmlformats.org/officeDocument/2006/relationships/customXml" Target="../ink/ink3477.xml"/><Relationship Id="rId150" Type="http://schemas.openxmlformats.org/officeDocument/2006/relationships/image" Target="../media/image2984.png"/><Relationship Id="rId192" Type="http://schemas.openxmlformats.org/officeDocument/2006/relationships/image" Target="../media/image3004.png"/><Relationship Id="rId206" Type="http://schemas.openxmlformats.org/officeDocument/2006/relationships/image" Target="../media/image3011.png"/><Relationship Id="rId248" Type="http://schemas.openxmlformats.org/officeDocument/2006/relationships/image" Target="../media/image3032.png"/><Relationship Id="rId12" Type="http://schemas.openxmlformats.org/officeDocument/2006/relationships/customXml" Target="../ink/ink3441.xml"/><Relationship Id="rId108" Type="http://schemas.openxmlformats.org/officeDocument/2006/relationships/image" Target="../media/image2963.png"/><Relationship Id="rId315" Type="http://schemas.openxmlformats.org/officeDocument/2006/relationships/customXml" Target="../ink/ink3592.xml"/><Relationship Id="rId357" Type="http://schemas.openxmlformats.org/officeDocument/2006/relationships/customXml" Target="../ink/ink3622.xml"/><Relationship Id="rId54" Type="http://schemas.openxmlformats.org/officeDocument/2006/relationships/image" Target="../media/image2937.png"/><Relationship Id="rId96" Type="http://schemas.openxmlformats.org/officeDocument/2006/relationships/image" Target="../media/image2957.png"/><Relationship Id="rId161" Type="http://schemas.openxmlformats.org/officeDocument/2006/relationships/customXml" Target="../ink/ink3515.xml"/><Relationship Id="rId217" Type="http://schemas.openxmlformats.org/officeDocument/2006/relationships/customXml" Target="../ink/ink3543.xml"/><Relationship Id="rId259" Type="http://schemas.openxmlformats.org/officeDocument/2006/relationships/customXml" Target="../ink/ink3564.xml"/><Relationship Id="rId23" Type="http://schemas.openxmlformats.org/officeDocument/2006/relationships/image" Target="../media/image2921.png"/><Relationship Id="rId119" Type="http://schemas.openxmlformats.org/officeDocument/2006/relationships/customXml" Target="../ink/ink3494.xml"/><Relationship Id="rId270" Type="http://schemas.openxmlformats.org/officeDocument/2006/relationships/image" Target="../media/image3042.png"/><Relationship Id="rId326" Type="http://schemas.openxmlformats.org/officeDocument/2006/relationships/image" Target="../media/image3070.png"/><Relationship Id="rId65" Type="http://schemas.openxmlformats.org/officeDocument/2006/relationships/customXml" Target="../ink/ink3467.xml"/><Relationship Id="rId130" Type="http://schemas.openxmlformats.org/officeDocument/2006/relationships/image" Target="../media/image2974.png"/><Relationship Id="rId368" Type="http://schemas.openxmlformats.org/officeDocument/2006/relationships/customXml" Target="../ink/ink3633.xml"/><Relationship Id="rId172" Type="http://schemas.openxmlformats.org/officeDocument/2006/relationships/image" Target="../media/image2995.png"/><Relationship Id="rId228" Type="http://schemas.openxmlformats.org/officeDocument/2006/relationships/image" Target="../media/image3022.png"/><Relationship Id="rId281" Type="http://schemas.openxmlformats.org/officeDocument/2006/relationships/customXml" Target="../ink/ink3575.xml"/><Relationship Id="rId337" Type="http://schemas.openxmlformats.org/officeDocument/2006/relationships/customXml" Target="../ink/ink3603.xml"/><Relationship Id="rId34" Type="http://schemas.openxmlformats.org/officeDocument/2006/relationships/image" Target="../media/image2927.png"/><Relationship Id="rId76" Type="http://schemas.openxmlformats.org/officeDocument/2006/relationships/image" Target="../media/image2948.png"/><Relationship Id="rId141" Type="http://schemas.openxmlformats.org/officeDocument/2006/relationships/customXml" Target="../ink/ink3505.xml"/><Relationship Id="rId379" Type="http://schemas.openxmlformats.org/officeDocument/2006/relationships/customXml" Target="../ink/ink3644.xml"/><Relationship Id="rId7" Type="http://schemas.openxmlformats.org/officeDocument/2006/relationships/image" Target="../media/image2913.png"/><Relationship Id="rId183" Type="http://schemas.openxmlformats.org/officeDocument/2006/relationships/customXml" Target="../ink/ink3526.xml"/><Relationship Id="rId239" Type="http://schemas.openxmlformats.org/officeDocument/2006/relationships/customXml" Target="../ink/ink3554.xml"/><Relationship Id="rId250" Type="http://schemas.openxmlformats.org/officeDocument/2006/relationships/image" Target="../media/image3033.png"/><Relationship Id="rId292" Type="http://schemas.openxmlformats.org/officeDocument/2006/relationships/image" Target="../media/image3053.png"/><Relationship Id="rId306" Type="http://schemas.openxmlformats.org/officeDocument/2006/relationships/image" Target="../media/image3060.png"/><Relationship Id="rId45" Type="http://schemas.openxmlformats.org/officeDocument/2006/relationships/customXml" Target="../ink/ink3457.xml"/><Relationship Id="rId87" Type="http://schemas.openxmlformats.org/officeDocument/2006/relationships/customXml" Target="../ink/ink3478.xml"/><Relationship Id="rId110" Type="http://schemas.openxmlformats.org/officeDocument/2006/relationships/image" Target="../media/image2964.png"/><Relationship Id="rId348" Type="http://schemas.openxmlformats.org/officeDocument/2006/relationships/customXml" Target="../ink/ink3613.xml"/><Relationship Id="rId152" Type="http://schemas.openxmlformats.org/officeDocument/2006/relationships/image" Target="../media/image2985.png"/><Relationship Id="rId194" Type="http://schemas.openxmlformats.org/officeDocument/2006/relationships/image" Target="../media/image3005.png"/><Relationship Id="rId208" Type="http://schemas.openxmlformats.org/officeDocument/2006/relationships/image" Target="../media/image3012.png"/><Relationship Id="rId261" Type="http://schemas.openxmlformats.org/officeDocument/2006/relationships/customXml" Target="../ink/ink3565.xml"/><Relationship Id="rId14" Type="http://schemas.openxmlformats.org/officeDocument/2006/relationships/customXml" Target="../ink/ink3442.xml"/><Relationship Id="rId56" Type="http://schemas.openxmlformats.org/officeDocument/2006/relationships/image" Target="../media/image2938.png"/><Relationship Id="rId317" Type="http://schemas.openxmlformats.org/officeDocument/2006/relationships/customXml" Target="../ink/ink3593.xml"/><Relationship Id="rId359" Type="http://schemas.openxmlformats.org/officeDocument/2006/relationships/customXml" Target="../ink/ink3624.xml"/><Relationship Id="rId98" Type="http://schemas.openxmlformats.org/officeDocument/2006/relationships/image" Target="../media/image2958.png"/><Relationship Id="rId121" Type="http://schemas.openxmlformats.org/officeDocument/2006/relationships/customXml" Target="../ink/ink3495.xml"/><Relationship Id="rId163" Type="http://schemas.openxmlformats.org/officeDocument/2006/relationships/customXml" Target="../ink/ink3516.xml"/><Relationship Id="rId219" Type="http://schemas.openxmlformats.org/officeDocument/2006/relationships/customXml" Target="../ink/ink3544.xml"/><Relationship Id="rId370" Type="http://schemas.openxmlformats.org/officeDocument/2006/relationships/customXml" Target="../ink/ink3635.xml"/><Relationship Id="rId230" Type="http://schemas.openxmlformats.org/officeDocument/2006/relationships/image" Target="../media/image3023.png"/><Relationship Id="rId25" Type="http://schemas.openxmlformats.org/officeDocument/2006/relationships/customXml" Target="../ink/ink3447.xml"/><Relationship Id="rId67" Type="http://schemas.openxmlformats.org/officeDocument/2006/relationships/customXml" Target="../ink/ink3468.xml"/><Relationship Id="rId272" Type="http://schemas.openxmlformats.org/officeDocument/2006/relationships/image" Target="../media/image3043.png"/><Relationship Id="rId328" Type="http://schemas.openxmlformats.org/officeDocument/2006/relationships/image" Target="../media/image3071.png"/><Relationship Id="rId132" Type="http://schemas.openxmlformats.org/officeDocument/2006/relationships/image" Target="../media/image2975.png"/><Relationship Id="rId174" Type="http://schemas.openxmlformats.org/officeDocument/2006/relationships/image" Target="../media/image2996.png"/><Relationship Id="rId381" Type="http://schemas.openxmlformats.org/officeDocument/2006/relationships/image" Target="../media/image3077.png"/><Relationship Id="rId241" Type="http://schemas.openxmlformats.org/officeDocument/2006/relationships/customXml" Target="../ink/ink3555.xml"/><Relationship Id="rId36" Type="http://schemas.openxmlformats.org/officeDocument/2006/relationships/image" Target="../media/image2928.png"/><Relationship Id="rId283" Type="http://schemas.openxmlformats.org/officeDocument/2006/relationships/customXml" Target="../ink/ink3576.xml"/><Relationship Id="rId339" Type="http://schemas.openxmlformats.org/officeDocument/2006/relationships/customXml" Target="../ink/ink3604.xml"/><Relationship Id="rId78" Type="http://schemas.openxmlformats.org/officeDocument/2006/relationships/image" Target="../media/image2949.png"/><Relationship Id="rId101" Type="http://schemas.openxmlformats.org/officeDocument/2006/relationships/customXml" Target="../ink/ink3485.xml"/><Relationship Id="rId143" Type="http://schemas.openxmlformats.org/officeDocument/2006/relationships/customXml" Target="../ink/ink3506.xml"/><Relationship Id="rId185" Type="http://schemas.openxmlformats.org/officeDocument/2006/relationships/customXml" Target="../ink/ink3527.xml"/><Relationship Id="rId350" Type="http://schemas.openxmlformats.org/officeDocument/2006/relationships/customXml" Target="../ink/ink3615.xml"/><Relationship Id="rId9" Type="http://schemas.openxmlformats.org/officeDocument/2006/relationships/image" Target="../media/image2914.png"/><Relationship Id="rId210" Type="http://schemas.openxmlformats.org/officeDocument/2006/relationships/image" Target="../media/image3013.png"/><Relationship Id="rId252" Type="http://schemas.openxmlformats.org/officeDocument/2006/relationships/image" Target="../media/image2766.png"/><Relationship Id="rId294" Type="http://schemas.openxmlformats.org/officeDocument/2006/relationships/image" Target="../media/image3054.png"/><Relationship Id="rId308" Type="http://schemas.openxmlformats.org/officeDocument/2006/relationships/image" Target="../media/image3061.png"/><Relationship Id="rId47" Type="http://schemas.openxmlformats.org/officeDocument/2006/relationships/customXml" Target="../ink/ink3458.xml"/><Relationship Id="rId89" Type="http://schemas.openxmlformats.org/officeDocument/2006/relationships/customXml" Target="../ink/ink3479.xml"/><Relationship Id="rId112" Type="http://schemas.openxmlformats.org/officeDocument/2006/relationships/image" Target="../media/image2965.png"/><Relationship Id="rId154" Type="http://schemas.openxmlformats.org/officeDocument/2006/relationships/image" Target="../media/image2986.png"/><Relationship Id="rId361" Type="http://schemas.openxmlformats.org/officeDocument/2006/relationships/customXml" Target="../ink/ink3626.xml"/><Relationship Id="rId196" Type="http://schemas.openxmlformats.org/officeDocument/2006/relationships/image" Target="../media/image3006.png"/><Relationship Id="rId200" Type="http://schemas.openxmlformats.org/officeDocument/2006/relationships/image" Target="../media/image3008.png"/><Relationship Id="rId382" Type="http://schemas.openxmlformats.org/officeDocument/2006/relationships/customXml" Target="../ink/ink3646.xml"/><Relationship Id="rId16" Type="http://schemas.openxmlformats.org/officeDocument/2006/relationships/customXml" Target="../ink/ink3443.xml"/><Relationship Id="rId221" Type="http://schemas.openxmlformats.org/officeDocument/2006/relationships/customXml" Target="../ink/ink3545.xml"/><Relationship Id="rId242" Type="http://schemas.openxmlformats.org/officeDocument/2006/relationships/image" Target="../media/image3029.png"/><Relationship Id="rId263" Type="http://schemas.openxmlformats.org/officeDocument/2006/relationships/customXml" Target="../ink/ink3566.xml"/><Relationship Id="rId284" Type="http://schemas.openxmlformats.org/officeDocument/2006/relationships/image" Target="../media/image3049.png"/><Relationship Id="rId319" Type="http://schemas.openxmlformats.org/officeDocument/2006/relationships/customXml" Target="../ink/ink3594.xml"/><Relationship Id="rId37" Type="http://schemas.openxmlformats.org/officeDocument/2006/relationships/customXml" Target="../ink/ink3453.xml"/><Relationship Id="rId58" Type="http://schemas.openxmlformats.org/officeDocument/2006/relationships/image" Target="../media/image2939.png"/><Relationship Id="rId79" Type="http://schemas.openxmlformats.org/officeDocument/2006/relationships/customXml" Target="../ink/ink3474.xml"/><Relationship Id="rId102" Type="http://schemas.openxmlformats.org/officeDocument/2006/relationships/image" Target="../media/image2960.png"/><Relationship Id="rId123" Type="http://schemas.openxmlformats.org/officeDocument/2006/relationships/customXml" Target="../ink/ink3496.xml"/><Relationship Id="rId144" Type="http://schemas.openxmlformats.org/officeDocument/2006/relationships/image" Target="../media/image2981.png"/><Relationship Id="rId330" Type="http://schemas.openxmlformats.org/officeDocument/2006/relationships/image" Target="../media/image3072.png"/><Relationship Id="rId90" Type="http://schemas.openxmlformats.org/officeDocument/2006/relationships/image" Target="../media/image2955.png"/><Relationship Id="rId165" Type="http://schemas.openxmlformats.org/officeDocument/2006/relationships/customXml" Target="../ink/ink3517.xml"/><Relationship Id="rId186" Type="http://schemas.openxmlformats.org/officeDocument/2006/relationships/image" Target="../media/image3001.png"/><Relationship Id="rId351" Type="http://schemas.openxmlformats.org/officeDocument/2006/relationships/customXml" Target="../ink/ink3616.xml"/><Relationship Id="rId372" Type="http://schemas.openxmlformats.org/officeDocument/2006/relationships/customXml" Target="../ink/ink3637.xml"/><Relationship Id="rId211" Type="http://schemas.openxmlformats.org/officeDocument/2006/relationships/customXml" Target="../ink/ink3540.xml"/><Relationship Id="rId232" Type="http://schemas.openxmlformats.org/officeDocument/2006/relationships/image" Target="../media/image3024.png"/><Relationship Id="rId253" Type="http://schemas.openxmlformats.org/officeDocument/2006/relationships/customXml" Target="../ink/ink3561.xml"/><Relationship Id="rId274" Type="http://schemas.openxmlformats.org/officeDocument/2006/relationships/image" Target="../media/image3044.png"/><Relationship Id="rId295" Type="http://schemas.openxmlformats.org/officeDocument/2006/relationships/customXml" Target="../ink/ink3582.xml"/><Relationship Id="rId309" Type="http://schemas.openxmlformats.org/officeDocument/2006/relationships/customXml" Target="../ink/ink3589.xml"/><Relationship Id="rId27" Type="http://schemas.openxmlformats.org/officeDocument/2006/relationships/customXml" Target="../ink/ink3448.xml"/><Relationship Id="rId48" Type="http://schemas.openxmlformats.org/officeDocument/2006/relationships/image" Target="../media/image2934.png"/><Relationship Id="rId69" Type="http://schemas.openxmlformats.org/officeDocument/2006/relationships/customXml" Target="../ink/ink3469.xml"/><Relationship Id="rId113" Type="http://schemas.openxmlformats.org/officeDocument/2006/relationships/customXml" Target="../ink/ink3491.xml"/><Relationship Id="rId134" Type="http://schemas.openxmlformats.org/officeDocument/2006/relationships/image" Target="../media/image2976.png"/><Relationship Id="rId320" Type="http://schemas.openxmlformats.org/officeDocument/2006/relationships/image" Target="../media/image3067.png"/><Relationship Id="rId80" Type="http://schemas.openxmlformats.org/officeDocument/2006/relationships/image" Target="../media/image2950.png"/><Relationship Id="rId155" Type="http://schemas.openxmlformats.org/officeDocument/2006/relationships/customXml" Target="../ink/ink3512.xml"/><Relationship Id="rId176" Type="http://schemas.openxmlformats.org/officeDocument/2006/relationships/image" Target="../media/image1090.png"/><Relationship Id="rId197" Type="http://schemas.openxmlformats.org/officeDocument/2006/relationships/customXml" Target="../ink/ink3533.xml"/><Relationship Id="rId341" Type="http://schemas.openxmlformats.org/officeDocument/2006/relationships/customXml" Target="../ink/ink3606.xml"/><Relationship Id="rId362" Type="http://schemas.openxmlformats.org/officeDocument/2006/relationships/customXml" Target="../ink/ink3627.xml"/><Relationship Id="rId383" Type="http://schemas.openxmlformats.org/officeDocument/2006/relationships/image" Target="../media/image3078.png"/><Relationship Id="rId201" Type="http://schemas.openxmlformats.org/officeDocument/2006/relationships/customXml" Target="../ink/ink3535.xml"/><Relationship Id="rId222" Type="http://schemas.openxmlformats.org/officeDocument/2006/relationships/image" Target="../media/image3019.png"/><Relationship Id="rId243" Type="http://schemas.openxmlformats.org/officeDocument/2006/relationships/customXml" Target="../ink/ink3556.xml"/><Relationship Id="rId264" Type="http://schemas.openxmlformats.org/officeDocument/2006/relationships/image" Target="../media/image3039.png"/><Relationship Id="rId285" Type="http://schemas.openxmlformats.org/officeDocument/2006/relationships/customXml" Target="../ink/ink3577.xml"/><Relationship Id="rId17" Type="http://schemas.openxmlformats.org/officeDocument/2006/relationships/image" Target="../media/image2918.png"/><Relationship Id="rId38" Type="http://schemas.openxmlformats.org/officeDocument/2006/relationships/image" Target="../media/image2929.png"/><Relationship Id="rId59" Type="http://schemas.openxmlformats.org/officeDocument/2006/relationships/customXml" Target="../ink/ink3464.xml"/><Relationship Id="rId103" Type="http://schemas.openxmlformats.org/officeDocument/2006/relationships/customXml" Target="../ink/ink3486.xml"/><Relationship Id="rId124" Type="http://schemas.openxmlformats.org/officeDocument/2006/relationships/image" Target="../media/image2971.png"/><Relationship Id="rId310" Type="http://schemas.openxmlformats.org/officeDocument/2006/relationships/image" Target="../media/image3062.png"/><Relationship Id="rId70" Type="http://schemas.openxmlformats.org/officeDocument/2006/relationships/image" Target="../media/image2945.png"/><Relationship Id="rId91" Type="http://schemas.openxmlformats.org/officeDocument/2006/relationships/customXml" Target="../ink/ink3480.xml"/><Relationship Id="rId145" Type="http://schemas.openxmlformats.org/officeDocument/2006/relationships/customXml" Target="../ink/ink3507.xml"/><Relationship Id="rId166" Type="http://schemas.openxmlformats.org/officeDocument/2006/relationships/image" Target="../media/image2992.png"/><Relationship Id="rId187" Type="http://schemas.openxmlformats.org/officeDocument/2006/relationships/customXml" Target="../ink/ink3528.xml"/><Relationship Id="rId331" Type="http://schemas.openxmlformats.org/officeDocument/2006/relationships/customXml" Target="../ink/ink3600.xml"/><Relationship Id="rId352" Type="http://schemas.openxmlformats.org/officeDocument/2006/relationships/customXml" Target="../ink/ink3617.xml"/><Relationship Id="rId373" Type="http://schemas.openxmlformats.org/officeDocument/2006/relationships/customXml" Target="../ink/ink363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014.png"/><Relationship Id="rId233" Type="http://schemas.openxmlformats.org/officeDocument/2006/relationships/customXml" Target="../ink/ink3551.xml"/><Relationship Id="rId254" Type="http://schemas.openxmlformats.org/officeDocument/2006/relationships/image" Target="../media/image3034.png"/><Relationship Id="rId28" Type="http://schemas.openxmlformats.org/officeDocument/2006/relationships/image" Target="../media/image2924.png"/><Relationship Id="rId49" Type="http://schemas.openxmlformats.org/officeDocument/2006/relationships/customXml" Target="../ink/ink3459.xml"/><Relationship Id="rId114" Type="http://schemas.openxmlformats.org/officeDocument/2006/relationships/image" Target="../media/image2966.png"/><Relationship Id="rId275" Type="http://schemas.openxmlformats.org/officeDocument/2006/relationships/customXml" Target="../ink/ink3572.xml"/><Relationship Id="rId296" Type="http://schemas.openxmlformats.org/officeDocument/2006/relationships/image" Target="../media/image3055.png"/><Relationship Id="rId300" Type="http://schemas.openxmlformats.org/officeDocument/2006/relationships/image" Target="../media/image3057.png"/><Relationship Id="rId60" Type="http://schemas.openxmlformats.org/officeDocument/2006/relationships/image" Target="../media/image2940.png"/><Relationship Id="rId81" Type="http://schemas.openxmlformats.org/officeDocument/2006/relationships/customXml" Target="../ink/ink3475.xml"/><Relationship Id="rId135" Type="http://schemas.openxmlformats.org/officeDocument/2006/relationships/customXml" Target="../ink/ink3502.xml"/><Relationship Id="rId156" Type="http://schemas.openxmlformats.org/officeDocument/2006/relationships/image" Target="../media/image2987.png"/><Relationship Id="rId177" Type="http://schemas.openxmlformats.org/officeDocument/2006/relationships/customXml" Target="../ink/ink3523.xml"/><Relationship Id="rId198" Type="http://schemas.openxmlformats.org/officeDocument/2006/relationships/image" Target="../media/image3007.png"/><Relationship Id="rId321" Type="http://schemas.openxmlformats.org/officeDocument/2006/relationships/customXml" Target="../ink/ink3595.xml"/><Relationship Id="rId342" Type="http://schemas.openxmlformats.org/officeDocument/2006/relationships/customXml" Target="../ink/ink3607.xml"/><Relationship Id="rId363" Type="http://schemas.openxmlformats.org/officeDocument/2006/relationships/customXml" Target="../ink/ink3628.xml"/><Relationship Id="rId384" Type="http://schemas.openxmlformats.org/officeDocument/2006/relationships/customXml" Target="../ink/ink3647.xml"/><Relationship Id="rId202" Type="http://schemas.openxmlformats.org/officeDocument/2006/relationships/image" Target="../media/image3009.png"/><Relationship Id="rId223" Type="http://schemas.openxmlformats.org/officeDocument/2006/relationships/customXml" Target="../ink/ink3546.xml"/><Relationship Id="rId244" Type="http://schemas.openxmlformats.org/officeDocument/2006/relationships/image" Target="../media/image3030.png"/><Relationship Id="rId18" Type="http://schemas.openxmlformats.org/officeDocument/2006/relationships/customXml" Target="../ink/ink3444.xml"/><Relationship Id="rId39" Type="http://schemas.openxmlformats.org/officeDocument/2006/relationships/customXml" Target="../ink/ink3454.xml"/><Relationship Id="rId265" Type="http://schemas.openxmlformats.org/officeDocument/2006/relationships/customXml" Target="../ink/ink3567.xml"/><Relationship Id="rId286" Type="http://schemas.openxmlformats.org/officeDocument/2006/relationships/image" Target="../media/image3050.png"/><Relationship Id="rId50" Type="http://schemas.openxmlformats.org/officeDocument/2006/relationships/image" Target="../media/image2935.png"/><Relationship Id="rId104" Type="http://schemas.openxmlformats.org/officeDocument/2006/relationships/image" Target="../media/image2961.png"/><Relationship Id="rId125" Type="http://schemas.openxmlformats.org/officeDocument/2006/relationships/customXml" Target="../ink/ink3497.xml"/><Relationship Id="rId146" Type="http://schemas.openxmlformats.org/officeDocument/2006/relationships/image" Target="../media/image2982.png"/><Relationship Id="rId167" Type="http://schemas.openxmlformats.org/officeDocument/2006/relationships/customXml" Target="../ink/ink3518.xml"/><Relationship Id="rId188" Type="http://schemas.openxmlformats.org/officeDocument/2006/relationships/image" Target="../media/image3002.png"/><Relationship Id="rId311" Type="http://schemas.openxmlformats.org/officeDocument/2006/relationships/customXml" Target="../ink/ink3590.xml"/><Relationship Id="rId332" Type="http://schemas.openxmlformats.org/officeDocument/2006/relationships/image" Target="../media/image3073.png"/><Relationship Id="rId353" Type="http://schemas.openxmlformats.org/officeDocument/2006/relationships/customXml" Target="../ink/ink3618.xml"/><Relationship Id="rId374" Type="http://schemas.openxmlformats.org/officeDocument/2006/relationships/customXml" Target="../ink/ink3639.xml"/><Relationship Id="rId71" Type="http://schemas.openxmlformats.org/officeDocument/2006/relationships/customXml" Target="../ink/ink3470.xml"/><Relationship Id="rId92" Type="http://schemas.openxmlformats.org/officeDocument/2006/relationships/image" Target="../media/image3.png"/><Relationship Id="rId213" Type="http://schemas.openxmlformats.org/officeDocument/2006/relationships/customXml" Target="../ink/ink3541.xml"/><Relationship Id="rId234" Type="http://schemas.openxmlformats.org/officeDocument/2006/relationships/image" Target="../media/image3025.png"/><Relationship Id="rId2" Type="http://schemas.openxmlformats.org/officeDocument/2006/relationships/customXml" Target="../ink/ink3436.xml"/><Relationship Id="rId29" Type="http://schemas.openxmlformats.org/officeDocument/2006/relationships/customXml" Target="../ink/ink3449.xml"/><Relationship Id="rId255" Type="http://schemas.openxmlformats.org/officeDocument/2006/relationships/customXml" Target="../ink/ink3562.xml"/><Relationship Id="rId276" Type="http://schemas.openxmlformats.org/officeDocument/2006/relationships/image" Target="../media/image3045.png"/><Relationship Id="rId297" Type="http://schemas.openxmlformats.org/officeDocument/2006/relationships/customXml" Target="../ink/ink3583.xml"/><Relationship Id="rId40" Type="http://schemas.openxmlformats.org/officeDocument/2006/relationships/image" Target="../media/image2930.png"/><Relationship Id="rId115" Type="http://schemas.openxmlformats.org/officeDocument/2006/relationships/customXml" Target="../ink/ink3492.xml"/><Relationship Id="rId136" Type="http://schemas.openxmlformats.org/officeDocument/2006/relationships/image" Target="../media/image2977.png"/><Relationship Id="rId157" Type="http://schemas.openxmlformats.org/officeDocument/2006/relationships/customXml" Target="../ink/ink3513.xml"/><Relationship Id="rId178" Type="http://schemas.openxmlformats.org/officeDocument/2006/relationships/image" Target="../media/image2997.png"/><Relationship Id="rId301" Type="http://schemas.openxmlformats.org/officeDocument/2006/relationships/customXml" Target="../ink/ink3585.xml"/><Relationship Id="rId322" Type="http://schemas.openxmlformats.org/officeDocument/2006/relationships/image" Target="../media/image3068.png"/><Relationship Id="rId343" Type="http://schemas.openxmlformats.org/officeDocument/2006/relationships/customXml" Target="../ink/ink3608.xml"/><Relationship Id="rId364" Type="http://schemas.openxmlformats.org/officeDocument/2006/relationships/customXml" Target="../ink/ink3629.xml"/><Relationship Id="rId61" Type="http://schemas.openxmlformats.org/officeDocument/2006/relationships/customXml" Target="../ink/ink3465.xml"/><Relationship Id="rId82" Type="http://schemas.openxmlformats.org/officeDocument/2006/relationships/image" Target="../media/image2951.png"/><Relationship Id="rId199" Type="http://schemas.openxmlformats.org/officeDocument/2006/relationships/customXml" Target="../ink/ink3534.xml"/><Relationship Id="rId203" Type="http://schemas.openxmlformats.org/officeDocument/2006/relationships/customXml" Target="../ink/ink3536.xml"/><Relationship Id="rId385" Type="http://schemas.openxmlformats.org/officeDocument/2006/relationships/image" Target="../media/image3079.png"/><Relationship Id="rId19" Type="http://schemas.openxmlformats.org/officeDocument/2006/relationships/image" Target="../media/image2919.png"/><Relationship Id="rId224" Type="http://schemas.openxmlformats.org/officeDocument/2006/relationships/image" Target="../media/image3020.png"/><Relationship Id="rId245" Type="http://schemas.openxmlformats.org/officeDocument/2006/relationships/customXml" Target="../ink/ink3557.xml"/><Relationship Id="rId266" Type="http://schemas.openxmlformats.org/officeDocument/2006/relationships/image" Target="../media/image3040.png"/><Relationship Id="rId287" Type="http://schemas.openxmlformats.org/officeDocument/2006/relationships/customXml" Target="../ink/ink3578.xml"/><Relationship Id="rId30" Type="http://schemas.openxmlformats.org/officeDocument/2006/relationships/image" Target="../media/image2925.png"/><Relationship Id="rId105" Type="http://schemas.openxmlformats.org/officeDocument/2006/relationships/customXml" Target="../ink/ink3487.xml"/><Relationship Id="rId126" Type="http://schemas.openxmlformats.org/officeDocument/2006/relationships/image" Target="../media/image2972.png"/><Relationship Id="rId147" Type="http://schemas.openxmlformats.org/officeDocument/2006/relationships/customXml" Target="../ink/ink3508.xml"/><Relationship Id="rId168" Type="http://schemas.openxmlformats.org/officeDocument/2006/relationships/image" Target="../media/image2993.png"/><Relationship Id="rId312" Type="http://schemas.openxmlformats.org/officeDocument/2006/relationships/image" Target="../media/image3063.png"/><Relationship Id="rId333" Type="http://schemas.openxmlformats.org/officeDocument/2006/relationships/customXml" Target="../ink/ink3601.xml"/><Relationship Id="rId354" Type="http://schemas.openxmlformats.org/officeDocument/2006/relationships/customXml" Target="../ink/ink3619.xml"/><Relationship Id="rId51" Type="http://schemas.openxmlformats.org/officeDocument/2006/relationships/customXml" Target="../ink/ink3460.xml"/><Relationship Id="rId72" Type="http://schemas.openxmlformats.org/officeDocument/2006/relationships/image" Target="../media/image2946.png"/><Relationship Id="rId93" Type="http://schemas.openxmlformats.org/officeDocument/2006/relationships/customXml" Target="../ink/ink3481.xml"/><Relationship Id="rId189" Type="http://schemas.openxmlformats.org/officeDocument/2006/relationships/customXml" Target="../ink/ink3529.xml"/><Relationship Id="rId375" Type="http://schemas.openxmlformats.org/officeDocument/2006/relationships/customXml" Target="../ink/ink3640.xml"/><Relationship Id="rId3" Type="http://schemas.openxmlformats.org/officeDocument/2006/relationships/image" Target="../media/image2911.png"/><Relationship Id="rId214" Type="http://schemas.openxmlformats.org/officeDocument/2006/relationships/image" Target="../media/image3015.png"/><Relationship Id="rId235" Type="http://schemas.openxmlformats.org/officeDocument/2006/relationships/customXml" Target="../ink/ink3552.xml"/><Relationship Id="rId256" Type="http://schemas.openxmlformats.org/officeDocument/2006/relationships/image" Target="../media/image3035.png"/><Relationship Id="rId277" Type="http://schemas.openxmlformats.org/officeDocument/2006/relationships/customXml" Target="../ink/ink3573.xml"/><Relationship Id="rId298" Type="http://schemas.openxmlformats.org/officeDocument/2006/relationships/image" Target="../media/image3056.png"/><Relationship Id="rId116" Type="http://schemas.openxmlformats.org/officeDocument/2006/relationships/image" Target="../media/image2967.png"/><Relationship Id="rId137" Type="http://schemas.openxmlformats.org/officeDocument/2006/relationships/customXml" Target="../ink/ink3503.xml"/><Relationship Id="rId158" Type="http://schemas.openxmlformats.org/officeDocument/2006/relationships/image" Target="../media/image2988.png"/><Relationship Id="rId302" Type="http://schemas.openxmlformats.org/officeDocument/2006/relationships/image" Target="../media/image3058.png"/><Relationship Id="rId323" Type="http://schemas.openxmlformats.org/officeDocument/2006/relationships/customXml" Target="../ink/ink3596.xml"/><Relationship Id="rId344" Type="http://schemas.openxmlformats.org/officeDocument/2006/relationships/customXml" Target="../ink/ink3609.xml"/><Relationship Id="rId20" Type="http://schemas.openxmlformats.org/officeDocument/2006/relationships/customXml" Target="../ink/ink3445.xml"/><Relationship Id="rId41" Type="http://schemas.openxmlformats.org/officeDocument/2006/relationships/customXml" Target="../ink/ink3455.xml"/><Relationship Id="rId62" Type="http://schemas.openxmlformats.org/officeDocument/2006/relationships/image" Target="../media/image2941.png"/><Relationship Id="rId83" Type="http://schemas.openxmlformats.org/officeDocument/2006/relationships/customXml" Target="../ink/ink3476.xml"/><Relationship Id="rId179" Type="http://schemas.openxmlformats.org/officeDocument/2006/relationships/customXml" Target="../ink/ink3524.xml"/><Relationship Id="rId365" Type="http://schemas.openxmlformats.org/officeDocument/2006/relationships/customXml" Target="../ink/ink3630.xml"/><Relationship Id="rId386" Type="http://schemas.openxmlformats.org/officeDocument/2006/relationships/customXml" Target="../ink/ink3648.xml"/><Relationship Id="rId190" Type="http://schemas.openxmlformats.org/officeDocument/2006/relationships/image" Target="../media/image3003.png"/><Relationship Id="rId204" Type="http://schemas.openxmlformats.org/officeDocument/2006/relationships/image" Target="../media/image3010.png"/><Relationship Id="rId225" Type="http://schemas.openxmlformats.org/officeDocument/2006/relationships/customXml" Target="../ink/ink3547.xml"/><Relationship Id="rId246" Type="http://schemas.openxmlformats.org/officeDocument/2006/relationships/image" Target="../media/image3031.png"/><Relationship Id="rId267" Type="http://schemas.openxmlformats.org/officeDocument/2006/relationships/customXml" Target="../ink/ink3568.xml"/><Relationship Id="rId288" Type="http://schemas.openxmlformats.org/officeDocument/2006/relationships/image" Target="../media/image3051.png"/><Relationship Id="rId106" Type="http://schemas.openxmlformats.org/officeDocument/2006/relationships/image" Target="../media/image2962.png"/><Relationship Id="rId127" Type="http://schemas.openxmlformats.org/officeDocument/2006/relationships/customXml" Target="../ink/ink3498.xml"/><Relationship Id="rId313" Type="http://schemas.openxmlformats.org/officeDocument/2006/relationships/customXml" Target="../ink/ink3591.xml"/><Relationship Id="rId10" Type="http://schemas.openxmlformats.org/officeDocument/2006/relationships/customXml" Target="../ink/ink3440.xml"/><Relationship Id="rId31" Type="http://schemas.openxmlformats.org/officeDocument/2006/relationships/customXml" Target="../ink/ink3450.xml"/><Relationship Id="rId52" Type="http://schemas.openxmlformats.org/officeDocument/2006/relationships/image" Target="../media/image2936.png"/><Relationship Id="rId73" Type="http://schemas.openxmlformats.org/officeDocument/2006/relationships/customXml" Target="../ink/ink3471.xml"/><Relationship Id="rId94" Type="http://schemas.openxmlformats.org/officeDocument/2006/relationships/image" Target="../media/image2956.png"/><Relationship Id="rId148" Type="http://schemas.openxmlformats.org/officeDocument/2006/relationships/image" Target="../media/image2983.png"/><Relationship Id="rId169" Type="http://schemas.openxmlformats.org/officeDocument/2006/relationships/customXml" Target="../ink/ink3519.xml"/><Relationship Id="rId334" Type="http://schemas.openxmlformats.org/officeDocument/2006/relationships/image" Target="../media/image3074.png"/><Relationship Id="rId355" Type="http://schemas.openxmlformats.org/officeDocument/2006/relationships/customXml" Target="../ink/ink3620.xml"/><Relationship Id="rId376" Type="http://schemas.openxmlformats.org/officeDocument/2006/relationships/customXml" Target="../ink/ink3641.xml"/><Relationship Id="rId4" Type="http://schemas.openxmlformats.org/officeDocument/2006/relationships/customXml" Target="../ink/ink3437.xml"/><Relationship Id="rId180" Type="http://schemas.openxmlformats.org/officeDocument/2006/relationships/image" Target="../media/image2998.png"/><Relationship Id="rId215" Type="http://schemas.openxmlformats.org/officeDocument/2006/relationships/customXml" Target="../ink/ink3542.xml"/><Relationship Id="rId236" Type="http://schemas.openxmlformats.org/officeDocument/2006/relationships/image" Target="../media/image3026.png"/><Relationship Id="rId257" Type="http://schemas.openxmlformats.org/officeDocument/2006/relationships/customXml" Target="../ink/ink3563.xml"/><Relationship Id="rId278" Type="http://schemas.openxmlformats.org/officeDocument/2006/relationships/image" Target="../media/image3046.png"/><Relationship Id="rId303" Type="http://schemas.openxmlformats.org/officeDocument/2006/relationships/customXml" Target="../ink/ink3586.xml"/><Relationship Id="rId42" Type="http://schemas.openxmlformats.org/officeDocument/2006/relationships/image" Target="../media/image2931.png"/><Relationship Id="rId84" Type="http://schemas.openxmlformats.org/officeDocument/2006/relationships/image" Target="../media/image2952.png"/><Relationship Id="rId138" Type="http://schemas.openxmlformats.org/officeDocument/2006/relationships/image" Target="../media/image2978.png"/><Relationship Id="rId345" Type="http://schemas.openxmlformats.org/officeDocument/2006/relationships/customXml" Target="../ink/ink3610.xml"/><Relationship Id="rId387" Type="http://schemas.openxmlformats.org/officeDocument/2006/relationships/image" Target="../media/image3080.png"/><Relationship Id="rId191" Type="http://schemas.openxmlformats.org/officeDocument/2006/relationships/customXml" Target="../ink/ink3530.xml"/><Relationship Id="rId205" Type="http://schemas.openxmlformats.org/officeDocument/2006/relationships/customXml" Target="../ink/ink3537.xml"/><Relationship Id="rId247" Type="http://schemas.openxmlformats.org/officeDocument/2006/relationships/customXml" Target="../ink/ink3558.xml"/><Relationship Id="rId107" Type="http://schemas.openxmlformats.org/officeDocument/2006/relationships/customXml" Target="../ink/ink3488.xml"/><Relationship Id="rId289" Type="http://schemas.openxmlformats.org/officeDocument/2006/relationships/customXml" Target="../ink/ink3579.xml"/><Relationship Id="rId11" Type="http://schemas.openxmlformats.org/officeDocument/2006/relationships/image" Target="../media/image2915.png"/><Relationship Id="rId53" Type="http://schemas.openxmlformats.org/officeDocument/2006/relationships/customXml" Target="../ink/ink3461.xml"/><Relationship Id="rId149" Type="http://schemas.openxmlformats.org/officeDocument/2006/relationships/customXml" Target="../ink/ink3509.xml"/><Relationship Id="rId314" Type="http://schemas.openxmlformats.org/officeDocument/2006/relationships/image" Target="../media/image3064.png"/><Relationship Id="rId356" Type="http://schemas.openxmlformats.org/officeDocument/2006/relationships/customXml" Target="../ink/ink3621.xml"/><Relationship Id="rId95" Type="http://schemas.openxmlformats.org/officeDocument/2006/relationships/customXml" Target="../ink/ink3482.xml"/><Relationship Id="rId160" Type="http://schemas.openxmlformats.org/officeDocument/2006/relationships/image" Target="../media/image2989.png"/><Relationship Id="rId216" Type="http://schemas.openxmlformats.org/officeDocument/2006/relationships/image" Target="../media/image3016.png"/><Relationship Id="rId258" Type="http://schemas.openxmlformats.org/officeDocument/2006/relationships/image" Target="../media/image3036.png"/><Relationship Id="rId22" Type="http://schemas.openxmlformats.org/officeDocument/2006/relationships/customXml" Target="../ink/ink3446.xml"/><Relationship Id="rId64" Type="http://schemas.openxmlformats.org/officeDocument/2006/relationships/image" Target="../media/image2942.png"/><Relationship Id="rId118" Type="http://schemas.openxmlformats.org/officeDocument/2006/relationships/image" Target="../media/image2968.png"/><Relationship Id="rId325" Type="http://schemas.openxmlformats.org/officeDocument/2006/relationships/customXml" Target="../ink/ink3597.xml"/><Relationship Id="rId367" Type="http://schemas.openxmlformats.org/officeDocument/2006/relationships/customXml" Target="../ink/ink3632.xml"/><Relationship Id="rId171" Type="http://schemas.openxmlformats.org/officeDocument/2006/relationships/customXml" Target="../ink/ink3520.xml"/><Relationship Id="rId227" Type="http://schemas.openxmlformats.org/officeDocument/2006/relationships/customXml" Target="../ink/ink3548.xml"/><Relationship Id="rId269" Type="http://schemas.openxmlformats.org/officeDocument/2006/relationships/customXml" Target="../ink/ink3569.xml"/><Relationship Id="rId33" Type="http://schemas.openxmlformats.org/officeDocument/2006/relationships/customXml" Target="../ink/ink3451.xml"/><Relationship Id="rId129" Type="http://schemas.openxmlformats.org/officeDocument/2006/relationships/customXml" Target="../ink/ink3499.xml"/><Relationship Id="rId280" Type="http://schemas.openxmlformats.org/officeDocument/2006/relationships/image" Target="../media/image3047.png"/><Relationship Id="rId336" Type="http://schemas.openxmlformats.org/officeDocument/2006/relationships/image" Target="../media/image3075.png"/><Relationship Id="rId75" Type="http://schemas.openxmlformats.org/officeDocument/2006/relationships/customXml" Target="../ink/ink3472.xml"/><Relationship Id="rId140" Type="http://schemas.openxmlformats.org/officeDocument/2006/relationships/image" Target="../media/image2979.png"/><Relationship Id="rId182" Type="http://schemas.openxmlformats.org/officeDocument/2006/relationships/image" Target="../media/image2999.png"/><Relationship Id="rId378" Type="http://schemas.openxmlformats.org/officeDocument/2006/relationships/customXml" Target="../ink/ink3643.xml"/><Relationship Id="rId6" Type="http://schemas.openxmlformats.org/officeDocument/2006/relationships/customXml" Target="../ink/ink3438.xml"/><Relationship Id="rId238" Type="http://schemas.openxmlformats.org/officeDocument/2006/relationships/image" Target="../media/image3027.png"/><Relationship Id="rId291" Type="http://schemas.openxmlformats.org/officeDocument/2006/relationships/customXml" Target="../ink/ink3580.xml"/><Relationship Id="rId305" Type="http://schemas.openxmlformats.org/officeDocument/2006/relationships/customXml" Target="../ink/ink3587.xml"/><Relationship Id="rId347" Type="http://schemas.openxmlformats.org/officeDocument/2006/relationships/customXml" Target="../ink/ink3612.xml"/><Relationship Id="rId44" Type="http://schemas.openxmlformats.org/officeDocument/2006/relationships/image" Target="../media/image2932.png"/><Relationship Id="rId86" Type="http://schemas.openxmlformats.org/officeDocument/2006/relationships/image" Target="../media/image2953.png"/><Relationship Id="rId151" Type="http://schemas.openxmlformats.org/officeDocument/2006/relationships/customXml" Target="../ink/ink3510.xml"/><Relationship Id="rId389" Type="http://schemas.openxmlformats.org/officeDocument/2006/relationships/image" Target="../media/image3081.png"/><Relationship Id="rId193" Type="http://schemas.openxmlformats.org/officeDocument/2006/relationships/customXml" Target="../ink/ink3531.xml"/><Relationship Id="rId207" Type="http://schemas.openxmlformats.org/officeDocument/2006/relationships/customXml" Target="../ink/ink3538.xml"/><Relationship Id="rId249" Type="http://schemas.openxmlformats.org/officeDocument/2006/relationships/customXml" Target="../ink/ink3559.xml"/><Relationship Id="rId13" Type="http://schemas.openxmlformats.org/officeDocument/2006/relationships/image" Target="../media/image2916.png"/><Relationship Id="rId109" Type="http://schemas.openxmlformats.org/officeDocument/2006/relationships/customXml" Target="../ink/ink3489.xml"/><Relationship Id="rId260" Type="http://schemas.openxmlformats.org/officeDocument/2006/relationships/image" Target="../media/image3037.png"/><Relationship Id="rId316" Type="http://schemas.openxmlformats.org/officeDocument/2006/relationships/image" Target="../media/image3065.png"/><Relationship Id="rId55" Type="http://schemas.openxmlformats.org/officeDocument/2006/relationships/customXml" Target="../ink/ink3462.xml"/><Relationship Id="rId97" Type="http://schemas.openxmlformats.org/officeDocument/2006/relationships/customXml" Target="../ink/ink3483.xml"/><Relationship Id="rId120" Type="http://schemas.openxmlformats.org/officeDocument/2006/relationships/image" Target="../media/image2969.png"/><Relationship Id="rId358" Type="http://schemas.openxmlformats.org/officeDocument/2006/relationships/customXml" Target="../ink/ink3623.xml"/><Relationship Id="rId162" Type="http://schemas.openxmlformats.org/officeDocument/2006/relationships/image" Target="../media/image2990.png"/><Relationship Id="rId218" Type="http://schemas.openxmlformats.org/officeDocument/2006/relationships/image" Target="../media/image3017.png"/><Relationship Id="rId271" Type="http://schemas.openxmlformats.org/officeDocument/2006/relationships/customXml" Target="../ink/ink3570.xml"/><Relationship Id="rId24" Type="http://schemas.openxmlformats.org/officeDocument/2006/relationships/image" Target="../media/image2922.png"/><Relationship Id="rId66" Type="http://schemas.openxmlformats.org/officeDocument/2006/relationships/image" Target="../media/image2943.png"/><Relationship Id="rId131" Type="http://schemas.openxmlformats.org/officeDocument/2006/relationships/customXml" Target="../ink/ink3500.xml"/><Relationship Id="rId327" Type="http://schemas.openxmlformats.org/officeDocument/2006/relationships/customXml" Target="../ink/ink3598.xml"/><Relationship Id="rId369" Type="http://schemas.openxmlformats.org/officeDocument/2006/relationships/customXml" Target="../ink/ink3634.xml"/><Relationship Id="rId173" Type="http://schemas.openxmlformats.org/officeDocument/2006/relationships/customXml" Target="../ink/ink3521.xml"/><Relationship Id="rId229" Type="http://schemas.openxmlformats.org/officeDocument/2006/relationships/customXml" Target="../ink/ink3549.xml"/><Relationship Id="rId380" Type="http://schemas.openxmlformats.org/officeDocument/2006/relationships/customXml" Target="../ink/ink3645.xml"/><Relationship Id="rId240" Type="http://schemas.openxmlformats.org/officeDocument/2006/relationships/image" Target="../media/image3028.png"/><Relationship Id="rId35" Type="http://schemas.openxmlformats.org/officeDocument/2006/relationships/customXml" Target="../ink/ink3452.xml"/><Relationship Id="rId77" Type="http://schemas.openxmlformats.org/officeDocument/2006/relationships/customXml" Target="../ink/ink3473.xml"/><Relationship Id="rId100" Type="http://schemas.openxmlformats.org/officeDocument/2006/relationships/image" Target="../media/image2959.png"/><Relationship Id="rId282" Type="http://schemas.openxmlformats.org/officeDocument/2006/relationships/image" Target="../media/image3048.png"/><Relationship Id="rId338" Type="http://schemas.openxmlformats.org/officeDocument/2006/relationships/image" Target="../media/image3076.png"/><Relationship Id="rId8" Type="http://schemas.openxmlformats.org/officeDocument/2006/relationships/customXml" Target="../ink/ink3439.xml"/><Relationship Id="rId142" Type="http://schemas.openxmlformats.org/officeDocument/2006/relationships/image" Target="../media/image2980.png"/><Relationship Id="rId184" Type="http://schemas.openxmlformats.org/officeDocument/2006/relationships/image" Target="../media/image3000.png"/><Relationship Id="rId251" Type="http://schemas.openxmlformats.org/officeDocument/2006/relationships/customXml" Target="../ink/ink3560.xml"/><Relationship Id="rId46" Type="http://schemas.openxmlformats.org/officeDocument/2006/relationships/image" Target="../media/image2933.png"/><Relationship Id="rId293" Type="http://schemas.openxmlformats.org/officeDocument/2006/relationships/customXml" Target="../ink/ink3581.xml"/><Relationship Id="rId307" Type="http://schemas.openxmlformats.org/officeDocument/2006/relationships/customXml" Target="../ink/ink3588.xml"/><Relationship Id="rId349" Type="http://schemas.openxmlformats.org/officeDocument/2006/relationships/customXml" Target="../ink/ink3614.xml"/><Relationship Id="rId88" Type="http://schemas.openxmlformats.org/officeDocument/2006/relationships/image" Target="../media/image2954.png"/><Relationship Id="rId111" Type="http://schemas.openxmlformats.org/officeDocument/2006/relationships/customXml" Target="../ink/ink3490.xml"/><Relationship Id="rId153" Type="http://schemas.openxmlformats.org/officeDocument/2006/relationships/customXml" Target="../ink/ink3511.xml"/><Relationship Id="rId195" Type="http://schemas.openxmlformats.org/officeDocument/2006/relationships/customXml" Target="../ink/ink3532.xml"/><Relationship Id="rId209" Type="http://schemas.openxmlformats.org/officeDocument/2006/relationships/customXml" Target="../ink/ink3539.xml"/><Relationship Id="rId360" Type="http://schemas.openxmlformats.org/officeDocument/2006/relationships/customXml" Target="../ink/ink3625.xml"/><Relationship Id="rId220" Type="http://schemas.openxmlformats.org/officeDocument/2006/relationships/image" Target="../media/image3018.png"/><Relationship Id="rId15" Type="http://schemas.openxmlformats.org/officeDocument/2006/relationships/image" Target="../media/image2917.png"/><Relationship Id="rId57" Type="http://schemas.openxmlformats.org/officeDocument/2006/relationships/customXml" Target="../ink/ink3463.xml"/><Relationship Id="rId262" Type="http://schemas.openxmlformats.org/officeDocument/2006/relationships/image" Target="../media/image3038.png"/><Relationship Id="rId318" Type="http://schemas.openxmlformats.org/officeDocument/2006/relationships/image" Target="../media/image3066.png"/><Relationship Id="rId99" Type="http://schemas.openxmlformats.org/officeDocument/2006/relationships/customXml" Target="../ink/ink3484.xml"/><Relationship Id="rId122" Type="http://schemas.openxmlformats.org/officeDocument/2006/relationships/image" Target="../media/image2970.png"/><Relationship Id="rId164" Type="http://schemas.openxmlformats.org/officeDocument/2006/relationships/image" Target="../media/image2991.png"/><Relationship Id="rId371" Type="http://schemas.openxmlformats.org/officeDocument/2006/relationships/customXml" Target="../ink/ink3636.xml"/><Relationship Id="rId26" Type="http://schemas.openxmlformats.org/officeDocument/2006/relationships/image" Target="../media/image2923.png"/><Relationship Id="rId231" Type="http://schemas.openxmlformats.org/officeDocument/2006/relationships/customXml" Target="../ink/ink3550.xml"/><Relationship Id="rId273" Type="http://schemas.openxmlformats.org/officeDocument/2006/relationships/customXml" Target="../ink/ink3571.xml"/><Relationship Id="rId329" Type="http://schemas.openxmlformats.org/officeDocument/2006/relationships/customXml" Target="../ink/ink3599.xml"/><Relationship Id="rId68" Type="http://schemas.openxmlformats.org/officeDocument/2006/relationships/image" Target="../media/image2944.png"/><Relationship Id="rId133" Type="http://schemas.openxmlformats.org/officeDocument/2006/relationships/customXml" Target="../ink/ink3501.xml"/><Relationship Id="rId175" Type="http://schemas.openxmlformats.org/officeDocument/2006/relationships/customXml" Target="../ink/ink3522.xml"/><Relationship Id="rId340" Type="http://schemas.openxmlformats.org/officeDocument/2006/relationships/customXml" Target="../ink/ink3605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94.png"/><Relationship Id="rId21" Type="http://schemas.openxmlformats.org/officeDocument/2006/relationships/customXml" Target="../ink/ink3659.xml"/><Relationship Id="rId42" Type="http://schemas.openxmlformats.org/officeDocument/2006/relationships/image" Target="../media/image3102.png"/><Relationship Id="rId47" Type="http://schemas.openxmlformats.org/officeDocument/2006/relationships/customXml" Target="../ink/ink3672.xml"/><Relationship Id="rId63" Type="http://schemas.openxmlformats.org/officeDocument/2006/relationships/customXml" Target="../ink/ink3680.xml"/><Relationship Id="rId68" Type="http://schemas.openxmlformats.org/officeDocument/2006/relationships/image" Target="../media/image3115.png"/><Relationship Id="rId16" Type="http://schemas.openxmlformats.org/officeDocument/2006/relationships/image" Target="../media/image3089.png"/><Relationship Id="rId11" Type="http://schemas.openxmlformats.org/officeDocument/2006/relationships/customXml" Target="../ink/ink3654.xml"/><Relationship Id="rId24" Type="http://schemas.openxmlformats.org/officeDocument/2006/relationships/image" Target="../media/image3093.png"/><Relationship Id="rId32" Type="http://schemas.openxmlformats.org/officeDocument/2006/relationships/image" Target="../media/image3097.png"/><Relationship Id="rId37" Type="http://schemas.openxmlformats.org/officeDocument/2006/relationships/customXml" Target="../ink/ink3667.xml"/><Relationship Id="rId40" Type="http://schemas.openxmlformats.org/officeDocument/2006/relationships/image" Target="../media/image3101.png"/><Relationship Id="rId45" Type="http://schemas.openxmlformats.org/officeDocument/2006/relationships/customXml" Target="../ink/ink3671.xml"/><Relationship Id="rId53" Type="http://schemas.openxmlformats.org/officeDocument/2006/relationships/customXml" Target="../ink/ink3675.xml"/><Relationship Id="rId58" Type="http://schemas.openxmlformats.org/officeDocument/2006/relationships/image" Target="../media/image3110.png"/><Relationship Id="rId66" Type="http://schemas.openxmlformats.org/officeDocument/2006/relationships/image" Target="../media/image3114.png"/><Relationship Id="rId74" Type="http://schemas.openxmlformats.org/officeDocument/2006/relationships/image" Target="../media/image3118.png"/><Relationship Id="rId79" Type="http://schemas.openxmlformats.org/officeDocument/2006/relationships/customXml" Target="../ink/ink3688.xml"/><Relationship Id="rId5" Type="http://schemas.openxmlformats.org/officeDocument/2006/relationships/customXml" Target="../ink/ink3651.xml"/><Relationship Id="rId61" Type="http://schemas.openxmlformats.org/officeDocument/2006/relationships/customXml" Target="../ink/ink3679.xml"/><Relationship Id="rId19" Type="http://schemas.openxmlformats.org/officeDocument/2006/relationships/customXml" Target="../ink/ink3658.xml"/><Relationship Id="rId14" Type="http://schemas.openxmlformats.org/officeDocument/2006/relationships/image" Target="../media/image3088.png"/><Relationship Id="rId22" Type="http://schemas.openxmlformats.org/officeDocument/2006/relationships/image" Target="../media/image3092.png"/><Relationship Id="rId27" Type="http://schemas.openxmlformats.org/officeDocument/2006/relationships/customXml" Target="../ink/ink3662.xml"/><Relationship Id="rId30" Type="http://schemas.openxmlformats.org/officeDocument/2006/relationships/image" Target="../media/image3096.png"/><Relationship Id="rId35" Type="http://schemas.openxmlformats.org/officeDocument/2006/relationships/customXml" Target="../ink/ink3666.xml"/><Relationship Id="rId43" Type="http://schemas.openxmlformats.org/officeDocument/2006/relationships/customXml" Target="../ink/ink3670.xml"/><Relationship Id="rId48" Type="http://schemas.openxmlformats.org/officeDocument/2006/relationships/image" Target="../media/image3105.png"/><Relationship Id="rId56" Type="http://schemas.openxmlformats.org/officeDocument/2006/relationships/image" Target="../media/image3109.png"/><Relationship Id="rId64" Type="http://schemas.openxmlformats.org/officeDocument/2006/relationships/image" Target="../media/image3113.png"/><Relationship Id="rId69" Type="http://schemas.openxmlformats.org/officeDocument/2006/relationships/customXml" Target="../ink/ink3683.xml"/><Relationship Id="rId77" Type="http://schemas.openxmlformats.org/officeDocument/2006/relationships/customXml" Target="../ink/ink3687.xml"/><Relationship Id="rId8" Type="http://schemas.openxmlformats.org/officeDocument/2006/relationships/image" Target="../media/image3085.png"/><Relationship Id="rId51" Type="http://schemas.openxmlformats.org/officeDocument/2006/relationships/customXml" Target="../ink/ink3674.xml"/><Relationship Id="rId72" Type="http://schemas.openxmlformats.org/officeDocument/2006/relationships/image" Target="../media/image3117.png"/><Relationship Id="rId80" Type="http://schemas.openxmlformats.org/officeDocument/2006/relationships/image" Target="../media/image3121.png"/><Relationship Id="rId3" Type="http://schemas.openxmlformats.org/officeDocument/2006/relationships/customXml" Target="../ink/ink3650.xml"/><Relationship Id="rId12" Type="http://schemas.openxmlformats.org/officeDocument/2006/relationships/image" Target="../media/image3087.png"/><Relationship Id="rId17" Type="http://schemas.openxmlformats.org/officeDocument/2006/relationships/customXml" Target="../ink/ink3657.xml"/><Relationship Id="rId25" Type="http://schemas.openxmlformats.org/officeDocument/2006/relationships/customXml" Target="../ink/ink3661.xml"/><Relationship Id="rId33" Type="http://schemas.openxmlformats.org/officeDocument/2006/relationships/customXml" Target="../ink/ink3665.xml"/><Relationship Id="rId38" Type="http://schemas.openxmlformats.org/officeDocument/2006/relationships/image" Target="../media/image3100.png"/><Relationship Id="rId46" Type="http://schemas.openxmlformats.org/officeDocument/2006/relationships/image" Target="../media/image3104.png"/><Relationship Id="rId59" Type="http://schemas.openxmlformats.org/officeDocument/2006/relationships/customXml" Target="../ink/ink3678.xml"/><Relationship Id="rId67" Type="http://schemas.openxmlformats.org/officeDocument/2006/relationships/customXml" Target="../ink/ink3682.xml"/><Relationship Id="rId20" Type="http://schemas.openxmlformats.org/officeDocument/2006/relationships/image" Target="../media/image3091.png"/><Relationship Id="rId41" Type="http://schemas.openxmlformats.org/officeDocument/2006/relationships/customXml" Target="../ink/ink3669.xml"/><Relationship Id="rId54" Type="http://schemas.openxmlformats.org/officeDocument/2006/relationships/image" Target="../media/image3108.png"/><Relationship Id="rId62" Type="http://schemas.openxmlformats.org/officeDocument/2006/relationships/image" Target="../media/image3112.png"/><Relationship Id="rId70" Type="http://schemas.openxmlformats.org/officeDocument/2006/relationships/image" Target="../media/image3116.png"/><Relationship Id="rId75" Type="http://schemas.openxmlformats.org/officeDocument/2006/relationships/customXml" Target="../ink/ink36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4.png"/><Relationship Id="rId15" Type="http://schemas.openxmlformats.org/officeDocument/2006/relationships/customXml" Target="../ink/ink3656.xml"/><Relationship Id="rId23" Type="http://schemas.openxmlformats.org/officeDocument/2006/relationships/customXml" Target="../ink/ink3660.xml"/><Relationship Id="rId28" Type="http://schemas.openxmlformats.org/officeDocument/2006/relationships/image" Target="../media/image3095.png"/><Relationship Id="rId36" Type="http://schemas.openxmlformats.org/officeDocument/2006/relationships/image" Target="../media/image3099.png"/><Relationship Id="rId49" Type="http://schemas.openxmlformats.org/officeDocument/2006/relationships/customXml" Target="../ink/ink3673.xml"/><Relationship Id="rId57" Type="http://schemas.openxmlformats.org/officeDocument/2006/relationships/customXml" Target="../ink/ink3677.xml"/><Relationship Id="rId10" Type="http://schemas.openxmlformats.org/officeDocument/2006/relationships/image" Target="../media/image3086.png"/><Relationship Id="rId31" Type="http://schemas.openxmlformats.org/officeDocument/2006/relationships/customXml" Target="../ink/ink3664.xml"/><Relationship Id="rId44" Type="http://schemas.openxmlformats.org/officeDocument/2006/relationships/image" Target="../media/image3103.png"/><Relationship Id="rId52" Type="http://schemas.openxmlformats.org/officeDocument/2006/relationships/image" Target="../media/image3107.png"/><Relationship Id="rId60" Type="http://schemas.openxmlformats.org/officeDocument/2006/relationships/image" Target="../media/image3111.png"/><Relationship Id="rId65" Type="http://schemas.openxmlformats.org/officeDocument/2006/relationships/customXml" Target="../ink/ink3681.xml"/><Relationship Id="rId73" Type="http://schemas.openxmlformats.org/officeDocument/2006/relationships/customXml" Target="../ink/ink3685.xml"/><Relationship Id="rId78" Type="http://schemas.openxmlformats.org/officeDocument/2006/relationships/image" Target="../media/image3120.png"/><Relationship Id="rId4" Type="http://schemas.openxmlformats.org/officeDocument/2006/relationships/image" Target="../media/image3083.png"/><Relationship Id="rId9" Type="http://schemas.openxmlformats.org/officeDocument/2006/relationships/customXml" Target="../ink/ink3653.xml"/><Relationship Id="rId13" Type="http://schemas.openxmlformats.org/officeDocument/2006/relationships/customXml" Target="../ink/ink3655.xml"/><Relationship Id="rId18" Type="http://schemas.openxmlformats.org/officeDocument/2006/relationships/image" Target="../media/image3090.png"/><Relationship Id="rId39" Type="http://schemas.openxmlformats.org/officeDocument/2006/relationships/customXml" Target="../ink/ink3668.xml"/><Relationship Id="rId34" Type="http://schemas.openxmlformats.org/officeDocument/2006/relationships/image" Target="../media/image3098.png"/><Relationship Id="rId50" Type="http://schemas.openxmlformats.org/officeDocument/2006/relationships/image" Target="../media/image3106.png"/><Relationship Id="rId55" Type="http://schemas.openxmlformats.org/officeDocument/2006/relationships/customXml" Target="../ink/ink3676.xml"/><Relationship Id="rId76" Type="http://schemas.openxmlformats.org/officeDocument/2006/relationships/image" Target="../media/image3119.png"/><Relationship Id="rId7" Type="http://schemas.openxmlformats.org/officeDocument/2006/relationships/customXml" Target="../ink/ink3652.xml"/><Relationship Id="rId71" Type="http://schemas.openxmlformats.org/officeDocument/2006/relationships/customXml" Target="../ink/ink3684.xml"/><Relationship Id="rId2" Type="http://schemas.openxmlformats.org/officeDocument/2006/relationships/image" Target="../media/image3082.png"/><Relationship Id="rId29" Type="http://schemas.openxmlformats.org/officeDocument/2006/relationships/customXml" Target="../ink/ink366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671" Type="http://schemas.openxmlformats.org/officeDocument/2006/relationships/image" Target="NULL"/><Relationship Id="rId769" Type="http://schemas.openxmlformats.org/officeDocument/2006/relationships/customXml" Target="../ink/ink386.xml"/><Relationship Id="rId21" Type="http://schemas.openxmlformats.org/officeDocument/2006/relationships/image" Target="NULL"/><Relationship Id="rId324" Type="http://schemas.openxmlformats.org/officeDocument/2006/relationships/customXml" Target="../ink/ink163.xml"/><Relationship Id="rId531" Type="http://schemas.openxmlformats.org/officeDocument/2006/relationships/image" Target="NULL"/><Relationship Id="rId629" Type="http://schemas.openxmlformats.org/officeDocument/2006/relationships/image" Target="NULL"/><Relationship Id="rId170" Type="http://schemas.openxmlformats.org/officeDocument/2006/relationships/customXml" Target="../ink/ink86.xml"/><Relationship Id="rId836" Type="http://schemas.openxmlformats.org/officeDocument/2006/relationships/image" Target="NULL"/><Relationship Id="rId268" Type="http://schemas.openxmlformats.org/officeDocument/2006/relationships/customXml" Target="../ink/ink135.xml"/><Relationship Id="rId475" Type="http://schemas.openxmlformats.org/officeDocument/2006/relationships/image" Target="NULL"/><Relationship Id="rId682" Type="http://schemas.openxmlformats.org/officeDocument/2006/relationships/customXml" Target="../ink/ink342.xml"/><Relationship Id="rId903" Type="http://schemas.openxmlformats.org/officeDocument/2006/relationships/customXml" Target="../ink/ink453.xml"/><Relationship Id="rId32" Type="http://schemas.openxmlformats.org/officeDocument/2006/relationships/customXml" Target="../ink/ink16.xml"/><Relationship Id="rId128" Type="http://schemas.openxmlformats.org/officeDocument/2006/relationships/customXml" Target="../ink/ink65.xml"/><Relationship Id="rId335" Type="http://schemas.openxmlformats.org/officeDocument/2006/relationships/image" Target="NULL"/><Relationship Id="rId542" Type="http://schemas.openxmlformats.org/officeDocument/2006/relationships/customXml" Target="../ink/ink272.xml"/><Relationship Id="rId181" Type="http://schemas.openxmlformats.org/officeDocument/2006/relationships/image" Target="NULL"/><Relationship Id="rId402" Type="http://schemas.openxmlformats.org/officeDocument/2006/relationships/customXml" Target="../ink/ink202.xml"/><Relationship Id="rId847" Type="http://schemas.openxmlformats.org/officeDocument/2006/relationships/customXml" Target="../ink/ink425.xml"/><Relationship Id="rId279" Type="http://schemas.openxmlformats.org/officeDocument/2006/relationships/image" Target="NULL"/><Relationship Id="rId486" Type="http://schemas.openxmlformats.org/officeDocument/2006/relationships/customXml" Target="../ink/ink244.xml"/><Relationship Id="rId693" Type="http://schemas.openxmlformats.org/officeDocument/2006/relationships/image" Target="NULL"/><Relationship Id="rId707" Type="http://schemas.openxmlformats.org/officeDocument/2006/relationships/image" Target="NULL"/><Relationship Id="rId914" Type="http://schemas.openxmlformats.org/officeDocument/2006/relationships/image" Target="NULL"/><Relationship Id="rId43" Type="http://schemas.openxmlformats.org/officeDocument/2006/relationships/image" Target="NULL"/><Relationship Id="rId139" Type="http://schemas.openxmlformats.org/officeDocument/2006/relationships/image" Target="NULL"/><Relationship Id="rId346" Type="http://schemas.openxmlformats.org/officeDocument/2006/relationships/customXml" Target="../ink/ink174.xml"/><Relationship Id="rId553" Type="http://schemas.openxmlformats.org/officeDocument/2006/relationships/image" Target="NULL"/><Relationship Id="rId760" Type="http://schemas.openxmlformats.org/officeDocument/2006/relationships/image" Target="NULL"/><Relationship Id="rId192" Type="http://schemas.openxmlformats.org/officeDocument/2006/relationships/customXml" Target="../ink/ink97.xml"/><Relationship Id="rId206" Type="http://schemas.openxmlformats.org/officeDocument/2006/relationships/customXml" Target="../ink/ink104.xml"/><Relationship Id="rId413" Type="http://schemas.openxmlformats.org/officeDocument/2006/relationships/image" Target="NULL"/><Relationship Id="rId858" Type="http://schemas.openxmlformats.org/officeDocument/2006/relationships/image" Target="NULL"/><Relationship Id="rId497" Type="http://schemas.openxmlformats.org/officeDocument/2006/relationships/image" Target="NULL"/><Relationship Id="rId620" Type="http://schemas.openxmlformats.org/officeDocument/2006/relationships/customXml" Target="../ink/ink311.xml"/><Relationship Id="rId718" Type="http://schemas.openxmlformats.org/officeDocument/2006/relationships/customXml" Target="../ink/ink360.xml"/><Relationship Id="rId925" Type="http://schemas.openxmlformats.org/officeDocument/2006/relationships/customXml" Target="../ink/ink464.xml"/><Relationship Id="rId357" Type="http://schemas.openxmlformats.org/officeDocument/2006/relationships/image" Target="NULL"/><Relationship Id="rId54" Type="http://schemas.openxmlformats.org/officeDocument/2006/relationships/image" Target="NULL"/><Relationship Id="rId217" Type="http://schemas.openxmlformats.org/officeDocument/2006/relationships/image" Target="NULL"/><Relationship Id="rId564" Type="http://schemas.openxmlformats.org/officeDocument/2006/relationships/customXml" Target="../ink/ink283.xml"/><Relationship Id="rId771" Type="http://schemas.openxmlformats.org/officeDocument/2006/relationships/customXml" Target="../ink/ink387.xml"/><Relationship Id="rId869" Type="http://schemas.openxmlformats.org/officeDocument/2006/relationships/customXml" Target="../ink/ink436.xml"/><Relationship Id="rId424" Type="http://schemas.openxmlformats.org/officeDocument/2006/relationships/customXml" Target="../ink/ink213.xml"/><Relationship Id="rId631" Type="http://schemas.openxmlformats.org/officeDocument/2006/relationships/image" Target="NULL"/><Relationship Id="rId729" Type="http://schemas.openxmlformats.org/officeDocument/2006/relationships/customXml" Target="../ink/ink366.xml"/><Relationship Id="rId270" Type="http://schemas.openxmlformats.org/officeDocument/2006/relationships/customXml" Target="../ink/ink136.xml"/><Relationship Id="rId936" Type="http://schemas.openxmlformats.org/officeDocument/2006/relationships/image" Target="NULL"/><Relationship Id="rId65" Type="http://schemas.openxmlformats.org/officeDocument/2006/relationships/customXml" Target="../ink/ink33.xml"/><Relationship Id="rId130" Type="http://schemas.openxmlformats.org/officeDocument/2006/relationships/customXml" Target="../ink/ink66.xml"/><Relationship Id="rId368" Type="http://schemas.openxmlformats.org/officeDocument/2006/relationships/customXml" Target="../ink/ink185.xml"/><Relationship Id="rId575" Type="http://schemas.openxmlformats.org/officeDocument/2006/relationships/image" Target="NULL"/><Relationship Id="rId782" Type="http://schemas.openxmlformats.org/officeDocument/2006/relationships/image" Target="NULL"/><Relationship Id="rId228" Type="http://schemas.openxmlformats.org/officeDocument/2006/relationships/customXml" Target="../ink/ink115.xml"/><Relationship Id="rId435" Type="http://schemas.openxmlformats.org/officeDocument/2006/relationships/image" Target="NULL"/><Relationship Id="rId642" Type="http://schemas.openxmlformats.org/officeDocument/2006/relationships/customXml" Target="../ink/ink322.xml"/><Relationship Id="rId281" Type="http://schemas.openxmlformats.org/officeDocument/2006/relationships/image" Target="NULL"/><Relationship Id="rId502" Type="http://schemas.openxmlformats.org/officeDocument/2006/relationships/customXml" Target="../ink/ink252.xml"/><Relationship Id="rId947" Type="http://schemas.openxmlformats.org/officeDocument/2006/relationships/customXml" Target="../ink/ink475.xml"/><Relationship Id="rId76" Type="http://schemas.openxmlformats.org/officeDocument/2006/relationships/customXml" Target="../ink/ink39.xml"/><Relationship Id="rId141" Type="http://schemas.openxmlformats.org/officeDocument/2006/relationships/image" Target="NULL"/><Relationship Id="rId379" Type="http://schemas.openxmlformats.org/officeDocument/2006/relationships/image" Target="NULL"/><Relationship Id="rId586" Type="http://schemas.openxmlformats.org/officeDocument/2006/relationships/customXml" Target="../ink/ink294.xml"/><Relationship Id="rId793" Type="http://schemas.openxmlformats.org/officeDocument/2006/relationships/customXml" Target="../ink/ink398.xml"/><Relationship Id="rId807" Type="http://schemas.openxmlformats.org/officeDocument/2006/relationships/customXml" Target="../ink/ink405.xml"/><Relationship Id="rId7" Type="http://schemas.openxmlformats.org/officeDocument/2006/relationships/image" Target="NULL"/><Relationship Id="rId239" Type="http://schemas.openxmlformats.org/officeDocument/2006/relationships/image" Target="NULL"/><Relationship Id="rId446" Type="http://schemas.openxmlformats.org/officeDocument/2006/relationships/customXml" Target="../ink/ink224.xml"/><Relationship Id="rId653" Type="http://schemas.openxmlformats.org/officeDocument/2006/relationships/image" Target="NULL"/><Relationship Id="rId292" Type="http://schemas.openxmlformats.org/officeDocument/2006/relationships/customXml" Target="../ink/ink147.xml"/><Relationship Id="rId306" Type="http://schemas.openxmlformats.org/officeDocument/2006/relationships/customXml" Target="../ink/ink154.xml"/><Relationship Id="rId860" Type="http://schemas.openxmlformats.org/officeDocument/2006/relationships/image" Target="NULL"/><Relationship Id="rId958" Type="http://schemas.openxmlformats.org/officeDocument/2006/relationships/image" Target="NULL"/><Relationship Id="rId87" Type="http://schemas.openxmlformats.org/officeDocument/2006/relationships/image" Target="NULL"/><Relationship Id="rId513" Type="http://schemas.openxmlformats.org/officeDocument/2006/relationships/image" Target="NULL"/><Relationship Id="rId597" Type="http://schemas.openxmlformats.org/officeDocument/2006/relationships/image" Target="NULL"/><Relationship Id="rId720" Type="http://schemas.openxmlformats.org/officeDocument/2006/relationships/customXml" Target="../ink/ink361.xml"/><Relationship Id="rId818" Type="http://schemas.openxmlformats.org/officeDocument/2006/relationships/image" Target="NULL"/><Relationship Id="rId152" Type="http://schemas.openxmlformats.org/officeDocument/2006/relationships/customXml" Target="../ink/ink77.xml"/><Relationship Id="rId457" Type="http://schemas.openxmlformats.org/officeDocument/2006/relationships/image" Target="NULL"/><Relationship Id="rId664" Type="http://schemas.openxmlformats.org/officeDocument/2006/relationships/customXml" Target="../ink/ink333.xml"/><Relationship Id="rId871" Type="http://schemas.openxmlformats.org/officeDocument/2006/relationships/customXml" Target="../ink/ink437.xml"/><Relationship Id="rId14" Type="http://schemas.openxmlformats.org/officeDocument/2006/relationships/customXml" Target="../ink/ink7.xml"/><Relationship Id="rId317" Type="http://schemas.openxmlformats.org/officeDocument/2006/relationships/image" Target="NULL"/><Relationship Id="rId524" Type="http://schemas.openxmlformats.org/officeDocument/2006/relationships/customXml" Target="../ink/ink263.xml"/><Relationship Id="rId731" Type="http://schemas.openxmlformats.org/officeDocument/2006/relationships/customXml" Target="../ink/ink367.xml"/><Relationship Id="rId98" Type="http://schemas.openxmlformats.org/officeDocument/2006/relationships/customXml" Target="../ink/ink50.xml"/><Relationship Id="rId163" Type="http://schemas.openxmlformats.org/officeDocument/2006/relationships/image" Target="NULL"/><Relationship Id="rId370" Type="http://schemas.openxmlformats.org/officeDocument/2006/relationships/customXml" Target="../ink/ink186.xml"/><Relationship Id="rId829" Type="http://schemas.openxmlformats.org/officeDocument/2006/relationships/customXml" Target="../ink/ink416.xml"/><Relationship Id="rId230" Type="http://schemas.openxmlformats.org/officeDocument/2006/relationships/customXml" Target="../ink/ink116.xml"/><Relationship Id="rId468" Type="http://schemas.openxmlformats.org/officeDocument/2006/relationships/customXml" Target="../ink/ink235.xml"/><Relationship Id="rId675" Type="http://schemas.openxmlformats.org/officeDocument/2006/relationships/image" Target="NULL"/><Relationship Id="rId882" Type="http://schemas.openxmlformats.org/officeDocument/2006/relationships/image" Target="NULL"/><Relationship Id="rId25" Type="http://schemas.openxmlformats.org/officeDocument/2006/relationships/image" Target="NULL"/><Relationship Id="rId328" Type="http://schemas.openxmlformats.org/officeDocument/2006/relationships/customXml" Target="../ink/ink165.xml"/><Relationship Id="rId535" Type="http://schemas.openxmlformats.org/officeDocument/2006/relationships/image" Target="NULL"/><Relationship Id="rId742" Type="http://schemas.openxmlformats.org/officeDocument/2006/relationships/image" Target="NULL"/><Relationship Id="rId174" Type="http://schemas.openxmlformats.org/officeDocument/2006/relationships/customXml" Target="../ink/ink88.xml"/><Relationship Id="rId381" Type="http://schemas.openxmlformats.org/officeDocument/2006/relationships/image" Target="NULL"/><Relationship Id="rId602" Type="http://schemas.openxmlformats.org/officeDocument/2006/relationships/customXml" Target="../ink/ink302.xml"/><Relationship Id="rId241" Type="http://schemas.openxmlformats.org/officeDocument/2006/relationships/image" Target="NULL"/><Relationship Id="rId479" Type="http://schemas.openxmlformats.org/officeDocument/2006/relationships/image" Target="NULL"/><Relationship Id="rId686" Type="http://schemas.openxmlformats.org/officeDocument/2006/relationships/customXml" Target="../ink/ink344.xml"/><Relationship Id="rId893" Type="http://schemas.openxmlformats.org/officeDocument/2006/relationships/customXml" Target="../ink/ink448.xml"/><Relationship Id="rId907" Type="http://schemas.openxmlformats.org/officeDocument/2006/relationships/customXml" Target="../ink/ink455.xml"/><Relationship Id="rId36" Type="http://schemas.openxmlformats.org/officeDocument/2006/relationships/customXml" Target="../ink/ink18.xml"/><Relationship Id="rId339" Type="http://schemas.openxmlformats.org/officeDocument/2006/relationships/image" Target="NULL"/><Relationship Id="rId546" Type="http://schemas.openxmlformats.org/officeDocument/2006/relationships/customXml" Target="../ink/ink274.xml"/><Relationship Id="rId753" Type="http://schemas.openxmlformats.org/officeDocument/2006/relationships/customXml" Target="../ink/ink378.xml"/><Relationship Id="rId101" Type="http://schemas.openxmlformats.org/officeDocument/2006/relationships/image" Target="NULL"/><Relationship Id="rId185" Type="http://schemas.openxmlformats.org/officeDocument/2006/relationships/image" Target="NULL"/><Relationship Id="rId406" Type="http://schemas.openxmlformats.org/officeDocument/2006/relationships/customXml" Target="../ink/ink204.xml"/><Relationship Id="rId960" Type="http://schemas.openxmlformats.org/officeDocument/2006/relationships/image" Target="NULL"/><Relationship Id="rId392" Type="http://schemas.openxmlformats.org/officeDocument/2006/relationships/customXml" Target="../ink/ink197.xml"/><Relationship Id="rId613" Type="http://schemas.openxmlformats.org/officeDocument/2006/relationships/image" Target="NULL"/><Relationship Id="rId697" Type="http://schemas.openxmlformats.org/officeDocument/2006/relationships/image" Target="NULL"/><Relationship Id="rId820" Type="http://schemas.openxmlformats.org/officeDocument/2006/relationships/image" Target="NULL"/><Relationship Id="rId918" Type="http://schemas.openxmlformats.org/officeDocument/2006/relationships/image" Target="NULL"/><Relationship Id="rId252" Type="http://schemas.openxmlformats.org/officeDocument/2006/relationships/customXml" Target="../ink/ink127.xml"/><Relationship Id="rId47" Type="http://schemas.openxmlformats.org/officeDocument/2006/relationships/customXml" Target="../ink/ink24.xml"/><Relationship Id="rId112" Type="http://schemas.openxmlformats.org/officeDocument/2006/relationships/customXml" Target="../ink/ink57.xml"/><Relationship Id="rId557" Type="http://schemas.openxmlformats.org/officeDocument/2006/relationships/image" Target="NULL"/><Relationship Id="rId764" Type="http://schemas.openxmlformats.org/officeDocument/2006/relationships/image" Target="NULL"/><Relationship Id="rId196" Type="http://schemas.openxmlformats.org/officeDocument/2006/relationships/customXml" Target="../ink/ink99.xml"/><Relationship Id="rId417" Type="http://schemas.openxmlformats.org/officeDocument/2006/relationships/image" Target="NULL"/><Relationship Id="rId624" Type="http://schemas.openxmlformats.org/officeDocument/2006/relationships/customXml" Target="../ink/ink313.xml"/><Relationship Id="rId831" Type="http://schemas.openxmlformats.org/officeDocument/2006/relationships/customXml" Target="../ink/ink417.xml"/><Relationship Id="rId263" Type="http://schemas.openxmlformats.org/officeDocument/2006/relationships/image" Target="NULL"/><Relationship Id="rId470" Type="http://schemas.openxmlformats.org/officeDocument/2006/relationships/customXml" Target="../ink/ink236.xml"/><Relationship Id="rId929" Type="http://schemas.openxmlformats.org/officeDocument/2006/relationships/customXml" Target="../ink/ink466.xml"/><Relationship Id="rId58" Type="http://schemas.openxmlformats.org/officeDocument/2006/relationships/image" Target="NULL"/><Relationship Id="rId123" Type="http://schemas.openxmlformats.org/officeDocument/2006/relationships/image" Target="NULL"/><Relationship Id="rId330" Type="http://schemas.openxmlformats.org/officeDocument/2006/relationships/customXml" Target="../ink/ink166.xml"/><Relationship Id="rId568" Type="http://schemas.openxmlformats.org/officeDocument/2006/relationships/customXml" Target="../ink/ink285.xml"/><Relationship Id="rId775" Type="http://schemas.openxmlformats.org/officeDocument/2006/relationships/customXml" Target="../ink/ink389.xml"/><Relationship Id="rId428" Type="http://schemas.openxmlformats.org/officeDocument/2006/relationships/customXml" Target="../ink/ink215.xml"/><Relationship Id="rId635" Type="http://schemas.openxmlformats.org/officeDocument/2006/relationships/image" Target="NULL"/><Relationship Id="rId842" Type="http://schemas.openxmlformats.org/officeDocument/2006/relationships/image" Target="NULL"/><Relationship Id="rId274" Type="http://schemas.openxmlformats.org/officeDocument/2006/relationships/customXml" Target="../ink/ink138.xml"/><Relationship Id="rId481" Type="http://schemas.openxmlformats.org/officeDocument/2006/relationships/image" Target="NULL"/><Relationship Id="rId702" Type="http://schemas.openxmlformats.org/officeDocument/2006/relationships/customXml" Target="../ink/ink352.xml"/><Relationship Id="rId69" Type="http://schemas.openxmlformats.org/officeDocument/2006/relationships/customXml" Target="../ink/ink35.xml"/><Relationship Id="rId134" Type="http://schemas.openxmlformats.org/officeDocument/2006/relationships/customXml" Target="../ink/ink68.xml"/><Relationship Id="rId579" Type="http://schemas.openxmlformats.org/officeDocument/2006/relationships/image" Target="NULL"/><Relationship Id="rId786" Type="http://schemas.openxmlformats.org/officeDocument/2006/relationships/image" Target="NULL"/><Relationship Id="rId341" Type="http://schemas.openxmlformats.org/officeDocument/2006/relationships/image" Target="NULL"/><Relationship Id="rId439" Type="http://schemas.openxmlformats.org/officeDocument/2006/relationships/image" Target="NULL"/><Relationship Id="rId646" Type="http://schemas.openxmlformats.org/officeDocument/2006/relationships/customXml" Target="../ink/ink324.xml"/><Relationship Id="rId201" Type="http://schemas.openxmlformats.org/officeDocument/2006/relationships/image" Target="NULL"/><Relationship Id="rId285" Type="http://schemas.openxmlformats.org/officeDocument/2006/relationships/image" Target="NULL"/><Relationship Id="rId506" Type="http://schemas.openxmlformats.org/officeDocument/2006/relationships/customXml" Target="../ink/ink254.xml"/><Relationship Id="rId853" Type="http://schemas.openxmlformats.org/officeDocument/2006/relationships/customXml" Target="../ink/ink428.xml"/><Relationship Id="rId492" Type="http://schemas.openxmlformats.org/officeDocument/2006/relationships/customXml" Target="../ink/ink247.xml"/><Relationship Id="rId713" Type="http://schemas.openxmlformats.org/officeDocument/2006/relationships/image" Target="NULL"/><Relationship Id="rId797" Type="http://schemas.openxmlformats.org/officeDocument/2006/relationships/customXml" Target="../ink/ink400.xml"/><Relationship Id="rId920" Type="http://schemas.openxmlformats.org/officeDocument/2006/relationships/image" Target="NULL"/><Relationship Id="rId145" Type="http://schemas.openxmlformats.org/officeDocument/2006/relationships/image" Target="NULL"/><Relationship Id="rId352" Type="http://schemas.openxmlformats.org/officeDocument/2006/relationships/customXml" Target="../ink/ink177.xml"/><Relationship Id="rId212" Type="http://schemas.openxmlformats.org/officeDocument/2006/relationships/customXml" Target="../ink/ink107.xml"/><Relationship Id="rId657" Type="http://schemas.openxmlformats.org/officeDocument/2006/relationships/image" Target="NULL"/><Relationship Id="rId864" Type="http://schemas.openxmlformats.org/officeDocument/2006/relationships/image" Target="NULL"/><Relationship Id="rId296" Type="http://schemas.openxmlformats.org/officeDocument/2006/relationships/customXml" Target="../ink/ink149.xml"/><Relationship Id="rId517" Type="http://schemas.openxmlformats.org/officeDocument/2006/relationships/image" Target="NULL"/><Relationship Id="rId724" Type="http://schemas.openxmlformats.org/officeDocument/2006/relationships/customXml" Target="../ink/ink363.xml"/><Relationship Id="rId931" Type="http://schemas.openxmlformats.org/officeDocument/2006/relationships/customXml" Target="../ink/ink467.xml"/><Relationship Id="rId60" Type="http://schemas.openxmlformats.org/officeDocument/2006/relationships/image" Target="NULL"/><Relationship Id="rId156" Type="http://schemas.openxmlformats.org/officeDocument/2006/relationships/customXml" Target="../ink/ink79.xml"/><Relationship Id="rId363" Type="http://schemas.openxmlformats.org/officeDocument/2006/relationships/image" Target="NULL"/><Relationship Id="rId570" Type="http://schemas.openxmlformats.org/officeDocument/2006/relationships/customXml" Target="../ink/ink286.xml"/><Relationship Id="rId223" Type="http://schemas.openxmlformats.org/officeDocument/2006/relationships/image" Target="NULL"/><Relationship Id="rId430" Type="http://schemas.openxmlformats.org/officeDocument/2006/relationships/customXml" Target="../ink/ink216.xml"/><Relationship Id="rId668" Type="http://schemas.openxmlformats.org/officeDocument/2006/relationships/customXml" Target="../ink/ink335.xml"/><Relationship Id="rId875" Type="http://schemas.openxmlformats.org/officeDocument/2006/relationships/customXml" Target="../ink/ink439.xml"/><Relationship Id="rId18" Type="http://schemas.openxmlformats.org/officeDocument/2006/relationships/customXml" Target="../ink/ink9.xml"/><Relationship Id="rId528" Type="http://schemas.openxmlformats.org/officeDocument/2006/relationships/customXml" Target="../ink/ink265.xml"/><Relationship Id="rId735" Type="http://schemas.openxmlformats.org/officeDocument/2006/relationships/customXml" Target="../ink/ink369.xml"/><Relationship Id="rId942" Type="http://schemas.openxmlformats.org/officeDocument/2006/relationships/image" Target="NULL"/><Relationship Id="rId167" Type="http://schemas.openxmlformats.org/officeDocument/2006/relationships/image" Target="NULL"/><Relationship Id="rId374" Type="http://schemas.openxmlformats.org/officeDocument/2006/relationships/customXml" Target="../ink/ink188.xml"/><Relationship Id="rId581" Type="http://schemas.openxmlformats.org/officeDocument/2006/relationships/image" Target="NULL"/><Relationship Id="rId71" Type="http://schemas.openxmlformats.org/officeDocument/2006/relationships/customXml" Target="../ink/ink36.xml"/><Relationship Id="rId234" Type="http://schemas.openxmlformats.org/officeDocument/2006/relationships/customXml" Target="../ink/ink118.xml"/><Relationship Id="rId679" Type="http://schemas.openxmlformats.org/officeDocument/2006/relationships/image" Target="NULL"/><Relationship Id="rId802" Type="http://schemas.openxmlformats.org/officeDocument/2006/relationships/image" Target="NULL"/><Relationship Id="rId886" Type="http://schemas.openxmlformats.org/officeDocument/2006/relationships/image" Target="NULL"/><Relationship Id="rId2" Type="http://schemas.openxmlformats.org/officeDocument/2006/relationships/customXml" Target="../ink/ink1.xml"/><Relationship Id="rId29" Type="http://schemas.openxmlformats.org/officeDocument/2006/relationships/image" Target="NULL"/><Relationship Id="rId441" Type="http://schemas.openxmlformats.org/officeDocument/2006/relationships/image" Target="NULL"/><Relationship Id="rId539" Type="http://schemas.openxmlformats.org/officeDocument/2006/relationships/image" Target="NULL"/><Relationship Id="rId746" Type="http://schemas.openxmlformats.org/officeDocument/2006/relationships/image" Target="NULL"/><Relationship Id="rId178" Type="http://schemas.openxmlformats.org/officeDocument/2006/relationships/customXml" Target="../ink/ink90.xml"/><Relationship Id="rId301" Type="http://schemas.openxmlformats.org/officeDocument/2006/relationships/image" Target="NULL"/><Relationship Id="rId953" Type="http://schemas.openxmlformats.org/officeDocument/2006/relationships/customXml" Target="../ink/ink478.xml"/><Relationship Id="rId82" Type="http://schemas.openxmlformats.org/officeDocument/2006/relationships/customXml" Target="../ink/ink42.xml"/><Relationship Id="rId385" Type="http://schemas.openxmlformats.org/officeDocument/2006/relationships/image" Target="NULL"/><Relationship Id="rId592" Type="http://schemas.openxmlformats.org/officeDocument/2006/relationships/customXml" Target="../ink/ink297.xml"/><Relationship Id="rId606" Type="http://schemas.openxmlformats.org/officeDocument/2006/relationships/customXml" Target="../ink/ink304.xml"/><Relationship Id="rId813" Type="http://schemas.openxmlformats.org/officeDocument/2006/relationships/customXml" Target="../ink/ink408.xml"/><Relationship Id="rId245" Type="http://schemas.openxmlformats.org/officeDocument/2006/relationships/image" Target="NULL"/><Relationship Id="rId452" Type="http://schemas.openxmlformats.org/officeDocument/2006/relationships/customXml" Target="../ink/ink227.xml"/><Relationship Id="rId897" Type="http://schemas.openxmlformats.org/officeDocument/2006/relationships/customXml" Target="../ink/ink450.xml"/><Relationship Id="rId105" Type="http://schemas.openxmlformats.org/officeDocument/2006/relationships/image" Target="NULL"/><Relationship Id="rId312" Type="http://schemas.openxmlformats.org/officeDocument/2006/relationships/customXml" Target="../ink/ink157.xml"/><Relationship Id="rId757" Type="http://schemas.openxmlformats.org/officeDocument/2006/relationships/customXml" Target="../ink/ink380.xml"/><Relationship Id="rId93" Type="http://schemas.openxmlformats.org/officeDocument/2006/relationships/image" Target="NULL"/><Relationship Id="rId189" Type="http://schemas.openxmlformats.org/officeDocument/2006/relationships/image" Target="NULL"/><Relationship Id="rId396" Type="http://schemas.openxmlformats.org/officeDocument/2006/relationships/customXml" Target="../ink/ink199.xml"/><Relationship Id="rId617" Type="http://schemas.openxmlformats.org/officeDocument/2006/relationships/image" Target="NULL"/><Relationship Id="rId824" Type="http://schemas.openxmlformats.org/officeDocument/2006/relationships/image" Target="NULL"/><Relationship Id="rId256" Type="http://schemas.openxmlformats.org/officeDocument/2006/relationships/customXml" Target="../ink/ink129.xml"/><Relationship Id="rId463" Type="http://schemas.openxmlformats.org/officeDocument/2006/relationships/image" Target="NULL"/><Relationship Id="rId670" Type="http://schemas.openxmlformats.org/officeDocument/2006/relationships/customXml" Target="../ink/ink336.xml"/><Relationship Id="rId116" Type="http://schemas.openxmlformats.org/officeDocument/2006/relationships/customXml" Target="../ink/ink59.xml"/><Relationship Id="rId323" Type="http://schemas.openxmlformats.org/officeDocument/2006/relationships/image" Target="NULL"/><Relationship Id="rId530" Type="http://schemas.openxmlformats.org/officeDocument/2006/relationships/customXml" Target="../ink/ink266.xml"/><Relationship Id="rId768" Type="http://schemas.openxmlformats.org/officeDocument/2006/relationships/image" Target="NULL"/><Relationship Id="rId20" Type="http://schemas.openxmlformats.org/officeDocument/2006/relationships/customXml" Target="../ink/ink10.xml"/><Relationship Id="rId628" Type="http://schemas.openxmlformats.org/officeDocument/2006/relationships/customXml" Target="../ink/ink315.xml"/><Relationship Id="rId835" Type="http://schemas.openxmlformats.org/officeDocument/2006/relationships/customXml" Target="../ink/ink419.xml"/><Relationship Id="rId267" Type="http://schemas.openxmlformats.org/officeDocument/2006/relationships/image" Target="NULL"/><Relationship Id="rId474" Type="http://schemas.openxmlformats.org/officeDocument/2006/relationships/customXml" Target="../ink/ink238.xml"/><Relationship Id="rId127" Type="http://schemas.openxmlformats.org/officeDocument/2006/relationships/image" Target="NULL"/><Relationship Id="rId681" Type="http://schemas.openxmlformats.org/officeDocument/2006/relationships/image" Target="NULL"/><Relationship Id="rId779" Type="http://schemas.openxmlformats.org/officeDocument/2006/relationships/customXml" Target="../ink/ink391.xml"/><Relationship Id="rId902" Type="http://schemas.openxmlformats.org/officeDocument/2006/relationships/image" Target="NULL"/><Relationship Id="rId31" Type="http://schemas.openxmlformats.org/officeDocument/2006/relationships/image" Target="NULL"/><Relationship Id="rId334" Type="http://schemas.openxmlformats.org/officeDocument/2006/relationships/customXml" Target="../ink/ink168.xml"/><Relationship Id="rId541" Type="http://schemas.openxmlformats.org/officeDocument/2006/relationships/image" Target="NULL"/><Relationship Id="rId639" Type="http://schemas.openxmlformats.org/officeDocument/2006/relationships/image" Target="NULL"/><Relationship Id="rId180" Type="http://schemas.openxmlformats.org/officeDocument/2006/relationships/customXml" Target="../ink/ink91.xml"/><Relationship Id="rId278" Type="http://schemas.openxmlformats.org/officeDocument/2006/relationships/customXml" Target="../ink/ink140.xml"/><Relationship Id="rId401" Type="http://schemas.openxmlformats.org/officeDocument/2006/relationships/image" Target="NULL"/><Relationship Id="rId846" Type="http://schemas.openxmlformats.org/officeDocument/2006/relationships/image" Target="NULL"/><Relationship Id="rId485" Type="http://schemas.openxmlformats.org/officeDocument/2006/relationships/image" Target="NULL"/><Relationship Id="rId692" Type="http://schemas.openxmlformats.org/officeDocument/2006/relationships/customXml" Target="../ink/ink347.xml"/><Relationship Id="rId706" Type="http://schemas.openxmlformats.org/officeDocument/2006/relationships/customXml" Target="../ink/ink354.xml"/><Relationship Id="rId913" Type="http://schemas.openxmlformats.org/officeDocument/2006/relationships/customXml" Target="../ink/ink458.xml"/><Relationship Id="rId42" Type="http://schemas.openxmlformats.org/officeDocument/2006/relationships/customXml" Target="../ink/ink21.xml"/><Relationship Id="rId138" Type="http://schemas.openxmlformats.org/officeDocument/2006/relationships/customXml" Target="../ink/ink70.xml"/><Relationship Id="rId345" Type="http://schemas.openxmlformats.org/officeDocument/2006/relationships/image" Target="NULL"/><Relationship Id="rId552" Type="http://schemas.openxmlformats.org/officeDocument/2006/relationships/customXml" Target="../ink/ink277.xml"/><Relationship Id="rId191" Type="http://schemas.openxmlformats.org/officeDocument/2006/relationships/image" Target="NULL"/><Relationship Id="rId205" Type="http://schemas.openxmlformats.org/officeDocument/2006/relationships/image" Target="NULL"/><Relationship Id="rId412" Type="http://schemas.openxmlformats.org/officeDocument/2006/relationships/customXml" Target="../ink/ink207.xml"/><Relationship Id="rId857" Type="http://schemas.openxmlformats.org/officeDocument/2006/relationships/customXml" Target="../ink/ink430.xml"/><Relationship Id="rId289" Type="http://schemas.openxmlformats.org/officeDocument/2006/relationships/image" Target="NULL"/><Relationship Id="rId496" Type="http://schemas.openxmlformats.org/officeDocument/2006/relationships/customXml" Target="../ink/ink249.xml"/><Relationship Id="rId717" Type="http://schemas.openxmlformats.org/officeDocument/2006/relationships/image" Target="NULL"/><Relationship Id="rId924" Type="http://schemas.openxmlformats.org/officeDocument/2006/relationships/image" Target="NULL"/><Relationship Id="rId53" Type="http://schemas.openxmlformats.org/officeDocument/2006/relationships/customXml" Target="../ink/ink27.xml"/><Relationship Id="rId149" Type="http://schemas.openxmlformats.org/officeDocument/2006/relationships/image" Target="NULL"/><Relationship Id="rId356" Type="http://schemas.openxmlformats.org/officeDocument/2006/relationships/customXml" Target="../ink/ink179.xml"/><Relationship Id="rId563" Type="http://schemas.openxmlformats.org/officeDocument/2006/relationships/image" Target="NULL"/><Relationship Id="rId770" Type="http://schemas.openxmlformats.org/officeDocument/2006/relationships/image" Target="NULL"/><Relationship Id="rId216" Type="http://schemas.openxmlformats.org/officeDocument/2006/relationships/customXml" Target="../ink/ink109.xml"/><Relationship Id="rId423" Type="http://schemas.openxmlformats.org/officeDocument/2006/relationships/image" Target="NULL"/><Relationship Id="rId868" Type="http://schemas.openxmlformats.org/officeDocument/2006/relationships/image" Target="NULL"/><Relationship Id="rId630" Type="http://schemas.openxmlformats.org/officeDocument/2006/relationships/customXml" Target="../ink/ink316.xml"/><Relationship Id="rId728" Type="http://schemas.openxmlformats.org/officeDocument/2006/relationships/image" Target="NULL"/><Relationship Id="rId935" Type="http://schemas.openxmlformats.org/officeDocument/2006/relationships/customXml" Target="../ink/ink469.xml"/><Relationship Id="rId64" Type="http://schemas.openxmlformats.org/officeDocument/2006/relationships/image" Target="NULL"/><Relationship Id="rId367" Type="http://schemas.openxmlformats.org/officeDocument/2006/relationships/image" Target="NULL"/><Relationship Id="rId574" Type="http://schemas.openxmlformats.org/officeDocument/2006/relationships/customXml" Target="../ink/ink288.xml"/><Relationship Id="rId227" Type="http://schemas.openxmlformats.org/officeDocument/2006/relationships/image" Target="NULL"/><Relationship Id="rId781" Type="http://schemas.openxmlformats.org/officeDocument/2006/relationships/customXml" Target="../ink/ink392.xml"/><Relationship Id="rId879" Type="http://schemas.openxmlformats.org/officeDocument/2006/relationships/customXml" Target="../ink/ink441.xml"/><Relationship Id="rId434" Type="http://schemas.openxmlformats.org/officeDocument/2006/relationships/customXml" Target="../ink/ink218.xml"/><Relationship Id="rId641" Type="http://schemas.openxmlformats.org/officeDocument/2006/relationships/image" Target="NULL"/><Relationship Id="rId739" Type="http://schemas.openxmlformats.org/officeDocument/2006/relationships/customXml" Target="../ink/ink371.xml"/><Relationship Id="rId280" Type="http://schemas.openxmlformats.org/officeDocument/2006/relationships/customXml" Target="../ink/ink141.xml"/><Relationship Id="rId501" Type="http://schemas.openxmlformats.org/officeDocument/2006/relationships/image" Target="NULL"/><Relationship Id="rId946" Type="http://schemas.openxmlformats.org/officeDocument/2006/relationships/image" Target="NULL"/><Relationship Id="rId75" Type="http://schemas.openxmlformats.org/officeDocument/2006/relationships/customXml" Target="../ink/ink38.xml"/><Relationship Id="rId140" Type="http://schemas.openxmlformats.org/officeDocument/2006/relationships/customXml" Target="../ink/ink71.xml"/><Relationship Id="rId378" Type="http://schemas.openxmlformats.org/officeDocument/2006/relationships/customXml" Target="../ink/ink190.xml"/><Relationship Id="rId585" Type="http://schemas.openxmlformats.org/officeDocument/2006/relationships/image" Target="NULL"/><Relationship Id="rId792" Type="http://schemas.openxmlformats.org/officeDocument/2006/relationships/image" Target="NULL"/><Relationship Id="rId806" Type="http://schemas.openxmlformats.org/officeDocument/2006/relationships/image" Target="NULL"/><Relationship Id="rId6" Type="http://schemas.openxmlformats.org/officeDocument/2006/relationships/customXml" Target="../ink/ink3.xml"/><Relationship Id="rId238" Type="http://schemas.openxmlformats.org/officeDocument/2006/relationships/customXml" Target="../ink/ink120.xml"/><Relationship Id="rId445" Type="http://schemas.openxmlformats.org/officeDocument/2006/relationships/image" Target="NULL"/><Relationship Id="rId652" Type="http://schemas.openxmlformats.org/officeDocument/2006/relationships/customXml" Target="../ink/ink327.xml"/><Relationship Id="rId291" Type="http://schemas.openxmlformats.org/officeDocument/2006/relationships/image" Target="NULL"/><Relationship Id="rId305" Type="http://schemas.openxmlformats.org/officeDocument/2006/relationships/image" Target="NULL"/><Relationship Id="rId512" Type="http://schemas.openxmlformats.org/officeDocument/2006/relationships/customXml" Target="../ink/ink257.xml"/><Relationship Id="rId957" Type="http://schemas.openxmlformats.org/officeDocument/2006/relationships/customXml" Target="../ink/ink480.xml"/><Relationship Id="rId86" Type="http://schemas.openxmlformats.org/officeDocument/2006/relationships/customXml" Target="../ink/ink44.xml"/><Relationship Id="rId151" Type="http://schemas.openxmlformats.org/officeDocument/2006/relationships/image" Target="NULL"/><Relationship Id="rId389" Type="http://schemas.openxmlformats.org/officeDocument/2006/relationships/image" Target="NULL"/><Relationship Id="rId596" Type="http://schemas.openxmlformats.org/officeDocument/2006/relationships/customXml" Target="../ink/ink299.xml"/><Relationship Id="rId817" Type="http://schemas.openxmlformats.org/officeDocument/2006/relationships/customXml" Target="../ink/ink410.xml"/><Relationship Id="rId249" Type="http://schemas.openxmlformats.org/officeDocument/2006/relationships/image" Target="NULL"/><Relationship Id="rId456" Type="http://schemas.openxmlformats.org/officeDocument/2006/relationships/customXml" Target="../ink/ink229.xml"/><Relationship Id="rId663" Type="http://schemas.openxmlformats.org/officeDocument/2006/relationships/image" Target="NULL"/><Relationship Id="rId870" Type="http://schemas.openxmlformats.org/officeDocument/2006/relationships/image" Target="NULL"/><Relationship Id="rId13" Type="http://schemas.openxmlformats.org/officeDocument/2006/relationships/image" Target="NULL"/><Relationship Id="rId109" Type="http://schemas.openxmlformats.org/officeDocument/2006/relationships/image" Target="NULL"/><Relationship Id="rId316" Type="http://schemas.openxmlformats.org/officeDocument/2006/relationships/customXml" Target="../ink/ink159.xml"/><Relationship Id="rId523" Type="http://schemas.openxmlformats.org/officeDocument/2006/relationships/image" Target="NULL"/><Relationship Id="rId97" Type="http://schemas.openxmlformats.org/officeDocument/2006/relationships/image" Target="NULL"/><Relationship Id="rId730" Type="http://schemas.openxmlformats.org/officeDocument/2006/relationships/image" Target="NULL"/><Relationship Id="rId828" Type="http://schemas.openxmlformats.org/officeDocument/2006/relationships/image" Target="NULL"/><Relationship Id="rId162" Type="http://schemas.openxmlformats.org/officeDocument/2006/relationships/customXml" Target="../ink/ink82.xml"/><Relationship Id="rId467" Type="http://schemas.openxmlformats.org/officeDocument/2006/relationships/image" Target="NULL"/><Relationship Id="rId674" Type="http://schemas.openxmlformats.org/officeDocument/2006/relationships/customXml" Target="../ink/ink338.xml"/><Relationship Id="rId881" Type="http://schemas.openxmlformats.org/officeDocument/2006/relationships/customXml" Target="../ink/ink442.xml"/><Relationship Id="rId24" Type="http://schemas.openxmlformats.org/officeDocument/2006/relationships/customXml" Target="../ink/ink12.xml"/><Relationship Id="rId327" Type="http://schemas.openxmlformats.org/officeDocument/2006/relationships/image" Target="NULL"/><Relationship Id="rId534" Type="http://schemas.openxmlformats.org/officeDocument/2006/relationships/customXml" Target="../ink/ink268.xml"/><Relationship Id="rId741" Type="http://schemas.openxmlformats.org/officeDocument/2006/relationships/customXml" Target="../ink/ink372.xml"/><Relationship Id="rId839" Type="http://schemas.openxmlformats.org/officeDocument/2006/relationships/customXml" Target="../ink/ink421.xml"/><Relationship Id="rId173" Type="http://schemas.openxmlformats.org/officeDocument/2006/relationships/image" Target="NULL"/><Relationship Id="rId380" Type="http://schemas.openxmlformats.org/officeDocument/2006/relationships/customXml" Target="../ink/ink191.xml"/><Relationship Id="rId601" Type="http://schemas.openxmlformats.org/officeDocument/2006/relationships/image" Target="NULL"/><Relationship Id="rId240" Type="http://schemas.openxmlformats.org/officeDocument/2006/relationships/customXml" Target="../ink/ink121.xml"/><Relationship Id="rId478" Type="http://schemas.openxmlformats.org/officeDocument/2006/relationships/customXml" Target="../ink/ink240.xml"/><Relationship Id="rId685" Type="http://schemas.openxmlformats.org/officeDocument/2006/relationships/image" Target="NULL"/><Relationship Id="rId892" Type="http://schemas.openxmlformats.org/officeDocument/2006/relationships/image" Target="NULL"/><Relationship Id="rId906" Type="http://schemas.openxmlformats.org/officeDocument/2006/relationships/image" Target="NULL"/><Relationship Id="rId35" Type="http://schemas.openxmlformats.org/officeDocument/2006/relationships/image" Target="NULL"/><Relationship Id="rId100" Type="http://schemas.openxmlformats.org/officeDocument/2006/relationships/customXml" Target="../ink/ink51.xml"/><Relationship Id="rId338" Type="http://schemas.openxmlformats.org/officeDocument/2006/relationships/customXml" Target="../ink/ink170.xml"/><Relationship Id="rId545" Type="http://schemas.openxmlformats.org/officeDocument/2006/relationships/image" Target="NULL"/><Relationship Id="rId752" Type="http://schemas.openxmlformats.org/officeDocument/2006/relationships/image" Target="NULL"/><Relationship Id="rId184" Type="http://schemas.openxmlformats.org/officeDocument/2006/relationships/customXml" Target="../ink/ink93.xml"/><Relationship Id="rId391" Type="http://schemas.openxmlformats.org/officeDocument/2006/relationships/image" Target="NULL"/><Relationship Id="rId405" Type="http://schemas.openxmlformats.org/officeDocument/2006/relationships/image" Target="NULL"/><Relationship Id="rId612" Type="http://schemas.openxmlformats.org/officeDocument/2006/relationships/customXml" Target="../ink/ink307.xml"/><Relationship Id="rId251" Type="http://schemas.openxmlformats.org/officeDocument/2006/relationships/image" Target="NULL"/><Relationship Id="rId489" Type="http://schemas.openxmlformats.org/officeDocument/2006/relationships/image" Target="NULL"/><Relationship Id="rId696" Type="http://schemas.openxmlformats.org/officeDocument/2006/relationships/customXml" Target="../ink/ink349.xml"/><Relationship Id="rId917" Type="http://schemas.openxmlformats.org/officeDocument/2006/relationships/customXml" Target="../ink/ink460.xml"/><Relationship Id="rId46" Type="http://schemas.openxmlformats.org/officeDocument/2006/relationships/image" Target="NULL"/><Relationship Id="rId349" Type="http://schemas.openxmlformats.org/officeDocument/2006/relationships/image" Target="NULL"/><Relationship Id="rId556" Type="http://schemas.openxmlformats.org/officeDocument/2006/relationships/customXml" Target="../ink/ink279.xml"/><Relationship Id="rId763" Type="http://schemas.openxmlformats.org/officeDocument/2006/relationships/customXml" Target="../ink/ink383.xml"/><Relationship Id="rId111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image" Target="NULL"/><Relationship Id="rId416" Type="http://schemas.openxmlformats.org/officeDocument/2006/relationships/customXml" Target="../ink/ink209.xml"/><Relationship Id="rId623" Type="http://schemas.openxmlformats.org/officeDocument/2006/relationships/image" Target="NULL"/><Relationship Id="rId830" Type="http://schemas.openxmlformats.org/officeDocument/2006/relationships/image" Target="NULL"/><Relationship Id="rId928" Type="http://schemas.openxmlformats.org/officeDocument/2006/relationships/image" Target="NULL"/><Relationship Id="rId57" Type="http://schemas.openxmlformats.org/officeDocument/2006/relationships/customXml" Target="../ink/ink29.xml"/><Relationship Id="rId262" Type="http://schemas.openxmlformats.org/officeDocument/2006/relationships/customXml" Target="../ink/ink132.xml"/><Relationship Id="rId567" Type="http://schemas.openxmlformats.org/officeDocument/2006/relationships/image" Target="NULL"/><Relationship Id="rId122" Type="http://schemas.openxmlformats.org/officeDocument/2006/relationships/customXml" Target="../ink/ink62.xml"/><Relationship Id="rId774" Type="http://schemas.openxmlformats.org/officeDocument/2006/relationships/image" Target="NULL"/><Relationship Id="rId427" Type="http://schemas.openxmlformats.org/officeDocument/2006/relationships/image" Target="NULL"/><Relationship Id="rId634" Type="http://schemas.openxmlformats.org/officeDocument/2006/relationships/customXml" Target="../ink/ink318.xml"/><Relationship Id="rId841" Type="http://schemas.openxmlformats.org/officeDocument/2006/relationships/customXml" Target="../ink/ink422.xml"/><Relationship Id="rId273" Type="http://schemas.openxmlformats.org/officeDocument/2006/relationships/image" Target="NULL"/><Relationship Id="rId480" Type="http://schemas.openxmlformats.org/officeDocument/2006/relationships/customXml" Target="../ink/ink241.xml"/><Relationship Id="rId701" Type="http://schemas.openxmlformats.org/officeDocument/2006/relationships/image" Target="NULL"/><Relationship Id="rId939" Type="http://schemas.openxmlformats.org/officeDocument/2006/relationships/customXml" Target="../ink/ink471.xml"/><Relationship Id="rId68" Type="http://schemas.openxmlformats.org/officeDocument/2006/relationships/image" Target="NULL"/><Relationship Id="rId133" Type="http://schemas.openxmlformats.org/officeDocument/2006/relationships/image" Target="NULL"/><Relationship Id="rId340" Type="http://schemas.openxmlformats.org/officeDocument/2006/relationships/customXml" Target="../ink/ink171.xml"/><Relationship Id="rId578" Type="http://schemas.openxmlformats.org/officeDocument/2006/relationships/customXml" Target="../ink/ink290.xml"/><Relationship Id="rId785" Type="http://schemas.openxmlformats.org/officeDocument/2006/relationships/customXml" Target="../ink/ink394.xml"/><Relationship Id="rId200" Type="http://schemas.openxmlformats.org/officeDocument/2006/relationships/customXml" Target="../ink/ink101.xml"/><Relationship Id="rId438" Type="http://schemas.openxmlformats.org/officeDocument/2006/relationships/customXml" Target="../ink/ink220.xml"/><Relationship Id="rId645" Type="http://schemas.openxmlformats.org/officeDocument/2006/relationships/image" Target="NULL"/><Relationship Id="rId852" Type="http://schemas.openxmlformats.org/officeDocument/2006/relationships/image" Target="NULL"/><Relationship Id="rId284" Type="http://schemas.openxmlformats.org/officeDocument/2006/relationships/customXml" Target="../ink/ink143.xml"/><Relationship Id="rId491" Type="http://schemas.openxmlformats.org/officeDocument/2006/relationships/image" Target="NULL"/><Relationship Id="rId505" Type="http://schemas.openxmlformats.org/officeDocument/2006/relationships/image" Target="NULL"/><Relationship Id="rId712" Type="http://schemas.openxmlformats.org/officeDocument/2006/relationships/customXml" Target="../ink/ink357.xml"/><Relationship Id="rId79" Type="http://schemas.openxmlformats.org/officeDocument/2006/relationships/image" Target="NULL"/><Relationship Id="rId144" Type="http://schemas.openxmlformats.org/officeDocument/2006/relationships/customXml" Target="../ink/ink73.xml"/><Relationship Id="rId589" Type="http://schemas.openxmlformats.org/officeDocument/2006/relationships/image" Target="NULL"/><Relationship Id="rId796" Type="http://schemas.openxmlformats.org/officeDocument/2006/relationships/image" Target="NULL"/><Relationship Id="rId351" Type="http://schemas.openxmlformats.org/officeDocument/2006/relationships/image" Target="NULL"/><Relationship Id="rId449" Type="http://schemas.openxmlformats.org/officeDocument/2006/relationships/image" Target="NULL"/><Relationship Id="rId656" Type="http://schemas.openxmlformats.org/officeDocument/2006/relationships/customXml" Target="../ink/ink329.xml"/><Relationship Id="rId863" Type="http://schemas.openxmlformats.org/officeDocument/2006/relationships/customXml" Target="../ink/ink433.xml"/><Relationship Id="rId211" Type="http://schemas.openxmlformats.org/officeDocument/2006/relationships/image" Target="NULL"/><Relationship Id="rId295" Type="http://schemas.openxmlformats.org/officeDocument/2006/relationships/image" Target="NULL"/><Relationship Id="rId309" Type="http://schemas.openxmlformats.org/officeDocument/2006/relationships/image" Target="NULL"/><Relationship Id="rId516" Type="http://schemas.openxmlformats.org/officeDocument/2006/relationships/customXml" Target="../ink/ink259.xml"/><Relationship Id="rId723" Type="http://schemas.openxmlformats.org/officeDocument/2006/relationships/image" Target="NULL"/><Relationship Id="rId930" Type="http://schemas.openxmlformats.org/officeDocument/2006/relationships/image" Target="NULL"/><Relationship Id="rId155" Type="http://schemas.openxmlformats.org/officeDocument/2006/relationships/image" Target="NULL"/><Relationship Id="rId362" Type="http://schemas.openxmlformats.org/officeDocument/2006/relationships/customXml" Target="../ink/ink182.xml"/><Relationship Id="rId222" Type="http://schemas.openxmlformats.org/officeDocument/2006/relationships/customXml" Target="../ink/ink112.xml"/><Relationship Id="rId667" Type="http://schemas.openxmlformats.org/officeDocument/2006/relationships/image" Target="NULL"/><Relationship Id="rId874" Type="http://schemas.openxmlformats.org/officeDocument/2006/relationships/image" Target="NULL"/><Relationship Id="rId17" Type="http://schemas.openxmlformats.org/officeDocument/2006/relationships/image" Target="NULL"/><Relationship Id="rId527" Type="http://schemas.openxmlformats.org/officeDocument/2006/relationships/image" Target="NULL"/><Relationship Id="rId734" Type="http://schemas.openxmlformats.org/officeDocument/2006/relationships/image" Target="NULL"/><Relationship Id="rId941" Type="http://schemas.openxmlformats.org/officeDocument/2006/relationships/customXml" Target="../ink/ink472.xml"/><Relationship Id="rId70" Type="http://schemas.openxmlformats.org/officeDocument/2006/relationships/image" Target="NULL"/><Relationship Id="rId166" Type="http://schemas.openxmlformats.org/officeDocument/2006/relationships/customXml" Target="../ink/ink84.xml"/><Relationship Id="rId373" Type="http://schemas.openxmlformats.org/officeDocument/2006/relationships/image" Target="NULL"/><Relationship Id="rId580" Type="http://schemas.openxmlformats.org/officeDocument/2006/relationships/customXml" Target="../ink/ink291.xml"/><Relationship Id="rId801" Type="http://schemas.openxmlformats.org/officeDocument/2006/relationships/customXml" Target="../ink/ink402.xml"/><Relationship Id="rId1" Type="http://schemas.openxmlformats.org/officeDocument/2006/relationships/slideLayout" Target="../slideLayouts/slideLayout2.xml"/><Relationship Id="rId233" Type="http://schemas.openxmlformats.org/officeDocument/2006/relationships/image" Target="NULL"/><Relationship Id="rId440" Type="http://schemas.openxmlformats.org/officeDocument/2006/relationships/customXml" Target="../ink/ink221.xml"/><Relationship Id="rId678" Type="http://schemas.openxmlformats.org/officeDocument/2006/relationships/customXml" Target="../ink/ink340.xml"/><Relationship Id="rId885" Type="http://schemas.openxmlformats.org/officeDocument/2006/relationships/customXml" Target="../ink/ink444.xml"/><Relationship Id="rId28" Type="http://schemas.openxmlformats.org/officeDocument/2006/relationships/customXml" Target="../ink/ink14.xml"/><Relationship Id="rId300" Type="http://schemas.openxmlformats.org/officeDocument/2006/relationships/customXml" Target="../ink/ink151.xml"/><Relationship Id="rId538" Type="http://schemas.openxmlformats.org/officeDocument/2006/relationships/customXml" Target="../ink/ink270.xml"/><Relationship Id="rId745" Type="http://schemas.openxmlformats.org/officeDocument/2006/relationships/customXml" Target="../ink/ink374.xml"/><Relationship Id="rId952" Type="http://schemas.openxmlformats.org/officeDocument/2006/relationships/image" Target="NULL"/><Relationship Id="rId81" Type="http://schemas.openxmlformats.org/officeDocument/2006/relationships/image" Target="NULL"/><Relationship Id="rId177" Type="http://schemas.openxmlformats.org/officeDocument/2006/relationships/image" Target="NULL"/><Relationship Id="rId384" Type="http://schemas.openxmlformats.org/officeDocument/2006/relationships/customXml" Target="../ink/ink193.xml"/><Relationship Id="rId591" Type="http://schemas.openxmlformats.org/officeDocument/2006/relationships/image" Target="NULL"/><Relationship Id="rId605" Type="http://schemas.openxmlformats.org/officeDocument/2006/relationships/image" Target="NULL"/><Relationship Id="rId812" Type="http://schemas.openxmlformats.org/officeDocument/2006/relationships/image" Target="NULL"/><Relationship Id="rId244" Type="http://schemas.openxmlformats.org/officeDocument/2006/relationships/customXml" Target="../ink/ink123.xml"/><Relationship Id="rId689" Type="http://schemas.openxmlformats.org/officeDocument/2006/relationships/image" Target="NULL"/><Relationship Id="rId896" Type="http://schemas.openxmlformats.org/officeDocument/2006/relationships/image" Target="NULL"/><Relationship Id="rId39" Type="http://schemas.openxmlformats.org/officeDocument/2006/relationships/image" Target="NULL"/><Relationship Id="rId451" Type="http://schemas.openxmlformats.org/officeDocument/2006/relationships/image" Target="NULL"/><Relationship Id="rId549" Type="http://schemas.openxmlformats.org/officeDocument/2006/relationships/image" Target="NULL"/><Relationship Id="rId756" Type="http://schemas.openxmlformats.org/officeDocument/2006/relationships/image" Target="NULL"/><Relationship Id="rId50" Type="http://schemas.openxmlformats.org/officeDocument/2006/relationships/image" Target="NULL"/><Relationship Id="rId104" Type="http://schemas.openxmlformats.org/officeDocument/2006/relationships/customXml" Target="../ink/ink53.xml"/><Relationship Id="rId146" Type="http://schemas.openxmlformats.org/officeDocument/2006/relationships/customXml" Target="../ink/ink74.xml"/><Relationship Id="rId188" Type="http://schemas.openxmlformats.org/officeDocument/2006/relationships/customXml" Target="../ink/ink95.xml"/><Relationship Id="rId311" Type="http://schemas.openxmlformats.org/officeDocument/2006/relationships/image" Target="NULL"/><Relationship Id="rId353" Type="http://schemas.openxmlformats.org/officeDocument/2006/relationships/image" Target="NULL"/><Relationship Id="rId395" Type="http://schemas.openxmlformats.org/officeDocument/2006/relationships/image" Target="NULL"/><Relationship Id="rId409" Type="http://schemas.openxmlformats.org/officeDocument/2006/relationships/image" Target="NULL"/><Relationship Id="rId560" Type="http://schemas.openxmlformats.org/officeDocument/2006/relationships/customXml" Target="../ink/ink281.xml"/><Relationship Id="rId798" Type="http://schemas.openxmlformats.org/officeDocument/2006/relationships/image" Target="NULL"/><Relationship Id="rId92" Type="http://schemas.openxmlformats.org/officeDocument/2006/relationships/customXml" Target="../ink/ink47.xml"/><Relationship Id="rId213" Type="http://schemas.openxmlformats.org/officeDocument/2006/relationships/image" Target="NULL"/><Relationship Id="rId420" Type="http://schemas.openxmlformats.org/officeDocument/2006/relationships/customXml" Target="../ink/ink211.xml"/><Relationship Id="rId616" Type="http://schemas.openxmlformats.org/officeDocument/2006/relationships/customXml" Target="../ink/ink309.xml"/><Relationship Id="rId658" Type="http://schemas.openxmlformats.org/officeDocument/2006/relationships/customXml" Target="../ink/ink330.xml"/><Relationship Id="rId823" Type="http://schemas.openxmlformats.org/officeDocument/2006/relationships/customXml" Target="../ink/ink413.xml"/><Relationship Id="rId865" Type="http://schemas.openxmlformats.org/officeDocument/2006/relationships/customXml" Target="../ink/ink434.xml"/><Relationship Id="rId255" Type="http://schemas.openxmlformats.org/officeDocument/2006/relationships/image" Target="NULL"/><Relationship Id="rId297" Type="http://schemas.openxmlformats.org/officeDocument/2006/relationships/image" Target="NULL"/><Relationship Id="rId462" Type="http://schemas.openxmlformats.org/officeDocument/2006/relationships/customXml" Target="../ink/ink232.xml"/><Relationship Id="rId518" Type="http://schemas.openxmlformats.org/officeDocument/2006/relationships/customXml" Target="../ink/ink260.xml"/><Relationship Id="rId725" Type="http://schemas.openxmlformats.org/officeDocument/2006/relationships/customXml" Target="../ink/ink364.xml"/><Relationship Id="rId932" Type="http://schemas.openxmlformats.org/officeDocument/2006/relationships/image" Target="NULL"/><Relationship Id="rId115" Type="http://schemas.openxmlformats.org/officeDocument/2006/relationships/image" Target="NULL"/><Relationship Id="rId157" Type="http://schemas.openxmlformats.org/officeDocument/2006/relationships/image" Target="NULL"/><Relationship Id="rId322" Type="http://schemas.openxmlformats.org/officeDocument/2006/relationships/customXml" Target="../ink/ink162.xml"/><Relationship Id="rId364" Type="http://schemas.openxmlformats.org/officeDocument/2006/relationships/customXml" Target="../ink/ink183.xml"/><Relationship Id="rId767" Type="http://schemas.openxmlformats.org/officeDocument/2006/relationships/customXml" Target="../ink/ink385.xml"/><Relationship Id="rId61" Type="http://schemas.openxmlformats.org/officeDocument/2006/relationships/customXml" Target="../ink/ink31.xml"/><Relationship Id="rId199" Type="http://schemas.openxmlformats.org/officeDocument/2006/relationships/image" Target="NULL"/><Relationship Id="rId571" Type="http://schemas.openxmlformats.org/officeDocument/2006/relationships/image" Target="NULL"/><Relationship Id="rId627" Type="http://schemas.openxmlformats.org/officeDocument/2006/relationships/image" Target="NULL"/><Relationship Id="rId669" Type="http://schemas.openxmlformats.org/officeDocument/2006/relationships/image" Target="NULL"/><Relationship Id="rId834" Type="http://schemas.openxmlformats.org/officeDocument/2006/relationships/image" Target="NULL"/><Relationship Id="rId876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113.xml"/><Relationship Id="rId266" Type="http://schemas.openxmlformats.org/officeDocument/2006/relationships/customXml" Target="../ink/ink134.xml"/><Relationship Id="rId431" Type="http://schemas.openxmlformats.org/officeDocument/2006/relationships/image" Target="NULL"/><Relationship Id="rId473" Type="http://schemas.openxmlformats.org/officeDocument/2006/relationships/image" Target="NULL"/><Relationship Id="rId529" Type="http://schemas.openxmlformats.org/officeDocument/2006/relationships/image" Target="NULL"/><Relationship Id="rId680" Type="http://schemas.openxmlformats.org/officeDocument/2006/relationships/customXml" Target="../ink/ink341.xml"/><Relationship Id="rId736" Type="http://schemas.openxmlformats.org/officeDocument/2006/relationships/image" Target="NULL"/><Relationship Id="rId901" Type="http://schemas.openxmlformats.org/officeDocument/2006/relationships/customXml" Target="../ink/ink452.xml"/><Relationship Id="rId30" Type="http://schemas.openxmlformats.org/officeDocument/2006/relationships/customXml" Target="../ink/ink15.xml"/><Relationship Id="rId126" Type="http://schemas.openxmlformats.org/officeDocument/2006/relationships/customXml" Target="../ink/ink64.xml"/><Relationship Id="rId168" Type="http://schemas.openxmlformats.org/officeDocument/2006/relationships/customXml" Target="../ink/ink85.xml"/><Relationship Id="rId333" Type="http://schemas.openxmlformats.org/officeDocument/2006/relationships/image" Target="NULL"/><Relationship Id="rId540" Type="http://schemas.openxmlformats.org/officeDocument/2006/relationships/customXml" Target="../ink/ink271.xml"/><Relationship Id="rId778" Type="http://schemas.openxmlformats.org/officeDocument/2006/relationships/image" Target="NULL"/><Relationship Id="rId943" Type="http://schemas.openxmlformats.org/officeDocument/2006/relationships/customXml" Target="../ink/ink473.xml"/><Relationship Id="rId72" Type="http://schemas.openxmlformats.org/officeDocument/2006/relationships/image" Target="NULL"/><Relationship Id="rId375" Type="http://schemas.openxmlformats.org/officeDocument/2006/relationships/image" Target="NULL"/><Relationship Id="rId582" Type="http://schemas.openxmlformats.org/officeDocument/2006/relationships/customXml" Target="../ink/ink292.xml"/><Relationship Id="rId638" Type="http://schemas.openxmlformats.org/officeDocument/2006/relationships/customXml" Target="../ink/ink320.xml"/><Relationship Id="rId803" Type="http://schemas.openxmlformats.org/officeDocument/2006/relationships/customXml" Target="../ink/ink403.xml"/><Relationship Id="rId845" Type="http://schemas.openxmlformats.org/officeDocument/2006/relationships/customXml" Target="../ink/ink424.xml"/><Relationship Id="rId3" Type="http://schemas.openxmlformats.org/officeDocument/2006/relationships/image" Target="NULL"/><Relationship Id="rId235" Type="http://schemas.openxmlformats.org/officeDocument/2006/relationships/image" Target="NULL"/><Relationship Id="rId277" Type="http://schemas.openxmlformats.org/officeDocument/2006/relationships/image" Target="NULL"/><Relationship Id="rId400" Type="http://schemas.openxmlformats.org/officeDocument/2006/relationships/customXml" Target="../ink/ink201.xml"/><Relationship Id="rId442" Type="http://schemas.openxmlformats.org/officeDocument/2006/relationships/customXml" Target="../ink/ink222.xml"/><Relationship Id="rId484" Type="http://schemas.openxmlformats.org/officeDocument/2006/relationships/customXml" Target="../ink/ink243.xml"/><Relationship Id="rId705" Type="http://schemas.openxmlformats.org/officeDocument/2006/relationships/image" Target="NULL"/><Relationship Id="rId887" Type="http://schemas.openxmlformats.org/officeDocument/2006/relationships/customXml" Target="../ink/ink445.xml"/><Relationship Id="rId137" Type="http://schemas.openxmlformats.org/officeDocument/2006/relationships/image" Target="NULL"/><Relationship Id="rId302" Type="http://schemas.openxmlformats.org/officeDocument/2006/relationships/customXml" Target="../ink/ink152.xml"/><Relationship Id="rId344" Type="http://schemas.openxmlformats.org/officeDocument/2006/relationships/customXml" Target="../ink/ink173.xml"/><Relationship Id="rId691" Type="http://schemas.openxmlformats.org/officeDocument/2006/relationships/image" Target="NULL"/><Relationship Id="rId747" Type="http://schemas.openxmlformats.org/officeDocument/2006/relationships/customXml" Target="../ink/ink375.xml"/><Relationship Id="rId789" Type="http://schemas.openxmlformats.org/officeDocument/2006/relationships/customXml" Target="../ink/ink396.xml"/><Relationship Id="rId912" Type="http://schemas.openxmlformats.org/officeDocument/2006/relationships/image" Target="NULL"/><Relationship Id="rId954" Type="http://schemas.openxmlformats.org/officeDocument/2006/relationships/image" Target="NULL"/><Relationship Id="rId41" Type="http://schemas.openxmlformats.org/officeDocument/2006/relationships/image" Target="NULL"/><Relationship Id="rId83" Type="http://schemas.openxmlformats.org/officeDocument/2006/relationships/image" Target="NULL"/><Relationship Id="rId179" Type="http://schemas.openxmlformats.org/officeDocument/2006/relationships/image" Target="NULL"/><Relationship Id="rId386" Type="http://schemas.openxmlformats.org/officeDocument/2006/relationships/customXml" Target="../ink/ink194.xml"/><Relationship Id="rId551" Type="http://schemas.openxmlformats.org/officeDocument/2006/relationships/image" Target="NULL"/><Relationship Id="rId593" Type="http://schemas.openxmlformats.org/officeDocument/2006/relationships/image" Target="NULL"/><Relationship Id="rId607" Type="http://schemas.openxmlformats.org/officeDocument/2006/relationships/image" Target="NULL"/><Relationship Id="rId649" Type="http://schemas.openxmlformats.org/officeDocument/2006/relationships/image" Target="NULL"/><Relationship Id="rId814" Type="http://schemas.openxmlformats.org/officeDocument/2006/relationships/image" Target="NULL"/><Relationship Id="rId856" Type="http://schemas.openxmlformats.org/officeDocument/2006/relationships/image" Target="NULL"/><Relationship Id="rId190" Type="http://schemas.openxmlformats.org/officeDocument/2006/relationships/customXml" Target="../ink/ink96.xml"/><Relationship Id="rId204" Type="http://schemas.openxmlformats.org/officeDocument/2006/relationships/customXml" Target="../ink/ink103.xml"/><Relationship Id="rId246" Type="http://schemas.openxmlformats.org/officeDocument/2006/relationships/customXml" Target="../ink/ink124.xml"/><Relationship Id="rId288" Type="http://schemas.openxmlformats.org/officeDocument/2006/relationships/customXml" Target="../ink/ink145.xml"/><Relationship Id="rId411" Type="http://schemas.openxmlformats.org/officeDocument/2006/relationships/image" Target="NULL"/><Relationship Id="rId453" Type="http://schemas.openxmlformats.org/officeDocument/2006/relationships/image" Target="NULL"/><Relationship Id="rId509" Type="http://schemas.openxmlformats.org/officeDocument/2006/relationships/image" Target="NULL"/><Relationship Id="rId660" Type="http://schemas.openxmlformats.org/officeDocument/2006/relationships/customXml" Target="../ink/ink331.xml"/><Relationship Id="rId898" Type="http://schemas.openxmlformats.org/officeDocument/2006/relationships/image" Target="NULL"/><Relationship Id="rId106" Type="http://schemas.openxmlformats.org/officeDocument/2006/relationships/customXml" Target="../ink/ink54.xml"/><Relationship Id="rId313" Type="http://schemas.openxmlformats.org/officeDocument/2006/relationships/image" Target="NULL"/><Relationship Id="rId495" Type="http://schemas.openxmlformats.org/officeDocument/2006/relationships/image" Target="NULL"/><Relationship Id="rId716" Type="http://schemas.openxmlformats.org/officeDocument/2006/relationships/customXml" Target="../ink/ink359.xml"/><Relationship Id="rId758" Type="http://schemas.openxmlformats.org/officeDocument/2006/relationships/image" Target="NULL"/><Relationship Id="rId923" Type="http://schemas.openxmlformats.org/officeDocument/2006/relationships/customXml" Target="../ink/ink463.xml"/><Relationship Id="rId10" Type="http://schemas.openxmlformats.org/officeDocument/2006/relationships/customXml" Target="../ink/ink5.xml"/><Relationship Id="rId52" Type="http://schemas.openxmlformats.org/officeDocument/2006/relationships/image" Target="NULL"/><Relationship Id="rId94" Type="http://schemas.openxmlformats.org/officeDocument/2006/relationships/customXml" Target="../ink/ink48.xml"/><Relationship Id="rId148" Type="http://schemas.openxmlformats.org/officeDocument/2006/relationships/customXml" Target="../ink/ink75.xml"/><Relationship Id="rId355" Type="http://schemas.openxmlformats.org/officeDocument/2006/relationships/image" Target="NULL"/><Relationship Id="rId397" Type="http://schemas.openxmlformats.org/officeDocument/2006/relationships/image" Target="NULL"/><Relationship Id="rId520" Type="http://schemas.openxmlformats.org/officeDocument/2006/relationships/customXml" Target="../ink/ink261.xml"/><Relationship Id="rId562" Type="http://schemas.openxmlformats.org/officeDocument/2006/relationships/customXml" Target="../ink/ink282.xml"/><Relationship Id="rId618" Type="http://schemas.openxmlformats.org/officeDocument/2006/relationships/customXml" Target="../ink/ink310.xml"/><Relationship Id="rId825" Type="http://schemas.openxmlformats.org/officeDocument/2006/relationships/customXml" Target="../ink/ink414.xml"/><Relationship Id="rId215" Type="http://schemas.openxmlformats.org/officeDocument/2006/relationships/image" Target="NULL"/><Relationship Id="rId257" Type="http://schemas.openxmlformats.org/officeDocument/2006/relationships/image" Target="NULL"/><Relationship Id="rId422" Type="http://schemas.openxmlformats.org/officeDocument/2006/relationships/customXml" Target="../ink/ink212.xml"/><Relationship Id="rId464" Type="http://schemas.openxmlformats.org/officeDocument/2006/relationships/customXml" Target="../ink/ink233.xml"/><Relationship Id="rId867" Type="http://schemas.openxmlformats.org/officeDocument/2006/relationships/customXml" Target="../ink/ink435.xml"/><Relationship Id="rId299" Type="http://schemas.openxmlformats.org/officeDocument/2006/relationships/image" Target="NULL"/><Relationship Id="rId727" Type="http://schemas.openxmlformats.org/officeDocument/2006/relationships/customXml" Target="../ink/ink365.xml"/><Relationship Id="rId934" Type="http://schemas.openxmlformats.org/officeDocument/2006/relationships/image" Target="NULL"/><Relationship Id="rId63" Type="http://schemas.openxmlformats.org/officeDocument/2006/relationships/customXml" Target="../ink/ink32.xml"/><Relationship Id="rId159" Type="http://schemas.openxmlformats.org/officeDocument/2006/relationships/image" Target="NULL"/><Relationship Id="rId366" Type="http://schemas.openxmlformats.org/officeDocument/2006/relationships/customXml" Target="../ink/ink184.xml"/><Relationship Id="rId573" Type="http://schemas.openxmlformats.org/officeDocument/2006/relationships/image" Target="NULL"/><Relationship Id="rId780" Type="http://schemas.openxmlformats.org/officeDocument/2006/relationships/image" Target="NULL"/><Relationship Id="rId226" Type="http://schemas.openxmlformats.org/officeDocument/2006/relationships/customXml" Target="../ink/ink114.xml"/><Relationship Id="rId433" Type="http://schemas.openxmlformats.org/officeDocument/2006/relationships/image" Target="NULL"/><Relationship Id="rId878" Type="http://schemas.openxmlformats.org/officeDocument/2006/relationships/image" Target="NULL"/><Relationship Id="rId640" Type="http://schemas.openxmlformats.org/officeDocument/2006/relationships/customXml" Target="../ink/ink321.xml"/><Relationship Id="rId738" Type="http://schemas.openxmlformats.org/officeDocument/2006/relationships/image" Target="NULL"/><Relationship Id="rId945" Type="http://schemas.openxmlformats.org/officeDocument/2006/relationships/customXml" Target="../ink/ink474.xml"/><Relationship Id="rId74" Type="http://schemas.openxmlformats.org/officeDocument/2006/relationships/image" Target="NULL"/><Relationship Id="rId377" Type="http://schemas.openxmlformats.org/officeDocument/2006/relationships/image" Target="NULL"/><Relationship Id="rId500" Type="http://schemas.openxmlformats.org/officeDocument/2006/relationships/customXml" Target="../ink/ink251.xml"/><Relationship Id="rId584" Type="http://schemas.openxmlformats.org/officeDocument/2006/relationships/customXml" Target="../ink/ink293.xml"/><Relationship Id="rId805" Type="http://schemas.openxmlformats.org/officeDocument/2006/relationships/customXml" Target="../ink/ink404.xml"/><Relationship Id="rId5" Type="http://schemas.openxmlformats.org/officeDocument/2006/relationships/image" Target="NULL"/><Relationship Id="rId237" Type="http://schemas.openxmlformats.org/officeDocument/2006/relationships/image" Target="NULL"/><Relationship Id="rId791" Type="http://schemas.openxmlformats.org/officeDocument/2006/relationships/customXml" Target="../ink/ink397.xml"/><Relationship Id="rId889" Type="http://schemas.openxmlformats.org/officeDocument/2006/relationships/customXml" Target="../ink/ink446.xml"/><Relationship Id="rId444" Type="http://schemas.openxmlformats.org/officeDocument/2006/relationships/customXml" Target="../ink/ink223.xml"/><Relationship Id="rId651" Type="http://schemas.openxmlformats.org/officeDocument/2006/relationships/image" Target="NULL"/><Relationship Id="rId749" Type="http://schemas.openxmlformats.org/officeDocument/2006/relationships/customXml" Target="../ink/ink376.xml"/><Relationship Id="rId290" Type="http://schemas.openxmlformats.org/officeDocument/2006/relationships/customXml" Target="../ink/ink146.xml"/><Relationship Id="rId304" Type="http://schemas.openxmlformats.org/officeDocument/2006/relationships/customXml" Target="../ink/ink153.xml"/><Relationship Id="rId388" Type="http://schemas.openxmlformats.org/officeDocument/2006/relationships/customXml" Target="../ink/ink195.xml"/><Relationship Id="rId511" Type="http://schemas.openxmlformats.org/officeDocument/2006/relationships/image" Target="NULL"/><Relationship Id="rId609" Type="http://schemas.openxmlformats.org/officeDocument/2006/relationships/image" Target="NULL"/><Relationship Id="rId956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76.xml"/><Relationship Id="rId595" Type="http://schemas.openxmlformats.org/officeDocument/2006/relationships/image" Target="NULL"/><Relationship Id="rId816" Type="http://schemas.openxmlformats.org/officeDocument/2006/relationships/image" Target="NULL"/><Relationship Id="rId248" Type="http://schemas.openxmlformats.org/officeDocument/2006/relationships/customXml" Target="../ink/ink125.xml"/><Relationship Id="rId455" Type="http://schemas.openxmlformats.org/officeDocument/2006/relationships/image" Target="NULL"/><Relationship Id="rId662" Type="http://schemas.openxmlformats.org/officeDocument/2006/relationships/customXml" Target="../ink/ink332.xml"/><Relationship Id="rId12" Type="http://schemas.openxmlformats.org/officeDocument/2006/relationships/customXml" Target="../ink/ink6.xml"/><Relationship Id="rId108" Type="http://schemas.openxmlformats.org/officeDocument/2006/relationships/customXml" Target="../ink/ink55.xml"/><Relationship Id="rId315" Type="http://schemas.openxmlformats.org/officeDocument/2006/relationships/image" Target="NULL"/><Relationship Id="rId522" Type="http://schemas.openxmlformats.org/officeDocument/2006/relationships/customXml" Target="../ink/ink262.xml"/><Relationship Id="rId96" Type="http://schemas.openxmlformats.org/officeDocument/2006/relationships/customXml" Target="../ink/ink49.xml"/><Relationship Id="rId161" Type="http://schemas.openxmlformats.org/officeDocument/2006/relationships/image" Target="NULL"/><Relationship Id="rId399" Type="http://schemas.openxmlformats.org/officeDocument/2006/relationships/image" Target="NULL"/><Relationship Id="rId827" Type="http://schemas.openxmlformats.org/officeDocument/2006/relationships/customXml" Target="../ink/ink415.xml"/><Relationship Id="rId259" Type="http://schemas.openxmlformats.org/officeDocument/2006/relationships/image" Target="NULL"/><Relationship Id="rId466" Type="http://schemas.openxmlformats.org/officeDocument/2006/relationships/customXml" Target="../ink/ink234.xml"/><Relationship Id="rId673" Type="http://schemas.openxmlformats.org/officeDocument/2006/relationships/image" Target="NULL"/><Relationship Id="rId880" Type="http://schemas.openxmlformats.org/officeDocument/2006/relationships/image" Target="NULL"/><Relationship Id="rId23" Type="http://schemas.openxmlformats.org/officeDocument/2006/relationships/image" Target="NULL"/><Relationship Id="rId119" Type="http://schemas.openxmlformats.org/officeDocument/2006/relationships/image" Target="NULL"/><Relationship Id="rId326" Type="http://schemas.openxmlformats.org/officeDocument/2006/relationships/customXml" Target="../ink/ink164.xml"/><Relationship Id="rId533" Type="http://schemas.openxmlformats.org/officeDocument/2006/relationships/image" Target="NULL"/><Relationship Id="rId740" Type="http://schemas.openxmlformats.org/officeDocument/2006/relationships/image" Target="NULL"/><Relationship Id="rId838" Type="http://schemas.openxmlformats.org/officeDocument/2006/relationships/image" Target="NULL"/><Relationship Id="rId172" Type="http://schemas.openxmlformats.org/officeDocument/2006/relationships/customXml" Target="../ink/ink87.xml"/><Relationship Id="rId477" Type="http://schemas.openxmlformats.org/officeDocument/2006/relationships/image" Target="NULL"/><Relationship Id="rId600" Type="http://schemas.openxmlformats.org/officeDocument/2006/relationships/customXml" Target="../ink/ink301.xml"/><Relationship Id="rId684" Type="http://schemas.openxmlformats.org/officeDocument/2006/relationships/customXml" Target="../ink/ink343.xml"/><Relationship Id="rId337" Type="http://schemas.openxmlformats.org/officeDocument/2006/relationships/image" Target="NULL"/><Relationship Id="rId891" Type="http://schemas.openxmlformats.org/officeDocument/2006/relationships/customXml" Target="../ink/ink447.xml"/><Relationship Id="rId905" Type="http://schemas.openxmlformats.org/officeDocument/2006/relationships/customXml" Target="../ink/ink454.xml"/><Relationship Id="rId34" Type="http://schemas.openxmlformats.org/officeDocument/2006/relationships/customXml" Target="../ink/ink17.xml"/><Relationship Id="rId544" Type="http://schemas.openxmlformats.org/officeDocument/2006/relationships/customXml" Target="../ink/ink273.xml"/><Relationship Id="rId751" Type="http://schemas.openxmlformats.org/officeDocument/2006/relationships/customXml" Target="../ink/ink377.xml"/><Relationship Id="rId849" Type="http://schemas.openxmlformats.org/officeDocument/2006/relationships/customXml" Target="../ink/ink426.xml"/><Relationship Id="rId183" Type="http://schemas.openxmlformats.org/officeDocument/2006/relationships/image" Target="NULL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611" Type="http://schemas.openxmlformats.org/officeDocument/2006/relationships/image" Target="NULL"/><Relationship Id="rId250" Type="http://schemas.openxmlformats.org/officeDocument/2006/relationships/customXml" Target="../ink/ink126.xml"/><Relationship Id="rId488" Type="http://schemas.openxmlformats.org/officeDocument/2006/relationships/customXml" Target="../ink/ink245.xml"/><Relationship Id="rId695" Type="http://schemas.openxmlformats.org/officeDocument/2006/relationships/image" Target="NULL"/><Relationship Id="rId709" Type="http://schemas.openxmlformats.org/officeDocument/2006/relationships/image" Target="NULL"/><Relationship Id="rId916" Type="http://schemas.openxmlformats.org/officeDocument/2006/relationships/image" Target="NULL"/><Relationship Id="rId45" Type="http://schemas.openxmlformats.org/officeDocument/2006/relationships/customXml" Target="../ink/ink23.xml"/><Relationship Id="rId110" Type="http://schemas.openxmlformats.org/officeDocument/2006/relationships/customXml" Target="../ink/ink56.xml"/><Relationship Id="rId348" Type="http://schemas.openxmlformats.org/officeDocument/2006/relationships/customXml" Target="../ink/ink175.xml"/><Relationship Id="rId555" Type="http://schemas.openxmlformats.org/officeDocument/2006/relationships/image" Target="NULL"/><Relationship Id="rId762" Type="http://schemas.openxmlformats.org/officeDocument/2006/relationships/image" Target="NULL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415" Type="http://schemas.openxmlformats.org/officeDocument/2006/relationships/image" Target="NULL"/><Relationship Id="rId622" Type="http://schemas.openxmlformats.org/officeDocument/2006/relationships/customXml" Target="../ink/ink312.xml"/><Relationship Id="rId261" Type="http://schemas.openxmlformats.org/officeDocument/2006/relationships/image" Target="NULL"/><Relationship Id="rId499" Type="http://schemas.openxmlformats.org/officeDocument/2006/relationships/image" Target="NULL"/><Relationship Id="rId927" Type="http://schemas.openxmlformats.org/officeDocument/2006/relationships/customXml" Target="../ink/ink465.xml"/><Relationship Id="rId56" Type="http://schemas.openxmlformats.org/officeDocument/2006/relationships/image" Target="NULL"/><Relationship Id="rId359" Type="http://schemas.openxmlformats.org/officeDocument/2006/relationships/image" Target="NULL"/><Relationship Id="rId566" Type="http://schemas.openxmlformats.org/officeDocument/2006/relationships/customXml" Target="../ink/ink284.xml"/><Relationship Id="rId773" Type="http://schemas.openxmlformats.org/officeDocument/2006/relationships/customXml" Target="../ink/ink388.xml"/><Relationship Id="rId121" Type="http://schemas.openxmlformats.org/officeDocument/2006/relationships/image" Target="NULL"/><Relationship Id="rId219" Type="http://schemas.openxmlformats.org/officeDocument/2006/relationships/image" Target="NULL"/><Relationship Id="rId426" Type="http://schemas.openxmlformats.org/officeDocument/2006/relationships/customXml" Target="../ink/ink214.xml"/><Relationship Id="rId633" Type="http://schemas.openxmlformats.org/officeDocument/2006/relationships/image" Target="NULL"/><Relationship Id="rId840" Type="http://schemas.openxmlformats.org/officeDocument/2006/relationships/image" Target="NULL"/><Relationship Id="rId938" Type="http://schemas.openxmlformats.org/officeDocument/2006/relationships/image" Target="NULL"/><Relationship Id="rId67" Type="http://schemas.openxmlformats.org/officeDocument/2006/relationships/customXml" Target="../ink/ink34.xml"/><Relationship Id="rId272" Type="http://schemas.openxmlformats.org/officeDocument/2006/relationships/customXml" Target="../ink/ink137.xml"/><Relationship Id="rId577" Type="http://schemas.openxmlformats.org/officeDocument/2006/relationships/image" Target="NULL"/><Relationship Id="rId700" Type="http://schemas.openxmlformats.org/officeDocument/2006/relationships/customXml" Target="../ink/ink351.xml"/><Relationship Id="rId132" Type="http://schemas.openxmlformats.org/officeDocument/2006/relationships/customXml" Target="../ink/ink67.xml"/><Relationship Id="rId784" Type="http://schemas.openxmlformats.org/officeDocument/2006/relationships/image" Target="NULL"/><Relationship Id="rId437" Type="http://schemas.openxmlformats.org/officeDocument/2006/relationships/image" Target="NULL"/><Relationship Id="rId644" Type="http://schemas.openxmlformats.org/officeDocument/2006/relationships/customXml" Target="../ink/ink323.xml"/><Relationship Id="rId851" Type="http://schemas.openxmlformats.org/officeDocument/2006/relationships/customXml" Target="../ink/ink427.xml"/><Relationship Id="rId283" Type="http://schemas.openxmlformats.org/officeDocument/2006/relationships/image" Target="NULL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711" Type="http://schemas.openxmlformats.org/officeDocument/2006/relationships/image" Target="NULL"/><Relationship Id="rId949" Type="http://schemas.openxmlformats.org/officeDocument/2006/relationships/customXml" Target="../ink/ink476.xml"/><Relationship Id="rId78" Type="http://schemas.openxmlformats.org/officeDocument/2006/relationships/customXml" Target="../ink/ink40.xml"/><Relationship Id="rId143" Type="http://schemas.openxmlformats.org/officeDocument/2006/relationships/image" Target="NULL"/><Relationship Id="rId350" Type="http://schemas.openxmlformats.org/officeDocument/2006/relationships/customXml" Target="../ink/ink176.xml"/><Relationship Id="rId588" Type="http://schemas.openxmlformats.org/officeDocument/2006/relationships/customXml" Target="../ink/ink295.xml"/><Relationship Id="rId795" Type="http://schemas.openxmlformats.org/officeDocument/2006/relationships/customXml" Target="../ink/ink399.xml"/><Relationship Id="rId809" Type="http://schemas.openxmlformats.org/officeDocument/2006/relationships/customXml" Target="../ink/ink406.xml"/><Relationship Id="rId9" Type="http://schemas.openxmlformats.org/officeDocument/2006/relationships/image" Target="NULL"/><Relationship Id="rId210" Type="http://schemas.openxmlformats.org/officeDocument/2006/relationships/customXml" Target="../ink/ink106.xml"/><Relationship Id="rId448" Type="http://schemas.openxmlformats.org/officeDocument/2006/relationships/customXml" Target="../ink/ink225.xml"/><Relationship Id="rId655" Type="http://schemas.openxmlformats.org/officeDocument/2006/relationships/image" Target="NULL"/><Relationship Id="rId862" Type="http://schemas.openxmlformats.org/officeDocument/2006/relationships/image" Target="NULL"/><Relationship Id="rId294" Type="http://schemas.openxmlformats.org/officeDocument/2006/relationships/customXml" Target="../ink/ink148.xml"/><Relationship Id="rId308" Type="http://schemas.openxmlformats.org/officeDocument/2006/relationships/customXml" Target="../ink/ink155.xml"/><Relationship Id="rId515" Type="http://schemas.openxmlformats.org/officeDocument/2006/relationships/image" Target="NULL"/><Relationship Id="rId722" Type="http://schemas.openxmlformats.org/officeDocument/2006/relationships/customXml" Target="../ink/ink362.xml"/><Relationship Id="rId89" Type="http://schemas.openxmlformats.org/officeDocument/2006/relationships/image" Target="NULL"/><Relationship Id="rId154" Type="http://schemas.openxmlformats.org/officeDocument/2006/relationships/customXml" Target="../ink/ink78.xml"/><Relationship Id="rId361" Type="http://schemas.openxmlformats.org/officeDocument/2006/relationships/image" Target="NULL"/><Relationship Id="rId599" Type="http://schemas.openxmlformats.org/officeDocument/2006/relationships/image" Target="NULL"/><Relationship Id="rId459" Type="http://schemas.openxmlformats.org/officeDocument/2006/relationships/image" Target="NULL"/><Relationship Id="rId666" Type="http://schemas.openxmlformats.org/officeDocument/2006/relationships/customXml" Target="../ink/ink334.xml"/><Relationship Id="rId873" Type="http://schemas.openxmlformats.org/officeDocument/2006/relationships/customXml" Target="../ink/ink438.xml"/><Relationship Id="rId16" Type="http://schemas.openxmlformats.org/officeDocument/2006/relationships/customXml" Target="../ink/ink8.xml"/><Relationship Id="rId221" Type="http://schemas.openxmlformats.org/officeDocument/2006/relationships/image" Target="NULL"/><Relationship Id="rId319" Type="http://schemas.openxmlformats.org/officeDocument/2006/relationships/image" Target="NULL"/><Relationship Id="rId526" Type="http://schemas.openxmlformats.org/officeDocument/2006/relationships/customXml" Target="../ink/ink264.xml"/><Relationship Id="rId733" Type="http://schemas.openxmlformats.org/officeDocument/2006/relationships/customXml" Target="../ink/ink368.xml"/><Relationship Id="rId940" Type="http://schemas.openxmlformats.org/officeDocument/2006/relationships/image" Target="NULL"/><Relationship Id="rId165" Type="http://schemas.openxmlformats.org/officeDocument/2006/relationships/image" Target="NULL"/><Relationship Id="rId372" Type="http://schemas.openxmlformats.org/officeDocument/2006/relationships/customXml" Target="../ink/ink187.xml"/><Relationship Id="rId677" Type="http://schemas.openxmlformats.org/officeDocument/2006/relationships/image" Target="NULL"/><Relationship Id="rId800" Type="http://schemas.openxmlformats.org/officeDocument/2006/relationships/image" Target="NULL"/><Relationship Id="rId232" Type="http://schemas.openxmlformats.org/officeDocument/2006/relationships/customXml" Target="../ink/ink117.xml"/><Relationship Id="rId884" Type="http://schemas.openxmlformats.org/officeDocument/2006/relationships/image" Target="NULL"/><Relationship Id="rId27" Type="http://schemas.openxmlformats.org/officeDocument/2006/relationships/image" Target="NULL"/><Relationship Id="rId537" Type="http://schemas.openxmlformats.org/officeDocument/2006/relationships/image" Target="NULL"/><Relationship Id="rId744" Type="http://schemas.openxmlformats.org/officeDocument/2006/relationships/image" Target="NULL"/><Relationship Id="rId951" Type="http://schemas.openxmlformats.org/officeDocument/2006/relationships/customXml" Target="../ink/ink477.xml"/><Relationship Id="rId80" Type="http://schemas.openxmlformats.org/officeDocument/2006/relationships/customXml" Target="../ink/ink41.xml"/><Relationship Id="rId176" Type="http://schemas.openxmlformats.org/officeDocument/2006/relationships/customXml" Target="../ink/ink89.xml"/><Relationship Id="rId383" Type="http://schemas.openxmlformats.org/officeDocument/2006/relationships/image" Target="NULL"/><Relationship Id="rId590" Type="http://schemas.openxmlformats.org/officeDocument/2006/relationships/customXml" Target="../ink/ink296.xml"/><Relationship Id="rId604" Type="http://schemas.openxmlformats.org/officeDocument/2006/relationships/customXml" Target="../ink/ink303.xml"/><Relationship Id="rId811" Type="http://schemas.openxmlformats.org/officeDocument/2006/relationships/customXml" Target="../ink/ink407.xml"/><Relationship Id="rId243" Type="http://schemas.openxmlformats.org/officeDocument/2006/relationships/image" Target="NULL"/><Relationship Id="rId450" Type="http://schemas.openxmlformats.org/officeDocument/2006/relationships/customXml" Target="../ink/ink226.xml"/><Relationship Id="rId688" Type="http://schemas.openxmlformats.org/officeDocument/2006/relationships/customXml" Target="../ink/ink345.xml"/><Relationship Id="rId895" Type="http://schemas.openxmlformats.org/officeDocument/2006/relationships/customXml" Target="../ink/ink449.xml"/><Relationship Id="rId909" Type="http://schemas.openxmlformats.org/officeDocument/2006/relationships/customXml" Target="../ink/ink456.xml"/><Relationship Id="rId38" Type="http://schemas.openxmlformats.org/officeDocument/2006/relationships/customXml" Target="../ink/ink19.xml"/><Relationship Id="rId103" Type="http://schemas.openxmlformats.org/officeDocument/2006/relationships/image" Target="NULL"/><Relationship Id="rId310" Type="http://schemas.openxmlformats.org/officeDocument/2006/relationships/customXml" Target="../ink/ink156.xml"/><Relationship Id="rId548" Type="http://schemas.openxmlformats.org/officeDocument/2006/relationships/customXml" Target="../ink/ink275.xml"/><Relationship Id="rId755" Type="http://schemas.openxmlformats.org/officeDocument/2006/relationships/customXml" Target="../ink/ink379.xml"/><Relationship Id="rId962" Type="http://schemas.openxmlformats.org/officeDocument/2006/relationships/image" Target="NULL"/><Relationship Id="rId91" Type="http://schemas.openxmlformats.org/officeDocument/2006/relationships/image" Target="NULL"/><Relationship Id="rId187" Type="http://schemas.openxmlformats.org/officeDocument/2006/relationships/image" Target="NULL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615" Type="http://schemas.openxmlformats.org/officeDocument/2006/relationships/image" Target="NULL"/><Relationship Id="rId822" Type="http://schemas.openxmlformats.org/officeDocument/2006/relationships/image" Target="NULL"/><Relationship Id="rId254" Type="http://schemas.openxmlformats.org/officeDocument/2006/relationships/customXml" Target="../ink/ink128.xml"/><Relationship Id="rId699" Type="http://schemas.openxmlformats.org/officeDocument/2006/relationships/image" Target="NULL"/><Relationship Id="rId49" Type="http://schemas.openxmlformats.org/officeDocument/2006/relationships/customXml" Target="../ink/ink25.xml"/><Relationship Id="rId114" Type="http://schemas.openxmlformats.org/officeDocument/2006/relationships/customXml" Target="../ink/ink58.xml"/><Relationship Id="rId461" Type="http://schemas.openxmlformats.org/officeDocument/2006/relationships/image" Target="NULL"/><Relationship Id="rId559" Type="http://schemas.openxmlformats.org/officeDocument/2006/relationships/image" Target="NULL"/><Relationship Id="rId766" Type="http://schemas.openxmlformats.org/officeDocument/2006/relationships/image" Target="NULL"/><Relationship Id="rId198" Type="http://schemas.openxmlformats.org/officeDocument/2006/relationships/customXml" Target="../ink/ink100.xml"/><Relationship Id="rId321" Type="http://schemas.openxmlformats.org/officeDocument/2006/relationships/image" Target="NULL"/><Relationship Id="rId419" Type="http://schemas.openxmlformats.org/officeDocument/2006/relationships/image" Target="NULL"/><Relationship Id="rId626" Type="http://schemas.openxmlformats.org/officeDocument/2006/relationships/customXml" Target="../ink/ink314.xml"/><Relationship Id="rId833" Type="http://schemas.openxmlformats.org/officeDocument/2006/relationships/customXml" Target="../ink/ink418.xml"/><Relationship Id="rId265" Type="http://schemas.openxmlformats.org/officeDocument/2006/relationships/image" Target="NULL"/><Relationship Id="rId472" Type="http://schemas.openxmlformats.org/officeDocument/2006/relationships/customXml" Target="../ink/ink237.xml"/><Relationship Id="rId900" Type="http://schemas.openxmlformats.org/officeDocument/2006/relationships/image" Target="NULL"/><Relationship Id="rId125" Type="http://schemas.openxmlformats.org/officeDocument/2006/relationships/image" Target="NULL"/><Relationship Id="rId332" Type="http://schemas.openxmlformats.org/officeDocument/2006/relationships/customXml" Target="../ink/ink167.xml"/><Relationship Id="rId777" Type="http://schemas.openxmlformats.org/officeDocument/2006/relationships/customXml" Target="../ink/ink390.xml"/><Relationship Id="rId637" Type="http://schemas.openxmlformats.org/officeDocument/2006/relationships/image" Target="NULL"/><Relationship Id="rId844" Type="http://schemas.openxmlformats.org/officeDocument/2006/relationships/image" Target="NULL"/><Relationship Id="rId276" Type="http://schemas.openxmlformats.org/officeDocument/2006/relationships/customXml" Target="../ink/ink139.xml"/><Relationship Id="rId483" Type="http://schemas.openxmlformats.org/officeDocument/2006/relationships/image" Target="NULL"/><Relationship Id="rId690" Type="http://schemas.openxmlformats.org/officeDocument/2006/relationships/customXml" Target="../ink/ink346.xml"/><Relationship Id="rId704" Type="http://schemas.openxmlformats.org/officeDocument/2006/relationships/customXml" Target="../ink/ink353.xml"/><Relationship Id="rId911" Type="http://schemas.openxmlformats.org/officeDocument/2006/relationships/customXml" Target="../ink/ink457.xml"/><Relationship Id="rId40" Type="http://schemas.openxmlformats.org/officeDocument/2006/relationships/customXml" Target="../ink/ink20.xml"/><Relationship Id="rId136" Type="http://schemas.openxmlformats.org/officeDocument/2006/relationships/customXml" Target="../ink/ink69.xml"/><Relationship Id="rId343" Type="http://schemas.openxmlformats.org/officeDocument/2006/relationships/image" Target="NULL"/><Relationship Id="rId550" Type="http://schemas.openxmlformats.org/officeDocument/2006/relationships/customXml" Target="../ink/ink276.xml"/><Relationship Id="rId788" Type="http://schemas.openxmlformats.org/officeDocument/2006/relationships/image" Target="NULL"/><Relationship Id="rId203" Type="http://schemas.openxmlformats.org/officeDocument/2006/relationships/image" Target="NULL"/><Relationship Id="rId648" Type="http://schemas.openxmlformats.org/officeDocument/2006/relationships/customXml" Target="../ink/ink325.xml"/><Relationship Id="rId855" Type="http://schemas.openxmlformats.org/officeDocument/2006/relationships/customXml" Target="../ink/ink429.xml"/><Relationship Id="rId287" Type="http://schemas.openxmlformats.org/officeDocument/2006/relationships/image" Target="NULL"/><Relationship Id="rId410" Type="http://schemas.openxmlformats.org/officeDocument/2006/relationships/customXml" Target="../ink/ink206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715" Type="http://schemas.openxmlformats.org/officeDocument/2006/relationships/image" Target="NULL"/><Relationship Id="rId922" Type="http://schemas.openxmlformats.org/officeDocument/2006/relationships/image" Target="NULL"/><Relationship Id="rId147" Type="http://schemas.openxmlformats.org/officeDocument/2006/relationships/image" Target="NULL"/><Relationship Id="rId354" Type="http://schemas.openxmlformats.org/officeDocument/2006/relationships/customXml" Target="../ink/ink178.xml"/><Relationship Id="rId799" Type="http://schemas.openxmlformats.org/officeDocument/2006/relationships/customXml" Target="../ink/ink401.xml"/><Relationship Id="rId51" Type="http://schemas.openxmlformats.org/officeDocument/2006/relationships/customXml" Target="../ink/ink26.xml"/><Relationship Id="rId561" Type="http://schemas.openxmlformats.org/officeDocument/2006/relationships/image" Target="NULL"/><Relationship Id="rId659" Type="http://schemas.openxmlformats.org/officeDocument/2006/relationships/image" Target="NULL"/><Relationship Id="rId866" Type="http://schemas.openxmlformats.org/officeDocument/2006/relationships/image" Target="NULL"/><Relationship Id="rId214" Type="http://schemas.openxmlformats.org/officeDocument/2006/relationships/customXml" Target="../ink/ink108.xml"/><Relationship Id="rId298" Type="http://schemas.openxmlformats.org/officeDocument/2006/relationships/customXml" Target="../ink/ink150.xml"/><Relationship Id="rId421" Type="http://schemas.openxmlformats.org/officeDocument/2006/relationships/image" Target="NULL"/><Relationship Id="rId519" Type="http://schemas.openxmlformats.org/officeDocument/2006/relationships/image" Target="NULL"/><Relationship Id="rId158" Type="http://schemas.openxmlformats.org/officeDocument/2006/relationships/customXml" Target="../ink/ink80.xml"/><Relationship Id="rId726" Type="http://schemas.openxmlformats.org/officeDocument/2006/relationships/image" Target="NULL"/><Relationship Id="rId933" Type="http://schemas.openxmlformats.org/officeDocument/2006/relationships/customXml" Target="../ink/ink468.xml"/><Relationship Id="rId62" Type="http://schemas.openxmlformats.org/officeDocument/2006/relationships/image" Target="NULL"/><Relationship Id="rId365" Type="http://schemas.openxmlformats.org/officeDocument/2006/relationships/image" Target="NULL"/><Relationship Id="rId572" Type="http://schemas.openxmlformats.org/officeDocument/2006/relationships/customXml" Target="../ink/ink287.xml"/><Relationship Id="rId225" Type="http://schemas.openxmlformats.org/officeDocument/2006/relationships/image" Target="NULL"/><Relationship Id="rId432" Type="http://schemas.openxmlformats.org/officeDocument/2006/relationships/customXml" Target="../ink/ink217.xml"/><Relationship Id="rId877" Type="http://schemas.openxmlformats.org/officeDocument/2006/relationships/customXml" Target="../ink/ink440.xml"/><Relationship Id="rId737" Type="http://schemas.openxmlformats.org/officeDocument/2006/relationships/customXml" Target="../ink/ink370.xml"/><Relationship Id="rId944" Type="http://schemas.openxmlformats.org/officeDocument/2006/relationships/image" Target="NULL"/><Relationship Id="rId73" Type="http://schemas.openxmlformats.org/officeDocument/2006/relationships/customXml" Target="../ink/ink37.xml"/><Relationship Id="rId169" Type="http://schemas.openxmlformats.org/officeDocument/2006/relationships/image" Target="NULL"/><Relationship Id="rId376" Type="http://schemas.openxmlformats.org/officeDocument/2006/relationships/customXml" Target="../ink/ink189.xml"/><Relationship Id="rId583" Type="http://schemas.openxmlformats.org/officeDocument/2006/relationships/image" Target="NULL"/><Relationship Id="rId790" Type="http://schemas.openxmlformats.org/officeDocument/2006/relationships/image" Target="NULL"/><Relationship Id="rId804" Type="http://schemas.openxmlformats.org/officeDocument/2006/relationships/image" Target="NULL"/><Relationship Id="rId4" Type="http://schemas.openxmlformats.org/officeDocument/2006/relationships/customXml" Target="../ink/ink2.xml"/><Relationship Id="rId236" Type="http://schemas.openxmlformats.org/officeDocument/2006/relationships/customXml" Target="../ink/ink119.xml"/><Relationship Id="rId443" Type="http://schemas.openxmlformats.org/officeDocument/2006/relationships/image" Target="NULL"/><Relationship Id="rId650" Type="http://schemas.openxmlformats.org/officeDocument/2006/relationships/customXml" Target="../ink/ink326.xml"/><Relationship Id="rId888" Type="http://schemas.openxmlformats.org/officeDocument/2006/relationships/image" Target="NULL"/><Relationship Id="rId303" Type="http://schemas.openxmlformats.org/officeDocument/2006/relationships/image" Target="NULL"/><Relationship Id="rId748" Type="http://schemas.openxmlformats.org/officeDocument/2006/relationships/image" Target="NULL"/><Relationship Id="rId955" Type="http://schemas.openxmlformats.org/officeDocument/2006/relationships/customXml" Target="../ink/ink479.xml"/><Relationship Id="rId84" Type="http://schemas.openxmlformats.org/officeDocument/2006/relationships/customXml" Target="../ink/ink43.xml"/><Relationship Id="rId387" Type="http://schemas.openxmlformats.org/officeDocument/2006/relationships/image" Target="NULL"/><Relationship Id="rId510" Type="http://schemas.openxmlformats.org/officeDocument/2006/relationships/customXml" Target="../ink/ink256.xml"/><Relationship Id="rId594" Type="http://schemas.openxmlformats.org/officeDocument/2006/relationships/customXml" Target="../ink/ink298.xml"/><Relationship Id="rId608" Type="http://schemas.openxmlformats.org/officeDocument/2006/relationships/customXml" Target="../ink/ink305.xml"/><Relationship Id="rId815" Type="http://schemas.openxmlformats.org/officeDocument/2006/relationships/customXml" Target="../ink/ink409.xml"/><Relationship Id="rId247" Type="http://schemas.openxmlformats.org/officeDocument/2006/relationships/image" Target="NULL"/><Relationship Id="rId899" Type="http://schemas.openxmlformats.org/officeDocument/2006/relationships/customXml" Target="../ink/ink451.xml"/><Relationship Id="rId107" Type="http://schemas.openxmlformats.org/officeDocument/2006/relationships/image" Target="NULL"/><Relationship Id="rId454" Type="http://schemas.openxmlformats.org/officeDocument/2006/relationships/customXml" Target="../ink/ink228.xml"/><Relationship Id="rId661" Type="http://schemas.openxmlformats.org/officeDocument/2006/relationships/image" Target="NULL"/><Relationship Id="rId759" Type="http://schemas.openxmlformats.org/officeDocument/2006/relationships/customXml" Target="../ink/ink381.xml"/><Relationship Id="rId11" Type="http://schemas.openxmlformats.org/officeDocument/2006/relationships/image" Target="NULL"/><Relationship Id="rId314" Type="http://schemas.openxmlformats.org/officeDocument/2006/relationships/customXml" Target="../ink/ink158.xml"/><Relationship Id="rId398" Type="http://schemas.openxmlformats.org/officeDocument/2006/relationships/customXml" Target="../ink/ink200.xml"/><Relationship Id="rId521" Type="http://schemas.openxmlformats.org/officeDocument/2006/relationships/image" Target="NULL"/><Relationship Id="rId619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81.xml"/><Relationship Id="rId826" Type="http://schemas.openxmlformats.org/officeDocument/2006/relationships/image" Target="NULL"/><Relationship Id="rId258" Type="http://schemas.openxmlformats.org/officeDocument/2006/relationships/customXml" Target="../ink/ink130.xml"/><Relationship Id="rId465" Type="http://schemas.openxmlformats.org/officeDocument/2006/relationships/image" Target="NULL"/><Relationship Id="rId672" Type="http://schemas.openxmlformats.org/officeDocument/2006/relationships/customXml" Target="../ink/ink337.xml"/><Relationship Id="rId22" Type="http://schemas.openxmlformats.org/officeDocument/2006/relationships/customXml" Target="../ink/ink11.xml"/><Relationship Id="rId118" Type="http://schemas.openxmlformats.org/officeDocument/2006/relationships/customXml" Target="../ink/ink60.xml"/><Relationship Id="rId325" Type="http://schemas.openxmlformats.org/officeDocument/2006/relationships/image" Target="NULL"/><Relationship Id="rId532" Type="http://schemas.openxmlformats.org/officeDocument/2006/relationships/customXml" Target="../ink/ink267.xml"/><Relationship Id="rId171" Type="http://schemas.openxmlformats.org/officeDocument/2006/relationships/image" Target="NULL"/><Relationship Id="rId837" Type="http://schemas.openxmlformats.org/officeDocument/2006/relationships/customXml" Target="../ink/ink420.xml"/><Relationship Id="rId269" Type="http://schemas.openxmlformats.org/officeDocument/2006/relationships/image" Target="NULL"/><Relationship Id="rId476" Type="http://schemas.openxmlformats.org/officeDocument/2006/relationships/customXml" Target="../ink/ink239.xml"/><Relationship Id="rId683" Type="http://schemas.openxmlformats.org/officeDocument/2006/relationships/image" Target="NULL"/><Relationship Id="rId890" Type="http://schemas.openxmlformats.org/officeDocument/2006/relationships/image" Target="NULL"/><Relationship Id="rId904" Type="http://schemas.openxmlformats.org/officeDocument/2006/relationships/image" Target="NULL"/><Relationship Id="rId33" Type="http://schemas.openxmlformats.org/officeDocument/2006/relationships/image" Target="NULL"/><Relationship Id="rId129" Type="http://schemas.openxmlformats.org/officeDocument/2006/relationships/image" Target="NULL"/><Relationship Id="rId336" Type="http://schemas.openxmlformats.org/officeDocument/2006/relationships/customXml" Target="../ink/ink169.xml"/><Relationship Id="rId543" Type="http://schemas.openxmlformats.org/officeDocument/2006/relationships/image" Target="NULL"/><Relationship Id="rId182" Type="http://schemas.openxmlformats.org/officeDocument/2006/relationships/customXml" Target="../ink/ink92.xml"/><Relationship Id="rId403" Type="http://schemas.openxmlformats.org/officeDocument/2006/relationships/image" Target="NULL"/><Relationship Id="rId750" Type="http://schemas.openxmlformats.org/officeDocument/2006/relationships/image" Target="NULL"/><Relationship Id="rId848" Type="http://schemas.openxmlformats.org/officeDocument/2006/relationships/image" Target="NULL"/><Relationship Id="rId487" Type="http://schemas.openxmlformats.org/officeDocument/2006/relationships/image" Target="NULL"/><Relationship Id="rId610" Type="http://schemas.openxmlformats.org/officeDocument/2006/relationships/customXml" Target="../ink/ink306.xml"/><Relationship Id="rId694" Type="http://schemas.openxmlformats.org/officeDocument/2006/relationships/customXml" Target="../ink/ink348.xml"/><Relationship Id="rId708" Type="http://schemas.openxmlformats.org/officeDocument/2006/relationships/customXml" Target="../ink/ink355.xml"/><Relationship Id="rId915" Type="http://schemas.openxmlformats.org/officeDocument/2006/relationships/customXml" Target="../ink/ink459.xml"/><Relationship Id="rId347" Type="http://schemas.openxmlformats.org/officeDocument/2006/relationships/image" Target="NULL"/><Relationship Id="rId44" Type="http://schemas.openxmlformats.org/officeDocument/2006/relationships/customXml" Target="../ink/ink22.xml"/><Relationship Id="rId554" Type="http://schemas.openxmlformats.org/officeDocument/2006/relationships/customXml" Target="../ink/ink278.xml"/><Relationship Id="rId761" Type="http://schemas.openxmlformats.org/officeDocument/2006/relationships/customXml" Target="../ink/ink382.xml"/><Relationship Id="rId859" Type="http://schemas.openxmlformats.org/officeDocument/2006/relationships/customXml" Target="../ink/ink431.xml"/><Relationship Id="rId193" Type="http://schemas.openxmlformats.org/officeDocument/2006/relationships/image" Target="NULL"/><Relationship Id="rId207" Type="http://schemas.openxmlformats.org/officeDocument/2006/relationships/image" Target="NULL"/><Relationship Id="rId414" Type="http://schemas.openxmlformats.org/officeDocument/2006/relationships/customXml" Target="../ink/ink208.xml"/><Relationship Id="rId498" Type="http://schemas.openxmlformats.org/officeDocument/2006/relationships/customXml" Target="../ink/ink250.xml"/><Relationship Id="rId621" Type="http://schemas.openxmlformats.org/officeDocument/2006/relationships/image" Target="NULL"/><Relationship Id="rId260" Type="http://schemas.openxmlformats.org/officeDocument/2006/relationships/customXml" Target="../ink/ink131.xml"/><Relationship Id="rId719" Type="http://schemas.openxmlformats.org/officeDocument/2006/relationships/image" Target="NULL"/><Relationship Id="rId926" Type="http://schemas.openxmlformats.org/officeDocument/2006/relationships/image" Target="NULL"/><Relationship Id="rId55" Type="http://schemas.openxmlformats.org/officeDocument/2006/relationships/customXml" Target="../ink/ink28.xml"/><Relationship Id="rId120" Type="http://schemas.openxmlformats.org/officeDocument/2006/relationships/customXml" Target="../ink/ink61.xml"/><Relationship Id="rId358" Type="http://schemas.openxmlformats.org/officeDocument/2006/relationships/customXml" Target="../ink/ink180.xml"/><Relationship Id="rId565" Type="http://schemas.openxmlformats.org/officeDocument/2006/relationships/image" Target="NULL"/><Relationship Id="rId772" Type="http://schemas.openxmlformats.org/officeDocument/2006/relationships/image" Target="NULL"/><Relationship Id="rId218" Type="http://schemas.openxmlformats.org/officeDocument/2006/relationships/customXml" Target="../ink/ink110.xml"/><Relationship Id="rId425" Type="http://schemas.openxmlformats.org/officeDocument/2006/relationships/image" Target="NULL"/><Relationship Id="rId632" Type="http://schemas.openxmlformats.org/officeDocument/2006/relationships/customXml" Target="../ink/ink317.xml"/><Relationship Id="rId271" Type="http://schemas.openxmlformats.org/officeDocument/2006/relationships/image" Target="NULL"/><Relationship Id="rId937" Type="http://schemas.openxmlformats.org/officeDocument/2006/relationships/customXml" Target="../ink/ink470.xml"/><Relationship Id="rId66" Type="http://schemas.openxmlformats.org/officeDocument/2006/relationships/image" Target="NULL"/><Relationship Id="rId131" Type="http://schemas.openxmlformats.org/officeDocument/2006/relationships/image" Target="NULL"/><Relationship Id="rId369" Type="http://schemas.openxmlformats.org/officeDocument/2006/relationships/image" Target="NULL"/><Relationship Id="rId576" Type="http://schemas.openxmlformats.org/officeDocument/2006/relationships/customXml" Target="../ink/ink289.xml"/><Relationship Id="rId783" Type="http://schemas.openxmlformats.org/officeDocument/2006/relationships/customXml" Target="../ink/ink393.xml"/><Relationship Id="rId229" Type="http://schemas.openxmlformats.org/officeDocument/2006/relationships/image" Target="NULL"/><Relationship Id="rId436" Type="http://schemas.openxmlformats.org/officeDocument/2006/relationships/customXml" Target="../ink/ink219.xml"/><Relationship Id="rId643" Type="http://schemas.openxmlformats.org/officeDocument/2006/relationships/image" Target="NULL"/><Relationship Id="rId850" Type="http://schemas.openxmlformats.org/officeDocument/2006/relationships/image" Target="NULL"/><Relationship Id="rId948" Type="http://schemas.openxmlformats.org/officeDocument/2006/relationships/image" Target="NULL"/><Relationship Id="rId77" Type="http://schemas.openxmlformats.org/officeDocument/2006/relationships/image" Target="NULL"/><Relationship Id="rId282" Type="http://schemas.openxmlformats.org/officeDocument/2006/relationships/customXml" Target="../ink/ink142.xml"/><Relationship Id="rId503" Type="http://schemas.openxmlformats.org/officeDocument/2006/relationships/image" Target="NULL"/><Relationship Id="rId587" Type="http://schemas.openxmlformats.org/officeDocument/2006/relationships/image" Target="NULL"/><Relationship Id="rId710" Type="http://schemas.openxmlformats.org/officeDocument/2006/relationships/customXml" Target="../ink/ink356.xml"/><Relationship Id="rId808" Type="http://schemas.openxmlformats.org/officeDocument/2006/relationships/image" Target="NULL"/><Relationship Id="rId8" Type="http://schemas.openxmlformats.org/officeDocument/2006/relationships/customXml" Target="../ink/ink4.xml"/><Relationship Id="rId142" Type="http://schemas.openxmlformats.org/officeDocument/2006/relationships/customXml" Target="../ink/ink72.xml"/><Relationship Id="rId447" Type="http://schemas.openxmlformats.org/officeDocument/2006/relationships/image" Target="NULL"/><Relationship Id="rId794" Type="http://schemas.openxmlformats.org/officeDocument/2006/relationships/image" Target="NULL"/><Relationship Id="rId654" Type="http://schemas.openxmlformats.org/officeDocument/2006/relationships/customXml" Target="../ink/ink328.xml"/><Relationship Id="rId861" Type="http://schemas.openxmlformats.org/officeDocument/2006/relationships/customXml" Target="../ink/ink432.xml"/><Relationship Id="rId959" Type="http://schemas.openxmlformats.org/officeDocument/2006/relationships/customXml" Target="../ink/ink481.xml"/><Relationship Id="rId293" Type="http://schemas.openxmlformats.org/officeDocument/2006/relationships/image" Target="NULL"/><Relationship Id="rId307" Type="http://schemas.openxmlformats.org/officeDocument/2006/relationships/image" Target="NULL"/><Relationship Id="rId514" Type="http://schemas.openxmlformats.org/officeDocument/2006/relationships/customXml" Target="../ink/ink258.xml"/><Relationship Id="rId721" Type="http://schemas.openxmlformats.org/officeDocument/2006/relationships/image" Target="NULL"/><Relationship Id="rId88" Type="http://schemas.openxmlformats.org/officeDocument/2006/relationships/customXml" Target="../ink/ink45.xml"/><Relationship Id="rId153" Type="http://schemas.openxmlformats.org/officeDocument/2006/relationships/image" Target="NULL"/><Relationship Id="rId360" Type="http://schemas.openxmlformats.org/officeDocument/2006/relationships/customXml" Target="../ink/ink181.xml"/><Relationship Id="rId598" Type="http://schemas.openxmlformats.org/officeDocument/2006/relationships/customXml" Target="../ink/ink300.xml"/><Relationship Id="rId819" Type="http://schemas.openxmlformats.org/officeDocument/2006/relationships/customXml" Target="../ink/ink411.xml"/><Relationship Id="rId220" Type="http://schemas.openxmlformats.org/officeDocument/2006/relationships/customXml" Target="../ink/ink111.xml"/><Relationship Id="rId458" Type="http://schemas.openxmlformats.org/officeDocument/2006/relationships/customXml" Target="../ink/ink230.xml"/><Relationship Id="rId665" Type="http://schemas.openxmlformats.org/officeDocument/2006/relationships/image" Target="NULL"/><Relationship Id="rId872" Type="http://schemas.openxmlformats.org/officeDocument/2006/relationships/image" Target="NULL"/><Relationship Id="rId15" Type="http://schemas.openxmlformats.org/officeDocument/2006/relationships/image" Target="NULL"/><Relationship Id="rId318" Type="http://schemas.openxmlformats.org/officeDocument/2006/relationships/customXml" Target="../ink/ink160.xml"/><Relationship Id="rId525" Type="http://schemas.openxmlformats.org/officeDocument/2006/relationships/image" Target="NULL"/><Relationship Id="rId732" Type="http://schemas.openxmlformats.org/officeDocument/2006/relationships/image" Target="NULL"/><Relationship Id="rId99" Type="http://schemas.openxmlformats.org/officeDocument/2006/relationships/image" Target="NULL"/><Relationship Id="rId164" Type="http://schemas.openxmlformats.org/officeDocument/2006/relationships/customXml" Target="../ink/ink83.xml"/><Relationship Id="rId371" Type="http://schemas.openxmlformats.org/officeDocument/2006/relationships/image" Target="NULL"/><Relationship Id="rId469" Type="http://schemas.openxmlformats.org/officeDocument/2006/relationships/image" Target="NULL"/><Relationship Id="rId676" Type="http://schemas.openxmlformats.org/officeDocument/2006/relationships/customXml" Target="../ink/ink339.xml"/><Relationship Id="rId883" Type="http://schemas.openxmlformats.org/officeDocument/2006/relationships/customXml" Target="../ink/ink443.xml"/><Relationship Id="rId26" Type="http://schemas.openxmlformats.org/officeDocument/2006/relationships/customXml" Target="../ink/ink13.xml"/><Relationship Id="rId231" Type="http://schemas.openxmlformats.org/officeDocument/2006/relationships/image" Target="NULL"/><Relationship Id="rId329" Type="http://schemas.openxmlformats.org/officeDocument/2006/relationships/image" Target="NULL"/><Relationship Id="rId536" Type="http://schemas.openxmlformats.org/officeDocument/2006/relationships/customXml" Target="../ink/ink269.xml"/><Relationship Id="rId175" Type="http://schemas.openxmlformats.org/officeDocument/2006/relationships/image" Target="NULL"/><Relationship Id="rId743" Type="http://schemas.openxmlformats.org/officeDocument/2006/relationships/customXml" Target="../ink/ink373.xml"/><Relationship Id="rId950" Type="http://schemas.openxmlformats.org/officeDocument/2006/relationships/image" Target="NULL"/><Relationship Id="rId382" Type="http://schemas.openxmlformats.org/officeDocument/2006/relationships/customXml" Target="../ink/ink192.xml"/><Relationship Id="rId603" Type="http://schemas.openxmlformats.org/officeDocument/2006/relationships/image" Target="NULL"/><Relationship Id="rId687" Type="http://schemas.openxmlformats.org/officeDocument/2006/relationships/image" Target="NULL"/><Relationship Id="rId810" Type="http://schemas.openxmlformats.org/officeDocument/2006/relationships/image" Target="NULL"/><Relationship Id="rId908" Type="http://schemas.openxmlformats.org/officeDocument/2006/relationships/image" Target="NULL"/><Relationship Id="rId242" Type="http://schemas.openxmlformats.org/officeDocument/2006/relationships/customXml" Target="../ink/ink122.xml"/><Relationship Id="rId894" Type="http://schemas.openxmlformats.org/officeDocument/2006/relationships/image" Target="NULL"/><Relationship Id="rId37" Type="http://schemas.openxmlformats.org/officeDocument/2006/relationships/image" Target="NULL"/><Relationship Id="rId102" Type="http://schemas.openxmlformats.org/officeDocument/2006/relationships/customXml" Target="../ink/ink52.xml"/><Relationship Id="rId547" Type="http://schemas.openxmlformats.org/officeDocument/2006/relationships/image" Target="NULL"/><Relationship Id="rId754" Type="http://schemas.openxmlformats.org/officeDocument/2006/relationships/image" Target="NULL"/><Relationship Id="rId961" Type="http://schemas.openxmlformats.org/officeDocument/2006/relationships/customXml" Target="../ink/ink482.xml"/><Relationship Id="rId90" Type="http://schemas.openxmlformats.org/officeDocument/2006/relationships/customXml" Target="../ink/ink46.xml"/><Relationship Id="rId186" Type="http://schemas.openxmlformats.org/officeDocument/2006/relationships/customXml" Target="../ink/ink94.xml"/><Relationship Id="rId393" Type="http://schemas.openxmlformats.org/officeDocument/2006/relationships/image" Target="NULL"/><Relationship Id="rId407" Type="http://schemas.openxmlformats.org/officeDocument/2006/relationships/image" Target="NULL"/><Relationship Id="rId614" Type="http://schemas.openxmlformats.org/officeDocument/2006/relationships/customXml" Target="../ink/ink308.xml"/><Relationship Id="rId821" Type="http://schemas.openxmlformats.org/officeDocument/2006/relationships/customXml" Target="../ink/ink412.xml"/><Relationship Id="rId253" Type="http://schemas.openxmlformats.org/officeDocument/2006/relationships/image" Target="NULL"/><Relationship Id="rId460" Type="http://schemas.openxmlformats.org/officeDocument/2006/relationships/customXml" Target="../ink/ink231.xml"/><Relationship Id="rId698" Type="http://schemas.openxmlformats.org/officeDocument/2006/relationships/customXml" Target="../ink/ink350.xml"/><Relationship Id="rId919" Type="http://schemas.openxmlformats.org/officeDocument/2006/relationships/customXml" Target="../ink/ink461.xml"/><Relationship Id="rId48" Type="http://schemas.openxmlformats.org/officeDocument/2006/relationships/image" Target="NULL"/><Relationship Id="rId113" Type="http://schemas.openxmlformats.org/officeDocument/2006/relationships/image" Target="NULL"/><Relationship Id="rId320" Type="http://schemas.openxmlformats.org/officeDocument/2006/relationships/customXml" Target="../ink/ink161.xml"/><Relationship Id="rId558" Type="http://schemas.openxmlformats.org/officeDocument/2006/relationships/customXml" Target="../ink/ink280.xml"/><Relationship Id="rId765" Type="http://schemas.openxmlformats.org/officeDocument/2006/relationships/customXml" Target="../ink/ink384.xml"/><Relationship Id="rId197" Type="http://schemas.openxmlformats.org/officeDocument/2006/relationships/image" Target="NULL"/><Relationship Id="rId418" Type="http://schemas.openxmlformats.org/officeDocument/2006/relationships/customXml" Target="../ink/ink210.xml"/><Relationship Id="rId625" Type="http://schemas.openxmlformats.org/officeDocument/2006/relationships/image" Target="NULL"/><Relationship Id="rId832" Type="http://schemas.openxmlformats.org/officeDocument/2006/relationships/image" Target="NULL"/><Relationship Id="rId264" Type="http://schemas.openxmlformats.org/officeDocument/2006/relationships/customXml" Target="../ink/ink133.xml"/><Relationship Id="rId471" Type="http://schemas.openxmlformats.org/officeDocument/2006/relationships/image" Target="NULL"/><Relationship Id="rId59" Type="http://schemas.openxmlformats.org/officeDocument/2006/relationships/customXml" Target="../ink/ink30.xml"/><Relationship Id="rId124" Type="http://schemas.openxmlformats.org/officeDocument/2006/relationships/customXml" Target="../ink/ink63.xml"/><Relationship Id="rId569" Type="http://schemas.openxmlformats.org/officeDocument/2006/relationships/image" Target="NULL"/><Relationship Id="rId776" Type="http://schemas.openxmlformats.org/officeDocument/2006/relationships/image" Target="NULL"/><Relationship Id="rId331" Type="http://schemas.openxmlformats.org/officeDocument/2006/relationships/image" Target="NULL"/><Relationship Id="rId429" Type="http://schemas.openxmlformats.org/officeDocument/2006/relationships/image" Target="NULL"/><Relationship Id="rId636" Type="http://schemas.openxmlformats.org/officeDocument/2006/relationships/customXml" Target="../ink/ink319.xml"/><Relationship Id="rId843" Type="http://schemas.openxmlformats.org/officeDocument/2006/relationships/customXml" Target="../ink/ink423.xml"/><Relationship Id="rId275" Type="http://schemas.openxmlformats.org/officeDocument/2006/relationships/image" Target="NULL"/><Relationship Id="rId482" Type="http://schemas.openxmlformats.org/officeDocument/2006/relationships/customXml" Target="../ink/ink242.xml"/><Relationship Id="rId703" Type="http://schemas.openxmlformats.org/officeDocument/2006/relationships/image" Target="NULL"/><Relationship Id="rId910" Type="http://schemas.openxmlformats.org/officeDocument/2006/relationships/image" Target="NULL"/><Relationship Id="rId135" Type="http://schemas.openxmlformats.org/officeDocument/2006/relationships/image" Target="NULL"/><Relationship Id="rId342" Type="http://schemas.openxmlformats.org/officeDocument/2006/relationships/customXml" Target="../ink/ink172.xml"/><Relationship Id="rId787" Type="http://schemas.openxmlformats.org/officeDocument/2006/relationships/customXml" Target="../ink/ink395.xml"/><Relationship Id="rId202" Type="http://schemas.openxmlformats.org/officeDocument/2006/relationships/customXml" Target="../ink/ink102.xml"/><Relationship Id="rId647" Type="http://schemas.openxmlformats.org/officeDocument/2006/relationships/image" Target="NULL"/><Relationship Id="rId854" Type="http://schemas.openxmlformats.org/officeDocument/2006/relationships/image" Target="NULL"/><Relationship Id="rId286" Type="http://schemas.openxmlformats.org/officeDocument/2006/relationships/customXml" Target="../ink/ink144.xml"/><Relationship Id="rId493" Type="http://schemas.openxmlformats.org/officeDocument/2006/relationships/image" Target="NULL"/><Relationship Id="rId507" Type="http://schemas.openxmlformats.org/officeDocument/2006/relationships/image" Target="NULL"/><Relationship Id="rId714" Type="http://schemas.openxmlformats.org/officeDocument/2006/relationships/customXml" Target="../ink/ink358.xml"/><Relationship Id="rId921" Type="http://schemas.openxmlformats.org/officeDocument/2006/relationships/customXml" Target="../ink/ink46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47.xml"/><Relationship Id="rId21" Type="http://schemas.openxmlformats.org/officeDocument/2006/relationships/image" Target="../media/image3092.png"/><Relationship Id="rId42" Type="http://schemas.openxmlformats.org/officeDocument/2006/relationships/customXml" Target="../ink/ink3709.xml"/><Relationship Id="rId63" Type="http://schemas.openxmlformats.org/officeDocument/2006/relationships/image" Target="../media/image3125.png"/><Relationship Id="rId84" Type="http://schemas.openxmlformats.org/officeDocument/2006/relationships/customXml" Target="../ink/ink3730.xml"/><Relationship Id="rId138" Type="http://schemas.openxmlformats.org/officeDocument/2006/relationships/image" Target="../media/image3162.png"/><Relationship Id="rId159" Type="http://schemas.openxmlformats.org/officeDocument/2006/relationships/customXml" Target="../ink/ink3768.xml"/><Relationship Id="rId170" Type="http://schemas.openxmlformats.org/officeDocument/2006/relationships/image" Target="../media/image3178.png"/><Relationship Id="rId191" Type="http://schemas.openxmlformats.org/officeDocument/2006/relationships/customXml" Target="../ink/ink3784.xml"/><Relationship Id="rId205" Type="http://schemas.openxmlformats.org/officeDocument/2006/relationships/customXml" Target="../ink/ink3791.xml"/><Relationship Id="rId226" Type="http://schemas.openxmlformats.org/officeDocument/2006/relationships/customXml" Target="../ink/ink3812.xml"/><Relationship Id="rId107" Type="http://schemas.openxmlformats.org/officeDocument/2006/relationships/image" Target="../media/image3147.png"/><Relationship Id="rId11" Type="http://schemas.openxmlformats.org/officeDocument/2006/relationships/image" Target="../media/image3087.png"/><Relationship Id="rId32" Type="http://schemas.openxmlformats.org/officeDocument/2006/relationships/customXml" Target="../ink/ink3704.xml"/><Relationship Id="rId53" Type="http://schemas.openxmlformats.org/officeDocument/2006/relationships/image" Target="../media/image3108.png"/><Relationship Id="rId74" Type="http://schemas.openxmlformats.org/officeDocument/2006/relationships/customXml" Target="../ink/ink3725.xml"/><Relationship Id="rId128" Type="http://schemas.openxmlformats.org/officeDocument/2006/relationships/image" Target="../media/image3157.png"/><Relationship Id="rId149" Type="http://schemas.openxmlformats.org/officeDocument/2006/relationships/customXml" Target="../ink/ink3763.xml"/><Relationship Id="rId5" Type="http://schemas.openxmlformats.org/officeDocument/2006/relationships/image" Target="../media/image3084.png"/><Relationship Id="rId95" Type="http://schemas.openxmlformats.org/officeDocument/2006/relationships/image" Target="../media/image3141.png"/><Relationship Id="rId160" Type="http://schemas.openxmlformats.org/officeDocument/2006/relationships/image" Target="../media/image3173.png"/><Relationship Id="rId181" Type="http://schemas.openxmlformats.org/officeDocument/2006/relationships/customXml" Target="../ink/ink3779.xml"/><Relationship Id="rId216" Type="http://schemas.openxmlformats.org/officeDocument/2006/relationships/customXml" Target="../ink/ink3802.xml"/><Relationship Id="rId237" Type="http://schemas.openxmlformats.org/officeDocument/2006/relationships/customXml" Target="../ink/ink3820.xml"/><Relationship Id="rId22" Type="http://schemas.openxmlformats.org/officeDocument/2006/relationships/customXml" Target="../ink/ink3699.xml"/><Relationship Id="rId43" Type="http://schemas.openxmlformats.org/officeDocument/2006/relationships/image" Target="../media/image3103.png"/><Relationship Id="rId64" Type="http://schemas.openxmlformats.org/officeDocument/2006/relationships/customXml" Target="../ink/ink3720.xml"/><Relationship Id="rId118" Type="http://schemas.openxmlformats.org/officeDocument/2006/relationships/image" Target="../media/image3152.png"/><Relationship Id="rId139" Type="http://schemas.openxmlformats.org/officeDocument/2006/relationships/customXml" Target="../ink/ink3758.xml"/><Relationship Id="rId85" Type="http://schemas.openxmlformats.org/officeDocument/2006/relationships/image" Target="../media/image3136.png"/><Relationship Id="rId150" Type="http://schemas.openxmlformats.org/officeDocument/2006/relationships/image" Target="../media/image3168.png"/><Relationship Id="rId171" Type="http://schemas.openxmlformats.org/officeDocument/2006/relationships/customXml" Target="../ink/ink3774.xml"/><Relationship Id="rId192" Type="http://schemas.openxmlformats.org/officeDocument/2006/relationships/image" Target="../media/image3189.png"/><Relationship Id="rId206" Type="http://schemas.openxmlformats.org/officeDocument/2006/relationships/customXml" Target="../ink/ink3792.xml"/><Relationship Id="rId227" Type="http://schemas.openxmlformats.org/officeDocument/2006/relationships/customXml" Target="../ink/ink3813.xml"/><Relationship Id="rId12" Type="http://schemas.openxmlformats.org/officeDocument/2006/relationships/customXml" Target="../ink/ink3694.xml"/><Relationship Id="rId33" Type="http://schemas.openxmlformats.org/officeDocument/2006/relationships/image" Target="../media/image3098.png"/><Relationship Id="rId108" Type="http://schemas.openxmlformats.org/officeDocument/2006/relationships/customXml" Target="../ink/ink3742.xml"/><Relationship Id="rId129" Type="http://schemas.openxmlformats.org/officeDocument/2006/relationships/customXml" Target="../ink/ink3753.xml"/><Relationship Id="rId54" Type="http://schemas.openxmlformats.org/officeDocument/2006/relationships/customXml" Target="../ink/ink3715.xml"/><Relationship Id="rId75" Type="http://schemas.openxmlformats.org/officeDocument/2006/relationships/image" Target="../media/image3131.png"/><Relationship Id="rId96" Type="http://schemas.openxmlformats.org/officeDocument/2006/relationships/customXml" Target="../ink/ink3736.xml"/><Relationship Id="rId140" Type="http://schemas.openxmlformats.org/officeDocument/2006/relationships/image" Target="../media/image3163.png"/><Relationship Id="rId161" Type="http://schemas.openxmlformats.org/officeDocument/2006/relationships/customXml" Target="../ink/ink3769.xml"/><Relationship Id="rId182" Type="http://schemas.openxmlformats.org/officeDocument/2006/relationships/image" Target="../media/image3184.png"/><Relationship Id="rId217" Type="http://schemas.openxmlformats.org/officeDocument/2006/relationships/customXml" Target="../ink/ink3803.xml"/><Relationship Id="rId6" Type="http://schemas.openxmlformats.org/officeDocument/2006/relationships/customXml" Target="../ink/ink3691.xml"/><Relationship Id="rId238" Type="http://schemas.openxmlformats.org/officeDocument/2006/relationships/image" Target="../media/image3199.png"/><Relationship Id="rId23" Type="http://schemas.openxmlformats.org/officeDocument/2006/relationships/image" Target="../media/image3093.png"/><Relationship Id="rId119" Type="http://schemas.openxmlformats.org/officeDocument/2006/relationships/customXml" Target="../ink/ink3748.xml"/><Relationship Id="rId44" Type="http://schemas.openxmlformats.org/officeDocument/2006/relationships/customXml" Target="../ink/ink3710.xml"/><Relationship Id="rId65" Type="http://schemas.openxmlformats.org/officeDocument/2006/relationships/image" Target="../media/image3126.png"/><Relationship Id="rId86" Type="http://schemas.openxmlformats.org/officeDocument/2006/relationships/customXml" Target="../ink/ink3731.xml"/><Relationship Id="rId130" Type="http://schemas.openxmlformats.org/officeDocument/2006/relationships/image" Target="../media/image3158.png"/><Relationship Id="rId151" Type="http://schemas.openxmlformats.org/officeDocument/2006/relationships/customXml" Target="../ink/ink3764.xml"/><Relationship Id="rId172" Type="http://schemas.openxmlformats.org/officeDocument/2006/relationships/image" Target="../media/image3179.png"/><Relationship Id="rId193" Type="http://schemas.openxmlformats.org/officeDocument/2006/relationships/customXml" Target="../ink/ink3785.xml"/><Relationship Id="rId207" Type="http://schemas.openxmlformats.org/officeDocument/2006/relationships/customXml" Target="../ink/ink3793.xml"/><Relationship Id="rId228" Type="http://schemas.openxmlformats.org/officeDocument/2006/relationships/customXml" Target="../ink/ink3814.xml"/><Relationship Id="rId13" Type="http://schemas.openxmlformats.org/officeDocument/2006/relationships/image" Target="../media/image3088.png"/><Relationship Id="rId109" Type="http://schemas.openxmlformats.org/officeDocument/2006/relationships/image" Target="../media/image3148.png"/><Relationship Id="rId34" Type="http://schemas.openxmlformats.org/officeDocument/2006/relationships/customXml" Target="../ink/ink3705.xml"/><Relationship Id="rId55" Type="http://schemas.openxmlformats.org/officeDocument/2006/relationships/image" Target="../media/image3109.png"/><Relationship Id="rId76" Type="http://schemas.openxmlformats.org/officeDocument/2006/relationships/customXml" Target="../ink/ink3726.xml"/><Relationship Id="rId97" Type="http://schemas.openxmlformats.org/officeDocument/2006/relationships/image" Target="../media/image3142.png"/><Relationship Id="rId120" Type="http://schemas.openxmlformats.org/officeDocument/2006/relationships/image" Target="../media/image3153.png"/><Relationship Id="rId141" Type="http://schemas.openxmlformats.org/officeDocument/2006/relationships/customXml" Target="../ink/ink3759.xml"/><Relationship Id="rId7" Type="http://schemas.openxmlformats.org/officeDocument/2006/relationships/image" Target="../media/image3085.png"/><Relationship Id="rId162" Type="http://schemas.openxmlformats.org/officeDocument/2006/relationships/image" Target="../media/image3174.png"/><Relationship Id="rId183" Type="http://schemas.openxmlformats.org/officeDocument/2006/relationships/customXml" Target="../ink/ink3780.xml"/><Relationship Id="rId218" Type="http://schemas.openxmlformats.org/officeDocument/2006/relationships/customXml" Target="../ink/ink3804.xml"/><Relationship Id="rId24" Type="http://schemas.openxmlformats.org/officeDocument/2006/relationships/customXml" Target="../ink/ink3700.xml"/><Relationship Id="rId45" Type="http://schemas.openxmlformats.org/officeDocument/2006/relationships/image" Target="../media/image3104.png"/><Relationship Id="rId66" Type="http://schemas.openxmlformats.org/officeDocument/2006/relationships/customXml" Target="../ink/ink3721.xml"/><Relationship Id="rId87" Type="http://schemas.openxmlformats.org/officeDocument/2006/relationships/image" Target="../media/image3137.png"/><Relationship Id="rId110" Type="http://schemas.openxmlformats.org/officeDocument/2006/relationships/customXml" Target="../ink/ink3743.xml"/><Relationship Id="rId131" Type="http://schemas.openxmlformats.org/officeDocument/2006/relationships/customXml" Target="../ink/ink3754.xml"/><Relationship Id="rId152" Type="http://schemas.openxmlformats.org/officeDocument/2006/relationships/image" Target="../media/image3169.png"/><Relationship Id="rId173" Type="http://schemas.openxmlformats.org/officeDocument/2006/relationships/customXml" Target="../ink/ink3775.xml"/><Relationship Id="rId194" Type="http://schemas.openxmlformats.org/officeDocument/2006/relationships/image" Target="../media/image3190.png"/><Relationship Id="rId208" Type="http://schemas.openxmlformats.org/officeDocument/2006/relationships/customXml" Target="../ink/ink3794.xml"/><Relationship Id="rId229" Type="http://schemas.openxmlformats.org/officeDocument/2006/relationships/customXml" Target="../ink/ink3815.xml"/><Relationship Id="rId14" Type="http://schemas.openxmlformats.org/officeDocument/2006/relationships/customXml" Target="../ink/ink3695.xml"/><Relationship Id="rId35" Type="http://schemas.openxmlformats.org/officeDocument/2006/relationships/image" Target="../media/image3099.png"/><Relationship Id="rId56" Type="http://schemas.openxmlformats.org/officeDocument/2006/relationships/customXml" Target="../ink/ink3716.xml"/><Relationship Id="rId77" Type="http://schemas.openxmlformats.org/officeDocument/2006/relationships/image" Target="../media/image3132.png"/><Relationship Id="rId100" Type="http://schemas.openxmlformats.org/officeDocument/2006/relationships/customXml" Target="../ink/ink3738.xml"/><Relationship Id="rId8" Type="http://schemas.openxmlformats.org/officeDocument/2006/relationships/customXml" Target="../ink/ink3692.xml"/><Relationship Id="rId98" Type="http://schemas.openxmlformats.org/officeDocument/2006/relationships/customXml" Target="../ink/ink3737.xml"/><Relationship Id="rId121" Type="http://schemas.openxmlformats.org/officeDocument/2006/relationships/customXml" Target="../ink/ink3749.xml"/><Relationship Id="rId142" Type="http://schemas.openxmlformats.org/officeDocument/2006/relationships/image" Target="../media/image3164.png"/><Relationship Id="rId163" Type="http://schemas.openxmlformats.org/officeDocument/2006/relationships/customXml" Target="../ink/ink3770.xml"/><Relationship Id="rId184" Type="http://schemas.openxmlformats.org/officeDocument/2006/relationships/image" Target="../media/image3185.png"/><Relationship Id="rId219" Type="http://schemas.openxmlformats.org/officeDocument/2006/relationships/customXml" Target="../ink/ink3805.xml"/><Relationship Id="rId230" Type="http://schemas.openxmlformats.org/officeDocument/2006/relationships/customXml" Target="../ink/ink3816.xml"/><Relationship Id="rId25" Type="http://schemas.openxmlformats.org/officeDocument/2006/relationships/image" Target="../media/image3094.png"/><Relationship Id="rId46" Type="http://schemas.openxmlformats.org/officeDocument/2006/relationships/customXml" Target="../ink/ink3711.xml"/><Relationship Id="rId67" Type="http://schemas.openxmlformats.org/officeDocument/2006/relationships/image" Target="../media/image3127.png"/><Relationship Id="rId88" Type="http://schemas.openxmlformats.org/officeDocument/2006/relationships/customXml" Target="../ink/ink3732.xml"/><Relationship Id="rId111" Type="http://schemas.openxmlformats.org/officeDocument/2006/relationships/customXml" Target="../ink/ink3744.xml"/><Relationship Id="rId132" Type="http://schemas.openxmlformats.org/officeDocument/2006/relationships/image" Target="../media/image3159.png"/><Relationship Id="rId153" Type="http://schemas.openxmlformats.org/officeDocument/2006/relationships/customXml" Target="../ink/ink3765.xml"/><Relationship Id="rId174" Type="http://schemas.openxmlformats.org/officeDocument/2006/relationships/image" Target="../media/image3180.png"/><Relationship Id="rId195" Type="http://schemas.openxmlformats.org/officeDocument/2006/relationships/customXml" Target="../ink/ink3786.xml"/><Relationship Id="rId209" Type="http://schemas.openxmlformats.org/officeDocument/2006/relationships/customXml" Target="../ink/ink3795.xml"/><Relationship Id="rId190" Type="http://schemas.openxmlformats.org/officeDocument/2006/relationships/image" Target="../media/image3188.png"/><Relationship Id="rId204" Type="http://schemas.openxmlformats.org/officeDocument/2006/relationships/image" Target="../media/image3195.png"/><Relationship Id="rId220" Type="http://schemas.openxmlformats.org/officeDocument/2006/relationships/customXml" Target="../ink/ink3806.xml"/><Relationship Id="rId225" Type="http://schemas.openxmlformats.org/officeDocument/2006/relationships/customXml" Target="../ink/ink3811.xml"/><Relationship Id="rId15" Type="http://schemas.openxmlformats.org/officeDocument/2006/relationships/image" Target="../media/image3089.png"/><Relationship Id="rId36" Type="http://schemas.openxmlformats.org/officeDocument/2006/relationships/customXml" Target="../ink/ink3706.xml"/><Relationship Id="rId57" Type="http://schemas.openxmlformats.org/officeDocument/2006/relationships/image" Target="../media/image3122.png"/><Relationship Id="rId106" Type="http://schemas.openxmlformats.org/officeDocument/2006/relationships/customXml" Target="../ink/ink3741.xml"/><Relationship Id="rId127" Type="http://schemas.openxmlformats.org/officeDocument/2006/relationships/customXml" Target="../ink/ink3752.xml"/><Relationship Id="rId10" Type="http://schemas.openxmlformats.org/officeDocument/2006/relationships/customXml" Target="../ink/ink3693.xml"/><Relationship Id="rId31" Type="http://schemas.openxmlformats.org/officeDocument/2006/relationships/image" Target="../media/image3097.png"/><Relationship Id="rId52" Type="http://schemas.openxmlformats.org/officeDocument/2006/relationships/customXml" Target="../ink/ink3714.xml"/><Relationship Id="rId73" Type="http://schemas.openxmlformats.org/officeDocument/2006/relationships/image" Target="../media/image3130.png"/><Relationship Id="rId78" Type="http://schemas.openxmlformats.org/officeDocument/2006/relationships/customXml" Target="../ink/ink3727.xml"/><Relationship Id="rId94" Type="http://schemas.openxmlformats.org/officeDocument/2006/relationships/customXml" Target="../ink/ink3735.xml"/><Relationship Id="rId99" Type="http://schemas.openxmlformats.org/officeDocument/2006/relationships/image" Target="../media/image3143.png"/><Relationship Id="rId101" Type="http://schemas.openxmlformats.org/officeDocument/2006/relationships/image" Target="../media/image3144.png"/><Relationship Id="rId122" Type="http://schemas.openxmlformats.org/officeDocument/2006/relationships/image" Target="../media/image3154.png"/><Relationship Id="rId143" Type="http://schemas.openxmlformats.org/officeDocument/2006/relationships/customXml" Target="../ink/ink3760.xml"/><Relationship Id="rId148" Type="http://schemas.openxmlformats.org/officeDocument/2006/relationships/image" Target="../media/image3167.png"/><Relationship Id="rId164" Type="http://schemas.openxmlformats.org/officeDocument/2006/relationships/image" Target="../media/image3175.png"/><Relationship Id="rId169" Type="http://schemas.openxmlformats.org/officeDocument/2006/relationships/customXml" Target="../ink/ink3773.xml"/><Relationship Id="rId185" Type="http://schemas.openxmlformats.org/officeDocument/2006/relationships/customXml" Target="../ink/ink3781.xml"/><Relationship Id="rId4" Type="http://schemas.openxmlformats.org/officeDocument/2006/relationships/customXml" Target="../ink/ink3690.xml"/><Relationship Id="rId9" Type="http://schemas.openxmlformats.org/officeDocument/2006/relationships/image" Target="../media/image3086.png"/><Relationship Id="rId180" Type="http://schemas.openxmlformats.org/officeDocument/2006/relationships/image" Target="../media/image3183.png"/><Relationship Id="rId210" Type="http://schemas.openxmlformats.org/officeDocument/2006/relationships/customXml" Target="../ink/ink3796.xml"/><Relationship Id="rId215" Type="http://schemas.openxmlformats.org/officeDocument/2006/relationships/customXml" Target="../ink/ink3801.xml"/><Relationship Id="rId236" Type="http://schemas.openxmlformats.org/officeDocument/2006/relationships/image" Target="../media/image3198.png"/><Relationship Id="rId26" Type="http://schemas.openxmlformats.org/officeDocument/2006/relationships/customXml" Target="../ink/ink3701.xml"/><Relationship Id="rId231" Type="http://schemas.openxmlformats.org/officeDocument/2006/relationships/customXml" Target="../ink/ink3817.xml"/><Relationship Id="rId47" Type="http://schemas.openxmlformats.org/officeDocument/2006/relationships/image" Target="../media/image3105.png"/><Relationship Id="rId68" Type="http://schemas.openxmlformats.org/officeDocument/2006/relationships/customXml" Target="../ink/ink3722.xml"/><Relationship Id="rId89" Type="http://schemas.openxmlformats.org/officeDocument/2006/relationships/image" Target="../media/image3138.png"/><Relationship Id="rId112" Type="http://schemas.openxmlformats.org/officeDocument/2006/relationships/image" Target="../media/image3149.png"/><Relationship Id="rId133" Type="http://schemas.openxmlformats.org/officeDocument/2006/relationships/customXml" Target="../ink/ink3755.xml"/><Relationship Id="rId154" Type="http://schemas.openxmlformats.org/officeDocument/2006/relationships/image" Target="../media/image3170.png"/><Relationship Id="rId175" Type="http://schemas.openxmlformats.org/officeDocument/2006/relationships/customXml" Target="../ink/ink3776.xml"/><Relationship Id="rId196" Type="http://schemas.openxmlformats.org/officeDocument/2006/relationships/image" Target="../media/image3191.png"/><Relationship Id="rId200" Type="http://schemas.openxmlformats.org/officeDocument/2006/relationships/image" Target="../media/image3193.png"/><Relationship Id="rId16" Type="http://schemas.openxmlformats.org/officeDocument/2006/relationships/customXml" Target="../ink/ink3696.xml"/><Relationship Id="rId221" Type="http://schemas.openxmlformats.org/officeDocument/2006/relationships/customXml" Target="../ink/ink3807.xml"/><Relationship Id="rId37" Type="http://schemas.openxmlformats.org/officeDocument/2006/relationships/image" Target="../media/image3100.png"/><Relationship Id="rId58" Type="http://schemas.openxmlformats.org/officeDocument/2006/relationships/customXml" Target="../ink/ink3717.xml"/><Relationship Id="rId79" Type="http://schemas.openxmlformats.org/officeDocument/2006/relationships/image" Target="../media/image3133.png"/><Relationship Id="rId102" Type="http://schemas.openxmlformats.org/officeDocument/2006/relationships/customXml" Target="../ink/ink3739.xml"/><Relationship Id="rId123" Type="http://schemas.openxmlformats.org/officeDocument/2006/relationships/customXml" Target="../ink/ink3750.xml"/><Relationship Id="rId144" Type="http://schemas.openxmlformats.org/officeDocument/2006/relationships/image" Target="../media/image3165.png"/><Relationship Id="rId90" Type="http://schemas.openxmlformats.org/officeDocument/2006/relationships/customXml" Target="../ink/ink3733.xml"/><Relationship Id="rId165" Type="http://schemas.openxmlformats.org/officeDocument/2006/relationships/customXml" Target="../ink/ink3771.xml"/><Relationship Id="rId186" Type="http://schemas.openxmlformats.org/officeDocument/2006/relationships/image" Target="../media/image3186.png"/><Relationship Id="rId211" Type="http://schemas.openxmlformats.org/officeDocument/2006/relationships/customXml" Target="../ink/ink3797.xml"/><Relationship Id="rId232" Type="http://schemas.openxmlformats.org/officeDocument/2006/relationships/image" Target="../media/image3196.png"/><Relationship Id="rId27" Type="http://schemas.openxmlformats.org/officeDocument/2006/relationships/image" Target="../media/image3095.png"/><Relationship Id="rId48" Type="http://schemas.openxmlformats.org/officeDocument/2006/relationships/customXml" Target="../ink/ink3712.xml"/><Relationship Id="rId69" Type="http://schemas.openxmlformats.org/officeDocument/2006/relationships/image" Target="../media/image3128.png"/><Relationship Id="rId113" Type="http://schemas.openxmlformats.org/officeDocument/2006/relationships/customXml" Target="../ink/ink3745.xml"/><Relationship Id="rId134" Type="http://schemas.openxmlformats.org/officeDocument/2006/relationships/image" Target="../media/image3160.png"/><Relationship Id="rId80" Type="http://schemas.openxmlformats.org/officeDocument/2006/relationships/customXml" Target="../ink/ink3728.xml"/><Relationship Id="rId155" Type="http://schemas.openxmlformats.org/officeDocument/2006/relationships/customXml" Target="../ink/ink3766.xml"/><Relationship Id="rId176" Type="http://schemas.openxmlformats.org/officeDocument/2006/relationships/image" Target="../media/image3181.png"/><Relationship Id="rId197" Type="http://schemas.openxmlformats.org/officeDocument/2006/relationships/customXml" Target="../ink/ink3787.xml"/><Relationship Id="rId201" Type="http://schemas.openxmlformats.org/officeDocument/2006/relationships/customXml" Target="../ink/ink3789.xml"/><Relationship Id="rId222" Type="http://schemas.openxmlformats.org/officeDocument/2006/relationships/customXml" Target="../ink/ink3808.xml"/><Relationship Id="rId17" Type="http://schemas.openxmlformats.org/officeDocument/2006/relationships/image" Target="../media/image3090.png"/><Relationship Id="rId38" Type="http://schemas.openxmlformats.org/officeDocument/2006/relationships/customXml" Target="../ink/ink3707.xml"/><Relationship Id="rId59" Type="http://schemas.openxmlformats.org/officeDocument/2006/relationships/image" Target="../media/image3123.png"/><Relationship Id="rId103" Type="http://schemas.openxmlformats.org/officeDocument/2006/relationships/image" Target="../media/image3145.png"/><Relationship Id="rId124" Type="http://schemas.openxmlformats.org/officeDocument/2006/relationships/image" Target="../media/image3155.png"/><Relationship Id="rId70" Type="http://schemas.openxmlformats.org/officeDocument/2006/relationships/customXml" Target="../ink/ink3723.xml"/><Relationship Id="rId91" Type="http://schemas.openxmlformats.org/officeDocument/2006/relationships/image" Target="../media/image3139.png"/><Relationship Id="rId145" Type="http://schemas.openxmlformats.org/officeDocument/2006/relationships/customXml" Target="../ink/ink3761.xml"/><Relationship Id="rId166" Type="http://schemas.openxmlformats.org/officeDocument/2006/relationships/image" Target="../media/image3176.png"/><Relationship Id="rId187" Type="http://schemas.openxmlformats.org/officeDocument/2006/relationships/customXml" Target="../ink/ink378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798.xml"/><Relationship Id="rId233" Type="http://schemas.openxmlformats.org/officeDocument/2006/relationships/customXml" Target="../ink/ink3818.xml"/><Relationship Id="rId28" Type="http://schemas.openxmlformats.org/officeDocument/2006/relationships/customXml" Target="../ink/ink3702.xml"/><Relationship Id="rId49" Type="http://schemas.openxmlformats.org/officeDocument/2006/relationships/image" Target="../media/image3106.png"/><Relationship Id="rId114" Type="http://schemas.openxmlformats.org/officeDocument/2006/relationships/image" Target="../media/image3150.png"/><Relationship Id="rId60" Type="http://schemas.openxmlformats.org/officeDocument/2006/relationships/customXml" Target="../ink/ink3718.xml"/><Relationship Id="rId81" Type="http://schemas.openxmlformats.org/officeDocument/2006/relationships/image" Target="../media/image3134.png"/><Relationship Id="rId135" Type="http://schemas.openxmlformats.org/officeDocument/2006/relationships/customXml" Target="../ink/ink3756.xml"/><Relationship Id="rId156" Type="http://schemas.openxmlformats.org/officeDocument/2006/relationships/image" Target="../media/image3171.png"/><Relationship Id="rId177" Type="http://schemas.openxmlformats.org/officeDocument/2006/relationships/customXml" Target="../ink/ink3777.xml"/><Relationship Id="rId198" Type="http://schemas.openxmlformats.org/officeDocument/2006/relationships/image" Target="../media/image3192.png"/><Relationship Id="rId202" Type="http://schemas.openxmlformats.org/officeDocument/2006/relationships/image" Target="../media/image3194.png"/><Relationship Id="rId223" Type="http://schemas.openxmlformats.org/officeDocument/2006/relationships/customXml" Target="../ink/ink3809.xml"/><Relationship Id="rId18" Type="http://schemas.openxmlformats.org/officeDocument/2006/relationships/customXml" Target="../ink/ink3697.xml"/><Relationship Id="rId39" Type="http://schemas.openxmlformats.org/officeDocument/2006/relationships/image" Target="../media/image3101.png"/><Relationship Id="rId50" Type="http://schemas.openxmlformats.org/officeDocument/2006/relationships/customXml" Target="../ink/ink3713.xml"/><Relationship Id="rId104" Type="http://schemas.openxmlformats.org/officeDocument/2006/relationships/customXml" Target="../ink/ink3740.xml"/><Relationship Id="rId125" Type="http://schemas.openxmlformats.org/officeDocument/2006/relationships/customXml" Target="../ink/ink3751.xml"/><Relationship Id="rId146" Type="http://schemas.openxmlformats.org/officeDocument/2006/relationships/image" Target="../media/image3166.png"/><Relationship Id="rId167" Type="http://schemas.openxmlformats.org/officeDocument/2006/relationships/customXml" Target="../ink/ink3772.xml"/><Relationship Id="rId188" Type="http://schemas.openxmlformats.org/officeDocument/2006/relationships/image" Target="../media/image3187.png"/><Relationship Id="rId71" Type="http://schemas.openxmlformats.org/officeDocument/2006/relationships/image" Target="../media/image3129.png"/><Relationship Id="rId92" Type="http://schemas.openxmlformats.org/officeDocument/2006/relationships/customXml" Target="../ink/ink3734.xml"/><Relationship Id="rId213" Type="http://schemas.openxmlformats.org/officeDocument/2006/relationships/customXml" Target="../ink/ink3799.xml"/><Relationship Id="rId234" Type="http://schemas.openxmlformats.org/officeDocument/2006/relationships/image" Target="../media/image3197.png"/><Relationship Id="rId2" Type="http://schemas.openxmlformats.org/officeDocument/2006/relationships/customXml" Target="../ink/ink3689.xml"/><Relationship Id="rId29" Type="http://schemas.openxmlformats.org/officeDocument/2006/relationships/image" Target="../media/image3096.png"/><Relationship Id="rId40" Type="http://schemas.openxmlformats.org/officeDocument/2006/relationships/customXml" Target="../ink/ink3708.xml"/><Relationship Id="rId115" Type="http://schemas.openxmlformats.org/officeDocument/2006/relationships/customXml" Target="../ink/ink3746.xml"/><Relationship Id="rId136" Type="http://schemas.openxmlformats.org/officeDocument/2006/relationships/image" Target="../media/image3161.png"/><Relationship Id="rId157" Type="http://schemas.openxmlformats.org/officeDocument/2006/relationships/customXml" Target="../ink/ink3767.xml"/><Relationship Id="rId178" Type="http://schemas.openxmlformats.org/officeDocument/2006/relationships/image" Target="../media/image3182.png"/><Relationship Id="rId61" Type="http://schemas.openxmlformats.org/officeDocument/2006/relationships/image" Target="../media/image3124.png"/><Relationship Id="rId82" Type="http://schemas.openxmlformats.org/officeDocument/2006/relationships/customXml" Target="../ink/ink3729.xml"/><Relationship Id="rId199" Type="http://schemas.openxmlformats.org/officeDocument/2006/relationships/customXml" Target="../ink/ink3788.xml"/><Relationship Id="rId203" Type="http://schemas.openxmlformats.org/officeDocument/2006/relationships/customXml" Target="../ink/ink3790.xml"/><Relationship Id="rId19" Type="http://schemas.openxmlformats.org/officeDocument/2006/relationships/image" Target="../media/image3091.png"/><Relationship Id="rId224" Type="http://schemas.openxmlformats.org/officeDocument/2006/relationships/customXml" Target="../ink/ink3810.xml"/><Relationship Id="rId30" Type="http://schemas.openxmlformats.org/officeDocument/2006/relationships/customXml" Target="../ink/ink3703.xml"/><Relationship Id="rId105" Type="http://schemas.openxmlformats.org/officeDocument/2006/relationships/image" Target="../media/image3146.png"/><Relationship Id="rId126" Type="http://schemas.openxmlformats.org/officeDocument/2006/relationships/image" Target="../media/image3156.png"/><Relationship Id="rId147" Type="http://schemas.openxmlformats.org/officeDocument/2006/relationships/customXml" Target="../ink/ink3762.xml"/><Relationship Id="rId168" Type="http://schemas.openxmlformats.org/officeDocument/2006/relationships/image" Target="../media/image3177.png"/><Relationship Id="rId51" Type="http://schemas.openxmlformats.org/officeDocument/2006/relationships/image" Target="../media/image3107.png"/><Relationship Id="rId72" Type="http://schemas.openxmlformats.org/officeDocument/2006/relationships/customXml" Target="../ink/ink3724.xml"/><Relationship Id="rId93" Type="http://schemas.openxmlformats.org/officeDocument/2006/relationships/image" Target="../media/image3140.png"/><Relationship Id="rId189" Type="http://schemas.openxmlformats.org/officeDocument/2006/relationships/customXml" Target="../ink/ink3783.xml"/><Relationship Id="rId3" Type="http://schemas.openxmlformats.org/officeDocument/2006/relationships/image" Target="../media/image3083.png"/><Relationship Id="rId214" Type="http://schemas.openxmlformats.org/officeDocument/2006/relationships/customXml" Target="../ink/ink3800.xml"/><Relationship Id="rId235" Type="http://schemas.openxmlformats.org/officeDocument/2006/relationships/customXml" Target="../ink/ink3819.xml"/><Relationship Id="rId116" Type="http://schemas.openxmlformats.org/officeDocument/2006/relationships/image" Target="../media/image3151.png"/><Relationship Id="rId137" Type="http://schemas.openxmlformats.org/officeDocument/2006/relationships/customXml" Target="../ink/ink3757.xml"/><Relationship Id="rId158" Type="http://schemas.openxmlformats.org/officeDocument/2006/relationships/image" Target="../media/image3172.png"/><Relationship Id="rId20" Type="http://schemas.openxmlformats.org/officeDocument/2006/relationships/customXml" Target="../ink/ink3698.xml"/><Relationship Id="rId41" Type="http://schemas.openxmlformats.org/officeDocument/2006/relationships/image" Target="../media/image3102.png"/><Relationship Id="rId62" Type="http://schemas.openxmlformats.org/officeDocument/2006/relationships/customXml" Target="../ink/ink3719.xml"/><Relationship Id="rId83" Type="http://schemas.openxmlformats.org/officeDocument/2006/relationships/image" Target="../media/image3135.png"/><Relationship Id="rId179" Type="http://schemas.openxmlformats.org/officeDocument/2006/relationships/customXml" Target="../ink/ink377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3.png"/><Relationship Id="rId299" Type="http://schemas.openxmlformats.org/officeDocument/2006/relationships/customXml" Target="../ink/ink3982.xml"/><Relationship Id="rId21" Type="http://schemas.openxmlformats.org/officeDocument/2006/relationships/image" Target="../media/image3208.png"/><Relationship Id="rId63" Type="http://schemas.openxmlformats.org/officeDocument/2006/relationships/image" Target="../media/image3229.png"/><Relationship Id="rId159" Type="http://schemas.openxmlformats.org/officeDocument/2006/relationships/image" Target="../media/image3247.png"/><Relationship Id="rId324" Type="http://schemas.openxmlformats.org/officeDocument/2006/relationships/image" Target="../media/image3317.png"/><Relationship Id="rId366" Type="http://schemas.openxmlformats.org/officeDocument/2006/relationships/image" Target="../media/image3338.png"/><Relationship Id="rId170" Type="http://schemas.openxmlformats.org/officeDocument/2006/relationships/customXml" Target="../ink/ink3905.xml"/><Relationship Id="rId226" Type="http://schemas.openxmlformats.org/officeDocument/2006/relationships/customXml" Target="../ink/ink3933.xml"/><Relationship Id="rId268" Type="http://schemas.openxmlformats.org/officeDocument/2006/relationships/customXml" Target="../ink/ink3957.xml"/><Relationship Id="rId32" Type="http://schemas.openxmlformats.org/officeDocument/2006/relationships/customXml" Target="../ink/ink3836.xml"/><Relationship Id="rId74" Type="http://schemas.openxmlformats.org/officeDocument/2006/relationships/customXml" Target="../ink/ink3857.xml"/><Relationship Id="rId128" Type="http://schemas.openxmlformats.org/officeDocument/2006/relationships/customXml" Target="../ink/ink3884.xml"/><Relationship Id="rId335" Type="http://schemas.openxmlformats.org/officeDocument/2006/relationships/customXml" Target="../ink/ink4000.xml"/><Relationship Id="rId377" Type="http://schemas.openxmlformats.org/officeDocument/2006/relationships/customXml" Target="../ink/ink4021.xml"/><Relationship Id="rId5" Type="http://schemas.openxmlformats.org/officeDocument/2006/relationships/image" Target="../media/image3201.png"/><Relationship Id="rId181" Type="http://schemas.openxmlformats.org/officeDocument/2006/relationships/image" Target="../media/image3258.png"/><Relationship Id="rId237" Type="http://schemas.openxmlformats.org/officeDocument/2006/relationships/image" Target="../media/image3286.png"/><Relationship Id="rId279" Type="http://schemas.openxmlformats.org/officeDocument/2006/relationships/customXml" Target="../ink/ink3968.xml"/><Relationship Id="rId43" Type="http://schemas.openxmlformats.org/officeDocument/2006/relationships/image" Target="../media/image3219.png"/><Relationship Id="rId139" Type="http://schemas.openxmlformats.org/officeDocument/2006/relationships/image" Target="../media/image3196.png"/><Relationship Id="rId290" Type="http://schemas.openxmlformats.org/officeDocument/2006/relationships/image" Target="../media/image3300.png"/><Relationship Id="rId304" Type="http://schemas.openxmlformats.org/officeDocument/2006/relationships/image" Target="../media/image3307.png"/><Relationship Id="rId346" Type="http://schemas.openxmlformats.org/officeDocument/2006/relationships/image" Target="../media/image3328.png"/><Relationship Id="rId85" Type="http://schemas.openxmlformats.org/officeDocument/2006/relationships/image" Target="../media/image3240.png"/><Relationship Id="rId150" Type="http://schemas.openxmlformats.org/officeDocument/2006/relationships/customXml" Target="../ink/ink3895.xml"/><Relationship Id="rId192" Type="http://schemas.openxmlformats.org/officeDocument/2006/relationships/customXml" Target="../ink/ink3916.xml"/><Relationship Id="rId206" Type="http://schemas.openxmlformats.org/officeDocument/2006/relationships/customXml" Target="../ink/ink3923.xml"/><Relationship Id="rId248" Type="http://schemas.openxmlformats.org/officeDocument/2006/relationships/customXml" Target="../ink/ink3944.xml"/><Relationship Id="rId12" Type="http://schemas.openxmlformats.org/officeDocument/2006/relationships/customXml" Target="../ink/ink3826.xml"/><Relationship Id="rId108" Type="http://schemas.openxmlformats.org/officeDocument/2006/relationships/customXml" Target="../ink/ink3874.xml"/><Relationship Id="rId315" Type="http://schemas.openxmlformats.org/officeDocument/2006/relationships/customXml" Target="../ink/ink3990.xml"/><Relationship Id="rId357" Type="http://schemas.openxmlformats.org/officeDocument/2006/relationships/customXml" Target="../ink/ink4011.xml"/><Relationship Id="rId54" Type="http://schemas.openxmlformats.org/officeDocument/2006/relationships/customXml" Target="../ink/ink3847.xml"/><Relationship Id="rId96" Type="http://schemas.openxmlformats.org/officeDocument/2006/relationships/customXml" Target="../ink/ink3868.xml"/><Relationship Id="rId161" Type="http://schemas.openxmlformats.org/officeDocument/2006/relationships/image" Target="../media/image3248.png"/><Relationship Id="rId217" Type="http://schemas.openxmlformats.org/officeDocument/2006/relationships/image" Target="../media/image3276.png"/><Relationship Id="rId259" Type="http://schemas.openxmlformats.org/officeDocument/2006/relationships/image" Target="../media/image3297.png"/><Relationship Id="rId23" Type="http://schemas.openxmlformats.org/officeDocument/2006/relationships/image" Target="../media/image3209.png"/><Relationship Id="rId119" Type="http://schemas.openxmlformats.org/officeDocument/2006/relationships/image" Target="../media/image3154.png"/><Relationship Id="rId270" Type="http://schemas.openxmlformats.org/officeDocument/2006/relationships/customXml" Target="../ink/ink3959.xml"/><Relationship Id="rId326" Type="http://schemas.openxmlformats.org/officeDocument/2006/relationships/image" Target="../media/image3318.png"/><Relationship Id="rId65" Type="http://schemas.openxmlformats.org/officeDocument/2006/relationships/image" Target="../media/image3230.png"/><Relationship Id="rId130" Type="http://schemas.openxmlformats.org/officeDocument/2006/relationships/customXml" Target="../ink/ink3885.xml"/><Relationship Id="rId368" Type="http://schemas.openxmlformats.org/officeDocument/2006/relationships/image" Target="../media/image3339.png"/><Relationship Id="rId172" Type="http://schemas.openxmlformats.org/officeDocument/2006/relationships/customXml" Target="../ink/ink3906.xml"/><Relationship Id="rId228" Type="http://schemas.openxmlformats.org/officeDocument/2006/relationships/customXml" Target="../ink/ink3934.xml"/><Relationship Id="rId281" Type="http://schemas.openxmlformats.org/officeDocument/2006/relationships/customXml" Target="../ink/ink3970.xml"/><Relationship Id="rId337" Type="http://schemas.openxmlformats.org/officeDocument/2006/relationships/customXml" Target="../ink/ink4001.xml"/><Relationship Id="rId34" Type="http://schemas.openxmlformats.org/officeDocument/2006/relationships/customXml" Target="../ink/ink3837.xml"/><Relationship Id="rId76" Type="http://schemas.openxmlformats.org/officeDocument/2006/relationships/customXml" Target="../ink/ink3858.xml"/><Relationship Id="rId141" Type="http://schemas.openxmlformats.org/officeDocument/2006/relationships/image" Target="../media/image3197.png"/><Relationship Id="rId379" Type="http://schemas.openxmlformats.org/officeDocument/2006/relationships/customXml" Target="../ink/ink4022.xml"/><Relationship Id="rId7" Type="http://schemas.openxmlformats.org/officeDocument/2006/relationships/image" Target="../media/image3202.png"/><Relationship Id="rId183" Type="http://schemas.openxmlformats.org/officeDocument/2006/relationships/image" Target="../media/image3259.png"/><Relationship Id="rId239" Type="http://schemas.openxmlformats.org/officeDocument/2006/relationships/image" Target="../media/image3287.png"/><Relationship Id="rId250" Type="http://schemas.openxmlformats.org/officeDocument/2006/relationships/customXml" Target="../ink/ink3945.xml"/><Relationship Id="rId292" Type="http://schemas.openxmlformats.org/officeDocument/2006/relationships/image" Target="../media/image3301.png"/><Relationship Id="rId306" Type="http://schemas.openxmlformats.org/officeDocument/2006/relationships/image" Target="../media/image3308.png"/><Relationship Id="rId45" Type="http://schemas.openxmlformats.org/officeDocument/2006/relationships/image" Target="../media/image3220.png"/><Relationship Id="rId87" Type="http://schemas.openxmlformats.org/officeDocument/2006/relationships/image" Target="../media/image3135.png"/><Relationship Id="rId110" Type="http://schemas.openxmlformats.org/officeDocument/2006/relationships/customXml" Target="../ink/ink3875.xml"/><Relationship Id="rId348" Type="http://schemas.openxmlformats.org/officeDocument/2006/relationships/image" Target="../media/image3329.png"/><Relationship Id="rId152" Type="http://schemas.openxmlformats.org/officeDocument/2006/relationships/customXml" Target="../ink/ink3896.xml"/><Relationship Id="rId194" Type="http://schemas.openxmlformats.org/officeDocument/2006/relationships/customXml" Target="../ink/ink3917.xml"/><Relationship Id="rId208" Type="http://schemas.openxmlformats.org/officeDocument/2006/relationships/customXml" Target="../ink/ink3924.xml"/><Relationship Id="rId261" Type="http://schemas.openxmlformats.org/officeDocument/2006/relationships/image" Target="../media/image3298.png"/><Relationship Id="rId14" Type="http://schemas.openxmlformats.org/officeDocument/2006/relationships/customXml" Target="../ink/ink3827.xml"/><Relationship Id="rId56" Type="http://schemas.openxmlformats.org/officeDocument/2006/relationships/customXml" Target="../ink/ink3848.xml"/><Relationship Id="rId317" Type="http://schemas.openxmlformats.org/officeDocument/2006/relationships/customXml" Target="../ink/ink3991.xml"/><Relationship Id="rId359" Type="http://schemas.openxmlformats.org/officeDocument/2006/relationships/customXml" Target="../ink/ink4012.xml"/><Relationship Id="rId98" Type="http://schemas.openxmlformats.org/officeDocument/2006/relationships/customXml" Target="../ink/ink3869.xml"/><Relationship Id="rId121" Type="http://schemas.openxmlformats.org/officeDocument/2006/relationships/image" Target="../media/image3155.png"/><Relationship Id="rId163" Type="http://schemas.openxmlformats.org/officeDocument/2006/relationships/image" Target="../media/image3249.png"/><Relationship Id="rId219" Type="http://schemas.openxmlformats.org/officeDocument/2006/relationships/image" Target="../media/image3277.png"/><Relationship Id="rId370" Type="http://schemas.openxmlformats.org/officeDocument/2006/relationships/image" Target="../media/image3340.png"/><Relationship Id="rId230" Type="http://schemas.openxmlformats.org/officeDocument/2006/relationships/customXml" Target="../ink/ink3935.xml"/><Relationship Id="rId25" Type="http://schemas.openxmlformats.org/officeDocument/2006/relationships/image" Target="../media/image3210.png"/><Relationship Id="rId67" Type="http://schemas.openxmlformats.org/officeDocument/2006/relationships/image" Target="../media/image3231.png"/><Relationship Id="rId272" Type="http://schemas.openxmlformats.org/officeDocument/2006/relationships/customXml" Target="../ink/ink3961.xml"/><Relationship Id="rId328" Type="http://schemas.openxmlformats.org/officeDocument/2006/relationships/image" Target="../media/image3319.png"/><Relationship Id="rId132" Type="http://schemas.openxmlformats.org/officeDocument/2006/relationships/customXml" Target="../ink/ink3886.xml"/><Relationship Id="rId174" Type="http://schemas.openxmlformats.org/officeDocument/2006/relationships/customXml" Target="../ink/ink3907.xml"/><Relationship Id="rId381" Type="http://schemas.openxmlformats.org/officeDocument/2006/relationships/customXml" Target="../ink/ink4023.xml"/><Relationship Id="rId241" Type="http://schemas.openxmlformats.org/officeDocument/2006/relationships/image" Target="../media/image3288.png"/><Relationship Id="rId36" Type="http://schemas.openxmlformats.org/officeDocument/2006/relationships/customXml" Target="../ink/ink3838.xml"/><Relationship Id="rId283" Type="http://schemas.openxmlformats.org/officeDocument/2006/relationships/customXml" Target="../ink/ink3972.xml"/><Relationship Id="rId339" Type="http://schemas.openxmlformats.org/officeDocument/2006/relationships/customXml" Target="../ink/ink4002.xml"/><Relationship Id="rId78" Type="http://schemas.openxmlformats.org/officeDocument/2006/relationships/customXml" Target="../ink/ink3859.xml"/><Relationship Id="rId101" Type="http://schemas.openxmlformats.org/officeDocument/2006/relationships/image" Target="../media/image3144.png"/><Relationship Id="rId143" Type="http://schemas.openxmlformats.org/officeDocument/2006/relationships/image" Target="../media/image3198.png"/><Relationship Id="rId185" Type="http://schemas.openxmlformats.org/officeDocument/2006/relationships/image" Target="../media/image3260.png"/><Relationship Id="rId350" Type="http://schemas.openxmlformats.org/officeDocument/2006/relationships/image" Target="../media/image3330.png"/><Relationship Id="rId9" Type="http://schemas.openxmlformats.org/officeDocument/2006/relationships/image" Target="../media/image3203.png"/><Relationship Id="rId210" Type="http://schemas.openxmlformats.org/officeDocument/2006/relationships/customXml" Target="../ink/ink3925.xml"/><Relationship Id="rId26" Type="http://schemas.openxmlformats.org/officeDocument/2006/relationships/customXml" Target="../ink/ink3833.xml"/><Relationship Id="rId231" Type="http://schemas.openxmlformats.org/officeDocument/2006/relationships/image" Target="../media/image3283.png"/><Relationship Id="rId252" Type="http://schemas.openxmlformats.org/officeDocument/2006/relationships/customXml" Target="../ink/ink3946.xml"/><Relationship Id="rId273" Type="http://schemas.openxmlformats.org/officeDocument/2006/relationships/customXml" Target="../ink/ink3962.xml"/><Relationship Id="rId294" Type="http://schemas.openxmlformats.org/officeDocument/2006/relationships/image" Target="../media/image3302.png"/><Relationship Id="rId308" Type="http://schemas.openxmlformats.org/officeDocument/2006/relationships/image" Target="../media/image3309.png"/><Relationship Id="rId329" Type="http://schemas.openxmlformats.org/officeDocument/2006/relationships/customXml" Target="../ink/ink3997.xml"/><Relationship Id="rId47" Type="http://schemas.openxmlformats.org/officeDocument/2006/relationships/image" Target="../media/image3221.png"/><Relationship Id="rId68" Type="http://schemas.openxmlformats.org/officeDocument/2006/relationships/customXml" Target="../ink/ink3854.xml"/><Relationship Id="rId89" Type="http://schemas.openxmlformats.org/officeDocument/2006/relationships/image" Target="../media/image3136.png"/><Relationship Id="rId112" Type="http://schemas.openxmlformats.org/officeDocument/2006/relationships/customXml" Target="../ink/ink3876.xml"/><Relationship Id="rId133" Type="http://schemas.openxmlformats.org/officeDocument/2006/relationships/image" Target="../media/image3161.png"/><Relationship Id="rId154" Type="http://schemas.openxmlformats.org/officeDocument/2006/relationships/customXml" Target="../ink/ink3897.xml"/><Relationship Id="rId175" Type="http://schemas.openxmlformats.org/officeDocument/2006/relationships/image" Target="../media/image3255.png"/><Relationship Id="rId340" Type="http://schemas.openxmlformats.org/officeDocument/2006/relationships/image" Target="../media/image3325.png"/><Relationship Id="rId361" Type="http://schemas.openxmlformats.org/officeDocument/2006/relationships/customXml" Target="../ink/ink4013.xml"/><Relationship Id="rId196" Type="http://schemas.openxmlformats.org/officeDocument/2006/relationships/customXml" Target="../ink/ink3918.xml"/><Relationship Id="rId200" Type="http://schemas.openxmlformats.org/officeDocument/2006/relationships/customXml" Target="../ink/ink3920.xml"/><Relationship Id="rId382" Type="http://schemas.openxmlformats.org/officeDocument/2006/relationships/image" Target="../media/image3346.png"/><Relationship Id="rId16" Type="http://schemas.openxmlformats.org/officeDocument/2006/relationships/customXml" Target="../ink/ink3828.xml"/><Relationship Id="rId221" Type="http://schemas.openxmlformats.org/officeDocument/2006/relationships/image" Target="../media/image3278.png"/><Relationship Id="rId242" Type="http://schemas.openxmlformats.org/officeDocument/2006/relationships/customXml" Target="../ink/ink3941.xml"/><Relationship Id="rId263" Type="http://schemas.openxmlformats.org/officeDocument/2006/relationships/customXml" Target="../ink/ink3952.xml"/><Relationship Id="rId284" Type="http://schemas.openxmlformats.org/officeDocument/2006/relationships/customXml" Target="../ink/ink3973.xml"/><Relationship Id="rId319" Type="http://schemas.openxmlformats.org/officeDocument/2006/relationships/customXml" Target="../ink/ink3992.xml"/><Relationship Id="rId37" Type="http://schemas.openxmlformats.org/officeDocument/2006/relationships/image" Target="../media/image3216.png"/><Relationship Id="rId58" Type="http://schemas.openxmlformats.org/officeDocument/2006/relationships/customXml" Target="../ink/ink3849.xml"/><Relationship Id="rId79" Type="http://schemas.openxmlformats.org/officeDocument/2006/relationships/image" Target="../media/image3237.png"/><Relationship Id="rId102" Type="http://schemas.openxmlformats.org/officeDocument/2006/relationships/customXml" Target="../ink/ink3871.xml"/><Relationship Id="rId123" Type="http://schemas.openxmlformats.org/officeDocument/2006/relationships/image" Target="../media/image3156.png"/><Relationship Id="rId144" Type="http://schemas.openxmlformats.org/officeDocument/2006/relationships/customXml" Target="../ink/ink3892.xml"/><Relationship Id="rId330" Type="http://schemas.openxmlformats.org/officeDocument/2006/relationships/image" Target="../media/image3320.png"/><Relationship Id="rId90" Type="http://schemas.openxmlformats.org/officeDocument/2006/relationships/customXml" Target="../ink/ink3865.xml"/><Relationship Id="rId165" Type="http://schemas.openxmlformats.org/officeDocument/2006/relationships/image" Target="../media/image3250.png"/><Relationship Id="rId186" Type="http://schemas.openxmlformats.org/officeDocument/2006/relationships/customXml" Target="../ink/ink3913.xml"/><Relationship Id="rId351" Type="http://schemas.openxmlformats.org/officeDocument/2006/relationships/customXml" Target="../ink/ink4008.xml"/><Relationship Id="rId372" Type="http://schemas.openxmlformats.org/officeDocument/2006/relationships/image" Target="../media/image3341.png"/><Relationship Id="rId211" Type="http://schemas.openxmlformats.org/officeDocument/2006/relationships/image" Target="../media/image3273.png"/><Relationship Id="rId232" Type="http://schemas.openxmlformats.org/officeDocument/2006/relationships/customXml" Target="../ink/ink3936.xml"/><Relationship Id="rId253" Type="http://schemas.openxmlformats.org/officeDocument/2006/relationships/image" Target="../media/image3294.png"/><Relationship Id="rId274" Type="http://schemas.openxmlformats.org/officeDocument/2006/relationships/customXml" Target="../ink/ink3963.xml"/><Relationship Id="rId295" Type="http://schemas.openxmlformats.org/officeDocument/2006/relationships/customXml" Target="../ink/ink3980.xml"/><Relationship Id="rId309" Type="http://schemas.openxmlformats.org/officeDocument/2006/relationships/customXml" Target="../ink/ink3987.xml"/><Relationship Id="rId27" Type="http://schemas.openxmlformats.org/officeDocument/2006/relationships/image" Target="../media/image3211.png"/><Relationship Id="rId48" Type="http://schemas.openxmlformats.org/officeDocument/2006/relationships/customXml" Target="../ink/ink3844.xml"/><Relationship Id="rId69" Type="http://schemas.openxmlformats.org/officeDocument/2006/relationships/image" Target="../media/image3232.png"/><Relationship Id="rId113" Type="http://schemas.openxmlformats.org/officeDocument/2006/relationships/image" Target="../media/image3151.png"/><Relationship Id="rId134" Type="http://schemas.openxmlformats.org/officeDocument/2006/relationships/customXml" Target="../ink/ink3887.xml"/><Relationship Id="rId320" Type="http://schemas.openxmlformats.org/officeDocument/2006/relationships/image" Target="../media/image3315.png"/><Relationship Id="rId80" Type="http://schemas.openxmlformats.org/officeDocument/2006/relationships/customXml" Target="../ink/ink3860.xml"/><Relationship Id="rId155" Type="http://schemas.openxmlformats.org/officeDocument/2006/relationships/image" Target="../media/image3245.png"/><Relationship Id="rId176" Type="http://schemas.openxmlformats.org/officeDocument/2006/relationships/customXml" Target="../ink/ink3908.xml"/><Relationship Id="rId197" Type="http://schemas.openxmlformats.org/officeDocument/2006/relationships/image" Target="../media/image3266.png"/><Relationship Id="rId341" Type="http://schemas.openxmlformats.org/officeDocument/2006/relationships/customXml" Target="../ink/ink4003.xml"/><Relationship Id="rId362" Type="http://schemas.openxmlformats.org/officeDocument/2006/relationships/image" Target="../media/image3336.png"/><Relationship Id="rId201" Type="http://schemas.openxmlformats.org/officeDocument/2006/relationships/image" Target="../media/image3268.png"/><Relationship Id="rId222" Type="http://schemas.openxmlformats.org/officeDocument/2006/relationships/customXml" Target="../ink/ink3931.xml"/><Relationship Id="rId243" Type="http://schemas.openxmlformats.org/officeDocument/2006/relationships/image" Target="../media/image3289.png"/><Relationship Id="rId264" Type="http://schemas.openxmlformats.org/officeDocument/2006/relationships/customXml" Target="../ink/ink3953.xml"/><Relationship Id="rId285" Type="http://schemas.openxmlformats.org/officeDocument/2006/relationships/customXml" Target="../ink/ink3974.xml"/><Relationship Id="rId17" Type="http://schemas.openxmlformats.org/officeDocument/2006/relationships/image" Target="../media/image3206.png"/><Relationship Id="rId38" Type="http://schemas.openxmlformats.org/officeDocument/2006/relationships/customXml" Target="../ink/ink3839.xml"/><Relationship Id="rId59" Type="http://schemas.openxmlformats.org/officeDocument/2006/relationships/image" Target="../media/image3227.png"/><Relationship Id="rId103" Type="http://schemas.openxmlformats.org/officeDocument/2006/relationships/image" Target="../media/image3145.png"/><Relationship Id="rId124" Type="http://schemas.openxmlformats.org/officeDocument/2006/relationships/customXml" Target="../ink/ink3882.xml"/><Relationship Id="rId310" Type="http://schemas.openxmlformats.org/officeDocument/2006/relationships/image" Target="../media/image3310.png"/><Relationship Id="rId70" Type="http://schemas.openxmlformats.org/officeDocument/2006/relationships/customXml" Target="../ink/ink3855.xml"/><Relationship Id="rId91" Type="http://schemas.openxmlformats.org/officeDocument/2006/relationships/image" Target="../media/image3137.png"/><Relationship Id="rId145" Type="http://schemas.openxmlformats.org/officeDocument/2006/relationships/image" Target="../media/image3199.png"/><Relationship Id="rId166" Type="http://schemas.openxmlformats.org/officeDocument/2006/relationships/customXml" Target="../ink/ink3903.xml"/><Relationship Id="rId187" Type="http://schemas.openxmlformats.org/officeDocument/2006/relationships/image" Target="../media/image3261.png"/><Relationship Id="rId331" Type="http://schemas.openxmlformats.org/officeDocument/2006/relationships/customXml" Target="../ink/ink3998.xml"/><Relationship Id="rId352" Type="http://schemas.openxmlformats.org/officeDocument/2006/relationships/image" Target="../media/image3331.png"/><Relationship Id="rId373" Type="http://schemas.openxmlformats.org/officeDocument/2006/relationships/customXml" Target="../ink/ink401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926.xml"/><Relationship Id="rId233" Type="http://schemas.openxmlformats.org/officeDocument/2006/relationships/image" Target="../media/image3284.png"/><Relationship Id="rId254" Type="http://schemas.openxmlformats.org/officeDocument/2006/relationships/customXml" Target="../ink/ink3947.xml"/><Relationship Id="rId28" Type="http://schemas.openxmlformats.org/officeDocument/2006/relationships/customXml" Target="../ink/ink3834.xml"/><Relationship Id="rId49" Type="http://schemas.openxmlformats.org/officeDocument/2006/relationships/image" Target="../media/image3222.png"/><Relationship Id="rId114" Type="http://schemas.openxmlformats.org/officeDocument/2006/relationships/customXml" Target="../ink/ink3877.xml"/><Relationship Id="rId275" Type="http://schemas.openxmlformats.org/officeDocument/2006/relationships/customXml" Target="../ink/ink3964.xml"/><Relationship Id="rId296" Type="http://schemas.openxmlformats.org/officeDocument/2006/relationships/image" Target="../media/image3303.png"/><Relationship Id="rId300" Type="http://schemas.openxmlformats.org/officeDocument/2006/relationships/image" Target="../media/image3305.png"/><Relationship Id="rId60" Type="http://schemas.openxmlformats.org/officeDocument/2006/relationships/customXml" Target="../ink/ink3850.xml"/><Relationship Id="rId81" Type="http://schemas.openxmlformats.org/officeDocument/2006/relationships/image" Target="../media/image3238.png"/><Relationship Id="rId135" Type="http://schemas.openxmlformats.org/officeDocument/2006/relationships/image" Target="../media/image3162.png"/><Relationship Id="rId156" Type="http://schemas.openxmlformats.org/officeDocument/2006/relationships/customXml" Target="../ink/ink3898.xml"/><Relationship Id="rId177" Type="http://schemas.openxmlformats.org/officeDocument/2006/relationships/image" Target="../media/image3256.png"/><Relationship Id="rId198" Type="http://schemas.openxmlformats.org/officeDocument/2006/relationships/customXml" Target="../ink/ink3919.xml"/><Relationship Id="rId321" Type="http://schemas.openxmlformats.org/officeDocument/2006/relationships/customXml" Target="../ink/ink3993.xml"/><Relationship Id="rId342" Type="http://schemas.openxmlformats.org/officeDocument/2006/relationships/image" Target="../media/image3326.png"/><Relationship Id="rId363" Type="http://schemas.openxmlformats.org/officeDocument/2006/relationships/customXml" Target="../ink/ink4014.xml"/><Relationship Id="rId202" Type="http://schemas.openxmlformats.org/officeDocument/2006/relationships/customXml" Target="../ink/ink3921.xml"/><Relationship Id="rId223" Type="http://schemas.openxmlformats.org/officeDocument/2006/relationships/image" Target="../media/image3279.png"/><Relationship Id="rId244" Type="http://schemas.openxmlformats.org/officeDocument/2006/relationships/customXml" Target="../ink/ink3942.xml"/><Relationship Id="rId18" Type="http://schemas.openxmlformats.org/officeDocument/2006/relationships/customXml" Target="../ink/ink3829.xml"/><Relationship Id="rId39" Type="http://schemas.openxmlformats.org/officeDocument/2006/relationships/image" Target="../media/image3217.png"/><Relationship Id="rId265" Type="http://schemas.openxmlformats.org/officeDocument/2006/relationships/customXml" Target="../ink/ink3954.xml"/><Relationship Id="rId286" Type="http://schemas.openxmlformats.org/officeDocument/2006/relationships/customXml" Target="../ink/ink3975.xml"/><Relationship Id="rId50" Type="http://schemas.openxmlformats.org/officeDocument/2006/relationships/customXml" Target="../ink/ink3845.xml"/><Relationship Id="rId104" Type="http://schemas.openxmlformats.org/officeDocument/2006/relationships/customXml" Target="../ink/ink3872.xml"/><Relationship Id="rId125" Type="http://schemas.openxmlformats.org/officeDocument/2006/relationships/image" Target="../media/image3157.png"/><Relationship Id="rId146" Type="http://schemas.openxmlformats.org/officeDocument/2006/relationships/customXml" Target="../ink/ink3893.xml"/><Relationship Id="rId167" Type="http://schemas.openxmlformats.org/officeDocument/2006/relationships/image" Target="../media/image3251.png"/><Relationship Id="rId188" Type="http://schemas.openxmlformats.org/officeDocument/2006/relationships/customXml" Target="../ink/ink3914.xml"/><Relationship Id="rId311" Type="http://schemas.openxmlformats.org/officeDocument/2006/relationships/customXml" Target="../ink/ink3988.xml"/><Relationship Id="rId332" Type="http://schemas.openxmlformats.org/officeDocument/2006/relationships/image" Target="../media/image3321.png"/><Relationship Id="rId353" Type="http://schemas.openxmlformats.org/officeDocument/2006/relationships/customXml" Target="../ink/ink4009.xml"/><Relationship Id="rId374" Type="http://schemas.openxmlformats.org/officeDocument/2006/relationships/image" Target="../media/image3342.png"/><Relationship Id="rId71" Type="http://schemas.openxmlformats.org/officeDocument/2006/relationships/image" Target="../media/image3233.png"/><Relationship Id="rId92" Type="http://schemas.openxmlformats.org/officeDocument/2006/relationships/customXml" Target="../ink/ink3866.xml"/><Relationship Id="rId213" Type="http://schemas.openxmlformats.org/officeDocument/2006/relationships/image" Target="../media/image3274.png"/><Relationship Id="rId234" Type="http://schemas.openxmlformats.org/officeDocument/2006/relationships/customXml" Target="../ink/ink3937.xml"/><Relationship Id="rId2" Type="http://schemas.openxmlformats.org/officeDocument/2006/relationships/customXml" Target="../ink/ink3821.xml"/><Relationship Id="rId29" Type="http://schemas.openxmlformats.org/officeDocument/2006/relationships/image" Target="../media/image3212.png"/><Relationship Id="rId255" Type="http://schemas.openxmlformats.org/officeDocument/2006/relationships/image" Target="../media/image3295.png"/><Relationship Id="rId276" Type="http://schemas.openxmlformats.org/officeDocument/2006/relationships/customXml" Target="../ink/ink3965.xml"/><Relationship Id="rId297" Type="http://schemas.openxmlformats.org/officeDocument/2006/relationships/customXml" Target="../ink/ink3981.xml"/><Relationship Id="rId40" Type="http://schemas.openxmlformats.org/officeDocument/2006/relationships/customXml" Target="../ink/ink3840.xml"/><Relationship Id="rId115" Type="http://schemas.openxmlformats.org/officeDocument/2006/relationships/image" Target="../media/image3152.png"/><Relationship Id="rId136" Type="http://schemas.openxmlformats.org/officeDocument/2006/relationships/customXml" Target="../ink/ink3888.xml"/><Relationship Id="rId157" Type="http://schemas.openxmlformats.org/officeDocument/2006/relationships/image" Target="../media/image3246.png"/><Relationship Id="rId178" Type="http://schemas.openxmlformats.org/officeDocument/2006/relationships/customXml" Target="../ink/ink3909.xml"/><Relationship Id="rId301" Type="http://schemas.openxmlformats.org/officeDocument/2006/relationships/customXml" Target="../ink/ink3983.xml"/><Relationship Id="rId322" Type="http://schemas.openxmlformats.org/officeDocument/2006/relationships/image" Target="../media/image3316.png"/><Relationship Id="rId343" Type="http://schemas.openxmlformats.org/officeDocument/2006/relationships/customXml" Target="../ink/ink4004.xml"/><Relationship Id="rId364" Type="http://schemas.openxmlformats.org/officeDocument/2006/relationships/image" Target="../media/image3337.png"/><Relationship Id="rId61" Type="http://schemas.openxmlformats.org/officeDocument/2006/relationships/image" Target="../media/image3228.png"/><Relationship Id="rId82" Type="http://schemas.openxmlformats.org/officeDocument/2006/relationships/customXml" Target="../ink/ink3861.xml"/><Relationship Id="rId199" Type="http://schemas.openxmlformats.org/officeDocument/2006/relationships/image" Target="../media/image3267.png"/><Relationship Id="rId203" Type="http://schemas.openxmlformats.org/officeDocument/2006/relationships/image" Target="../media/image3269.png"/><Relationship Id="rId19" Type="http://schemas.openxmlformats.org/officeDocument/2006/relationships/image" Target="../media/image3207.png"/><Relationship Id="rId224" Type="http://schemas.openxmlformats.org/officeDocument/2006/relationships/customXml" Target="../ink/ink3932.xml"/><Relationship Id="rId245" Type="http://schemas.openxmlformats.org/officeDocument/2006/relationships/image" Target="../media/image3290.png"/><Relationship Id="rId266" Type="http://schemas.openxmlformats.org/officeDocument/2006/relationships/customXml" Target="../ink/ink3955.xml"/><Relationship Id="rId287" Type="http://schemas.openxmlformats.org/officeDocument/2006/relationships/customXml" Target="../ink/ink3976.xml"/><Relationship Id="rId30" Type="http://schemas.openxmlformats.org/officeDocument/2006/relationships/customXml" Target="../ink/ink3835.xml"/><Relationship Id="rId105" Type="http://schemas.openxmlformats.org/officeDocument/2006/relationships/image" Target="../media/image3146.png"/><Relationship Id="rId126" Type="http://schemas.openxmlformats.org/officeDocument/2006/relationships/customXml" Target="../ink/ink3883.xml"/><Relationship Id="rId147" Type="http://schemas.openxmlformats.org/officeDocument/2006/relationships/image" Target="../media/image3241.png"/><Relationship Id="rId168" Type="http://schemas.openxmlformats.org/officeDocument/2006/relationships/customXml" Target="../ink/ink3904.xml"/><Relationship Id="rId312" Type="http://schemas.openxmlformats.org/officeDocument/2006/relationships/image" Target="../media/image3311.png"/><Relationship Id="rId333" Type="http://schemas.openxmlformats.org/officeDocument/2006/relationships/customXml" Target="../ink/ink3999.xml"/><Relationship Id="rId354" Type="http://schemas.openxmlformats.org/officeDocument/2006/relationships/image" Target="../media/image3332.png"/><Relationship Id="rId51" Type="http://schemas.openxmlformats.org/officeDocument/2006/relationships/image" Target="../media/image3223.png"/><Relationship Id="rId72" Type="http://schemas.openxmlformats.org/officeDocument/2006/relationships/customXml" Target="../ink/ink3856.xml"/><Relationship Id="rId93" Type="http://schemas.openxmlformats.org/officeDocument/2006/relationships/image" Target="../media/image3138.png"/><Relationship Id="rId189" Type="http://schemas.openxmlformats.org/officeDocument/2006/relationships/image" Target="../media/image3262.png"/><Relationship Id="rId375" Type="http://schemas.openxmlformats.org/officeDocument/2006/relationships/customXml" Target="../ink/ink4020.xml"/><Relationship Id="rId3" Type="http://schemas.openxmlformats.org/officeDocument/2006/relationships/image" Target="../media/image3200.png"/><Relationship Id="rId214" Type="http://schemas.openxmlformats.org/officeDocument/2006/relationships/customXml" Target="../ink/ink3927.xml"/><Relationship Id="rId235" Type="http://schemas.openxmlformats.org/officeDocument/2006/relationships/image" Target="../media/image3285.png"/><Relationship Id="rId256" Type="http://schemas.openxmlformats.org/officeDocument/2006/relationships/customXml" Target="../ink/ink3948.xml"/><Relationship Id="rId277" Type="http://schemas.openxmlformats.org/officeDocument/2006/relationships/customXml" Target="../ink/ink3966.xml"/><Relationship Id="rId298" Type="http://schemas.openxmlformats.org/officeDocument/2006/relationships/image" Target="../media/image3304.png"/><Relationship Id="rId116" Type="http://schemas.openxmlformats.org/officeDocument/2006/relationships/customXml" Target="../ink/ink3878.xml"/><Relationship Id="rId137" Type="http://schemas.openxmlformats.org/officeDocument/2006/relationships/image" Target="../media/image3163.png"/><Relationship Id="rId158" Type="http://schemas.openxmlformats.org/officeDocument/2006/relationships/customXml" Target="../ink/ink3899.xml"/><Relationship Id="rId302" Type="http://schemas.openxmlformats.org/officeDocument/2006/relationships/image" Target="../media/image3306.png"/><Relationship Id="rId323" Type="http://schemas.openxmlformats.org/officeDocument/2006/relationships/customXml" Target="../ink/ink3994.xml"/><Relationship Id="rId344" Type="http://schemas.openxmlformats.org/officeDocument/2006/relationships/image" Target="../media/image3327.png"/><Relationship Id="rId20" Type="http://schemas.openxmlformats.org/officeDocument/2006/relationships/customXml" Target="../ink/ink3830.xml"/><Relationship Id="rId41" Type="http://schemas.openxmlformats.org/officeDocument/2006/relationships/image" Target="../media/image3218.png"/><Relationship Id="rId62" Type="http://schemas.openxmlformats.org/officeDocument/2006/relationships/customXml" Target="../ink/ink3851.xml"/><Relationship Id="rId83" Type="http://schemas.openxmlformats.org/officeDocument/2006/relationships/image" Target="../media/image3239.png"/><Relationship Id="rId179" Type="http://schemas.openxmlformats.org/officeDocument/2006/relationships/image" Target="../media/image3257.png"/><Relationship Id="rId365" Type="http://schemas.openxmlformats.org/officeDocument/2006/relationships/customXml" Target="../ink/ink4015.xml"/><Relationship Id="rId190" Type="http://schemas.openxmlformats.org/officeDocument/2006/relationships/customXml" Target="../ink/ink3915.xml"/><Relationship Id="rId204" Type="http://schemas.openxmlformats.org/officeDocument/2006/relationships/customXml" Target="../ink/ink3922.xml"/><Relationship Id="rId225" Type="http://schemas.openxmlformats.org/officeDocument/2006/relationships/image" Target="../media/image3280.png"/><Relationship Id="rId246" Type="http://schemas.openxmlformats.org/officeDocument/2006/relationships/customXml" Target="../ink/ink3943.xml"/><Relationship Id="rId267" Type="http://schemas.openxmlformats.org/officeDocument/2006/relationships/customXml" Target="../ink/ink3956.xml"/><Relationship Id="rId288" Type="http://schemas.openxmlformats.org/officeDocument/2006/relationships/image" Target="../media/image3299.png"/><Relationship Id="rId106" Type="http://schemas.openxmlformats.org/officeDocument/2006/relationships/customXml" Target="../ink/ink3873.xml"/><Relationship Id="rId127" Type="http://schemas.openxmlformats.org/officeDocument/2006/relationships/image" Target="../media/image3158.png"/><Relationship Id="rId313" Type="http://schemas.openxmlformats.org/officeDocument/2006/relationships/customXml" Target="../ink/ink3989.xml"/><Relationship Id="rId10" Type="http://schemas.openxmlformats.org/officeDocument/2006/relationships/customXml" Target="../ink/ink3825.xml"/><Relationship Id="rId31" Type="http://schemas.openxmlformats.org/officeDocument/2006/relationships/image" Target="../media/image3213.png"/><Relationship Id="rId52" Type="http://schemas.openxmlformats.org/officeDocument/2006/relationships/customXml" Target="../ink/ink3846.xml"/><Relationship Id="rId73" Type="http://schemas.openxmlformats.org/officeDocument/2006/relationships/image" Target="../media/image3234.png"/><Relationship Id="rId94" Type="http://schemas.openxmlformats.org/officeDocument/2006/relationships/customXml" Target="../ink/ink3867.xml"/><Relationship Id="rId148" Type="http://schemas.openxmlformats.org/officeDocument/2006/relationships/customXml" Target="../ink/ink3894.xml"/><Relationship Id="rId169" Type="http://schemas.openxmlformats.org/officeDocument/2006/relationships/image" Target="../media/image3252.png"/><Relationship Id="rId334" Type="http://schemas.openxmlformats.org/officeDocument/2006/relationships/image" Target="../media/image3322.png"/><Relationship Id="rId355" Type="http://schemas.openxmlformats.org/officeDocument/2006/relationships/customXml" Target="../ink/ink4010.xml"/><Relationship Id="rId376" Type="http://schemas.openxmlformats.org/officeDocument/2006/relationships/image" Target="../media/image3343.png"/><Relationship Id="rId4" Type="http://schemas.openxmlformats.org/officeDocument/2006/relationships/customXml" Target="../ink/ink3822.xml"/><Relationship Id="rId180" Type="http://schemas.openxmlformats.org/officeDocument/2006/relationships/customXml" Target="../ink/ink3910.xml"/><Relationship Id="rId215" Type="http://schemas.openxmlformats.org/officeDocument/2006/relationships/image" Target="../media/image3275.png"/><Relationship Id="rId236" Type="http://schemas.openxmlformats.org/officeDocument/2006/relationships/customXml" Target="../ink/ink3938.xml"/><Relationship Id="rId257" Type="http://schemas.openxmlformats.org/officeDocument/2006/relationships/image" Target="../media/image3296.png"/><Relationship Id="rId278" Type="http://schemas.openxmlformats.org/officeDocument/2006/relationships/customXml" Target="../ink/ink3967.xml"/><Relationship Id="rId303" Type="http://schemas.openxmlformats.org/officeDocument/2006/relationships/customXml" Target="../ink/ink3984.xml"/><Relationship Id="rId42" Type="http://schemas.openxmlformats.org/officeDocument/2006/relationships/customXml" Target="../ink/ink3841.xml"/><Relationship Id="rId84" Type="http://schemas.openxmlformats.org/officeDocument/2006/relationships/customXml" Target="../ink/ink3862.xml"/><Relationship Id="rId138" Type="http://schemas.openxmlformats.org/officeDocument/2006/relationships/customXml" Target="../ink/ink3889.xml"/><Relationship Id="rId345" Type="http://schemas.openxmlformats.org/officeDocument/2006/relationships/customXml" Target="../ink/ink4005.xml"/><Relationship Id="rId191" Type="http://schemas.openxmlformats.org/officeDocument/2006/relationships/image" Target="../media/image3263.png"/><Relationship Id="rId205" Type="http://schemas.openxmlformats.org/officeDocument/2006/relationships/image" Target="../media/image3270.png"/><Relationship Id="rId247" Type="http://schemas.openxmlformats.org/officeDocument/2006/relationships/image" Target="../media/image3291.png"/><Relationship Id="rId107" Type="http://schemas.openxmlformats.org/officeDocument/2006/relationships/image" Target="../media/image3147.png"/><Relationship Id="rId289" Type="http://schemas.openxmlformats.org/officeDocument/2006/relationships/customXml" Target="../ink/ink3977.xml"/><Relationship Id="rId11" Type="http://schemas.openxmlformats.org/officeDocument/2006/relationships/image" Target="../media/image3204.png"/><Relationship Id="rId53" Type="http://schemas.openxmlformats.org/officeDocument/2006/relationships/image" Target="../media/image3224.png"/><Relationship Id="rId149" Type="http://schemas.openxmlformats.org/officeDocument/2006/relationships/image" Target="../media/image3242.png"/><Relationship Id="rId314" Type="http://schemas.openxmlformats.org/officeDocument/2006/relationships/image" Target="../media/image3312.png"/><Relationship Id="rId356" Type="http://schemas.openxmlformats.org/officeDocument/2006/relationships/image" Target="../media/image3333.png"/><Relationship Id="rId95" Type="http://schemas.openxmlformats.org/officeDocument/2006/relationships/image" Target="../media/image3139.png"/><Relationship Id="rId160" Type="http://schemas.openxmlformats.org/officeDocument/2006/relationships/customXml" Target="../ink/ink3900.xml"/><Relationship Id="rId216" Type="http://schemas.openxmlformats.org/officeDocument/2006/relationships/customXml" Target="../ink/ink3928.xml"/><Relationship Id="rId258" Type="http://schemas.openxmlformats.org/officeDocument/2006/relationships/customXml" Target="../ink/ink3949.xml"/><Relationship Id="rId22" Type="http://schemas.openxmlformats.org/officeDocument/2006/relationships/customXml" Target="../ink/ink3831.xml"/><Relationship Id="rId64" Type="http://schemas.openxmlformats.org/officeDocument/2006/relationships/customXml" Target="../ink/ink3852.xml"/><Relationship Id="rId118" Type="http://schemas.openxmlformats.org/officeDocument/2006/relationships/customXml" Target="../ink/ink3879.xml"/><Relationship Id="rId325" Type="http://schemas.openxmlformats.org/officeDocument/2006/relationships/customXml" Target="../ink/ink3995.xml"/><Relationship Id="rId367" Type="http://schemas.openxmlformats.org/officeDocument/2006/relationships/customXml" Target="../ink/ink4016.xml"/><Relationship Id="rId171" Type="http://schemas.openxmlformats.org/officeDocument/2006/relationships/image" Target="../media/image3253.png"/><Relationship Id="rId227" Type="http://schemas.openxmlformats.org/officeDocument/2006/relationships/image" Target="../media/image3281.png"/><Relationship Id="rId269" Type="http://schemas.openxmlformats.org/officeDocument/2006/relationships/customXml" Target="../ink/ink3958.xml"/><Relationship Id="rId33" Type="http://schemas.openxmlformats.org/officeDocument/2006/relationships/image" Target="../media/image3214.png"/><Relationship Id="rId129" Type="http://schemas.openxmlformats.org/officeDocument/2006/relationships/image" Target="../media/image3159.png"/><Relationship Id="rId280" Type="http://schemas.openxmlformats.org/officeDocument/2006/relationships/customXml" Target="../ink/ink3969.xml"/><Relationship Id="rId336" Type="http://schemas.openxmlformats.org/officeDocument/2006/relationships/image" Target="../media/image3323.png"/><Relationship Id="rId75" Type="http://schemas.openxmlformats.org/officeDocument/2006/relationships/image" Target="../media/image3235.png"/><Relationship Id="rId140" Type="http://schemas.openxmlformats.org/officeDocument/2006/relationships/customXml" Target="../ink/ink3890.xml"/><Relationship Id="rId182" Type="http://schemas.openxmlformats.org/officeDocument/2006/relationships/customXml" Target="../ink/ink3911.xml"/><Relationship Id="rId378" Type="http://schemas.openxmlformats.org/officeDocument/2006/relationships/image" Target="../media/image3344.png"/><Relationship Id="rId6" Type="http://schemas.openxmlformats.org/officeDocument/2006/relationships/customXml" Target="../ink/ink3823.xml"/><Relationship Id="rId238" Type="http://schemas.openxmlformats.org/officeDocument/2006/relationships/customXml" Target="../ink/ink3939.xml"/><Relationship Id="rId291" Type="http://schemas.openxmlformats.org/officeDocument/2006/relationships/customXml" Target="../ink/ink3978.xml"/><Relationship Id="rId305" Type="http://schemas.openxmlformats.org/officeDocument/2006/relationships/customXml" Target="../ink/ink3985.xml"/><Relationship Id="rId347" Type="http://schemas.openxmlformats.org/officeDocument/2006/relationships/customXml" Target="../ink/ink4006.xml"/><Relationship Id="rId44" Type="http://schemas.openxmlformats.org/officeDocument/2006/relationships/customXml" Target="../ink/ink3842.xml"/><Relationship Id="rId86" Type="http://schemas.openxmlformats.org/officeDocument/2006/relationships/customXml" Target="../ink/ink3863.xml"/><Relationship Id="rId151" Type="http://schemas.openxmlformats.org/officeDocument/2006/relationships/image" Target="../media/image3243.png"/><Relationship Id="rId193" Type="http://schemas.openxmlformats.org/officeDocument/2006/relationships/image" Target="../media/image3264.png"/><Relationship Id="rId207" Type="http://schemas.openxmlformats.org/officeDocument/2006/relationships/image" Target="../media/image3271.png"/><Relationship Id="rId249" Type="http://schemas.openxmlformats.org/officeDocument/2006/relationships/image" Target="../media/image3292.png"/><Relationship Id="rId13" Type="http://schemas.openxmlformats.org/officeDocument/2006/relationships/image" Target="../media/image3.png"/><Relationship Id="rId109" Type="http://schemas.openxmlformats.org/officeDocument/2006/relationships/image" Target="../media/image3148.png"/><Relationship Id="rId260" Type="http://schemas.openxmlformats.org/officeDocument/2006/relationships/customXml" Target="../ink/ink3950.xml"/><Relationship Id="rId316" Type="http://schemas.openxmlformats.org/officeDocument/2006/relationships/image" Target="../media/image3313.png"/><Relationship Id="rId55" Type="http://schemas.openxmlformats.org/officeDocument/2006/relationships/image" Target="../media/image3225.png"/><Relationship Id="rId97" Type="http://schemas.openxmlformats.org/officeDocument/2006/relationships/image" Target="../media/image3140.png"/><Relationship Id="rId120" Type="http://schemas.openxmlformats.org/officeDocument/2006/relationships/customXml" Target="../ink/ink3880.xml"/><Relationship Id="rId358" Type="http://schemas.openxmlformats.org/officeDocument/2006/relationships/image" Target="../media/image3334.png"/><Relationship Id="rId162" Type="http://schemas.openxmlformats.org/officeDocument/2006/relationships/customXml" Target="../ink/ink3901.xml"/><Relationship Id="rId218" Type="http://schemas.openxmlformats.org/officeDocument/2006/relationships/customXml" Target="../ink/ink3929.xml"/><Relationship Id="rId271" Type="http://schemas.openxmlformats.org/officeDocument/2006/relationships/customXml" Target="../ink/ink3960.xml"/><Relationship Id="rId24" Type="http://schemas.openxmlformats.org/officeDocument/2006/relationships/customXml" Target="../ink/ink3832.xml"/><Relationship Id="rId66" Type="http://schemas.openxmlformats.org/officeDocument/2006/relationships/customXml" Target="../ink/ink3853.xml"/><Relationship Id="rId131" Type="http://schemas.openxmlformats.org/officeDocument/2006/relationships/image" Target="../media/image3160.png"/><Relationship Id="rId327" Type="http://schemas.openxmlformats.org/officeDocument/2006/relationships/customXml" Target="../ink/ink3996.xml"/><Relationship Id="rId369" Type="http://schemas.openxmlformats.org/officeDocument/2006/relationships/customXml" Target="../ink/ink4017.xml"/><Relationship Id="rId173" Type="http://schemas.openxmlformats.org/officeDocument/2006/relationships/image" Target="../media/image3254.png"/><Relationship Id="rId229" Type="http://schemas.openxmlformats.org/officeDocument/2006/relationships/image" Target="../media/image3282.png"/><Relationship Id="rId380" Type="http://schemas.openxmlformats.org/officeDocument/2006/relationships/image" Target="../media/image3345.png"/><Relationship Id="rId240" Type="http://schemas.openxmlformats.org/officeDocument/2006/relationships/customXml" Target="../ink/ink3940.xml"/><Relationship Id="rId35" Type="http://schemas.openxmlformats.org/officeDocument/2006/relationships/image" Target="../media/image3215.png"/><Relationship Id="rId77" Type="http://schemas.openxmlformats.org/officeDocument/2006/relationships/image" Target="../media/image3236.png"/><Relationship Id="rId100" Type="http://schemas.openxmlformats.org/officeDocument/2006/relationships/customXml" Target="../ink/ink3870.xml"/><Relationship Id="rId282" Type="http://schemas.openxmlformats.org/officeDocument/2006/relationships/customXml" Target="../ink/ink3971.xml"/><Relationship Id="rId338" Type="http://schemas.openxmlformats.org/officeDocument/2006/relationships/image" Target="../media/image3324.png"/><Relationship Id="rId8" Type="http://schemas.openxmlformats.org/officeDocument/2006/relationships/customXml" Target="../ink/ink3824.xml"/><Relationship Id="rId142" Type="http://schemas.openxmlformats.org/officeDocument/2006/relationships/customXml" Target="../ink/ink3891.xml"/><Relationship Id="rId184" Type="http://schemas.openxmlformats.org/officeDocument/2006/relationships/customXml" Target="../ink/ink3912.xml"/><Relationship Id="rId251" Type="http://schemas.openxmlformats.org/officeDocument/2006/relationships/image" Target="../media/image3293.png"/><Relationship Id="rId46" Type="http://schemas.openxmlformats.org/officeDocument/2006/relationships/customXml" Target="../ink/ink3843.xml"/><Relationship Id="rId293" Type="http://schemas.openxmlformats.org/officeDocument/2006/relationships/customXml" Target="../ink/ink3979.xml"/><Relationship Id="rId307" Type="http://schemas.openxmlformats.org/officeDocument/2006/relationships/customXml" Target="../ink/ink3986.xml"/><Relationship Id="rId349" Type="http://schemas.openxmlformats.org/officeDocument/2006/relationships/customXml" Target="../ink/ink4007.xml"/><Relationship Id="rId88" Type="http://schemas.openxmlformats.org/officeDocument/2006/relationships/customXml" Target="../ink/ink3864.xml"/><Relationship Id="rId111" Type="http://schemas.openxmlformats.org/officeDocument/2006/relationships/image" Target="../media/image3107.png"/><Relationship Id="rId153" Type="http://schemas.openxmlformats.org/officeDocument/2006/relationships/image" Target="../media/image3244.png"/><Relationship Id="rId195" Type="http://schemas.openxmlformats.org/officeDocument/2006/relationships/image" Target="../media/image3265.png"/><Relationship Id="rId209" Type="http://schemas.openxmlformats.org/officeDocument/2006/relationships/image" Target="../media/image3272.png"/><Relationship Id="rId360" Type="http://schemas.openxmlformats.org/officeDocument/2006/relationships/image" Target="../media/image3335.png"/><Relationship Id="rId220" Type="http://schemas.openxmlformats.org/officeDocument/2006/relationships/customXml" Target="../ink/ink3930.xml"/><Relationship Id="rId15" Type="http://schemas.openxmlformats.org/officeDocument/2006/relationships/image" Target="../media/image3205.png"/><Relationship Id="rId57" Type="http://schemas.openxmlformats.org/officeDocument/2006/relationships/image" Target="../media/image3226.png"/><Relationship Id="rId262" Type="http://schemas.openxmlformats.org/officeDocument/2006/relationships/customXml" Target="../ink/ink3951.xml"/><Relationship Id="rId318" Type="http://schemas.openxmlformats.org/officeDocument/2006/relationships/image" Target="../media/image3314.png"/><Relationship Id="rId99" Type="http://schemas.openxmlformats.org/officeDocument/2006/relationships/image" Target="../media/image3143.png"/><Relationship Id="rId122" Type="http://schemas.openxmlformats.org/officeDocument/2006/relationships/customXml" Target="../ink/ink3881.xml"/><Relationship Id="rId164" Type="http://schemas.openxmlformats.org/officeDocument/2006/relationships/customXml" Target="../ink/ink3902.xml"/><Relationship Id="rId371" Type="http://schemas.openxmlformats.org/officeDocument/2006/relationships/customXml" Target="../ink/ink4018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4.png"/><Relationship Id="rId21" Type="http://schemas.openxmlformats.org/officeDocument/2006/relationships/image" Target="../media/image3356.png"/><Relationship Id="rId324" Type="http://schemas.openxmlformats.org/officeDocument/2006/relationships/image" Target="../media/image3497.png"/><Relationship Id="rId531" Type="http://schemas.openxmlformats.org/officeDocument/2006/relationships/image" Target="../media/image3591.png"/><Relationship Id="rId629" Type="http://schemas.openxmlformats.org/officeDocument/2006/relationships/customXml" Target="../ink/ink4369.xml"/><Relationship Id="rId170" Type="http://schemas.openxmlformats.org/officeDocument/2006/relationships/customXml" Target="../ink/ink4108.xml"/><Relationship Id="rId268" Type="http://schemas.openxmlformats.org/officeDocument/2006/relationships/image" Target="../media/image3469.png"/><Relationship Id="rId475" Type="http://schemas.openxmlformats.org/officeDocument/2006/relationships/image" Target="../media/image3564.png"/><Relationship Id="rId32" Type="http://schemas.openxmlformats.org/officeDocument/2006/relationships/customXml" Target="../ink/ink4039.xml"/><Relationship Id="rId128" Type="http://schemas.openxmlformats.org/officeDocument/2006/relationships/customXml" Target="../ink/ink4087.xml"/><Relationship Id="rId335" Type="http://schemas.openxmlformats.org/officeDocument/2006/relationships/customXml" Target="../ink/ink4199.xml"/><Relationship Id="rId542" Type="http://schemas.openxmlformats.org/officeDocument/2006/relationships/customXml" Target="../ink/ink4312.xml"/><Relationship Id="rId181" Type="http://schemas.openxmlformats.org/officeDocument/2006/relationships/image" Target="../media/image3434.png"/><Relationship Id="rId402" Type="http://schemas.openxmlformats.org/officeDocument/2006/relationships/image" Target="../media/image3536.png"/><Relationship Id="rId279" Type="http://schemas.openxmlformats.org/officeDocument/2006/relationships/customXml" Target="../ink/ink4171.xml"/><Relationship Id="rId486" Type="http://schemas.openxmlformats.org/officeDocument/2006/relationships/customXml" Target="../ink/ink4284.xml"/><Relationship Id="rId43" Type="http://schemas.openxmlformats.org/officeDocument/2006/relationships/image" Target="../media/image3367.png"/><Relationship Id="rId139" Type="http://schemas.openxmlformats.org/officeDocument/2006/relationships/image" Target="../media/image3413.png"/><Relationship Id="rId346" Type="http://schemas.openxmlformats.org/officeDocument/2006/relationships/image" Target="../media/image3508.png"/><Relationship Id="rId553" Type="http://schemas.openxmlformats.org/officeDocument/2006/relationships/image" Target="../media/image3602.png"/><Relationship Id="rId192" Type="http://schemas.openxmlformats.org/officeDocument/2006/relationships/customXml" Target="../ink/ink4119.xml"/><Relationship Id="rId206" Type="http://schemas.openxmlformats.org/officeDocument/2006/relationships/customXml" Target="../ink/ink4128.xml"/><Relationship Id="rId413" Type="http://schemas.openxmlformats.org/officeDocument/2006/relationships/customXml" Target="../ink/ink4238.xml"/><Relationship Id="rId497" Type="http://schemas.openxmlformats.org/officeDocument/2006/relationships/image" Target="../media/image3574.png"/><Relationship Id="rId620" Type="http://schemas.openxmlformats.org/officeDocument/2006/relationships/image" Target="../media/image3622.png"/><Relationship Id="rId357" Type="http://schemas.openxmlformats.org/officeDocument/2006/relationships/customXml" Target="../ink/ink4210.xml"/><Relationship Id="rId54" Type="http://schemas.openxmlformats.org/officeDocument/2006/relationships/customXml" Target="../ink/ink4050.xml"/><Relationship Id="rId217" Type="http://schemas.openxmlformats.org/officeDocument/2006/relationships/customXml" Target="../ink/ink4139.xml"/><Relationship Id="rId564" Type="http://schemas.openxmlformats.org/officeDocument/2006/relationships/customXml" Target="../ink/ink4323.xml"/><Relationship Id="rId424" Type="http://schemas.openxmlformats.org/officeDocument/2006/relationships/image" Target="../media/image3547.png"/><Relationship Id="rId270" Type="http://schemas.openxmlformats.org/officeDocument/2006/relationships/image" Target="../media/image3470.png"/><Relationship Id="rId65" Type="http://schemas.openxmlformats.org/officeDocument/2006/relationships/image" Target="../media/image3378.png"/><Relationship Id="rId130" Type="http://schemas.openxmlformats.org/officeDocument/2006/relationships/customXml" Target="../ink/ink4088.xml"/><Relationship Id="rId368" Type="http://schemas.openxmlformats.org/officeDocument/2006/relationships/image" Target="../media/image3519.png"/><Relationship Id="rId575" Type="http://schemas.openxmlformats.org/officeDocument/2006/relationships/image" Target="../media/image3613.png"/><Relationship Id="rId228" Type="http://schemas.openxmlformats.org/officeDocument/2006/relationships/image" Target="../media/image3449.png"/><Relationship Id="rId435" Type="http://schemas.openxmlformats.org/officeDocument/2006/relationships/customXml" Target="../ink/ink4253.xml"/><Relationship Id="rId281" Type="http://schemas.openxmlformats.org/officeDocument/2006/relationships/customXml" Target="../ink/ink4172.xml"/><Relationship Id="rId502" Type="http://schemas.openxmlformats.org/officeDocument/2006/relationships/customXml" Target="../ink/ink4292.xml"/><Relationship Id="rId76" Type="http://schemas.openxmlformats.org/officeDocument/2006/relationships/customXml" Target="../ink/ink4061.xml"/><Relationship Id="rId141" Type="http://schemas.openxmlformats.org/officeDocument/2006/relationships/image" Target="../media/image3414.png"/><Relationship Id="rId379" Type="http://schemas.openxmlformats.org/officeDocument/2006/relationships/customXml" Target="../ink/ink4221.xml"/><Relationship Id="rId586" Type="http://schemas.openxmlformats.org/officeDocument/2006/relationships/customXml" Target="../ink/ink4334.xml"/><Relationship Id="rId7" Type="http://schemas.openxmlformats.org/officeDocument/2006/relationships/image" Target="../media/image3349.png"/><Relationship Id="rId239" Type="http://schemas.openxmlformats.org/officeDocument/2006/relationships/customXml" Target="../ink/ink4151.xml"/><Relationship Id="rId446" Type="http://schemas.openxmlformats.org/officeDocument/2006/relationships/customXml" Target="../ink/ink4263.xml"/><Relationship Id="rId292" Type="http://schemas.openxmlformats.org/officeDocument/2006/relationships/image" Target="../media/image3481.png"/><Relationship Id="rId306" Type="http://schemas.openxmlformats.org/officeDocument/2006/relationships/image" Target="../media/image3488.png"/><Relationship Id="rId87" Type="http://schemas.openxmlformats.org/officeDocument/2006/relationships/image" Target="../media/image3389.png"/><Relationship Id="rId513" Type="http://schemas.openxmlformats.org/officeDocument/2006/relationships/image" Target="../media/image3582.png"/><Relationship Id="rId597" Type="http://schemas.openxmlformats.org/officeDocument/2006/relationships/customXml" Target="../ink/ink4342.xml"/><Relationship Id="rId152" Type="http://schemas.openxmlformats.org/officeDocument/2006/relationships/customXml" Target="../ink/ink4099.xml"/><Relationship Id="rId457" Type="http://schemas.openxmlformats.org/officeDocument/2006/relationships/image" Target="../media/image3555.png"/><Relationship Id="rId14" Type="http://schemas.openxmlformats.org/officeDocument/2006/relationships/customXml" Target="../ink/ink4030.xml"/><Relationship Id="rId317" Type="http://schemas.openxmlformats.org/officeDocument/2006/relationships/customXml" Target="../ink/ink4190.xml"/><Relationship Id="rId524" Type="http://schemas.openxmlformats.org/officeDocument/2006/relationships/customXml" Target="../ink/ink4303.xml"/><Relationship Id="rId98" Type="http://schemas.openxmlformats.org/officeDocument/2006/relationships/customXml" Target="../ink/ink4072.xml"/><Relationship Id="rId163" Type="http://schemas.openxmlformats.org/officeDocument/2006/relationships/image" Target="../media/image3425.png"/><Relationship Id="rId370" Type="http://schemas.openxmlformats.org/officeDocument/2006/relationships/image" Target="../media/image3520.png"/><Relationship Id="rId230" Type="http://schemas.openxmlformats.org/officeDocument/2006/relationships/image" Target="../media/image3450.png"/><Relationship Id="rId468" Type="http://schemas.openxmlformats.org/officeDocument/2006/relationships/customXml" Target="../ink/ink4274.xml"/><Relationship Id="rId25" Type="http://schemas.openxmlformats.org/officeDocument/2006/relationships/image" Target="../media/image3358.png"/><Relationship Id="rId328" Type="http://schemas.openxmlformats.org/officeDocument/2006/relationships/image" Target="../media/image3499.png"/><Relationship Id="rId535" Type="http://schemas.openxmlformats.org/officeDocument/2006/relationships/image" Target="../media/image3593.png"/><Relationship Id="rId174" Type="http://schemas.openxmlformats.org/officeDocument/2006/relationships/customXml" Target="../ink/ink4110.xml"/><Relationship Id="rId381" Type="http://schemas.openxmlformats.org/officeDocument/2006/relationships/customXml" Target="../ink/ink4222.xml"/><Relationship Id="rId602" Type="http://schemas.openxmlformats.org/officeDocument/2006/relationships/customXml" Target="../ink/ink4347.xml"/><Relationship Id="rId241" Type="http://schemas.openxmlformats.org/officeDocument/2006/relationships/customXml" Target="../ink/ink4152.xml"/><Relationship Id="rId479" Type="http://schemas.openxmlformats.org/officeDocument/2006/relationships/image" Target="../media/image3566.png"/><Relationship Id="rId36" Type="http://schemas.openxmlformats.org/officeDocument/2006/relationships/customXml" Target="../ink/ink4041.xml"/><Relationship Id="rId339" Type="http://schemas.openxmlformats.org/officeDocument/2006/relationships/customXml" Target="../ink/ink4201.xml"/><Relationship Id="rId546" Type="http://schemas.openxmlformats.org/officeDocument/2006/relationships/customXml" Target="../ink/ink4314.xml"/><Relationship Id="rId78" Type="http://schemas.openxmlformats.org/officeDocument/2006/relationships/customXml" Target="../ink/ink4062.xml"/><Relationship Id="rId101" Type="http://schemas.openxmlformats.org/officeDocument/2006/relationships/image" Target="../media/image3396.png"/><Relationship Id="rId143" Type="http://schemas.openxmlformats.org/officeDocument/2006/relationships/image" Target="../media/image3415.png"/><Relationship Id="rId185" Type="http://schemas.openxmlformats.org/officeDocument/2006/relationships/image" Target="../media/image3436.png"/><Relationship Id="rId350" Type="http://schemas.openxmlformats.org/officeDocument/2006/relationships/image" Target="../media/image3510.png"/><Relationship Id="rId406" Type="http://schemas.openxmlformats.org/officeDocument/2006/relationships/image" Target="../media/image3538.png"/><Relationship Id="rId588" Type="http://schemas.openxmlformats.org/officeDocument/2006/relationships/customXml" Target="../ink/ink4335.xml"/><Relationship Id="rId9" Type="http://schemas.openxmlformats.org/officeDocument/2006/relationships/image" Target="../media/image3350.png"/><Relationship Id="rId210" Type="http://schemas.openxmlformats.org/officeDocument/2006/relationships/customXml" Target="../ink/ink4132.xml"/><Relationship Id="rId392" Type="http://schemas.openxmlformats.org/officeDocument/2006/relationships/image" Target="../media/image3531.png"/><Relationship Id="rId448" Type="http://schemas.openxmlformats.org/officeDocument/2006/relationships/customXml" Target="../ink/ink4264.xml"/><Relationship Id="rId613" Type="http://schemas.openxmlformats.org/officeDocument/2006/relationships/customXml" Target="../ink/ink4358.xml"/><Relationship Id="rId252" Type="http://schemas.openxmlformats.org/officeDocument/2006/relationships/image" Target="../media/image3461.png"/><Relationship Id="rId294" Type="http://schemas.openxmlformats.org/officeDocument/2006/relationships/image" Target="../media/image3482.png"/><Relationship Id="rId308" Type="http://schemas.openxmlformats.org/officeDocument/2006/relationships/image" Target="../media/image3489.png"/><Relationship Id="rId515" Type="http://schemas.openxmlformats.org/officeDocument/2006/relationships/image" Target="../media/image3583.png"/><Relationship Id="rId47" Type="http://schemas.openxmlformats.org/officeDocument/2006/relationships/image" Target="../media/image3369.png"/><Relationship Id="rId89" Type="http://schemas.openxmlformats.org/officeDocument/2006/relationships/image" Target="../media/image3390.png"/><Relationship Id="rId112" Type="http://schemas.openxmlformats.org/officeDocument/2006/relationships/customXml" Target="../ink/ink4079.xml"/><Relationship Id="rId154" Type="http://schemas.openxmlformats.org/officeDocument/2006/relationships/customXml" Target="../ink/ink4100.xml"/><Relationship Id="rId361" Type="http://schemas.openxmlformats.org/officeDocument/2006/relationships/customXml" Target="../ink/ink4212.xml"/><Relationship Id="rId557" Type="http://schemas.openxmlformats.org/officeDocument/2006/relationships/image" Target="../media/image3604.png"/><Relationship Id="rId599" Type="http://schemas.openxmlformats.org/officeDocument/2006/relationships/customXml" Target="../ink/ink4344.xml"/><Relationship Id="rId196" Type="http://schemas.openxmlformats.org/officeDocument/2006/relationships/customXml" Target="../ink/ink4121.xml"/><Relationship Id="rId417" Type="http://schemas.openxmlformats.org/officeDocument/2006/relationships/customXml" Target="../ink/ink4240.xml"/><Relationship Id="rId459" Type="http://schemas.openxmlformats.org/officeDocument/2006/relationships/image" Target="../media/image3556.png"/><Relationship Id="rId624" Type="http://schemas.openxmlformats.org/officeDocument/2006/relationships/image" Target="../media/image3624.png"/><Relationship Id="rId16" Type="http://schemas.openxmlformats.org/officeDocument/2006/relationships/customXml" Target="../ink/ink4031.xml"/><Relationship Id="rId221" Type="http://schemas.openxmlformats.org/officeDocument/2006/relationships/customXml" Target="../ink/ink4142.xml"/><Relationship Id="rId263" Type="http://schemas.openxmlformats.org/officeDocument/2006/relationships/customXml" Target="../ink/ink4163.xml"/><Relationship Id="rId319" Type="http://schemas.openxmlformats.org/officeDocument/2006/relationships/customXml" Target="../ink/ink4191.xml"/><Relationship Id="rId470" Type="http://schemas.openxmlformats.org/officeDocument/2006/relationships/customXml" Target="../ink/ink4275.xml"/><Relationship Id="rId526" Type="http://schemas.openxmlformats.org/officeDocument/2006/relationships/customXml" Target="../ink/ink4304.xml"/><Relationship Id="rId58" Type="http://schemas.openxmlformats.org/officeDocument/2006/relationships/customXml" Target="../ink/ink4052.xml"/><Relationship Id="rId123" Type="http://schemas.openxmlformats.org/officeDocument/2006/relationships/image" Target="../media/image3407.png"/><Relationship Id="rId330" Type="http://schemas.openxmlformats.org/officeDocument/2006/relationships/image" Target="../media/image3500.png"/><Relationship Id="rId568" Type="http://schemas.openxmlformats.org/officeDocument/2006/relationships/customXml" Target="../ink/ink4325.xml"/><Relationship Id="rId165" Type="http://schemas.openxmlformats.org/officeDocument/2006/relationships/image" Target="../media/image3426.png"/><Relationship Id="rId372" Type="http://schemas.openxmlformats.org/officeDocument/2006/relationships/image" Target="../media/image3521.png"/><Relationship Id="rId428" Type="http://schemas.openxmlformats.org/officeDocument/2006/relationships/customXml" Target="../ink/ink4246.xml"/><Relationship Id="rId232" Type="http://schemas.openxmlformats.org/officeDocument/2006/relationships/image" Target="../media/image3451.png"/><Relationship Id="rId274" Type="http://schemas.openxmlformats.org/officeDocument/2006/relationships/image" Target="../media/image3472.png"/><Relationship Id="rId481" Type="http://schemas.openxmlformats.org/officeDocument/2006/relationships/image" Target="../media/image3567.png"/><Relationship Id="rId27" Type="http://schemas.openxmlformats.org/officeDocument/2006/relationships/image" Target="../media/image3359.png"/><Relationship Id="rId69" Type="http://schemas.openxmlformats.org/officeDocument/2006/relationships/image" Target="../media/image3380.png"/><Relationship Id="rId134" Type="http://schemas.openxmlformats.org/officeDocument/2006/relationships/customXml" Target="../ink/ink4090.xml"/><Relationship Id="rId537" Type="http://schemas.openxmlformats.org/officeDocument/2006/relationships/image" Target="../media/image3594.png"/><Relationship Id="rId579" Type="http://schemas.openxmlformats.org/officeDocument/2006/relationships/image" Target="../media/image3615.png"/><Relationship Id="rId80" Type="http://schemas.openxmlformats.org/officeDocument/2006/relationships/customXml" Target="../ink/ink4063.xml"/><Relationship Id="rId176" Type="http://schemas.openxmlformats.org/officeDocument/2006/relationships/customXml" Target="../ink/ink4111.xml"/><Relationship Id="rId341" Type="http://schemas.openxmlformats.org/officeDocument/2006/relationships/customXml" Target="../ink/ink4202.xml"/><Relationship Id="rId383" Type="http://schemas.openxmlformats.org/officeDocument/2006/relationships/customXml" Target="../ink/ink4223.xml"/><Relationship Id="rId439" Type="http://schemas.openxmlformats.org/officeDocument/2006/relationships/customXml" Target="../ink/ink4257.xml"/><Relationship Id="rId590" Type="http://schemas.openxmlformats.org/officeDocument/2006/relationships/customXml" Target="../ink/ink4336.xml"/><Relationship Id="rId604" Type="http://schemas.openxmlformats.org/officeDocument/2006/relationships/customXml" Target="../ink/ink4349.xml"/><Relationship Id="rId201" Type="http://schemas.openxmlformats.org/officeDocument/2006/relationships/image" Target="../media/image3444.png"/><Relationship Id="rId243" Type="http://schemas.openxmlformats.org/officeDocument/2006/relationships/customXml" Target="../ink/ink4153.xml"/><Relationship Id="rId285" Type="http://schemas.openxmlformats.org/officeDocument/2006/relationships/customXml" Target="../ink/ink4174.xml"/><Relationship Id="rId450" Type="http://schemas.openxmlformats.org/officeDocument/2006/relationships/customXml" Target="../ink/ink4265.xml"/><Relationship Id="rId506" Type="http://schemas.openxmlformats.org/officeDocument/2006/relationships/customXml" Target="../ink/ink4294.xml"/><Relationship Id="rId38" Type="http://schemas.openxmlformats.org/officeDocument/2006/relationships/customXml" Target="../ink/ink4042.xml"/><Relationship Id="rId103" Type="http://schemas.openxmlformats.org/officeDocument/2006/relationships/image" Target="../media/image3397.png"/><Relationship Id="rId310" Type="http://schemas.openxmlformats.org/officeDocument/2006/relationships/image" Target="../media/image3490.png"/><Relationship Id="rId492" Type="http://schemas.openxmlformats.org/officeDocument/2006/relationships/customXml" Target="../ink/ink4287.xml"/><Relationship Id="rId548" Type="http://schemas.openxmlformats.org/officeDocument/2006/relationships/customXml" Target="../ink/ink4315.xml"/><Relationship Id="rId91" Type="http://schemas.openxmlformats.org/officeDocument/2006/relationships/image" Target="../media/image3391.png"/><Relationship Id="rId145" Type="http://schemas.openxmlformats.org/officeDocument/2006/relationships/image" Target="../media/image3416.png"/><Relationship Id="rId187" Type="http://schemas.openxmlformats.org/officeDocument/2006/relationships/image" Target="../media/image3437.png"/><Relationship Id="rId352" Type="http://schemas.openxmlformats.org/officeDocument/2006/relationships/image" Target="../media/image3511.png"/><Relationship Id="rId394" Type="http://schemas.openxmlformats.org/officeDocument/2006/relationships/image" Target="../media/image3532.png"/><Relationship Id="rId408" Type="http://schemas.openxmlformats.org/officeDocument/2006/relationships/image" Target="../media/image3539.png"/><Relationship Id="rId615" Type="http://schemas.openxmlformats.org/officeDocument/2006/relationships/customXml" Target="../ink/ink4360.xml"/><Relationship Id="rId212" Type="http://schemas.openxmlformats.org/officeDocument/2006/relationships/customXml" Target="../ink/ink4134.xml"/><Relationship Id="rId254" Type="http://schemas.openxmlformats.org/officeDocument/2006/relationships/image" Target="../media/image3462.png"/><Relationship Id="rId49" Type="http://schemas.openxmlformats.org/officeDocument/2006/relationships/image" Target="../media/image3370.png"/><Relationship Id="rId114" Type="http://schemas.openxmlformats.org/officeDocument/2006/relationships/customXml" Target="../ink/ink4080.xml"/><Relationship Id="rId296" Type="http://schemas.openxmlformats.org/officeDocument/2006/relationships/image" Target="../media/image3483.png"/><Relationship Id="rId461" Type="http://schemas.openxmlformats.org/officeDocument/2006/relationships/image" Target="../media/image3557.png"/><Relationship Id="rId517" Type="http://schemas.openxmlformats.org/officeDocument/2006/relationships/image" Target="../media/image3584.png"/><Relationship Id="rId559" Type="http://schemas.openxmlformats.org/officeDocument/2006/relationships/image" Target="../media/image3605.png"/><Relationship Id="rId60" Type="http://schemas.openxmlformats.org/officeDocument/2006/relationships/customXml" Target="../ink/ink4053.xml"/><Relationship Id="rId156" Type="http://schemas.openxmlformats.org/officeDocument/2006/relationships/customXml" Target="../ink/ink4101.xml"/><Relationship Id="rId198" Type="http://schemas.openxmlformats.org/officeDocument/2006/relationships/customXml" Target="../ink/ink4122.xml"/><Relationship Id="rId321" Type="http://schemas.openxmlformats.org/officeDocument/2006/relationships/customXml" Target="../ink/ink4192.xml"/><Relationship Id="rId363" Type="http://schemas.openxmlformats.org/officeDocument/2006/relationships/customXml" Target="../ink/ink4213.xml"/><Relationship Id="rId419" Type="http://schemas.openxmlformats.org/officeDocument/2006/relationships/customXml" Target="../ink/ink4241.xml"/><Relationship Id="rId570" Type="http://schemas.openxmlformats.org/officeDocument/2006/relationships/customXml" Target="../ink/ink4326.xml"/><Relationship Id="rId626" Type="http://schemas.openxmlformats.org/officeDocument/2006/relationships/image" Target="../media/image3625.png"/><Relationship Id="rId223" Type="http://schemas.openxmlformats.org/officeDocument/2006/relationships/customXml" Target="../ink/ink4143.xml"/><Relationship Id="rId430" Type="http://schemas.openxmlformats.org/officeDocument/2006/relationships/customXml" Target="../ink/ink4248.xml"/><Relationship Id="rId18" Type="http://schemas.openxmlformats.org/officeDocument/2006/relationships/customXml" Target="../ink/ink4032.xml"/><Relationship Id="rId265" Type="http://schemas.openxmlformats.org/officeDocument/2006/relationships/customXml" Target="../ink/ink4164.xml"/><Relationship Id="rId472" Type="http://schemas.openxmlformats.org/officeDocument/2006/relationships/customXml" Target="../ink/ink4276.xml"/><Relationship Id="rId528" Type="http://schemas.openxmlformats.org/officeDocument/2006/relationships/customXml" Target="../ink/ink4305.xml"/><Relationship Id="rId125" Type="http://schemas.openxmlformats.org/officeDocument/2006/relationships/image" Target="../media/image3294.png"/><Relationship Id="rId167" Type="http://schemas.openxmlformats.org/officeDocument/2006/relationships/image" Target="../media/image3427.png"/><Relationship Id="rId332" Type="http://schemas.openxmlformats.org/officeDocument/2006/relationships/image" Target="../media/image3501.png"/><Relationship Id="rId374" Type="http://schemas.openxmlformats.org/officeDocument/2006/relationships/image" Target="../media/image3522.png"/><Relationship Id="rId581" Type="http://schemas.openxmlformats.org/officeDocument/2006/relationships/image" Target="../media/image3616.png"/><Relationship Id="rId71" Type="http://schemas.openxmlformats.org/officeDocument/2006/relationships/image" Target="../media/image3381.png"/><Relationship Id="rId234" Type="http://schemas.openxmlformats.org/officeDocument/2006/relationships/image" Target="../media/image3452.png"/><Relationship Id="rId2" Type="http://schemas.openxmlformats.org/officeDocument/2006/relationships/customXml" Target="../ink/ink4024.xml"/><Relationship Id="rId29" Type="http://schemas.openxmlformats.org/officeDocument/2006/relationships/image" Target="../media/image3360.png"/><Relationship Id="rId276" Type="http://schemas.openxmlformats.org/officeDocument/2006/relationships/image" Target="../media/image3473.png"/><Relationship Id="rId441" Type="http://schemas.openxmlformats.org/officeDocument/2006/relationships/customXml" Target="../ink/ink4259.xml"/><Relationship Id="rId483" Type="http://schemas.openxmlformats.org/officeDocument/2006/relationships/customXml" Target="../ink/ink4282.xml"/><Relationship Id="rId539" Type="http://schemas.openxmlformats.org/officeDocument/2006/relationships/image" Target="../media/image3595.png"/><Relationship Id="rId40" Type="http://schemas.openxmlformats.org/officeDocument/2006/relationships/customXml" Target="../ink/ink4043.xml"/><Relationship Id="rId136" Type="http://schemas.openxmlformats.org/officeDocument/2006/relationships/customXml" Target="../ink/ink4091.xml"/><Relationship Id="rId178" Type="http://schemas.openxmlformats.org/officeDocument/2006/relationships/customXml" Target="../ink/ink4112.xml"/><Relationship Id="rId301" Type="http://schemas.openxmlformats.org/officeDocument/2006/relationships/customXml" Target="../ink/ink4182.xml"/><Relationship Id="rId343" Type="http://schemas.openxmlformats.org/officeDocument/2006/relationships/customXml" Target="../ink/ink4203.xml"/><Relationship Id="rId550" Type="http://schemas.openxmlformats.org/officeDocument/2006/relationships/customXml" Target="../ink/ink4316.xml"/><Relationship Id="rId82" Type="http://schemas.openxmlformats.org/officeDocument/2006/relationships/customXml" Target="../ink/ink4064.xml"/><Relationship Id="rId203" Type="http://schemas.openxmlformats.org/officeDocument/2006/relationships/customXml" Target="../ink/ink4125.xml"/><Relationship Id="rId385" Type="http://schemas.openxmlformats.org/officeDocument/2006/relationships/customXml" Target="../ink/ink4224.xml"/><Relationship Id="rId592" Type="http://schemas.openxmlformats.org/officeDocument/2006/relationships/customXml" Target="../ink/ink4337.xml"/><Relationship Id="rId606" Type="http://schemas.openxmlformats.org/officeDocument/2006/relationships/customXml" Target="../ink/ink4351.xml"/><Relationship Id="rId245" Type="http://schemas.openxmlformats.org/officeDocument/2006/relationships/customXml" Target="../ink/ink4154.xml"/><Relationship Id="rId287" Type="http://schemas.openxmlformats.org/officeDocument/2006/relationships/customXml" Target="../ink/ink4175.xml"/><Relationship Id="rId410" Type="http://schemas.openxmlformats.org/officeDocument/2006/relationships/image" Target="../media/image3540.png"/><Relationship Id="rId452" Type="http://schemas.openxmlformats.org/officeDocument/2006/relationships/customXml" Target="../ink/ink4266.xml"/><Relationship Id="rId494" Type="http://schemas.openxmlformats.org/officeDocument/2006/relationships/customXml" Target="../ink/ink4288.xml"/><Relationship Id="rId508" Type="http://schemas.openxmlformats.org/officeDocument/2006/relationships/customXml" Target="../ink/ink4295.xml"/><Relationship Id="rId105" Type="http://schemas.openxmlformats.org/officeDocument/2006/relationships/image" Target="../media/image3398.png"/><Relationship Id="rId147" Type="http://schemas.openxmlformats.org/officeDocument/2006/relationships/image" Target="../media/image3417.png"/><Relationship Id="rId312" Type="http://schemas.openxmlformats.org/officeDocument/2006/relationships/image" Target="../media/image3491.png"/><Relationship Id="rId354" Type="http://schemas.openxmlformats.org/officeDocument/2006/relationships/image" Target="../media/image3512.png"/><Relationship Id="rId51" Type="http://schemas.openxmlformats.org/officeDocument/2006/relationships/image" Target="../media/image3371.png"/><Relationship Id="rId93" Type="http://schemas.openxmlformats.org/officeDocument/2006/relationships/image" Target="../media/image3392.png"/><Relationship Id="rId189" Type="http://schemas.openxmlformats.org/officeDocument/2006/relationships/image" Target="../media/image3438.png"/><Relationship Id="rId396" Type="http://schemas.openxmlformats.org/officeDocument/2006/relationships/image" Target="../media/image3533.png"/><Relationship Id="rId561" Type="http://schemas.openxmlformats.org/officeDocument/2006/relationships/image" Target="../media/image3606.png"/><Relationship Id="rId617" Type="http://schemas.openxmlformats.org/officeDocument/2006/relationships/customXml" Target="../ink/ink4362.xml"/><Relationship Id="rId214" Type="http://schemas.openxmlformats.org/officeDocument/2006/relationships/customXml" Target="../ink/ink4136.xml"/><Relationship Id="rId256" Type="http://schemas.openxmlformats.org/officeDocument/2006/relationships/image" Target="../media/image3463.png"/><Relationship Id="rId298" Type="http://schemas.openxmlformats.org/officeDocument/2006/relationships/image" Target="../media/image3484.png"/><Relationship Id="rId421" Type="http://schemas.openxmlformats.org/officeDocument/2006/relationships/customXml" Target="../ink/ink4242.xml"/><Relationship Id="rId463" Type="http://schemas.openxmlformats.org/officeDocument/2006/relationships/image" Target="../media/image3558.png"/><Relationship Id="rId519" Type="http://schemas.openxmlformats.org/officeDocument/2006/relationships/image" Target="../media/image3585.png"/><Relationship Id="rId116" Type="http://schemas.openxmlformats.org/officeDocument/2006/relationships/customXml" Target="../ink/ink4081.xml"/><Relationship Id="rId158" Type="http://schemas.openxmlformats.org/officeDocument/2006/relationships/customXml" Target="../ink/ink4102.xml"/><Relationship Id="rId323" Type="http://schemas.openxmlformats.org/officeDocument/2006/relationships/customXml" Target="../ink/ink4193.xml"/><Relationship Id="rId530" Type="http://schemas.openxmlformats.org/officeDocument/2006/relationships/customXml" Target="../ink/ink4306.xml"/><Relationship Id="rId20" Type="http://schemas.openxmlformats.org/officeDocument/2006/relationships/customXml" Target="../ink/ink4033.xml"/><Relationship Id="rId62" Type="http://schemas.openxmlformats.org/officeDocument/2006/relationships/customXml" Target="../ink/ink4054.xml"/><Relationship Id="rId365" Type="http://schemas.openxmlformats.org/officeDocument/2006/relationships/customXml" Target="../ink/ink4214.xml"/><Relationship Id="rId572" Type="http://schemas.openxmlformats.org/officeDocument/2006/relationships/customXml" Target="../ink/ink4327.xml"/><Relationship Id="rId628" Type="http://schemas.openxmlformats.org/officeDocument/2006/relationships/image" Target="../media/image3626.png"/><Relationship Id="rId225" Type="http://schemas.openxmlformats.org/officeDocument/2006/relationships/customXml" Target="../ink/ink4144.xml"/><Relationship Id="rId267" Type="http://schemas.openxmlformats.org/officeDocument/2006/relationships/customXml" Target="../ink/ink4165.xml"/><Relationship Id="rId432" Type="http://schemas.openxmlformats.org/officeDocument/2006/relationships/customXml" Target="../ink/ink4250.xml"/><Relationship Id="rId474" Type="http://schemas.openxmlformats.org/officeDocument/2006/relationships/customXml" Target="../ink/ink4277.xml"/><Relationship Id="rId127" Type="http://schemas.openxmlformats.org/officeDocument/2006/relationships/image" Target="../media/image3408.png"/><Relationship Id="rId31" Type="http://schemas.openxmlformats.org/officeDocument/2006/relationships/image" Target="../media/image3361.png"/><Relationship Id="rId73" Type="http://schemas.openxmlformats.org/officeDocument/2006/relationships/image" Target="../media/image3382.png"/><Relationship Id="rId169" Type="http://schemas.openxmlformats.org/officeDocument/2006/relationships/image" Target="../media/image3428.png"/><Relationship Id="rId334" Type="http://schemas.openxmlformats.org/officeDocument/2006/relationships/image" Target="../media/image3502.png"/><Relationship Id="rId376" Type="http://schemas.openxmlformats.org/officeDocument/2006/relationships/image" Target="../media/image3523.png"/><Relationship Id="rId541" Type="http://schemas.openxmlformats.org/officeDocument/2006/relationships/image" Target="../media/image3596.png"/><Relationship Id="rId583" Type="http://schemas.openxmlformats.org/officeDocument/2006/relationships/image" Target="../media/image3617.png"/><Relationship Id="rId4" Type="http://schemas.openxmlformats.org/officeDocument/2006/relationships/customXml" Target="../ink/ink4025.xml"/><Relationship Id="rId180" Type="http://schemas.openxmlformats.org/officeDocument/2006/relationships/customXml" Target="../ink/ink4113.xml"/><Relationship Id="rId236" Type="http://schemas.openxmlformats.org/officeDocument/2006/relationships/image" Target="../media/image3453.png"/><Relationship Id="rId278" Type="http://schemas.openxmlformats.org/officeDocument/2006/relationships/image" Target="../media/image3474.png"/><Relationship Id="rId401" Type="http://schemas.openxmlformats.org/officeDocument/2006/relationships/customXml" Target="../ink/ink4232.xml"/><Relationship Id="rId443" Type="http://schemas.openxmlformats.org/officeDocument/2006/relationships/customXml" Target="../ink/ink4261.xml"/><Relationship Id="rId303" Type="http://schemas.openxmlformats.org/officeDocument/2006/relationships/customXml" Target="../ink/ink4183.xml"/><Relationship Id="rId485" Type="http://schemas.openxmlformats.org/officeDocument/2006/relationships/image" Target="../media/image3568.png"/><Relationship Id="rId42" Type="http://schemas.openxmlformats.org/officeDocument/2006/relationships/customXml" Target="../ink/ink4044.xml"/><Relationship Id="rId84" Type="http://schemas.openxmlformats.org/officeDocument/2006/relationships/customXml" Target="../ink/ink4065.xml"/><Relationship Id="rId138" Type="http://schemas.openxmlformats.org/officeDocument/2006/relationships/customXml" Target="../ink/ink4092.xml"/><Relationship Id="rId345" Type="http://schemas.openxmlformats.org/officeDocument/2006/relationships/customXml" Target="../ink/ink4204.xml"/><Relationship Id="rId387" Type="http://schemas.openxmlformats.org/officeDocument/2006/relationships/customXml" Target="../ink/ink4225.xml"/><Relationship Id="rId510" Type="http://schemas.openxmlformats.org/officeDocument/2006/relationships/customXml" Target="../ink/ink4296.xml"/><Relationship Id="rId552" Type="http://schemas.openxmlformats.org/officeDocument/2006/relationships/customXml" Target="../ink/ink4317.xml"/><Relationship Id="rId594" Type="http://schemas.openxmlformats.org/officeDocument/2006/relationships/customXml" Target="../ink/ink4339.xml"/><Relationship Id="rId608" Type="http://schemas.openxmlformats.org/officeDocument/2006/relationships/customXml" Target="../ink/ink4353.xml"/><Relationship Id="rId191" Type="http://schemas.openxmlformats.org/officeDocument/2006/relationships/image" Target="../media/image3439.png"/><Relationship Id="rId205" Type="http://schemas.openxmlformats.org/officeDocument/2006/relationships/customXml" Target="../ink/ink4127.xml"/><Relationship Id="rId247" Type="http://schemas.openxmlformats.org/officeDocument/2006/relationships/customXml" Target="../ink/ink4155.xml"/><Relationship Id="rId412" Type="http://schemas.openxmlformats.org/officeDocument/2006/relationships/image" Target="../media/image3541.png"/><Relationship Id="rId107" Type="http://schemas.openxmlformats.org/officeDocument/2006/relationships/image" Target="../media/image3399.png"/><Relationship Id="rId289" Type="http://schemas.openxmlformats.org/officeDocument/2006/relationships/customXml" Target="../ink/ink4176.xml"/><Relationship Id="rId454" Type="http://schemas.openxmlformats.org/officeDocument/2006/relationships/customXml" Target="../ink/ink4267.xml"/><Relationship Id="rId496" Type="http://schemas.openxmlformats.org/officeDocument/2006/relationships/customXml" Target="../ink/ink4289.xml"/><Relationship Id="rId11" Type="http://schemas.openxmlformats.org/officeDocument/2006/relationships/image" Target="../media/image3351.png"/><Relationship Id="rId53" Type="http://schemas.openxmlformats.org/officeDocument/2006/relationships/image" Target="../media/image3372.png"/><Relationship Id="rId149" Type="http://schemas.openxmlformats.org/officeDocument/2006/relationships/image" Target="../media/image3418.png"/><Relationship Id="rId314" Type="http://schemas.openxmlformats.org/officeDocument/2006/relationships/image" Target="../media/image3492.png"/><Relationship Id="rId356" Type="http://schemas.openxmlformats.org/officeDocument/2006/relationships/image" Target="../media/image3513.png"/><Relationship Id="rId398" Type="http://schemas.openxmlformats.org/officeDocument/2006/relationships/image" Target="../media/image3534.png"/><Relationship Id="rId521" Type="http://schemas.openxmlformats.org/officeDocument/2006/relationships/image" Target="../media/image3586.png"/><Relationship Id="rId563" Type="http://schemas.openxmlformats.org/officeDocument/2006/relationships/image" Target="../media/image3607.png"/><Relationship Id="rId619" Type="http://schemas.openxmlformats.org/officeDocument/2006/relationships/customXml" Target="../ink/ink4364.xml"/><Relationship Id="rId95" Type="http://schemas.openxmlformats.org/officeDocument/2006/relationships/image" Target="../media/image3393.png"/><Relationship Id="rId160" Type="http://schemas.openxmlformats.org/officeDocument/2006/relationships/customXml" Target="../ink/ink4103.xml"/><Relationship Id="rId216" Type="http://schemas.openxmlformats.org/officeDocument/2006/relationships/customXml" Target="../ink/ink4138.xml"/><Relationship Id="rId423" Type="http://schemas.openxmlformats.org/officeDocument/2006/relationships/customXml" Target="../ink/ink4243.xml"/><Relationship Id="rId258" Type="http://schemas.openxmlformats.org/officeDocument/2006/relationships/image" Target="../media/image3464.png"/><Relationship Id="rId465" Type="http://schemas.openxmlformats.org/officeDocument/2006/relationships/image" Target="../media/image3559.png"/><Relationship Id="rId630" Type="http://schemas.openxmlformats.org/officeDocument/2006/relationships/image" Target="../media/image3627.png"/><Relationship Id="rId22" Type="http://schemas.openxmlformats.org/officeDocument/2006/relationships/customXml" Target="../ink/ink4034.xml"/><Relationship Id="rId64" Type="http://schemas.openxmlformats.org/officeDocument/2006/relationships/customXml" Target="../ink/ink4055.xml"/><Relationship Id="rId118" Type="http://schemas.openxmlformats.org/officeDocument/2006/relationships/customXml" Target="../ink/ink4082.xml"/><Relationship Id="rId325" Type="http://schemas.openxmlformats.org/officeDocument/2006/relationships/customXml" Target="../ink/ink4194.xml"/><Relationship Id="rId367" Type="http://schemas.openxmlformats.org/officeDocument/2006/relationships/customXml" Target="../ink/ink4215.xml"/><Relationship Id="rId532" Type="http://schemas.openxmlformats.org/officeDocument/2006/relationships/customXml" Target="../ink/ink4307.xml"/><Relationship Id="rId574" Type="http://schemas.openxmlformats.org/officeDocument/2006/relationships/customXml" Target="../ink/ink4328.xml"/><Relationship Id="rId171" Type="http://schemas.openxmlformats.org/officeDocument/2006/relationships/image" Target="../media/image3429.png"/><Relationship Id="rId227" Type="http://schemas.openxmlformats.org/officeDocument/2006/relationships/customXml" Target="../ink/ink4145.xml"/><Relationship Id="rId269" Type="http://schemas.openxmlformats.org/officeDocument/2006/relationships/customXml" Target="../ink/ink4166.xml"/><Relationship Id="rId434" Type="http://schemas.openxmlformats.org/officeDocument/2006/relationships/customXml" Target="../ink/ink4252.xml"/><Relationship Id="rId476" Type="http://schemas.openxmlformats.org/officeDocument/2006/relationships/customXml" Target="../ink/ink4278.xml"/><Relationship Id="rId33" Type="http://schemas.openxmlformats.org/officeDocument/2006/relationships/image" Target="../media/image3362.png"/><Relationship Id="rId129" Type="http://schemas.openxmlformats.org/officeDocument/2006/relationships/image" Target="../media/image3409.png"/><Relationship Id="rId280" Type="http://schemas.openxmlformats.org/officeDocument/2006/relationships/image" Target="../media/image3475.png"/><Relationship Id="rId336" Type="http://schemas.openxmlformats.org/officeDocument/2006/relationships/image" Target="../media/image3503.png"/><Relationship Id="rId501" Type="http://schemas.openxmlformats.org/officeDocument/2006/relationships/image" Target="../media/image3576.png"/><Relationship Id="rId543" Type="http://schemas.openxmlformats.org/officeDocument/2006/relationships/image" Target="../media/image3597.png"/><Relationship Id="rId75" Type="http://schemas.openxmlformats.org/officeDocument/2006/relationships/image" Target="../media/image3383.png"/><Relationship Id="rId140" Type="http://schemas.openxmlformats.org/officeDocument/2006/relationships/customXml" Target="../ink/ink4093.xml"/><Relationship Id="rId182" Type="http://schemas.openxmlformats.org/officeDocument/2006/relationships/customXml" Target="../ink/ink4114.xml"/><Relationship Id="rId378" Type="http://schemas.openxmlformats.org/officeDocument/2006/relationships/image" Target="../media/image3524.png"/><Relationship Id="rId403" Type="http://schemas.openxmlformats.org/officeDocument/2006/relationships/customXml" Target="../ink/ink4233.xml"/><Relationship Id="rId585" Type="http://schemas.openxmlformats.org/officeDocument/2006/relationships/image" Target="../media/image3618.png"/><Relationship Id="rId6" Type="http://schemas.openxmlformats.org/officeDocument/2006/relationships/customXml" Target="../ink/ink4026.xml"/><Relationship Id="rId238" Type="http://schemas.openxmlformats.org/officeDocument/2006/relationships/image" Target="../media/image3454.png"/><Relationship Id="rId445" Type="http://schemas.openxmlformats.org/officeDocument/2006/relationships/image" Target="../media/image3549.png"/><Relationship Id="rId487" Type="http://schemas.openxmlformats.org/officeDocument/2006/relationships/image" Target="../media/image3569.png"/><Relationship Id="rId610" Type="http://schemas.openxmlformats.org/officeDocument/2006/relationships/customXml" Target="../ink/ink4355.xml"/><Relationship Id="rId291" Type="http://schemas.openxmlformats.org/officeDocument/2006/relationships/customXml" Target="../ink/ink4177.xml"/><Relationship Id="rId305" Type="http://schemas.openxmlformats.org/officeDocument/2006/relationships/customXml" Target="../ink/ink4184.xml"/><Relationship Id="rId347" Type="http://schemas.openxmlformats.org/officeDocument/2006/relationships/customXml" Target="../ink/ink4205.xml"/><Relationship Id="rId512" Type="http://schemas.openxmlformats.org/officeDocument/2006/relationships/customXml" Target="../ink/ink4297.xml"/><Relationship Id="rId44" Type="http://schemas.openxmlformats.org/officeDocument/2006/relationships/customXml" Target="../ink/ink4045.xml"/><Relationship Id="rId86" Type="http://schemas.openxmlformats.org/officeDocument/2006/relationships/customXml" Target="../ink/ink4066.xml"/><Relationship Id="rId151" Type="http://schemas.openxmlformats.org/officeDocument/2006/relationships/image" Target="../media/image3419.png"/><Relationship Id="rId389" Type="http://schemas.openxmlformats.org/officeDocument/2006/relationships/customXml" Target="../ink/ink4226.xml"/><Relationship Id="rId554" Type="http://schemas.openxmlformats.org/officeDocument/2006/relationships/customXml" Target="../ink/ink4318.xml"/><Relationship Id="rId596" Type="http://schemas.openxmlformats.org/officeDocument/2006/relationships/customXml" Target="../ink/ink4341.xml"/><Relationship Id="rId193" Type="http://schemas.openxmlformats.org/officeDocument/2006/relationships/image" Target="../media/image3440.png"/><Relationship Id="rId207" Type="http://schemas.openxmlformats.org/officeDocument/2006/relationships/customXml" Target="../ink/ink4129.xml"/><Relationship Id="rId249" Type="http://schemas.openxmlformats.org/officeDocument/2006/relationships/customXml" Target="../ink/ink4156.xml"/><Relationship Id="rId414" Type="http://schemas.openxmlformats.org/officeDocument/2006/relationships/image" Target="../media/image3542.png"/><Relationship Id="rId456" Type="http://schemas.openxmlformats.org/officeDocument/2006/relationships/customXml" Target="../ink/ink4268.xml"/><Relationship Id="rId498" Type="http://schemas.openxmlformats.org/officeDocument/2006/relationships/customXml" Target="../ink/ink4290.xml"/><Relationship Id="rId621" Type="http://schemas.openxmlformats.org/officeDocument/2006/relationships/customXml" Target="../ink/ink4365.xml"/><Relationship Id="rId13" Type="http://schemas.openxmlformats.org/officeDocument/2006/relationships/image" Target="../media/image3352.png"/><Relationship Id="rId109" Type="http://schemas.openxmlformats.org/officeDocument/2006/relationships/image" Target="../media/image3400.png"/><Relationship Id="rId260" Type="http://schemas.openxmlformats.org/officeDocument/2006/relationships/image" Target="../media/image3465.png"/><Relationship Id="rId316" Type="http://schemas.openxmlformats.org/officeDocument/2006/relationships/image" Target="../media/image3493.png"/><Relationship Id="rId523" Type="http://schemas.openxmlformats.org/officeDocument/2006/relationships/image" Target="../media/image3587.png"/><Relationship Id="rId55" Type="http://schemas.openxmlformats.org/officeDocument/2006/relationships/image" Target="../media/image3373.png"/><Relationship Id="rId97" Type="http://schemas.openxmlformats.org/officeDocument/2006/relationships/image" Target="../media/image3394.png"/><Relationship Id="rId120" Type="http://schemas.openxmlformats.org/officeDocument/2006/relationships/customXml" Target="../ink/ink4083.xml"/><Relationship Id="rId358" Type="http://schemas.openxmlformats.org/officeDocument/2006/relationships/image" Target="../media/image3514.png"/><Relationship Id="rId565" Type="http://schemas.openxmlformats.org/officeDocument/2006/relationships/image" Target="../media/image3608.png"/><Relationship Id="rId162" Type="http://schemas.openxmlformats.org/officeDocument/2006/relationships/customXml" Target="../ink/ink4104.xml"/><Relationship Id="rId218" Type="http://schemas.openxmlformats.org/officeDocument/2006/relationships/customXml" Target="../ink/ink4140.xml"/><Relationship Id="rId425" Type="http://schemas.openxmlformats.org/officeDocument/2006/relationships/customXml" Target="../ink/ink4244.xml"/><Relationship Id="rId467" Type="http://schemas.openxmlformats.org/officeDocument/2006/relationships/image" Target="../media/image3560.png"/><Relationship Id="rId271" Type="http://schemas.openxmlformats.org/officeDocument/2006/relationships/customXml" Target="../ink/ink4167.xml"/><Relationship Id="rId24" Type="http://schemas.openxmlformats.org/officeDocument/2006/relationships/customXml" Target="../ink/ink4035.xml"/><Relationship Id="rId66" Type="http://schemas.openxmlformats.org/officeDocument/2006/relationships/customXml" Target="../ink/ink4056.xml"/><Relationship Id="rId131" Type="http://schemas.openxmlformats.org/officeDocument/2006/relationships/image" Target="../media/image3410.png"/><Relationship Id="rId327" Type="http://schemas.openxmlformats.org/officeDocument/2006/relationships/customXml" Target="../ink/ink4195.xml"/><Relationship Id="rId369" Type="http://schemas.openxmlformats.org/officeDocument/2006/relationships/customXml" Target="../ink/ink4216.xml"/><Relationship Id="rId534" Type="http://schemas.openxmlformats.org/officeDocument/2006/relationships/customXml" Target="../ink/ink4308.xml"/><Relationship Id="rId576" Type="http://schemas.openxmlformats.org/officeDocument/2006/relationships/customXml" Target="../ink/ink4329.xml"/><Relationship Id="rId173" Type="http://schemas.openxmlformats.org/officeDocument/2006/relationships/image" Target="../media/image3430.png"/><Relationship Id="rId229" Type="http://schemas.openxmlformats.org/officeDocument/2006/relationships/customXml" Target="../ink/ink4146.xml"/><Relationship Id="rId380" Type="http://schemas.openxmlformats.org/officeDocument/2006/relationships/image" Target="../media/image3525.png"/><Relationship Id="rId436" Type="http://schemas.openxmlformats.org/officeDocument/2006/relationships/customXml" Target="../ink/ink4254.xml"/><Relationship Id="rId601" Type="http://schemas.openxmlformats.org/officeDocument/2006/relationships/customXml" Target="../ink/ink4346.xml"/><Relationship Id="rId240" Type="http://schemas.openxmlformats.org/officeDocument/2006/relationships/image" Target="../media/image3455.png"/><Relationship Id="rId478" Type="http://schemas.openxmlformats.org/officeDocument/2006/relationships/customXml" Target="../ink/ink4279.xml"/><Relationship Id="rId35" Type="http://schemas.openxmlformats.org/officeDocument/2006/relationships/image" Target="../media/image3363.png"/><Relationship Id="rId77" Type="http://schemas.openxmlformats.org/officeDocument/2006/relationships/image" Target="../media/image3384.png"/><Relationship Id="rId100" Type="http://schemas.openxmlformats.org/officeDocument/2006/relationships/customXml" Target="../ink/ink4073.xml"/><Relationship Id="rId282" Type="http://schemas.openxmlformats.org/officeDocument/2006/relationships/image" Target="../media/image3476.png"/><Relationship Id="rId338" Type="http://schemas.openxmlformats.org/officeDocument/2006/relationships/image" Target="../media/image3504.png"/><Relationship Id="rId503" Type="http://schemas.openxmlformats.org/officeDocument/2006/relationships/image" Target="../media/image3577.png"/><Relationship Id="rId545" Type="http://schemas.openxmlformats.org/officeDocument/2006/relationships/image" Target="../media/image3598.png"/><Relationship Id="rId587" Type="http://schemas.openxmlformats.org/officeDocument/2006/relationships/image" Target="../media/image3619.png"/><Relationship Id="rId8" Type="http://schemas.openxmlformats.org/officeDocument/2006/relationships/customXml" Target="../ink/ink4027.xml"/><Relationship Id="rId142" Type="http://schemas.openxmlformats.org/officeDocument/2006/relationships/customXml" Target="../ink/ink4094.xml"/><Relationship Id="rId184" Type="http://schemas.openxmlformats.org/officeDocument/2006/relationships/customXml" Target="../ink/ink4115.xml"/><Relationship Id="rId391" Type="http://schemas.openxmlformats.org/officeDocument/2006/relationships/customXml" Target="../ink/ink4227.xml"/><Relationship Id="rId405" Type="http://schemas.openxmlformats.org/officeDocument/2006/relationships/customXml" Target="../ink/ink4234.xml"/><Relationship Id="rId447" Type="http://schemas.openxmlformats.org/officeDocument/2006/relationships/image" Target="../media/image3550.png"/><Relationship Id="rId612" Type="http://schemas.openxmlformats.org/officeDocument/2006/relationships/customXml" Target="../ink/ink4357.xml"/><Relationship Id="rId251" Type="http://schemas.openxmlformats.org/officeDocument/2006/relationships/customXml" Target="../ink/ink4157.xml"/><Relationship Id="rId489" Type="http://schemas.openxmlformats.org/officeDocument/2006/relationships/image" Target="../media/image3570.png"/><Relationship Id="rId46" Type="http://schemas.openxmlformats.org/officeDocument/2006/relationships/customXml" Target="../ink/ink4046.xml"/><Relationship Id="rId293" Type="http://schemas.openxmlformats.org/officeDocument/2006/relationships/customXml" Target="../ink/ink4178.xml"/><Relationship Id="rId307" Type="http://schemas.openxmlformats.org/officeDocument/2006/relationships/customXml" Target="../ink/ink4185.xml"/><Relationship Id="rId349" Type="http://schemas.openxmlformats.org/officeDocument/2006/relationships/customXml" Target="../ink/ink4206.xml"/><Relationship Id="rId514" Type="http://schemas.openxmlformats.org/officeDocument/2006/relationships/customXml" Target="../ink/ink4298.xml"/><Relationship Id="rId556" Type="http://schemas.openxmlformats.org/officeDocument/2006/relationships/customXml" Target="../ink/ink4319.xml"/><Relationship Id="rId88" Type="http://schemas.openxmlformats.org/officeDocument/2006/relationships/customXml" Target="../ink/ink4067.xml"/><Relationship Id="rId111" Type="http://schemas.openxmlformats.org/officeDocument/2006/relationships/image" Target="../media/image3401.png"/><Relationship Id="rId153" Type="http://schemas.openxmlformats.org/officeDocument/2006/relationships/image" Target="../media/image3420.png"/><Relationship Id="rId195" Type="http://schemas.openxmlformats.org/officeDocument/2006/relationships/image" Target="../media/image3441.png"/><Relationship Id="rId209" Type="http://schemas.openxmlformats.org/officeDocument/2006/relationships/customXml" Target="../ink/ink4131.xml"/><Relationship Id="rId360" Type="http://schemas.openxmlformats.org/officeDocument/2006/relationships/image" Target="../media/image3515.png"/><Relationship Id="rId416" Type="http://schemas.openxmlformats.org/officeDocument/2006/relationships/image" Target="../media/image3543.png"/><Relationship Id="rId598" Type="http://schemas.openxmlformats.org/officeDocument/2006/relationships/customXml" Target="../ink/ink4343.xml"/><Relationship Id="rId220" Type="http://schemas.openxmlformats.org/officeDocument/2006/relationships/image" Target="../media/image3445.png"/><Relationship Id="rId458" Type="http://schemas.openxmlformats.org/officeDocument/2006/relationships/customXml" Target="../ink/ink4269.xml"/><Relationship Id="rId623" Type="http://schemas.openxmlformats.org/officeDocument/2006/relationships/customXml" Target="../ink/ink4366.xml"/><Relationship Id="rId15" Type="http://schemas.openxmlformats.org/officeDocument/2006/relationships/image" Target="../media/image3353.png"/><Relationship Id="rId57" Type="http://schemas.openxmlformats.org/officeDocument/2006/relationships/image" Target="../media/image3374.png"/><Relationship Id="rId262" Type="http://schemas.openxmlformats.org/officeDocument/2006/relationships/image" Target="../media/image3466.png"/><Relationship Id="rId318" Type="http://schemas.openxmlformats.org/officeDocument/2006/relationships/image" Target="../media/image3494.png"/><Relationship Id="rId525" Type="http://schemas.openxmlformats.org/officeDocument/2006/relationships/image" Target="../media/image3588.png"/><Relationship Id="rId567" Type="http://schemas.openxmlformats.org/officeDocument/2006/relationships/image" Target="../media/image3609.png"/><Relationship Id="rId99" Type="http://schemas.openxmlformats.org/officeDocument/2006/relationships/image" Target="../media/image3395.png"/><Relationship Id="rId122" Type="http://schemas.openxmlformats.org/officeDocument/2006/relationships/customXml" Target="../ink/ink4084.xml"/><Relationship Id="rId164" Type="http://schemas.openxmlformats.org/officeDocument/2006/relationships/customXml" Target="../ink/ink4105.xml"/><Relationship Id="rId371" Type="http://schemas.openxmlformats.org/officeDocument/2006/relationships/customXml" Target="../ink/ink4217.xml"/><Relationship Id="rId427" Type="http://schemas.openxmlformats.org/officeDocument/2006/relationships/customXml" Target="../ink/ink4245.xml"/><Relationship Id="rId469" Type="http://schemas.openxmlformats.org/officeDocument/2006/relationships/image" Target="../media/image3561.png"/><Relationship Id="rId26" Type="http://schemas.openxmlformats.org/officeDocument/2006/relationships/customXml" Target="../ink/ink4036.xml"/><Relationship Id="rId231" Type="http://schemas.openxmlformats.org/officeDocument/2006/relationships/customXml" Target="../ink/ink4147.xml"/><Relationship Id="rId273" Type="http://schemas.openxmlformats.org/officeDocument/2006/relationships/customXml" Target="../ink/ink4168.xml"/><Relationship Id="rId329" Type="http://schemas.openxmlformats.org/officeDocument/2006/relationships/customXml" Target="../ink/ink4196.xml"/><Relationship Id="rId480" Type="http://schemas.openxmlformats.org/officeDocument/2006/relationships/customXml" Target="../ink/ink4280.xml"/><Relationship Id="rId536" Type="http://schemas.openxmlformats.org/officeDocument/2006/relationships/customXml" Target="../ink/ink4309.xml"/><Relationship Id="rId68" Type="http://schemas.openxmlformats.org/officeDocument/2006/relationships/customXml" Target="../ink/ink4057.xml"/><Relationship Id="rId133" Type="http://schemas.openxmlformats.org/officeDocument/2006/relationships/image" Target="../media/image3.png"/><Relationship Id="rId175" Type="http://schemas.openxmlformats.org/officeDocument/2006/relationships/image" Target="../media/image3431.png"/><Relationship Id="rId340" Type="http://schemas.openxmlformats.org/officeDocument/2006/relationships/image" Target="../media/image3505.png"/><Relationship Id="rId578" Type="http://schemas.openxmlformats.org/officeDocument/2006/relationships/customXml" Target="../ink/ink4330.xml"/><Relationship Id="rId200" Type="http://schemas.openxmlformats.org/officeDocument/2006/relationships/customXml" Target="../ink/ink4123.xml"/><Relationship Id="rId382" Type="http://schemas.openxmlformats.org/officeDocument/2006/relationships/image" Target="../media/image3526.png"/><Relationship Id="rId438" Type="http://schemas.openxmlformats.org/officeDocument/2006/relationships/customXml" Target="../ink/ink4256.xml"/><Relationship Id="rId603" Type="http://schemas.openxmlformats.org/officeDocument/2006/relationships/customXml" Target="../ink/ink4348.xml"/><Relationship Id="rId242" Type="http://schemas.openxmlformats.org/officeDocument/2006/relationships/image" Target="../media/image3456.png"/><Relationship Id="rId284" Type="http://schemas.openxmlformats.org/officeDocument/2006/relationships/image" Target="../media/image3477.png"/><Relationship Id="rId491" Type="http://schemas.openxmlformats.org/officeDocument/2006/relationships/image" Target="../media/image3571.png"/><Relationship Id="rId505" Type="http://schemas.openxmlformats.org/officeDocument/2006/relationships/image" Target="../media/image3578.png"/><Relationship Id="rId37" Type="http://schemas.openxmlformats.org/officeDocument/2006/relationships/image" Target="../media/image3364.png"/><Relationship Id="rId79" Type="http://schemas.openxmlformats.org/officeDocument/2006/relationships/image" Target="../media/image3385.png"/><Relationship Id="rId102" Type="http://schemas.openxmlformats.org/officeDocument/2006/relationships/customXml" Target="../ink/ink4074.xml"/><Relationship Id="rId144" Type="http://schemas.openxmlformats.org/officeDocument/2006/relationships/customXml" Target="../ink/ink4095.xml"/><Relationship Id="rId547" Type="http://schemas.openxmlformats.org/officeDocument/2006/relationships/image" Target="../media/image3599.png"/><Relationship Id="rId589" Type="http://schemas.openxmlformats.org/officeDocument/2006/relationships/image" Target="../media/image3620.png"/><Relationship Id="rId90" Type="http://schemas.openxmlformats.org/officeDocument/2006/relationships/customXml" Target="../ink/ink4068.xml"/><Relationship Id="rId186" Type="http://schemas.openxmlformats.org/officeDocument/2006/relationships/customXml" Target="../ink/ink4116.xml"/><Relationship Id="rId351" Type="http://schemas.openxmlformats.org/officeDocument/2006/relationships/customXml" Target="../ink/ink4207.xml"/><Relationship Id="rId393" Type="http://schemas.openxmlformats.org/officeDocument/2006/relationships/customXml" Target="../ink/ink4228.xml"/><Relationship Id="rId407" Type="http://schemas.openxmlformats.org/officeDocument/2006/relationships/customXml" Target="../ink/ink4235.xml"/><Relationship Id="rId449" Type="http://schemas.openxmlformats.org/officeDocument/2006/relationships/image" Target="../media/image3551.png"/><Relationship Id="rId614" Type="http://schemas.openxmlformats.org/officeDocument/2006/relationships/customXml" Target="../ink/ink4359.xml"/><Relationship Id="rId211" Type="http://schemas.openxmlformats.org/officeDocument/2006/relationships/customXml" Target="../ink/ink4133.xml"/><Relationship Id="rId253" Type="http://schemas.openxmlformats.org/officeDocument/2006/relationships/customXml" Target="../ink/ink4158.xml"/><Relationship Id="rId295" Type="http://schemas.openxmlformats.org/officeDocument/2006/relationships/customXml" Target="../ink/ink4179.xml"/><Relationship Id="rId309" Type="http://schemas.openxmlformats.org/officeDocument/2006/relationships/customXml" Target="../ink/ink4186.xml"/><Relationship Id="rId460" Type="http://schemas.openxmlformats.org/officeDocument/2006/relationships/customXml" Target="../ink/ink4270.xml"/><Relationship Id="rId516" Type="http://schemas.openxmlformats.org/officeDocument/2006/relationships/customXml" Target="../ink/ink4299.xml"/><Relationship Id="rId48" Type="http://schemas.openxmlformats.org/officeDocument/2006/relationships/customXml" Target="../ink/ink4047.xml"/><Relationship Id="rId113" Type="http://schemas.openxmlformats.org/officeDocument/2006/relationships/image" Target="../media/image3402.png"/><Relationship Id="rId320" Type="http://schemas.openxmlformats.org/officeDocument/2006/relationships/image" Target="../media/image3495.png"/><Relationship Id="rId558" Type="http://schemas.openxmlformats.org/officeDocument/2006/relationships/customXml" Target="../ink/ink4320.xml"/><Relationship Id="rId155" Type="http://schemas.openxmlformats.org/officeDocument/2006/relationships/image" Target="../media/image3421.png"/><Relationship Id="rId197" Type="http://schemas.openxmlformats.org/officeDocument/2006/relationships/image" Target="../media/image3442.png"/><Relationship Id="rId362" Type="http://schemas.openxmlformats.org/officeDocument/2006/relationships/image" Target="../media/image3516.png"/><Relationship Id="rId418" Type="http://schemas.openxmlformats.org/officeDocument/2006/relationships/image" Target="../media/image3544.png"/><Relationship Id="rId625" Type="http://schemas.openxmlformats.org/officeDocument/2006/relationships/customXml" Target="../ink/ink4367.xml"/><Relationship Id="rId222" Type="http://schemas.openxmlformats.org/officeDocument/2006/relationships/image" Target="../media/image3446.png"/><Relationship Id="rId264" Type="http://schemas.openxmlformats.org/officeDocument/2006/relationships/image" Target="../media/image3467.png"/><Relationship Id="rId471" Type="http://schemas.openxmlformats.org/officeDocument/2006/relationships/image" Target="../media/image3562.png"/><Relationship Id="rId17" Type="http://schemas.openxmlformats.org/officeDocument/2006/relationships/image" Target="../media/image3354.png"/><Relationship Id="rId59" Type="http://schemas.openxmlformats.org/officeDocument/2006/relationships/image" Target="../media/image3375.png"/><Relationship Id="rId124" Type="http://schemas.openxmlformats.org/officeDocument/2006/relationships/customXml" Target="../ink/ink4085.xml"/><Relationship Id="rId527" Type="http://schemas.openxmlformats.org/officeDocument/2006/relationships/image" Target="../media/image3589.png"/><Relationship Id="rId569" Type="http://schemas.openxmlformats.org/officeDocument/2006/relationships/image" Target="../media/image3610.png"/><Relationship Id="rId70" Type="http://schemas.openxmlformats.org/officeDocument/2006/relationships/customXml" Target="../ink/ink4058.xml"/><Relationship Id="rId166" Type="http://schemas.openxmlformats.org/officeDocument/2006/relationships/customXml" Target="../ink/ink4106.xml"/><Relationship Id="rId331" Type="http://schemas.openxmlformats.org/officeDocument/2006/relationships/customXml" Target="../ink/ink4197.xml"/><Relationship Id="rId373" Type="http://schemas.openxmlformats.org/officeDocument/2006/relationships/customXml" Target="../ink/ink4218.xml"/><Relationship Id="rId429" Type="http://schemas.openxmlformats.org/officeDocument/2006/relationships/customXml" Target="../ink/ink4247.xml"/><Relationship Id="rId580" Type="http://schemas.openxmlformats.org/officeDocument/2006/relationships/customXml" Target="../ink/ink433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148.xml"/><Relationship Id="rId440" Type="http://schemas.openxmlformats.org/officeDocument/2006/relationships/customXml" Target="../ink/ink4258.xml"/><Relationship Id="rId28" Type="http://schemas.openxmlformats.org/officeDocument/2006/relationships/customXml" Target="../ink/ink4037.xml"/><Relationship Id="rId275" Type="http://schemas.openxmlformats.org/officeDocument/2006/relationships/customXml" Target="../ink/ink4169.xml"/><Relationship Id="rId300" Type="http://schemas.openxmlformats.org/officeDocument/2006/relationships/image" Target="../media/image3485.png"/><Relationship Id="rId482" Type="http://schemas.openxmlformats.org/officeDocument/2006/relationships/customXml" Target="../ink/ink4281.xml"/><Relationship Id="rId538" Type="http://schemas.openxmlformats.org/officeDocument/2006/relationships/customXml" Target="../ink/ink4310.xml"/><Relationship Id="rId81" Type="http://schemas.openxmlformats.org/officeDocument/2006/relationships/image" Target="../media/image3386.png"/><Relationship Id="rId135" Type="http://schemas.openxmlformats.org/officeDocument/2006/relationships/image" Target="../media/image3411.png"/><Relationship Id="rId177" Type="http://schemas.openxmlformats.org/officeDocument/2006/relationships/image" Target="../media/image3432.png"/><Relationship Id="rId342" Type="http://schemas.openxmlformats.org/officeDocument/2006/relationships/image" Target="../media/image3506.png"/><Relationship Id="rId384" Type="http://schemas.openxmlformats.org/officeDocument/2006/relationships/image" Target="../media/image3527.png"/><Relationship Id="rId591" Type="http://schemas.openxmlformats.org/officeDocument/2006/relationships/image" Target="../media/image3621.png"/><Relationship Id="rId605" Type="http://schemas.openxmlformats.org/officeDocument/2006/relationships/customXml" Target="../ink/ink4350.xml"/><Relationship Id="rId202" Type="http://schemas.openxmlformats.org/officeDocument/2006/relationships/customXml" Target="../ink/ink4124.xml"/><Relationship Id="rId244" Type="http://schemas.openxmlformats.org/officeDocument/2006/relationships/image" Target="../media/image3457.png"/><Relationship Id="rId39" Type="http://schemas.openxmlformats.org/officeDocument/2006/relationships/image" Target="../media/image3365.png"/><Relationship Id="rId286" Type="http://schemas.openxmlformats.org/officeDocument/2006/relationships/image" Target="../media/image3478.png"/><Relationship Id="rId451" Type="http://schemas.openxmlformats.org/officeDocument/2006/relationships/image" Target="../media/image3552.png"/><Relationship Id="rId493" Type="http://schemas.openxmlformats.org/officeDocument/2006/relationships/image" Target="../media/image3572.png"/><Relationship Id="rId507" Type="http://schemas.openxmlformats.org/officeDocument/2006/relationships/image" Target="../media/image3579.png"/><Relationship Id="rId549" Type="http://schemas.openxmlformats.org/officeDocument/2006/relationships/image" Target="../media/image3600.png"/><Relationship Id="rId50" Type="http://schemas.openxmlformats.org/officeDocument/2006/relationships/customXml" Target="../ink/ink4048.xml"/><Relationship Id="rId104" Type="http://schemas.openxmlformats.org/officeDocument/2006/relationships/customXml" Target="../ink/ink4075.xml"/><Relationship Id="rId146" Type="http://schemas.openxmlformats.org/officeDocument/2006/relationships/customXml" Target="../ink/ink4096.xml"/><Relationship Id="rId188" Type="http://schemas.openxmlformats.org/officeDocument/2006/relationships/customXml" Target="../ink/ink4117.xml"/><Relationship Id="rId311" Type="http://schemas.openxmlformats.org/officeDocument/2006/relationships/customXml" Target="../ink/ink4187.xml"/><Relationship Id="rId353" Type="http://schemas.openxmlformats.org/officeDocument/2006/relationships/customXml" Target="../ink/ink4208.xml"/><Relationship Id="rId395" Type="http://schemas.openxmlformats.org/officeDocument/2006/relationships/customXml" Target="../ink/ink4229.xml"/><Relationship Id="rId409" Type="http://schemas.openxmlformats.org/officeDocument/2006/relationships/customXml" Target="../ink/ink4236.xml"/><Relationship Id="rId560" Type="http://schemas.openxmlformats.org/officeDocument/2006/relationships/customXml" Target="../ink/ink4321.xml"/><Relationship Id="rId92" Type="http://schemas.openxmlformats.org/officeDocument/2006/relationships/customXml" Target="../ink/ink4069.xml"/><Relationship Id="rId213" Type="http://schemas.openxmlformats.org/officeDocument/2006/relationships/customXml" Target="../ink/ink4135.xml"/><Relationship Id="rId420" Type="http://schemas.openxmlformats.org/officeDocument/2006/relationships/image" Target="../media/image3545.png"/><Relationship Id="rId616" Type="http://schemas.openxmlformats.org/officeDocument/2006/relationships/customXml" Target="../ink/ink4361.xml"/><Relationship Id="rId255" Type="http://schemas.openxmlformats.org/officeDocument/2006/relationships/customXml" Target="../ink/ink4159.xml"/><Relationship Id="rId297" Type="http://schemas.openxmlformats.org/officeDocument/2006/relationships/customXml" Target="../ink/ink4180.xml"/><Relationship Id="rId462" Type="http://schemas.openxmlformats.org/officeDocument/2006/relationships/customXml" Target="../ink/ink4271.xml"/><Relationship Id="rId518" Type="http://schemas.openxmlformats.org/officeDocument/2006/relationships/customXml" Target="../ink/ink4300.xml"/><Relationship Id="rId115" Type="http://schemas.openxmlformats.org/officeDocument/2006/relationships/image" Target="../media/image3403.png"/><Relationship Id="rId157" Type="http://schemas.openxmlformats.org/officeDocument/2006/relationships/image" Target="../media/image3422.png"/><Relationship Id="rId322" Type="http://schemas.openxmlformats.org/officeDocument/2006/relationships/image" Target="../media/image3496.png"/><Relationship Id="rId364" Type="http://schemas.openxmlformats.org/officeDocument/2006/relationships/image" Target="../media/image3517.png"/><Relationship Id="rId61" Type="http://schemas.openxmlformats.org/officeDocument/2006/relationships/image" Target="../media/image3376.png"/><Relationship Id="rId199" Type="http://schemas.openxmlformats.org/officeDocument/2006/relationships/image" Target="../media/image3443.png"/><Relationship Id="rId571" Type="http://schemas.openxmlformats.org/officeDocument/2006/relationships/image" Target="../media/image3611.png"/><Relationship Id="rId627" Type="http://schemas.openxmlformats.org/officeDocument/2006/relationships/customXml" Target="../ink/ink4368.xml"/><Relationship Id="rId19" Type="http://schemas.openxmlformats.org/officeDocument/2006/relationships/image" Target="../media/image3355.png"/><Relationship Id="rId224" Type="http://schemas.openxmlformats.org/officeDocument/2006/relationships/image" Target="../media/image3447.png"/><Relationship Id="rId266" Type="http://schemas.openxmlformats.org/officeDocument/2006/relationships/image" Target="../media/image3468.png"/><Relationship Id="rId431" Type="http://schemas.openxmlformats.org/officeDocument/2006/relationships/customXml" Target="../ink/ink4249.xml"/><Relationship Id="rId473" Type="http://schemas.openxmlformats.org/officeDocument/2006/relationships/image" Target="../media/image3563.png"/><Relationship Id="rId529" Type="http://schemas.openxmlformats.org/officeDocument/2006/relationships/image" Target="../media/image3590.png"/><Relationship Id="rId30" Type="http://schemas.openxmlformats.org/officeDocument/2006/relationships/customXml" Target="../ink/ink4038.xml"/><Relationship Id="rId126" Type="http://schemas.openxmlformats.org/officeDocument/2006/relationships/customXml" Target="../ink/ink4086.xml"/><Relationship Id="rId168" Type="http://schemas.openxmlformats.org/officeDocument/2006/relationships/customXml" Target="../ink/ink4107.xml"/><Relationship Id="rId333" Type="http://schemas.openxmlformats.org/officeDocument/2006/relationships/customXml" Target="../ink/ink4198.xml"/><Relationship Id="rId540" Type="http://schemas.openxmlformats.org/officeDocument/2006/relationships/customXml" Target="../ink/ink4311.xml"/><Relationship Id="rId72" Type="http://schemas.openxmlformats.org/officeDocument/2006/relationships/customXml" Target="../ink/ink4059.xml"/><Relationship Id="rId375" Type="http://schemas.openxmlformats.org/officeDocument/2006/relationships/customXml" Target="../ink/ink4219.xml"/><Relationship Id="rId582" Type="http://schemas.openxmlformats.org/officeDocument/2006/relationships/customXml" Target="../ink/ink4332.xml"/><Relationship Id="rId3" Type="http://schemas.openxmlformats.org/officeDocument/2006/relationships/image" Target="../media/image3347.png"/><Relationship Id="rId235" Type="http://schemas.openxmlformats.org/officeDocument/2006/relationships/customXml" Target="../ink/ink4149.xml"/><Relationship Id="rId277" Type="http://schemas.openxmlformats.org/officeDocument/2006/relationships/customXml" Target="../ink/ink4170.xml"/><Relationship Id="rId400" Type="http://schemas.openxmlformats.org/officeDocument/2006/relationships/image" Target="../media/image3535.png"/><Relationship Id="rId442" Type="http://schemas.openxmlformats.org/officeDocument/2006/relationships/customXml" Target="../ink/ink4260.xml"/><Relationship Id="rId484" Type="http://schemas.openxmlformats.org/officeDocument/2006/relationships/customXml" Target="../ink/ink4283.xml"/><Relationship Id="rId137" Type="http://schemas.openxmlformats.org/officeDocument/2006/relationships/image" Target="../media/image3412.png"/><Relationship Id="rId302" Type="http://schemas.openxmlformats.org/officeDocument/2006/relationships/image" Target="../media/image3486.png"/><Relationship Id="rId344" Type="http://schemas.openxmlformats.org/officeDocument/2006/relationships/image" Target="../media/image3507.png"/><Relationship Id="rId41" Type="http://schemas.openxmlformats.org/officeDocument/2006/relationships/image" Target="../media/image3366.png"/><Relationship Id="rId83" Type="http://schemas.openxmlformats.org/officeDocument/2006/relationships/image" Target="../media/image3387.png"/><Relationship Id="rId179" Type="http://schemas.openxmlformats.org/officeDocument/2006/relationships/image" Target="../media/image3433.png"/><Relationship Id="rId386" Type="http://schemas.openxmlformats.org/officeDocument/2006/relationships/image" Target="../media/image3528.png"/><Relationship Id="rId551" Type="http://schemas.openxmlformats.org/officeDocument/2006/relationships/image" Target="../media/image3601.png"/><Relationship Id="rId593" Type="http://schemas.openxmlformats.org/officeDocument/2006/relationships/customXml" Target="../ink/ink4338.xml"/><Relationship Id="rId607" Type="http://schemas.openxmlformats.org/officeDocument/2006/relationships/customXml" Target="../ink/ink4352.xml"/><Relationship Id="rId190" Type="http://schemas.openxmlformats.org/officeDocument/2006/relationships/customXml" Target="../ink/ink4118.xml"/><Relationship Id="rId204" Type="http://schemas.openxmlformats.org/officeDocument/2006/relationships/customXml" Target="../ink/ink4126.xml"/><Relationship Id="rId246" Type="http://schemas.openxmlformats.org/officeDocument/2006/relationships/image" Target="../media/image3458.png"/><Relationship Id="rId288" Type="http://schemas.openxmlformats.org/officeDocument/2006/relationships/image" Target="../media/image3479.png"/><Relationship Id="rId411" Type="http://schemas.openxmlformats.org/officeDocument/2006/relationships/customXml" Target="../ink/ink4237.xml"/><Relationship Id="rId453" Type="http://schemas.openxmlformats.org/officeDocument/2006/relationships/image" Target="../media/image3553.png"/><Relationship Id="rId509" Type="http://schemas.openxmlformats.org/officeDocument/2006/relationships/image" Target="../media/image3580.png"/><Relationship Id="rId106" Type="http://schemas.openxmlformats.org/officeDocument/2006/relationships/customXml" Target="../ink/ink4076.xml"/><Relationship Id="rId313" Type="http://schemas.openxmlformats.org/officeDocument/2006/relationships/customXml" Target="../ink/ink4188.xml"/><Relationship Id="rId495" Type="http://schemas.openxmlformats.org/officeDocument/2006/relationships/image" Target="../media/image3573.png"/><Relationship Id="rId10" Type="http://schemas.openxmlformats.org/officeDocument/2006/relationships/customXml" Target="../ink/ink4028.xml"/><Relationship Id="rId52" Type="http://schemas.openxmlformats.org/officeDocument/2006/relationships/customXml" Target="../ink/ink4049.xml"/><Relationship Id="rId94" Type="http://schemas.openxmlformats.org/officeDocument/2006/relationships/customXml" Target="../ink/ink4070.xml"/><Relationship Id="rId148" Type="http://schemas.openxmlformats.org/officeDocument/2006/relationships/customXml" Target="../ink/ink4097.xml"/><Relationship Id="rId355" Type="http://schemas.openxmlformats.org/officeDocument/2006/relationships/customXml" Target="../ink/ink4209.xml"/><Relationship Id="rId397" Type="http://schemas.openxmlformats.org/officeDocument/2006/relationships/customXml" Target="../ink/ink4230.xml"/><Relationship Id="rId520" Type="http://schemas.openxmlformats.org/officeDocument/2006/relationships/customXml" Target="../ink/ink4301.xml"/><Relationship Id="rId562" Type="http://schemas.openxmlformats.org/officeDocument/2006/relationships/customXml" Target="../ink/ink4322.xml"/><Relationship Id="rId618" Type="http://schemas.openxmlformats.org/officeDocument/2006/relationships/customXml" Target="../ink/ink4363.xml"/><Relationship Id="rId215" Type="http://schemas.openxmlformats.org/officeDocument/2006/relationships/customXml" Target="../ink/ink4137.xml"/><Relationship Id="rId257" Type="http://schemas.openxmlformats.org/officeDocument/2006/relationships/customXml" Target="../ink/ink4160.xml"/><Relationship Id="rId422" Type="http://schemas.openxmlformats.org/officeDocument/2006/relationships/image" Target="../media/image3546.png"/><Relationship Id="rId464" Type="http://schemas.openxmlformats.org/officeDocument/2006/relationships/customXml" Target="../ink/ink4272.xml"/><Relationship Id="rId299" Type="http://schemas.openxmlformats.org/officeDocument/2006/relationships/customXml" Target="../ink/ink4181.xml"/><Relationship Id="rId63" Type="http://schemas.openxmlformats.org/officeDocument/2006/relationships/image" Target="../media/image3377.png"/><Relationship Id="rId159" Type="http://schemas.openxmlformats.org/officeDocument/2006/relationships/image" Target="../media/image3423.png"/><Relationship Id="rId366" Type="http://schemas.openxmlformats.org/officeDocument/2006/relationships/image" Target="../media/image3518.png"/><Relationship Id="rId573" Type="http://schemas.openxmlformats.org/officeDocument/2006/relationships/image" Target="../media/image3612.png"/><Relationship Id="rId226" Type="http://schemas.openxmlformats.org/officeDocument/2006/relationships/image" Target="../media/image3448.png"/><Relationship Id="rId433" Type="http://schemas.openxmlformats.org/officeDocument/2006/relationships/customXml" Target="../ink/ink4251.xml"/><Relationship Id="rId74" Type="http://schemas.openxmlformats.org/officeDocument/2006/relationships/customXml" Target="../ink/ink4060.xml"/><Relationship Id="rId377" Type="http://schemas.openxmlformats.org/officeDocument/2006/relationships/customXml" Target="../ink/ink4220.xml"/><Relationship Id="rId500" Type="http://schemas.openxmlformats.org/officeDocument/2006/relationships/customXml" Target="../ink/ink4291.xml"/><Relationship Id="rId584" Type="http://schemas.openxmlformats.org/officeDocument/2006/relationships/customXml" Target="../ink/ink4333.xml"/><Relationship Id="rId5" Type="http://schemas.openxmlformats.org/officeDocument/2006/relationships/image" Target="../media/image3348.png"/><Relationship Id="rId237" Type="http://schemas.openxmlformats.org/officeDocument/2006/relationships/customXml" Target="../ink/ink4150.xml"/><Relationship Id="rId444" Type="http://schemas.openxmlformats.org/officeDocument/2006/relationships/customXml" Target="../ink/ink4262.xml"/><Relationship Id="rId290" Type="http://schemas.openxmlformats.org/officeDocument/2006/relationships/image" Target="../media/image3480.png"/><Relationship Id="rId304" Type="http://schemas.openxmlformats.org/officeDocument/2006/relationships/image" Target="../media/image3487.png"/><Relationship Id="rId388" Type="http://schemas.openxmlformats.org/officeDocument/2006/relationships/image" Target="../media/image3529.png"/><Relationship Id="rId511" Type="http://schemas.openxmlformats.org/officeDocument/2006/relationships/image" Target="../media/image3581.png"/><Relationship Id="rId609" Type="http://schemas.openxmlformats.org/officeDocument/2006/relationships/customXml" Target="../ink/ink4354.xml"/><Relationship Id="rId85" Type="http://schemas.openxmlformats.org/officeDocument/2006/relationships/image" Target="../media/image3388.png"/><Relationship Id="rId150" Type="http://schemas.openxmlformats.org/officeDocument/2006/relationships/customXml" Target="../ink/ink4098.xml"/><Relationship Id="rId595" Type="http://schemas.openxmlformats.org/officeDocument/2006/relationships/customXml" Target="../ink/ink4340.xml"/><Relationship Id="rId248" Type="http://schemas.openxmlformats.org/officeDocument/2006/relationships/image" Target="../media/image3459.png"/><Relationship Id="rId455" Type="http://schemas.openxmlformats.org/officeDocument/2006/relationships/image" Target="../media/image3554.png"/><Relationship Id="rId12" Type="http://schemas.openxmlformats.org/officeDocument/2006/relationships/customXml" Target="../ink/ink4029.xml"/><Relationship Id="rId108" Type="http://schemas.openxmlformats.org/officeDocument/2006/relationships/customXml" Target="../ink/ink4077.xml"/><Relationship Id="rId315" Type="http://schemas.openxmlformats.org/officeDocument/2006/relationships/customXml" Target="../ink/ink4189.xml"/><Relationship Id="rId522" Type="http://schemas.openxmlformats.org/officeDocument/2006/relationships/customXml" Target="../ink/ink4302.xml"/><Relationship Id="rId96" Type="http://schemas.openxmlformats.org/officeDocument/2006/relationships/customXml" Target="../ink/ink4071.xml"/><Relationship Id="rId161" Type="http://schemas.openxmlformats.org/officeDocument/2006/relationships/image" Target="../media/image3424.png"/><Relationship Id="rId399" Type="http://schemas.openxmlformats.org/officeDocument/2006/relationships/customXml" Target="../ink/ink4231.xml"/><Relationship Id="rId259" Type="http://schemas.openxmlformats.org/officeDocument/2006/relationships/customXml" Target="../ink/ink4161.xml"/><Relationship Id="rId466" Type="http://schemas.openxmlformats.org/officeDocument/2006/relationships/customXml" Target="../ink/ink4273.xml"/><Relationship Id="rId23" Type="http://schemas.openxmlformats.org/officeDocument/2006/relationships/image" Target="../media/image3357.png"/><Relationship Id="rId119" Type="http://schemas.openxmlformats.org/officeDocument/2006/relationships/image" Target="../media/image3405.png"/><Relationship Id="rId326" Type="http://schemas.openxmlformats.org/officeDocument/2006/relationships/image" Target="../media/image3498.png"/><Relationship Id="rId533" Type="http://schemas.openxmlformats.org/officeDocument/2006/relationships/image" Target="../media/image3592.png"/><Relationship Id="rId172" Type="http://schemas.openxmlformats.org/officeDocument/2006/relationships/customXml" Target="../ink/ink4109.xml"/><Relationship Id="rId477" Type="http://schemas.openxmlformats.org/officeDocument/2006/relationships/image" Target="../media/image3565.png"/><Relationship Id="rId600" Type="http://schemas.openxmlformats.org/officeDocument/2006/relationships/customXml" Target="../ink/ink4345.xml"/><Relationship Id="rId337" Type="http://schemas.openxmlformats.org/officeDocument/2006/relationships/customXml" Target="../ink/ink4200.xml"/><Relationship Id="rId34" Type="http://schemas.openxmlformats.org/officeDocument/2006/relationships/customXml" Target="../ink/ink4040.xml"/><Relationship Id="rId544" Type="http://schemas.openxmlformats.org/officeDocument/2006/relationships/customXml" Target="../ink/ink4313.xml"/><Relationship Id="rId183" Type="http://schemas.openxmlformats.org/officeDocument/2006/relationships/image" Target="../media/image3435.png"/><Relationship Id="rId390" Type="http://schemas.openxmlformats.org/officeDocument/2006/relationships/image" Target="../media/image3530.png"/><Relationship Id="rId404" Type="http://schemas.openxmlformats.org/officeDocument/2006/relationships/image" Target="../media/image3537.png"/><Relationship Id="rId611" Type="http://schemas.openxmlformats.org/officeDocument/2006/relationships/customXml" Target="../ink/ink4356.xml"/><Relationship Id="rId250" Type="http://schemas.openxmlformats.org/officeDocument/2006/relationships/image" Target="../media/image3460.png"/><Relationship Id="rId488" Type="http://schemas.openxmlformats.org/officeDocument/2006/relationships/customXml" Target="../ink/ink4285.xml"/><Relationship Id="rId45" Type="http://schemas.openxmlformats.org/officeDocument/2006/relationships/image" Target="../media/image3368.png"/><Relationship Id="rId110" Type="http://schemas.openxmlformats.org/officeDocument/2006/relationships/customXml" Target="../ink/ink4078.xml"/><Relationship Id="rId348" Type="http://schemas.openxmlformats.org/officeDocument/2006/relationships/image" Target="../media/image3509.png"/><Relationship Id="rId555" Type="http://schemas.openxmlformats.org/officeDocument/2006/relationships/image" Target="../media/image3603.png"/><Relationship Id="rId194" Type="http://schemas.openxmlformats.org/officeDocument/2006/relationships/customXml" Target="../ink/ink4120.xml"/><Relationship Id="rId208" Type="http://schemas.openxmlformats.org/officeDocument/2006/relationships/customXml" Target="../ink/ink4130.xml"/><Relationship Id="rId415" Type="http://schemas.openxmlformats.org/officeDocument/2006/relationships/customXml" Target="../ink/ink4239.xml"/><Relationship Id="rId622" Type="http://schemas.openxmlformats.org/officeDocument/2006/relationships/image" Target="../media/image3623.png"/><Relationship Id="rId261" Type="http://schemas.openxmlformats.org/officeDocument/2006/relationships/customXml" Target="../ink/ink4162.xml"/><Relationship Id="rId499" Type="http://schemas.openxmlformats.org/officeDocument/2006/relationships/image" Target="../media/image3575.png"/><Relationship Id="rId56" Type="http://schemas.openxmlformats.org/officeDocument/2006/relationships/customXml" Target="../ink/ink4051.xml"/><Relationship Id="rId359" Type="http://schemas.openxmlformats.org/officeDocument/2006/relationships/customXml" Target="../ink/ink4211.xml"/><Relationship Id="rId566" Type="http://schemas.openxmlformats.org/officeDocument/2006/relationships/customXml" Target="../ink/ink4324.xml"/><Relationship Id="rId121" Type="http://schemas.openxmlformats.org/officeDocument/2006/relationships/image" Target="../media/image3406.png"/><Relationship Id="rId219" Type="http://schemas.openxmlformats.org/officeDocument/2006/relationships/customXml" Target="../ink/ink4141.xml"/><Relationship Id="rId426" Type="http://schemas.openxmlformats.org/officeDocument/2006/relationships/image" Target="../media/image3548.png"/><Relationship Id="rId67" Type="http://schemas.openxmlformats.org/officeDocument/2006/relationships/image" Target="../media/image3379.png"/><Relationship Id="rId272" Type="http://schemas.openxmlformats.org/officeDocument/2006/relationships/image" Target="../media/image3471.png"/><Relationship Id="rId577" Type="http://schemas.openxmlformats.org/officeDocument/2006/relationships/image" Target="../media/image3614.png"/><Relationship Id="rId132" Type="http://schemas.openxmlformats.org/officeDocument/2006/relationships/customXml" Target="../ink/ink4089.xml"/><Relationship Id="rId437" Type="http://schemas.openxmlformats.org/officeDocument/2006/relationships/customXml" Target="../ink/ink4255.xml"/><Relationship Id="rId283" Type="http://schemas.openxmlformats.org/officeDocument/2006/relationships/customXml" Target="../ink/ink4173.xml"/><Relationship Id="rId490" Type="http://schemas.openxmlformats.org/officeDocument/2006/relationships/customXml" Target="../ink/ink4286.xml"/><Relationship Id="rId504" Type="http://schemas.openxmlformats.org/officeDocument/2006/relationships/customXml" Target="../ink/ink4293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4.png"/><Relationship Id="rId21" Type="http://schemas.openxmlformats.org/officeDocument/2006/relationships/image" Target="../media/image3637.png"/><Relationship Id="rId63" Type="http://schemas.openxmlformats.org/officeDocument/2006/relationships/image" Target="../media/image3658.png"/><Relationship Id="rId159" Type="http://schemas.openxmlformats.org/officeDocument/2006/relationships/image" Target="../media/image3705.png"/><Relationship Id="rId170" Type="http://schemas.openxmlformats.org/officeDocument/2006/relationships/customXml" Target="../ink/ink4454.xml"/><Relationship Id="rId226" Type="http://schemas.openxmlformats.org/officeDocument/2006/relationships/customXml" Target="../ink/ink4482.xml"/><Relationship Id="rId268" Type="http://schemas.openxmlformats.org/officeDocument/2006/relationships/customXml" Target="../ink/ink4503.xml"/><Relationship Id="rId11" Type="http://schemas.openxmlformats.org/officeDocument/2006/relationships/image" Target="../media/image3632.png"/><Relationship Id="rId32" Type="http://schemas.openxmlformats.org/officeDocument/2006/relationships/customXml" Target="../ink/ink4385.xml"/><Relationship Id="rId53" Type="http://schemas.openxmlformats.org/officeDocument/2006/relationships/image" Target="../media/image3653.png"/><Relationship Id="rId74" Type="http://schemas.openxmlformats.org/officeDocument/2006/relationships/customXml" Target="../ink/ink4406.xml"/><Relationship Id="rId128" Type="http://schemas.openxmlformats.org/officeDocument/2006/relationships/customXml" Target="../ink/ink4433.xml"/><Relationship Id="rId149" Type="http://schemas.openxmlformats.org/officeDocument/2006/relationships/customXml" Target="../ink/ink4444.xml"/><Relationship Id="rId5" Type="http://schemas.openxmlformats.org/officeDocument/2006/relationships/image" Target="../media/image3629.png"/><Relationship Id="rId95" Type="http://schemas.openxmlformats.org/officeDocument/2006/relationships/image" Target="../media/image3674.png"/><Relationship Id="rId160" Type="http://schemas.openxmlformats.org/officeDocument/2006/relationships/customXml" Target="../ink/ink4449.xml"/><Relationship Id="rId181" Type="http://schemas.openxmlformats.org/officeDocument/2006/relationships/image" Target="../media/image3716.png"/><Relationship Id="rId216" Type="http://schemas.openxmlformats.org/officeDocument/2006/relationships/customXml" Target="../ink/ink4477.xml"/><Relationship Id="rId237" Type="http://schemas.openxmlformats.org/officeDocument/2006/relationships/image" Target="../media/image3743.png"/><Relationship Id="rId258" Type="http://schemas.openxmlformats.org/officeDocument/2006/relationships/customXml" Target="../ink/ink4498.xml"/><Relationship Id="rId22" Type="http://schemas.openxmlformats.org/officeDocument/2006/relationships/customXml" Target="../ink/ink4380.xml"/><Relationship Id="rId43" Type="http://schemas.openxmlformats.org/officeDocument/2006/relationships/image" Target="../media/image3648.png"/><Relationship Id="rId64" Type="http://schemas.openxmlformats.org/officeDocument/2006/relationships/customXml" Target="../ink/ink4401.xml"/><Relationship Id="rId118" Type="http://schemas.openxmlformats.org/officeDocument/2006/relationships/customXml" Target="../ink/ink4428.xml"/><Relationship Id="rId139" Type="http://schemas.openxmlformats.org/officeDocument/2006/relationships/image" Target="../media/image3695.png"/><Relationship Id="rId85" Type="http://schemas.openxmlformats.org/officeDocument/2006/relationships/image" Target="../media/image3669.png"/><Relationship Id="rId150" Type="http://schemas.openxmlformats.org/officeDocument/2006/relationships/image" Target="../media/image3700.png"/><Relationship Id="rId171" Type="http://schemas.openxmlformats.org/officeDocument/2006/relationships/image" Target="../media/image3711.png"/><Relationship Id="rId192" Type="http://schemas.openxmlformats.org/officeDocument/2006/relationships/customXml" Target="../ink/ink4465.xml"/><Relationship Id="rId206" Type="http://schemas.openxmlformats.org/officeDocument/2006/relationships/customXml" Target="../ink/ink4472.xml"/><Relationship Id="rId227" Type="http://schemas.openxmlformats.org/officeDocument/2006/relationships/image" Target="../media/image3738.png"/><Relationship Id="rId248" Type="http://schemas.openxmlformats.org/officeDocument/2006/relationships/customXml" Target="../ink/ink4493.xml"/><Relationship Id="rId269" Type="http://schemas.openxmlformats.org/officeDocument/2006/relationships/image" Target="../media/image3759.png"/><Relationship Id="rId12" Type="http://schemas.openxmlformats.org/officeDocument/2006/relationships/customXml" Target="../ink/ink4375.xml"/><Relationship Id="rId33" Type="http://schemas.openxmlformats.org/officeDocument/2006/relationships/image" Target="../media/image3643.png"/><Relationship Id="rId108" Type="http://schemas.openxmlformats.org/officeDocument/2006/relationships/customXml" Target="../ink/ink4423.xml"/><Relationship Id="rId129" Type="http://schemas.openxmlformats.org/officeDocument/2006/relationships/image" Target="../media/image3690.png"/><Relationship Id="rId54" Type="http://schemas.openxmlformats.org/officeDocument/2006/relationships/customXml" Target="../ink/ink4396.xml"/><Relationship Id="rId75" Type="http://schemas.openxmlformats.org/officeDocument/2006/relationships/image" Target="../media/image3664.png"/><Relationship Id="rId96" Type="http://schemas.openxmlformats.org/officeDocument/2006/relationships/customXml" Target="../ink/ink4417.xml"/><Relationship Id="rId140" Type="http://schemas.openxmlformats.org/officeDocument/2006/relationships/customXml" Target="../ink/ink4439.xml"/><Relationship Id="rId161" Type="http://schemas.openxmlformats.org/officeDocument/2006/relationships/image" Target="../media/image3706.png"/><Relationship Id="rId182" Type="http://schemas.openxmlformats.org/officeDocument/2006/relationships/customXml" Target="../ink/ink4460.xml"/><Relationship Id="rId217" Type="http://schemas.openxmlformats.org/officeDocument/2006/relationships/image" Target="../media/image3733.png"/><Relationship Id="rId6" Type="http://schemas.openxmlformats.org/officeDocument/2006/relationships/customXml" Target="../ink/ink4372.xml"/><Relationship Id="rId238" Type="http://schemas.openxmlformats.org/officeDocument/2006/relationships/customXml" Target="../ink/ink4488.xml"/><Relationship Id="rId259" Type="http://schemas.openxmlformats.org/officeDocument/2006/relationships/image" Target="../media/image3754.png"/><Relationship Id="rId23" Type="http://schemas.openxmlformats.org/officeDocument/2006/relationships/image" Target="../media/image3638.png"/><Relationship Id="rId119" Type="http://schemas.openxmlformats.org/officeDocument/2006/relationships/image" Target="../media/image3685.png"/><Relationship Id="rId44" Type="http://schemas.openxmlformats.org/officeDocument/2006/relationships/customXml" Target="../ink/ink4391.xml"/><Relationship Id="rId65" Type="http://schemas.openxmlformats.org/officeDocument/2006/relationships/image" Target="../media/image3659.png"/><Relationship Id="rId86" Type="http://schemas.openxmlformats.org/officeDocument/2006/relationships/customXml" Target="../ink/ink4412.xml"/><Relationship Id="rId130" Type="http://schemas.openxmlformats.org/officeDocument/2006/relationships/customXml" Target="../ink/ink4434.xml"/><Relationship Id="rId151" Type="http://schemas.openxmlformats.org/officeDocument/2006/relationships/image" Target="../media/image3701.png"/><Relationship Id="rId172" Type="http://schemas.openxmlformats.org/officeDocument/2006/relationships/customXml" Target="../ink/ink4455.xml"/><Relationship Id="rId193" Type="http://schemas.openxmlformats.org/officeDocument/2006/relationships/image" Target="../media/image3722.png"/><Relationship Id="rId207" Type="http://schemas.openxmlformats.org/officeDocument/2006/relationships/image" Target="../media/image3729.png"/><Relationship Id="rId228" Type="http://schemas.openxmlformats.org/officeDocument/2006/relationships/customXml" Target="../ink/ink4483.xml"/><Relationship Id="rId249" Type="http://schemas.openxmlformats.org/officeDocument/2006/relationships/image" Target="../media/image3749.png"/><Relationship Id="rId13" Type="http://schemas.openxmlformats.org/officeDocument/2006/relationships/image" Target="../media/image3633.png"/><Relationship Id="rId109" Type="http://schemas.openxmlformats.org/officeDocument/2006/relationships/image" Target="../media/image3.png"/><Relationship Id="rId260" Type="http://schemas.openxmlformats.org/officeDocument/2006/relationships/customXml" Target="../ink/ink4499.xml"/><Relationship Id="rId34" Type="http://schemas.openxmlformats.org/officeDocument/2006/relationships/customXml" Target="../ink/ink4386.xml"/><Relationship Id="rId55" Type="http://schemas.openxmlformats.org/officeDocument/2006/relationships/image" Target="../media/image3654.png"/><Relationship Id="rId76" Type="http://schemas.openxmlformats.org/officeDocument/2006/relationships/customXml" Target="../ink/ink4407.xml"/><Relationship Id="rId97" Type="http://schemas.openxmlformats.org/officeDocument/2006/relationships/image" Target="../media/image3675.png"/><Relationship Id="rId120" Type="http://schemas.openxmlformats.org/officeDocument/2006/relationships/customXml" Target="../ink/ink4429.xml"/><Relationship Id="rId141" Type="http://schemas.openxmlformats.org/officeDocument/2006/relationships/image" Target="../media/image3696.png"/><Relationship Id="rId7" Type="http://schemas.openxmlformats.org/officeDocument/2006/relationships/image" Target="../media/image3630.png"/><Relationship Id="rId162" Type="http://schemas.openxmlformats.org/officeDocument/2006/relationships/customXml" Target="../ink/ink4450.xml"/><Relationship Id="rId183" Type="http://schemas.openxmlformats.org/officeDocument/2006/relationships/image" Target="../media/image3717.png"/><Relationship Id="rId218" Type="http://schemas.openxmlformats.org/officeDocument/2006/relationships/customXml" Target="../ink/ink4478.xml"/><Relationship Id="rId239" Type="http://schemas.openxmlformats.org/officeDocument/2006/relationships/image" Target="../media/image3744.png"/><Relationship Id="rId250" Type="http://schemas.openxmlformats.org/officeDocument/2006/relationships/customXml" Target="../ink/ink4494.xml"/><Relationship Id="rId24" Type="http://schemas.openxmlformats.org/officeDocument/2006/relationships/customXml" Target="../ink/ink4381.xml"/><Relationship Id="rId45" Type="http://schemas.openxmlformats.org/officeDocument/2006/relationships/image" Target="../media/image3649.png"/><Relationship Id="rId66" Type="http://schemas.openxmlformats.org/officeDocument/2006/relationships/customXml" Target="../ink/ink4402.xml"/><Relationship Id="rId87" Type="http://schemas.openxmlformats.org/officeDocument/2006/relationships/image" Target="../media/image3670.png"/><Relationship Id="rId110" Type="http://schemas.openxmlformats.org/officeDocument/2006/relationships/customXml" Target="../ink/ink4424.xml"/><Relationship Id="rId131" Type="http://schemas.openxmlformats.org/officeDocument/2006/relationships/image" Target="../media/image3691.png"/><Relationship Id="rId152" Type="http://schemas.openxmlformats.org/officeDocument/2006/relationships/customXml" Target="../ink/ink4445.xml"/><Relationship Id="rId173" Type="http://schemas.openxmlformats.org/officeDocument/2006/relationships/image" Target="../media/image3712.png"/><Relationship Id="rId194" Type="http://schemas.openxmlformats.org/officeDocument/2006/relationships/customXml" Target="../ink/ink4466.xml"/><Relationship Id="rId208" Type="http://schemas.openxmlformats.org/officeDocument/2006/relationships/customXml" Target="../ink/ink4473.xml"/><Relationship Id="rId229" Type="http://schemas.openxmlformats.org/officeDocument/2006/relationships/image" Target="../media/image3739.png"/><Relationship Id="rId240" Type="http://schemas.openxmlformats.org/officeDocument/2006/relationships/customXml" Target="../ink/ink4489.xml"/><Relationship Id="rId261" Type="http://schemas.openxmlformats.org/officeDocument/2006/relationships/image" Target="../media/image3755.png"/><Relationship Id="rId14" Type="http://schemas.openxmlformats.org/officeDocument/2006/relationships/customXml" Target="../ink/ink4376.xml"/><Relationship Id="rId35" Type="http://schemas.openxmlformats.org/officeDocument/2006/relationships/image" Target="../media/image3644.png"/><Relationship Id="rId56" Type="http://schemas.openxmlformats.org/officeDocument/2006/relationships/customXml" Target="../ink/ink4397.xml"/><Relationship Id="rId77" Type="http://schemas.openxmlformats.org/officeDocument/2006/relationships/image" Target="../media/image3665.png"/><Relationship Id="rId100" Type="http://schemas.openxmlformats.org/officeDocument/2006/relationships/customXml" Target="../ink/ink4419.xml"/><Relationship Id="rId8" Type="http://schemas.openxmlformats.org/officeDocument/2006/relationships/customXml" Target="../ink/ink4373.xml"/><Relationship Id="rId98" Type="http://schemas.openxmlformats.org/officeDocument/2006/relationships/customXml" Target="../ink/ink4418.xml"/><Relationship Id="rId121" Type="http://schemas.openxmlformats.org/officeDocument/2006/relationships/image" Target="../media/image3686.png"/><Relationship Id="rId142" Type="http://schemas.openxmlformats.org/officeDocument/2006/relationships/customXml" Target="../ink/ink4440.xml"/><Relationship Id="rId163" Type="http://schemas.openxmlformats.org/officeDocument/2006/relationships/image" Target="../media/image3707.png"/><Relationship Id="rId184" Type="http://schemas.openxmlformats.org/officeDocument/2006/relationships/customXml" Target="../ink/ink4461.xml"/><Relationship Id="rId219" Type="http://schemas.openxmlformats.org/officeDocument/2006/relationships/image" Target="../media/image3734.png"/><Relationship Id="rId230" Type="http://schemas.openxmlformats.org/officeDocument/2006/relationships/customXml" Target="../ink/ink4484.xml"/><Relationship Id="rId251" Type="http://schemas.openxmlformats.org/officeDocument/2006/relationships/image" Target="../media/image3750.png"/><Relationship Id="rId25" Type="http://schemas.openxmlformats.org/officeDocument/2006/relationships/image" Target="../media/image3639.png"/><Relationship Id="rId46" Type="http://schemas.openxmlformats.org/officeDocument/2006/relationships/customXml" Target="../ink/ink4392.xml"/><Relationship Id="rId67" Type="http://schemas.openxmlformats.org/officeDocument/2006/relationships/image" Target="../media/image3660.png"/><Relationship Id="rId88" Type="http://schemas.openxmlformats.org/officeDocument/2006/relationships/customXml" Target="../ink/ink4413.xml"/><Relationship Id="rId111" Type="http://schemas.openxmlformats.org/officeDocument/2006/relationships/image" Target="../media/image3681.png"/><Relationship Id="rId132" Type="http://schemas.openxmlformats.org/officeDocument/2006/relationships/customXml" Target="../ink/ink4435.xml"/><Relationship Id="rId153" Type="http://schemas.openxmlformats.org/officeDocument/2006/relationships/image" Target="../media/image3702.png"/><Relationship Id="rId174" Type="http://schemas.openxmlformats.org/officeDocument/2006/relationships/customXml" Target="../ink/ink4456.xml"/><Relationship Id="rId195" Type="http://schemas.openxmlformats.org/officeDocument/2006/relationships/image" Target="../media/image3723.png"/><Relationship Id="rId209" Type="http://schemas.openxmlformats.org/officeDocument/2006/relationships/image" Target="../media/image3730.png"/><Relationship Id="rId220" Type="http://schemas.openxmlformats.org/officeDocument/2006/relationships/customXml" Target="../ink/ink4479.xml"/><Relationship Id="rId241" Type="http://schemas.openxmlformats.org/officeDocument/2006/relationships/image" Target="../media/image3745.png"/><Relationship Id="rId15" Type="http://schemas.openxmlformats.org/officeDocument/2006/relationships/image" Target="../media/image3634.png"/><Relationship Id="rId36" Type="http://schemas.openxmlformats.org/officeDocument/2006/relationships/customXml" Target="../ink/ink4387.xml"/><Relationship Id="rId57" Type="http://schemas.openxmlformats.org/officeDocument/2006/relationships/image" Target="../media/image3655.png"/><Relationship Id="rId262" Type="http://schemas.openxmlformats.org/officeDocument/2006/relationships/customXml" Target="../ink/ink4500.xml"/><Relationship Id="rId78" Type="http://schemas.openxmlformats.org/officeDocument/2006/relationships/customXml" Target="../ink/ink4408.xml"/><Relationship Id="rId99" Type="http://schemas.openxmlformats.org/officeDocument/2006/relationships/image" Target="../media/image3676.png"/><Relationship Id="rId101" Type="http://schemas.openxmlformats.org/officeDocument/2006/relationships/image" Target="../media/image3677.png"/><Relationship Id="rId122" Type="http://schemas.openxmlformats.org/officeDocument/2006/relationships/customXml" Target="../ink/ink4430.xml"/><Relationship Id="rId143" Type="http://schemas.openxmlformats.org/officeDocument/2006/relationships/image" Target="../media/image3697.png"/><Relationship Id="rId164" Type="http://schemas.openxmlformats.org/officeDocument/2006/relationships/customXml" Target="../ink/ink4451.xml"/><Relationship Id="rId185" Type="http://schemas.openxmlformats.org/officeDocument/2006/relationships/image" Target="../media/image3718.png"/><Relationship Id="rId9" Type="http://schemas.openxmlformats.org/officeDocument/2006/relationships/image" Target="../media/image3631.png"/><Relationship Id="rId210" Type="http://schemas.openxmlformats.org/officeDocument/2006/relationships/customXml" Target="../ink/ink4474.xml"/><Relationship Id="rId26" Type="http://schemas.openxmlformats.org/officeDocument/2006/relationships/customXml" Target="../ink/ink4382.xml"/><Relationship Id="rId231" Type="http://schemas.openxmlformats.org/officeDocument/2006/relationships/image" Target="../media/image3740.png"/><Relationship Id="rId252" Type="http://schemas.openxmlformats.org/officeDocument/2006/relationships/customXml" Target="../ink/ink4495.xml"/><Relationship Id="rId47" Type="http://schemas.openxmlformats.org/officeDocument/2006/relationships/image" Target="../media/image3650.png"/><Relationship Id="rId68" Type="http://schemas.openxmlformats.org/officeDocument/2006/relationships/customXml" Target="../ink/ink4403.xml"/><Relationship Id="rId89" Type="http://schemas.openxmlformats.org/officeDocument/2006/relationships/image" Target="../media/image3671.png"/><Relationship Id="rId112" Type="http://schemas.openxmlformats.org/officeDocument/2006/relationships/customXml" Target="../ink/ink4425.xml"/><Relationship Id="rId133" Type="http://schemas.openxmlformats.org/officeDocument/2006/relationships/image" Target="../media/image3692.png"/><Relationship Id="rId154" Type="http://schemas.openxmlformats.org/officeDocument/2006/relationships/customXml" Target="../ink/ink4446.xml"/><Relationship Id="rId175" Type="http://schemas.openxmlformats.org/officeDocument/2006/relationships/image" Target="../media/image3713.png"/><Relationship Id="rId196" Type="http://schemas.openxmlformats.org/officeDocument/2006/relationships/customXml" Target="../ink/ink4467.xml"/><Relationship Id="rId200" Type="http://schemas.openxmlformats.org/officeDocument/2006/relationships/customXml" Target="../ink/ink4469.xml"/><Relationship Id="rId16" Type="http://schemas.openxmlformats.org/officeDocument/2006/relationships/customXml" Target="../ink/ink4377.xml"/><Relationship Id="rId221" Type="http://schemas.openxmlformats.org/officeDocument/2006/relationships/image" Target="../media/image3735.png"/><Relationship Id="rId242" Type="http://schemas.openxmlformats.org/officeDocument/2006/relationships/customXml" Target="../ink/ink4490.xml"/><Relationship Id="rId263" Type="http://schemas.openxmlformats.org/officeDocument/2006/relationships/image" Target="../media/image3756.png"/><Relationship Id="rId37" Type="http://schemas.openxmlformats.org/officeDocument/2006/relationships/image" Target="../media/image3645.png"/><Relationship Id="rId58" Type="http://schemas.openxmlformats.org/officeDocument/2006/relationships/customXml" Target="../ink/ink4398.xml"/><Relationship Id="rId79" Type="http://schemas.openxmlformats.org/officeDocument/2006/relationships/image" Target="../media/image3666.png"/><Relationship Id="rId102" Type="http://schemas.openxmlformats.org/officeDocument/2006/relationships/customXml" Target="../ink/ink4420.xml"/><Relationship Id="rId123" Type="http://schemas.openxmlformats.org/officeDocument/2006/relationships/image" Target="../media/image3687.png"/><Relationship Id="rId144" Type="http://schemas.openxmlformats.org/officeDocument/2006/relationships/customXml" Target="../ink/ink4441.xml"/><Relationship Id="rId90" Type="http://schemas.openxmlformats.org/officeDocument/2006/relationships/customXml" Target="../ink/ink4414.xml"/><Relationship Id="rId165" Type="http://schemas.openxmlformats.org/officeDocument/2006/relationships/image" Target="../media/image3708.png"/><Relationship Id="rId186" Type="http://schemas.openxmlformats.org/officeDocument/2006/relationships/customXml" Target="../ink/ink4462.xml"/><Relationship Id="rId211" Type="http://schemas.openxmlformats.org/officeDocument/2006/relationships/image" Target="../media/image3731.png"/><Relationship Id="rId232" Type="http://schemas.openxmlformats.org/officeDocument/2006/relationships/customXml" Target="../ink/ink4485.xml"/><Relationship Id="rId253" Type="http://schemas.openxmlformats.org/officeDocument/2006/relationships/image" Target="../media/image3751.png"/><Relationship Id="rId27" Type="http://schemas.openxmlformats.org/officeDocument/2006/relationships/image" Target="../media/image3640.png"/><Relationship Id="rId48" Type="http://schemas.openxmlformats.org/officeDocument/2006/relationships/customXml" Target="../ink/ink4393.xml"/><Relationship Id="rId69" Type="http://schemas.openxmlformats.org/officeDocument/2006/relationships/image" Target="../media/image3661.png"/><Relationship Id="rId113" Type="http://schemas.openxmlformats.org/officeDocument/2006/relationships/image" Target="../media/image3682.png"/><Relationship Id="rId134" Type="http://schemas.openxmlformats.org/officeDocument/2006/relationships/customXml" Target="../ink/ink4436.xml"/><Relationship Id="rId80" Type="http://schemas.openxmlformats.org/officeDocument/2006/relationships/customXml" Target="../ink/ink4409.xml"/><Relationship Id="rId155" Type="http://schemas.openxmlformats.org/officeDocument/2006/relationships/image" Target="../media/image3703.png"/><Relationship Id="rId176" Type="http://schemas.openxmlformats.org/officeDocument/2006/relationships/customXml" Target="../ink/ink4457.xml"/><Relationship Id="rId197" Type="http://schemas.openxmlformats.org/officeDocument/2006/relationships/image" Target="../media/image3724.png"/><Relationship Id="rId201" Type="http://schemas.openxmlformats.org/officeDocument/2006/relationships/image" Target="../media/image3726.png"/><Relationship Id="rId222" Type="http://schemas.openxmlformats.org/officeDocument/2006/relationships/customXml" Target="../ink/ink4480.xml"/><Relationship Id="rId243" Type="http://schemas.openxmlformats.org/officeDocument/2006/relationships/image" Target="../media/image3746.png"/><Relationship Id="rId264" Type="http://schemas.openxmlformats.org/officeDocument/2006/relationships/customXml" Target="../ink/ink4501.xml"/><Relationship Id="rId17" Type="http://schemas.openxmlformats.org/officeDocument/2006/relationships/image" Target="../media/image3635.png"/><Relationship Id="rId38" Type="http://schemas.openxmlformats.org/officeDocument/2006/relationships/customXml" Target="../ink/ink4388.xml"/><Relationship Id="rId59" Type="http://schemas.openxmlformats.org/officeDocument/2006/relationships/image" Target="../media/image3656.png"/><Relationship Id="rId103" Type="http://schemas.openxmlformats.org/officeDocument/2006/relationships/image" Target="../media/image3678.png"/><Relationship Id="rId124" Type="http://schemas.openxmlformats.org/officeDocument/2006/relationships/customXml" Target="../ink/ink4431.xml"/><Relationship Id="rId70" Type="http://schemas.openxmlformats.org/officeDocument/2006/relationships/customXml" Target="../ink/ink4404.xml"/><Relationship Id="rId91" Type="http://schemas.openxmlformats.org/officeDocument/2006/relationships/image" Target="../media/image3672.png"/><Relationship Id="rId145" Type="http://schemas.openxmlformats.org/officeDocument/2006/relationships/image" Target="../media/image3698.png"/><Relationship Id="rId166" Type="http://schemas.openxmlformats.org/officeDocument/2006/relationships/customXml" Target="../ink/ink4452.xml"/><Relationship Id="rId187" Type="http://schemas.openxmlformats.org/officeDocument/2006/relationships/image" Target="../media/image371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75.xml"/><Relationship Id="rId233" Type="http://schemas.openxmlformats.org/officeDocument/2006/relationships/image" Target="../media/image3741.png"/><Relationship Id="rId254" Type="http://schemas.openxmlformats.org/officeDocument/2006/relationships/customXml" Target="../ink/ink4496.xml"/><Relationship Id="rId28" Type="http://schemas.openxmlformats.org/officeDocument/2006/relationships/customXml" Target="../ink/ink4383.xml"/><Relationship Id="rId49" Type="http://schemas.openxmlformats.org/officeDocument/2006/relationships/image" Target="../media/image3651.png"/><Relationship Id="rId114" Type="http://schemas.openxmlformats.org/officeDocument/2006/relationships/customXml" Target="../ink/ink4426.xml"/><Relationship Id="rId60" Type="http://schemas.openxmlformats.org/officeDocument/2006/relationships/customXml" Target="../ink/ink4399.xml"/><Relationship Id="rId81" Type="http://schemas.openxmlformats.org/officeDocument/2006/relationships/image" Target="../media/image3667.png"/><Relationship Id="rId135" Type="http://schemas.openxmlformats.org/officeDocument/2006/relationships/image" Target="../media/image3693.png"/><Relationship Id="rId156" Type="http://schemas.openxmlformats.org/officeDocument/2006/relationships/customXml" Target="../ink/ink4447.xml"/><Relationship Id="rId177" Type="http://schemas.openxmlformats.org/officeDocument/2006/relationships/image" Target="../media/image3714.png"/><Relationship Id="rId198" Type="http://schemas.openxmlformats.org/officeDocument/2006/relationships/customXml" Target="../ink/ink4468.xml"/><Relationship Id="rId202" Type="http://schemas.openxmlformats.org/officeDocument/2006/relationships/customXml" Target="../ink/ink4470.xml"/><Relationship Id="rId223" Type="http://schemas.openxmlformats.org/officeDocument/2006/relationships/image" Target="../media/image3736.png"/><Relationship Id="rId244" Type="http://schemas.openxmlformats.org/officeDocument/2006/relationships/customXml" Target="../ink/ink4491.xml"/><Relationship Id="rId18" Type="http://schemas.openxmlformats.org/officeDocument/2006/relationships/customXml" Target="../ink/ink4378.xml"/><Relationship Id="rId39" Type="http://schemas.openxmlformats.org/officeDocument/2006/relationships/image" Target="../media/image3646.png"/><Relationship Id="rId265" Type="http://schemas.openxmlformats.org/officeDocument/2006/relationships/image" Target="../media/image3757.png"/><Relationship Id="rId50" Type="http://schemas.openxmlformats.org/officeDocument/2006/relationships/customXml" Target="../ink/ink4394.xml"/><Relationship Id="rId104" Type="http://schemas.openxmlformats.org/officeDocument/2006/relationships/customXml" Target="../ink/ink4421.xml"/><Relationship Id="rId125" Type="http://schemas.openxmlformats.org/officeDocument/2006/relationships/image" Target="../media/image3688.png"/><Relationship Id="rId146" Type="http://schemas.openxmlformats.org/officeDocument/2006/relationships/customXml" Target="../ink/ink4442.xml"/><Relationship Id="rId167" Type="http://schemas.openxmlformats.org/officeDocument/2006/relationships/image" Target="../media/image3709.png"/><Relationship Id="rId188" Type="http://schemas.openxmlformats.org/officeDocument/2006/relationships/customXml" Target="../ink/ink4463.xml"/><Relationship Id="rId71" Type="http://schemas.openxmlformats.org/officeDocument/2006/relationships/image" Target="../media/image3662.png"/><Relationship Id="rId92" Type="http://schemas.openxmlformats.org/officeDocument/2006/relationships/customXml" Target="../ink/ink4415.xml"/><Relationship Id="rId213" Type="http://schemas.openxmlformats.org/officeDocument/2006/relationships/image" Target="../media/image3079.png"/><Relationship Id="rId234" Type="http://schemas.openxmlformats.org/officeDocument/2006/relationships/customXml" Target="../ink/ink4486.xml"/><Relationship Id="rId2" Type="http://schemas.openxmlformats.org/officeDocument/2006/relationships/customXml" Target="../ink/ink4370.xml"/><Relationship Id="rId29" Type="http://schemas.openxmlformats.org/officeDocument/2006/relationships/image" Target="../media/image3641.png"/><Relationship Id="rId255" Type="http://schemas.openxmlformats.org/officeDocument/2006/relationships/image" Target="../media/image3752.png"/><Relationship Id="rId40" Type="http://schemas.openxmlformats.org/officeDocument/2006/relationships/customXml" Target="../ink/ink4389.xml"/><Relationship Id="rId115" Type="http://schemas.openxmlformats.org/officeDocument/2006/relationships/image" Target="../media/image3683.png"/><Relationship Id="rId136" Type="http://schemas.openxmlformats.org/officeDocument/2006/relationships/customXml" Target="../ink/ink4437.xml"/><Relationship Id="rId157" Type="http://schemas.openxmlformats.org/officeDocument/2006/relationships/image" Target="../media/image3704.png"/><Relationship Id="rId178" Type="http://schemas.openxmlformats.org/officeDocument/2006/relationships/customXml" Target="../ink/ink4458.xml"/><Relationship Id="rId61" Type="http://schemas.openxmlformats.org/officeDocument/2006/relationships/image" Target="../media/image3657.png"/><Relationship Id="rId82" Type="http://schemas.openxmlformats.org/officeDocument/2006/relationships/customXml" Target="../ink/ink4410.xml"/><Relationship Id="rId199" Type="http://schemas.openxmlformats.org/officeDocument/2006/relationships/image" Target="../media/image3725.png"/><Relationship Id="rId203" Type="http://schemas.openxmlformats.org/officeDocument/2006/relationships/image" Target="../media/image3727.png"/><Relationship Id="rId19" Type="http://schemas.openxmlformats.org/officeDocument/2006/relationships/image" Target="../media/image3636.png"/><Relationship Id="rId224" Type="http://schemas.openxmlformats.org/officeDocument/2006/relationships/customXml" Target="../ink/ink4481.xml"/><Relationship Id="rId245" Type="http://schemas.openxmlformats.org/officeDocument/2006/relationships/image" Target="../media/image3747.png"/><Relationship Id="rId266" Type="http://schemas.openxmlformats.org/officeDocument/2006/relationships/customXml" Target="../ink/ink4502.xml"/><Relationship Id="rId30" Type="http://schemas.openxmlformats.org/officeDocument/2006/relationships/customXml" Target="../ink/ink4384.xml"/><Relationship Id="rId105" Type="http://schemas.openxmlformats.org/officeDocument/2006/relationships/image" Target="../media/image3679.png"/><Relationship Id="rId126" Type="http://schemas.openxmlformats.org/officeDocument/2006/relationships/customXml" Target="../ink/ink4432.xml"/><Relationship Id="rId147" Type="http://schemas.openxmlformats.org/officeDocument/2006/relationships/customXml" Target="../ink/ink4443.xml"/><Relationship Id="rId168" Type="http://schemas.openxmlformats.org/officeDocument/2006/relationships/customXml" Target="../ink/ink4453.xml"/><Relationship Id="rId51" Type="http://schemas.openxmlformats.org/officeDocument/2006/relationships/image" Target="../media/image3652.png"/><Relationship Id="rId72" Type="http://schemas.openxmlformats.org/officeDocument/2006/relationships/customXml" Target="../ink/ink4405.xml"/><Relationship Id="rId93" Type="http://schemas.openxmlformats.org/officeDocument/2006/relationships/image" Target="../media/image3673.png"/><Relationship Id="rId189" Type="http://schemas.openxmlformats.org/officeDocument/2006/relationships/image" Target="../media/image3720.png"/><Relationship Id="rId3" Type="http://schemas.openxmlformats.org/officeDocument/2006/relationships/image" Target="../media/image3628.png"/><Relationship Id="rId214" Type="http://schemas.openxmlformats.org/officeDocument/2006/relationships/customXml" Target="../ink/ink4476.xml"/><Relationship Id="rId235" Type="http://schemas.openxmlformats.org/officeDocument/2006/relationships/image" Target="../media/image3742.png"/><Relationship Id="rId256" Type="http://schemas.openxmlformats.org/officeDocument/2006/relationships/customXml" Target="../ink/ink4497.xml"/><Relationship Id="rId116" Type="http://schemas.openxmlformats.org/officeDocument/2006/relationships/customXml" Target="../ink/ink4427.xml"/><Relationship Id="rId137" Type="http://schemas.openxmlformats.org/officeDocument/2006/relationships/image" Target="../media/image3694.png"/><Relationship Id="rId158" Type="http://schemas.openxmlformats.org/officeDocument/2006/relationships/customXml" Target="../ink/ink4448.xml"/><Relationship Id="rId20" Type="http://schemas.openxmlformats.org/officeDocument/2006/relationships/customXml" Target="../ink/ink4379.xml"/><Relationship Id="rId41" Type="http://schemas.openxmlformats.org/officeDocument/2006/relationships/image" Target="../media/image3647.png"/><Relationship Id="rId62" Type="http://schemas.openxmlformats.org/officeDocument/2006/relationships/customXml" Target="../ink/ink4400.xml"/><Relationship Id="rId83" Type="http://schemas.openxmlformats.org/officeDocument/2006/relationships/image" Target="../media/image3668.png"/><Relationship Id="rId179" Type="http://schemas.openxmlformats.org/officeDocument/2006/relationships/image" Target="../media/image3715.png"/><Relationship Id="rId190" Type="http://schemas.openxmlformats.org/officeDocument/2006/relationships/customXml" Target="../ink/ink4464.xml"/><Relationship Id="rId204" Type="http://schemas.openxmlformats.org/officeDocument/2006/relationships/customXml" Target="../ink/ink4471.xml"/><Relationship Id="rId225" Type="http://schemas.openxmlformats.org/officeDocument/2006/relationships/image" Target="../media/image3737.png"/><Relationship Id="rId246" Type="http://schemas.openxmlformats.org/officeDocument/2006/relationships/customXml" Target="../ink/ink4492.xml"/><Relationship Id="rId267" Type="http://schemas.openxmlformats.org/officeDocument/2006/relationships/image" Target="../media/image3758.png"/><Relationship Id="rId106" Type="http://schemas.openxmlformats.org/officeDocument/2006/relationships/customXml" Target="../ink/ink4422.xml"/><Relationship Id="rId127" Type="http://schemas.openxmlformats.org/officeDocument/2006/relationships/image" Target="../media/image3689.png"/><Relationship Id="rId10" Type="http://schemas.openxmlformats.org/officeDocument/2006/relationships/customXml" Target="../ink/ink4374.xml"/><Relationship Id="rId31" Type="http://schemas.openxmlformats.org/officeDocument/2006/relationships/image" Target="../media/image3642.png"/><Relationship Id="rId52" Type="http://schemas.openxmlformats.org/officeDocument/2006/relationships/customXml" Target="../ink/ink4395.xml"/><Relationship Id="rId73" Type="http://schemas.openxmlformats.org/officeDocument/2006/relationships/image" Target="../media/image3663.png"/><Relationship Id="rId94" Type="http://schemas.openxmlformats.org/officeDocument/2006/relationships/customXml" Target="../ink/ink4416.xml"/><Relationship Id="rId148" Type="http://schemas.openxmlformats.org/officeDocument/2006/relationships/image" Target="../media/image3699.png"/><Relationship Id="rId169" Type="http://schemas.openxmlformats.org/officeDocument/2006/relationships/image" Target="../media/image3710.png"/><Relationship Id="rId4" Type="http://schemas.openxmlformats.org/officeDocument/2006/relationships/customXml" Target="../ink/ink4371.xml"/><Relationship Id="rId180" Type="http://schemas.openxmlformats.org/officeDocument/2006/relationships/customXml" Target="../ink/ink4459.xml"/><Relationship Id="rId215" Type="http://schemas.openxmlformats.org/officeDocument/2006/relationships/image" Target="../media/image3732.png"/><Relationship Id="rId236" Type="http://schemas.openxmlformats.org/officeDocument/2006/relationships/customXml" Target="../ink/ink4487.xml"/><Relationship Id="rId257" Type="http://schemas.openxmlformats.org/officeDocument/2006/relationships/image" Target="../media/image3753.png"/><Relationship Id="rId42" Type="http://schemas.openxmlformats.org/officeDocument/2006/relationships/customXml" Target="../ink/ink4390.xml"/><Relationship Id="rId84" Type="http://schemas.openxmlformats.org/officeDocument/2006/relationships/customXml" Target="../ink/ink4411.xml"/><Relationship Id="rId138" Type="http://schemas.openxmlformats.org/officeDocument/2006/relationships/customXml" Target="../ink/ink4438.xml"/><Relationship Id="rId191" Type="http://schemas.openxmlformats.org/officeDocument/2006/relationships/image" Target="../media/image3721.png"/><Relationship Id="rId205" Type="http://schemas.openxmlformats.org/officeDocument/2006/relationships/image" Target="../media/image3728.png"/><Relationship Id="rId247" Type="http://schemas.openxmlformats.org/officeDocument/2006/relationships/image" Target="../media/image3748.png"/><Relationship Id="rId107" Type="http://schemas.openxmlformats.org/officeDocument/2006/relationships/image" Target="../media/image36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1.png"/><Relationship Id="rId2" Type="http://schemas.openxmlformats.org/officeDocument/2006/relationships/image" Target="../media/image37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1.png"/><Relationship Id="rId2" Type="http://schemas.openxmlformats.org/officeDocument/2006/relationships/image" Target="../media/image37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0.png"/><Relationship Id="rId4" Type="http://schemas.openxmlformats.org/officeDocument/2006/relationships/customXml" Target="../ink/ink450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05.xml"/><Relationship Id="rId2" Type="http://schemas.openxmlformats.org/officeDocument/2006/relationships/image" Target="../media/image37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4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21.png"/><Relationship Id="rId671" Type="http://schemas.openxmlformats.org/officeDocument/2006/relationships/image" Target="../media/image4092.png"/><Relationship Id="rId769" Type="http://schemas.openxmlformats.org/officeDocument/2006/relationships/image" Target="../media/image4141.png"/><Relationship Id="rId21" Type="http://schemas.openxmlformats.org/officeDocument/2006/relationships/image" Target="../media/image3774.png"/><Relationship Id="rId324" Type="http://schemas.openxmlformats.org/officeDocument/2006/relationships/image" Target="../media/image3920.png"/><Relationship Id="rId531" Type="http://schemas.openxmlformats.org/officeDocument/2006/relationships/image" Target="../media/image4022.png"/><Relationship Id="rId629" Type="http://schemas.openxmlformats.org/officeDocument/2006/relationships/image" Target="../media/image4071.png"/><Relationship Id="rId170" Type="http://schemas.openxmlformats.org/officeDocument/2006/relationships/image" Target="../media/image3847.png"/><Relationship Id="rId836" Type="http://schemas.openxmlformats.org/officeDocument/2006/relationships/customXml" Target="../ink/ink4925.xml"/><Relationship Id="rId268" Type="http://schemas.openxmlformats.org/officeDocument/2006/relationships/image" Target="../media/image3893.png"/><Relationship Id="rId475" Type="http://schemas.openxmlformats.org/officeDocument/2006/relationships/image" Target="../media/image3994.png"/><Relationship Id="rId682" Type="http://schemas.openxmlformats.org/officeDocument/2006/relationships/customXml" Target="../ink/ink4848.xml"/><Relationship Id="rId903" Type="http://schemas.openxmlformats.org/officeDocument/2006/relationships/image" Target="../media/image4205.png"/><Relationship Id="rId32" Type="http://schemas.openxmlformats.org/officeDocument/2006/relationships/customXml" Target="../ink/ink4521.xml"/><Relationship Id="rId128" Type="http://schemas.openxmlformats.org/officeDocument/2006/relationships/customXml" Target="../ink/ink4569.xml"/><Relationship Id="rId335" Type="http://schemas.openxmlformats.org/officeDocument/2006/relationships/customXml" Target="../ink/ink4674.xml"/><Relationship Id="rId542" Type="http://schemas.openxmlformats.org/officeDocument/2006/relationships/customXml" Target="../ink/ink4778.xml"/><Relationship Id="rId181" Type="http://schemas.openxmlformats.org/officeDocument/2006/relationships/customXml" Target="../ink/ink4596.xml"/><Relationship Id="rId402" Type="http://schemas.openxmlformats.org/officeDocument/2006/relationships/customXml" Target="../ink/ink4708.xml"/><Relationship Id="rId847" Type="http://schemas.openxmlformats.org/officeDocument/2006/relationships/image" Target="../media/image4180.png"/><Relationship Id="rId279" Type="http://schemas.openxmlformats.org/officeDocument/2006/relationships/customXml" Target="../ink/ink4645.xml"/><Relationship Id="rId486" Type="http://schemas.openxmlformats.org/officeDocument/2006/relationships/customXml" Target="../ink/ink4750.xml"/><Relationship Id="rId693" Type="http://schemas.openxmlformats.org/officeDocument/2006/relationships/image" Target="../media/image4103.png"/><Relationship Id="rId707" Type="http://schemas.openxmlformats.org/officeDocument/2006/relationships/image" Target="../media/image4110.png"/><Relationship Id="rId43" Type="http://schemas.openxmlformats.org/officeDocument/2006/relationships/image" Target="../media/image3785.png"/><Relationship Id="rId139" Type="http://schemas.openxmlformats.org/officeDocument/2006/relationships/customXml" Target="../ink/ink4575.xml"/><Relationship Id="rId346" Type="http://schemas.openxmlformats.org/officeDocument/2006/relationships/image" Target="../media/image3931.png"/><Relationship Id="rId553" Type="http://schemas.openxmlformats.org/officeDocument/2006/relationships/image" Target="../media/image4033.png"/><Relationship Id="rId760" Type="http://schemas.openxmlformats.org/officeDocument/2006/relationships/customXml" Target="../ink/ink4887.xml"/><Relationship Id="rId192" Type="http://schemas.openxmlformats.org/officeDocument/2006/relationships/image" Target="../media/image1006.png"/><Relationship Id="rId206" Type="http://schemas.openxmlformats.org/officeDocument/2006/relationships/image" Target="../media/image3863.png"/><Relationship Id="rId413" Type="http://schemas.openxmlformats.org/officeDocument/2006/relationships/image" Target="../media/image3963.png"/><Relationship Id="rId858" Type="http://schemas.openxmlformats.org/officeDocument/2006/relationships/customXml" Target="../ink/ink4936.xml"/><Relationship Id="rId497" Type="http://schemas.openxmlformats.org/officeDocument/2006/relationships/image" Target="../media/image4005.png"/><Relationship Id="rId620" Type="http://schemas.openxmlformats.org/officeDocument/2006/relationships/customXml" Target="../ink/ink4817.xml"/><Relationship Id="rId718" Type="http://schemas.openxmlformats.org/officeDocument/2006/relationships/customXml" Target="../ink/ink4866.xml"/><Relationship Id="rId357" Type="http://schemas.openxmlformats.org/officeDocument/2006/relationships/customXml" Target="../ink/ink4685.xml"/><Relationship Id="rId54" Type="http://schemas.openxmlformats.org/officeDocument/2006/relationships/customXml" Target="../ink/ink4532.xml"/><Relationship Id="rId217" Type="http://schemas.openxmlformats.org/officeDocument/2006/relationships/customXml" Target="../ink/ink4614.xml"/><Relationship Id="rId564" Type="http://schemas.openxmlformats.org/officeDocument/2006/relationships/image" Target="../media/image4038.png"/><Relationship Id="rId771" Type="http://schemas.openxmlformats.org/officeDocument/2006/relationships/image" Target="../media/image4142.png"/><Relationship Id="rId869" Type="http://schemas.openxmlformats.org/officeDocument/2006/relationships/customXml" Target="../ink/ink4942.xml"/><Relationship Id="rId424" Type="http://schemas.openxmlformats.org/officeDocument/2006/relationships/customXml" Target="../ink/ink4719.xml"/><Relationship Id="rId631" Type="http://schemas.openxmlformats.org/officeDocument/2006/relationships/image" Target="../media/image4072.png"/><Relationship Id="rId729" Type="http://schemas.openxmlformats.org/officeDocument/2006/relationships/image" Target="../media/image4121.png"/><Relationship Id="rId270" Type="http://schemas.openxmlformats.org/officeDocument/2006/relationships/image" Target="../media/image3894.png"/><Relationship Id="rId65" Type="http://schemas.openxmlformats.org/officeDocument/2006/relationships/image" Target="../media/image3796.png"/><Relationship Id="rId130" Type="http://schemas.openxmlformats.org/officeDocument/2006/relationships/customXml" Target="../ink/ink4570.xml"/><Relationship Id="rId368" Type="http://schemas.openxmlformats.org/officeDocument/2006/relationships/image" Target="../media/image3942.png"/><Relationship Id="rId575" Type="http://schemas.openxmlformats.org/officeDocument/2006/relationships/customXml" Target="../ink/ink4795.xml"/><Relationship Id="rId782" Type="http://schemas.openxmlformats.org/officeDocument/2006/relationships/customXml" Target="../ink/ink4898.xml"/><Relationship Id="rId228" Type="http://schemas.openxmlformats.org/officeDocument/2006/relationships/image" Target="../media/image3873.png"/><Relationship Id="rId435" Type="http://schemas.openxmlformats.org/officeDocument/2006/relationships/image" Target="../media/image3974.png"/><Relationship Id="rId642" Type="http://schemas.openxmlformats.org/officeDocument/2006/relationships/customXml" Target="../ink/ink4828.xml"/><Relationship Id="rId281" Type="http://schemas.openxmlformats.org/officeDocument/2006/relationships/customXml" Target="../ink/ink4646.xml"/><Relationship Id="rId502" Type="http://schemas.openxmlformats.org/officeDocument/2006/relationships/customXml" Target="../ink/ink4758.xml"/><Relationship Id="rId76" Type="http://schemas.openxmlformats.org/officeDocument/2006/relationships/customXml" Target="../ink/ink4543.xml"/><Relationship Id="rId141" Type="http://schemas.openxmlformats.org/officeDocument/2006/relationships/customXml" Target="../ink/ink4576.xml"/><Relationship Id="rId379" Type="http://schemas.openxmlformats.org/officeDocument/2006/relationships/image" Target="../media/image3946.png"/><Relationship Id="rId586" Type="http://schemas.openxmlformats.org/officeDocument/2006/relationships/customXml" Target="../ink/ink4800.xml"/><Relationship Id="rId793" Type="http://schemas.openxmlformats.org/officeDocument/2006/relationships/image" Target="../media/image4153.png"/><Relationship Id="rId807" Type="http://schemas.openxmlformats.org/officeDocument/2006/relationships/image" Target="../media/image4160.png"/><Relationship Id="rId7" Type="http://schemas.openxmlformats.org/officeDocument/2006/relationships/image" Target="../media/image3767.png"/><Relationship Id="rId239" Type="http://schemas.openxmlformats.org/officeDocument/2006/relationships/customXml" Target="../ink/ink4625.xml"/><Relationship Id="rId446" Type="http://schemas.openxmlformats.org/officeDocument/2006/relationships/customXml" Target="../ink/ink4730.xml"/><Relationship Id="rId653" Type="http://schemas.openxmlformats.org/officeDocument/2006/relationships/image" Target="../media/image4083.png"/><Relationship Id="rId292" Type="http://schemas.openxmlformats.org/officeDocument/2006/relationships/customXml" Target="../ink/ink4652.xml"/><Relationship Id="rId306" Type="http://schemas.openxmlformats.org/officeDocument/2006/relationships/customXml" Target="../ink/ink4659.xml"/><Relationship Id="rId860" Type="http://schemas.openxmlformats.org/officeDocument/2006/relationships/customXml" Target="../ink/ink4937.xml"/><Relationship Id="rId87" Type="http://schemas.openxmlformats.org/officeDocument/2006/relationships/image" Target="../media/image3806.png"/><Relationship Id="rId513" Type="http://schemas.openxmlformats.org/officeDocument/2006/relationships/image" Target="../media/image4013.png"/><Relationship Id="rId597" Type="http://schemas.openxmlformats.org/officeDocument/2006/relationships/image" Target="../media/image4055.png"/><Relationship Id="rId720" Type="http://schemas.openxmlformats.org/officeDocument/2006/relationships/customXml" Target="../ink/ink4867.xml"/><Relationship Id="rId818" Type="http://schemas.openxmlformats.org/officeDocument/2006/relationships/customXml" Target="../ink/ink4916.xml"/><Relationship Id="rId152" Type="http://schemas.openxmlformats.org/officeDocument/2006/relationships/image" Target="../media/image3838.png"/><Relationship Id="rId457" Type="http://schemas.openxmlformats.org/officeDocument/2006/relationships/image" Target="../media/image3985.png"/><Relationship Id="rId664" Type="http://schemas.openxmlformats.org/officeDocument/2006/relationships/customXml" Target="../ink/ink4839.xml"/><Relationship Id="rId871" Type="http://schemas.openxmlformats.org/officeDocument/2006/relationships/customXml" Target="../ink/ink4943.xml"/><Relationship Id="rId14" Type="http://schemas.openxmlformats.org/officeDocument/2006/relationships/customXml" Target="../ink/ink4512.xml"/><Relationship Id="rId317" Type="http://schemas.openxmlformats.org/officeDocument/2006/relationships/image" Target="../media/image3917.png"/><Relationship Id="rId524" Type="http://schemas.openxmlformats.org/officeDocument/2006/relationships/customXml" Target="../ink/ink4769.xml"/><Relationship Id="rId731" Type="http://schemas.openxmlformats.org/officeDocument/2006/relationships/image" Target="../media/image4122.png"/><Relationship Id="rId98" Type="http://schemas.openxmlformats.org/officeDocument/2006/relationships/customXml" Target="../ink/ink4554.xml"/><Relationship Id="rId163" Type="http://schemas.openxmlformats.org/officeDocument/2006/relationships/customXml" Target="../ink/ink4587.xml"/><Relationship Id="rId370" Type="http://schemas.openxmlformats.org/officeDocument/2006/relationships/image" Target="../media/image3943.png"/><Relationship Id="rId829" Type="http://schemas.openxmlformats.org/officeDocument/2006/relationships/image" Target="../media/image4171.png"/><Relationship Id="rId230" Type="http://schemas.openxmlformats.org/officeDocument/2006/relationships/image" Target="../media/image3874.png"/><Relationship Id="rId468" Type="http://schemas.openxmlformats.org/officeDocument/2006/relationships/customXml" Target="../ink/ink4741.xml"/><Relationship Id="rId675" Type="http://schemas.openxmlformats.org/officeDocument/2006/relationships/image" Target="../media/image4094.png"/><Relationship Id="rId882" Type="http://schemas.openxmlformats.org/officeDocument/2006/relationships/customXml" Target="../ink/ink4949.xml"/><Relationship Id="rId25" Type="http://schemas.openxmlformats.org/officeDocument/2006/relationships/image" Target="../media/image3776.png"/><Relationship Id="rId328" Type="http://schemas.openxmlformats.org/officeDocument/2006/relationships/customXml" Target="../ink/ink4671.xml"/><Relationship Id="rId535" Type="http://schemas.openxmlformats.org/officeDocument/2006/relationships/image" Target="../media/image4024.png"/><Relationship Id="rId742" Type="http://schemas.openxmlformats.org/officeDocument/2006/relationships/customXml" Target="../ink/ink4878.xml"/><Relationship Id="rId174" Type="http://schemas.openxmlformats.org/officeDocument/2006/relationships/image" Target="../media/image3849.png"/><Relationship Id="rId381" Type="http://schemas.openxmlformats.org/officeDocument/2006/relationships/image" Target="../media/image3947.png"/><Relationship Id="rId602" Type="http://schemas.openxmlformats.org/officeDocument/2006/relationships/customXml" Target="../ink/ink4808.xml"/><Relationship Id="rId241" Type="http://schemas.openxmlformats.org/officeDocument/2006/relationships/customXml" Target="../ink/ink4626.xml"/><Relationship Id="rId479" Type="http://schemas.openxmlformats.org/officeDocument/2006/relationships/image" Target="../media/image3996.png"/><Relationship Id="rId686" Type="http://schemas.openxmlformats.org/officeDocument/2006/relationships/customXml" Target="../ink/ink4850.xml"/><Relationship Id="rId893" Type="http://schemas.openxmlformats.org/officeDocument/2006/relationships/image" Target="../media/image4200.png"/><Relationship Id="rId907" Type="http://schemas.openxmlformats.org/officeDocument/2006/relationships/image" Target="../media/image4207.png"/><Relationship Id="rId36" Type="http://schemas.openxmlformats.org/officeDocument/2006/relationships/customXml" Target="../ink/ink4523.xml"/><Relationship Id="rId339" Type="http://schemas.openxmlformats.org/officeDocument/2006/relationships/customXml" Target="../ink/ink4676.xml"/><Relationship Id="rId546" Type="http://schemas.openxmlformats.org/officeDocument/2006/relationships/customXml" Target="../ink/ink4780.xml"/><Relationship Id="rId753" Type="http://schemas.openxmlformats.org/officeDocument/2006/relationships/image" Target="../media/image4133.png"/><Relationship Id="rId101" Type="http://schemas.openxmlformats.org/officeDocument/2006/relationships/image" Target="../media/image3813.png"/><Relationship Id="rId185" Type="http://schemas.openxmlformats.org/officeDocument/2006/relationships/customXml" Target="../ink/ink4598.xml"/><Relationship Id="rId406" Type="http://schemas.openxmlformats.org/officeDocument/2006/relationships/customXml" Target="../ink/ink4710.xml"/><Relationship Id="rId392" Type="http://schemas.openxmlformats.org/officeDocument/2006/relationships/customXml" Target="../ink/ink4703.xml"/><Relationship Id="rId613" Type="http://schemas.openxmlformats.org/officeDocument/2006/relationships/image" Target="../media/image4063.png"/><Relationship Id="rId697" Type="http://schemas.openxmlformats.org/officeDocument/2006/relationships/image" Target="../media/image4105.png"/><Relationship Id="rId820" Type="http://schemas.openxmlformats.org/officeDocument/2006/relationships/customXml" Target="../ink/ink4917.xml"/><Relationship Id="rId252" Type="http://schemas.openxmlformats.org/officeDocument/2006/relationships/image" Target="../media/image3885.png"/><Relationship Id="rId47" Type="http://schemas.openxmlformats.org/officeDocument/2006/relationships/image" Target="../media/image3787.png"/><Relationship Id="rId112" Type="http://schemas.openxmlformats.org/officeDocument/2006/relationships/customXml" Target="../ink/ink4561.xml"/><Relationship Id="rId557" Type="http://schemas.openxmlformats.org/officeDocument/2006/relationships/image" Target="../media/image4035.png"/><Relationship Id="rId764" Type="http://schemas.openxmlformats.org/officeDocument/2006/relationships/customXml" Target="../ink/ink4889.xml"/><Relationship Id="rId196" Type="http://schemas.openxmlformats.org/officeDocument/2006/relationships/image" Target="../media/image3859.png"/><Relationship Id="rId417" Type="http://schemas.openxmlformats.org/officeDocument/2006/relationships/image" Target="../media/image3965.png"/><Relationship Id="rId624" Type="http://schemas.openxmlformats.org/officeDocument/2006/relationships/customXml" Target="../ink/ink4819.xml"/><Relationship Id="rId831" Type="http://schemas.openxmlformats.org/officeDocument/2006/relationships/image" Target="../media/image4172.png"/><Relationship Id="rId263" Type="http://schemas.openxmlformats.org/officeDocument/2006/relationships/customXml" Target="../ink/ink4637.xml"/><Relationship Id="rId470" Type="http://schemas.openxmlformats.org/officeDocument/2006/relationships/customXml" Target="../ink/ink4742.xml"/><Relationship Id="rId58" Type="http://schemas.openxmlformats.org/officeDocument/2006/relationships/customXml" Target="../ink/ink4534.xml"/><Relationship Id="rId123" Type="http://schemas.openxmlformats.org/officeDocument/2006/relationships/image" Target="../media/image3824.png"/><Relationship Id="rId330" Type="http://schemas.openxmlformats.org/officeDocument/2006/relationships/customXml" Target="../ink/ink4672.xml"/><Relationship Id="rId568" Type="http://schemas.openxmlformats.org/officeDocument/2006/relationships/image" Target="../media/image4040.png"/><Relationship Id="rId775" Type="http://schemas.openxmlformats.org/officeDocument/2006/relationships/image" Target="../media/image4144.png"/><Relationship Id="rId428" Type="http://schemas.openxmlformats.org/officeDocument/2006/relationships/customXml" Target="../ink/ink4721.xml"/><Relationship Id="rId635" Type="http://schemas.openxmlformats.org/officeDocument/2006/relationships/image" Target="../media/image4074.png"/><Relationship Id="rId842" Type="http://schemas.openxmlformats.org/officeDocument/2006/relationships/customXml" Target="../ink/ink4928.xml"/><Relationship Id="rId274" Type="http://schemas.openxmlformats.org/officeDocument/2006/relationships/image" Target="../media/image3896.png"/><Relationship Id="rId481" Type="http://schemas.openxmlformats.org/officeDocument/2006/relationships/image" Target="../media/image3997.png"/><Relationship Id="rId702" Type="http://schemas.openxmlformats.org/officeDocument/2006/relationships/customXml" Target="../ink/ink4858.xml"/><Relationship Id="rId69" Type="http://schemas.openxmlformats.org/officeDocument/2006/relationships/image" Target="../media/image1612.png"/><Relationship Id="rId134" Type="http://schemas.openxmlformats.org/officeDocument/2006/relationships/customXml" Target="../ink/ink4572.xml"/><Relationship Id="rId579" Type="http://schemas.openxmlformats.org/officeDocument/2006/relationships/image" Target="../media/image4046.png"/><Relationship Id="rId786" Type="http://schemas.openxmlformats.org/officeDocument/2006/relationships/customXml" Target="../ink/ink4900.xml"/><Relationship Id="rId341" Type="http://schemas.openxmlformats.org/officeDocument/2006/relationships/customXml" Target="../ink/ink4677.xml"/><Relationship Id="rId439" Type="http://schemas.openxmlformats.org/officeDocument/2006/relationships/image" Target="../media/image3976.png"/><Relationship Id="rId646" Type="http://schemas.openxmlformats.org/officeDocument/2006/relationships/customXml" Target="../ink/ink4830.xml"/><Relationship Id="rId201" Type="http://schemas.openxmlformats.org/officeDocument/2006/relationships/customXml" Target="../ink/ink4606.xml"/><Relationship Id="rId285" Type="http://schemas.openxmlformats.org/officeDocument/2006/relationships/customXml" Target="../ink/ink4648.xml"/><Relationship Id="rId506" Type="http://schemas.openxmlformats.org/officeDocument/2006/relationships/customXml" Target="../ink/ink4760.xml"/><Relationship Id="rId853" Type="http://schemas.openxmlformats.org/officeDocument/2006/relationships/image" Target="../media/image4183.png"/><Relationship Id="rId492" Type="http://schemas.openxmlformats.org/officeDocument/2006/relationships/customXml" Target="../ink/ink4753.xml"/><Relationship Id="rId713" Type="http://schemas.openxmlformats.org/officeDocument/2006/relationships/image" Target="../media/image4113.png"/><Relationship Id="rId797" Type="http://schemas.openxmlformats.org/officeDocument/2006/relationships/image" Target="../media/image4155.png"/><Relationship Id="rId145" Type="http://schemas.openxmlformats.org/officeDocument/2006/relationships/customXml" Target="../ink/ink4578.xml"/><Relationship Id="rId352" Type="http://schemas.openxmlformats.org/officeDocument/2006/relationships/image" Target="../media/image3934.png"/><Relationship Id="rId212" Type="http://schemas.openxmlformats.org/officeDocument/2006/relationships/image" Target="../media/image3866.png"/><Relationship Id="rId657" Type="http://schemas.openxmlformats.org/officeDocument/2006/relationships/image" Target="../media/image4085.png"/><Relationship Id="rId864" Type="http://schemas.openxmlformats.org/officeDocument/2006/relationships/customXml" Target="../ink/ink4939.xml"/><Relationship Id="rId296" Type="http://schemas.openxmlformats.org/officeDocument/2006/relationships/customXml" Target="../ink/ink4654.xml"/><Relationship Id="rId517" Type="http://schemas.openxmlformats.org/officeDocument/2006/relationships/image" Target="../media/image4015.png"/><Relationship Id="rId724" Type="http://schemas.openxmlformats.org/officeDocument/2006/relationships/customXml" Target="../ink/ink4869.xml"/><Relationship Id="rId60" Type="http://schemas.openxmlformats.org/officeDocument/2006/relationships/customXml" Target="../ink/ink4535.xml"/><Relationship Id="rId156" Type="http://schemas.openxmlformats.org/officeDocument/2006/relationships/image" Target="../media/image3840.png"/><Relationship Id="rId363" Type="http://schemas.openxmlformats.org/officeDocument/2006/relationships/customXml" Target="../ink/ink4688.xml"/><Relationship Id="rId570" Type="http://schemas.openxmlformats.org/officeDocument/2006/relationships/image" Target="../media/image4041.png"/><Relationship Id="rId223" Type="http://schemas.openxmlformats.org/officeDocument/2006/relationships/customXml" Target="../ink/ink4617.xml"/><Relationship Id="rId430" Type="http://schemas.openxmlformats.org/officeDocument/2006/relationships/customXml" Target="../ink/ink4722.xml"/><Relationship Id="rId668" Type="http://schemas.openxmlformats.org/officeDocument/2006/relationships/customXml" Target="../ink/ink4841.xml"/><Relationship Id="rId875" Type="http://schemas.openxmlformats.org/officeDocument/2006/relationships/image" Target="../media/image3387.png"/><Relationship Id="rId18" Type="http://schemas.openxmlformats.org/officeDocument/2006/relationships/customXml" Target="../ink/ink4514.xml"/><Relationship Id="rId528" Type="http://schemas.openxmlformats.org/officeDocument/2006/relationships/customXml" Target="../ink/ink4771.xml"/><Relationship Id="rId735" Type="http://schemas.openxmlformats.org/officeDocument/2006/relationships/image" Target="../media/image4124.png"/><Relationship Id="rId167" Type="http://schemas.openxmlformats.org/officeDocument/2006/relationships/customXml" Target="../ink/ink4589.xml"/><Relationship Id="rId374" Type="http://schemas.openxmlformats.org/officeDocument/2006/relationships/customXml" Target="../ink/ink4694.xml"/><Relationship Id="rId581" Type="http://schemas.openxmlformats.org/officeDocument/2006/relationships/image" Target="../media/image4047.png"/><Relationship Id="rId71" Type="http://schemas.openxmlformats.org/officeDocument/2006/relationships/image" Target="../media/image3798.png"/><Relationship Id="rId234" Type="http://schemas.openxmlformats.org/officeDocument/2006/relationships/image" Target="../media/image3876.png"/><Relationship Id="rId679" Type="http://schemas.openxmlformats.org/officeDocument/2006/relationships/image" Target="../media/image4096.png"/><Relationship Id="rId802" Type="http://schemas.openxmlformats.org/officeDocument/2006/relationships/customXml" Target="../ink/ink4908.xml"/><Relationship Id="rId886" Type="http://schemas.openxmlformats.org/officeDocument/2006/relationships/customXml" Target="../ink/ink4951.xml"/><Relationship Id="rId2" Type="http://schemas.openxmlformats.org/officeDocument/2006/relationships/customXml" Target="../ink/ink4506.xml"/><Relationship Id="rId29" Type="http://schemas.openxmlformats.org/officeDocument/2006/relationships/image" Target="../media/image3778.png"/><Relationship Id="rId441" Type="http://schemas.openxmlformats.org/officeDocument/2006/relationships/image" Target="../media/image3977.png"/><Relationship Id="rId539" Type="http://schemas.openxmlformats.org/officeDocument/2006/relationships/image" Target="../media/image4026.png"/><Relationship Id="rId746" Type="http://schemas.openxmlformats.org/officeDocument/2006/relationships/customXml" Target="../ink/ink4880.xml"/><Relationship Id="rId178" Type="http://schemas.openxmlformats.org/officeDocument/2006/relationships/image" Target="../media/image3851.png"/><Relationship Id="rId301" Type="http://schemas.openxmlformats.org/officeDocument/2006/relationships/image" Target="../media/image3909.png"/><Relationship Id="rId82" Type="http://schemas.openxmlformats.org/officeDocument/2006/relationships/customXml" Target="../ink/ink4546.xml"/><Relationship Id="rId385" Type="http://schemas.openxmlformats.org/officeDocument/2006/relationships/image" Target="../media/image3949.png"/><Relationship Id="rId592" Type="http://schemas.openxmlformats.org/officeDocument/2006/relationships/customXml" Target="../ink/ink4803.xml"/><Relationship Id="rId606" Type="http://schemas.openxmlformats.org/officeDocument/2006/relationships/customXml" Target="../ink/ink4810.xml"/><Relationship Id="rId813" Type="http://schemas.openxmlformats.org/officeDocument/2006/relationships/image" Target="../media/image4163.png"/><Relationship Id="rId245" Type="http://schemas.openxmlformats.org/officeDocument/2006/relationships/customXml" Target="../ink/ink4628.xml"/><Relationship Id="rId452" Type="http://schemas.openxmlformats.org/officeDocument/2006/relationships/customXml" Target="../ink/ink4733.xml"/><Relationship Id="rId897" Type="http://schemas.openxmlformats.org/officeDocument/2006/relationships/image" Target="../media/image4202.png"/><Relationship Id="rId105" Type="http://schemas.openxmlformats.org/officeDocument/2006/relationships/image" Target="../media/image3815.png"/><Relationship Id="rId312" Type="http://schemas.openxmlformats.org/officeDocument/2006/relationships/customXml" Target="../ink/ink4662.xml"/><Relationship Id="rId757" Type="http://schemas.openxmlformats.org/officeDocument/2006/relationships/image" Target="../media/image4135.png"/><Relationship Id="rId93" Type="http://schemas.openxmlformats.org/officeDocument/2006/relationships/image" Target="../media/image3809.png"/><Relationship Id="rId189" Type="http://schemas.openxmlformats.org/officeDocument/2006/relationships/customXml" Target="../ink/ink4600.xml"/><Relationship Id="rId396" Type="http://schemas.openxmlformats.org/officeDocument/2006/relationships/customXml" Target="../ink/ink4705.xml"/><Relationship Id="rId617" Type="http://schemas.openxmlformats.org/officeDocument/2006/relationships/image" Target="../media/image4065.png"/><Relationship Id="rId824" Type="http://schemas.openxmlformats.org/officeDocument/2006/relationships/customXml" Target="../ink/ink4919.xml"/><Relationship Id="rId256" Type="http://schemas.openxmlformats.org/officeDocument/2006/relationships/image" Target="../media/image3887.png"/><Relationship Id="rId463" Type="http://schemas.openxmlformats.org/officeDocument/2006/relationships/image" Target="../media/image3988.png"/><Relationship Id="rId670" Type="http://schemas.openxmlformats.org/officeDocument/2006/relationships/customXml" Target="../ink/ink4842.xml"/><Relationship Id="rId116" Type="http://schemas.openxmlformats.org/officeDocument/2006/relationships/customXml" Target="../ink/ink4563.xml"/><Relationship Id="rId323" Type="http://schemas.openxmlformats.org/officeDocument/2006/relationships/customXml" Target="../ink/ink4668.xml"/><Relationship Id="rId530" Type="http://schemas.openxmlformats.org/officeDocument/2006/relationships/customXml" Target="../ink/ink4772.xml"/><Relationship Id="rId768" Type="http://schemas.openxmlformats.org/officeDocument/2006/relationships/customXml" Target="../ink/ink4891.xml"/><Relationship Id="rId20" Type="http://schemas.openxmlformats.org/officeDocument/2006/relationships/customXml" Target="../ink/ink4515.xml"/><Relationship Id="rId628" Type="http://schemas.openxmlformats.org/officeDocument/2006/relationships/customXml" Target="../ink/ink4821.xml"/><Relationship Id="rId835" Type="http://schemas.openxmlformats.org/officeDocument/2006/relationships/image" Target="../media/image4174.png"/><Relationship Id="rId267" Type="http://schemas.openxmlformats.org/officeDocument/2006/relationships/customXml" Target="../ink/ink4639.xml"/><Relationship Id="rId474" Type="http://schemas.openxmlformats.org/officeDocument/2006/relationships/customXml" Target="../ink/ink4744.xml"/><Relationship Id="rId127" Type="http://schemas.openxmlformats.org/officeDocument/2006/relationships/image" Target="../media/image3826.png"/><Relationship Id="rId681" Type="http://schemas.openxmlformats.org/officeDocument/2006/relationships/image" Target="../media/image4097.png"/><Relationship Id="rId779" Type="http://schemas.openxmlformats.org/officeDocument/2006/relationships/image" Target="../media/image4146.png"/><Relationship Id="rId902" Type="http://schemas.openxmlformats.org/officeDocument/2006/relationships/customXml" Target="../ink/ink4959.xml"/><Relationship Id="rId31" Type="http://schemas.openxmlformats.org/officeDocument/2006/relationships/image" Target="../media/image3779.png"/><Relationship Id="rId334" Type="http://schemas.openxmlformats.org/officeDocument/2006/relationships/image" Target="../media/image3925.png"/><Relationship Id="rId541" Type="http://schemas.openxmlformats.org/officeDocument/2006/relationships/image" Target="../media/image4027.png"/><Relationship Id="rId639" Type="http://schemas.openxmlformats.org/officeDocument/2006/relationships/image" Target="../media/image4076.png"/><Relationship Id="rId180" Type="http://schemas.openxmlformats.org/officeDocument/2006/relationships/image" Target="../media/image3852.png"/><Relationship Id="rId278" Type="http://schemas.openxmlformats.org/officeDocument/2006/relationships/image" Target="../media/image3898.png"/><Relationship Id="rId401" Type="http://schemas.openxmlformats.org/officeDocument/2006/relationships/image" Target="../media/image3957.png"/><Relationship Id="rId846" Type="http://schemas.openxmlformats.org/officeDocument/2006/relationships/customXml" Target="../ink/ink4930.xml"/><Relationship Id="rId485" Type="http://schemas.openxmlformats.org/officeDocument/2006/relationships/image" Target="../media/image3999.png"/><Relationship Id="rId692" Type="http://schemas.openxmlformats.org/officeDocument/2006/relationships/customXml" Target="../ink/ink4853.xml"/><Relationship Id="rId706" Type="http://schemas.openxmlformats.org/officeDocument/2006/relationships/customXml" Target="../ink/ink4860.xml"/><Relationship Id="rId42" Type="http://schemas.openxmlformats.org/officeDocument/2006/relationships/customXml" Target="../ink/ink4526.xml"/><Relationship Id="rId138" Type="http://schemas.openxmlformats.org/officeDocument/2006/relationships/image" Target="../media/image3831.png"/><Relationship Id="rId345" Type="http://schemas.openxmlformats.org/officeDocument/2006/relationships/customXml" Target="../ink/ink4679.xml"/><Relationship Id="rId552" Type="http://schemas.openxmlformats.org/officeDocument/2006/relationships/customXml" Target="../ink/ink4783.xml"/><Relationship Id="rId191" Type="http://schemas.openxmlformats.org/officeDocument/2006/relationships/customXml" Target="../ink/ink4601.xml"/><Relationship Id="rId205" Type="http://schemas.openxmlformats.org/officeDocument/2006/relationships/customXml" Target="../ink/ink4608.xml"/><Relationship Id="rId412" Type="http://schemas.openxmlformats.org/officeDocument/2006/relationships/customXml" Target="../ink/ink4713.xml"/><Relationship Id="rId857" Type="http://schemas.openxmlformats.org/officeDocument/2006/relationships/image" Target="../media/image4185.png"/><Relationship Id="rId289" Type="http://schemas.openxmlformats.org/officeDocument/2006/relationships/customXml" Target="../ink/ink4650.xml"/><Relationship Id="rId496" Type="http://schemas.openxmlformats.org/officeDocument/2006/relationships/customXml" Target="../ink/ink4755.xml"/><Relationship Id="rId717" Type="http://schemas.openxmlformats.org/officeDocument/2006/relationships/image" Target="../media/image4115.png"/><Relationship Id="rId53" Type="http://schemas.openxmlformats.org/officeDocument/2006/relationships/image" Target="../media/image3790.png"/><Relationship Id="rId149" Type="http://schemas.openxmlformats.org/officeDocument/2006/relationships/customXml" Target="../ink/ink4580.xml"/><Relationship Id="rId356" Type="http://schemas.openxmlformats.org/officeDocument/2006/relationships/image" Target="../media/image3936.png"/><Relationship Id="rId563" Type="http://schemas.openxmlformats.org/officeDocument/2006/relationships/customXml" Target="../ink/ink4789.xml"/><Relationship Id="rId770" Type="http://schemas.openxmlformats.org/officeDocument/2006/relationships/customXml" Target="../ink/ink4892.xml"/><Relationship Id="rId216" Type="http://schemas.openxmlformats.org/officeDocument/2006/relationships/image" Target="../media/image2766.png"/><Relationship Id="rId423" Type="http://schemas.openxmlformats.org/officeDocument/2006/relationships/image" Target="../media/image3968.png"/><Relationship Id="rId868" Type="http://schemas.openxmlformats.org/officeDocument/2006/relationships/customXml" Target="../ink/ink4941.xml"/><Relationship Id="rId630" Type="http://schemas.openxmlformats.org/officeDocument/2006/relationships/customXml" Target="../ink/ink4822.xml"/><Relationship Id="rId728" Type="http://schemas.openxmlformats.org/officeDocument/2006/relationships/customXml" Target="../ink/ink4871.xml"/><Relationship Id="rId64" Type="http://schemas.openxmlformats.org/officeDocument/2006/relationships/customXml" Target="../ink/ink4537.xml"/><Relationship Id="rId367" Type="http://schemas.openxmlformats.org/officeDocument/2006/relationships/customXml" Target="../ink/ink4690.xml"/><Relationship Id="rId574" Type="http://schemas.openxmlformats.org/officeDocument/2006/relationships/image" Target="../media/image4043.png"/><Relationship Id="rId227" Type="http://schemas.openxmlformats.org/officeDocument/2006/relationships/customXml" Target="../ink/ink4619.xml"/><Relationship Id="rId781" Type="http://schemas.openxmlformats.org/officeDocument/2006/relationships/image" Target="../media/image4147.png"/><Relationship Id="rId879" Type="http://schemas.openxmlformats.org/officeDocument/2006/relationships/image" Target="../media/image4193.png"/><Relationship Id="rId434" Type="http://schemas.openxmlformats.org/officeDocument/2006/relationships/customXml" Target="../ink/ink4724.xml"/><Relationship Id="rId641" Type="http://schemas.openxmlformats.org/officeDocument/2006/relationships/image" Target="../media/image4077.png"/><Relationship Id="rId739" Type="http://schemas.openxmlformats.org/officeDocument/2006/relationships/image" Target="../media/image4126.png"/><Relationship Id="rId280" Type="http://schemas.openxmlformats.org/officeDocument/2006/relationships/image" Target="../media/image3899.png"/><Relationship Id="rId501" Type="http://schemas.openxmlformats.org/officeDocument/2006/relationships/image" Target="../media/image4007.png"/><Relationship Id="rId75" Type="http://schemas.openxmlformats.org/officeDocument/2006/relationships/image" Target="../media/image3800.png"/><Relationship Id="rId140" Type="http://schemas.openxmlformats.org/officeDocument/2006/relationships/image" Target="../media/image3832.png"/><Relationship Id="rId378" Type="http://schemas.openxmlformats.org/officeDocument/2006/relationships/customXml" Target="../ink/ink4696.xml"/><Relationship Id="rId585" Type="http://schemas.openxmlformats.org/officeDocument/2006/relationships/image" Target="../media/image4049.png"/><Relationship Id="rId792" Type="http://schemas.openxmlformats.org/officeDocument/2006/relationships/customXml" Target="../ink/ink4903.xml"/><Relationship Id="rId806" Type="http://schemas.openxmlformats.org/officeDocument/2006/relationships/customXml" Target="../ink/ink4910.xml"/><Relationship Id="rId6" Type="http://schemas.openxmlformats.org/officeDocument/2006/relationships/customXml" Target="../ink/ink4508.xml"/><Relationship Id="rId238" Type="http://schemas.openxmlformats.org/officeDocument/2006/relationships/image" Target="../media/image3878.png"/><Relationship Id="rId445" Type="http://schemas.openxmlformats.org/officeDocument/2006/relationships/image" Target="../media/image3979.png"/><Relationship Id="rId652" Type="http://schemas.openxmlformats.org/officeDocument/2006/relationships/customXml" Target="../ink/ink4833.xml"/><Relationship Id="rId291" Type="http://schemas.openxmlformats.org/officeDocument/2006/relationships/image" Target="../media/image3904.png"/><Relationship Id="rId305" Type="http://schemas.openxmlformats.org/officeDocument/2006/relationships/image" Target="../media/image3911.png"/><Relationship Id="rId512" Type="http://schemas.openxmlformats.org/officeDocument/2006/relationships/customXml" Target="../ink/ink4763.xml"/><Relationship Id="rId86" Type="http://schemas.openxmlformats.org/officeDocument/2006/relationships/customXml" Target="../ink/ink4548.xml"/><Relationship Id="rId151" Type="http://schemas.openxmlformats.org/officeDocument/2006/relationships/customXml" Target="../ink/ink4581.xml"/><Relationship Id="rId389" Type="http://schemas.openxmlformats.org/officeDocument/2006/relationships/image" Target="../media/image3951.png"/><Relationship Id="rId596" Type="http://schemas.openxmlformats.org/officeDocument/2006/relationships/customXml" Target="../ink/ink4805.xml"/><Relationship Id="rId817" Type="http://schemas.openxmlformats.org/officeDocument/2006/relationships/image" Target="../media/image4165.png"/><Relationship Id="rId249" Type="http://schemas.openxmlformats.org/officeDocument/2006/relationships/customXml" Target="../ink/ink4630.xml"/><Relationship Id="rId456" Type="http://schemas.openxmlformats.org/officeDocument/2006/relationships/customXml" Target="../ink/ink4735.xml"/><Relationship Id="rId663" Type="http://schemas.openxmlformats.org/officeDocument/2006/relationships/image" Target="../media/image4088.png"/><Relationship Id="rId870" Type="http://schemas.openxmlformats.org/officeDocument/2006/relationships/image" Target="../media/image4190.png"/><Relationship Id="rId13" Type="http://schemas.openxmlformats.org/officeDocument/2006/relationships/image" Target="../media/image3770.png"/><Relationship Id="rId109" Type="http://schemas.openxmlformats.org/officeDocument/2006/relationships/image" Target="../media/image3817.png"/><Relationship Id="rId316" Type="http://schemas.openxmlformats.org/officeDocument/2006/relationships/customXml" Target="../ink/ink4664.xml"/><Relationship Id="rId523" Type="http://schemas.openxmlformats.org/officeDocument/2006/relationships/image" Target="../media/image4018.png"/><Relationship Id="rId97" Type="http://schemas.openxmlformats.org/officeDocument/2006/relationships/image" Target="../media/image3811.png"/><Relationship Id="rId730" Type="http://schemas.openxmlformats.org/officeDocument/2006/relationships/customXml" Target="../ink/ink4872.xml"/><Relationship Id="rId828" Type="http://schemas.openxmlformats.org/officeDocument/2006/relationships/customXml" Target="../ink/ink4921.xml"/><Relationship Id="rId162" Type="http://schemas.openxmlformats.org/officeDocument/2006/relationships/image" Target="../media/image3843.png"/><Relationship Id="rId467" Type="http://schemas.openxmlformats.org/officeDocument/2006/relationships/image" Target="../media/image3990.png"/><Relationship Id="rId674" Type="http://schemas.openxmlformats.org/officeDocument/2006/relationships/customXml" Target="../ink/ink4844.xml"/><Relationship Id="rId881" Type="http://schemas.openxmlformats.org/officeDocument/2006/relationships/image" Target="../media/image4194.png"/><Relationship Id="rId24" Type="http://schemas.openxmlformats.org/officeDocument/2006/relationships/customXml" Target="../ink/ink4517.xml"/><Relationship Id="rId327" Type="http://schemas.openxmlformats.org/officeDocument/2006/relationships/customXml" Target="../ink/ink4670.xml"/><Relationship Id="rId534" Type="http://schemas.openxmlformats.org/officeDocument/2006/relationships/customXml" Target="../ink/ink4774.xml"/><Relationship Id="rId741" Type="http://schemas.openxmlformats.org/officeDocument/2006/relationships/image" Target="../media/image4127.png"/><Relationship Id="rId839" Type="http://schemas.openxmlformats.org/officeDocument/2006/relationships/image" Target="../media/image4176.png"/><Relationship Id="rId173" Type="http://schemas.openxmlformats.org/officeDocument/2006/relationships/customXml" Target="../ink/ink4592.xml"/><Relationship Id="rId380" Type="http://schemas.openxmlformats.org/officeDocument/2006/relationships/customXml" Target="../ink/ink4697.xml"/><Relationship Id="rId601" Type="http://schemas.openxmlformats.org/officeDocument/2006/relationships/image" Target="../media/image4057.png"/><Relationship Id="rId240" Type="http://schemas.openxmlformats.org/officeDocument/2006/relationships/image" Target="../media/image3879.png"/><Relationship Id="rId478" Type="http://schemas.openxmlformats.org/officeDocument/2006/relationships/customXml" Target="../ink/ink4746.xml"/><Relationship Id="rId685" Type="http://schemas.openxmlformats.org/officeDocument/2006/relationships/image" Target="../media/image4099.png"/><Relationship Id="rId892" Type="http://schemas.openxmlformats.org/officeDocument/2006/relationships/customXml" Target="../ink/ink4954.xml"/><Relationship Id="rId906" Type="http://schemas.openxmlformats.org/officeDocument/2006/relationships/customXml" Target="../ink/ink4961.xml"/><Relationship Id="rId35" Type="http://schemas.openxmlformats.org/officeDocument/2006/relationships/image" Target="../media/image3781.png"/><Relationship Id="rId100" Type="http://schemas.openxmlformats.org/officeDocument/2006/relationships/customXml" Target="../ink/ink4555.xml"/><Relationship Id="rId338" Type="http://schemas.openxmlformats.org/officeDocument/2006/relationships/image" Target="../media/image3927.png"/><Relationship Id="rId545" Type="http://schemas.openxmlformats.org/officeDocument/2006/relationships/image" Target="../media/image4029.png"/><Relationship Id="rId752" Type="http://schemas.openxmlformats.org/officeDocument/2006/relationships/customXml" Target="../ink/ink4883.xml"/><Relationship Id="rId184" Type="http://schemas.openxmlformats.org/officeDocument/2006/relationships/image" Target="../media/image3854.png"/><Relationship Id="rId391" Type="http://schemas.openxmlformats.org/officeDocument/2006/relationships/image" Target="../media/image3952.png"/><Relationship Id="rId405" Type="http://schemas.openxmlformats.org/officeDocument/2006/relationships/image" Target="../media/image3959.png"/><Relationship Id="rId612" Type="http://schemas.openxmlformats.org/officeDocument/2006/relationships/customXml" Target="../ink/ink4813.xml"/><Relationship Id="rId251" Type="http://schemas.openxmlformats.org/officeDocument/2006/relationships/customXml" Target="../ink/ink4631.xml"/><Relationship Id="rId489" Type="http://schemas.openxmlformats.org/officeDocument/2006/relationships/image" Target="../media/image4001.png"/><Relationship Id="rId696" Type="http://schemas.openxmlformats.org/officeDocument/2006/relationships/customXml" Target="../ink/ink4855.xml"/><Relationship Id="rId46" Type="http://schemas.openxmlformats.org/officeDocument/2006/relationships/customXml" Target="../ink/ink4528.xml"/><Relationship Id="rId349" Type="http://schemas.openxmlformats.org/officeDocument/2006/relationships/customXml" Target="../ink/ink4681.xml"/><Relationship Id="rId556" Type="http://schemas.openxmlformats.org/officeDocument/2006/relationships/customXml" Target="../ink/ink4785.xml"/><Relationship Id="rId763" Type="http://schemas.openxmlformats.org/officeDocument/2006/relationships/image" Target="../media/image4138.png"/><Relationship Id="rId111" Type="http://schemas.openxmlformats.org/officeDocument/2006/relationships/image" Target="../media/image3818.png"/><Relationship Id="rId195" Type="http://schemas.openxmlformats.org/officeDocument/2006/relationships/customXml" Target="../ink/ink4603.xml"/><Relationship Id="rId209" Type="http://schemas.openxmlformats.org/officeDocument/2006/relationships/customXml" Target="../ink/ink4610.xml"/><Relationship Id="rId416" Type="http://schemas.openxmlformats.org/officeDocument/2006/relationships/customXml" Target="../ink/ink4715.xml"/><Relationship Id="rId623" Type="http://schemas.openxmlformats.org/officeDocument/2006/relationships/image" Target="../media/image4068.png"/><Relationship Id="rId830" Type="http://schemas.openxmlformats.org/officeDocument/2006/relationships/customXml" Target="../ink/ink4922.xml"/><Relationship Id="rId57" Type="http://schemas.openxmlformats.org/officeDocument/2006/relationships/image" Target="../media/image3792.png"/><Relationship Id="rId262" Type="http://schemas.openxmlformats.org/officeDocument/2006/relationships/image" Target="../media/image3890.png"/><Relationship Id="rId567" Type="http://schemas.openxmlformats.org/officeDocument/2006/relationships/customXml" Target="../ink/ink4791.xml"/><Relationship Id="rId122" Type="http://schemas.openxmlformats.org/officeDocument/2006/relationships/customXml" Target="../ink/ink4566.xml"/><Relationship Id="rId774" Type="http://schemas.openxmlformats.org/officeDocument/2006/relationships/customXml" Target="../ink/ink4894.xml"/><Relationship Id="rId427" Type="http://schemas.openxmlformats.org/officeDocument/2006/relationships/image" Target="../media/image3970.png"/><Relationship Id="rId634" Type="http://schemas.openxmlformats.org/officeDocument/2006/relationships/customXml" Target="../ink/ink4824.xml"/><Relationship Id="rId841" Type="http://schemas.openxmlformats.org/officeDocument/2006/relationships/image" Target="../media/image4177.png"/><Relationship Id="rId273" Type="http://schemas.openxmlformats.org/officeDocument/2006/relationships/customXml" Target="../ink/ink4642.xml"/><Relationship Id="rId480" Type="http://schemas.openxmlformats.org/officeDocument/2006/relationships/customXml" Target="../ink/ink4747.xml"/><Relationship Id="rId701" Type="http://schemas.openxmlformats.org/officeDocument/2006/relationships/image" Target="../media/image4107.png"/><Relationship Id="rId68" Type="http://schemas.openxmlformats.org/officeDocument/2006/relationships/customXml" Target="../ink/ink4539.xml"/><Relationship Id="rId133" Type="http://schemas.openxmlformats.org/officeDocument/2006/relationships/image" Target="../media/image3829.png"/><Relationship Id="rId340" Type="http://schemas.openxmlformats.org/officeDocument/2006/relationships/image" Target="../media/image3928.png"/><Relationship Id="rId578" Type="http://schemas.openxmlformats.org/officeDocument/2006/relationships/customXml" Target="../ink/ink4796.xml"/><Relationship Id="rId785" Type="http://schemas.openxmlformats.org/officeDocument/2006/relationships/image" Target="../media/image4149.png"/><Relationship Id="rId200" Type="http://schemas.openxmlformats.org/officeDocument/2006/relationships/image" Target="../media/image3861.png"/><Relationship Id="rId438" Type="http://schemas.openxmlformats.org/officeDocument/2006/relationships/customXml" Target="../ink/ink4726.xml"/><Relationship Id="rId645" Type="http://schemas.openxmlformats.org/officeDocument/2006/relationships/image" Target="../media/image4079.png"/><Relationship Id="rId852" Type="http://schemas.openxmlformats.org/officeDocument/2006/relationships/customXml" Target="../ink/ink4933.xml"/><Relationship Id="rId284" Type="http://schemas.openxmlformats.org/officeDocument/2006/relationships/image" Target="../media/image3901.png"/><Relationship Id="rId491" Type="http://schemas.openxmlformats.org/officeDocument/2006/relationships/image" Target="../media/image4002.png"/><Relationship Id="rId505" Type="http://schemas.openxmlformats.org/officeDocument/2006/relationships/image" Target="../media/image4009.png"/><Relationship Id="rId712" Type="http://schemas.openxmlformats.org/officeDocument/2006/relationships/customXml" Target="../ink/ink4863.xml"/><Relationship Id="rId37" Type="http://schemas.openxmlformats.org/officeDocument/2006/relationships/image" Target="../media/image3782.png"/><Relationship Id="rId79" Type="http://schemas.openxmlformats.org/officeDocument/2006/relationships/image" Target="../media/image3802.png"/><Relationship Id="rId102" Type="http://schemas.openxmlformats.org/officeDocument/2006/relationships/customXml" Target="../ink/ink4556.xml"/><Relationship Id="rId144" Type="http://schemas.openxmlformats.org/officeDocument/2006/relationships/image" Target="../media/image3834.png"/><Relationship Id="rId547" Type="http://schemas.openxmlformats.org/officeDocument/2006/relationships/image" Target="../media/image4030.png"/><Relationship Id="rId589" Type="http://schemas.openxmlformats.org/officeDocument/2006/relationships/image" Target="../media/image4051.png"/><Relationship Id="rId754" Type="http://schemas.openxmlformats.org/officeDocument/2006/relationships/customXml" Target="../ink/ink4884.xml"/><Relationship Id="rId796" Type="http://schemas.openxmlformats.org/officeDocument/2006/relationships/customXml" Target="../ink/ink4905.xml"/><Relationship Id="rId90" Type="http://schemas.openxmlformats.org/officeDocument/2006/relationships/customXml" Target="../ink/ink4550.xml"/><Relationship Id="rId186" Type="http://schemas.openxmlformats.org/officeDocument/2006/relationships/image" Target="../media/image3855.png"/><Relationship Id="rId351" Type="http://schemas.openxmlformats.org/officeDocument/2006/relationships/customXml" Target="../ink/ink4682.xml"/><Relationship Id="rId393" Type="http://schemas.openxmlformats.org/officeDocument/2006/relationships/image" Target="../media/image3953.png"/><Relationship Id="rId407" Type="http://schemas.openxmlformats.org/officeDocument/2006/relationships/image" Target="../media/image3960.png"/><Relationship Id="rId449" Type="http://schemas.openxmlformats.org/officeDocument/2006/relationships/image" Target="../media/image3981.png"/><Relationship Id="rId614" Type="http://schemas.openxmlformats.org/officeDocument/2006/relationships/customXml" Target="../ink/ink4814.xml"/><Relationship Id="rId656" Type="http://schemas.openxmlformats.org/officeDocument/2006/relationships/customXml" Target="../ink/ink4835.xml"/><Relationship Id="rId821" Type="http://schemas.openxmlformats.org/officeDocument/2006/relationships/image" Target="../media/image4167.png"/><Relationship Id="rId863" Type="http://schemas.openxmlformats.org/officeDocument/2006/relationships/image" Target="../media/image4188.png"/><Relationship Id="rId211" Type="http://schemas.openxmlformats.org/officeDocument/2006/relationships/customXml" Target="../ink/ink4611.xml"/><Relationship Id="rId253" Type="http://schemas.openxmlformats.org/officeDocument/2006/relationships/customXml" Target="../ink/ink4632.xml"/><Relationship Id="rId295" Type="http://schemas.openxmlformats.org/officeDocument/2006/relationships/image" Target="../media/image3906.png"/><Relationship Id="rId309" Type="http://schemas.openxmlformats.org/officeDocument/2006/relationships/image" Target="../media/image3913.png"/><Relationship Id="rId460" Type="http://schemas.openxmlformats.org/officeDocument/2006/relationships/customXml" Target="../ink/ink4737.xml"/><Relationship Id="rId516" Type="http://schemas.openxmlformats.org/officeDocument/2006/relationships/customXml" Target="../ink/ink4765.xml"/><Relationship Id="rId698" Type="http://schemas.openxmlformats.org/officeDocument/2006/relationships/customXml" Target="../ink/ink4856.xml"/><Relationship Id="rId48" Type="http://schemas.openxmlformats.org/officeDocument/2006/relationships/customXml" Target="../ink/ink4529.xml"/><Relationship Id="rId113" Type="http://schemas.openxmlformats.org/officeDocument/2006/relationships/image" Target="../media/image3819.png"/><Relationship Id="rId320" Type="http://schemas.openxmlformats.org/officeDocument/2006/relationships/image" Target="../media/image3918.png"/><Relationship Id="rId558" Type="http://schemas.openxmlformats.org/officeDocument/2006/relationships/customXml" Target="../ink/ink4786.xml"/><Relationship Id="rId723" Type="http://schemas.openxmlformats.org/officeDocument/2006/relationships/image" Target="../media/image4118.png"/><Relationship Id="rId765" Type="http://schemas.openxmlformats.org/officeDocument/2006/relationships/image" Target="../media/image4139.png"/><Relationship Id="rId155" Type="http://schemas.openxmlformats.org/officeDocument/2006/relationships/customXml" Target="../ink/ink4583.xml"/><Relationship Id="rId197" Type="http://schemas.openxmlformats.org/officeDocument/2006/relationships/customXml" Target="../ink/ink4604.xml"/><Relationship Id="rId362" Type="http://schemas.openxmlformats.org/officeDocument/2006/relationships/image" Target="../media/image3939.png"/><Relationship Id="rId418" Type="http://schemas.openxmlformats.org/officeDocument/2006/relationships/customXml" Target="../ink/ink4716.xml"/><Relationship Id="rId625" Type="http://schemas.openxmlformats.org/officeDocument/2006/relationships/image" Target="../media/image4069.png"/><Relationship Id="rId832" Type="http://schemas.openxmlformats.org/officeDocument/2006/relationships/customXml" Target="../ink/ink4923.xml"/><Relationship Id="rId222" Type="http://schemas.openxmlformats.org/officeDocument/2006/relationships/image" Target="../media/image3870.png"/><Relationship Id="rId264" Type="http://schemas.openxmlformats.org/officeDocument/2006/relationships/image" Target="../media/image3891.png"/><Relationship Id="rId471" Type="http://schemas.openxmlformats.org/officeDocument/2006/relationships/image" Target="../media/image3992.png"/><Relationship Id="rId667" Type="http://schemas.openxmlformats.org/officeDocument/2006/relationships/image" Target="../media/image4090.png"/><Relationship Id="rId874" Type="http://schemas.openxmlformats.org/officeDocument/2006/relationships/customXml" Target="../ink/ink4945.xml"/><Relationship Id="rId17" Type="http://schemas.openxmlformats.org/officeDocument/2006/relationships/image" Target="../media/image3772.png"/><Relationship Id="rId59" Type="http://schemas.openxmlformats.org/officeDocument/2006/relationships/image" Target="../media/image3793.png"/><Relationship Id="rId124" Type="http://schemas.openxmlformats.org/officeDocument/2006/relationships/customXml" Target="../ink/ink4567.xml"/><Relationship Id="rId527" Type="http://schemas.openxmlformats.org/officeDocument/2006/relationships/image" Target="../media/image4020.png"/><Relationship Id="rId569" Type="http://schemas.openxmlformats.org/officeDocument/2006/relationships/customXml" Target="../ink/ink4792.xml"/><Relationship Id="rId734" Type="http://schemas.openxmlformats.org/officeDocument/2006/relationships/customXml" Target="../ink/ink4874.xml"/><Relationship Id="rId776" Type="http://schemas.openxmlformats.org/officeDocument/2006/relationships/customXml" Target="../ink/ink4895.xml"/><Relationship Id="rId70" Type="http://schemas.openxmlformats.org/officeDocument/2006/relationships/customXml" Target="../ink/ink4540.xml"/><Relationship Id="rId166" Type="http://schemas.openxmlformats.org/officeDocument/2006/relationships/image" Target="../media/image3845.png"/><Relationship Id="rId331" Type="http://schemas.openxmlformats.org/officeDocument/2006/relationships/image" Target="../media/image3923.png"/><Relationship Id="rId373" Type="http://schemas.openxmlformats.org/officeDocument/2006/relationships/customXml" Target="../ink/ink4693.xml"/><Relationship Id="rId429" Type="http://schemas.openxmlformats.org/officeDocument/2006/relationships/image" Target="../media/image3971.png"/><Relationship Id="rId580" Type="http://schemas.openxmlformats.org/officeDocument/2006/relationships/customXml" Target="../ink/ink4797.xml"/><Relationship Id="rId636" Type="http://schemas.openxmlformats.org/officeDocument/2006/relationships/customXml" Target="../ink/ink4825.xml"/><Relationship Id="rId801" Type="http://schemas.openxmlformats.org/officeDocument/2006/relationships/image" Target="../media/image4157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622.xml"/><Relationship Id="rId440" Type="http://schemas.openxmlformats.org/officeDocument/2006/relationships/customXml" Target="../ink/ink4727.xml"/><Relationship Id="rId678" Type="http://schemas.openxmlformats.org/officeDocument/2006/relationships/customXml" Target="../ink/ink4846.xml"/><Relationship Id="rId843" Type="http://schemas.openxmlformats.org/officeDocument/2006/relationships/image" Target="../media/image4178.png"/><Relationship Id="rId885" Type="http://schemas.openxmlformats.org/officeDocument/2006/relationships/image" Target="../media/image4196.png"/><Relationship Id="rId28" Type="http://schemas.openxmlformats.org/officeDocument/2006/relationships/customXml" Target="../ink/ink4519.xml"/><Relationship Id="rId275" Type="http://schemas.openxmlformats.org/officeDocument/2006/relationships/customXml" Target="../ink/ink4643.xml"/><Relationship Id="rId300" Type="http://schemas.openxmlformats.org/officeDocument/2006/relationships/customXml" Target="../ink/ink4656.xml"/><Relationship Id="rId482" Type="http://schemas.openxmlformats.org/officeDocument/2006/relationships/customXml" Target="../ink/ink4748.xml"/><Relationship Id="rId538" Type="http://schemas.openxmlformats.org/officeDocument/2006/relationships/customXml" Target="../ink/ink4776.xml"/><Relationship Id="rId703" Type="http://schemas.openxmlformats.org/officeDocument/2006/relationships/image" Target="../media/image4108.png"/><Relationship Id="rId745" Type="http://schemas.openxmlformats.org/officeDocument/2006/relationships/image" Target="../media/image4129.png"/><Relationship Id="rId81" Type="http://schemas.openxmlformats.org/officeDocument/2006/relationships/image" Target="../media/image3803.png"/><Relationship Id="rId135" Type="http://schemas.openxmlformats.org/officeDocument/2006/relationships/customXml" Target="../ink/ink4573.xml"/><Relationship Id="rId177" Type="http://schemas.openxmlformats.org/officeDocument/2006/relationships/customXml" Target="../ink/ink4594.xml"/><Relationship Id="rId342" Type="http://schemas.openxmlformats.org/officeDocument/2006/relationships/image" Target="../media/image3929.png"/><Relationship Id="rId384" Type="http://schemas.openxmlformats.org/officeDocument/2006/relationships/customXml" Target="../ink/ink4699.xml"/><Relationship Id="rId591" Type="http://schemas.openxmlformats.org/officeDocument/2006/relationships/image" Target="../media/image4052.png"/><Relationship Id="rId605" Type="http://schemas.openxmlformats.org/officeDocument/2006/relationships/image" Target="../media/image4059.png"/><Relationship Id="rId787" Type="http://schemas.openxmlformats.org/officeDocument/2006/relationships/image" Target="../media/image4150.png"/><Relationship Id="rId812" Type="http://schemas.openxmlformats.org/officeDocument/2006/relationships/customXml" Target="../ink/ink4913.xml"/><Relationship Id="rId202" Type="http://schemas.openxmlformats.org/officeDocument/2006/relationships/image" Target="../media/image3862.png"/><Relationship Id="rId244" Type="http://schemas.openxmlformats.org/officeDocument/2006/relationships/image" Target="../media/image3881.png"/><Relationship Id="rId647" Type="http://schemas.openxmlformats.org/officeDocument/2006/relationships/image" Target="../media/image4080.png"/><Relationship Id="rId689" Type="http://schemas.openxmlformats.org/officeDocument/2006/relationships/image" Target="../media/image4101.png"/><Relationship Id="rId854" Type="http://schemas.openxmlformats.org/officeDocument/2006/relationships/customXml" Target="../ink/ink4934.xml"/><Relationship Id="rId896" Type="http://schemas.openxmlformats.org/officeDocument/2006/relationships/customXml" Target="../ink/ink4956.xml"/><Relationship Id="rId39" Type="http://schemas.openxmlformats.org/officeDocument/2006/relationships/image" Target="../media/image3783.png"/><Relationship Id="rId286" Type="http://schemas.openxmlformats.org/officeDocument/2006/relationships/image" Target="../media/image3902.png"/><Relationship Id="rId451" Type="http://schemas.openxmlformats.org/officeDocument/2006/relationships/image" Target="../media/image3982.png"/><Relationship Id="rId493" Type="http://schemas.openxmlformats.org/officeDocument/2006/relationships/image" Target="../media/image4003.png"/><Relationship Id="rId507" Type="http://schemas.openxmlformats.org/officeDocument/2006/relationships/image" Target="../media/image4010.png"/><Relationship Id="rId549" Type="http://schemas.openxmlformats.org/officeDocument/2006/relationships/image" Target="../media/image4031.png"/><Relationship Id="rId714" Type="http://schemas.openxmlformats.org/officeDocument/2006/relationships/customXml" Target="../ink/ink4864.xml"/><Relationship Id="rId756" Type="http://schemas.openxmlformats.org/officeDocument/2006/relationships/customXml" Target="../ink/ink4885.xml"/><Relationship Id="rId50" Type="http://schemas.openxmlformats.org/officeDocument/2006/relationships/customXml" Target="../ink/ink4530.xml"/><Relationship Id="rId104" Type="http://schemas.openxmlformats.org/officeDocument/2006/relationships/customXml" Target="../ink/ink4557.xml"/><Relationship Id="rId146" Type="http://schemas.openxmlformats.org/officeDocument/2006/relationships/image" Target="../media/image3835.png"/><Relationship Id="rId188" Type="http://schemas.openxmlformats.org/officeDocument/2006/relationships/image" Target="../media/image3856.png"/><Relationship Id="rId311" Type="http://schemas.openxmlformats.org/officeDocument/2006/relationships/image" Target="../media/image3914.png"/><Relationship Id="rId353" Type="http://schemas.openxmlformats.org/officeDocument/2006/relationships/customXml" Target="../ink/ink4683.xml"/><Relationship Id="rId395" Type="http://schemas.openxmlformats.org/officeDocument/2006/relationships/image" Target="../media/image3954.png"/><Relationship Id="rId409" Type="http://schemas.openxmlformats.org/officeDocument/2006/relationships/image" Target="../media/image3961.png"/><Relationship Id="rId560" Type="http://schemas.openxmlformats.org/officeDocument/2006/relationships/customXml" Target="../ink/ink4787.xml"/><Relationship Id="rId798" Type="http://schemas.openxmlformats.org/officeDocument/2006/relationships/customXml" Target="../ink/ink4906.xml"/><Relationship Id="rId92" Type="http://schemas.openxmlformats.org/officeDocument/2006/relationships/customXml" Target="../ink/ink4551.xml"/><Relationship Id="rId213" Type="http://schemas.openxmlformats.org/officeDocument/2006/relationships/customXml" Target="../ink/ink4612.xml"/><Relationship Id="rId420" Type="http://schemas.openxmlformats.org/officeDocument/2006/relationships/customXml" Target="../ink/ink4717.xml"/><Relationship Id="rId616" Type="http://schemas.openxmlformats.org/officeDocument/2006/relationships/customXml" Target="../ink/ink4815.xml"/><Relationship Id="rId658" Type="http://schemas.openxmlformats.org/officeDocument/2006/relationships/customXml" Target="../ink/ink4836.xml"/><Relationship Id="rId823" Type="http://schemas.openxmlformats.org/officeDocument/2006/relationships/image" Target="../media/image4168.png"/><Relationship Id="rId865" Type="http://schemas.openxmlformats.org/officeDocument/2006/relationships/image" Target="../media/image4189.png"/><Relationship Id="rId255" Type="http://schemas.openxmlformats.org/officeDocument/2006/relationships/customXml" Target="../ink/ink4633.xml"/><Relationship Id="rId297" Type="http://schemas.openxmlformats.org/officeDocument/2006/relationships/image" Target="../media/image3907.png"/><Relationship Id="rId462" Type="http://schemas.openxmlformats.org/officeDocument/2006/relationships/customXml" Target="../ink/ink4738.xml"/><Relationship Id="rId518" Type="http://schemas.openxmlformats.org/officeDocument/2006/relationships/customXml" Target="../ink/ink4766.xml"/><Relationship Id="rId725" Type="http://schemas.openxmlformats.org/officeDocument/2006/relationships/image" Target="../media/image4119.png"/><Relationship Id="rId115" Type="http://schemas.openxmlformats.org/officeDocument/2006/relationships/image" Target="../media/image3820.png"/><Relationship Id="rId157" Type="http://schemas.openxmlformats.org/officeDocument/2006/relationships/customXml" Target="../ink/ink4584.xml"/><Relationship Id="rId322" Type="http://schemas.openxmlformats.org/officeDocument/2006/relationships/image" Target="../media/image3919.png"/><Relationship Id="rId364" Type="http://schemas.openxmlformats.org/officeDocument/2006/relationships/image" Target="../media/image3940.png"/><Relationship Id="rId767" Type="http://schemas.openxmlformats.org/officeDocument/2006/relationships/image" Target="../media/image4140.png"/><Relationship Id="rId61" Type="http://schemas.openxmlformats.org/officeDocument/2006/relationships/image" Target="../media/image3794.png"/><Relationship Id="rId199" Type="http://schemas.openxmlformats.org/officeDocument/2006/relationships/customXml" Target="../ink/ink4605.xml"/><Relationship Id="rId571" Type="http://schemas.openxmlformats.org/officeDocument/2006/relationships/customXml" Target="../ink/ink4793.xml"/><Relationship Id="rId627" Type="http://schemas.openxmlformats.org/officeDocument/2006/relationships/image" Target="../media/image4070.png"/><Relationship Id="rId669" Type="http://schemas.openxmlformats.org/officeDocument/2006/relationships/image" Target="../media/image4091.png"/><Relationship Id="rId834" Type="http://schemas.openxmlformats.org/officeDocument/2006/relationships/customXml" Target="../ink/ink4924.xml"/><Relationship Id="rId876" Type="http://schemas.openxmlformats.org/officeDocument/2006/relationships/customXml" Target="../ink/ink4946.xml"/><Relationship Id="rId19" Type="http://schemas.openxmlformats.org/officeDocument/2006/relationships/image" Target="../media/image3773.png"/><Relationship Id="rId224" Type="http://schemas.openxmlformats.org/officeDocument/2006/relationships/image" Target="../media/image3871.png"/><Relationship Id="rId266" Type="http://schemas.openxmlformats.org/officeDocument/2006/relationships/image" Target="../media/image3892.png"/><Relationship Id="rId431" Type="http://schemas.openxmlformats.org/officeDocument/2006/relationships/image" Target="../media/image3972.png"/><Relationship Id="rId473" Type="http://schemas.openxmlformats.org/officeDocument/2006/relationships/image" Target="../media/image3993.png"/><Relationship Id="rId529" Type="http://schemas.openxmlformats.org/officeDocument/2006/relationships/image" Target="../media/image4021.png"/><Relationship Id="rId680" Type="http://schemas.openxmlformats.org/officeDocument/2006/relationships/customXml" Target="../ink/ink4847.xml"/><Relationship Id="rId736" Type="http://schemas.openxmlformats.org/officeDocument/2006/relationships/customXml" Target="../ink/ink4875.xml"/><Relationship Id="rId901" Type="http://schemas.openxmlformats.org/officeDocument/2006/relationships/image" Target="../media/image4204.png"/><Relationship Id="rId30" Type="http://schemas.openxmlformats.org/officeDocument/2006/relationships/customXml" Target="../ink/ink4520.xml"/><Relationship Id="rId126" Type="http://schemas.openxmlformats.org/officeDocument/2006/relationships/customXml" Target="../ink/ink4568.xml"/><Relationship Id="rId168" Type="http://schemas.openxmlformats.org/officeDocument/2006/relationships/image" Target="../media/image3846.png"/><Relationship Id="rId333" Type="http://schemas.openxmlformats.org/officeDocument/2006/relationships/image" Target="../media/image3924.png"/><Relationship Id="rId540" Type="http://schemas.openxmlformats.org/officeDocument/2006/relationships/customXml" Target="../ink/ink4777.xml"/><Relationship Id="rId778" Type="http://schemas.openxmlformats.org/officeDocument/2006/relationships/customXml" Target="../ink/ink4896.xml"/><Relationship Id="rId72" Type="http://schemas.openxmlformats.org/officeDocument/2006/relationships/customXml" Target="../ink/ink4541.xml"/><Relationship Id="rId375" Type="http://schemas.openxmlformats.org/officeDocument/2006/relationships/image" Target="../media/image3944.png"/><Relationship Id="rId582" Type="http://schemas.openxmlformats.org/officeDocument/2006/relationships/customXml" Target="../ink/ink4798.xml"/><Relationship Id="rId638" Type="http://schemas.openxmlformats.org/officeDocument/2006/relationships/customXml" Target="../ink/ink4826.xml"/><Relationship Id="rId803" Type="http://schemas.openxmlformats.org/officeDocument/2006/relationships/image" Target="../media/image4158.png"/><Relationship Id="rId845" Type="http://schemas.openxmlformats.org/officeDocument/2006/relationships/image" Target="../media/image4179.png"/><Relationship Id="rId3" Type="http://schemas.openxmlformats.org/officeDocument/2006/relationships/image" Target="../media/image3765.png"/><Relationship Id="rId235" Type="http://schemas.openxmlformats.org/officeDocument/2006/relationships/customXml" Target="../ink/ink4623.xml"/><Relationship Id="rId277" Type="http://schemas.openxmlformats.org/officeDocument/2006/relationships/customXml" Target="../ink/ink4644.xml"/><Relationship Id="rId400" Type="http://schemas.openxmlformats.org/officeDocument/2006/relationships/customXml" Target="../ink/ink4707.xml"/><Relationship Id="rId442" Type="http://schemas.openxmlformats.org/officeDocument/2006/relationships/customXml" Target="../ink/ink4728.xml"/><Relationship Id="rId484" Type="http://schemas.openxmlformats.org/officeDocument/2006/relationships/customXml" Target="../ink/ink4749.xml"/><Relationship Id="rId705" Type="http://schemas.openxmlformats.org/officeDocument/2006/relationships/image" Target="../media/image4109.png"/><Relationship Id="rId887" Type="http://schemas.openxmlformats.org/officeDocument/2006/relationships/image" Target="../media/image4197.png"/><Relationship Id="rId137" Type="http://schemas.openxmlformats.org/officeDocument/2006/relationships/customXml" Target="../ink/ink4574.xml"/><Relationship Id="rId302" Type="http://schemas.openxmlformats.org/officeDocument/2006/relationships/customXml" Target="../ink/ink4657.xml"/><Relationship Id="rId344" Type="http://schemas.openxmlformats.org/officeDocument/2006/relationships/image" Target="../media/image3930.png"/><Relationship Id="rId691" Type="http://schemas.openxmlformats.org/officeDocument/2006/relationships/image" Target="../media/image4102.png"/><Relationship Id="rId747" Type="http://schemas.openxmlformats.org/officeDocument/2006/relationships/image" Target="../media/image4130.png"/><Relationship Id="rId789" Type="http://schemas.openxmlformats.org/officeDocument/2006/relationships/image" Target="../media/image4151.png"/><Relationship Id="rId41" Type="http://schemas.openxmlformats.org/officeDocument/2006/relationships/image" Target="../media/image3784.png"/><Relationship Id="rId83" Type="http://schemas.openxmlformats.org/officeDocument/2006/relationships/image" Target="../media/image3804.png"/><Relationship Id="rId179" Type="http://schemas.openxmlformats.org/officeDocument/2006/relationships/customXml" Target="../ink/ink4595.xml"/><Relationship Id="rId386" Type="http://schemas.openxmlformats.org/officeDocument/2006/relationships/customXml" Target="../ink/ink4700.xml"/><Relationship Id="rId551" Type="http://schemas.openxmlformats.org/officeDocument/2006/relationships/image" Target="../media/image4032.png"/><Relationship Id="rId593" Type="http://schemas.openxmlformats.org/officeDocument/2006/relationships/image" Target="../media/image4053.png"/><Relationship Id="rId607" Type="http://schemas.openxmlformats.org/officeDocument/2006/relationships/image" Target="../media/image4060.png"/><Relationship Id="rId649" Type="http://schemas.openxmlformats.org/officeDocument/2006/relationships/image" Target="../media/image4081.png"/><Relationship Id="rId814" Type="http://schemas.openxmlformats.org/officeDocument/2006/relationships/customXml" Target="../ink/ink4914.xml"/><Relationship Id="rId856" Type="http://schemas.openxmlformats.org/officeDocument/2006/relationships/customXml" Target="../ink/ink4935.xml"/><Relationship Id="rId190" Type="http://schemas.openxmlformats.org/officeDocument/2006/relationships/image" Target="../media/image3857.png"/><Relationship Id="rId204" Type="http://schemas.openxmlformats.org/officeDocument/2006/relationships/image" Target="../media/image2783.png"/><Relationship Id="rId246" Type="http://schemas.openxmlformats.org/officeDocument/2006/relationships/image" Target="../media/image3882.png"/><Relationship Id="rId288" Type="http://schemas.openxmlformats.org/officeDocument/2006/relationships/image" Target="../media/image3903.png"/><Relationship Id="rId411" Type="http://schemas.openxmlformats.org/officeDocument/2006/relationships/image" Target="../media/image3962.png"/><Relationship Id="rId453" Type="http://schemas.openxmlformats.org/officeDocument/2006/relationships/image" Target="../media/image3983.png"/><Relationship Id="rId509" Type="http://schemas.openxmlformats.org/officeDocument/2006/relationships/image" Target="../media/image4011.png"/><Relationship Id="rId660" Type="http://schemas.openxmlformats.org/officeDocument/2006/relationships/customXml" Target="../ink/ink4837.xml"/><Relationship Id="rId898" Type="http://schemas.openxmlformats.org/officeDocument/2006/relationships/customXml" Target="../ink/ink4957.xml"/><Relationship Id="rId106" Type="http://schemas.openxmlformats.org/officeDocument/2006/relationships/customXml" Target="../ink/ink4558.xml"/><Relationship Id="rId313" Type="http://schemas.openxmlformats.org/officeDocument/2006/relationships/image" Target="../media/image3915.png"/><Relationship Id="rId495" Type="http://schemas.openxmlformats.org/officeDocument/2006/relationships/image" Target="../media/image4004.png"/><Relationship Id="rId716" Type="http://schemas.openxmlformats.org/officeDocument/2006/relationships/customXml" Target="../ink/ink4865.xml"/><Relationship Id="rId758" Type="http://schemas.openxmlformats.org/officeDocument/2006/relationships/customXml" Target="../ink/ink4886.xml"/><Relationship Id="rId10" Type="http://schemas.openxmlformats.org/officeDocument/2006/relationships/customXml" Target="../ink/ink4510.xml"/><Relationship Id="rId52" Type="http://schemas.openxmlformats.org/officeDocument/2006/relationships/customXml" Target="../ink/ink4531.xml"/><Relationship Id="rId94" Type="http://schemas.openxmlformats.org/officeDocument/2006/relationships/customXml" Target="../ink/ink4552.xml"/><Relationship Id="rId148" Type="http://schemas.openxmlformats.org/officeDocument/2006/relationships/image" Target="../media/image3836.png"/><Relationship Id="rId355" Type="http://schemas.openxmlformats.org/officeDocument/2006/relationships/customXml" Target="../ink/ink4684.xml"/><Relationship Id="rId397" Type="http://schemas.openxmlformats.org/officeDocument/2006/relationships/image" Target="../media/image3955.png"/><Relationship Id="rId520" Type="http://schemas.openxmlformats.org/officeDocument/2006/relationships/customXml" Target="../ink/ink4767.xml"/><Relationship Id="rId562" Type="http://schemas.openxmlformats.org/officeDocument/2006/relationships/customXml" Target="../ink/ink4788.xml"/><Relationship Id="rId618" Type="http://schemas.openxmlformats.org/officeDocument/2006/relationships/customXml" Target="../ink/ink4816.xml"/><Relationship Id="rId825" Type="http://schemas.openxmlformats.org/officeDocument/2006/relationships/image" Target="../media/image4169.png"/><Relationship Id="rId215" Type="http://schemas.openxmlformats.org/officeDocument/2006/relationships/customXml" Target="../ink/ink4613.xml"/><Relationship Id="rId257" Type="http://schemas.openxmlformats.org/officeDocument/2006/relationships/customXml" Target="../ink/ink4634.xml"/><Relationship Id="rId422" Type="http://schemas.openxmlformats.org/officeDocument/2006/relationships/customXml" Target="../ink/ink4718.xml"/><Relationship Id="rId464" Type="http://schemas.openxmlformats.org/officeDocument/2006/relationships/customXml" Target="../ink/ink4739.xml"/><Relationship Id="rId867" Type="http://schemas.openxmlformats.org/officeDocument/2006/relationships/image" Target="../media/image33.png"/><Relationship Id="rId299" Type="http://schemas.openxmlformats.org/officeDocument/2006/relationships/image" Target="../media/image3908.png"/><Relationship Id="rId727" Type="http://schemas.openxmlformats.org/officeDocument/2006/relationships/image" Target="../media/image4120.png"/><Relationship Id="rId63" Type="http://schemas.openxmlformats.org/officeDocument/2006/relationships/image" Target="../media/image3795.png"/><Relationship Id="rId159" Type="http://schemas.openxmlformats.org/officeDocument/2006/relationships/customXml" Target="../ink/ink4585.xml"/><Relationship Id="rId366" Type="http://schemas.openxmlformats.org/officeDocument/2006/relationships/image" Target="../media/image3941.png"/><Relationship Id="rId573" Type="http://schemas.openxmlformats.org/officeDocument/2006/relationships/customXml" Target="../ink/ink4794.xml"/><Relationship Id="rId780" Type="http://schemas.openxmlformats.org/officeDocument/2006/relationships/customXml" Target="../ink/ink4897.xml"/><Relationship Id="rId226" Type="http://schemas.openxmlformats.org/officeDocument/2006/relationships/image" Target="../media/image3872.png"/><Relationship Id="rId433" Type="http://schemas.openxmlformats.org/officeDocument/2006/relationships/image" Target="../media/image3973.png"/><Relationship Id="rId878" Type="http://schemas.openxmlformats.org/officeDocument/2006/relationships/customXml" Target="../ink/ink4947.xml"/><Relationship Id="rId640" Type="http://schemas.openxmlformats.org/officeDocument/2006/relationships/customXml" Target="../ink/ink4827.xml"/><Relationship Id="rId738" Type="http://schemas.openxmlformats.org/officeDocument/2006/relationships/customXml" Target="../ink/ink4876.xml"/><Relationship Id="rId74" Type="http://schemas.openxmlformats.org/officeDocument/2006/relationships/customXml" Target="../ink/ink4542.xml"/><Relationship Id="rId377" Type="http://schemas.openxmlformats.org/officeDocument/2006/relationships/image" Target="../media/image3945.png"/><Relationship Id="rId500" Type="http://schemas.openxmlformats.org/officeDocument/2006/relationships/customXml" Target="../ink/ink4757.xml"/><Relationship Id="rId584" Type="http://schemas.openxmlformats.org/officeDocument/2006/relationships/customXml" Target="../ink/ink4799.xml"/><Relationship Id="rId805" Type="http://schemas.openxmlformats.org/officeDocument/2006/relationships/image" Target="../media/image4159.png"/><Relationship Id="rId5" Type="http://schemas.openxmlformats.org/officeDocument/2006/relationships/image" Target="../media/image3766.png"/><Relationship Id="rId237" Type="http://schemas.openxmlformats.org/officeDocument/2006/relationships/customXml" Target="../ink/ink4624.xml"/><Relationship Id="rId791" Type="http://schemas.openxmlformats.org/officeDocument/2006/relationships/image" Target="../media/image4152.png"/><Relationship Id="rId889" Type="http://schemas.openxmlformats.org/officeDocument/2006/relationships/image" Target="../media/image4198.png"/><Relationship Id="rId444" Type="http://schemas.openxmlformats.org/officeDocument/2006/relationships/customXml" Target="../ink/ink4729.xml"/><Relationship Id="rId651" Type="http://schemas.openxmlformats.org/officeDocument/2006/relationships/image" Target="../media/image4082.png"/><Relationship Id="rId749" Type="http://schemas.openxmlformats.org/officeDocument/2006/relationships/image" Target="../media/image4131.png"/><Relationship Id="rId290" Type="http://schemas.openxmlformats.org/officeDocument/2006/relationships/customXml" Target="../ink/ink4651.xml"/><Relationship Id="rId304" Type="http://schemas.openxmlformats.org/officeDocument/2006/relationships/customXml" Target="../ink/ink4658.xml"/><Relationship Id="rId388" Type="http://schemas.openxmlformats.org/officeDocument/2006/relationships/customXml" Target="../ink/ink4701.xml"/><Relationship Id="rId511" Type="http://schemas.openxmlformats.org/officeDocument/2006/relationships/image" Target="../media/image4012.png"/><Relationship Id="rId609" Type="http://schemas.openxmlformats.org/officeDocument/2006/relationships/image" Target="../media/image4061.png"/><Relationship Id="rId85" Type="http://schemas.openxmlformats.org/officeDocument/2006/relationships/image" Target="../media/image3805.png"/><Relationship Id="rId150" Type="http://schemas.openxmlformats.org/officeDocument/2006/relationships/image" Target="../media/image3837.png"/><Relationship Id="rId595" Type="http://schemas.openxmlformats.org/officeDocument/2006/relationships/image" Target="../media/image4054.png"/><Relationship Id="rId816" Type="http://schemas.openxmlformats.org/officeDocument/2006/relationships/customXml" Target="../ink/ink4915.xml"/><Relationship Id="rId248" Type="http://schemas.openxmlformats.org/officeDocument/2006/relationships/image" Target="../media/image3883.png"/><Relationship Id="rId455" Type="http://schemas.openxmlformats.org/officeDocument/2006/relationships/image" Target="../media/image3984.png"/><Relationship Id="rId662" Type="http://schemas.openxmlformats.org/officeDocument/2006/relationships/customXml" Target="../ink/ink4838.xml"/><Relationship Id="rId12" Type="http://schemas.openxmlformats.org/officeDocument/2006/relationships/customXml" Target="../ink/ink4511.xml"/><Relationship Id="rId108" Type="http://schemas.openxmlformats.org/officeDocument/2006/relationships/customXml" Target="../ink/ink4559.xml"/><Relationship Id="rId315" Type="http://schemas.openxmlformats.org/officeDocument/2006/relationships/image" Target="../media/image3916.png"/><Relationship Id="rId522" Type="http://schemas.openxmlformats.org/officeDocument/2006/relationships/customXml" Target="../ink/ink4768.xml"/><Relationship Id="rId96" Type="http://schemas.openxmlformats.org/officeDocument/2006/relationships/customXml" Target="../ink/ink4553.xml"/><Relationship Id="rId161" Type="http://schemas.openxmlformats.org/officeDocument/2006/relationships/customXml" Target="../ink/ink4586.xml"/><Relationship Id="rId399" Type="http://schemas.openxmlformats.org/officeDocument/2006/relationships/image" Target="../media/image3956.png"/><Relationship Id="rId827" Type="http://schemas.openxmlformats.org/officeDocument/2006/relationships/image" Target="../media/image4170.png"/><Relationship Id="rId259" Type="http://schemas.openxmlformats.org/officeDocument/2006/relationships/customXml" Target="../ink/ink4635.xml"/><Relationship Id="rId466" Type="http://schemas.openxmlformats.org/officeDocument/2006/relationships/customXml" Target="../ink/ink4740.xml"/><Relationship Id="rId673" Type="http://schemas.openxmlformats.org/officeDocument/2006/relationships/image" Target="../media/image4093.png"/><Relationship Id="rId880" Type="http://schemas.openxmlformats.org/officeDocument/2006/relationships/customXml" Target="../ink/ink4948.xml"/><Relationship Id="rId23" Type="http://schemas.openxmlformats.org/officeDocument/2006/relationships/image" Target="../media/image3775.png"/><Relationship Id="rId119" Type="http://schemas.openxmlformats.org/officeDocument/2006/relationships/image" Target="../media/image3822.png"/><Relationship Id="rId326" Type="http://schemas.openxmlformats.org/officeDocument/2006/relationships/image" Target="../media/image3921.png"/><Relationship Id="rId533" Type="http://schemas.openxmlformats.org/officeDocument/2006/relationships/image" Target="../media/image4023.png"/><Relationship Id="rId740" Type="http://schemas.openxmlformats.org/officeDocument/2006/relationships/customXml" Target="../ink/ink4877.xml"/><Relationship Id="rId838" Type="http://schemas.openxmlformats.org/officeDocument/2006/relationships/customXml" Target="../ink/ink4926.xml"/><Relationship Id="rId172" Type="http://schemas.openxmlformats.org/officeDocument/2006/relationships/image" Target="../media/image3848.png"/><Relationship Id="rId477" Type="http://schemas.openxmlformats.org/officeDocument/2006/relationships/image" Target="../media/image3995.png"/><Relationship Id="rId600" Type="http://schemas.openxmlformats.org/officeDocument/2006/relationships/customXml" Target="../ink/ink4807.xml"/><Relationship Id="rId684" Type="http://schemas.openxmlformats.org/officeDocument/2006/relationships/customXml" Target="../ink/ink4849.xml"/><Relationship Id="rId337" Type="http://schemas.openxmlformats.org/officeDocument/2006/relationships/customXml" Target="../ink/ink4675.xml"/><Relationship Id="rId891" Type="http://schemas.openxmlformats.org/officeDocument/2006/relationships/image" Target="../media/image4199.png"/><Relationship Id="rId905" Type="http://schemas.openxmlformats.org/officeDocument/2006/relationships/image" Target="../media/image4206.png"/><Relationship Id="rId34" Type="http://schemas.openxmlformats.org/officeDocument/2006/relationships/customXml" Target="../ink/ink4522.xml"/><Relationship Id="rId544" Type="http://schemas.openxmlformats.org/officeDocument/2006/relationships/customXml" Target="../ink/ink4779.xml"/><Relationship Id="rId751" Type="http://schemas.openxmlformats.org/officeDocument/2006/relationships/image" Target="../media/image4132.png"/><Relationship Id="rId849" Type="http://schemas.openxmlformats.org/officeDocument/2006/relationships/image" Target="../media/image4181.png"/><Relationship Id="rId183" Type="http://schemas.openxmlformats.org/officeDocument/2006/relationships/customXml" Target="../ink/ink4597.xml"/><Relationship Id="rId390" Type="http://schemas.openxmlformats.org/officeDocument/2006/relationships/customXml" Target="../ink/ink4702.xml"/><Relationship Id="rId404" Type="http://schemas.openxmlformats.org/officeDocument/2006/relationships/customXml" Target="../ink/ink4709.xml"/><Relationship Id="rId611" Type="http://schemas.openxmlformats.org/officeDocument/2006/relationships/image" Target="../media/image4062.png"/><Relationship Id="rId250" Type="http://schemas.openxmlformats.org/officeDocument/2006/relationships/image" Target="../media/image3884.png"/><Relationship Id="rId488" Type="http://schemas.openxmlformats.org/officeDocument/2006/relationships/customXml" Target="../ink/ink4751.xml"/><Relationship Id="rId695" Type="http://schemas.openxmlformats.org/officeDocument/2006/relationships/image" Target="../media/image4104.png"/><Relationship Id="rId709" Type="http://schemas.openxmlformats.org/officeDocument/2006/relationships/image" Target="../media/image4111.png"/><Relationship Id="rId45" Type="http://schemas.openxmlformats.org/officeDocument/2006/relationships/image" Target="../media/image3786.png"/><Relationship Id="rId110" Type="http://schemas.openxmlformats.org/officeDocument/2006/relationships/customXml" Target="../ink/ink4560.xml"/><Relationship Id="rId348" Type="http://schemas.openxmlformats.org/officeDocument/2006/relationships/image" Target="../media/image3932.png"/><Relationship Id="rId555" Type="http://schemas.openxmlformats.org/officeDocument/2006/relationships/image" Target="../media/image4034.png"/><Relationship Id="rId762" Type="http://schemas.openxmlformats.org/officeDocument/2006/relationships/customXml" Target="../ink/ink4888.xml"/><Relationship Id="rId194" Type="http://schemas.openxmlformats.org/officeDocument/2006/relationships/image" Target="../media/image3858.png"/><Relationship Id="rId208" Type="http://schemas.openxmlformats.org/officeDocument/2006/relationships/image" Target="../media/image3864.png"/><Relationship Id="rId415" Type="http://schemas.openxmlformats.org/officeDocument/2006/relationships/image" Target="../media/image3964.png"/><Relationship Id="rId622" Type="http://schemas.openxmlformats.org/officeDocument/2006/relationships/customXml" Target="../ink/ink4818.xml"/><Relationship Id="rId261" Type="http://schemas.openxmlformats.org/officeDocument/2006/relationships/customXml" Target="../ink/ink4636.xml"/><Relationship Id="rId499" Type="http://schemas.openxmlformats.org/officeDocument/2006/relationships/image" Target="../media/image4006.png"/><Relationship Id="rId56" Type="http://schemas.openxmlformats.org/officeDocument/2006/relationships/customXml" Target="../ink/ink4533.xml"/><Relationship Id="rId359" Type="http://schemas.openxmlformats.org/officeDocument/2006/relationships/customXml" Target="../ink/ink4686.xml"/><Relationship Id="rId566" Type="http://schemas.openxmlformats.org/officeDocument/2006/relationships/image" Target="../media/image4039.png"/><Relationship Id="rId773" Type="http://schemas.openxmlformats.org/officeDocument/2006/relationships/image" Target="../media/image4143.png"/><Relationship Id="rId121" Type="http://schemas.openxmlformats.org/officeDocument/2006/relationships/image" Target="../media/image3823.png"/><Relationship Id="rId219" Type="http://schemas.openxmlformats.org/officeDocument/2006/relationships/customXml" Target="../ink/ink4615.xml"/><Relationship Id="rId426" Type="http://schemas.openxmlformats.org/officeDocument/2006/relationships/customXml" Target="../ink/ink4720.xml"/><Relationship Id="rId633" Type="http://schemas.openxmlformats.org/officeDocument/2006/relationships/image" Target="../media/image4073.png"/><Relationship Id="rId840" Type="http://schemas.openxmlformats.org/officeDocument/2006/relationships/customXml" Target="../ink/ink4927.xml"/><Relationship Id="rId67" Type="http://schemas.openxmlformats.org/officeDocument/2006/relationships/image" Target="../media/image3797.png"/><Relationship Id="rId272" Type="http://schemas.openxmlformats.org/officeDocument/2006/relationships/image" Target="../media/image3895.png"/><Relationship Id="rId577" Type="http://schemas.openxmlformats.org/officeDocument/2006/relationships/image" Target="../media/image4045.png"/><Relationship Id="rId700" Type="http://schemas.openxmlformats.org/officeDocument/2006/relationships/customXml" Target="../ink/ink4857.xml"/><Relationship Id="rId132" Type="http://schemas.openxmlformats.org/officeDocument/2006/relationships/customXml" Target="../ink/ink4571.xml"/><Relationship Id="rId784" Type="http://schemas.openxmlformats.org/officeDocument/2006/relationships/customXml" Target="../ink/ink4899.xml"/><Relationship Id="rId437" Type="http://schemas.openxmlformats.org/officeDocument/2006/relationships/image" Target="../media/image3975.png"/><Relationship Id="rId644" Type="http://schemas.openxmlformats.org/officeDocument/2006/relationships/customXml" Target="../ink/ink4829.xml"/><Relationship Id="rId851" Type="http://schemas.openxmlformats.org/officeDocument/2006/relationships/image" Target="../media/image4182.png"/><Relationship Id="rId283" Type="http://schemas.openxmlformats.org/officeDocument/2006/relationships/customXml" Target="../ink/ink4647.xml"/><Relationship Id="rId490" Type="http://schemas.openxmlformats.org/officeDocument/2006/relationships/customXml" Target="../ink/ink4752.xml"/><Relationship Id="rId504" Type="http://schemas.openxmlformats.org/officeDocument/2006/relationships/customXml" Target="../ink/ink4759.xml"/><Relationship Id="rId711" Type="http://schemas.openxmlformats.org/officeDocument/2006/relationships/image" Target="../media/image4112.png"/><Relationship Id="rId78" Type="http://schemas.openxmlformats.org/officeDocument/2006/relationships/customXml" Target="../ink/ink4544.xml"/><Relationship Id="rId143" Type="http://schemas.openxmlformats.org/officeDocument/2006/relationships/customXml" Target="../ink/ink4577.xml"/><Relationship Id="rId350" Type="http://schemas.openxmlformats.org/officeDocument/2006/relationships/image" Target="../media/image3933.png"/><Relationship Id="rId588" Type="http://schemas.openxmlformats.org/officeDocument/2006/relationships/customXml" Target="../ink/ink4801.xml"/><Relationship Id="rId795" Type="http://schemas.openxmlformats.org/officeDocument/2006/relationships/image" Target="../media/image4154.png"/><Relationship Id="rId809" Type="http://schemas.openxmlformats.org/officeDocument/2006/relationships/image" Target="../media/image4161.png"/><Relationship Id="rId9" Type="http://schemas.openxmlformats.org/officeDocument/2006/relationships/image" Target="../media/image3768.png"/><Relationship Id="rId210" Type="http://schemas.openxmlformats.org/officeDocument/2006/relationships/image" Target="../media/image3865.png"/><Relationship Id="rId448" Type="http://schemas.openxmlformats.org/officeDocument/2006/relationships/customXml" Target="../ink/ink4731.xml"/><Relationship Id="rId655" Type="http://schemas.openxmlformats.org/officeDocument/2006/relationships/image" Target="../media/image4084.png"/><Relationship Id="rId862" Type="http://schemas.openxmlformats.org/officeDocument/2006/relationships/customXml" Target="../ink/ink4938.xml"/><Relationship Id="rId294" Type="http://schemas.openxmlformats.org/officeDocument/2006/relationships/customXml" Target="../ink/ink4653.xml"/><Relationship Id="rId308" Type="http://schemas.openxmlformats.org/officeDocument/2006/relationships/customXml" Target="../ink/ink4660.xml"/><Relationship Id="rId515" Type="http://schemas.openxmlformats.org/officeDocument/2006/relationships/image" Target="../media/image4014.png"/><Relationship Id="rId722" Type="http://schemas.openxmlformats.org/officeDocument/2006/relationships/customXml" Target="../ink/ink4868.xml"/><Relationship Id="rId89" Type="http://schemas.openxmlformats.org/officeDocument/2006/relationships/image" Target="../media/image3807.png"/><Relationship Id="rId154" Type="http://schemas.openxmlformats.org/officeDocument/2006/relationships/image" Target="../media/image3839.png"/><Relationship Id="rId361" Type="http://schemas.openxmlformats.org/officeDocument/2006/relationships/customXml" Target="../ink/ink4687.xml"/><Relationship Id="rId599" Type="http://schemas.openxmlformats.org/officeDocument/2006/relationships/image" Target="../media/image4056.png"/><Relationship Id="rId459" Type="http://schemas.openxmlformats.org/officeDocument/2006/relationships/image" Target="../media/image3986.png"/><Relationship Id="rId666" Type="http://schemas.openxmlformats.org/officeDocument/2006/relationships/customXml" Target="../ink/ink4840.xml"/><Relationship Id="rId873" Type="http://schemas.openxmlformats.org/officeDocument/2006/relationships/image" Target="../media/image4191.png"/><Relationship Id="rId16" Type="http://schemas.openxmlformats.org/officeDocument/2006/relationships/customXml" Target="../ink/ink4513.xml"/><Relationship Id="rId221" Type="http://schemas.openxmlformats.org/officeDocument/2006/relationships/customXml" Target="../ink/ink4616.xml"/><Relationship Id="rId319" Type="http://schemas.openxmlformats.org/officeDocument/2006/relationships/customXml" Target="../ink/ink4666.xml"/><Relationship Id="rId526" Type="http://schemas.openxmlformats.org/officeDocument/2006/relationships/customXml" Target="../ink/ink4770.xml"/><Relationship Id="rId733" Type="http://schemas.openxmlformats.org/officeDocument/2006/relationships/image" Target="../media/image4123.png"/><Relationship Id="rId165" Type="http://schemas.openxmlformats.org/officeDocument/2006/relationships/customXml" Target="../ink/ink4588.xml"/><Relationship Id="rId372" Type="http://schemas.openxmlformats.org/officeDocument/2006/relationships/image" Target="../media/image3536.png"/><Relationship Id="rId677" Type="http://schemas.openxmlformats.org/officeDocument/2006/relationships/image" Target="../media/image4095.png"/><Relationship Id="rId800" Type="http://schemas.openxmlformats.org/officeDocument/2006/relationships/customXml" Target="../ink/ink4907.xml"/><Relationship Id="rId232" Type="http://schemas.openxmlformats.org/officeDocument/2006/relationships/image" Target="../media/image3875.png"/><Relationship Id="rId884" Type="http://schemas.openxmlformats.org/officeDocument/2006/relationships/customXml" Target="../ink/ink4950.xml"/><Relationship Id="rId27" Type="http://schemas.openxmlformats.org/officeDocument/2006/relationships/image" Target="../media/image3777.png"/><Relationship Id="rId537" Type="http://schemas.openxmlformats.org/officeDocument/2006/relationships/image" Target="../media/image4025.png"/><Relationship Id="rId744" Type="http://schemas.openxmlformats.org/officeDocument/2006/relationships/customXml" Target="../ink/ink4879.xml"/><Relationship Id="rId80" Type="http://schemas.openxmlformats.org/officeDocument/2006/relationships/customXml" Target="../ink/ink4545.xml"/><Relationship Id="rId176" Type="http://schemas.openxmlformats.org/officeDocument/2006/relationships/image" Target="../media/image3850.png"/><Relationship Id="rId383" Type="http://schemas.openxmlformats.org/officeDocument/2006/relationships/image" Target="../media/image3948.png"/><Relationship Id="rId590" Type="http://schemas.openxmlformats.org/officeDocument/2006/relationships/customXml" Target="../ink/ink4802.xml"/><Relationship Id="rId604" Type="http://schemas.openxmlformats.org/officeDocument/2006/relationships/customXml" Target="../ink/ink4809.xml"/><Relationship Id="rId811" Type="http://schemas.openxmlformats.org/officeDocument/2006/relationships/image" Target="../media/image4162.png"/><Relationship Id="rId243" Type="http://schemas.openxmlformats.org/officeDocument/2006/relationships/customXml" Target="../ink/ink4627.xml"/><Relationship Id="rId450" Type="http://schemas.openxmlformats.org/officeDocument/2006/relationships/customXml" Target="../ink/ink4732.xml"/><Relationship Id="rId688" Type="http://schemas.openxmlformats.org/officeDocument/2006/relationships/customXml" Target="../ink/ink4851.xml"/><Relationship Id="rId895" Type="http://schemas.openxmlformats.org/officeDocument/2006/relationships/image" Target="../media/image4201.png"/><Relationship Id="rId909" Type="http://schemas.openxmlformats.org/officeDocument/2006/relationships/image" Target="../media/image4208.png"/><Relationship Id="rId38" Type="http://schemas.openxmlformats.org/officeDocument/2006/relationships/customXml" Target="../ink/ink4524.xml"/><Relationship Id="rId103" Type="http://schemas.openxmlformats.org/officeDocument/2006/relationships/image" Target="../media/image3814.png"/><Relationship Id="rId310" Type="http://schemas.openxmlformats.org/officeDocument/2006/relationships/customXml" Target="../ink/ink4661.xml"/><Relationship Id="rId548" Type="http://schemas.openxmlformats.org/officeDocument/2006/relationships/customXml" Target="../ink/ink4781.xml"/><Relationship Id="rId755" Type="http://schemas.openxmlformats.org/officeDocument/2006/relationships/image" Target="../media/image4134.png"/><Relationship Id="rId91" Type="http://schemas.openxmlformats.org/officeDocument/2006/relationships/image" Target="../media/image3808.png"/><Relationship Id="rId187" Type="http://schemas.openxmlformats.org/officeDocument/2006/relationships/customXml" Target="../ink/ink4599.xml"/><Relationship Id="rId394" Type="http://schemas.openxmlformats.org/officeDocument/2006/relationships/customXml" Target="../ink/ink4704.xml"/><Relationship Id="rId408" Type="http://schemas.openxmlformats.org/officeDocument/2006/relationships/customXml" Target="../ink/ink4711.xml"/><Relationship Id="rId615" Type="http://schemas.openxmlformats.org/officeDocument/2006/relationships/image" Target="../media/image4064.png"/><Relationship Id="rId822" Type="http://schemas.openxmlformats.org/officeDocument/2006/relationships/customXml" Target="../ink/ink4918.xml"/><Relationship Id="rId254" Type="http://schemas.openxmlformats.org/officeDocument/2006/relationships/image" Target="../media/image3886.png"/><Relationship Id="rId699" Type="http://schemas.openxmlformats.org/officeDocument/2006/relationships/image" Target="../media/image4106.png"/><Relationship Id="rId49" Type="http://schemas.openxmlformats.org/officeDocument/2006/relationships/image" Target="../media/image3788.png"/><Relationship Id="rId114" Type="http://schemas.openxmlformats.org/officeDocument/2006/relationships/customXml" Target="../ink/ink4562.xml"/><Relationship Id="rId461" Type="http://schemas.openxmlformats.org/officeDocument/2006/relationships/image" Target="../media/image3987.png"/><Relationship Id="rId559" Type="http://schemas.openxmlformats.org/officeDocument/2006/relationships/image" Target="../media/image4036.png"/><Relationship Id="rId766" Type="http://schemas.openxmlformats.org/officeDocument/2006/relationships/customXml" Target="../ink/ink4890.xml"/><Relationship Id="rId198" Type="http://schemas.openxmlformats.org/officeDocument/2006/relationships/image" Target="../media/image3860.png"/><Relationship Id="rId321" Type="http://schemas.openxmlformats.org/officeDocument/2006/relationships/customXml" Target="../ink/ink4667.xml"/><Relationship Id="rId419" Type="http://schemas.openxmlformats.org/officeDocument/2006/relationships/image" Target="../media/image3966.png"/><Relationship Id="rId626" Type="http://schemas.openxmlformats.org/officeDocument/2006/relationships/customXml" Target="../ink/ink4820.xml"/><Relationship Id="rId833" Type="http://schemas.openxmlformats.org/officeDocument/2006/relationships/image" Target="../media/image4173.png"/><Relationship Id="rId265" Type="http://schemas.openxmlformats.org/officeDocument/2006/relationships/customXml" Target="../ink/ink4638.xml"/><Relationship Id="rId472" Type="http://schemas.openxmlformats.org/officeDocument/2006/relationships/customXml" Target="../ink/ink4743.xml"/><Relationship Id="rId900" Type="http://schemas.openxmlformats.org/officeDocument/2006/relationships/customXml" Target="../ink/ink4958.xml"/><Relationship Id="rId125" Type="http://schemas.openxmlformats.org/officeDocument/2006/relationships/image" Target="../media/image3825.png"/><Relationship Id="rId332" Type="http://schemas.openxmlformats.org/officeDocument/2006/relationships/customXml" Target="../ink/ink4673.xml"/><Relationship Id="rId777" Type="http://schemas.openxmlformats.org/officeDocument/2006/relationships/image" Target="../media/image4145.png"/><Relationship Id="rId637" Type="http://schemas.openxmlformats.org/officeDocument/2006/relationships/image" Target="../media/image4075.png"/><Relationship Id="rId844" Type="http://schemas.openxmlformats.org/officeDocument/2006/relationships/customXml" Target="../ink/ink4929.xml"/><Relationship Id="rId276" Type="http://schemas.openxmlformats.org/officeDocument/2006/relationships/image" Target="../media/image3897.png"/><Relationship Id="rId483" Type="http://schemas.openxmlformats.org/officeDocument/2006/relationships/image" Target="../media/image3998.png"/><Relationship Id="rId690" Type="http://schemas.openxmlformats.org/officeDocument/2006/relationships/customXml" Target="../ink/ink4852.xml"/><Relationship Id="rId704" Type="http://schemas.openxmlformats.org/officeDocument/2006/relationships/customXml" Target="../ink/ink4859.xml"/><Relationship Id="rId40" Type="http://schemas.openxmlformats.org/officeDocument/2006/relationships/customXml" Target="../ink/ink4525.xml"/><Relationship Id="rId136" Type="http://schemas.openxmlformats.org/officeDocument/2006/relationships/image" Target="../media/image3830.png"/><Relationship Id="rId343" Type="http://schemas.openxmlformats.org/officeDocument/2006/relationships/customXml" Target="../ink/ink4678.xml"/><Relationship Id="rId550" Type="http://schemas.openxmlformats.org/officeDocument/2006/relationships/customXml" Target="../ink/ink4782.xml"/><Relationship Id="rId788" Type="http://schemas.openxmlformats.org/officeDocument/2006/relationships/customXml" Target="../ink/ink4901.xml"/><Relationship Id="rId203" Type="http://schemas.openxmlformats.org/officeDocument/2006/relationships/customXml" Target="../ink/ink4607.xml"/><Relationship Id="rId648" Type="http://schemas.openxmlformats.org/officeDocument/2006/relationships/customXml" Target="../ink/ink4831.xml"/><Relationship Id="rId855" Type="http://schemas.openxmlformats.org/officeDocument/2006/relationships/image" Target="../media/image4184.png"/><Relationship Id="rId287" Type="http://schemas.openxmlformats.org/officeDocument/2006/relationships/customXml" Target="../ink/ink4649.xml"/><Relationship Id="rId410" Type="http://schemas.openxmlformats.org/officeDocument/2006/relationships/customXml" Target="../ink/ink4712.xml"/><Relationship Id="rId494" Type="http://schemas.openxmlformats.org/officeDocument/2006/relationships/customXml" Target="../ink/ink4754.xml"/><Relationship Id="rId508" Type="http://schemas.openxmlformats.org/officeDocument/2006/relationships/customXml" Target="../ink/ink4761.xml"/><Relationship Id="rId715" Type="http://schemas.openxmlformats.org/officeDocument/2006/relationships/image" Target="../media/image4114.png"/><Relationship Id="rId147" Type="http://schemas.openxmlformats.org/officeDocument/2006/relationships/customXml" Target="../ink/ink4579.xml"/><Relationship Id="rId354" Type="http://schemas.openxmlformats.org/officeDocument/2006/relationships/image" Target="../media/image3935.png"/><Relationship Id="rId799" Type="http://schemas.openxmlformats.org/officeDocument/2006/relationships/image" Target="../media/image4156.png"/><Relationship Id="rId51" Type="http://schemas.openxmlformats.org/officeDocument/2006/relationships/image" Target="../media/image3789.png"/><Relationship Id="rId561" Type="http://schemas.openxmlformats.org/officeDocument/2006/relationships/image" Target="../media/image4037.png"/><Relationship Id="rId659" Type="http://schemas.openxmlformats.org/officeDocument/2006/relationships/image" Target="../media/image4086.png"/><Relationship Id="rId866" Type="http://schemas.openxmlformats.org/officeDocument/2006/relationships/customXml" Target="../ink/ink4940.xml"/><Relationship Id="rId214" Type="http://schemas.openxmlformats.org/officeDocument/2006/relationships/image" Target="../media/image3867.png"/><Relationship Id="rId298" Type="http://schemas.openxmlformats.org/officeDocument/2006/relationships/customXml" Target="../ink/ink4655.xml"/><Relationship Id="rId421" Type="http://schemas.openxmlformats.org/officeDocument/2006/relationships/image" Target="../media/image3967.png"/><Relationship Id="rId519" Type="http://schemas.openxmlformats.org/officeDocument/2006/relationships/image" Target="../media/image4016.png"/><Relationship Id="rId158" Type="http://schemas.openxmlformats.org/officeDocument/2006/relationships/image" Target="../media/image3841.png"/><Relationship Id="rId726" Type="http://schemas.openxmlformats.org/officeDocument/2006/relationships/customXml" Target="../ink/ink4870.xml"/><Relationship Id="rId62" Type="http://schemas.openxmlformats.org/officeDocument/2006/relationships/customXml" Target="../ink/ink4536.xml"/><Relationship Id="rId365" Type="http://schemas.openxmlformats.org/officeDocument/2006/relationships/customXml" Target="../ink/ink4689.xml"/><Relationship Id="rId572" Type="http://schemas.openxmlformats.org/officeDocument/2006/relationships/image" Target="../media/image4042.png"/><Relationship Id="rId225" Type="http://schemas.openxmlformats.org/officeDocument/2006/relationships/customXml" Target="../ink/ink4618.xml"/><Relationship Id="rId432" Type="http://schemas.openxmlformats.org/officeDocument/2006/relationships/customXml" Target="../ink/ink4723.xml"/><Relationship Id="rId877" Type="http://schemas.openxmlformats.org/officeDocument/2006/relationships/image" Target="../media/image4192.png"/><Relationship Id="rId737" Type="http://schemas.openxmlformats.org/officeDocument/2006/relationships/image" Target="../media/image4125.png"/><Relationship Id="rId73" Type="http://schemas.openxmlformats.org/officeDocument/2006/relationships/image" Target="../media/image3799.png"/><Relationship Id="rId169" Type="http://schemas.openxmlformats.org/officeDocument/2006/relationships/customXml" Target="../ink/ink4590.xml"/><Relationship Id="rId376" Type="http://schemas.openxmlformats.org/officeDocument/2006/relationships/customXml" Target="../ink/ink4695.xml"/><Relationship Id="rId583" Type="http://schemas.openxmlformats.org/officeDocument/2006/relationships/image" Target="../media/image4048.png"/><Relationship Id="rId790" Type="http://schemas.openxmlformats.org/officeDocument/2006/relationships/customXml" Target="../ink/ink4902.xml"/><Relationship Id="rId804" Type="http://schemas.openxmlformats.org/officeDocument/2006/relationships/customXml" Target="../ink/ink4909.xml"/><Relationship Id="rId4" Type="http://schemas.openxmlformats.org/officeDocument/2006/relationships/customXml" Target="../ink/ink4507.xml"/><Relationship Id="rId236" Type="http://schemas.openxmlformats.org/officeDocument/2006/relationships/image" Target="../media/image3877.png"/><Relationship Id="rId443" Type="http://schemas.openxmlformats.org/officeDocument/2006/relationships/image" Target="../media/image3978.png"/><Relationship Id="rId650" Type="http://schemas.openxmlformats.org/officeDocument/2006/relationships/customXml" Target="../ink/ink4832.xml"/><Relationship Id="rId888" Type="http://schemas.openxmlformats.org/officeDocument/2006/relationships/customXml" Target="../ink/ink4952.xml"/><Relationship Id="rId303" Type="http://schemas.openxmlformats.org/officeDocument/2006/relationships/image" Target="../media/image3910.png"/><Relationship Id="rId748" Type="http://schemas.openxmlformats.org/officeDocument/2006/relationships/customXml" Target="../ink/ink4881.xml"/><Relationship Id="rId84" Type="http://schemas.openxmlformats.org/officeDocument/2006/relationships/customXml" Target="../ink/ink4547.xml"/><Relationship Id="rId387" Type="http://schemas.openxmlformats.org/officeDocument/2006/relationships/image" Target="../media/image3950.png"/><Relationship Id="rId510" Type="http://schemas.openxmlformats.org/officeDocument/2006/relationships/customXml" Target="../ink/ink4762.xml"/><Relationship Id="rId594" Type="http://schemas.openxmlformats.org/officeDocument/2006/relationships/customXml" Target="../ink/ink4804.xml"/><Relationship Id="rId608" Type="http://schemas.openxmlformats.org/officeDocument/2006/relationships/customXml" Target="../ink/ink4811.xml"/><Relationship Id="rId815" Type="http://schemas.openxmlformats.org/officeDocument/2006/relationships/image" Target="../media/image4164.png"/><Relationship Id="rId247" Type="http://schemas.openxmlformats.org/officeDocument/2006/relationships/customXml" Target="../ink/ink4629.xml"/><Relationship Id="rId899" Type="http://schemas.openxmlformats.org/officeDocument/2006/relationships/image" Target="../media/image4203.png"/><Relationship Id="rId107" Type="http://schemas.openxmlformats.org/officeDocument/2006/relationships/image" Target="../media/image3816.png"/><Relationship Id="rId454" Type="http://schemas.openxmlformats.org/officeDocument/2006/relationships/customXml" Target="../ink/ink4734.xml"/><Relationship Id="rId661" Type="http://schemas.openxmlformats.org/officeDocument/2006/relationships/image" Target="../media/image4087.png"/><Relationship Id="rId759" Type="http://schemas.openxmlformats.org/officeDocument/2006/relationships/image" Target="../media/image4136.png"/><Relationship Id="rId11" Type="http://schemas.openxmlformats.org/officeDocument/2006/relationships/image" Target="../media/image3769.png"/><Relationship Id="rId314" Type="http://schemas.openxmlformats.org/officeDocument/2006/relationships/customXml" Target="../ink/ink4663.xml"/><Relationship Id="rId398" Type="http://schemas.openxmlformats.org/officeDocument/2006/relationships/customXml" Target="../ink/ink4706.xml"/><Relationship Id="rId521" Type="http://schemas.openxmlformats.org/officeDocument/2006/relationships/image" Target="../media/image4017.png"/><Relationship Id="rId619" Type="http://schemas.openxmlformats.org/officeDocument/2006/relationships/image" Target="../media/image4066.png"/><Relationship Id="rId95" Type="http://schemas.openxmlformats.org/officeDocument/2006/relationships/image" Target="../media/image3810.png"/><Relationship Id="rId160" Type="http://schemas.openxmlformats.org/officeDocument/2006/relationships/image" Target="../media/image3842.png"/><Relationship Id="rId826" Type="http://schemas.openxmlformats.org/officeDocument/2006/relationships/customXml" Target="../ink/ink4920.xml"/><Relationship Id="rId258" Type="http://schemas.openxmlformats.org/officeDocument/2006/relationships/image" Target="../media/image3888.png"/><Relationship Id="rId465" Type="http://schemas.openxmlformats.org/officeDocument/2006/relationships/image" Target="../media/image3989.png"/><Relationship Id="rId672" Type="http://schemas.openxmlformats.org/officeDocument/2006/relationships/customXml" Target="../ink/ink4843.xml"/><Relationship Id="rId22" Type="http://schemas.openxmlformats.org/officeDocument/2006/relationships/customXml" Target="../ink/ink4516.xml"/><Relationship Id="rId118" Type="http://schemas.openxmlformats.org/officeDocument/2006/relationships/customXml" Target="../ink/ink4564.xml"/><Relationship Id="rId325" Type="http://schemas.openxmlformats.org/officeDocument/2006/relationships/customXml" Target="../ink/ink4669.xml"/><Relationship Id="rId532" Type="http://schemas.openxmlformats.org/officeDocument/2006/relationships/customXml" Target="../ink/ink4773.xml"/><Relationship Id="rId171" Type="http://schemas.openxmlformats.org/officeDocument/2006/relationships/customXml" Target="../ink/ink4591.xml"/><Relationship Id="rId837" Type="http://schemas.openxmlformats.org/officeDocument/2006/relationships/image" Target="../media/image4175.png"/><Relationship Id="rId269" Type="http://schemas.openxmlformats.org/officeDocument/2006/relationships/customXml" Target="../ink/ink4640.xml"/><Relationship Id="rId476" Type="http://schemas.openxmlformats.org/officeDocument/2006/relationships/customXml" Target="../ink/ink4745.xml"/><Relationship Id="rId683" Type="http://schemas.openxmlformats.org/officeDocument/2006/relationships/image" Target="../media/image4098.png"/><Relationship Id="rId890" Type="http://schemas.openxmlformats.org/officeDocument/2006/relationships/customXml" Target="../ink/ink4953.xml"/><Relationship Id="rId904" Type="http://schemas.openxmlformats.org/officeDocument/2006/relationships/customXml" Target="../ink/ink4960.xml"/><Relationship Id="rId33" Type="http://schemas.openxmlformats.org/officeDocument/2006/relationships/image" Target="../media/image3780.png"/><Relationship Id="rId129" Type="http://schemas.openxmlformats.org/officeDocument/2006/relationships/image" Target="../media/image3827.png"/><Relationship Id="rId336" Type="http://schemas.openxmlformats.org/officeDocument/2006/relationships/image" Target="../media/image3926.png"/><Relationship Id="rId543" Type="http://schemas.openxmlformats.org/officeDocument/2006/relationships/image" Target="../media/image4028.png"/><Relationship Id="rId182" Type="http://schemas.openxmlformats.org/officeDocument/2006/relationships/image" Target="../media/image3853.png"/><Relationship Id="rId403" Type="http://schemas.openxmlformats.org/officeDocument/2006/relationships/image" Target="../media/image3958.png"/><Relationship Id="rId750" Type="http://schemas.openxmlformats.org/officeDocument/2006/relationships/customXml" Target="../ink/ink4882.xml"/><Relationship Id="rId848" Type="http://schemas.openxmlformats.org/officeDocument/2006/relationships/customXml" Target="../ink/ink4931.xml"/><Relationship Id="rId487" Type="http://schemas.openxmlformats.org/officeDocument/2006/relationships/image" Target="../media/image4000.png"/><Relationship Id="rId610" Type="http://schemas.openxmlformats.org/officeDocument/2006/relationships/customXml" Target="../ink/ink4812.xml"/><Relationship Id="rId694" Type="http://schemas.openxmlformats.org/officeDocument/2006/relationships/customXml" Target="../ink/ink4854.xml"/><Relationship Id="rId708" Type="http://schemas.openxmlformats.org/officeDocument/2006/relationships/customXml" Target="../ink/ink4861.xml"/><Relationship Id="rId347" Type="http://schemas.openxmlformats.org/officeDocument/2006/relationships/customXml" Target="../ink/ink4680.xml"/><Relationship Id="rId44" Type="http://schemas.openxmlformats.org/officeDocument/2006/relationships/customXml" Target="../ink/ink4527.xml"/><Relationship Id="rId554" Type="http://schemas.openxmlformats.org/officeDocument/2006/relationships/customXml" Target="../ink/ink4784.xml"/><Relationship Id="rId761" Type="http://schemas.openxmlformats.org/officeDocument/2006/relationships/image" Target="../media/image4137.png"/><Relationship Id="rId859" Type="http://schemas.openxmlformats.org/officeDocument/2006/relationships/image" Target="../media/image4186.png"/><Relationship Id="rId193" Type="http://schemas.openxmlformats.org/officeDocument/2006/relationships/customXml" Target="../ink/ink4602.xml"/><Relationship Id="rId207" Type="http://schemas.openxmlformats.org/officeDocument/2006/relationships/customXml" Target="../ink/ink4609.xml"/><Relationship Id="rId414" Type="http://schemas.openxmlformats.org/officeDocument/2006/relationships/customXml" Target="../ink/ink4714.xml"/><Relationship Id="rId498" Type="http://schemas.openxmlformats.org/officeDocument/2006/relationships/customXml" Target="../ink/ink4756.xml"/><Relationship Id="rId621" Type="http://schemas.openxmlformats.org/officeDocument/2006/relationships/image" Target="../media/image4067.png"/><Relationship Id="rId260" Type="http://schemas.openxmlformats.org/officeDocument/2006/relationships/image" Target="../media/image3889.png"/><Relationship Id="rId719" Type="http://schemas.openxmlformats.org/officeDocument/2006/relationships/image" Target="../media/image4116.png"/><Relationship Id="rId55" Type="http://schemas.openxmlformats.org/officeDocument/2006/relationships/image" Target="../media/image3791.png"/><Relationship Id="rId120" Type="http://schemas.openxmlformats.org/officeDocument/2006/relationships/customXml" Target="../ink/ink4565.xml"/><Relationship Id="rId358" Type="http://schemas.openxmlformats.org/officeDocument/2006/relationships/image" Target="../media/image3937.png"/><Relationship Id="rId565" Type="http://schemas.openxmlformats.org/officeDocument/2006/relationships/customXml" Target="../ink/ink4790.xml"/><Relationship Id="rId772" Type="http://schemas.openxmlformats.org/officeDocument/2006/relationships/customXml" Target="../ink/ink4893.xml"/><Relationship Id="rId218" Type="http://schemas.openxmlformats.org/officeDocument/2006/relationships/image" Target="../media/image3868.png"/><Relationship Id="rId425" Type="http://schemas.openxmlformats.org/officeDocument/2006/relationships/image" Target="../media/image3969.png"/><Relationship Id="rId632" Type="http://schemas.openxmlformats.org/officeDocument/2006/relationships/customXml" Target="../ink/ink4823.xml"/><Relationship Id="rId271" Type="http://schemas.openxmlformats.org/officeDocument/2006/relationships/customXml" Target="../ink/ink4641.xml"/><Relationship Id="rId66" Type="http://schemas.openxmlformats.org/officeDocument/2006/relationships/customXml" Target="../ink/ink4538.xml"/><Relationship Id="rId131" Type="http://schemas.openxmlformats.org/officeDocument/2006/relationships/image" Target="../media/image3828.png"/><Relationship Id="rId369" Type="http://schemas.openxmlformats.org/officeDocument/2006/relationships/customXml" Target="../ink/ink4691.xml"/><Relationship Id="rId576" Type="http://schemas.openxmlformats.org/officeDocument/2006/relationships/image" Target="../media/image4044.png"/><Relationship Id="rId783" Type="http://schemas.openxmlformats.org/officeDocument/2006/relationships/image" Target="../media/image4148.png"/><Relationship Id="rId229" Type="http://schemas.openxmlformats.org/officeDocument/2006/relationships/customXml" Target="../ink/ink4620.xml"/><Relationship Id="rId436" Type="http://schemas.openxmlformats.org/officeDocument/2006/relationships/customXml" Target="../ink/ink4725.xml"/><Relationship Id="rId643" Type="http://schemas.openxmlformats.org/officeDocument/2006/relationships/image" Target="../media/image4078.png"/><Relationship Id="rId850" Type="http://schemas.openxmlformats.org/officeDocument/2006/relationships/customXml" Target="../ink/ink4932.xml"/><Relationship Id="rId77" Type="http://schemas.openxmlformats.org/officeDocument/2006/relationships/image" Target="../media/image3801.png"/><Relationship Id="rId282" Type="http://schemas.openxmlformats.org/officeDocument/2006/relationships/image" Target="../media/image3900.png"/><Relationship Id="rId503" Type="http://schemas.openxmlformats.org/officeDocument/2006/relationships/image" Target="../media/image4008.png"/><Relationship Id="rId587" Type="http://schemas.openxmlformats.org/officeDocument/2006/relationships/image" Target="../media/image4050.png"/><Relationship Id="rId710" Type="http://schemas.openxmlformats.org/officeDocument/2006/relationships/customXml" Target="../ink/ink4862.xml"/><Relationship Id="rId808" Type="http://schemas.openxmlformats.org/officeDocument/2006/relationships/customXml" Target="../ink/ink4911.xml"/><Relationship Id="rId8" Type="http://schemas.openxmlformats.org/officeDocument/2006/relationships/customXml" Target="../ink/ink4509.xml"/><Relationship Id="rId142" Type="http://schemas.openxmlformats.org/officeDocument/2006/relationships/image" Target="../media/image3833.png"/><Relationship Id="rId447" Type="http://schemas.openxmlformats.org/officeDocument/2006/relationships/image" Target="../media/image3980.png"/><Relationship Id="rId794" Type="http://schemas.openxmlformats.org/officeDocument/2006/relationships/customXml" Target="../ink/ink4904.xml"/><Relationship Id="rId654" Type="http://schemas.openxmlformats.org/officeDocument/2006/relationships/customXml" Target="../ink/ink4834.xml"/><Relationship Id="rId861" Type="http://schemas.openxmlformats.org/officeDocument/2006/relationships/image" Target="../media/image4187.png"/><Relationship Id="rId293" Type="http://schemas.openxmlformats.org/officeDocument/2006/relationships/image" Target="../media/image3905.png"/><Relationship Id="rId307" Type="http://schemas.openxmlformats.org/officeDocument/2006/relationships/image" Target="../media/image3912.png"/><Relationship Id="rId514" Type="http://schemas.openxmlformats.org/officeDocument/2006/relationships/customXml" Target="../ink/ink4764.xml"/><Relationship Id="rId721" Type="http://schemas.openxmlformats.org/officeDocument/2006/relationships/image" Target="../media/image4117.png"/><Relationship Id="rId88" Type="http://schemas.openxmlformats.org/officeDocument/2006/relationships/customXml" Target="../ink/ink4549.xml"/><Relationship Id="rId153" Type="http://schemas.openxmlformats.org/officeDocument/2006/relationships/customXml" Target="../ink/ink4582.xml"/><Relationship Id="rId360" Type="http://schemas.openxmlformats.org/officeDocument/2006/relationships/image" Target="../media/image3938.png"/><Relationship Id="rId598" Type="http://schemas.openxmlformats.org/officeDocument/2006/relationships/customXml" Target="../ink/ink4806.xml"/><Relationship Id="rId819" Type="http://schemas.openxmlformats.org/officeDocument/2006/relationships/image" Target="../media/image4166.png"/><Relationship Id="rId220" Type="http://schemas.openxmlformats.org/officeDocument/2006/relationships/image" Target="../media/image3869.png"/><Relationship Id="rId458" Type="http://schemas.openxmlformats.org/officeDocument/2006/relationships/customXml" Target="../ink/ink4736.xml"/><Relationship Id="rId665" Type="http://schemas.openxmlformats.org/officeDocument/2006/relationships/image" Target="../media/image4089.png"/><Relationship Id="rId872" Type="http://schemas.openxmlformats.org/officeDocument/2006/relationships/customXml" Target="../ink/ink4944.xml"/><Relationship Id="rId15" Type="http://schemas.openxmlformats.org/officeDocument/2006/relationships/image" Target="../media/image3771.png"/><Relationship Id="rId318" Type="http://schemas.openxmlformats.org/officeDocument/2006/relationships/customXml" Target="../ink/ink4665.xml"/><Relationship Id="rId525" Type="http://schemas.openxmlformats.org/officeDocument/2006/relationships/image" Target="../media/image4019.png"/><Relationship Id="rId732" Type="http://schemas.openxmlformats.org/officeDocument/2006/relationships/customXml" Target="../ink/ink4873.xml"/><Relationship Id="rId99" Type="http://schemas.openxmlformats.org/officeDocument/2006/relationships/image" Target="../media/image3812.png"/><Relationship Id="rId164" Type="http://schemas.openxmlformats.org/officeDocument/2006/relationships/image" Target="../media/image3844.png"/><Relationship Id="rId371" Type="http://schemas.openxmlformats.org/officeDocument/2006/relationships/customXml" Target="../ink/ink4692.xml"/><Relationship Id="rId469" Type="http://schemas.openxmlformats.org/officeDocument/2006/relationships/image" Target="../media/image3991.png"/><Relationship Id="rId676" Type="http://schemas.openxmlformats.org/officeDocument/2006/relationships/customXml" Target="../ink/ink4845.xml"/><Relationship Id="rId883" Type="http://schemas.openxmlformats.org/officeDocument/2006/relationships/image" Target="../media/image4195.png"/><Relationship Id="rId26" Type="http://schemas.openxmlformats.org/officeDocument/2006/relationships/customXml" Target="../ink/ink4518.xml"/><Relationship Id="rId231" Type="http://schemas.openxmlformats.org/officeDocument/2006/relationships/customXml" Target="../ink/ink4621.xml"/><Relationship Id="rId329" Type="http://schemas.openxmlformats.org/officeDocument/2006/relationships/image" Target="../media/image3922.png"/><Relationship Id="rId536" Type="http://schemas.openxmlformats.org/officeDocument/2006/relationships/customXml" Target="../ink/ink4775.xml"/><Relationship Id="rId175" Type="http://schemas.openxmlformats.org/officeDocument/2006/relationships/customXml" Target="../ink/ink4593.xml"/><Relationship Id="rId743" Type="http://schemas.openxmlformats.org/officeDocument/2006/relationships/image" Target="../media/image4128.png"/><Relationship Id="rId382" Type="http://schemas.openxmlformats.org/officeDocument/2006/relationships/customXml" Target="../ink/ink4698.xml"/><Relationship Id="rId603" Type="http://schemas.openxmlformats.org/officeDocument/2006/relationships/image" Target="../media/image4058.png"/><Relationship Id="rId687" Type="http://schemas.openxmlformats.org/officeDocument/2006/relationships/image" Target="../media/image4100.png"/><Relationship Id="rId810" Type="http://schemas.openxmlformats.org/officeDocument/2006/relationships/customXml" Target="../ink/ink4912.xml"/><Relationship Id="rId908" Type="http://schemas.openxmlformats.org/officeDocument/2006/relationships/customXml" Target="../ink/ink4962.xml"/><Relationship Id="rId242" Type="http://schemas.openxmlformats.org/officeDocument/2006/relationships/image" Target="../media/image3880.png"/><Relationship Id="rId894" Type="http://schemas.openxmlformats.org/officeDocument/2006/relationships/customXml" Target="../ink/ink49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2.png"/><Relationship Id="rId3" Type="http://schemas.openxmlformats.org/officeDocument/2006/relationships/customXml" Target="../ink/ink4963.xml"/><Relationship Id="rId7" Type="http://schemas.openxmlformats.org/officeDocument/2006/relationships/customXml" Target="../ink/ink4965.xml"/><Relationship Id="rId2" Type="http://schemas.openxmlformats.org/officeDocument/2006/relationships/image" Target="../media/image4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1.png"/><Relationship Id="rId5" Type="http://schemas.openxmlformats.org/officeDocument/2006/relationships/customXml" Target="../ink/ink4964.xml"/><Relationship Id="rId10" Type="http://schemas.openxmlformats.org/officeDocument/2006/relationships/image" Target="../media/image4213.png"/><Relationship Id="rId4" Type="http://schemas.openxmlformats.org/officeDocument/2006/relationships/image" Target="../media/image4210.png"/><Relationship Id="rId9" Type="http://schemas.openxmlformats.org/officeDocument/2006/relationships/customXml" Target="../ink/ink4966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1.png"/><Relationship Id="rId21" Type="http://schemas.openxmlformats.org/officeDocument/2006/relationships/image" Target="../media/image4223.png"/><Relationship Id="rId42" Type="http://schemas.openxmlformats.org/officeDocument/2006/relationships/customXml" Target="../ink/ink4986.xml"/><Relationship Id="rId47" Type="http://schemas.openxmlformats.org/officeDocument/2006/relationships/image" Target="../media/image4236.png"/><Relationship Id="rId63" Type="http://schemas.openxmlformats.org/officeDocument/2006/relationships/image" Target="../media/image4244.png"/><Relationship Id="rId68" Type="http://schemas.openxmlformats.org/officeDocument/2006/relationships/customXml" Target="../ink/ink4999.xml"/><Relationship Id="rId84" Type="http://schemas.openxmlformats.org/officeDocument/2006/relationships/customXml" Target="../ink/ink5007.xml"/><Relationship Id="rId89" Type="http://schemas.openxmlformats.org/officeDocument/2006/relationships/image" Target="../media/image4257.png"/><Relationship Id="rId112" Type="http://schemas.openxmlformats.org/officeDocument/2006/relationships/customXml" Target="../ink/ink5021.xml"/><Relationship Id="rId16" Type="http://schemas.openxmlformats.org/officeDocument/2006/relationships/customXml" Target="../ink/ink4973.xml"/><Relationship Id="rId107" Type="http://schemas.openxmlformats.org/officeDocument/2006/relationships/image" Target="../media/image4266.png"/><Relationship Id="rId11" Type="http://schemas.openxmlformats.org/officeDocument/2006/relationships/image" Target="../media/image4218.png"/><Relationship Id="rId32" Type="http://schemas.openxmlformats.org/officeDocument/2006/relationships/customXml" Target="../ink/ink4981.xml"/><Relationship Id="rId37" Type="http://schemas.openxmlformats.org/officeDocument/2006/relationships/image" Target="../media/image4231.png"/><Relationship Id="rId53" Type="http://schemas.openxmlformats.org/officeDocument/2006/relationships/image" Target="../media/image4239.png"/><Relationship Id="rId58" Type="http://schemas.openxmlformats.org/officeDocument/2006/relationships/customXml" Target="../ink/ink4994.xml"/><Relationship Id="rId74" Type="http://schemas.openxmlformats.org/officeDocument/2006/relationships/customXml" Target="../ink/ink5002.xml"/><Relationship Id="rId79" Type="http://schemas.openxmlformats.org/officeDocument/2006/relationships/image" Target="../media/image4252.png"/><Relationship Id="rId102" Type="http://schemas.openxmlformats.org/officeDocument/2006/relationships/customXml" Target="../ink/ink5016.xml"/><Relationship Id="rId123" Type="http://schemas.openxmlformats.org/officeDocument/2006/relationships/image" Target="../media/image4274.png"/><Relationship Id="rId128" Type="http://schemas.openxmlformats.org/officeDocument/2006/relationships/customXml" Target="../ink/ink5029.xml"/><Relationship Id="rId5" Type="http://schemas.openxmlformats.org/officeDocument/2006/relationships/image" Target="../media/image4215.png"/><Relationship Id="rId90" Type="http://schemas.openxmlformats.org/officeDocument/2006/relationships/customXml" Target="../ink/ink5010.xml"/><Relationship Id="rId95" Type="http://schemas.openxmlformats.org/officeDocument/2006/relationships/image" Target="../media/image4260.png"/><Relationship Id="rId22" Type="http://schemas.openxmlformats.org/officeDocument/2006/relationships/customXml" Target="../ink/ink4976.xml"/><Relationship Id="rId27" Type="http://schemas.openxmlformats.org/officeDocument/2006/relationships/image" Target="../media/image4226.png"/><Relationship Id="rId43" Type="http://schemas.openxmlformats.org/officeDocument/2006/relationships/image" Target="../media/image4234.png"/><Relationship Id="rId48" Type="http://schemas.openxmlformats.org/officeDocument/2006/relationships/customXml" Target="../ink/ink4989.xml"/><Relationship Id="rId64" Type="http://schemas.openxmlformats.org/officeDocument/2006/relationships/customXml" Target="../ink/ink4997.xml"/><Relationship Id="rId69" Type="http://schemas.openxmlformats.org/officeDocument/2006/relationships/image" Target="../media/image4247.png"/><Relationship Id="rId113" Type="http://schemas.openxmlformats.org/officeDocument/2006/relationships/image" Target="../media/image4269.png"/><Relationship Id="rId118" Type="http://schemas.openxmlformats.org/officeDocument/2006/relationships/customXml" Target="../ink/ink5024.xml"/><Relationship Id="rId80" Type="http://schemas.openxmlformats.org/officeDocument/2006/relationships/customXml" Target="../ink/ink5005.xml"/><Relationship Id="rId85" Type="http://schemas.openxmlformats.org/officeDocument/2006/relationships/image" Target="../media/image4255.png"/><Relationship Id="rId12" Type="http://schemas.openxmlformats.org/officeDocument/2006/relationships/customXml" Target="../ink/ink4971.xml"/><Relationship Id="rId17" Type="http://schemas.openxmlformats.org/officeDocument/2006/relationships/image" Target="../media/image4221.png"/><Relationship Id="rId33" Type="http://schemas.openxmlformats.org/officeDocument/2006/relationships/image" Target="../media/image4229.png"/><Relationship Id="rId38" Type="http://schemas.openxmlformats.org/officeDocument/2006/relationships/customXml" Target="../ink/ink4984.xml"/><Relationship Id="rId59" Type="http://schemas.openxmlformats.org/officeDocument/2006/relationships/image" Target="../media/image4242.png"/><Relationship Id="rId103" Type="http://schemas.openxmlformats.org/officeDocument/2006/relationships/image" Target="../media/image4264.png"/><Relationship Id="rId108" Type="http://schemas.openxmlformats.org/officeDocument/2006/relationships/customXml" Target="../ink/ink5019.xml"/><Relationship Id="rId124" Type="http://schemas.openxmlformats.org/officeDocument/2006/relationships/customXml" Target="../ink/ink5027.xml"/><Relationship Id="rId129" Type="http://schemas.openxmlformats.org/officeDocument/2006/relationships/image" Target="../media/image4277.png"/><Relationship Id="rId54" Type="http://schemas.openxmlformats.org/officeDocument/2006/relationships/customXml" Target="../ink/ink4992.xml"/><Relationship Id="rId70" Type="http://schemas.openxmlformats.org/officeDocument/2006/relationships/customXml" Target="../ink/ink5000.xml"/><Relationship Id="rId75" Type="http://schemas.openxmlformats.org/officeDocument/2006/relationships/image" Target="../media/image4250.png"/><Relationship Id="rId91" Type="http://schemas.openxmlformats.org/officeDocument/2006/relationships/image" Target="../media/image4258.png"/><Relationship Id="rId96" Type="http://schemas.openxmlformats.org/officeDocument/2006/relationships/customXml" Target="../ink/ink50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68.xml"/><Relationship Id="rId23" Type="http://schemas.openxmlformats.org/officeDocument/2006/relationships/image" Target="../media/image4224.png"/><Relationship Id="rId28" Type="http://schemas.openxmlformats.org/officeDocument/2006/relationships/customXml" Target="../ink/ink4979.xml"/><Relationship Id="rId49" Type="http://schemas.openxmlformats.org/officeDocument/2006/relationships/image" Target="../media/image4237.png"/><Relationship Id="rId114" Type="http://schemas.openxmlformats.org/officeDocument/2006/relationships/customXml" Target="../ink/ink5022.xml"/><Relationship Id="rId119" Type="http://schemas.openxmlformats.org/officeDocument/2006/relationships/image" Target="../media/image4272.png"/><Relationship Id="rId44" Type="http://schemas.openxmlformats.org/officeDocument/2006/relationships/customXml" Target="../ink/ink4987.xml"/><Relationship Id="rId60" Type="http://schemas.openxmlformats.org/officeDocument/2006/relationships/customXml" Target="../ink/ink4995.xml"/><Relationship Id="rId65" Type="http://schemas.openxmlformats.org/officeDocument/2006/relationships/image" Target="../media/image4245.png"/><Relationship Id="rId81" Type="http://schemas.openxmlformats.org/officeDocument/2006/relationships/image" Target="../media/image4253.png"/><Relationship Id="rId86" Type="http://schemas.openxmlformats.org/officeDocument/2006/relationships/customXml" Target="../ink/ink5008.xml"/><Relationship Id="rId130" Type="http://schemas.openxmlformats.org/officeDocument/2006/relationships/customXml" Target="../ink/ink5030.xml"/><Relationship Id="rId13" Type="http://schemas.openxmlformats.org/officeDocument/2006/relationships/image" Target="../media/image4219.png"/><Relationship Id="rId18" Type="http://schemas.openxmlformats.org/officeDocument/2006/relationships/customXml" Target="../ink/ink4974.xml"/><Relationship Id="rId39" Type="http://schemas.openxmlformats.org/officeDocument/2006/relationships/image" Target="../media/image4232.png"/><Relationship Id="rId109" Type="http://schemas.openxmlformats.org/officeDocument/2006/relationships/image" Target="../media/image4267.png"/><Relationship Id="rId34" Type="http://schemas.openxmlformats.org/officeDocument/2006/relationships/customXml" Target="../ink/ink4982.xml"/><Relationship Id="rId50" Type="http://schemas.openxmlformats.org/officeDocument/2006/relationships/customXml" Target="../ink/ink4990.xml"/><Relationship Id="rId55" Type="http://schemas.openxmlformats.org/officeDocument/2006/relationships/image" Target="../media/image4240.png"/><Relationship Id="rId76" Type="http://schemas.openxmlformats.org/officeDocument/2006/relationships/customXml" Target="../ink/ink5003.xml"/><Relationship Id="rId97" Type="http://schemas.openxmlformats.org/officeDocument/2006/relationships/image" Target="../media/image4261.png"/><Relationship Id="rId104" Type="http://schemas.openxmlformats.org/officeDocument/2006/relationships/customXml" Target="../ink/ink5017.xml"/><Relationship Id="rId120" Type="http://schemas.openxmlformats.org/officeDocument/2006/relationships/customXml" Target="../ink/ink5025.xml"/><Relationship Id="rId125" Type="http://schemas.openxmlformats.org/officeDocument/2006/relationships/image" Target="../media/image4275.png"/><Relationship Id="rId7" Type="http://schemas.openxmlformats.org/officeDocument/2006/relationships/image" Target="../media/image4216.png"/><Relationship Id="rId71" Type="http://schemas.openxmlformats.org/officeDocument/2006/relationships/image" Target="../media/image4248.png"/><Relationship Id="rId92" Type="http://schemas.openxmlformats.org/officeDocument/2006/relationships/customXml" Target="../ink/ink5011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4227.png"/><Relationship Id="rId24" Type="http://schemas.openxmlformats.org/officeDocument/2006/relationships/customXml" Target="../ink/ink4977.xml"/><Relationship Id="rId40" Type="http://schemas.openxmlformats.org/officeDocument/2006/relationships/customXml" Target="../ink/ink4985.xml"/><Relationship Id="rId45" Type="http://schemas.openxmlformats.org/officeDocument/2006/relationships/image" Target="../media/image4235.png"/><Relationship Id="rId66" Type="http://schemas.openxmlformats.org/officeDocument/2006/relationships/customXml" Target="../ink/ink4998.xml"/><Relationship Id="rId87" Type="http://schemas.openxmlformats.org/officeDocument/2006/relationships/image" Target="../media/image4256.png"/><Relationship Id="rId110" Type="http://schemas.openxmlformats.org/officeDocument/2006/relationships/customXml" Target="../ink/ink5020.xml"/><Relationship Id="rId115" Type="http://schemas.openxmlformats.org/officeDocument/2006/relationships/image" Target="../media/image4270.png"/><Relationship Id="rId131" Type="http://schemas.openxmlformats.org/officeDocument/2006/relationships/image" Target="../media/image4278.png"/><Relationship Id="rId61" Type="http://schemas.openxmlformats.org/officeDocument/2006/relationships/image" Target="../media/image4243.png"/><Relationship Id="rId82" Type="http://schemas.openxmlformats.org/officeDocument/2006/relationships/customXml" Target="../ink/ink5006.xml"/><Relationship Id="rId19" Type="http://schemas.openxmlformats.org/officeDocument/2006/relationships/image" Target="../media/image4222.png"/><Relationship Id="rId14" Type="http://schemas.openxmlformats.org/officeDocument/2006/relationships/customXml" Target="../ink/ink4972.xml"/><Relationship Id="rId30" Type="http://schemas.openxmlformats.org/officeDocument/2006/relationships/customXml" Target="../ink/ink4980.xml"/><Relationship Id="rId35" Type="http://schemas.openxmlformats.org/officeDocument/2006/relationships/image" Target="../media/image4230.png"/><Relationship Id="rId56" Type="http://schemas.openxmlformats.org/officeDocument/2006/relationships/customXml" Target="../ink/ink4993.xml"/><Relationship Id="rId77" Type="http://schemas.openxmlformats.org/officeDocument/2006/relationships/image" Target="../media/image4251.png"/><Relationship Id="rId100" Type="http://schemas.openxmlformats.org/officeDocument/2006/relationships/customXml" Target="../ink/ink5015.xml"/><Relationship Id="rId105" Type="http://schemas.openxmlformats.org/officeDocument/2006/relationships/image" Target="../media/image4265.png"/><Relationship Id="rId126" Type="http://schemas.openxmlformats.org/officeDocument/2006/relationships/customXml" Target="../ink/ink5028.xml"/><Relationship Id="rId8" Type="http://schemas.openxmlformats.org/officeDocument/2006/relationships/customXml" Target="../ink/ink4969.xml"/><Relationship Id="rId51" Type="http://schemas.openxmlformats.org/officeDocument/2006/relationships/image" Target="../media/image4238.png"/><Relationship Id="rId72" Type="http://schemas.openxmlformats.org/officeDocument/2006/relationships/customXml" Target="../ink/ink5001.xml"/><Relationship Id="rId93" Type="http://schemas.openxmlformats.org/officeDocument/2006/relationships/image" Target="../media/image4259.png"/><Relationship Id="rId98" Type="http://schemas.openxmlformats.org/officeDocument/2006/relationships/customXml" Target="../ink/ink5014.xml"/><Relationship Id="rId121" Type="http://schemas.openxmlformats.org/officeDocument/2006/relationships/image" Target="../media/image4273.png"/><Relationship Id="rId3" Type="http://schemas.openxmlformats.org/officeDocument/2006/relationships/image" Target="../media/image4214.png"/><Relationship Id="rId25" Type="http://schemas.openxmlformats.org/officeDocument/2006/relationships/image" Target="../media/image4225.png"/><Relationship Id="rId46" Type="http://schemas.openxmlformats.org/officeDocument/2006/relationships/customXml" Target="../ink/ink4988.xml"/><Relationship Id="rId67" Type="http://schemas.openxmlformats.org/officeDocument/2006/relationships/image" Target="../media/image4246.png"/><Relationship Id="rId116" Type="http://schemas.openxmlformats.org/officeDocument/2006/relationships/customXml" Target="../ink/ink5023.xml"/><Relationship Id="rId20" Type="http://schemas.openxmlformats.org/officeDocument/2006/relationships/customXml" Target="../ink/ink4975.xml"/><Relationship Id="rId41" Type="http://schemas.openxmlformats.org/officeDocument/2006/relationships/image" Target="../media/image4233.png"/><Relationship Id="rId62" Type="http://schemas.openxmlformats.org/officeDocument/2006/relationships/customXml" Target="../ink/ink4996.xml"/><Relationship Id="rId83" Type="http://schemas.openxmlformats.org/officeDocument/2006/relationships/image" Target="../media/image4254.png"/><Relationship Id="rId88" Type="http://schemas.openxmlformats.org/officeDocument/2006/relationships/customXml" Target="../ink/ink5009.xml"/><Relationship Id="rId111" Type="http://schemas.openxmlformats.org/officeDocument/2006/relationships/image" Target="../media/image4268.png"/><Relationship Id="rId15" Type="http://schemas.openxmlformats.org/officeDocument/2006/relationships/image" Target="../media/image4220.png"/><Relationship Id="rId36" Type="http://schemas.openxmlformats.org/officeDocument/2006/relationships/customXml" Target="../ink/ink4983.xml"/><Relationship Id="rId57" Type="http://schemas.openxmlformats.org/officeDocument/2006/relationships/image" Target="../media/image4241.png"/><Relationship Id="rId106" Type="http://schemas.openxmlformats.org/officeDocument/2006/relationships/customXml" Target="../ink/ink5018.xml"/><Relationship Id="rId127" Type="http://schemas.openxmlformats.org/officeDocument/2006/relationships/image" Target="../media/image4276.png"/><Relationship Id="rId10" Type="http://schemas.openxmlformats.org/officeDocument/2006/relationships/customXml" Target="../ink/ink4970.xml"/><Relationship Id="rId31" Type="http://schemas.openxmlformats.org/officeDocument/2006/relationships/image" Target="../media/image4228.png"/><Relationship Id="rId52" Type="http://schemas.openxmlformats.org/officeDocument/2006/relationships/customXml" Target="../ink/ink4991.xml"/><Relationship Id="rId73" Type="http://schemas.openxmlformats.org/officeDocument/2006/relationships/image" Target="../media/image4249.png"/><Relationship Id="rId78" Type="http://schemas.openxmlformats.org/officeDocument/2006/relationships/customXml" Target="../ink/ink5004.xml"/><Relationship Id="rId94" Type="http://schemas.openxmlformats.org/officeDocument/2006/relationships/customXml" Target="../ink/ink5012.xml"/><Relationship Id="rId99" Type="http://schemas.openxmlformats.org/officeDocument/2006/relationships/image" Target="../media/image4262.png"/><Relationship Id="rId101" Type="http://schemas.openxmlformats.org/officeDocument/2006/relationships/image" Target="../media/image4263.png"/><Relationship Id="rId122" Type="http://schemas.openxmlformats.org/officeDocument/2006/relationships/customXml" Target="../ink/ink5026.xml"/><Relationship Id="rId4" Type="http://schemas.openxmlformats.org/officeDocument/2006/relationships/customXml" Target="../ink/ink4967.xml"/><Relationship Id="rId9" Type="http://schemas.openxmlformats.org/officeDocument/2006/relationships/image" Target="../media/image4217.png"/><Relationship Id="rId26" Type="http://schemas.openxmlformats.org/officeDocument/2006/relationships/customXml" Target="../ink/ink497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customXml" Target="../ink/ink492.xml"/><Relationship Id="rId63" Type="http://schemas.openxmlformats.org/officeDocument/2006/relationships/customXml" Target="../ink/ink513.xml"/><Relationship Id="rId159" Type="http://schemas.openxmlformats.org/officeDocument/2006/relationships/image" Target="../media/image79.png"/><Relationship Id="rId324" Type="http://schemas.openxmlformats.org/officeDocument/2006/relationships/customXml" Target="../ink/ink644.xml"/><Relationship Id="rId170" Type="http://schemas.openxmlformats.org/officeDocument/2006/relationships/customXml" Target="../ink/ink567.xml"/><Relationship Id="rId226" Type="http://schemas.openxmlformats.org/officeDocument/2006/relationships/customXml" Target="../ink/ink595.xml"/><Relationship Id="rId268" Type="http://schemas.openxmlformats.org/officeDocument/2006/relationships/customXml" Target="../ink/ink616.xml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customXml" Target="../ink/ink546.xml"/><Relationship Id="rId335" Type="http://schemas.openxmlformats.org/officeDocument/2006/relationships/image" Target="../media/image167.png"/><Relationship Id="rId5" Type="http://schemas.openxmlformats.org/officeDocument/2006/relationships/customXml" Target="../ink/ink484.xml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customXml" Target="../ink/ink503.xml"/><Relationship Id="rId139" Type="http://schemas.openxmlformats.org/officeDocument/2006/relationships/image" Target="../media/image69.png"/><Relationship Id="rId290" Type="http://schemas.openxmlformats.org/officeDocument/2006/relationships/customXml" Target="../ink/ink627.xml"/><Relationship Id="rId304" Type="http://schemas.openxmlformats.org/officeDocument/2006/relationships/customXml" Target="../ink/ink634.xml"/><Relationship Id="rId346" Type="http://schemas.openxmlformats.org/officeDocument/2006/relationships/customXml" Target="../ink/ink655.xml"/><Relationship Id="rId85" Type="http://schemas.openxmlformats.org/officeDocument/2006/relationships/customXml" Target="../ink/ink524.xml"/><Relationship Id="rId150" Type="http://schemas.openxmlformats.org/officeDocument/2006/relationships/customXml" Target="../ink/ink557.xml"/><Relationship Id="rId192" Type="http://schemas.openxmlformats.org/officeDocument/2006/relationships/customXml" Target="../ink/ink578.xml"/><Relationship Id="rId206" Type="http://schemas.openxmlformats.org/officeDocument/2006/relationships/customXml" Target="../ink/ink585.xml"/><Relationship Id="rId248" Type="http://schemas.openxmlformats.org/officeDocument/2006/relationships/customXml" Target="../ink/ink606.xml"/><Relationship Id="rId12" Type="http://schemas.openxmlformats.org/officeDocument/2006/relationships/image" Target="../media/image6.png"/><Relationship Id="rId108" Type="http://schemas.openxmlformats.org/officeDocument/2006/relationships/image" Target="../media/image54.png"/><Relationship Id="rId315" Type="http://schemas.openxmlformats.org/officeDocument/2006/relationships/image" Target="../media/image157.png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customXml" Target="../ink/ink493.xml"/><Relationship Id="rId119" Type="http://schemas.openxmlformats.org/officeDocument/2006/relationships/image" Target="../media/image59.png"/><Relationship Id="rId270" Type="http://schemas.openxmlformats.org/officeDocument/2006/relationships/customXml" Target="../ink/ink617.xml"/><Relationship Id="rId326" Type="http://schemas.openxmlformats.org/officeDocument/2006/relationships/customXml" Target="../ink/ink645.xml"/><Relationship Id="rId65" Type="http://schemas.openxmlformats.org/officeDocument/2006/relationships/customXml" Target="../ink/ink514.xml"/><Relationship Id="rId130" Type="http://schemas.openxmlformats.org/officeDocument/2006/relationships/customXml" Target="../ink/ink547.xml"/><Relationship Id="rId172" Type="http://schemas.openxmlformats.org/officeDocument/2006/relationships/customXml" Target="../ink/ink568.xml"/><Relationship Id="rId228" Type="http://schemas.openxmlformats.org/officeDocument/2006/relationships/customXml" Target="../ink/ink596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image" Target="../media/image70.png"/><Relationship Id="rId7" Type="http://schemas.openxmlformats.org/officeDocument/2006/relationships/customXml" Target="../ink/ink485.xml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607.xml"/><Relationship Id="rId292" Type="http://schemas.openxmlformats.org/officeDocument/2006/relationships/customXml" Target="../ink/ink628.xml"/><Relationship Id="rId306" Type="http://schemas.openxmlformats.org/officeDocument/2006/relationships/customXml" Target="../ink/ink635.xml"/><Relationship Id="rId45" Type="http://schemas.openxmlformats.org/officeDocument/2006/relationships/customXml" Target="../ink/ink504.xml"/><Relationship Id="rId87" Type="http://schemas.openxmlformats.org/officeDocument/2006/relationships/customXml" Target="../ink/ink525.xml"/><Relationship Id="rId110" Type="http://schemas.openxmlformats.org/officeDocument/2006/relationships/image" Target="../media/image55.png"/><Relationship Id="rId348" Type="http://schemas.openxmlformats.org/officeDocument/2006/relationships/customXml" Target="../ink/ink656.xml"/><Relationship Id="rId152" Type="http://schemas.openxmlformats.org/officeDocument/2006/relationships/customXml" Target="../ink/ink558.xml"/><Relationship Id="rId194" Type="http://schemas.openxmlformats.org/officeDocument/2006/relationships/customXml" Target="../ink/ink579.xml"/><Relationship Id="rId208" Type="http://schemas.openxmlformats.org/officeDocument/2006/relationships/customXml" Target="../ink/ink586.xml"/><Relationship Id="rId261" Type="http://schemas.openxmlformats.org/officeDocument/2006/relationships/image" Target="../media/image130.png"/><Relationship Id="rId14" Type="http://schemas.openxmlformats.org/officeDocument/2006/relationships/image" Target="../media/image7.png"/><Relationship Id="rId56" Type="http://schemas.openxmlformats.org/officeDocument/2006/relationships/image" Target="../media/image28.png"/><Relationship Id="rId317" Type="http://schemas.openxmlformats.org/officeDocument/2006/relationships/image" Target="../media/image158.png"/><Relationship Id="rId98" Type="http://schemas.openxmlformats.org/officeDocument/2006/relationships/image" Target="../media/image49.png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230" Type="http://schemas.openxmlformats.org/officeDocument/2006/relationships/customXml" Target="../ink/ink597.xml"/><Relationship Id="rId251" Type="http://schemas.openxmlformats.org/officeDocument/2006/relationships/image" Target="../media/image125.png"/><Relationship Id="rId25" Type="http://schemas.openxmlformats.org/officeDocument/2006/relationships/customXml" Target="../ink/ink494.xml"/><Relationship Id="rId46" Type="http://schemas.openxmlformats.org/officeDocument/2006/relationships/image" Target="../media/image23.png"/><Relationship Id="rId67" Type="http://schemas.openxmlformats.org/officeDocument/2006/relationships/customXml" Target="../ink/ink515.xml"/><Relationship Id="rId272" Type="http://schemas.openxmlformats.org/officeDocument/2006/relationships/customXml" Target="../ink/ink618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28" Type="http://schemas.openxmlformats.org/officeDocument/2006/relationships/customXml" Target="../ink/ink646.xml"/><Relationship Id="rId349" Type="http://schemas.openxmlformats.org/officeDocument/2006/relationships/image" Target="../media/image174.png"/><Relationship Id="rId88" Type="http://schemas.openxmlformats.org/officeDocument/2006/relationships/image" Target="../media/image44.png"/><Relationship Id="rId111" Type="http://schemas.openxmlformats.org/officeDocument/2006/relationships/customXml" Target="../ink/ink537.xml"/><Relationship Id="rId132" Type="http://schemas.openxmlformats.org/officeDocument/2006/relationships/customXml" Target="../ink/ink548.xml"/><Relationship Id="rId153" Type="http://schemas.openxmlformats.org/officeDocument/2006/relationships/image" Target="../media/image76.png"/><Relationship Id="rId174" Type="http://schemas.openxmlformats.org/officeDocument/2006/relationships/customXml" Target="../ink/ink569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592.xml"/><Relationship Id="rId241" Type="http://schemas.openxmlformats.org/officeDocument/2006/relationships/image" Target="../media/image120.png"/><Relationship Id="rId15" Type="http://schemas.openxmlformats.org/officeDocument/2006/relationships/customXml" Target="../ink/ink489.xml"/><Relationship Id="rId36" Type="http://schemas.openxmlformats.org/officeDocument/2006/relationships/image" Target="../media/image18.png"/><Relationship Id="rId57" Type="http://schemas.openxmlformats.org/officeDocument/2006/relationships/customXml" Target="../ink/ink510.xml"/><Relationship Id="rId262" Type="http://schemas.openxmlformats.org/officeDocument/2006/relationships/customXml" Target="../ink/ink613.xml"/><Relationship Id="rId283" Type="http://schemas.openxmlformats.org/officeDocument/2006/relationships/image" Target="../media/image141.png"/><Relationship Id="rId318" Type="http://schemas.openxmlformats.org/officeDocument/2006/relationships/customXml" Target="../ink/ink641.xml"/><Relationship Id="rId339" Type="http://schemas.openxmlformats.org/officeDocument/2006/relationships/image" Target="../media/image169.png"/><Relationship Id="rId78" Type="http://schemas.openxmlformats.org/officeDocument/2006/relationships/image" Target="../media/image39.png"/><Relationship Id="rId99" Type="http://schemas.openxmlformats.org/officeDocument/2006/relationships/customXml" Target="../ink/ink531.xml"/><Relationship Id="rId101" Type="http://schemas.openxmlformats.org/officeDocument/2006/relationships/customXml" Target="../ink/ink532.xml"/><Relationship Id="rId122" Type="http://schemas.openxmlformats.org/officeDocument/2006/relationships/customXml" Target="../ink/ink543.xml"/><Relationship Id="rId143" Type="http://schemas.openxmlformats.org/officeDocument/2006/relationships/image" Target="../media/image71.png"/><Relationship Id="rId164" Type="http://schemas.openxmlformats.org/officeDocument/2006/relationships/customXml" Target="../ink/ink564.xml"/><Relationship Id="rId185" Type="http://schemas.openxmlformats.org/officeDocument/2006/relationships/image" Target="../media/image92.png"/><Relationship Id="rId350" Type="http://schemas.openxmlformats.org/officeDocument/2006/relationships/customXml" Target="../ink/ink657.xml"/><Relationship Id="rId9" Type="http://schemas.openxmlformats.org/officeDocument/2006/relationships/customXml" Target="../ink/ink486.xml"/><Relationship Id="rId210" Type="http://schemas.openxmlformats.org/officeDocument/2006/relationships/customXml" Target="../ink/ink587.xml"/><Relationship Id="rId26" Type="http://schemas.openxmlformats.org/officeDocument/2006/relationships/image" Target="../media/image13.png"/><Relationship Id="rId231" Type="http://schemas.openxmlformats.org/officeDocument/2006/relationships/image" Target="../media/image115.png"/><Relationship Id="rId252" Type="http://schemas.openxmlformats.org/officeDocument/2006/relationships/customXml" Target="../ink/ink608.xml"/><Relationship Id="rId273" Type="http://schemas.openxmlformats.org/officeDocument/2006/relationships/image" Target="../media/image136.png"/><Relationship Id="rId294" Type="http://schemas.openxmlformats.org/officeDocument/2006/relationships/customXml" Target="../ink/ink629.xml"/><Relationship Id="rId308" Type="http://schemas.openxmlformats.org/officeDocument/2006/relationships/customXml" Target="../ink/ink636.xml"/><Relationship Id="rId329" Type="http://schemas.openxmlformats.org/officeDocument/2006/relationships/image" Target="../media/image164.png"/><Relationship Id="rId47" Type="http://schemas.openxmlformats.org/officeDocument/2006/relationships/customXml" Target="../ink/ink505.xml"/><Relationship Id="rId68" Type="http://schemas.openxmlformats.org/officeDocument/2006/relationships/image" Target="../media/image34.png"/><Relationship Id="rId89" Type="http://schemas.openxmlformats.org/officeDocument/2006/relationships/customXml" Target="../ink/ink526.xml"/><Relationship Id="rId112" Type="http://schemas.openxmlformats.org/officeDocument/2006/relationships/image" Target="../media/image56.png"/><Relationship Id="rId133" Type="http://schemas.openxmlformats.org/officeDocument/2006/relationships/image" Target="../media/image66.png"/><Relationship Id="rId154" Type="http://schemas.openxmlformats.org/officeDocument/2006/relationships/customXml" Target="../ink/ink559.xml"/><Relationship Id="rId175" Type="http://schemas.openxmlformats.org/officeDocument/2006/relationships/image" Target="../media/image87.png"/><Relationship Id="rId340" Type="http://schemas.openxmlformats.org/officeDocument/2006/relationships/customXml" Target="../ink/ink652.xml"/><Relationship Id="rId196" Type="http://schemas.openxmlformats.org/officeDocument/2006/relationships/customXml" Target="../ink/ink580.xml"/><Relationship Id="rId200" Type="http://schemas.openxmlformats.org/officeDocument/2006/relationships/customXml" Target="../ink/ink582.xml"/><Relationship Id="rId16" Type="http://schemas.openxmlformats.org/officeDocument/2006/relationships/image" Target="../media/image8.png"/><Relationship Id="rId221" Type="http://schemas.openxmlformats.org/officeDocument/2006/relationships/image" Target="../media/image110.png"/><Relationship Id="rId242" Type="http://schemas.openxmlformats.org/officeDocument/2006/relationships/customXml" Target="../ink/ink603.xml"/><Relationship Id="rId263" Type="http://schemas.openxmlformats.org/officeDocument/2006/relationships/image" Target="../media/image131.png"/><Relationship Id="rId284" Type="http://schemas.openxmlformats.org/officeDocument/2006/relationships/customXml" Target="../ink/ink624.xml"/><Relationship Id="rId319" Type="http://schemas.openxmlformats.org/officeDocument/2006/relationships/image" Target="../media/image159.png"/><Relationship Id="rId37" Type="http://schemas.openxmlformats.org/officeDocument/2006/relationships/customXml" Target="../ink/ink500.xml"/><Relationship Id="rId58" Type="http://schemas.openxmlformats.org/officeDocument/2006/relationships/image" Target="../media/image29.png"/><Relationship Id="rId79" Type="http://schemas.openxmlformats.org/officeDocument/2006/relationships/customXml" Target="../ink/ink521.xml"/><Relationship Id="rId102" Type="http://schemas.openxmlformats.org/officeDocument/2006/relationships/image" Target="../media/image51.png"/><Relationship Id="rId123" Type="http://schemas.openxmlformats.org/officeDocument/2006/relationships/image" Target="../media/image61.png"/><Relationship Id="rId144" Type="http://schemas.openxmlformats.org/officeDocument/2006/relationships/customXml" Target="../ink/ink554.xml"/><Relationship Id="rId330" Type="http://schemas.openxmlformats.org/officeDocument/2006/relationships/customXml" Target="../ink/ink647.xml"/><Relationship Id="rId90" Type="http://schemas.openxmlformats.org/officeDocument/2006/relationships/image" Target="../media/image45.png"/><Relationship Id="rId165" Type="http://schemas.openxmlformats.org/officeDocument/2006/relationships/image" Target="../media/image82.png"/><Relationship Id="rId186" Type="http://schemas.openxmlformats.org/officeDocument/2006/relationships/customXml" Target="../ink/ink575.xml"/><Relationship Id="rId351" Type="http://schemas.openxmlformats.org/officeDocument/2006/relationships/image" Target="../media/image175.png"/><Relationship Id="rId211" Type="http://schemas.openxmlformats.org/officeDocument/2006/relationships/image" Target="../media/image105.png"/><Relationship Id="rId232" Type="http://schemas.openxmlformats.org/officeDocument/2006/relationships/customXml" Target="../ink/ink598.xml"/><Relationship Id="rId253" Type="http://schemas.openxmlformats.org/officeDocument/2006/relationships/image" Target="../media/image126.png"/><Relationship Id="rId274" Type="http://schemas.openxmlformats.org/officeDocument/2006/relationships/customXml" Target="../ink/ink619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customXml" Target="../ink/ink495.xml"/><Relationship Id="rId48" Type="http://schemas.openxmlformats.org/officeDocument/2006/relationships/image" Target="../media/image24.png"/><Relationship Id="rId69" Type="http://schemas.openxmlformats.org/officeDocument/2006/relationships/customXml" Target="../ink/ink516.xml"/><Relationship Id="rId113" Type="http://schemas.openxmlformats.org/officeDocument/2006/relationships/customXml" Target="../ink/ink538.xml"/><Relationship Id="rId134" Type="http://schemas.openxmlformats.org/officeDocument/2006/relationships/customXml" Target="../ink/ink549.xml"/><Relationship Id="rId320" Type="http://schemas.openxmlformats.org/officeDocument/2006/relationships/customXml" Target="../ink/ink642.xml"/><Relationship Id="rId80" Type="http://schemas.openxmlformats.org/officeDocument/2006/relationships/image" Target="../media/image40.png"/><Relationship Id="rId155" Type="http://schemas.openxmlformats.org/officeDocument/2006/relationships/image" Target="../media/image77.png"/><Relationship Id="rId176" Type="http://schemas.openxmlformats.org/officeDocument/2006/relationships/customXml" Target="../ink/ink570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201" Type="http://schemas.openxmlformats.org/officeDocument/2006/relationships/image" Target="../media/image100.png"/><Relationship Id="rId222" Type="http://schemas.openxmlformats.org/officeDocument/2006/relationships/customXml" Target="../ink/ink593.xml"/><Relationship Id="rId243" Type="http://schemas.openxmlformats.org/officeDocument/2006/relationships/image" Target="../media/image121.png"/><Relationship Id="rId264" Type="http://schemas.openxmlformats.org/officeDocument/2006/relationships/customXml" Target="../ink/ink614.xml"/><Relationship Id="rId285" Type="http://schemas.openxmlformats.org/officeDocument/2006/relationships/image" Target="../media/image142.png"/><Relationship Id="rId17" Type="http://schemas.openxmlformats.org/officeDocument/2006/relationships/customXml" Target="../ink/ink490.xml"/><Relationship Id="rId38" Type="http://schemas.openxmlformats.org/officeDocument/2006/relationships/image" Target="../media/image19.png"/><Relationship Id="rId59" Type="http://schemas.openxmlformats.org/officeDocument/2006/relationships/customXml" Target="../ink/ink511.xml"/><Relationship Id="rId103" Type="http://schemas.openxmlformats.org/officeDocument/2006/relationships/customXml" Target="../ink/ink533.xml"/><Relationship Id="rId124" Type="http://schemas.openxmlformats.org/officeDocument/2006/relationships/customXml" Target="../ink/ink544.xml"/><Relationship Id="rId310" Type="http://schemas.openxmlformats.org/officeDocument/2006/relationships/customXml" Target="../ink/ink637.xml"/><Relationship Id="rId70" Type="http://schemas.openxmlformats.org/officeDocument/2006/relationships/image" Target="../media/image35.png"/><Relationship Id="rId91" Type="http://schemas.openxmlformats.org/officeDocument/2006/relationships/customXml" Target="../ink/ink527.xml"/><Relationship Id="rId145" Type="http://schemas.openxmlformats.org/officeDocument/2006/relationships/image" Target="../media/image72.png"/><Relationship Id="rId166" Type="http://schemas.openxmlformats.org/officeDocument/2006/relationships/customXml" Target="../ink/ink565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65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88.xml"/><Relationship Id="rId233" Type="http://schemas.openxmlformats.org/officeDocument/2006/relationships/image" Target="../media/image116.png"/><Relationship Id="rId254" Type="http://schemas.openxmlformats.org/officeDocument/2006/relationships/customXml" Target="../ink/ink609.xml"/><Relationship Id="rId28" Type="http://schemas.openxmlformats.org/officeDocument/2006/relationships/image" Target="../media/image14.png"/><Relationship Id="rId49" Type="http://schemas.openxmlformats.org/officeDocument/2006/relationships/customXml" Target="../ink/ink506.xml"/><Relationship Id="rId114" Type="http://schemas.openxmlformats.org/officeDocument/2006/relationships/image" Target="../media/image57.png"/><Relationship Id="rId275" Type="http://schemas.openxmlformats.org/officeDocument/2006/relationships/image" Target="../media/image137.png"/><Relationship Id="rId296" Type="http://schemas.openxmlformats.org/officeDocument/2006/relationships/customXml" Target="../ink/ink630.xml"/><Relationship Id="rId300" Type="http://schemas.openxmlformats.org/officeDocument/2006/relationships/customXml" Target="../ink/ink632.xml"/><Relationship Id="rId60" Type="http://schemas.openxmlformats.org/officeDocument/2006/relationships/image" Target="../media/image30.png"/><Relationship Id="rId81" Type="http://schemas.openxmlformats.org/officeDocument/2006/relationships/customXml" Target="../ink/ink522.xml"/><Relationship Id="rId135" Type="http://schemas.openxmlformats.org/officeDocument/2006/relationships/image" Target="../media/image67.png"/><Relationship Id="rId156" Type="http://schemas.openxmlformats.org/officeDocument/2006/relationships/customXml" Target="../ink/ink560.xml"/><Relationship Id="rId177" Type="http://schemas.openxmlformats.org/officeDocument/2006/relationships/image" Target="../media/image88.png"/><Relationship Id="rId198" Type="http://schemas.openxmlformats.org/officeDocument/2006/relationships/customXml" Target="../ink/ink581.xml"/><Relationship Id="rId321" Type="http://schemas.openxmlformats.org/officeDocument/2006/relationships/image" Target="../media/image160.png"/><Relationship Id="rId342" Type="http://schemas.openxmlformats.org/officeDocument/2006/relationships/customXml" Target="../ink/ink653.xml"/><Relationship Id="rId202" Type="http://schemas.openxmlformats.org/officeDocument/2006/relationships/customXml" Target="../ink/ink583.xml"/><Relationship Id="rId223" Type="http://schemas.openxmlformats.org/officeDocument/2006/relationships/image" Target="../media/image111.png"/><Relationship Id="rId244" Type="http://schemas.openxmlformats.org/officeDocument/2006/relationships/customXml" Target="../ink/ink604.xml"/><Relationship Id="rId18" Type="http://schemas.openxmlformats.org/officeDocument/2006/relationships/image" Target="../media/image9.png"/><Relationship Id="rId39" Type="http://schemas.openxmlformats.org/officeDocument/2006/relationships/customXml" Target="../ink/ink501.xml"/><Relationship Id="rId265" Type="http://schemas.openxmlformats.org/officeDocument/2006/relationships/image" Target="../media/image132.png"/><Relationship Id="rId286" Type="http://schemas.openxmlformats.org/officeDocument/2006/relationships/customXml" Target="../ink/ink625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image" Target="../media/image62.png"/><Relationship Id="rId146" Type="http://schemas.openxmlformats.org/officeDocument/2006/relationships/customXml" Target="../ink/ink555.xml"/><Relationship Id="rId167" Type="http://schemas.openxmlformats.org/officeDocument/2006/relationships/image" Target="../media/image83.png"/><Relationship Id="rId188" Type="http://schemas.openxmlformats.org/officeDocument/2006/relationships/customXml" Target="../ink/ink576.xml"/><Relationship Id="rId311" Type="http://schemas.openxmlformats.org/officeDocument/2006/relationships/image" Target="../media/image155.png"/><Relationship Id="rId332" Type="http://schemas.openxmlformats.org/officeDocument/2006/relationships/customXml" Target="../ink/ink648.xml"/><Relationship Id="rId353" Type="http://schemas.openxmlformats.org/officeDocument/2006/relationships/customXml" Target="../ink/ink659.xml"/><Relationship Id="rId71" Type="http://schemas.openxmlformats.org/officeDocument/2006/relationships/customXml" Target="../ink/ink517.xml"/><Relationship Id="rId92" Type="http://schemas.openxmlformats.org/officeDocument/2006/relationships/image" Target="../media/image46.png"/><Relationship Id="rId213" Type="http://schemas.openxmlformats.org/officeDocument/2006/relationships/image" Target="../media/image106.png"/><Relationship Id="rId234" Type="http://schemas.openxmlformats.org/officeDocument/2006/relationships/customXml" Target="../ink/ink599.xml"/><Relationship Id="rId2" Type="http://schemas.openxmlformats.org/officeDocument/2006/relationships/image" Target="../media/image1.png"/><Relationship Id="rId29" Type="http://schemas.openxmlformats.org/officeDocument/2006/relationships/customXml" Target="../ink/ink496.xml"/><Relationship Id="rId255" Type="http://schemas.openxmlformats.org/officeDocument/2006/relationships/image" Target="../media/image127.png"/><Relationship Id="rId276" Type="http://schemas.openxmlformats.org/officeDocument/2006/relationships/customXml" Target="../ink/ink620.xml"/><Relationship Id="rId297" Type="http://schemas.openxmlformats.org/officeDocument/2006/relationships/image" Target="../media/image148.png"/><Relationship Id="rId40" Type="http://schemas.openxmlformats.org/officeDocument/2006/relationships/image" Target="../media/image20.png"/><Relationship Id="rId115" Type="http://schemas.openxmlformats.org/officeDocument/2006/relationships/customXml" Target="../ink/ink539.xml"/><Relationship Id="rId136" Type="http://schemas.openxmlformats.org/officeDocument/2006/relationships/customXml" Target="../ink/ink550.xml"/><Relationship Id="rId157" Type="http://schemas.openxmlformats.org/officeDocument/2006/relationships/image" Target="../media/image78.png"/><Relationship Id="rId178" Type="http://schemas.openxmlformats.org/officeDocument/2006/relationships/customXml" Target="../ink/ink571.xml"/><Relationship Id="rId301" Type="http://schemas.openxmlformats.org/officeDocument/2006/relationships/image" Target="../media/image150.png"/><Relationship Id="rId322" Type="http://schemas.openxmlformats.org/officeDocument/2006/relationships/customXml" Target="../ink/ink643.xml"/><Relationship Id="rId343" Type="http://schemas.openxmlformats.org/officeDocument/2006/relationships/image" Target="../media/image171.png"/><Relationship Id="rId61" Type="http://schemas.openxmlformats.org/officeDocument/2006/relationships/customXml" Target="../ink/ink512.xml"/><Relationship Id="rId82" Type="http://schemas.openxmlformats.org/officeDocument/2006/relationships/image" Target="../media/image41.png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customXml" Target="../ink/ink491.xml"/><Relationship Id="rId224" Type="http://schemas.openxmlformats.org/officeDocument/2006/relationships/customXml" Target="../ink/ink594.xml"/><Relationship Id="rId245" Type="http://schemas.openxmlformats.org/officeDocument/2006/relationships/image" Target="../media/image122.png"/><Relationship Id="rId266" Type="http://schemas.openxmlformats.org/officeDocument/2006/relationships/customXml" Target="../ink/ink615.xml"/><Relationship Id="rId287" Type="http://schemas.openxmlformats.org/officeDocument/2006/relationships/image" Target="../media/image143.png"/><Relationship Id="rId30" Type="http://schemas.openxmlformats.org/officeDocument/2006/relationships/image" Target="../media/image15.png"/><Relationship Id="rId105" Type="http://schemas.openxmlformats.org/officeDocument/2006/relationships/customXml" Target="../ink/ink534.xml"/><Relationship Id="rId126" Type="http://schemas.openxmlformats.org/officeDocument/2006/relationships/customXml" Target="../ink/ink545.xml"/><Relationship Id="rId147" Type="http://schemas.openxmlformats.org/officeDocument/2006/relationships/image" Target="../media/image73.png"/><Relationship Id="rId168" Type="http://schemas.openxmlformats.org/officeDocument/2006/relationships/customXml" Target="../ink/ink566.xml"/><Relationship Id="rId312" Type="http://schemas.openxmlformats.org/officeDocument/2006/relationships/customXml" Target="../ink/ink638.xml"/><Relationship Id="rId333" Type="http://schemas.openxmlformats.org/officeDocument/2006/relationships/image" Target="../media/image166.png"/><Relationship Id="rId51" Type="http://schemas.openxmlformats.org/officeDocument/2006/relationships/customXml" Target="../ink/ink507.xml"/><Relationship Id="rId72" Type="http://schemas.openxmlformats.org/officeDocument/2006/relationships/image" Target="../media/image36.png"/><Relationship Id="rId93" Type="http://schemas.openxmlformats.org/officeDocument/2006/relationships/customXml" Target="../ink/ink528.xml"/><Relationship Id="rId189" Type="http://schemas.openxmlformats.org/officeDocument/2006/relationships/image" Target="../media/image94.png"/><Relationship Id="rId3" Type="http://schemas.openxmlformats.org/officeDocument/2006/relationships/customXml" Target="../ink/ink483.xml"/><Relationship Id="rId214" Type="http://schemas.openxmlformats.org/officeDocument/2006/relationships/customXml" Target="../ink/ink589.xml"/><Relationship Id="rId235" Type="http://schemas.openxmlformats.org/officeDocument/2006/relationships/image" Target="../media/image117.png"/><Relationship Id="rId256" Type="http://schemas.openxmlformats.org/officeDocument/2006/relationships/customXml" Target="../ink/ink610.xml"/><Relationship Id="rId277" Type="http://schemas.openxmlformats.org/officeDocument/2006/relationships/image" Target="../media/image138.png"/><Relationship Id="rId298" Type="http://schemas.openxmlformats.org/officeDocument/2006/relationships/customXml" Target="../ink/ink631.xml"/><Relationship Id="rId116" Type="http://schemas.openxmlformats.org/officeDocument/2006/relationships/customXml" Target="../ink/ink540.xml"/><Relationship Id="rId137" Type="http://schemas.openxmlformats.org/officeDocument/2006/relationships/image" Target="../media/image68.png"/><Relationship Id="rId158" Type="http://schemas.openxmlformats.org/officeDocument/2006/relationships/customXml" Target="../ink/ink561.xml"/><Relationship Id="rId302" Type="http://schemas.openxmlformats.org/officeDocument/2006/relationships/customXml" Target="../ink/ink633.xml"/><Relationship Id="rId323" Type="http://schemas.openxmlformats.org/officeDocument/2006/relationships/image" Target="../media/image161.png"/><Relationship Id="rId344" Type="http://schemas.openxmlformats.org/officeDocument/2006/relationships/customXml" Target="../ink/ink654.xml"/><Relationship Id="rId20" Type="http://schemas.openxmlformats.org/officeDocument/2006/relationships/image" Target="../media/image10.png"/><Relationship Id="rId41" Type="http://schemas.openxmlformats.org/officeDocument/2006/relationships/customXml" Target="../ink/ink502.xml"/><Relationship Id="rId62" Type="http://schemas.openxmlformats.org/officeDocument/2006/relationships/image" Target="../media/image31.png"/><Relationship Id="rId83" Type="http://schemas.openxmlformats.org/officeDocument/2006/relationships/customXml" Target="../ink/ink523.xml"/><Relationship Id="rId179" Type="http://schemas.openxmlformats.org/officeDocument/2006/relationships/image" Target="../media/image89.png"/><Relationship Id="rId190" Type="http://schemas.openxmlformats.org/officeDocument/2006/relationships/customXml" Target="../ink/ink577.xml"/><Relationship Id="rId204" Type="http://schemas.openxmlformats.org/officeDocument/2006/relationships/customXml" Target="../ink/ink584.xml"/><Relationship Id="rId225" Type="http://schemas.openxmlformats.org/officeDocument/2006/relationships/image" Target="../media/image112.png"/><Relationship Id="rId246" Type="http://schemas.openxmlformats.org/officeDocument/2006/relationships/customXml" Target="../ink/ink605.xml"/><Relationship Id="rId267" Type="http://schemas.openxmlformats.org/officeDocument/2006/relationships/image" Target="../media/image133.png"/><Relationship Id="rId288" Type="http://schemas.openxmlformats.org/officeDocument/2006/relationships/customXml" Target="../ink/ink626.xml"/><Relationship Id="rId106" Type="http://schemas.openxmlformats.org/officeDocument/2006/relationships/image" Target="../media/image53.png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image" Target="../media/image5.png"/><Relationship Id="rId31" Type="http://schemas.openxmlformats.org/officeDocument/2006/relationships/customXml" Target="../ink/ink497.xml"/><Relationship Id="rId52" Type="http://schemas.openxmlformats.org/officeDocument/2006/relationships/image" Target="../media/image26.png"/><Relationship Id="rId73" Type="http://schemas.openxmlformats.org/officeDocument/2006/relationships/customXml" Target="../ink/ink518.xml"/><Relationship Id="rId94" Type="http://schemas.openxmlformats.org/officeDocument/2006/relationships/image" Target="../media/image47.png"/><Relationship Id="rId148" Type="http://schemas.openxmlformats.org/officeDocument/2006/relationships/customXml" Target="../ink/ink556.xml"/><Relationship Id="rId169" Type="http://schemas.openxmlformats.org/officeDocument/2006/relationships/image" Target="../media/image84.png"/><Relationship Id="rId334" Type="http://schemas.openxmlformats.org/officeDocument/2006/relationships/customXml" Target="../ink/ink649.xml"/><Relationship Id="rId4" Type="http://schemas.openxmlformats.org/officeDocument/2006/relationships/image" Target="../media/image2.png"/><Relationship Id="rId180" Type="http://schemas.openxmlformats.org/officeDocument/2006/relationships/customXml" Target="../ink/ink572.xml"/><Relationship Id="rId215" Type="http://schemas.openxmlformats.org/officeDocument/2006/relationships/image" Target="../media/image107.png"/><Relationship Id="rId236" Type="http://schemas.openxmlformats.org/officeDocument/2006/relationships/customXml" Target="../ink/ink600.xml"/><Relationship Id="rId257" Type="http://schemas.openxmlformats.org/officeDocument/2006/relationships/image" Target="../media/image128.png"/><Relationship Id="rId278" Type="http://schemas.openxmlformats.org/officeDocument/2006/relationships/customXml" Target="../ink/ink621.xml"/><Relationship Id="rId303" Type="http://schemas.openxmlformats.org/officeDocument/2006/relationships/image" Target="../media/image151.png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customXml" Target="../ink/ink551.xml"/><Relationship Id="rId345" Type="http://schemas.openxmlformats.org/officeDocument/2006/relationships/image" Target="../media/image172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customXml" Target="../ink/ink535.xml"/><Relationship Id="rId289" Type="http://schemas.openxmlformats.org/officeDocument/2006/relationships/image" Target="../media/image144.png"/><Relationship Id="rId11" Type="http://schemas.openxmlformats.org/officeDocument/2006/relationships/customXml" Target="../ink/ink487.xml"/><Relationship Id="rId53" Type="http://schemas.openxmlformats.org/officeDocument/2006/relationships/customXml" Target="../ink/ink508.xml"/><Relationship Id="rId149" Type="http://schemas.openxmlformats.org/officeDocument/2006/relationships/image" Target="../media/image74.png"/><Relationship Id="rId314" Type="http://schemas.openxmlformats.org/officeDocument/2006/relationships/customXml" Target="../ink/ink639.xml"/><Relationship Id="rId95" Type="http://schemas.openxmlformats.org/officeDocument/2006/relationships/customXml" Target="../ink/ink529.xml"/><Relationship Id="rId160" Type="http://schemas.openxmlformats.org/officeDocument/2006/relationships/customXml" Target="../ink/ink562.xml"/><Relationship Id="rId216" Type="http://schemas.openxmlformats.org/officeDocument/2006/relationships/customXml" Target="../ink/ink590.xml"/><Relationship Id="rId258" Type="http://schemas.openxmlformats.org/officeDocument/2006/relationships/customXml" Target="../ink/ink611.xml"/><Relationship Id="rId22" Type="http://schemas.openxmlformats.org/officeDocument/2006/relationships/image" Target="../media/image11.png"/><Relationship Id="rId64" Type="http://schemas.openxmlformats.org/officeDocument/2006/relationships/image" Target="../media/image32.png"/><Relationship Id="rId118" Type="http://schemas.openxmlformats.org/officeDocument/2006/relationships/customXml" Target="../ink/ink541.xml"/><Relationship Id="rId325" Type="http://schemas.openxmlformats.org/officeDocument/2006/relationships/image" Target="../media/image162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customXml" Target="../ink/ink498.xml"/><Relationship Id="rId129" Type="http://schemas.openxmlformats.org/officeDocument/2006/relationships/image" Target="../media/image64.png"/><Relationship Id="rId280" Type="http://schemas.openxmlformats.org/officeDocument/2006/relationships/customXml" Target="../ink/ink622.xml"/><Relationship Id="rId336" Type="http://schemas.openxmlformats.org/officeDocument/2006/relationships/customXml" Target="../ink/ink650.xml"/><Relationship Id="rId75" Type="http://schemas.openxmlformats.org/officeDocument/2006/relationships/customXml" Target="../ink/ink519.xml"/><Relationship Id="rId140" Type="http://schemas.openxmlformats.org/officeDocument/2006/relationships/customXml" Target="../ink/ink552.xml"/><Relationship Id="rId182" Type="http://schemas.openxmlformats.org/officeDocument/2006/relationships/customXml" Target="../ink/ink573.xml"/><Relationship Id="rId6" Type="http://schemas.openxmlformats.org/officeDocument/2006/relationships/image" Target="../media/image3.png"/><Relationship Id="rId238" Type="http://schemas.openxmlformats.org/officeDocument/2006/relationships/customXml" Target="../ink/ink601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customXml" Target="../ink/ink488.xml"/><Relationship Id="rId109" Type="http://schemas.openxmlformats.org/officeDocument/2006/relationships/customXml" Target="../ink/ink536.xml"/><Relationship Id="rId260" Type="http://schemas.openxmlformats.org/officeDocument/2006/relationships/customXml" Target="../ink/ink612.xml"/><Relationship Id="rId316" Type="http://schemas.openxmlformats.org/officeDocument/2006/relationships/customXml" Target="../ink/ink640.xml"/><Relationship Id="rId55" Type="http://schemas.openxmlformats.org/officeDocument/2006/relationships/customXml" Target="../ink/ink509.xml"/><Relationship Id="rId97" Type="http://schemas.openxmlformats.org/officeDocument/2006/relationships/customXml" Target="../ink/ink530.xml"/><Relationship Id="rId120" Type="http://schemas.openxmlformats.org/officeDocument/2006/relationships/customXml" Target="../ink/ink542.xml"/><Relationship Id="rId162" Type="http://schemas.openxmlformats.org/officeDocument/2006/relationships/customXml" Target="../ink/ink563.xml"/><Relationship Id="rId218" Type="http://schemas.openxmlformats.org/officeDocument/2006/relationships/customXml" Target="../ink/ink591.xml"/><Relationship Id="rId271" Type="http://schemas.openxmlformats.org/officeDocument/2006/relationships/image" Target="../media/image135.png"/><Relationship Id="rId24" Type="http://schemas.openxmlformats.org/officeDocument/2006/relationships/image" Target="../media/image12.png"/><Relationship Id="rId66" Type="http://schemas.openxmlformats.org/officeDocument/2006/relationships/image" Target="../media/image33.png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240" Type="http://schemas.openxmlformats.org/officeDocument/2006/relationships/customXml" Target="../ink/ink602.xml"/><Relationship Id="rId35" Type="http://schemas.openxmlformats.org/officeDocument/2006/relationships/customXml" Target="../ink/ink499.xml"/><Relationship Id="rId77" Type="http://schemas.openxmlformats.org/officeDocument/2006/relationships/customXml" Target="../ink/ink520.xml"/><Relationship Id="rId100" Type="http://schemas.openxmlformats.org/officeDocument/2006/relationships/image" Target="../media/image50.png"/><Relationship Id="rId282" Type="http://schemas.openxmlformats.org/officeDocument/2006/relationships/customXml" Target="../ink/ink623.xml"/><Relationship Id="rId338" Type="http://schemas.openxmlformats.org/officeDocument/2006/relationships/customXml" Target="../ink/ink651.xml"/><Relationship Id="rId8" Type="http://schemas.openxmlformats.org/officeDocument/2006/relationships/image" Target="../media/image4.png"/><Relationship Id="rId142" Type="http://schemas.openxmlformats.org/officeDocument/2006/relationships/customXml" Target="../ink/ink553.xml"/><Relationship Id="rId184" Type="http://schemas.openxmlformats.org/officeDocument/2006/relationships/customXml" Target="../ink/ink574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88.xml"/><Relationship Id="rId671" Type="http://schemas.openxmlformats.org/officeDocument/2006/relationships/image" Target="../media/image4605.png"/><Relationship Id="rId769" Type="http://schemas.openxmlformats.org/officeDocument/2006/relationships/image" Target="../media/image4652.png"/><Relationship Id="rId21" Type="http://schemas.openxmlformats.org/officeDocument/2006/relationships/image" Target="../media/image4288.png"/><Relationship Id="rId324" Type="http://schemas.openxmlformats.org/officeDocument/2006/relationships/image" Target="../media/image4437.png"/><Relationship Id="rId531" Type="http://schemas.openxmlformats.org/officeDocument/2006/relationships/customXml" Target="../ink/ink5295.xml"/><Relationship Id="rId629" Type="http://schemas.openxmlformats.org/officeDocument/2006/relationships/image" Target="../media/image4585.png"/><Relationship Id="rId170" Type="http://schemas.openxmlformats.org/officeDocument/2006/relationships/image" Target="../media/image4361.png"/><Relationship Id="rId836" Type="http://schemas.openxmlformats.org/officeDocument/2006/relationships/customXml" Target="../ink/ink5448.xml"/><Relationship Id="rId268" Type="http://schemas.openxmlformats.org/officeDocument/2006/relationships/image" Target="../media/image4409.png"/><Relationship Id="rId475" Type="http://schemas.openxmlformats.org/officeDocument/2006/relationships/customXml" Target="../ink/ink5267.xml"/><Relationship Id="rId682" Type="http://schemas.openxmlformats.org/officeDocument/2006/relationships/customXml" Target="../ink/ink5371.xml"/><Relationship Id="rId32" Type="http://schemas.openxmlformats.org/officeDocument/2006/relationships/customXml" Target="../ink/ink5046.xml"/><Relationship Id="rId128" Type="http://schemas.openxmlformats.org/officeDocument/2006/relationships/image" Target="../media/image4341.png"/><Relationship Id="rId335" Type="http://schemas.openxmlformats.org/officeDocument/2006/relationships/customXml" Target="../ink/ink5197.xml"/><Relationship Id="rId542" Type="http://schemas.openxmlformats.org/officeDocument/2006/relationships/image" Target="../media/image4544.png"/><Relationship Id="rId181" Type="http://schemas.openxmlformats.org/officeDocument/2006/relationships/customXml" Target="../ink/ink5120.xml"/><Relationship Id="rId402" Type="http://schemas.openxmlformats.org/officeDocument/2006/relationships/image" Target="../media/image4476.png"/><Relationship Id="rId847" Type="http://schemas.openxmlformats.org/officeDocument/2006/relationships/image" Target="../media/image4690.png"/><Relationship Id="rId279" Type="http://schemas.openxmlformats.org/officeDocument/2006/relationships/customXml" Target="../ink/ink5169.xml"/><Relationship Id="rId486" Type="http://schemas.openxmlformats.org/officeDocument/2006/relationships/image" Target="../media/image4516.png"/><Relationship Id="rId693" Type="http://schemas.openxmlformats.org/officeDocument/2006/relationships/image" Target="../media/image4616.png"/><Relationship Id="rId707" Type="http://schemas.openxmlformats.org/officeDocument/2006/relationships/image" Target="../media/image4623.png"/><Relationship Id="rId43" Type="http://schemas.openxmlformats.org/officeDocument/2006/relationships/customXml" Target="../ink/ink5051.xml"/><Relationship Id="rId139" Type="http://schemas.openxmlformats.org/officeDocument/2006/relationships/customXml" Target="../ink/ink5099.xml"/><Relationship Id="rId346" Type="http://schemas.openxmlformats.org/officeDocument/2006/relationships/image" Target="../media/image4448.png"/><Relationship Id="rId553" Type="http://schemas.openxmlformats.org/officeDocument/2006/relationships/image" Target="../media/image4549.png"/><Relationship Id="rId760" Type="http://schemas.openxmlformats.org/officeDocument/2006/relationships/customXml" Target="../ink/ink5410.xml"/><Relationship Id="rId192" Type="http://schemas.openxmlformats.org/officeDocument/2006/relationships/image" Target="../media/image4372.png"/><Relationship Id="rId206" Type="http://schemas.openxmlformats.org/officeDocument/2006/relationships/image" Target="../media/image4379.png"/><Relationship Id="rId413" Type="http://schemas.openxmlformats.org/officeDocument/2006/relationships/customXml" Target="../ink/ink5236.xml"/><Relationship Id="rId858" Type="http://schemas.openxmlformats.org/officeDocument/2006/relationships/customXml" Target="../ink/ink5459.xml"/><Relationship Id="rId497" Type="http://schemas.openxmlformats.org/officeDocument/2006/relationships/customXml" Target="../ink/ink5278.xml"/><Relationship Id="rId620" Type="http://schemas.openxmlformats.org/officeDocument/2006/relationships/customXml" Target="../ink/ink5340.xml"/><Relationship Id="rId718" Type="http://schemas.openxmlformats.org/officeDocument/2006/relationships/customXml" Target="../ink/ink5389.xml"/><Relationship Id="rId357" Type="http://schemas.openxmlformats.org/officeDocument/2006/relationships/customXml" Target="../ink/ink5208.xml"/><Relationship Id="rId54" Type="http://schemas.openxmlformats.org/officeDocument/2006/relationships/image" Target="../media/image4304.png"/><Relationship Id="rId217" Type="http://schemas.openxmlformats.org/officeDocument/2006/relationships/customXml" Target="../ink/ink5138.xml"/><Relationship Id="rId564" Type="http://schemas.openxmlformats.org/officeDocument/2006/relationships/customXml" Target="../ink/ink5312.xml"/><Relationship Id="rId771" Type="http://schemas.openxmlformats.org/officeDocument/2006/relationships/image" Target="../media/image4653.png"/><Relationship Id="rId869" Type="http://schemas.openxmlformats.org/officeDocument/2006/relationships/image" Target="../media/image4701.png"/><Relationship Id="rId424" Type="http://schemas.openxmlformats.org/officeDocument/2006/relationships/image" Target="../media/image4487.png"/><Relationship Id="rId631" Type="http://schemas.openxmlformats.org/officeDocument/2006/relationships/image" Target="../media/image4586.png"/><Relationship Id="rId729" Type="http://schemas.openxmlformats.org/officeDocument/2006/relationships/image" Target="../media/image4634.png"/><Relationship Id="rId270" Type="http://schemas.openxmlformats.org/officeDocument/2006/relationships/image" Target="../media/image4410.png"/><Relationship Id="rId65" Type="http://schemas.openxmlformats.org/officeDocument/2006/relationships/customXml" Target="../ink/ink5062.xml"/><Relationship Id="rId130" Type="http://schemas.openxmlformats.org/officeDocument/2006/relationships/image" Target="../media/image4342.png"/><Relationship Id="rId368" Type="http://schemas.openxmlformats.org/officeDocument/2006/relationships/image" Target="../media/image4459.png"/><Relationship Id="rId575" Type="http://schemas.openxmlformats.org/officeDocument/2006/relationships/image" Target="../media/image4560.png"/><Relationship Id="rId782" Type="http://schemas.openxmlformats.org/officeDocument/2006/relationships/customXml" Target="../ink/ink5421.xml"/><Relationship Id="rId228" Type="http://schemas.openxmlformats.org/officeDocument/2006/relationships/image" Target="../media/image4389.png"/><Relationship Id="rId435" Type="http://schemas.openxmlformats.org/officeDocument/2006/relationships/customXml" Target="../ink/ink5247.xml"/><Relationship Id="rId642" Type="http://schemas.openxmlformats.org/officeDocument/2006/relationships/customXml" Target="../ink/ink5351.xml"/><Relationship Id="rId281" Type="http://schemas.openxmlformats.org/officeDocument/2006/relationships/customXml" Target="../ink/ink5170.xml"/><Relationship Id="rId502" Type="http://schemas.openxmlformats.org/officeDocument/2006/relationships/image" Target="../media/image4524.png"/><Relationship Id="rId76" Type="http://schemas.openxmlformats.org/officeDocument/2006/relationships/image" Target="../media/image4315.png"/><Relationship Id="rId141" Type="http://schemas.openxmlformats.org/officeDocument/2006/relationships/customXml" Target="../ink/ink5100.xml"/><Relationship Id="rId379" Type="http://schemas.openxmlformats.org/officeDocument/2006/relationships/customXml" Target="../ink/ink5219.xml"/><Relationship Id="rId586" Type="http://schemas.openxmlformats.org/officeDocument/2006/relationships/customXml" Target="../ink/ink5323.xml"/><Relationship Id="rId793" Type="http://schemas.openxmlformats.org/officeDocument/2006/relationships/image" Target="../media/image4664.png"/><Relationship Id="rId807" Type="http://schemas.openxmlformats.org/officeDocument/2006/relationships/image" Target="../media/image4671.png"/><Relationship Id="rId7" Type="http://schemas.openxmlformats.org/officeDocument/2006/relationships/image" Target="../media/image4281.png"/><Relationship Id="rId239" Type="http://schemas.openxmlformats.org/officeDocument/2006/relationships/customXml" Target="../ink/ink5149.xml"/><Relationship Id="rId446" Type="http://schemas.openxmlformats.org/officeDocument/2006/relationships/image" Target="../media/image4498.png"/><Relationship Id="rId653" Type="http://schemas.openxmlformats.org/officeDocument/2006/relationships/image" Target="../media/image4596.png"/><Relationship Id="rId292" Type="http://schemas.openxmlformats.org/officeDocument/2006/relationships/image" Target="../media/image4421.png"/><Relationship Id="rId306" Type="http://schemas.openxmlformats.org/officeDocument/2006/relationships/image" Target="../media/image4428.png"/><Relationship Id="rId860" Type="http://schemas.openxmlformats.org/officeDocument/2006/relationships/customXml" Target="../ink/ink5460.xml"/><Relationship Id="rId87" Type="http://schemas.openxmlformats.org/officeDocument/2006/relationships/customXml" Target="../ink/ink5073.xml"/><Relationship Id="rId513" Type="http://schemas.openxmlformats.org/officeDocument/2006/relationships/customXml" Target="../ink/ink5286.xml"/><Relationship Id="rId597" Type="http://schemas.openxmlformats.org/officeDocument/2006/relationships/image" Target="../media/image4570.png"/><Relationship Id="rId720" Type="http://schemas.openxmlformats.org/officeDocument/2006/relationships/customXml" Target="../ink/ink5390.xml"/><Relationship Id="rId818" Type="http://schemas.openxmlformats.org/officeDocument/2006/relationships/customXml" Target="../ink/ink5439.xml"/><Relationship Id="rId152" Type="http://schemas.openxmlformats.org/officeDocument/2006/relationships/image" Target="../media/image4353.png"/><Relationship Id="rId457" Type="http://schemas.openxmlformats.org/officeDocument/2006/relationships/customXml" Target="../ink/ink5258.xml"/><Relationship Id="rId664" Type="http://schemas.openxmlformats.org/officeDocument/2006/relationships/customXml" Target="../ink/ink5362.xml"/><Relationship Id="rId871" Type="http://schemas.openxmlformats.org/officeDocument/2006/relationships/image" Target="../media/image4702.png"/><Relationship Id="rId14" Type="http://schemas.openxmlformats.org/officeDocument/2006/relationships/customXml" Target="../ink/ink5037.xml"/><Relationship Id="rId317" Type="http://schemas.openxmlformats.org/officeDocument/2006/relationships/customXml" Target="../ink/ink5188.xml"/><Relationship Id="rId524" Type="http://schemas.openxmlformats.org/officeDocument/2006/relationships/image" Target="../media/image4535.png"/><Relationship Id="rId731" Type="http://schemas.openxmlformats.org/officeDocument/2006/relationships/image" Target="../media/image4635.png"/><Relationship Id="rId98" Type="http://schemas.openxmlformats.org/officeDocument/2006/relationships/image" Target="../media/image4326.png"/><Relationship Id="rId163" Type="http://schemas.openxmlformats.org/officeDocument/2006/relationships/customXml" Target="../ink/ink5111.xml"/><Relationship Id="rId370" Type="http://schemas.openxmlformats.org/officeDocument/2006/relationships/image" Target="../media/image4460.png"/><Relationship Id="rId829" Type="http://schemas.openxmlformats.org/officeDocument/2006/relationships/image" Target="../media/image4682.png"/><Relationship Id="rId230" Type="http://schemas.openxmlformats.org/officeDocument/2006/relationships/image" Target="../media/image4390.png"/><Relationship Id="rId468" Type="http://schemas.openxmlformats.org/officeDocument/2006/relationships/image" Target="../media/image4509.png"/><Relationship Id="rId675" Type="http://schemas.openxmlformats.org/officeDocument/2006/relationships/image" Target="../media/image4607.png"/><Relationship Id="rId25" Type="http://schemas.openxmlformats.org/officeDocument/2006/relationships/image" Target="../media/image4290.png"/><Relationship Id="rId328" Type="http://schemas.openxmlformats.org/officeDocument/2006/relationships/image" Target="../media/image4439.png"/><Relationship Id="rId535" Type="http://schemas.openxmlformats.org/officeDocument/2006/relationships/customXml" Target="../ink/ink5297.xml"/><Relationship Id="rId742" Type="http://schemas.openxmlformats.org/officeDocument/2006/relationships/customXml" Target="../ink/ink5401.xml"/><Relationship Id="rId174" Type="http://schemas.openxmlformats.org/officeDocument/2006/relationships/image" Target="../media/image4363.png"/><Relationship Id="rId381" Type="http://schemas.openxmlformats.org/officeDocument/2006/relationships/customXml" Target="../ink/ink5220.xml"/><Relationship Id="rId602" Type="http://schemas.openxmlformats.org/officeDocument/2006/relationships/customXml" Target="../ink/ink5331.xml"/><Relationship Id="rId241" Type="http://schemas.openxmlformats.org/officeDocument/2006/relationships/customXml" Target="../ink/ink5150.xml"/><Relationship Id="rId479" Type="http://schemas.openxmlformats.org/officeDocument/2006/relationships/customXml" Target="../ink/ink5269.xml"/><Relationship Id="rId686" Type="http://schemas.openxmlformats.org/officeDocument/2006/relationships/customXml" Target="../ink/ink5373.xml"/><Relationship Id="rId36" Type="http://schemas.openxmlformats.org/officeDocument/2006/relationships/image" Target="../media/image4295.png"/><Relationship Id="rId339" Type="http://schemas.openxmlformats.org/officeDocument/2006/relationships/customXml" Target="../ink/ink5199.xml"/><Relationship Id="rId546" Type="http://schemas.openxmlformats.org/officeDocument/2006/relationships/customXml" Target="../ink/ink5303.xml"/><Relationship Id="rId753" Type="http://schemas.openxmlformats.org/officeDocument/2006/relationships/image" Target="../media/image4645.png"/><Relationship Id="rId101" Type="http://schemas.openxmlformats.org/officeDocument/2006/relationships/customXml" Target="../ink/ink5080.xml"/><Relationship Id="rId185" Type="http://schemas.openxmlformats.org/officeDocument/2006/relationships/customXml" Target="../ink/ink5122.xml"/><Relationship Id="rId406" Type="http://schemas.openxmlformats.org/officeDocument/2006/relationships/image" Target="../media/image4478.png"/><Relationship Id="rId392" Type="http://schemas.openxmlformats.org/officeDocument/2006/relationships/image" Target="../media/image4471.png"/><Relationship Id="rId613" Type="http://schemas.openxmlformats.org/officeDocument/2006/relationships/image" Target="../media/image4578.png"/><Relationship Id="rId697" Type="http://schemas.openxmlformats.org/officeDocument/2006/relationships/image" Target="../media/image4618.png"/><Relationship Id="rId820" Type="http://schemas.openxmlformats.org/officeDocument/2006/relationships/customXml" Target="../ink/ink5440.xml"/><Relationship Id="rId252" Type="http://schemas.openxmlformats.org/officeDocument/2006/relationships/image" Target="../media/image4401.png"/><Relationship Id="rId47" Type="http://schemas.openxmlformats.org/officeDocument/2006/relationships/customXml" Target="../ink/ink5053.xml"/><Relationship Id="rId112" Type="http://schemas.openxmlformats.org/officeDocument/2006/relationships/image" Target="../media/image4333.png"/><Relationship Id="rId557" Type="http://schemas.openxmlformats.org/officeDocument/2006/relationships/image" Target="../media/image4551.png"/><Relationship Id="rId764" Type="http://schemas.openxmlformats.org/officeDocument/2006/relationships/customXml" Target="../ink/ink5412.xml"/><Relationship Id="rId196" Type="http://schemas.openxmlformats.org/officeDocument/2006/relationships/image" Target="../media/image4374.png"/><Relationship Id="rId417" Type="http://schemas.openxmlformats.org/officeDocument/2006/relationships/customXml" Target="../ink/ink5238.xml"/><Relationship Id="rId624" Type="http://schemas.openxmlformats.org/officeDocument/2006/relationships/customXml" Target="../ink/ink5342.xml"/><Relationship Id="rId831" Type="http://schemas.openxmlformats.org/officeDocument/2006/relationships/image" Target="../media/image4683.png"/><Relationship Id="rId263" Type="http://schemas.openxmlformats.org/officeDocument/2006/relationships/customXml" Target="../ink/ink5161.xml"/><Relationship Id="rId470" Type="http://schemas.openxmlformats.org/officeDocument/2006/relationships/image" Target="../media/image4510.png"/><Relationship Id="rId58" Type="http://schemas.openxmlformats.org/officeDocument/2006/relationships/image" Target="../media/image4306.png"/><Relationship Id="rId123" Type="http://schemas.openxmlformats.org/officeDocument/2006/relationships/customXml" Target="../ink/ink5091.xml"/><Relationship Id="rId330" Type="http://schemas.openxmlformats.org/officeDocument/2006/relationships/image" Target="../media/image4440.png"/><Relationship Id="rId568" Type="http://schemas.openxmlformats.org/officeDocument/2006/relationships/customXml" Target="../ink/ink5314.xml"/><Relationship Id="rId775" Type="http://schemas.openxmlformats.org/officeDocument/2006/relationships/image" Target="../media/image4655.png"/><Relationship Id="rId428" Type="http://schemas.openxmlformats.org/officeDocument/2006/relationships/image" Target="../media/image4489.png"/><Relationship Id="rId635" Type="http://schemas.openxmlformats.org/officeDocument/2006/relationships/image" Target="../media/image4588.png"/><Relationship Id="rId842" Type="http://schemas.openxmlformats.org/officeDocument/2006/relationships/customXml" Target="../ink/ink5451.xml"/><Relationship Id="rId274" Type="http://schemas.openxmlformats.org/officeDocument/2006/relationships/image" Target="../media/image4412.png"/><Relationship Id="rId481" Type="http://schemas.openxmlformats.org/officeDocument/2006/relationships/customXml" Target="../ink/ink5270.xml"/><Relationship Id="rId702" Type="http://schemas.openxmlformats.org/officeDocument/2006/relationships/customXml" Target="../ink/ink5381.xml"/><Relationship Id="rId69" Type="http://schemas.openxmlformats.org/officeDocument/2006/relationships/customXml" Target="../ink/ink5064.xml"/><Relationship Id="rId134" Type="http://schemas.openxmlformats.org/officeDocument/2006/relationships/image" Target="../media/image4344.png"/><Relationship Id="rId579" Type="http://schemas.openxmlformats.org/officeDocument/2006/relationships/image" Target="../media/image4561.png"/><Relationship Id="rId786" Type="http://schemas.openxmlformats.org/officeDocument/2006/relationships/customXml" Target="../ink/ink5423.xml"/><Relationship Id="rId341" Type="http://schemas.openxmlformats.org/officeDocument/2006/relationships/customXml" Target="../ink/ink5200.xml"/><Relationship Id="rId439" Type="http://schemas.openxmlformats.org/officeDocument/2006/relationships/customXml" Target="../ink/ink5249.xml"/><Relationship Id="rId646" Type="http://schemas.openxmlformats.org/officeDocument/2006/relationships/customXml" Target="../ink/ink5353.xml"/><Relationship Id="rId201" Type="http://schemas.openxmlformats.org/officeDocument/2006/relationships/customXml" Target="../ink/ink5130.xml"/><Relationship Id="rId285" Type="http://schemas.openxmlformats.org/officeDocument/2006/relationships/customXml" Target="../ink/ink5172.xml"/><Relationship Id="rId506" Type="http://schemas.openxmlformats.org/officeDocument/2006/relationships/image" Target="../media/image4526.png"/><Relationship Id="rId853" Type="http://schemas.openxmlformats.org/officeDocument/2006/relationships/image" Target="../media/image4693.png"/><Relationship Id="rId492" Type="http://schemas.openxmlformats.org/officeDocument/2006/relationships/image" Target="../media/image4519.png"/><Relationship Id="rId713" Type="http://schemas.openxmlformats.org/officeDocument/2006/relationships/image" Target="../media/image4626.png"/><Relationship Id="rId797" Type="http://schemas.openxmlformats.org/officeDocument/2006/relationships/image" Target="../media/image4666.png"/><Relationship Id="rId145" Type="http://schemas.openxmlformats.org/officeDocument/2006/relationships/customXml" Target="../ink/ink5102.xml"/><Relationship Id="rId352" Type="http://schemas.openxmlformats.org/officeDocument/2006/relationships/image" Target="../media/image4451.png"/><Relationship Id="rId212" Type="http://schemas.openxmlformats.org/officeDocument/2006/relationships/image" Target="../media/image4382.png"/><Relationship Id="rId657" Type="http://schemas.openxmlformats.org/officeDocument/2006/relationships/image" Target="../media/image4598.png"/><Relationship Id="rId864" Type="http://schemas.openxmlformats.org/officeDocument/2006/relationships/customXml" Target="../ink/ink5462.xml"/><Relationship Id="rId296" Type="http://schemas.openxmlformats.org/officeDocument/2006/relationships/image" Target="../media/image4423.png"/><Relationship Id="rId517" Type="http://schemas.openxmlformats.org/officeDocument/2006/relationships/customXml" Target="../ink/ink5288.xml"/><Relationship Id="rId724" Type="http://schemas.openxmlformats.org/officeDocument/2006/relationships/customXml" Target="../ink/ink5392.xml"/><Relationship Id="rId60" Type="http://schemas.openxmlformats.org/officeDocument/2006/relationships/image" Target="../media/image4307.png"/><Relationship Id="rId156" Type="http://schemas.openxmlformats.org/officeDocument/2006/relationships/image" Target="../media/image4355.png"/><Relationship Id="rId363" Type="http://schemas.openxmlformats.org/officeDocument/2006/relationships/customXml" Target="../ink/ink5211.xml"/><Relationship Id="rId570" Type="http://schemas.openxmlformats.org/officeDocument/2006/relationships/customXml" Target="../ink/ink5315.xml"/><Relationship Id="rId223" Type="http://schemas.openxmlformats.org/officeDocument/2006/relationships/customXml" Target="../ink/ink5141.xml"/><Relationship Id="rId430" Type="http://schemas.openxmlformats.org/officeDocument/2006/relationships/image" Target="../media/image4490.png"/><Relationship Id="rId668" Type="http://schemas.openxmlformats.org/officeDocument/2006/relationships/customXml" Target="../ink/ink5364.xml"/><Relationship Id="rId875" Type="http://schemas.openxmlformats.org/officeDocument/2006/relationships/image" Target="../media/image4704.png"/><Relationship Id="rId18" Type="http://schemas.openxmlformats.org/officeDocument/2006/relationships/customXml" Target="../ink/ink5039.xml"/><Relationship Id="rId528" Type="http://schemas.openxmlformats.org/officeDocument/2006/relationships/image" Target="../media/image4537.png"/><Relationship Id="rId735" Type="http://schemas.openxmlformats.org/officeDocument/2006/relationships/image" Target="../media/image4637.png"/><Relationship Id="rId167" Type="http://schemas.openxmlformats.org/officeDocument/2006/relationships/customXml" Target="../ink/ink5113.xml"/><Relationship Id="rId374" Type="http://schemas.openxmlformats.org/officeDocument/2006/relationships/image" Target="../media/image4462.png"/><Relationship Id="rId581" Type="http://schemas.openxmlformats.org/officeDocument/2006/relationships/image" Target="../media/image4562.png"/><Relationship Id="rId71" Type="http://schemas.openxmlformats.org/officeDocument/2006/relationships/customXml" Target="../ink/ink5065.xml"/><Relationship Id="rId234" Type="http://schemas.openxmlformats.org/officeDocument/2006/relationships/image" Target="../media/image4392.png"/><Relationship Id="rId679" Type="http://schemas.openxmlformats.org/officeDocument/2006/relationships/image" Target="../media/image4609.png"/><Relationship Id="rId802" Type="http://schemas.openxmlformats.org/officeDocument/2006/relationships/customXml" Target="../ink/ink5431.xml"/><Relationship Id="rId2" Type="http://schemas.openxmlformats.org/officeDocument/2006/relationships/customXml" Target="../ink/ink5031.xml"/><Relationship Id="rId29" Type="http://schemas.openxmlformats.org/officeDocument/2006/relationships/image" Target="../media/image4292.png"/><Relationship Id="rId441" Type="http://schemas.openxmlformats.org/officeDocument/2006/relationships/customXml" Target="../ink/ink5250.xml"/><Relationship Id="rId539" Type="http://schemas.openxmlformats.org/officeDocument/2006/relationships/customXml" Target="../ink/ink5299.xml"/><Relationship Id="rId746" Type="http://schemas.openxmlformats.org/officeDocument/2006/relationships/customXml" Target="../ink/ink5403.xml"/><Relationship Id="rId178" Type="http://schemas.openxmlformats.org/officeDocument/2006/relationships/image" Target="../media/image4365.png"/><Relationship Id="rId301" Type="http://schemas.openxmlformats.org/officeDocument/2006/relationships/customXml" Target="../ink/ink5180.xml"/><Relationship Id="rId82" Type="http://schemas.openxmlformats.org/officeDocument/2006/relationships/image" Target="../media/image4318.png"/><Relationship Id="rId385" Type="http://schemas.openxmlformats.org/officeDocument/2006/relationships/customXml" Target="../ink/ink5222.xml"/><Relationship Id="rId592" Type="http://schemas.openxmlformats.org/officeDocument/2006/relationships/customXml" Target="../ink/ink5326.xml"/><Relationship Id="rId606" Type="http://schemas.openxmlformats.org/officeDocument/2006/relationships/customXml" Target="../ink/ink5333.xml"/><Relationship Id="rId813" Type="http://schemas.openxmlformats.org/officeDocument/2006/relationships/image" Target="../media/image4674.png"/><Relationship Id="rId245" Type="http://schemas.openxmlformats.org/officeDocument/2006/relationships/customXml" Target="../ink/ink5152.xml"/><Relationship Id="rId452" Type="http://schemas.openxmlformats.org/officeDocument/2006/relationships/image" Target="../media/image4501.png"/><Relationship Id="rId105" Type="http://schemas.openxmlformats.org/officeDocument/2006/relationships/customXml" Target="../ink/ink5082.xml"/><Relationship Id="rId312" Type="http://schemas.openxmlformats.org/officeDocument/2006/relationships/image" Target="../media/image4431.png"/><Relationship Id="rId757" Type="http://schemas.openxmlformats.org/officeDocument/2006/relationships/image" Target="../media/image4647.png"/><Relationship Id="rId93" Type="http://schemas.openxmlformats.org/officeDocument/2006/relationships/customXml" Target="../ink/ink5076.xml"/><Relationship Id="rId189" Type="http://schemas.openxmlformats.org/officeDocument/2006/relationships/customXml" Target="../ink/ink5124.xml"/><Relationship Id="rId396" Type="http://schemas.openxmlformats.org/officeDocument/2006/relationships/image" Target="../media/image4473.png"/><Relationship Id="rId617" Type="http://schemas.openxmlformats.org/officeDocument/2006/relationships/image" Target="../media/image4580.png"/><Relationship Id="rId824" Type="http://schemas.openxmlformats.org/officeDocument/2006/relationships/customXml" Target="../ink/ink5442.xml"/><Relationship Id="rId256" Type="http://schemas.openxmlformats.org/officeDocument/2006/relationships/image" Target="../media/image4403.png"/><Relationship Id="rId463" Type="http://schemas.openxmlformats.org/officeDocument/2006/relationships/customXml" Target="../ink/ink5261.xml"/><Relationship Id="rId670" Type="http://schemas.openxmlformats.org/officeDocument/2006/relationships/customXml" Target="../ink/ink5365.xml"/><Relationship Id="rId116" Type="http://schemas.openxmlformats.org/officeDocument/2006/relationships/image" Target="../media/image4335.png"/><Relationship Id="rId323" Type="http://schemas.openxmlformats.org/officeDocument/2006/relationships/customXml" Target="../ink/ink5191.xml"/><Relationship Id="rId530" Type="http://schemas.openxmlformats.org/officeDocument/2006/relationships/image" Target="../media/image4538.png"/><Relationship Id="rId768" Type="http://schemas.openxmlformats.org/officeDocument/2006/relationships/customXml" Target="../ink/ink5414.xml"/><Relationship Id="rId20" Type="http://schemas.openxmlformats.org/officeDocument/2006/relationships/customXml" Target="../ink/ink5040.xml"/><Relationship Id="rId628" Type="http://schemas.openxmlformats.org/officeDocument/2006/relationships/customXml" Target="../ink/ink5344.xml"/><Relationship Id="rId835" Type="http://schemas.openxmlformats.org/officeDocument/2006/relationships/image" Target="../media/image4684.png"/><Relationship Id="rId267" Type="http://schemas.openxmlformats.org/officeDocument/2006/relationships/customXml" Target="../ink/ink5163.xml"/><Relationship Id="rId474" Type="http://schemas.openxmlformats.org/officeDocument/2006/relationships/image" Target="../media/image4511.png"/><Relationship Id="rId127" Type="http://schemas.openxmlformats.org/officeDocument/2006/relationships/customXml" Target="../ink/ink5093.xml"/><Relationship Id="rId681" Type="http://schemas.openxmlformats.org/officeDocument/2006/relationships/image" Target="../media/image4610.png"/><Relationship Id="rId779" Type="http://schemas.openxmlformats.org/officeDocument/2006/relationships/image" Target="../media/image4657.png"/><Relationship Id="rId31" Type="http://schemas.openxmlformats.org/officeDocument/2006/relationships/image" Target="../media/image4293.png"/><Relationship Id="rId334" Type="http://schemas.openxmlformats.org/officeDocument/2006/relationships/image" Target="../media/image4442.png"/><Relationship Id="rId541" Type="http://schemas.openxmlformats.org/officeDocument/2006/relationships/customXml" Target="../ink/ink5300.xml"/><Relationship Id="rId639" Type="http://schemas.openxmlformats.org/officeDocument/2006/relationships/image" Target="../media/image1705.png"/><Relationship Id="rId180" Type="http://schemas.openxmlformats.org/officeDocument/2006/relationships/image" Target="../media/image4366.png"/><Relationship Id="rId278" Type="http://schemas.openxmlformats.org/officeDocument/2006/relationships/image" Target="../media/image4414.png"/><Relationship Id="rId401" Type="http://schemas.openxmlformats.org/officeDocument/2006/relationships/customXml" Target="../ink/ink5230.xml"/><Relationship Id="rId846" Type="http://schemas.openxmlformats.org/officeDocument/2006/relationships/customXml" Target="../ink/ink5453.xml"/><Relationship Id="rId485" Type="http://schemas.openxmlformats.org/officeDocument/2006/relationships/customXml" Target="../ink/ink5272.xml"/><Relationship Id="rId692" Type="http://schemas.openxmlformats.org/officeDocument/2006/relationships/customXml" Target="../ink/ink5376.xml"/><Relationship Id="rId706" Type="http://schemas.openxmlformats.org/officeDocument/2006/relationships/customXml" Target="../ink/ink5383.xml"/><Relationship Id="rId42" Type="http://schemas.openxmlformats.org/officeDocument/2006/relationships/image" Target="../media/image4298.png"/><Relationship Id="rId138" Type="http://schemas.openxmlformats.org/officeDocument/2006/relationships/image" Target="../media/image4346.png"/><Relationship Id="rId345" Type="http://schemas.openxmlformats.org/officeDocument/2006/relationships/customXml" Target="../ink/ink5202.xml"/><Relationship Id="rId552" Type="http://schemas.openxmlformats.org/officeDocument/2006/relationships/customXml" Target="../ink/ink5306.xml"/><Relationship Id="rId191" Type="http://schemas.openxmlformats.org/officeDocument/2006/relationships/customXml" Target="../ink/ink5125.xml"/><Relationship Id="rId205" Type="http://schemas.openxmlformats.org/officeDocument/2006/relationships/customXml" Target="../ink/ink5132.xml"/><Relationship Id="rId412" Type="http://schemas.openxmlformats.org/officeDocument/2006/relationships/image" Target="../media/image4481.png"/><Relationship Id="rId857" Type="http://schemas.openxmlformats.org/officeDocument/2006/relationships/image" Target="../media/image4695.png"/><Relationship Id="rId289" Type="http://schemas.openxmlformats.org/officeDocument/2006/relationships/customXml" Target="../ink/ink5174.xml"/><Relationship Id="rId496" Type="http://schemas.openxmlformats.org/officeDocument/2006/relationships/image" Target="../media/image4521.png"/><Relationship Id="rId717" Type="http://schemas.openxmlformats.org/officeDocument/2006/relationships/image" Target="../media/image4628.png"/><Relationship Id="rId53" Type="http://schemas.openxmlformats.org/officeDocument/2006/relationships/customXml" Target="../ink/ink5056.xml"/><Relationship Id="rId149" Type="http://schemas.openxmlformats.org/officeDocument/2006/relationships/customXml" Target="../ink/ink5104.xml"/><Relationship Id="rId356" Type="http://schemas.openxmlformats.org/officeDocument/2006/relationships/image" Target="../media/image4453.png"/><Relationship Id="rId563" Type="http://schemas.openxmlformats.org/officeDocument/2006/relationships/image" Target="../media/image4554.png"/><Relationship Id="rId770" Type="http://schemas.openxmlformats.org/officeDocument/2006/relationships/customXml" Target="../ink/ink5415.xml"/><Relationship Id="rId216" Type="http://schemas.openxmlformats.org/officeDocument/2006/relationships/image" Target="../media/image4384.png"/><Relationship Id="rId423" Type="http://schemas.openxmlformats.org/officeDocument/2006/relationships/customXml" Target="../ink/ink5241.xml"/><Relationship Id="rId868" Type="http://schemas.openxmlformats.org/officeDocument/2006/relationships/customXml" Target="../ink/ink5464.xml"/><Relationship Id="rId630" Type="http://schemas.openxmlformats.org/officeDocument/2006/relationships/customXml" Target="../ink/ink5345.xml"/><Relationship Id="rId728" Type="http://schemas.openxmlformats.org/officeDocument/2006/relationships/customXml" Target="../ink/ink5394.xml"/><Relationship Id="rId64" Type="http://schemas.openxmlformats.org/officeDocument/2006/relationships/image" Target="../media/image4309.png"/><Relationship Id="rId367" Type="http://schemas.openxmlformats.org/officeDocument/2006/relationships/customXml" Target="../ink/ink5213.xml"/><Relationship Id="rId574" Type="http://schemas.openxmlformats.org/officeDocument/2006/relationships/customXml" Target="../ink/ink5317.xml"/><Relationship Id="rId227" Type="http://schemas.openxmlformats.org/officeDocument/2006/relationships/customXml" Target="../ink/ink5143.xml"/><Relationship Id="rId781" Type="http://schemas.openxmlformats.org/officeDocument/2006/relationships/image" Target="../media/image4658.png"/><Relationship Id="rId434" Type="http://schemas.openxmlformats.org/officeDocument/2006/relationships/image" Target="../media/image4492.png"/><Relationship Id="rId641" Type="http://schemas.openxmlformats.org/officeDocument/2006/relationships/image" Target="../media/image4590.png"/><Relationship Id="rId739" Type="http://schemas.openxmlformats.org/officeDocument/2006/relationships/image" Target="../media/image4639.png"/><Relationship Id="rId280" Type="http://schemas.openxmlformats.org/officeDocument/2006/relationships/image" Target="../media/image4415.png"/><Relationship Id="rId501" Type="http://schemas.openxmlformats.org/officeDocument/2006/relationships/customXml" Target="../ink/ink5280.xml"/><Relationship Id="rId75" Type="http://schemas.openxmlformats.org/officeDocument/2006/relationships/customXml" Target="../ink/ink5067.xml"/><Relationship Id="rId140" Type="http://schemas.openxmlformats.org/officeDocument/2006/relationships/image" Target="../media/image4347.png"/><Relationship Id="rId378" Type="http://schemas.openxmlformats.org/officeDocument/2006/relationships/image" Target="../media/image4464.png"/><Relationship Id="rId585" Type="http://schemas.openxmlformats.org/officeDocument/2006/relationships/image" Target="../media/image4564.png"/><Relationship Id="rId792" Type="http://schemas.openxmlformats.org/officeDocument/2006/relationships/customXml" Target="../ink/ink5426.xml"/><Relationship Id="rId806" Type="http://schemas.openxmlformats.org/officeDocument/2006/relationships/customXml" Target="../ink/ink5433.xml"/><Relationship Id="rId6" Type="http://schemas.openxmlformats.org/officeDocument/2006/relationships/customXml" Target="../ink/ink5033.xml"/><Relationship Id="rId238" Type="http://schemas.openxmlformats.org/officeDocument/2006/relationships/image" Target="../media/image4394.png"/><Relationship Id="rId445" Type="http://schemas.openxmlformats.org/officeDocument/2006/relationships/customXml" Target="../ink/ink5252.xml"/><Relationship Id="rId652" Type="http://schemas.openxmlformats.org/officeDocument/2006/relationships/customXml" Target="../ink/ink5356.xml"/><Relationship Id="rId291" Type="http://schemas.openxmlformats.org/officeDocument/2006/relationships/customXml" Target="../ink/ink5175.xml"/><Relationship Id="rId305" Type="http://schemas.openxmlformats.org/officeDocument/2006/relationships/customXml" Target="../ink/ink5182.xml"/><Relationship Id="rId512" Type="http://schemas.openxmlformats.org/officeDocument/2006/relationships/image" Target="../media/image4529.png"/><Relationship Id="rId86" Type="http://schemas.openxmlformats.org/officeDocument/2006/relationships/image" Target="../media/image4320.png"/><Relationship Id="rId151" Type="http://schemas.openxmlformats.org/officeDocument/2006/relationships/customXml" Target="../ink/ink5105.xml"/><Relationship Id="rId389" Type="http://schemas.openxmlformats.org/officeDocument/2006/relationships/customXml" Target="../ink/ink5224.xml"/><Relationship Id="rId596" Type="http://schemas.openxmlformats.org/officeDocument/2006/relationships/customXml" Target="../ink/ink5328.xml"/><Relationship Id="rId817" Type="http://schemas.openxmlformats.org/officeDocument/2006/relationships/image" Target="../media/image4676.png"/><Relationship Id="rId249" Type="http://schemas.openxmlformats.org/officeDocument/2006/relationships/customXml" Target="../ink/ink5154.xml"/><Relationship Id="rId456" Type="http://schemas.openxmlformats.org/officeDocument/2006/relationships/image" Target="../media/image4503.png"/><Relationship Id="rId663" Type="http://schemas.openxmlformats.org/officeDocument/2006/relationships/image" Target="../media/image4601.png"/><Relationship Id="rId870" Type="http://schemas.openxmlformats.org/officeDocument/2006/relationships/customXml" Target="../ink/ink5465.xml"/><Relationship Id="rId13" Type="http://schemas.openxmlformats.org/officeDocument/2006/relationships/image" Target="../media/image4284.png"/><Relationship Id="rId109" Type="http://schemas.openxmlformats.org/officeDocument/2006/relationships/customXml" Target="../ink/ink5084.xml"/><Relationship Id="rId316" Type="http://schemas.openxmlformats.org/officeDocument/2006/relationships/image" Target="../media/image4433.png"/><Relationship Id="rId523" Type="http://schemas.openxmlformats.org/officeDocument/2006/relationships/customXml" Target="../ink/ink5291.xml"/><Relationship Id="rId97" Type="http://schemas.openxmlformats.org/officeDocument/2006/relationships/customXml" Target="../ink/ink5078.xml"/><Relationship Id="rId730" Type="http://schemas.openxmlformats.org/officeDocument/2006/relationships/customXml" Target="../ink/ink5395.xml"/><Relationship Id="rId828" Type="http://schemas.openxmlformats.org/officeDocument/2006/relationships/customXml" Target="../ink/ink5444.xml"/><Relationship Id="rId162" Type="http://schemas.openxmlformats.org/officeDocument/2006/relationships/image" Target="../media/image4358.png"/><Relationship Id="rId467" Type="http://schemas.openxmlformats.org/officeDocument/2006/relationships/customXml" Target="../ink/ink5263.xml"/><Relationship Id="rId674" Type="http://schemas.openxmlformats.org/officeDocument/2006/relationships/customXml" Target="../ink/ink5367.xml"/><Relationship Id="rId24" Type="http://schemas.openxmlformats.org/officeDocument/2006/relationships/customXml" Target="../ink/ink5042.xml"/><Relationship Id="rId327" Type="http://schemas.openxmlformats.org/officeDocument/2006/relationships/customXml" Target="../ink/ink5193.xml"/><Relationship Id="rId534" Type="http://schemas.openxmlformats.org/officeDocument/2006/relationships/image" Target="../media/image4540.png"/><Relationship Id="rId741" Type="http://schemas.openxmlformats.org/officeDocument/2006/relationships/image" Target="../media/image4640.png"/><Relationship Id="rId839" Type="http://schemas.openxmlformats.org/officeDocument/2006/relationships/image" Target="../media/image4686.png"/><Relationship Id="rId173" Type="http://schemas.openxmlformats.org/officeDocument/2006/relationships/customXml" Target="../ink/ink5116.xml"/><Relationship Id="rId380" Type="http://schemas.openxmlformats.org/officeDocument/2006/relationships/image" Target="../media/image4465.png"/><Relationship Id="rId601" Type="http://schemas.openxmlformats.org/officeDocument/2006/relationships/image" Target="../media/image4572.png"/><Relationship Id="rId240" Type="http://schemas.openxmlformats.org/officeDocument/2006/relationships/image" Target="../media/image4395.png"/><Relationship Id="rId478" Type="http://schemas.openxmlformats.org/officeDocument/2006/relationships/image" Target="../media/image4513.png"/><Relationship Id="rId685" Type="http://schemas.openxmlformats.org/officeDocument/2006/relationships/image" Target="../media/image4612.png"/><Relationship Id="rId35" Type="http://schemas.openxmlformats.org/officeDocument/2006/relationships/customXml" Target="../ink/ink5047.xml"/><Relationship Id="rId100" Type="http://schemas.openxmlformats.org/officeDocument/2006/relationships/image" Target="../media/image4327.png"/><Relationship Id="rId338" Type="http://schemas.openxmlformats.org/officeDocument/2006/relationships/image" Target="../media/image4444.png"/><Relationship Id="rId545" Type="http://schemas.openxmlformats.org/officeDocument/2006/relationships/image" Target="../media/image4545.png"/><Relationship Id="rId752" Type="http://schemas.openxmlformats.org/officeDocument/2006/relationships/customXml" Target="../ink/ink5406.xml"/><Relationship Id="rId184" Type="http://schemas.openxmlformats.org/officeDocument/2006/relationships/image" Target="../media/image4368.png"/><Relationship Id="rId391" Type="http://schemas.openxmlformats.org/officeDocument/2006/relationships/customXml" Target="../ink/ink5225.xml"/><Relationship Id="rId405" Type="http://schemas.openxmlformats.org/officeDocument/2006/relationships/customXml" Target="../ink/ink5232.xml"/><Relationship Id="rId612" Type="http://schemas.openxmlformats.org/officeDocument/2006/relationships/customXml" Target="../ink/ink5336.xml"/><Relationship Id="rId251" Type="http://schemas.openxmlformats.org/officeDocument/2006/relationships/customXml" Target="../ink/ink5155.xml"/><Relationship Id="rId489" Type="http://schemas.openxmlformats.org/officeDocument/2006/relationships/customXml" Target="../ink/ink5274.xml"/><Relationship Id="rId696" Type="http://schemas.openxmlformats.org/officeDocument/2006/relationships/customXml" Target="../ink/ink5378.xml"/><Relationship Id="rId46" Type="http://schemas.openxmlformats.org/officeDocument/2006/relationships/image" Target="../media/image4300.png"/><Relationship Id="rId349" Type="http://schemas.openxmlformats.org/officeDocument/2006/relationships/customXml" Target="../ink/ink5204.xml"/><Relationship Id="rId556" Type="http://schemas.openxmlformats.org/officeDocument/2006/relationships/customXml" Target="../ink/ink5308.xml"/><Relationship Id="rId763" Type="http://schemas.openxmlformats.org/officeDocument/2006/relationships/image" Target="../media/image4649.png"/><Relationship Id="rId111" Type="http://schemas.openxmlformats.org/officeDocument/2006/relationships/customXml" Target="../ink/ink5085.xml"/><Relationship Id="rId195" Type="http://schemas.openxmlformats.org/officeDocument/2006/relationships/customXml" Target="../ink/ink5127.xml"/><Relationship Id="rId209" Type="http://schemas.openxmlformats.org/officeDocument/2006/relationships/customXml" Target="../ink/ink5134.xml"/><Relationship Id="rId416" Type="http://schemas.openxmlformats.org/officeDocument/2006/relationships/image" Target="../media/image4483.png"/><Relationship Id="rId220" Type="http://schemas.openxmlformats.org/officeDocument/2006/relationships/image" Target="../media/image4385.png"/><Relationship Id="rId458" Type="http://schemas.openxmlformats.org/officeDocument/2006/relationships/image" Target="../media/image4504.png"/><Relationship Id="rId623" Type="http://schemas.openxmlformats.org/officeDocument/2006/relationships/image" Target="../media/image4583.png"/><Relationship Id="rId665" Type="http://schemas.openxmlformats.org/officeDocument/2006/relationships/image" Target="../media/image4602.png"/><Relationship Id="rId830" Type="http://schemas.openxmlformats.org/officeDocument/2006/relationships/customXml" Target="../ink/ink5445.xml"/><Relationship Id="rId872" Type="http://schemas.openxmlformats.org/officeDocument/2006/relationships/customXml" Target="../ink/ink5466.xml"/><Relationship Id="rId15" Type="http://schemas.openxmlformats.org/officeDocument/2006/relationships/image" Target="../media/image4285.png"/><Relationship Id="rId57" Type="http://schemas.openxmlformats.org/officeDocument/2006/relationships/customXml" Target="../ink/ink5058.xml"/><Relationship Id="rId262" Type="http://schemas.openxmlformats.org/officeDocument/2006/relationships/image" Target="../media/image4406.png"/><Relationship Id="rId318" Type="http://schemas.openxmlformats.org/officeDocument/2006/relationships/image" Target="../media/image4434.png"/><Relationship Id="rId525" Type="http://schemas.openxmlformats.org/officeDocument/2006/relationships/customXml" Target="../ink/ink5292.xml"/><Relationship Id="rId567" Type="http://schemas.openxmlformats.org/officeDocument/2006/relationships/image" Target="../media/image4556.png"/><Relationship Id="rId732" Type="http://schemas.openxmlformats.org/officeDocument/2006/relationships/customXml" Target="../ink/ink5396.xml"/><Relationship Id="rId99" Type="http://schemas.openxmlformats.org/officeDocument/2006/relationships/customXml" Target="../ink/ink5079.xml"/><Relationship Id="rId122" Type="http://schemas.openxmlformats.org/officeDocument/2006/relationships/image" Target="../media/image4338.png"/><Relationship Id="rId164" Type="http://schemas.openxmlformats.org/officeDocument/2006/relationships/image" Target="../media/image4359.png"/><Relationship Id="rId371" Type="http://schemas.openxmlformats.org/officeDocument/2006/relationships/customXml" Target="../ink/ink5215.xml"/><Relationship Id="rId774" Type="http://schemas.openxmlformats.org/officeDocument/2006/relationships/customXml" Target="../ink/ink5417.xml"/><Relationship Id="rId427" Type="http://schemas.openxmlformats.org/officeDocument/2006/relationships/customXml" Target="../ink/ink5243.xml"/><Relationship Id="rId469" Type="http://schemas.openxmlformats.org/officeDocument/2006/relationships/customXml" Target="../ink/ink5264.xml"/><Relationship Id="rId634" Type="http://schemas.openxmlformats.org/officeDocument/2006/relationships/customXml" Target="../ink/ink5347.xml"/><Relationship Id="rId676" Type="http://schemas.openxmlformats.org/officeDocument/2006/relationships/customXml" Target="../ink/ink5368.xml"/><Relationship Id="rId841" Type="http://schemas.openxmlformats.org/officeDocument/2006/relationships/image" Target="../media/image4687.png"/><Relationship Id="rId26" Type="http://schemas.openxmlformats.org/officeDocument/2006/relationships/customXml" Target="../ink/ink5043.xml"/><Relationship Id="rId231" Type="http://schemas.openxmlformats.org/officeDocument/2006/relationships/customXml" Target="../ink/ink5145.xml"/><Relationship Id="rId273" Type="http://schemas.openxmlformats.org/officeDocument/2006/relationships/customXml" Target="../ink/ink5166.xml"/><Relationship Id="rId329" Type="http://schemas.openxmlformats.org/officeDocument/2006/relationships/customXml" Target="../ink/ink5194.xml"/><Relationship Id="rId480" Type="http://schemas.openxmlformats.org/officeDocument/2006/relationships/image" Target="../media/image1546.png"/><Relationship Id="rId536" Type="http://schemas.openxmlformats.org/officeDocument/2006/relationships/image" Target="../media/image4541.png"/><Relationship Id="rId701" Type="http://schemas.openxmlformats.org/officeDocument/2006/relationships/image" Target="../media/image4620.png"/><Relationship Id="rId68" Type="http://schemas.openxmlformats.org/officeDocument/2006/relationships/image" Target="../media/image4311.png"/><Relationship Id="rId133" Type="http://schemas.openxmlformats.org/officeDocument/2006/relationships/customXml" Target="../ink/ink5096.xml"/><Relationship Id="rId175" Type="http://schemas.openxmlformats.org/officeDocument/2006/relationships/customXml" Target="../ink/ink5117.xml"/><Relationship Id="rId340" Type="http://schemas.openxmlformats.org/officeDocument/2006/relationships/image" Target="../media/image4445.png"/><Relationship Id="rId578" Type="http://schemas.openxmlformats.org/officeDocument/2006/relationships/customXml" Target="../ink/ink5319.xml"/><Relationship Id="rId743" Type="http://schemas.openxmlformats.org/officeDocument/2006/relationships/image" Target="../media/image4641.png"/><Relationship Id="rId785" Type="http://schemas.openxmlformats.org/officeDocument/2006/relationships/image" Target="../media/image4660.png"/><Relationship Id="rId200" Type="http://schemas.openxmlformats.org/officeDocument/2006/relationships/image" Target="../media/image4376.png"/><Relationship Id="rId382" Type="http://schemas.openxmlformats.org/officeDocument/2006/relationships/image" Target="../media/image4466.png"/><Relationship Id="rId438" Type="http://schemas.openxmlformats.org/officeDocument/2006/relationships/image" Target="../media/image4494.png"/><Relationship Id="rId603" Type="http://schemas.openxmlformats.org/officeDocument/2006/relationships/image" Target="../media/image4573.png"/><Relationship Id="rId645" Type="http://schemas.openxmlformats.org/officeDocument/2006/relationships/image" Target="../media/image4592.png"/><Relationship Id="rId687" Type="http://schemas.openxmlformats.org/officeDocument/2006/relationships/image" Target="../media/image4613.png"/><Relationship Id="rId810" Type="http://schemas.openxmlformats.org/officeDocument/2006/relationships/customXml" Target="../ink/ink5435.xml"/><Relationship Id="rId852" Type="http://schemas.openxmlformats.org/officeDocument/2006/relationships/customXml" Target="../ink/ink5456.xml"/><Relationship Id="rId242" Type="http://schemas.openxmlformats.org/officeDocument/2006/relationships/image" Target="../media/image4396.png"/><Relationship Id="rId284" Type="http://schemas.openxmlformats.org/officeDocument/2006/relationships/image" Target="../media/image4417.png"/><Relationship Id="rId491" Type="http://schemas.openxmlformats.org/officeDocument/2006/relationships/customXml" Target="../ink/ink5275.xml"/><Relationship Id="rId505" Type="http://schemas.openxmlformats.org/officeDocument/2006/relationships/customXml" Target="../ink/ink5282.xml"/><Relationship Id="rId712" Type="http://schemas.openxmlformats.org/officeDocument/2006/relationships/customXml" Target="../ink/ink5386.xml"/><Relationship Id="rId37" Type="http://schemas.openxmlformats.org/officeDocument/2006/relationships/customXml" Target="../ink/ink5048.xml"/><Relationship Id="rId79" Type="http://schemas.openxmlformats.org/officeDocument/2006/relationships/customXml" Target="../ink/ink5069.xml"/><Relationship Id="rId102" Type="http://schemas.openxmlformats.org/officeDocument/2006/relationships/image" Target="../media/image4328.png"/><Relationship Id="rId144" Type="http://schemas.openxmlformats.org/officeDocument/2006/relationships/image" Target="../media/image4349.png"/><Relationship Id="rId547" Type="http://schemas.openxmlformats.org/officeDocument/2006/relationships/image" Target="../media/image4546.png"/><Relationship Id="rId589" Type="http://schemas.openxmlformats.org/officeDocument/2006/relationships/image" Target="../media/image4566.png"/><Relationship Id="rId754" Type="http://schemas.openxmlformats.org/officeDocument/2006/relationships/customXml" Target="../ink/ink5407.xml"/><Relationship Id="rId796" Type="http://schemas.openxmlformats.org/officeDocument/2006/relationships/customXml" Target="../ink/ink5428.xml"/><Relationship Id="rId90" Type="http://schemas.openxmlformats.org/officeDocument/2006/relationships/image" Target="../media/image4322.png"/><Relationship Id="rId186" Type="http://schemas.openxmlformats.org/officeDocument/2006/relationships/image" Target="../media/image4369.png"/><Relationship Id="rId351" Type="http://schemas.openxmlformats.org/officeDocument/2006/relationships/customXml" Target="../ink/ink5205.xml"/><Relationship Id="rId393" Type="http://schemas.openxmlformats.org/officeDocument/2006/relationships/customXml" Target="../ink/ink5226.xml"/><Relationship Id="rId407" Type="http://schemas.openxmlformats.org/officeDocument/2006/relationships/customXml" Target="../ink/ink5233.xml"/><Relationship Id="rId449" Type="http://schemas.openxmlformats.org/officeDocument/2006/relationships/customXml" Target="../ink/ink5254.xml"/><Relationship Id="rId614" Type="http://schemas.openxmlformats.org/officeDocument/2006/relationships/customXml" Target="../ink/ink5337.xml"/><Relationship Id="rId656" Type="http://schemas.openxmlformats.org/officeDocument/2006/relationships/customXml" Target="../ink/ink5358.xml"/><Relationship Id="rId821" Type="http://schemas.openxmlformats.org/officeDocument/2006/relationships/image" Target="../media/image4678.png"/><Relationship Id="rId863" Type="http://schemas.openxmlformats.org/officeDocument/2006/relationships/image" Target="../media/image4698.png"/><Relationship Id="rId211" Type="http://schemas.openxmlformats.org/officeDocument/2006/relationships/customXml" Target="../ink/ink5135.xml"/><Relationship Id="rId253" Type="http://schemas.openxmlformats.org/officeDocument/2006/relationships/customXml" Target="../ink/ink5156.xml"/><Relationship Id="rId295" Type="http://schemas.openxmlformats.org/officeDocument/2006/relationships/customXml" Target="../ink/ink5177.xml"/><Relationship Id="rId309" Type="http://schemas.openxmlformats.org/officeDocument/2006/relationships/customXml" Target="../ink/ink5184.xml"/><Relationship Id="rId460" Type="http://schemas.openxmlformats.org/officeDocument/2006/relationships/image" Target="../media/image4505.png"/><Relationship Id="rId516" Type="http://schemas.openxmlformats.org/officeDocument/2006/relationships/image" Target="../media/image4531.png"/><Relationship Id="rId698" Type="http://schemas.openxmlformats.org/officeDocument/2006/relationships/customXml" Target="../ink/ink5379.xml"/><Relationship Id="rId48" Type="http://schemas.openxmlformats.org/officeDocument/2006/relationships/image" Target="../media/image4301.png"/><Relationship Id="rId113" Type="http://schemas.openxmlformats.org/officeDocument/2006/relationships/customXml" Target="../ink/ink5086.xml"/><Relationship Id="rId320" Type="http://schemas.openxmlformats.org/officeDocument/2006/relationships/image" Target="../media/image4435.png"/><Relationship Id="rId558" Type="http://schemas.openxmlformats.org/officeDocument/2006/relationships/customXml" Target="../ink/ink5309.xml"/><Relationship Id="rId723" Type="http://schemas.openxmlformats.org/officeDocument/2006/relationships/image" Target="../media/image4631.png"/><Relationship Id="rId765" Type="http://schemas.openxmlformats.org/officeDocument/2006/relationships/image" Target="../media/image4650.png"/><Relationship Id="rId155" Type="http://schemas.openxmlformats.org/officeDocument/2006/relationships/customXml" Target="../ink/ink5107.xml"/><Relationship Id="rId197" Type="http://schemas.openxmlformats.org/officeDocument/2006/relationships/customXml" Target="../ink/ink5128.xml"/><Relationship Id="rId362" Type="http://schemas.openxmlformats.org/officeDocument/2006/relationships/image" Target="../media/image4456.png"/><Relationship Id="rId418" Type="http://schemas.openxmlformats.org/officeDocument/2006/relationships/image" Target="../media/image4484.png"/><Relationship Id="rId625" Type="http://schemas.openxmlformats.org/officeDocument/2006/relationships/image" Target="../media/image3107.png"/><Relationship Id="rId832" Type="http://schemas.openxmlformats.org/officeDocument/2006/relationships/customXml" Target="../ink/ink5446.xml"/><Relationship Id="rId222" Type="http://schemas.openxmlformats.org/officeDocument/2006/relationships/image" Target="../media/image4386.png"/><Relationship Id="rId264" Type="http://schemas.openxmlformats.org/officeDocument/2006/relationships/image" Target="../media/image4407.png"/><Relationship Id="rId471" Type="http://schemas.openxmlformats.org/officeDocument/2006/relationships/customXml" Target="../ink/ink5265.xml"/><Relationship Id="rId667" Type="http://schemas.openxmlformats.org/officeDocument/2006/relationships/image" Target="../media/image4603.png"/><Relationship Id="rId874" Type="http://schemas.openxmlformats.org/officeDocument/2006/relationships/customXml" Target="../ink/ink5467.xml"/><Relationship Id="rId17" Type="http://schemas.openxmlformats.org/officeDocument/2006/relationships/image" Target="../media/image4286.png"/><Relationship Id="rId59" Type="http://schemas.openxmlformats.org/officeDocument/2006/relationships/customXml" Target="../ink/ink5059.xml"/><Relationship Id="rId124" Type="http://schemas.openxmlformats.org/officeDocument/2006/relationships/image" Target="../media/image4339.png"/><Relationship Id="rId527" Type="http://schemas.openxmlformats.org/officeDocument/2006/relationships/customXml" Target="../ink/ink5293.xml"/><Relationship Id="rId569" Type="http://schemas.openxmlformats.org/officeDocument/2006/relationships/image" Target="../media/image4557.png"/><Relationship Id="rId734" Type="http://schemas.openxmlformats.org/officeDocument/2006/relationships/customXml" Target="../ink/ink5397.xml"/><Relationship Id="rId776" Type="http://schemas.openxmlformats.org/officeDocument/2006/relationships/customXml" Target="../ink/ink5418.xml"/><Relationship Id="rId70" Type="http://schemas.openxmlformats.org/officeDocument/2006/relationships/image" Target="../media/image4312.png"/><Relationship Id="rId166" Type="http://schemas.openxmlformats.org/officeDocument/2006/relationships/image" Target="../media/image4360.png"/><Relationship Id="rId331" Type="http://schemas.openxmlformats.org/officeDocument/2006/relationships/customXml" Target="../ink/ink5195.xml"/><Relationship Id="rId373" Type="http://schemas.openxmlformats.org/officeDocument/2006/relationships/customXml" Target="../ink/ink5216.xml"/><Relationship Id="rId429" Type="http://schemas.openxmlformats.org/officeDocument/2006/relationships/customXml" Target="../ink/ink5244.xml"/><Relationship Id="rId580" Type="http://schemas.openxmlformats.org/officeDocument/2006/relationships/customXml" Target="../ink/ink5320.xml"/><Relationship Id="rId636" Type="http://schemas.openxmlformats.org/officeDocument/2006/relationships/customXml" Target="../ink/ink5348.xml"/><Relationship Id="rId801" Type="http://schemas.openxmlformats.org/officeDocument/2006/relationships/image" Target="../media/image4668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5146.xml"/><Relationship Id="rId440" Type="http://schemas.openxmlformats.org/officeDocument/2006/relationships/image" Target="../media/image4495.png"/><Relationship Id="rId678" Type="http://schemas.openxmlformats.org/officeDocument/2006/relationships/customXml" Target="../ink/ink5369.xml"/><Relationship Id="rId843" Type="http://schemas.openxmlformats.org/officeDocument/2006/relationships/image" Target="../media/image4688.png"/><Relationship Id="rId28" Type="http://schemas.openxmlformats.org/officeDocument/2006/relationships/customXml" Target="../ink/ink5044.xml"/><Relationship Id="rId275" Type="http://schemas.openxmlformats.org/officeDocument/2006/relationships/customXml" Target="../ink/ink5167.xml"/><Relationship Id="rId300" Type="http://schemas.openxmlformats.org/officeDocument/2006/relationships/image" Target="../media/image4425.png"/><Relationship Id="rId482" Type="http://schemas.openxmlformats.org/officeDocument/2006/relationships/image" Target="../media/image4514.png"/><Relationship Id="rId538" Type="http://schemas.openxmlformats.org/officeDocument/2006/relationships/image" Target="../media/image4542.png"/><Relationship Id="rId703" Type="http://schemas.openxmlformats.org/officeDocument/2006/relationships/image" Target="../media/image4621.png"/><Relationship Id="rId745" Type="http://schemas.openxmlformats.org/officeDocument/2006/relationships/image" Target="../media/image4642.png"/><Relationship Id="rId81" Type="http://schemas.openxmlformats.org/officeDocument/2006/relationships/customXml" Target="../ink/ink5070.xml"/><Relationship Id="rId135" Type="http://schemas.openxmlformats.org/officeDocument/2006/relationships/customXml" Target="../ink/ink5097.xml"/><Relationship Id="rId177" Type="http://schemas.openxmlformats.org/officeDocument/2006/relationships/customXml" Target="../ink/ink5118.xml"/><Relationship Id="rId342" Type="http://schemas.openxmlformats.org/officeDocument/2006/relationships/image" Target="../media/image4446.png"/><Relationship Id="rId384" Type="http://schemas.openxmlformats.org/officeDocument/2006/relationships/image" Target="../media/image4467.png"/><Relationship Id="rId591" Type="http://schemas.openxmlformats.org/officeDocument/2006/relationships/image" Target="../media/image4567.png"/><Relationship Id="rId605" Type="http://schemas.openxmlformats.org/officeDocument/2006/relationships/image" Target="../media/image4574.png"/><Relationship Id="rId787" Type="http://schemas.openxmlformats.org/officeDocument/2006/relationships/image" Target="../media/image4661.png"/><Relationship Id="rId812" Type="http://schemas.openxmlformats.org/officeDocument/2006/relationships/customXml" Target="../ink/ink5436.xml"/><Relationship Id="rId202" Type="http://schemas.openxmlformats.org/officeDocument/2006/relationships/image" Target="../media/image4377.png"/><Relationship Id="rId244" Type="http://schemas.openxmlformats.org/officeDocument/2006/relationships/image" Target="../media/image4397.png"/><Relationship Id="rId647" Type="http://schemas.openxmlformats.org/officeDocument/2006/relationships/image" Target="../media/image4593.png"/><Relationship Id="rId689" Type="http://schemas.openxmlformats.org/officeDocument/2006/relationships/image" Target="../media/image4614.png"/><Relationship Id="rId854" Type="http://schemas.openxmlformats.org/officeDocument/2006/relationships/customXml" Target="../ink/ink5457.xml"/><Relationship Id="rId39" Type="http://schemas.openxmlformats.org/officeDocument/2006/relationships/customXml" Target="../ink/ink5049.xml"/><Relationship Id="rId286" Type="http://schemas.openxmlformats.org/officeDocument/2006/relationships/image" Target="../media/image4418.png"/><Relationship Id="rId451" Type="http://schemas.openxmlformats.org/officeDocument/2006/relationships/customXml" Target="../ink/ink5255.xml"/><Relationship Id="rId493" Type="http://schemas.openxmlformats.org/officeDocument/2006/relationships/customXml" Target="../ink/ink5276.xml"/><Relationship Id="rId507" Type="http://schemas.openxmlformats.org/officeDocument/2006/relationships/customXml" Target="../ink/ink5283.xml"/><Relationship Id="rId549" Type="http://schemas.openxmlformats.org/officeDocument/2006/relationships/image" Target="../media/image4547.png"/><Relationship Id="rId714" Type="http://schemas.openxmlformats.org/officeDocument/2006/relationships/customXml" Target="../ink/ink5387.xml"/><Relationship Id="rId756" Type="http://schemas.openxmlformats.org/officeDocument/2006/relationships/customXml" Target="../ink/ink5408.xml"/><Relationship Id="rId50" Type="http://schemas.openxmlformats.org/officeDocument/2006/relationships/image" Target="../media/image4302.png"/><Relationship Id="rId104" Type="http://schemas.openxmlformats.org/officeDocument/2006/relationships/image" Target="../media/image4329.png"/><Relationship Id="rId146" Type="http://schemas.openxmlformats.org/officeDocument/2006/relationships/image" Target="../media/image4350.png"/><Relationship Id="rId188" Type="http://schemas.openxmlformats.org/officeDocument/2006/relationships/image" Target="../media/image4370.png"/><Relationship Id="rId311" Type="http://schemas.openxmlformats.org/officeDocument/2006/relationships/customXml" Target="../ink/ink5185.xml"/><Relationship Id="rId353" Type="http://schemas.openxmlformats.org/officeDocument/2006/relationships/customXml" Target="../ink/ink5206.xml"/><Relationship Id="rId395" Type="http://schemas.openxmlformats.org/officeDocument/2006/relationships/customXml" Target="../ink/ink5227.xml"/><Relationship Id="rId409" Type="http://schemas.openxmlformats.org/officeDocument/2006/relationships/customXml" Target="../ink/ink5234.xml"/><Relationship Id="rId560" Type="http://schemas.openxmlformats.org/officeDocument/2006/relationships/customXml" Target="../ink/ink5310.xml"/><Relationship Id="rId798" Type="http://schemas.openxmlformats.org/officeDocument/2006/relationships/customXml" Target="../ink/ink5429.xml"/><Relationship Id="rId92" Type="http://schemas.openxmlformats.org/officeDocument/2006/relationships/image" Target="../media/image4323.png"/><Relationship Id="rId213" Type="http://schemas.openxmlformats.org/officeDocument/2006/relationships/customXml" Target="../ink/ink5136.xml"/><Relationship Id="rId420" Type="http://schemas.openxmlformats.org/officeDocument/2006/relationships/image" Target="../media/image4485.png"/><Relationship Id="rId616" Type="http://schemas.openxmlformats.org/officeDocument/2006/relationships/customXml" Target="../ink/ink5338.xml"/><Relationship Id="rId658" Type="http://schemas.openxmlformats.org/officeDocument/2006/relationships/customXml" Target="../ink/ink5359.xml"/><Relationship Id="rId823" Type="http://schemas.openxmlformats.org/officeDocument/2006/relationships/image" Target="../media/image4679.png"/><Relationship Id="rId865" Type="http://schemas.openxmlformats.org/officeDocument/2006/relationships/image" Target="../media/image4699.png"/><Relationship Id="rId255" Type="http://schemas.openxmlformats.org/officeDocument/2006/relationships/customXml" Target="../ink/ink5157.xml"/><Relationship Id="rId297" Type="http://schemas.openxmlformats.org/officeDocument/2006/relationships/customXml" Target="../ink/ink5178.xml"/><Relationship Id="rId462" Type="http://schemas.openxmlformats.org/officeDocument/2006/relationships/image" Target="../media/image4506.png"/><Relationship Id="rId518" Type="http://schemas.openxmlformats.org/officeDocument/2006/relationships/image" Target="../media/image4532.png"/><Relationship Id="rId725" Type="http://schemas.openxmlformats.org/officeDocument/2006/relationships/image" Target="../media/image4632.png"/><Relationship Id="rId115" Type="http://schemas.openxmlformats.org/officeDocument/2006/relationships/customXml" Target="../ink/ink5087.xml"/><Relationship Id="rId157" Type="http://schemas.openxmlformats.org/officeDocument/2006/relationships/customXml" Target="../ink/ink5108.xml"/><Relationship Id="rId322" Type="http://schemas.openxmlformats.org/officeDocument/2006/relationships/image" Target="../media/image4436.png"/><Relationship Id="rId364" Type="http://schemas.openxmlformats.org/officeDocument/2006/relationships/image" Target="../media/image4457.png"/><Relationship Id="rId767" Type="http://schemas.openxmlformats.org/officeDocument/2006/relationships/image" Target="../media/image4651.png"/><Relationship Id="rId61" Type="http://schemas.openxmlformats.org/officeDocument/2006/relationships/customXml" Target="../ink/ink5060.xml"/><Relationship Id="rId199" Type="http://schemas.openxmlformats.org/officeDocument/2006/relationships/customXml" Target="../ink/ink5129.xml"/><Relationship Id="rId571" Type="http://schemas.openxmlformats.org/officeDocument/2006/relationships/image" Target="../media/image4558.png"/><Relationship Id="rId627" Type="http://schemas.openxmlformats.org/officeDocument/2006/relationships/image" Target="../media/image4584.png"/><Relationship Id="rId669" Type="http://schemas.openxmlformats.org/officeDocument/2006/relationships/image" Target="../media/image4604.png"/><Relationship Id="rId834" Type="http://schemas.openxmlformats.org/officeDocument/2006/relationships/customXml" Target="../ink/ink5447.xml"/><Relationship Id="rId876" Type="http://schemas.openxmlformats.org/officeDocument/2006/relationships/customXml" Target="../ink/ink5468.xml"/><Relationship Id="rId19" Type="http://schemas.openxmlformats.org/officeDocument/2006/relationships/image" Target="../media/image4287.png"/><Relationship Id="rId224" Type="http://schemas.openxmlformats.org/officeDocument/2006/relationships/image" Target="../media/image4387.png"/><Relationship Id="rId266" Type="http://schemas.openxmlformats.org/officeDocument/2006/relationships/image" Target="../media/image4408.png"/><Relationship Id="rId431" Type="http://schemas.openxmlformats.org/officeDocument/2006/relationships/customXml" Target="../ink/ink5245.xml"/><Relationship Id="rId473" Type="http://schemas.openxmlformats.org/officeDocument/2006/relationships/customXml" Target="../ink/ink5266.xml"/><Relationship Id="rId529" Type="http://schemas.openxmlformats.org/officeDocument/2006/relationships/customXml" Target="../ink/ink5294.xml"/><Relationship Id="rId680" Type="http://schemas.openxmlformats.org/officeDocument/2006/relationships/customXml" Target="../ink/ink5370.xml"/><Relationship Id="rId736" Type="http://schemas.openxmlformats.org/officeDocument/2006/relationships/customXml" Target="../ink/ink5398.xml"/><Relationship Id="rId30" Type="http://schemas.openxmlformats.org/officeDocument/2006/relationships/customXml" Target="../ink/ink5045.xml"/><Relationship Id="rId126" Type="http://schemas.openxmlformats.org/officeDocument/2006/relationships/image" Target="../media/image4340.png"/><Relationship Id="rId168" Type="http://schemas.openxmlformats.org/officeDocument/2006/relationships/image" Target="../media/image3.png"/><Relationship Id="rId333" Type="http://schemas.openxmlformats.org/officeDocument/2006/relationships/customXml" Target="../ink/ink5196.xml"/><Relationship Id="rId540" Type="http://schemas.openxmlformats.org/officeDocument/2006/relationships/image" Target="../media/image4543.png"/><Relationship Id="rId778" Type="http://schemas.openxmlformats.org/officeDocument/2006/relationships/customXml" Target="../ink/ink5419.xml"/><Relationship Id="rId72" Type="http://schemas.openxmlformats.org/officeDocument/2006/relationships/image" Target="../media/image4313.png"/><Relationship Id="rId375" Type="http://schemas.openxmlformats.org/officeDocument/2006/relationships/customXml" Target="../ink/ink5217.xml"/><Relationship Id="rId582" Type="http://schemas.openxmlformats.org/officeDocument/2006/relationships/customXml" Target="../ink/ink5321.xml"/><Relationship Id="rId638" Type="http://schemas.openxmlformats.org/officeDocument/2006/relationships/customXml" Target="../ink/ink5349.xml"/><Relationship Id="rId803" Type="http://schemas.openxmlformats.org/officeDocument/2006/relationships/image" Target="../media/image4669.png"/><Relationship Id="rId845" Type="http://schemas.openxmlformats.org/officeDocument/2006/relationships/image" Target="../media/image4689.png"/><Relationship Id="rId3" Type="http://schemas.openxmlformats.org/officeDocument/2006/relationships/image" Target="../media/image4279.png"/><Relationship Id="rId235" Type="http://schemas.openxmlformats.org/officeDocument/2006/relationships/customXml" Target="../ink/ink5147.xml"/><Relationship Id="rId277" Type="http://schemas.openxmlformats.org/officeDocument/2006/relationships/customXml" Target="../ink/ink5168.xml"/><Relationship Id="rId400" Type="http://schemas.openxmlformats.org/officeDocument/2006/relationships/image" Target="../media/image4475.png"/><Relationship Id="rId442" Type="http://schemas.openxmlformats.org/officeDocument/2006/relationships/image" Target="../media/image4496.png"/><Relationship Id="rId484" Type="http://schemas.openxmlformats.org/officeDocument/2006/relationships/image" Target="../media/image4515.png"/><Relationship Id="rId705" Type="http://schemas.openxmlformats.org/officeDocument/2006/relationships/image" Target="../media/image4622.png"/><Relationship Id="rId137" Type="http://schemas.openxmlformats.org/officeDocument/2006/relationships/customXml" Target="../ink/ink5098.xml"/><Relationship Id="rId302" Type="http://schemas.openxmlformats.org/officeDocument/2006/relationships/image" Target="../media/image4426.png"/><Relationship Id="rId344" Type="http://schemas.openxmlformats.org/officeDocument/2006/relationships/image" Target="../media/image4447.png"/><Relationship Id="rId691" Type="http://schemas.openxmlformats.org/officeDocument/2006/relationships/image" Target="../media/image4615.png"/><Relationship Id="rId747" Type="http://schemas.openxmlformats.org/officeDocument/2006/relationships/image" Target="../media/image3794.png"/><Relationship Id="rId789" Type="http://schemas.openxmlformats.org/officeDocument/2006/relationships/image" Target="../media/image4662.png"/><Relationship Id="rId41" Type="http://schemas.openxmlformats.org/officeDocument/2006/relationships/customXml" Target="../ink/ink5050.xml"/><Relationship Id="rId83" Type="http://schemas.openxmlformats.org/officeDocument/2006/relationships/customXml" Target="../ink/ink5071.xml"/><Relationship Id="rId179" Type="http://schemas.openxmlformats.org/officeDocument/2006/relationships/customXml" Target="../ink/ink5119.xml"/><Relationship Id="rId386" Type="http://schemas.openxmlformats.org/officeDocument/2006/relationships/image" Target="../media/image4468.png"/><Relationship Id="rId551" Type="http://schemas.openxmlformats.org/officeDocument/2006/relationships/image" Target="../media/image4548.png"/><Relationship Id="rId593" Type="http://schemas.openxmlformats.org/officeDocument/2006/relationships/image" Target="../media/image4568.png"/><Relationship Id="rId607" Type="http://schemas.openxmlformats.org/officeDocument/2006/relationships/image" Target="../media/image4575.png"/><Relationship Id="rId649" Type="http://schemas.openxmlformats.org/officeDocument/2006/relationships/image" Target="../media/image4594.png"/><Relationship Id="rId814" Type="http://schemas.openxmlformats.org/officeDocument/2006/relationships/customXml" Target="../ink/ink5437.xml"/><Relationship Id="rId856" Type="http://schemas.openxmlformats.org/officeDocument/2006/relationships/customXml" Target="../ink/ink5458.xml"/><Relationship Id="rId190" Type="http://schemas.openxmlformats.org/officeDocument/2006/relationships/image" Target="../media/image4371.png"/><Relationship Id="rId204" Type="http://schemas.openxmlformats.org/officeDocument/2006/relationships/image" Target="../media/image4378.png"/><Relationship Id="rId246" Type="http://schemas.openxmlformats.org/officeDocument/2006/relationships/image" Target="../media/image4398.png"/><Relationship Id="rId288" Type="http://schemas.openxmlformats.org/officeDocument/2006/relationships/image" Target="../media/image4419.png"/><Relationship Id="rId411" Type="http://schemas.openxmlformats.org/officeDocument/2006/relationships/customXml" Target="../ink/ink5235.xml"/><Relationship Id="rId453" Type="http://schemas.openxmlformats.org/officeDocument/2006/relationships/customXml" Target="../ink/ink5256.xml"/><Relationship Id="rId509" Type="http://schemas.openxmlformats.org/officeDocument/2006/relationships/customXml" Target="../ink/ink5284.xml"/><Relationship Id="rId660" Type="http://schemas.openxmlformats.org/officeDocument/2006/relationships/customXml" Target="../ink/ink5360.xml"/><Relationship Id="rId106" Type="http://schemas.openxmlformats.org/officeDocument/2006/relationships/image" Target="../media/image4330.png"/><Relationship Id="rId313" Type="http://schemas.openxmlformats.org/officeDocument/2006/relationships/customXml" Target="../ink/ink5186.xml"/><Relationship Id="rId495" Type="http://schemas.openxmlformats.org/officeDocument/2006/relationships/customXml" Target="../ink/ink5277.xml"/><Relationship Id="rId716" Type="http://schemas.openxmlformats.org/officeDocument/2006/relationships/customXml" Target="../ink/ink5388.xml"/><Relationship Id="rId758" Type="http://schemas.openxmlformats.org/officeDocument/2006/relationships/customXml" Target="../ink/ink5409.xml"/><Relationship Id="rId10" Type="http://schemas.openxmlformats.org/officeDocument/2006/relationships/customXml" Target="../ink/ink5035.xml"/><Relationship Id="rId52" Type="http://schemas.openxmlformats.org/officeDocument/2006/relationships/image" Target="../media/image4303.png"/><Relationship Id="rId94" Type="http://schemas.openxmlformats.org/officeDocument/2006/relationships/image" Target="../media/image4324.png"/><Relationship Id="rId148" Type="http://schemas.openxmlformats.org/officeDocument/2006/relationships/image" Target="../media/image4351.png"/><Relationship Id="rId355" Type="http://schemas.openxmlformats.org/officeDocument/2006/relationships/customXml" Target="../ink/ink5207.xml"/><Relationship Id="rId397" Type="http://schemas.openxmlformats.org/officeDocument/2006/relationships/customXml" Target="../ink/ink5228.xml"/><Relationship Id="rId520" Type="http://schemas.openxmlformats.org/officeDocument/2006/relationships/image" Target="../media/image4533.png"/><Relationship Id="rId562" Type="http://schemas.openxmlformats.org/officeDocument/2006/relationships/customXml" Target="../ink/ink5311.xml"/><Relationship Id="rId618" Type="http://schemas.openxmlformats.org/officeDocument/2006/relationships/customXml" Target="../ink/ink5339.xml"/><Relationship Id="rId825" Type="http://schemas.openxmlformats.org/officeDocument/2006/relationships/image" Target="../media/image4680.png"/><Relationship Id="rId215" Type="http://schemas.openxmlformats.org/officeDocument/2006/relationships/customXml" Target="../ink/ink5137.xml"/><Relationship Id="rId257" Type="http://schemas.openxmlformats.org/officeDocument/2006/relationships/customXml" Target="../ink/ink5158.xml"/><Relationship Id="rId422" Type="http://schemas.openxmlformats.org/officeDocument/2006/relationships/image" Target="../media/image4486.png"/><Relationship Id="rId464" Type="http://schemas.openxmlformats.org/officeDocument/2006/relationships/image" Target="../media/image4507.png"/><Relationship Id="rId867" Type="http://schemas.openxmlformats.org/officeDocument/2006/relationships/image" Target="../media/image4700.png"/><Relationship Id="rId299" Type="http://schemas.openxmlformats.org/officeDocument/2006/relationships/customXml" Target="../ink/ink5179.xml"/><Relationship Id="rId727" Type="http://schemas.openxmlformats.org/officeDocument/2006/relationships/image" Target="../media/image4633.png"/><Relationship Id="rId63" Type="http://schemas.openxmlformats.org/officeDocument/2006/relationships/customXml" Target="../ink/ink5061.xml"/><Relationship Id="rId159" Type="http://schemas.openxmlformats.org/officeDocument/2006/relationships/customXml" Target="../ink/ink5109.xml"/><Relationship Id="rId366" Type="http://schemas.openxmlformats.org/officeDocument/2006/relationships/image" Target="../media/image4458.png"/><Relationship Id="rId573" Type="http://schemas.openxmlformats.org/officeDocument/2006/relationships/image" Target="../media/image4559.png"/><Relationship Id="rId780" Type="http://schemas.openxmlformats.org/officeDocument/2006/relationships/customXml" Target="../ink/ink5420.xml"/><Relationship Id="rId226" Type="http://schemas.openxmlformats.org/officeDocument/2006/relationships/image" Target="../media/image4388.png"/><Relationship Id="rId433" Type="http://schemas.openxmlformats.org/officeDocument/2006/relationships/customXml" Target="../ink/ink5246.xml"/><Relationship Id="rId640" Type="http://schemas.openxmlformats.org/officeDocument/2006/relationships/customXml" Target="../ink/ink5350.xml"/><Relationship Id="rId738" Type="http://schemas.openxmlformats.org/officeDocument/2006/relationships/customXml" Target="../ink/ink5399.xml"/><Relationship Id="rId74" Type="http://schemas.openxmlformats.org/officeDocument/2006/relationships/image" Target="../media/image4314.png"/><Relationship Id="rId377" Type="http://schemas.openxmlformats.org/officeDocument/2006/relationships/customXml" Target="../ink/ink5218.xml"/><Relationship Id="rId500" Type="http://schemas.openxmlformats.org/officeDocument/2006/relationships/image" Target="../media/image4523.png"/><Relationship Id="rId584" Type="http://schemas.openxmlformats.org/officeDocument/2006/relationships/customXml" Target="../ink/ink5322.xml"/><Relationship Id="rId805" Type="http://schemas.openxmlformats.org/officeDocument/2006/relationships/image" Target="../media/image4670.png"/><Relationship Id="rId5" Type="http://schemas.openxmlformats.org/officeDocument/2006/relationships/image" Target="../media/image4280.png"/><Relationship Id="rId237" Type="http://schemas.openxmlformats.org/officeDocument/2006/relationships/customXml" Target="../ink/ink5148.xml"/><Relationship Id="rId791" Type="http://schemas.openxmlformats.org/officeDocument/2006/relationships/image" Target="../media/image4663.png"/><Relationship Id="rId444" Type="http://schemas.openxmlformats.org/officeDocument/2006/relationships/image" Target="../media/image4497.png"/><Relationship Id="rId651" Type="http://schemas.openxmlformats.org/officeDocument/2006/relationships/image" Target="../media/image4595.png"/><Relationship Id="rId749" Type="http://schemas.openxmlformats.org/officeDocument/2006/relationships/image" Target="../media/image4643.png"/><Relationship Id="rId290" Type="http://schemas.openxmlformats.org/officeDocument/2006/relationships/image" Target="../media/image4420.png"/><Relationship Id="rId304" Type="http://schemas.openxmlformats.org/officeDocument/2006/relationships/image" Target="../media/image4427.png"/><Relationship Id="rId388" Type="http://schemas.openxmlformats.org/officeDocument/2006/relationships/image" Target="../media/image4469.png"/><Relationship Id="rId511" Type="http://schemas.openxmlformats.org/officeDocument/2006/relationships/customXml" Target="../ink/ink5285.xml"/><Relationship Id="rId609" Type="http://schemas.openxmlformats.org/officeDocument/2006/relationships/image" Target="../media/image4576.png"/><Relationship Id="rId85" Type="http://schemas.openxmlformats.org/officeDocument/2006/relationships/customXml" Target="../ink/ink5072.xml"/><Relationship Id="rId150" Type="http://schemas.openxmlformats.org/officeDocument/2006/relationships/image" Target="../media/image4352.png"/><Relationship Id="rId595" Type="http://schemas.openxmlformats.org/officeDocument/2006/relationships/image" Target="../media/image4569.png"/><Relationship Id="rId816" Type="http://schemas.openxmlformats.org/officeDocument/2006/relationships/customXml" Target="../ink/ink5438.xml"/><Relationship Id="rId248" Type="http://schemas.openxmlformats.org/officeDocument/2006/relationships/image" Target="../media/image4399.png"/><Relationship Id="rId455" Type="http://schemas.openxmlformats.org/officeDocument/2006/relationships/customXml" Target="../ink/ink5257.xml"/><Relationship Id="rId662" Type="http://schemas.openxmlformats.org/officeDocument/2006/relationships/customXml" Target="../ink/ink5361.xml"/><Relationship Id="rId12" Type="http://schemas.openxmlformats.org/officeDocument/2006/relationships/customXml" Target="../ink/ink5036.xml"/><Relationship Id="rId108" Type="http://schemas.openxmlformats.org/officeDocument/2006/relationships/image" Target="../media/image4331.png"/><Relationship Id="rId315" Type="http://schemas.openxmlformats.org/officeDocument/2006/relationships/customXml" Target="../ink/ink5187.xml"/><Relationship Id="rId522" Type="http://schemas.openxmlformats.org/officeDocument/2006/relationships/image" Target="../media/image4534.png"/><Relationship Id="rId96" Type="http://schemas.openxmlformats.org/officeDocument/2006/relationships/image" Target="../media/image4325.png"/><Relationship Id="rId161" Type="http://schemas.openxmlformats.org/officeDocument/2006/relationships/customXml" Target="../ink/ink5110.xml"/><Relationship Id="rId399" Type="http://schemas.openxmlformats.org/officeDocument/2006/relationships/customXml" Target="../ink/ink5229.xml"/><Relationship Id="rId827" Type="http://schemas.openxmlformats.org/officeDocument/2006/relationships/image" Target="../media/image4681.png"/><Relationship Id="rId259" Type="http://schemas.openxmlformats.org/officeDocument/2006/relationships/customXml" Target="../ink/ink5159.xml"/><Relationship Id="rId466" Type="http://schemas.openxmlformats.org/officeDocument/2006/relationships/image" Target="../media/image4508.png"/><Relationship Id="rId673" Type="http://schemas.openxmlformats.org/officeDocument/2006/relationships/image" Target="../media/image4606.png"/><Relationship Id="rId23" Type="http://schemas.openxmlformats.org/officeDocument/2006/relationships/image" Target="../media/image4289.png"/><Relationship Id="rId119" Type="http://schemas.openxmlformats.org/officeDocument/2006/relationships/customXml" Target="../ink/ink5089.xml"/><Relationship Id="rId326" Type="http://schemas.openxmlformats.org/officeDocument/2006/relationships/image" Target="../media/image4438.png"/><Relationship Id="rId533" Type="http://schemas.openxmlformats.org/officeDocument/2006/relationships/customXml" Target="../ink/ink5296.xml"/><Relationship Id="rId740" Type="http://schemas.openxmlformats.org/officeDocument/2006/relationships/customXml" Target="../ink/ink5400.xml"/><Relationship Id="rId838" Type="http://schemas.openxmlformats.org/officeDocument/2006/relationships/customXml" Target="../ink/ink5449.xml"/><Relationship Id="rId172" Type="http://schemas.openxmlformats.org/officeDocument/2006/relationships/image" Target="../media/image4362.png"/><Relationship Id="rId477" Type="http://schemas.openxmlformats.org/officeDocument/2006/relationships/customXml" Target="../ink/ink5268.xml"/><Relationship Id="rId600" Type="http://schemas.openxmlformats.org/officeDocument/2006/relationships/customXml" Target="../ink/ink5330.xml"/><Relationship Id="rId684" Type="http://schemas.openxmlformats.org/officeDocument/2006/relationships/customXml" Target="../ink/ink5372.xml"/><Relationship Id="rId337" Type="http://schemas.openxmlformats.org/officeDocument/2006/relationships/customXml" Target="../ink/ink5198.xml"/><Relationship Id="rId34" Type="http://schemas.openxmlformats.org/officeDocument/2006/relationships/image" Target="../media/image4214.png"/><Relationship Id="rId544" Type="http://schemas.openxmlformats.org/officeDocument/2006/relationships/customXml" Target="../ink/ink5302.xml"/><Relationship Id="rId751" Type="http://schemas.openxmlformats.org/officeDocument/2006/relationships/image" Target="../media/image4644.png"/><Relationship Id="rId849" Type="http://schemas.openxmlformats.org/officeDocument/2006/relationships/image" Target="../media/image4691.png"/><Relationship Id="rId183" Type="http://schemas.openxmlformats.org/officeDocument/2006/relationships/customXml" Target="../ink/ink5121.xml"/><Relationship Id="rId390" Type="http://schemas.openxmlformats.org/officeDocument/2006/relationships/image" Target="../media/image4470.png"/><Relationship Id="rId404" Type="http://schemas.openxmlformats.org/officeDocument/2006/relationships/image" Target="../media/image4477.png"/><Relationship Id="rId611" Type="http://schemas.openxmlformats.org/officeDocument/2006/relationships/image" Target="../media/image4577.png"/><Relationship Id="rId250" Type="http://schemas.openxmlformats.org/officeDocument/2006/relationships/image" Target="../media/image4400.png"/><Relationship Id="rId488" Type="http://schemas.openxmlformats.org/officeDocument/2006/relationships/image" Target="../media/image4517.png"/><Relationship Id="rId695" Type="http://schemas.openxmlformats.org/officeDocument/2006/relationships/image" Target="../media/image4617.png"/><Relationship Id="rId709" Type="http://schemas.openxmlformats.org/officeDocument/2006/relationships/image" Target="../media/image4624.png"/><Relationship Id="rId45" Type="http://schemas.openxmlformats.org/officeDocument/2006/relationships/customXml" Target="../ink/ink5052.xml"/><Relationship Id="rId110" Type="http://schemas.openxmlformats.org/officeDocument/2006/relationships/image" Target="../media/image4332.png"/><Relationship Id="rId348" Type="http://schemas.openxmlformats.org/officeDocument/2006/relationships/image" Target="../media/image4449.png"/><Relationship Id="rId555" Type="http://schemas.openxmlformats.org/officeDocument/2006/relationships/image" Target="../media/image4550.png"/><Relationship Id="rId762" Type="http://schemas.openxmlformats.org/officeDocument/2006/relationships/customXml" Target="../ink/ink5411.xml"/><Relationship Id="rId194" Type="http://schemas.openxmlformats.org/officeDocument/2006/relationships/image" Target="../media/image4373.png"/><Relationship Id="rId208" Type="http://schemas.openxmlformats.org/officeDocument/2006/relationships/image" Target="../media/image4380.png"/><Relationship Id="rId415" Type="http://schemas.openxmlformats.org/officeDocument/2006/relationships/customXml" Target="../ink/ink5237.xml"/><Relationship Id="rId622" Type="http://schemas.openxmlformats.org/officeDocument/2006/relationships/customXml" Target="../ink/ink5341.xml"/><Relationship Id="rId261" Type="http://schemas.openxmlformats.org/officeDocument/2006/relationships/customXml" Target="../ink/ink5160.xml"/><Relationship Id="rId499" Type="http://schemas.openxmlformats.org/officeDocument/2006/relationships/customXml" Target="../ink/ink5279.xml"/><Relationship Id="rId56" Type="http://schemas.openxmlformats.org/officeDocument/2006/relationships/image" Target="../media/image4305.png"/><Relationship Id="rId359" Type="http://schemas.openxmlformats.org/officeDocument/2006/relationships/customXml" Target="../ink/ink5209.xml"/><Relationship Id="rId566" Type="http://schemas.openxmlformats.org/officeDocument/2006/relationships/customXml" Target="../ink/ink5313.xml"/><Relationship Id="rId773" Type="http://schemas.openxmlformats.org/officeDocument/2006/relationships/image" Target="../media/image4654.png"/><Relationship Id="rId121" Type="http://schemas.openxmlformats.org/officeDocument/2006/relationships/customXml" Target="../ink/ink5090.xml"/><Relationship Id="rId219" Type="http://schemas.openxmlformats.org/officeDocument/2006/relationships/customXml" Target="../ink/ink5139.xml"/><Relationship Id="rId426" Type="http://schemas.openxmlformats.org/officeDocument/2006/relationships/image" Target="../media/image4488.png"/><Relationship Id="rId633" Type="http://schemas.openxmlformats.org/officeDocument/2006/relationships/image" Target="../media/image4587.png"/><Relationship Id="rId840" Type="http://schemas.openxmlformats.org/officeDocument/2006/relationships/customXml" Target="../ink/ink5450.xml"/><Relationship Id="rId67" Type="http://schemas.openxmlformats.org/officeDocument/2006/relationships/customXml" Target="../ink/ink5063.xml"/><Relationship Id="rId272" Type="http://schemas.openxmlformats.org/officeDocument/2006/relationships/image" Target="../media/image4411.png"/><Relationship Id="rId577" Type="http://schemas.openxmlformats.org/officeDocument/2006/relationships/image" Target="../media/image3294.png"/><Relationship Id="rId700" Type="http://schemas.openxmlformats.org/officeDocument/2006/relationships/customXml" Target="../ink/ink5380.xml"/><Relationship Id="rId132" Type="http://schemas.openxmlformats.org/officeDocument/2006/relationships/image" Target="../media/image4343.png"/><Relationship Id="rId784" Type="http://schemas.openxmlformats.org/officeDocument/2006/relationships/customXml" Target="../ink/ink5422.xml"/><Relationship Id="rId437" Type="http://schemas.openxmlformats.org/officeDocument/2006/relationships/customXml" Target="../ink/ink5248.xml"/><Relationship Id="rId644" Type="http://schemas.openxmlformats.org/officeDocument/2006/relationships/customXml" Target="../ink/ink5352.xml"/><Relationship Id="rId851" Type="http://schemas.openxmlformats.org/officeDocument/2006/relationships/image" Target="../media/image4692.png"/><Relationship Id="rId283" Type="http://schemas.openxmlformats.org/officeDocument/2006/relationships/customXml" Target="../ink/ink5171.xml"/><Relationship Id="rId490" Type="http://schemas.openxmlformats.org/officeDocument/2006/relationships/image" Target="../media/image4518.png"/><Relationship Id="rId504" Type="http://schemas.openxmlformats.org/officeDocument/2006/relationships/image" Target="../media/image4525.png"/><Relationship Id="rId711" Type="http://schemas.openxmlformats.org/officeDocument/2006/relationships/image" Target="../media/image4625.png"/><Relationship Id="rId78" Type="http://schemas.openxmlformats.org/officeDocument/2006/relationships/image" Target="../media/image4316.png"/><Relationship Id="rId143" Type="http://schemas.openxmlformats.org/officeDocument/2006/relationships/customXml" Target="../ink/ink5101.xml"/><Relationship Id="rId350" Type="http://schemas.openxmlformats.org/officeDocument/2006/relationships/image" Target="../media/image4450.png"/><Relationship Id="rId588" Type="http://schemas.openxmlformats.org/officeDocument/2006/relationships/customXml" Target="../ink/ink5324.xml"/><Relationship Id="rId795" Type="http://schemas.openxmlformats.org/officeDocument/2006/relationships/image" Target="../media/image4665.png"/><Relationship Id="rId809" Type="http://schemas.openxmlformats.org/officeDocument/2006/relationships/image" Target="../media/image4672.png"/><Relationship Id="rId9" Type="http://schemas.openxmlformats.org/officeDocument/2006/relationships/image" Target="../media/image4282.png"/><Relationship Id="rId210" Type="http://schemas.openxmlformats.org/officeDocument/2006/relationships/image" Target="../media/image4381.png"/><Relationship Id="rId448" Type="http://schemas.openxmlformats.org/officeDocument/2006/relationships/image" Target="../media/image4499.png"/><Relationship Id="rId655" Type="http://schemas.openxmlformats.org/officeDocument/2006/relationships/image" Target="../media/image4597.png"/><Relationship Id="rId862" Type="http://schemas.openxmlformats.org/officeDocument/2006/relationships/customXml" Target="../ink/ink5461.xml"/><Relationship Id="rId294" Type="http://schemas.openxmlformats.org/officeDocument/2006/relationships/image" Target="../media/image4422.png"/><Relationship Id="rId308" Type="http://schemas.openxmlformats.org/officeDocument/2006/relationships/image" Target="../media/image4429.png"/><Relationship Id="rId515" Type="http://schemas.openxmlformats.org/officeDocument/2006/relationships/customXml" Target="../ink/ink5287.xml"/><Relationship Id="rId722" Type="http://schemas.openxmlformats.org/officeDocument/2006/relationships/customXml" Target="../ink/ink5391.xml"/><Relationship Id="rId89" Type="http://schemas.openxmlformats.org/officeDocument/2006/relationships/customXml" Target="../ink/ink5074.xml"/><Relationship Id="rId154" Type="http://schemas.openxmlformats.org/officeDocument/2006/relationships/image" Target="../media/image4354.png"/><Relationship Id="rId361" Type="http://schemas.openxmlformats.org/officeDocument/2006/relationships/customXml" Target="../ink/ink5210.xml"/><Relationship Id="rId599" Type="http://schemas.openxmlformats.org/officeDocument/2006/relationships/image" Target="../media/image4571.png"/><Relationship Id="rId459" Type="http://schemas.openxmlformats.org/officeDocument/2006/relationships/customXml" Target="../ink/ink5259.xml"/><Relationship Id="rId666" Type="http://schemas.openxmlformats.org/officeDocument/2006/relationships/customXml" Target="../ink/ink5363.xml"/><Relationship Id="rId873" Type="http://schemas.openxmlformats.org/officeDocument/2006/relationships/image" Target="../media/image4703.png"/><Relationship Id="rId16" Type="http://schemas.openxmlformats.org/officeDocument/2006/relationships/customXml" Target="../ink/ink5038.xml"/><Relationship Id="rId221" Type="http://schemas.openxmlformats.org/officeDocument/2006/relationships/customXml" Target="../ink/ink5140.xml"/><Relationship Id="rId319" Type="http://schemas.openxmlformats.org/officeDocument/2006/relationships/customXml" Target="../ink/ink5189.xml"/><Relationship Id="rId526" Type="http://schemas.openxmlformats.org/officeDocument/2006/relationships/image" Target="../media/image4536.png"/><Relationship Id="rId733" Type="http://schemas.openxmlformats.org/officeDocument/2006/relationships/image" Target="../media/image4636.png"/><Relationship Id="rId165" Type="http://schemas.openxmlformats.org/officeDocument/2006/relationships/customXml" Target="../ink/ink5112.xml"/><Relationship Id="rId372" Type="http://schemas.openxmlformats.org/officeDocument/2006/relationships/image" Target="../media/image4461.png"/><Relationship Id="rId677" Type="http://schemas.openxmlformats.org/officeDocument/2006/relationships/image" Target="../media/image4608.png"/><Relationship Id="rId800" Type="http://schemas.openxmlformats.org/officeDocument/2006/relationships/customXml" Target="../ink/ink5430.xml"/><Relationship Id="rId232" Type="http://schemas.openxmlformats.org/officeDocument/2006/relationships/image" Target="../media/image4391.png"/><Relationship Id="rId27" Type="http://schemas.openxmlformats.org/officeDocument/2006/relationships/image" Target="../media/image4291.png"/><Relationship Id="rId537" Type="http://schemas.openxmlformats.org/officeDocument/2006/relationships/customXml" Target="../ink/ink5298.xml"/><Relationship Id="rId744" Type="http://schemas.openxmlformats.org/officeDocument/2006/relationships/customXml" Target="../ink/ink5402.xml"/><Relationship Id="rId80" Type="http://schemas.openxmlformats.org/officeDocument/2006/relationships/image" Target="../media/image4317.png"/><Relationship Id="rId176" Type="http://schemas.openxmlformats.org/officeDocument/2006/relationships/image" Target="../media/image4364.png"/><Relationship Id="rId383" Type="http://schemas.openxmlformats.org/officeDocument/2006/relationships/customXml" Target="../ink/ink5221.xml"/><Relationship Id="rId590" Type="http://schemas.openxmlformats.org/officeDocument/2006/relationships/customXml" Target="../ink/ink5325.xml"/><Relationship Id="rId604" Type="http://schemas.openxmlformats.org/officeDocument/2006/relationships/customXml" Target="../ink/ink5332.xml"/><Relationship Id="rId811" Type="http://schemas.openxmlformats.org/officeDocument/2006/relationships/image" Target="../media/image4673.png"/><Relationship Id="rId243" Type="http://schemas.openxmlformats.org/officeDocument/2006/relationships/customXml" Target="../ink/ink5151.xml"/><Relationship Id="rId450" Type="http://schemas.openxmlformats.org/officeDocument/2006/relationships/image" Target="../media/image4500.png"/><Relationship Id="rId688" Type="http://schemas.openxmlformats.org/officeDocument/2006/relationships/customXml" Target="../ink/ink5374.xml"/><Relationship Id="rId38" Type="http://schemas.openxmlformats.org/officeDocument/2006/relationships/image" Target="../media/image4296.png"/><Relationship Id="rId103" Type="http://schemas.openxmlformats.org/officeDocument/2006/relationships/customXml" Target="../ink/ink5081.xml"/><Relationship Id="rId310" Type="http://schemas.openxmlformats.org/officeDocument/2006/relationships/image" Target="../media/image4430.png"/><Relationship Id="rId548" Type="http://schemas.openxmlformats.org/officeDocument/2006/relationships/customXml" Target="../ink/ink5304.xml"/><Relationship Id="rId755" Type="http://schemas.openxmlformats.org/officeDocument/2006/relationships/image" Target="../media/image4646.png"/><Relationship Id="rId91" Type="http://schemas.openxmlformats.org/officeDocument/2006/relationships/customXml" Target="../ink/ink5075.xml"/><Relationship Id="rId187" Type="http://schemas.openxmlformats.org/officeDocument/2006/relationships/customXml" Target="../ink/ink5123.xml"/><Relationship Id="rId394" Type="http://schemas.openxmlformats.org/officeDocument/2006/relationships/image" Target="../media/image4472.png"/><Relationship Id="rId408" Type="http://schemas.openxmlformats.org/officeDocument/2006/relationships/image" Target="../media/image4479.png"/><Relationship Id="rId615" Type="http://schemas.openxmlformats.org/officeDocument/2006/relationships/image" Target="../media/image4579.png"/><Relationship Id="rId822" Type="http://schemas.openxmlformats.org/officeDocument/2006/relationships/customXml" Target="../ink/ink5441.xml"/><Relationship Id="rId254" Type="http://schemas.openxmlformats.org/officeDocument/2006/relationships/image" Target="../media/image4402.png"/><Relationship Id="rId699" Type="http://schemas.openxmlformats.org/officeDocument/2006/relationships/image" Target="../media/image4619.png"/><Relationship Id="rId49" Type="http://schemas.openxmlformats.org/officeDocument/2006/relationships/customXml" Target="../ink/ink5054.xml"/><Relationship Id="rId114" Type="http://schemas.openxmlformats.org/officeDocument/2006/relationships/image" Target="../media/image4334.png"/><Relationship Id="rId461" Type="http://schemas.openxmlformats.org/officeDocument/2006/relationships/customXml" Target="../ink/ink5260.xml"/><Relationship Id="rId559" Type="http://schemas.openxmlformats.org/officeDocument/2006/relationships/image" Target="../media/image4552.png"/><Relationship Id="rId766" Type="http://schemas.openxmlformats.org/officeDocument/2006/relationships/customXml" Target="../ink/ink5413.xml"/><Relationship Id="rId198" Type="http://schemas.openxmlformats.org/officeDocument/2006/relationships/image" Target="../media/image4375.png"/><Relationship Id="rId321" Type="http://schemas.openxmlformats.org/officeDocument/2006/relationships/customXml" Target="../ink/ink5190.xml"/><Relationship Id="rId419" Type="http://schemas.openxmlformats.org/officeDocument/2006/relationships/customXml" Target="../ink/ink5239.xml"/><Relationship Id="rId626" Type="http://schemas.openxmlformats.org/officeDocument/2006/relationships/customXml" Target="../ink/ink5343.xml"/><Relationship Id="rId833" Type="http://schemas.openxmlformats.org/officeDocument/2006/relationships/image" Target="../media/image4246.png"/><Relationship Id="rId265" Type="http://schemas.openxmlformats.org/officeDocument/2006/relationships/customXml" Target="../ink/ink5162.xml"/><Relationship Id="rId472" Type="http://schemas.openxmlformats.org/officeDocument/2006/relationships/image" Target="../media/image1551.png"/><Relationship Id="rId125" Type="http://schemas.openxmlformats.org/officeDocument/2006/relationships/customXml" Target="../ink/ink5092.xml"/><Relationship Id="rId332" Type="http://schemas.openxmlformats.org/officeDocument/2006/relationships/image" Target="../media/image4441.png"/><Relationship Id="rId777" Type="http://schemas.openxmlformats.org/officeDocument/2006/relationships/image" Target="../media/image4656.png"/><Relationship Id="rId637" Type="http://schemas.openxmlformats.org/officeDocument/2006/relationships/image" Target="../media/image4589.png"/><Relationship Id="rId844" Type="http://schemas.openxmlformats.org/officeDocument/2006/relationships/customXml" Target="../ink/ink5452.xml"/><Relationship Id="rId276" Type="http://schemas.openxmlformats.org/officeDocument/2006/relationships/image" Target="../media/image4413.png"/><Relationship Id="rId483" Type="http://schemas.openxmlformats.org/officeDocument/2006/relationships/customXml" Target="../ink/ink5271.xml"/><Relationship Id="rId690" Type="http://schemas.openxmlformats.org/officeDocument/2006/relationships/customXml" Target="../ink/ink5375.xml"/><Relationship Id="rId704" Type="http://schemas.openxmlformats.org/officeDocument/2006/relationships/customXml" Target="../ink/ink5382.xml"/><Relationship Id="rId40" Type="http://schemas.openxmlformats.org/officeDocument/2006/relationships/image" Target="../media/image4297.png"/><Relationship Id="rId136" Type="http://schemas.openxmlformats.org/officeDocument/2006/relationships/image" Target="../media/image4345.png"/><Relationship Id="rId343" Type="http://schemas.openxmlformats.org/officeDocument/2006/relationships/customXml" Target="../ink/ink5201.xml"/><Relationship Id="rId550" Type="http://schemas.openxmlformats.org/officeDocument/2006/relationships/customXml" Target="../ink/ink5305.xml"/><Relationship Id="rId788" Type="http://schemas.openxmlformats.org/officeDocument/2006/relationships/customXml" Target="../ink/ink5424.xml"/><Relationship Id="rId203" Type="http://schemas.openxmlformats.org/officeDocument/2006/relationships/customXml" Target="../ink/ink5131.xml"/><Relationship Id="rId648" Type="http://schemas.openxmlformats.org/officeDocument/2006/relationships/customXml" Target="../ink/ink5354.xml"/><Relationship Id="rId855" Type="http://schemas.openxmlformats.org/officeDocument/2006/relationships/image" Target="../media/image4694.png"/><Relationship Id="rId287" Type="http://schemas.openxmlformats.org/officeDocument/2006/relationships/customXml" Target="../ink/ink5173.xml"/><Relationship Id="rId410" Type="http://schemas.openxmlformats.org/officeDocument/2006/relationships/image" Target="../media/image4480.png"/><Relationship Id="rId494" Type="http://schemas.openxmlformats.org/officeDocument/2006/relationships/image" Target="../media/image4520.png"/><Relationship Id="rId508" Type="http://schemas.openxmlformats.org/officeDocument/2006/relationships/image" Target="../media/image4527.png"/><Relationship Id="rId715" Type="http://schemas.openxmlformats.org/officeDocument/2006/relationships/image" Target="../media/image4627.png"/><Relationship Id="rId147" Type="http://schemas.openxmlformats.org/officeDocument/2006/relationships/customXml" Target="../ink/ink5103.xml"/><Relationship Id="rId354" Type="http://schemas.openxmlformats.org/officeDocument/2006/relationships/image" Target="../media/image4452.png"/><Relationship Id="rId799" Type="http://schemas.openxmlformats.org/officeDocument/2006/relationships/image" Target="../media/image4667.png"/><Relationship Id="rId51" Type="http://schemas.openxmlformats.org/officeDocument/2006/relationships/customXml" Target="../ink/ink5055.xml"/><Relationship Id="rId561" Type="http://schemas.openxmlformats.org/officeDocument/2006/relationships/image" Target="../media/image4553.png"/><Relationship Id="rId659" Type="http://schemas.openxmlformats.org/officeDocument/2006/relationships/image" Target="../media/image4599.png"/><Relationship Id="rId866" Type="http://schemas.openxmlformats.org/officeDocument/2006/relationships/customXml" Target="../ink/ink5463.xml"/><Relationship Id="rId214" Type="http://schemas.openxmlformats.org/officeDocument/2006/relationships/image" Target="../media/image4383.png"/><Relationship Id="rId298" Type="http://schemas.openxmlformats.org/officeDocument/2006/relationships/image" Target="../media/image4424.png"/><Relationship Id="rId421" Type="http://schemas.openxmlformats.org/officeDocument/2006/relationships/customXml" Target="../ink/ink5240.xml"/><Relationship Id="rId519" Type="http://schemas.openxmlformats.org/officeDocument/2006/relationships/customXml" Target="../ink/ink5289.xml"/><Relationship Id="rId158" Type="http://schemas.openxmlformats.org/officeDocument/2006/relationships/image" Target="../media/image4356.png"/><Relationship Id="rId726" Type="http://schemas.openxmlformats.org/officeDocument/2006/relationships/customXml" Target="../ink/ink5393.xml"/><Relationship Id="rId62" Type="http://schemas.openxmlformats.org/officeDocument/2006/relationships/image" Target="../media/image4308.png"/><Relationship Id="rId365" Type="http://schemas.openxmlformats.org/officeDocument/2006/relationships/customXml" Target="../ink/ink5212.xml"/><Relationship Id="rId572" Type="http://schemas.openxmlformats.org/officeDocument/2006/relationships/customXml" Target="../ink/ink5316.xml"/><Relationship Id="rId225" Type="http://schemas.openxmlformats.org/officeDocument/2006/relationships/customXml" Target="../ink/ink5142.xml"/><Relationship Id="rId432" Type="http://schemas.openxmlformats.org/officeDocument/2006/relationships/image" Target="../media/image4491.png"/><Relationship Id="rId877" Type="http://schemas.openxmlformats.org/officeDocument/2006/relationships/image" Target="../media/image4705.png"/><Relationship Id="rId737" Type="http://schemas.openxmlformats.org/officeDocument/2006/relationships/image" Target="../media/image4638.png"/><Relationship Id="rId73" Type="http://schemas.openxmlformats.org/officeDocument/2006/relationships/customXml" Target="../ink/ink5066.xml"/><Relationship Id="rId169" Type="http://schemas.openxmlformats.org/officeDocument/2006/relationships/customXml" Target="../ink/ink5114.xml"/><Relationship Id="rId376" Type="http://schemas.openxmlformats.org/officeDocument/2006/relationships/image" Target="../media/image4463.png"/><Relationship Id="rId583" Type="http://schemas.openxmlformats.org/officeDocument/2006/relationships/image" Target="../media/image4563.png"/><Relationship Id="rId790" Type="http://schemas.openxmlformats.org/officeDocument/2006/relationships/customXml" Target="../ink/ink5425.xml"/><Relationship Id="rId804" Type="http://schemas.openxmlformats.org/officeDocument/2006/relationships/customXml" Target="../ink/ink5432.xml"/><Relationship Id="rId4" Type="http://schemas.openxmlformats.org/officeDocument/2006/relationships/customXml" Target="../ink/ink5032.xml"/><Relationship Id="rId236" Type="http://schemas.openxmlformats.org/officeDocument/2006/relationships/image" Target="../media/image4393.png"/><Relationship Id="rId443" Type="http://schemas.openxmlformats.org/officeDocument/2006/relationships/customXml" Target="../ink/ink5251.xml"/><Relationship Id="rId650" Type="http://schemas.openxmlformats.org/officeDocument/2006/relationships/customXml" Target="../ink/ink5355.xml"/><Relationship Id="rId303" Type="http://schemas.openxmlformats.org/officeDocument/2006/relationships/customXml" Target="../ink/ink5181.xml"/><Relationship Id="rId748" Type="http://schemas.openxmlformats.org/officeDocument/2006/relationships/customXml" Target="../ink/ink5404.xml"/><Relationship Id="rId84" Type="http://schemas.openxmlformats.org/officeDocument/2006/relationships/image" Target="../media/image4319.png"/><Relationship Id="rId387" Type="http://schemas.openxmlformats.org/officeDocument/2006/relationships/customXml" Target="../ink/ink5223.xml"/><Relationship Id="rId510" Type="http://schemas.openxmlformats.org/officeDocument/2006/relationships/image" Target="../media/image4528.png"/><Relationship Id="rId594" Type="http://schemas.openxmlformats.org/officeDocument/2006/relationships/customXml" Target="../ink/ink5327.xml"/><Relationship Id="rId608" Type="http://schemas.openxmlformats.org/officeDocument/2006/relationships/customXml" Target="../ink/ink5334.xml"/><Relationship Id="rId815" Type="http://schemas.openxmlformats.org/officeDocument/2006/relationships/image" Target="../media/image4675.png"/><Relationship Id="rId247" Type="http://schemas.openxmlformats.org/officeDocument/2006/relationships/customXml" Target="../ink/ink5153.xml"/><Relationship Id="rId107" Type="http://schemas.openxmlformats.org/officeDocument/2006/relationships/customXml" Target="../ink/ink5083.xml"/><Relationship Id="rId454" Type="http://schemas.openxmlformats.org/officeDocument/2006/relationships/image" Target="../media/image4502.png"/><Relationship Id="rId661" Type="http://schemas.openxmlformats.org/officeDocument/2006/relationships/image" Target="../media/image4600.png"/><Relationship Id="rId759" Type="http://schemas.openxmlformats.org/officeDocument/2006/relationships/image" Target="../media/image3906.png"/><Relationship Id="rId11" Type="http://schemas.openxmlformats.org/officeDocument/2006/relationships/image" Target="../media/image4283.png"/><Relationship Id="rId314" Type="http://schemas.openxmlformats.org/officeDocument/2006/relationships/image" Target="../media/image4432.png"/><Relationship Id="rId398" Type="http://schemas.openxmlformats.org/officeDocument/2006/relationships/image" Target="../media/image4474.png"/><Relationship Id="rId521" Type="http://schemas.openxmlformats.org/officeDocument/2006/relationships/customXml" Target="../ink/ink5290.xml"/><Relationship Id="rId619" Type="http://schemas.openxmlformats.org/officeDocument/2006/relationships/image" Target="../media/image4581.png"/><Relationship Id="rId95" Type="http://schemas.openxmlformats.org/officeDocument/2006/relationships/customXml" Target="../ink/ink5077.xml"/><Relationship Id="rId160" Type="http://schemas.openxmlformats.org/officeDocument/2006/relationships/image" Target="../media/image4357.png"/><Relationship Id="rId826" Type="http://schemas.openxmlformats.org/officeDocument/2006/relationships/customXml" Target="../ink/ink5443.xml"/><Relationship Id="rId258" Type="http://schemas.openxmlformats.org/officeDocument/2006/relationships/image" Target="../media/image4404.png"/><Relationship Id="rId465" Type="http://schemas.openxmlformats.org/officeDocument/2006/relationships/customXml" Target="../ink/ink5262.xml"/><Relationship Id="rId672" Type="http://schemas.openxmlformats.org/officeDocument/2006/relationships/customXml" Target="../ink/ink5366.xml"/><Relationship Id="rId22" Type="http://schemas.openxmlformats.org/officeDocument/2006/relationships/customXml" Target="../ink/ink5041.xml"/><Relationship Id="rId118" Type="http://schemas.openxmlformats.org/officeDocument/2006/relationships/image" Target="../media/image4336.png"/><Relationship Id="rId325" Type="http://schemas.openxmlformats.org/officeDocument/2006/relationships/customXml" Target="../ink/ink5192.xml"/><Relationship Id="rId532" Type="http://schemas.openxmlformats.org/officeDocument/2006/relationships/image" Target="../media/image4539.png"/><Relationship Id="rId171" Type="http://schemas.openxmlformats.org/officeDocument/2006/relationships/customXml" Target="../ink/ink5115.xml"/><Relationship Id="rId837" Type="http://schemas.openxmlformats.org/officeDocument/2006/relationships/image" Target="../media/image4685.png"/><Relationship Id="rId269" Type="http://schemas.openxmlformats.org/officeDocument/2006/relationships/customXml" Target="../ink/ink5164.xml"/><Relationship Id="rId476" Type="http://schemas.openxmlformats.org/officeDocument/2006/relationships/image" Target="../media/image4512.png"/><Relationship Id="rId683" Type="http://schemas.openxmlformats.org/officeDocument/2006/relationships/image" Target="../media/image4611.png"/><Relationship Id="rId33" Type="http://schemas.openxmlformats.org/officeDocument/2006/relationships/image" Target="../media/image4294.png"/><Relationship Id="rId129" Type="http://schemas.openxmlformats.org/officeDocument/2006/relationships/customXml" Target="../ink/ink5094.xml"/><Relationship Id="rId336" Type="http://schemas.openxmlformats.org/officeDocument/2006/relationships/image" Target="../media/image4443.png"/><Relationship Id="rId543" Type="http://schemas.openxmlformats.org/officeDocument/2006/relationships/customXml" Target="../ink/ink5301.xml"/><Relationship Id="rId182" Type="http://schemas.openxmlformats.org/officeDocument/2006/relationships/image" Target="../media/image4367.png"/><Relationship Id="rId403" Type="http://schemas.openxmlformats.org/officeDocument/2006/relationships/customXml" Target="../ink/ink5231.xml"/><Relationship Id="rId750" Type="http://schemas.openxmlformats.org/officeDocument/2006/relationships/customXml" Target="../ink/ink5405.xml"/><Relationship Id="rId848" Type="http://schemas.openxmlformats.org/officeDocument/2006/relationships/customXml" Target="../ink/ink5454.xml"/><Relationship Id="rId487" Type="http://schemas.openxmlformats.org/officeDocument/2006/relationships/customXml" Target="../ink/ink5273.xml"/><Relationship Id="rId610" Type="http://schemas.openxmlformats.org/officeDocument/2006/relationships/customXml" Target="../ink/ink5335.xml"/><Relationship Id="rId694" Type="http://schemas.openxmlformats.org/officeDocument/2006/relationships/customXml" Target="../ink/ink5377.xml"/><Relationship Id="rId708" Type="http://schemas.openxmlformats.org/officeDocument/2006/relationships/customXml" Target="../ink/ink5384.xml"/><Relationship Id="rId347" Type="http://schemas.openxmlformats.org/officeDocument/2006/relationships/customXml" Target="../ink/ink5203.xml"/><Relationship Id="rId44" Type="http://schemas.openxmlformats.org/officeDocument/2006/relationships/image" Target="../media/image4299.png"/><Relationship Id="rId554" Type="http://schemas.openxmlformats.org/officeDocument/2006/relationships/customXml" Target="../ink/ink5307.xml"/><Relationship Id="rId761" Type="http://schemas.openxmlformats.org/officeDocument/2006/relationships/image" Target="../media/image4648.png"/><Relationship Id="rId859" Type="http://schemas.openxmlformats.org/officeDocument/2006/relationships/image" Target="../media/image4696.png"/><Relationship Id="rId193" Type="http://schemas.openxmlformats.org/officeDocument/2006/relationships/customXml" Target="../ink/ink5126.xml"/><Relationship Id="rId207" Type="http://schemas.openxmlformats.org/officeDocument/2006/relationships/customXml" Target="../ink/ink5133.xml"/><Relationship Id="rId414" Type="http://schemas.openxmlformats.org/officeDocument/2006/relationships/image" Target="../media/image4482.png"/><Relationship Id="rId498" Type="http://schemas.openxmlformats.org/officeDocument/2006/relationships/image" Target="../media/image4522.png"/><Relationship Id="rId621" Type="http://schemas.openxmlformats.org/officeDocument/2006/relationships/image" Target="../media/image4582.png"/><Relationship Id="rId260" Type="http://schemas.openxmlformats.org/officeDocument/2006/relationships/image" Target="../media/image4405.png"/><Relationship Id="rId719" Type="http://schemas.openxmlformats.org/officeDocument/2006/relationships/image" Target="../media/image4629.png"/><Relationship Id="rId55" Type="http://schemas.openxmlformats.org/officeDocument/2006/relationships/customXml" Target="../ink/ink5057.xml"/><Relationship Id="rId120" Type="http://schemas.openxmlformats.org/officeDocument/2006/relationships/image" Target="../media/image4337.png"/><Relationship Id="rId358" Type="http://schemas.openxmlformats.org/officeDocument/2006/relationships/image" Target="../media/image4454.png"/><Relationship Id="rId565" Type="http://schemas.openxmlformats.org/officeDocument/2006/relationships/image" Target="../media/image4555.png"/><Relationship Id="rId772" Type="http://schemas.openxmlformats.org/officeDocument/2006/relationships/customXml" Target="../ink/ink5416.xml"/><Relationship Id="rId218" Type="http://schemas.openxmlformats.org/officeDocument/2006/relationships/image" Target="../media/image1767.png"/><Relationship Id="rId425" Type="http://schemas.openxmlformats.org/officeDocument/2006/relationships/customXml" Target="../ink/ink5242.xml"/><Relationship Id="rId632" Type="http://schemas.openxmlformats.org/officeDocument/2006/relationships/customXml" Target="../ink/ink5346.xml"/><Relationship Id="rId271" Type="http://schemas.openxmlformats.org/officeDocument/2006/relationships/customXml" Target="../ink/ink5165.xml"/><Relationship Id="rId66" Type="http://schemas.openxmlformats.org/officeDocument/2006/relationships/image" Target="../media/image4310.png"/><Relationship Id="rId131" Type="http://schemas.openxmlformats.org/officeDocument/2006/relationships/customXml" Target="../ink/ink5095.xml"/><Relationship Id="rId369" Type="http://schemas.openxmlformats.org/officeDocument/2006/relationships/customXml" Target="../ink/ink5214.xml"/><Relationship Id="rId576" Type="http://schemas.openxmlformats.org/officeDocument/2006/relationships/customXml" Target="../ink/ink5318.xml"/><Relationship Id="rId783" Type="http://schemas.openxmlformats.org/officeDocument/2006/relationships/image" Target="../media/image4659.png"/><Relationship Id="rId229" Type="http://schemas.openxmlformats.org/officeDocument/2006/relationships/customXml" Target="../ink/ink5144.xml"/><Relationship Id="rId436" Type="http://schemas.openxmlformats.org/officeDocument/2006/relationships/image" Target="../media/image4493.png"/><Relationship Id="rId643" Type="http://schemas.openxmlformats.org/officeDocument/2006/relationships/image" Target="../media/image4591.png"/><Relationship Id="rId850" Type="http://schemas.openxmlformats.org/officeDocument/2006/relationships/customXml" Target="../ink/ink5455.xml"/><Relationship Id="rId77" Type="http://schemas.openxmlformats.org/officeDocument/2006/relationships/customXml" Target="../ink/ink5068.xml"/><Relationship Id="rId282" Type="http://schemas.openxmlformats.org/officeDocument/2006/relationships/image" Target="../media/image4416.png"/><Relationship Id="rId503" Type="http://schemas.openxmlformats.org/officeDocument/2006/relationships/customXml" Target="../ink/ink5281.xml"/><Relationship Id="rId587" Type="http://schemas.openxmlformats.org/officeDocument/2006/relationships/image" Target="../media/image4565.png"/><Relationship Id="rId710" Type="http://schemas.openxmlformats.org/officeDocument/2006/relationships/customXml" Target="../ink/ink5385.xml"/><Relationship Id="rId808" Type="http://schemas.openxmlformats.org/officeDocument/2006/relationships/customXml" Target="../ink/ink5434.xml"/><Relationship Id="rId8" Type="http://schemas.openxmlformats.org/officeDocument/2006/relationships/customXml" Target="../ink/ink5034.xml"/><Relationship Id="rId142" Type="http://schemas.openxmlformats.org/officeDocument/2006/relationships/image" Target="../media/image4348.png"/><Relationship Id="rId447" Type="http://schemas.openxmlformats.org/officeDocument/2006/relationships/customXml" Target="../ink/ink5253.xml"/><Relationship Id="rId794" Type="http://schemas.openxmlformats.org/officeDocument/2006/relationships/customXml" Target="../ink/ink5427.xml"/><Relationship Id="rId654" Type="http://schemas.openxmlformats.org/officeDocument/2006/relationships/customXml" Target="../ink/ink5357.xml"/><Relationship Id="rId861" Type="http://schemas.openxmlformats.org/officeDocument/2006/relationships/image" Target="../media/image4697.png"/><Relationship Id="rId293" Type="http://schemas.openxmlformats.org/officeDocument/2006/relationships/customXml" Target="../ink/ink5176.xml"/><Relationship Id="rId307" Type="http://schemas.openxmlformats.org/officeDocument/2006/relationships/customXml" Target="../ink/ink5183.xml"/><Relationship Id="rId514" Type="http://schemas.openxmlformats.org/officeDocument/2006/relationships/image" Target="../media/image4530.png"/><Relationship Id="rId721" Type="http://schemas.openxmlformats.org/officeDocument/2006/relationships/image" Target="../media/image4630.png"/><Relationship Id="rId88" Type="http://schemas.openxmlformats.org/officeDocument/2006/relationships/image" Target="../media/image4321.png"/><Relationship Id="rId153" Type="http://schemas.openxmlformats.org/officeDocument/2006/relationships/customXml" Target="../ink/ink5106.xml"/><Relationship Id="rId360" Type="http://schemas.openxmlformats.org/officeDocument/2006/relationships/image" Target="../media/image4455.png"/><Relationship Id="rId598" Type="http://schemas.openxmlformats.org/officeDocument/2006/relationships/customXml" Target="../ink/ink5329.xml"/><Relationship Id="rId819" Type="http://schemas.openxmlformats.org/officeDocument/2006/relationships/image" Target="../media/image467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26.xml"/><Relationship Id="rId299" Type="http://schemas.openxmlformats.org/officeDocument/2006/relationships/customXml" Target="../ink/ink5617.xml"/><Relationship Id="rId21" Type="http://schemas.openxmlformats.org/officeDocument/2006/relationships/customXml" Target="../ink/ink5478.xml"/><Relationship Id="rId63" Type="http://schemas.openxmlformats.org/officeDocument/2006/relationships/customXml" Target="../ink/ink5499.xml"/><Relationship Id="rId159" Type="http://schemas.openxmlformats.org/officeDocument/2006/relationships/customXml" Target="../ink/ink5547.xml"/><Relationship Id="rId324" Type="http://schemas.openxmlformats.org/officeDocument/2006/relationships/image" Target="../media/image4866.png"/><Relationship Id="rId366" Type="http://schemas.openxmlformats.org/officeDocument/2006/relationships/image" Target="../media/image4887.png"/><Relationship Id="rId170" Type="http://schemas.openxmlformats.org/officeDocument/2006/relationships/image" Target="../media/image4790.png"/><Relationship Id="rId226" Type="http://schemas.openxmlformats.org/officeDocument/2006/relationships/image" Target="../media/image4818.png"/><Relationship Id="rId433" Type="http://schemas.openxmlformats.org/officeDocument/2006/relationships/customXml" Target="../ink/ink5684.xml"/><Relationship Id="rId268" Type="http://schemas.openxmlformats.org/officeDocument/2006/relationships/image" Target="../media/image4838.png"/><Relationship Id="rId32" Type="http://schemas.openxmlformats.org/officeDocument/2006/relationships/image" Target="../media/image4721.png"/><Relationship Id="rId74" Type="http://schemas.openxmlformats.org/officeDocument/2006/relationships/image" Target="../media/image4742.png"/><Relationship Id="rId128" Type="http://schemas.openxmlformats.org/officeDocument/2006/relationships/image" Target="../media/image4769.png"/><Relationship Id="rId335" Type="http://schemas.openxmlformats.org/officeDocument/2006/relationships/customXml" Target="../ink/ink5635.xml"/><Relationship Id="rId377" Type="http://schemas.openxmlformats.org/officeDocument/2006/relationships/customXml" Target="../ink/ink5656.xml"/><Relationship Id="rId5" Type="http://schemas.openxmlformats.org/officeDocument/2006/relationships/customXml" Target="../ink/ink5470.xml"/><Relationship Id="rId181" Type="http://schemas.openxmlformats.org/officeDocument/2006/relationships/customXml" Target="../ink/ink5558.xml"/><Relationship Id="rId237" Type="http://schemas.openxmlformats.org/officeDocument/2006/relationships/customXml" Target="../ink/ink5586.xml"/><Relationship Id="rId402" Type="http://schemas.openxmlformats.org/officeDocument/2006/relationships/image" Target="../media/image4905.png"/><Relationship Id="rId279" Type="http://schemas.openxmlformats.org/officeDocument/2006/relationships/customXml" Target="../ink/ink5607.xml"/><Relationship Id="rId43" Type="http://schemas.openxmlformats.org/officeDocument/2006/relationships/customXml" Target="../ink/ink5489.xml"/><Relationship Id="rId139" Type="http://schemas.openxmlformats.org/officeDocument/2006/relationships/customXml" Target="../ink/ink5537.xml"/><Relationship Id="rId290" Type="http://schemas.openxmlformats.org/officeDocument/2006/relationships/image" Target="../media/image4849.png"/><Relationship Id="rId304" Type="http://schemas.openxmlformats.org/officeDocument/2006/relationships/image" Target="../media/image4856.png"/><Relationship Id="rId346" Type="http://schemas.openxmlformats.org/officeDocument/2006/relationships/image" Target="../media/image4877.png"/><Relationship Id="rId388" Type="http://schemas.openxmlformats.org/officeDocument/2006/relationships/image" Target="../media/image4898.png"/><Relationship Id="rId85" Type="http://schemas.openxmlformats.org/officeDocument/2006/relationships/customXml" Target="../ink/ink5510.xml"/><Relationship Id="rId150" Type="http://schemas.openxmlformats.org/officeDocument/2006/relationships/image" Target="../media/image4780.png"/><Relationship Id="rId192" Type="http://schemas.openxmlformats.org/officeDocument/2006/relationships/image" Target="../media/image4801.png"/><Relationship Id="rId206" Type="http://schemas.openxmlformats.org/officeDocument/2006/relationships/image" Target="../media/image4808.png"/><Relationship Id="rId413" Type="http://schemas.openxmlformats.org/officeDocument/2006/relationships/customXml" Target="../ink/ink5674.xml"/><Relationship Id="rId248" Type="http://schemas.openxmlformats.org/officeDocument/2006/relationships/image" Target="../media/image4829.png"/><Relationship Id="rId12" Type="http://schemas.openxmlformats.org/officeDocument/2006/relationships/image" Target="../media/image4711.png"/><Relationship Id="rId108" Type="http://schemas.openxmlformats.org/officeDocument/2006/relationships/image" Target="../media/image4759.png"/><Relationship Id="rId315" Type="http://schemas.openxmlformats.org/officeDocument/2006/relationships/customXml" Target="../ink/ink5625.xml"/><Relationship Id="rId357" Type="http://schemas.openxmlformats.org/officeDocument/2006/relationships/customXml" Target="../ink/ink5646.xml"/><Relationship Id="rId54" Type="http://schemas.openxmlformats.org/officeDocument/2006/relationships/image" Target="../media/image4732.png"/><Relationship Id="rId96" Type="http://schemas.openxmlformats.org/officeDocument/2006/relationships/image" Target="../media/image4753.png"/><Relationship Id="rId161" Type="http://schemas.openxmlformats.org/officeDocument/2006/relationships/customXml" Target="../ink/ink5548.xml"/><Relationship Id="rId217" Type="http://schemas.openxmlformats.org/officeDocument/2006/relationships/customXml" Target="../ink/ink5576.xml"/><Relationship Id="rId399" Type="http://schemas.openxmlformats.org/officeDocument/2006/relationships/customXml" Target="../ink/ink5667.xml"/><Relationship Id="rId259" Type="http://schemas.openxmlformats.org/officeDocument/2006/relationships/customXml" Target="../ink/ink5597.xml"/><Relationship Id="rId424" Type="http://schemas.openxmlformats.org/officeDocument/2006/relationships/image" Target="../media/image4916.png"/><Relationship Id="rId23" Type="http://schemas.openxmlformats.org/officeDocument/2006/relationships/customXml" Target="../ink/ink5479.xml"/><Relationship Id="rId119" Type="http://schemas.openxmlformats.org/officeDocument/2006/relationships/customXml" Target="../ink/ink5527.xml"/><Relationship Id="rId270" Type="http://schemas.openxmlformats.org/officeDocument/2006/relationships/image" Target="../media/image4839.png"/><Relationship Id="rId326" Type="http://schemas.openxmlformats.org/officeDocument/2006/relationships/image" Target="../media/image4867.png"/><Relationship Id="rId65" Type="http://schemas.openxmlformats.org/officeDocument/2006/relationships/customXml" Target="../ink/ink5500.xml"/><Relationship Id="rId130" Type="http://schemas.openxmlformats.org/officeDocument/2006/relationships/image" Target="../media/image4770.png"/><Relationship Id="rId368" Type="http://schemas.openxmlformats.org/officeDocument/2006/relationships/image" Target="../media/image4888.png"/><Relationship Id="rId172" Type="http://schemas.openxmlformats.org/officeDocument/2006/relationships/image" Target="../media/image4791.png"/><Relationship Id="rId228" Type="http://schemas.openxmlformats.org/officeDocument/2006/relationships/image" Target="../media/image4819.png"/><Relationship Id="rId435" Type="http://schemas.openxmlformats.org/officeDocument/2006/relationships/customXml" Target="../ink/ink5685.xml"/><Relationship Id="rId281" Type="http://schemas.openxmlformats.org/officeDocument/2006/relationships/customXml" Target="../ink/ink5608.xml"/><Relationship Id="rId337" Type="http://schemas.openxmlformats.org/officeDocument/2006/relationships/customXml" Target="../ink/ink5636.xml"/><Relationship Id="rId34" Type="http://schemas.openxmlformats.org/officeDocument/2006/relationships/image" Target="../media/image4722.png"/><Relationship Id="rId76" Type="http://schemas.openxmlformats.org/officeDocument/2006/relationships/image" Target="../media/image4743.png"/><Relationship Id="rId141" Type="http://schemas.openxmlformats.org/officeDocument/2006/relationships/customXml" Target="../ink/ink5538.xml"/><Relationship Id="rId379" Type="http://schemas.openxmlformats.org/officeDocument/2006/relationships/customXml" Target="../ink/ink5657.xml"/><Relationship Id="rId7" Type="http://schemas.openxmlformats.org/officeDocument/2006/relationships/customXml" Target="../ink/ink5471.xml"/><Relationship Id="rId183" Type="http://schemas.openxmlformats.org/officeDocument/2006/relationships/customXml" Target="../ink/ink5559.xml"/><Relationship Id="rId239" Type="http://schemas.openxmlformats.org/officeDocument/2006/relationships/customXml" Target="../ink/ink5587.xml"/><Relationship Id="rId390" Type="http://schemas.openxmlformats.org/officeDocument/2006/relationships/image" Target="../media/image4899.png"/><Relationship Id="rId404" Type="http://schemas.openxmlformats.org/officeDocument/2006/relationships/image" Target="../media/image4906.png"/><Relationship Id="rId250" Type="http://schemas.openxmlformats.org/officeDocument/2006/relationships/image" Target="../media/image3.png"/><Relationship Id="rId292" Type="http://schemas.openxmlformats.org/officeDocument/2006/relationships/image" Target="../media/image4850.png"/><Relationship Id="rId306" Type="http://schemas.openxmlformats.org/officeDocument/2006/relationships/image" Target="../media/image4857.png"/><Relationship Id="rId45" Type="http://schemas.openxmlformats.org/officeDocument/2006/relationships/customXml" Target="../ink/ink5490.xml"/><Relationship Id="rId87" Type="http://schemas.openxmlformats.org/officeDocument/2006/relationships/customXml" Target="../ink/ink5511.xml"/><Relationship Id="rId110" Type="http://schemas.openxmlformats.org/officeDocument/2006/relationships/image" Target="../media/image4760.png"/><Relationship Id="rId348" Type="http://schemas.openxmlformats.org/officeDocument/2006/relationships/image" Target="../media/image4878.png"/><Relationship Id="rId152" Type="http://schemas.openxmlformats.org/officeDocument/2006/relationships/image" Target="../media/image4781.png"/><Relationship Id="rId194" Type="http://schemas.openxmlformats.org/officeDocument/2006/relationships/image" Target="../media/image4802.png"/><Relationship Id="rId208" Type="http://schemas.openxmlformats.org/officeDocument/2006/relationships/image" Target="../media/image4809.png"/><Relationship Id="rId415" Type="http://schemas.openxmlformats.org/officeDocument/2006/relationships/customXml" Target="../ink/ink5675.xml"/><Relationship Id="rId261" Type="http://schemas.openxmlformats.org/officeDocument/2006/relationships/customXml" Target="../ink/ink5598.xml"/><Relationship Id="rId14" Type="http://schemas.openxmlformats.org/officeDocument/2006/relationships/image" Target="../media/image4712.png"/><Relationship Id="rId56" Type="http://schemas.openxmlformats.org/officeDocument/2006/relationships/image" Target="../media/image4733.png"/><Relationship Id="rId317" Type="http://schemas.openxmlformats.org/officeDocument/2006/relationships/customXml" Target="../ink/ink5626.xml"/><Relationship Id="rId359" Type="http://schemas.openxmlformats.org/officeDocument/2006/relationships/customXml" Target="../ink/ink5647.xml"/><Relationship Id="rId98" Type="http://schemas.openxmlformats.org/officeDocument/2006/relationships/image" Target="../media/image4754.png"/><Relationship Id="rId121" Type="http://schemas.openxmlformats.org/officeDocument/2006/relationships/customXml" Target="../ink/ink5528.xml"/><Relationship Id="rId163" Type="http://schemas.openxmlformats.org/officeDocument/2006/relationships/customXml" Target="../ink/ink5549.xml"/><Relationship Id="rId219" Type="http://schemas.openxmlformats.org/officeDocument/2006/relationships/customXml" Target="../ink/ink5577.xml"/><Relationship Id="rId370" Type="http://schemas.openxmlformats.org/officeDocument/2006/relationships/image" Target="../media/image4889.png"/><Relationship Id="rId426" Type="http://schemas.openxmlformats.org/officeDocument/2006/relationships/image" Target="../media/image4917.png"/><Relationship Id="rId230" Type="http://schemas.openxmlformats.org/officeDocument/2006/relationships/image" Target="../media/image4820.png"/><Relationship Id="rId25" Type="http://schemas.openxmlformats.org/officeDocument/2006/relationships/customXml" Target="../ink/ink5480.xml"/><Relationship Id="rId67" Type="http://schemas.openxmlformats.org/officeDocument/2006/relationships/customXml" Target="../ink/ink5501.xml"/><Relationship Id="rId272" Type="http://schemas.openxmlformats.org/officeDocument/2006/relationships/image" Target="../media/image4840.png"/><Relationship Id="rId328" Type="http://schemas.openxmlformats.org/officeDocument/2006/relationships/image" Target="../media/image4868.png"/><Relationship Id="rId132" Type="http://schemas.openxmlformats.org/officeDocument/2006/relationships/image" Target="../media/image4771.png"/><Relationship Id="rId174" Type="http://schemas.openxmlformats.org/officeDocument/2006/relationships/image" Target="../media/image4792.png"/><Relationship Id="rId381" Type="http://schemas.openxmlformats.org/officeDocument/2006/relationships/customXml" Target="../ink/ink5658.xml"/><Relationship Id="rId241" Type="http://schemas.openxmlformats.org/officeDocument/2006/relationships/customXml" Target="../ink/ink5588.xml"/><Relationship Id="rId437" Type="http://schemas.openxmlformats.org/officeDocument/2006/relationships/customXml" Target="../ink/ink5686.xml"/><Relationship Id="rId36" Type="http://schemas.openxmlformats.org/officeDocument/2006/relationships/image" Target="../media/image4723.png"/><Relationship Id="rId283" Type="http://schemas.openxmlformats.org/officeDocument/2006/relationships/customXml" Target="../ink/ink5609.xml"/><Relationship Id="rId339" Type="http://schemas.openxmlformats.org/officeDocument/2006/relationships/customXml" Target="../ink/ink5637.xml"/><Relationship Id="rId78" Type="http://schemas.openxmlformats.org/officeDocument/2006/relationships/image" Target="../media/image4744.png"/><Relationship Id="rId101" Type="http://schemas.openxmlformats.org/officeDocument/2006/relationships/customXml" Target="../ink/ink5518.xml"/><Relationship Id="rId143" Type="http://schemas.openxmlformats.org/officeDocument/2006/relationships/customXml" Target="../ink/ink5539.xml"/><Relationship Id="rId185" Type="http://schemas.openxmlformats.org/officeDocument/2006/relationships/customXml" Target="../ink/ink5560.xml"/><Relationship Id="rId350" Type="http://schemas.openxmlformats.org/officeDocument/2006/relationships/image" Target="../media/image4879.png"/><Relationship Id="rId406" Type="http://schemas.openxmlformats.org/officeDocument/2006/relationships/image" Target="../media/image4907.png"/><Relationship Id="rId9" Type="http://schemas.openxmlformats.org/officeDocument/2006/relationships/customXml" Target="../ink/ink5472.xml"/><Relationship Id="rId210" Type="http://schemas.openxmlformats.org/officeDocument/2006/relationships/image" Target="../media/image4810.png"/><Relationship Id="rId392" Type="http://schemas.openxmlformats.org/officeDocument/2006/relationships/image" Target="../media/image4900.png"/><Relationship Id="rId252" Type="http://schemas.openxmlformats.org/officeDocument/2006/relationships/image" Target="../media/image4830.png"/><Relationship Id="rId294" Type="http://schemas.openxmlformats.org/officeDocument/2006/relationships/image" Target="../media/image4851.png"/><Relationship Id="rId308" Type="http://schemas.openxmlformats.org/officeDocument/2006/relationships/image" Target="../media/image4858.png"/><Relationship Id="rId47" Type="http://schemas.openxmlformats.org/officeDocument/2006/relationships/customXml" Target="../ink/ink5491.xml"/><Relationship Id="rId89" Type="http://schemas.openxmlformats.org/officeDocument/2006/relationships/customXml" Target="../ink/ink5512.xml"/><Relationship Id="rId112" Type="http://schemas.openxmlformats.org/officeDocument/2006/relationships/image" Target="../media/image4761.png"/><Relationship Id="rId154" Type="http://schemas.openxmlformats.org/officeDocument/2006/relationships/image" Target="../media/image4782.png"/><Relationship Id="rId361" Type="http://schemas.openxmlformats.org/officeDocument/2006/relationships/customXml" Target="../ink/ink5648.xml"/><Relationship Id="rId196" Type="http://schemas.openxmlformats.org/officeDocument/2006/relationships/image" Target="../media/image4803.png"/><Relationship Id="rId417" Type="http://schemas.openxmlformats.org/officeDocument/2006/relationships/customXml" Target="../ink/ink5676.xml"/><Relationship Id="rId16" Type="http://schemas.openxmlformats.org/officeDocument/2006/relationships/image" Target="../media/image4713.png"/><Relationship Id="rId221" Type="http://schemas.openxmlformats.org/officeDocument/2006/relationships/customXml" Target="../ink/ink5578.xml"/><Relationship Id="rId263" Type="http://schemas.openxmlformats.org/officeDocument/2006/relationships/customXml" Target="../ink/ink5599.xml"/><Relationship Id="rId319" Type="http://schemas.openxmlformats.org/officeDocument/2006/relationships/customXml" Target="../ink/ink5627.xml"/><Relationship Id="rId58" Type="http://schemas.openxmlformats.org/officeDocument/2006/relationships/image" Target="../media/image4734.png"/><Relationship Id="rId123" Type="http://schemas.openxmlformats.org/officeDocument/2006/relationships/customXml" Target="../ink/ink5529.xml"/><Relationship Id="rId330" Type="http://schemas.openxmlformats.org/officeDocument/2006/relationships/image" Target="../media/image4869.png"/><Relationship Id="rId165" Type="http://schemas.openxmlformats.org/officeDocument/2006/relationships/customXml" Target="../ink/ink5550.xml"/><Relationship Id="rId372" Type="http://schemas.openxmlformats.org/officeDocument/2006/relationships/image" Target="../media/image4890.png"/><Relationship Id="rId428" Type="http://schemas.openxmlformats.org/officeDocument/2006/relationships/image" Target="../media/image4918.png"/><Relationship Id="rId232" Type="http://schemas.openxmlformats.org/officeDocument/2006/relationships/image" Target="../media/image4821.png"/><Relationship Id="rId274" Type="http://schemas.openxmlformats.org/officeDocument/2006/relationships/image" Target="../media/image4841.png"/><Relationship Id="rId27" Type="http://schemas.openxmlformats.org/officeDocument/2006/relationships/customXml" Target="../ink/ink5481.xml"/><Relationship Id="rId69" Type="http://schemas.openxmlformats.org/officeDocument/2006/relationships/customXml" Target="../ink/ink5502.xml"/><Relationship Id="rId134" Type="http://schemas.openxmlformats.org/officeDocument/2006/relationships/image" Target="../media/image4772.png"/><Relationship Id="rId80" Type="http://schemas.openxmlformats.org/officeDocument/2006/relationships/image" Target="../media/image4745.png"/><Relationship Id="rId176" Type="http://schemas.openxmlformats.org/officeDocument/2006/relationships/image" Target="../media/image4793.png"/><Relationship Id="rId341" Type="http://schemas.openxmlformats.org/officeDocument/2006/relationships/customXml" Target="../ink/ink5638.xml"/><Relationship Id="rId383" Type="http://schemas.openxmlformats.org/officeDocument/2006/relationships/customXml" Target="../ink/ink5659.xml"/><Relationship Id="rId439" Type="http://schemas.openxmlformats.org/officeDocument/2006/relationships/customXml" Target="../ink/ink5687.xml"/><Relationship Id="rId201" Type="http://schemas.openxmlformats.org/officeDocument/2006/relationships/customXml" Target="../ink/ink5568.xml"/><Relationship Id="rId243" Type="http://schemas.openxmlformats.org/officeDocument/2006/relationships/customXml" Target="../ink/ink5589.xml"/><Relationship Id="rId285" Type="http://schemas.openxmlformats.org/officeDocument/2006/relationships/customXml" Target="../ink/ink5610.xml"/><Relationship Id="rId38" Type="http://schemas.openxmlformats.org/officeDocument/2006/relationships/image" Target="../media/image4724.png"/><Relationship Id="rId103" Type="http://schemas.openxmlformats.org/officeDocument/2006/relationships/customXml" Target="../ink/ink5519.xml"/><Relationship Id="rId310" Type="http://schemas.openxmlformats.org/officeDocument/2006/relationships/image" Target="../media/image4859.png"/><Relationship Id="rId91" Type="http://schemas.openxmlformats.org/officeDocument/2006/relationships/customXml" Target="../ink/ink5513.xml"/><Relationship Id="rId145" Type="http://schemas.openxmlformats.org/officeDocument/2006/relationships/customXml" Target="../ink/ink5540.xml"/><Relationship Id="rId187" Type="http://schemas.openxmlformats.org/officeDocument/2006/relationships/customXml" Target="../ink/ink5561.xml"/><Relationship Id="rId352" Type="http://schemas.openxmlformats.org/officeDocument/2006/relationships/image" Target="../media/image4880.png"/><Relationship Id="rId394" Type="http://schemas.openxmlformats.org/officeDocument/2006/relationships/image" Target="../media/image4901.png"/><Relationship Id="rId408" Type="http://schemas.openxmlformats.org/officeDocument/2006/relationships/image" Target="../media/image4908.png"/><Relationship Id="rId212" Type="http://schemas.openxmlformats.org/officeDocument/2006/relationships/image" Target="../media/image4811.png"/><Relationship Id="rId254" Type="http://schemas.openxmlformats.org/officeDocument/2006/relationships/image" Target="../media/image4831.png"/><Relationship Id="rId49" Type="http://schemas.openxmlformats.org/officeDocument/2006/relationships/customXml" Target="../ink/ink5492.xml"/><Relationship Id="rId114" Type="http://schemas.openxmlformats.org/officeDocument/2006/relationships/image" Target="../media/image4762.png"/><Relationship Id="rId296" Type="http://schemas.openxmlformats.org/officeDocument/2006/relationships/image" Target="../media/image4852.png"/><Relationship Id="rId60" Type="http://schemas.openxmlformats.org/officeDocument/2006/relationships/image" Target="../media/image4735.png"/><Relationship Id="rId156" Type="http://schemas.openxmlformats.org/officeDocument/2006/relationships/image" Target="../media/image4783.png"/><Relationship Id="rId198" Type="http://schemas.openxmlformats.org/officeDocument/2006/relationships/image" Target="../media/image4804.png"/><Relationship Id="rId321" Type="http://schemas.openxmlformats.org/officeDocument/2006/relationships/customXml" Target="../ink/ink5628.xml"/><Relationship Id="rId363" Type="http://schemas.openxmlformats.org/officeDocument/2006/relationships/customXml" Target="../ink/ink5649.xml"/><Relationship Id="rId419" Type="http://schemas.openxmlformats.org/officeDocument/2006/relationships/customXml" Target="../ink/ink5677.xml"/><Relationship Id="rId202" Type="http://schemas.openxmlformats.org/officeDocument/2006/relationships/image" Target="../media/image4806.png"/><Relationship Id="rId223" Type="http://schemas.openxmlformats.org/officeDocument/2006/relationships/customXml" Target="../ink/ink5579.xml"/><Relationship Id="rId244" Type="http://schemas.openxmlformats.org/officeDocument/2006/relationships/image" Target="../media/image4827.png"/><Relationship Id="rId430" Type="http://schemas.openxmlformats.org/officeDocument/2006/relationships/image" Target="../media/image4919.png"/><Relationship Id="rId18" Type="http://schemas.openxmlformats.org/officeDocument/2006/relationships/image" Target="../media/image4714.png"/><Relationship Id="rId39" Type="http://schemas.openxmlformats.org/officeDocument/2006/relationships/customXml" Target="../ink/ink5487.xml"/><Relationship Id="rId265" Type="http://schemas.openxmlformats.org/officeDocument/2006/relationships/customXml" Target="../ink/ink5600.xml"/><Relationship Id="rId286" Type="http://schemas.openxmlformats.org/officeDocument/2006/relationships/image" Target="../media/image4847.png"/><Relationship Id="rId50" Type="http://schemas.openxmlformats.org/officeDocument/2006/relationships/image" Target="../media/image4730.png"/><Relationship Id="rId104" Type="http://schemas.openxmlformats.org/officeDocument/2006/relationships/image" Target="../media/image4757.png"/><Relationship Id="rId125" Type="http://schemas.openxmlformats.org/officeDocument/2006/relationships/customXml" Target="../ink/ink5530.xml"/><Relationship Id="rId146" Type="http://schemas.openxmlformats.org/officeDocument/2006/relationships/image" Target="../media/image4778.png"/><Relationship Id="rId167" Type="http://schemas.openxmlformats.org/officeDocument/2006/relationships/customXml" Target="../ink/ink5551.xml"/><Relationship Id="rId188" Type="http://schemas.openxmlformats.org/officeDocument/2006/relationships/image" Target="../media/image4799.png"/><Relationship Id="rId311" Type="http://schemas.openxmlformats.org/officeDocument/2006/relationships/customXml" Target="../ink/ink5623.xml"/><Relationship Id="rId332" Type="http://schemas.openxmlformats.org/officeDocument/2006/relationships/image" Target="../media/image4870.png"/><Relationship Id="rId353" Type="http://schemas.openxmlformats.org/officeDocument/2006/relationships/customXml" Target="../ink/ink5644.xml"/><Relationship Id="rId374" Type="http://schemas.openxmlformats.org/officeDocument/2006/relationships/image" Target="../media/image4891.png"/><Relationship Id="rId395" Type="http://schemas.openxmlformats.org/officeDocument/2006/relationships/customXml" Target="../ink/ink5665.xml"/><Relationship Id="rId409" Type="http://schemas.openxmlformats.org/officeDocument/2006/relationships/customXml" Target="../ink/ink5672.xml"/><Relationship Id="rId71" Type="http://schemas.openxmlformats.org/officeDocument/2006/relationships/customXml" Target="../ink/ink5503.xml"/><Relationship Id="rId92" Type="http://schemas.openxmlformats.org/officeDocument/2006/relationships/image" Target="../media/image4751.png"/><Relationship Id="rId213" Type="http://schemas.openxmlformats.org/officeDocument/2006/relationships/customXml" Target="../ink/ink5574.xml"/><Relationship Id="rId234" Type="http://schemas.openxmlformats.org/officeDocument/2006/relationships/image" Target="../media/image4822.png"/><Relationship Id="rId420" Type="http://schemas.openxmlformats.org/officeDocument/2006/relationships/image" Target="../media/image4914.png"/><Relationship Id="rId2" Type="http://schemas.openxmlformats.org/officeDocument/2006/relationships/image" Target="../media/image4706.png"/><Relationship Id="rId29" Type="http://schemas.openxmlformats.org/officeDocument/2006/relationships/customXml" Target="../ink/ink5482.xml"/><Relationship Id="rId255" Type="http://schemas.openxmlformats.org/officeDocument/2006/relationships/customXml" Target="../ink/ink5595.xml"/><Relationship Id="rId276" Type="http://schemas.openxmlformats.org/officeDocument/2006/relationships/image" Target="../media/image4842.png"/><Relationship Id="rId297" Type="http://schemas.openxmlformats.org/officeDocument/2006/relationships/customXml" Target="../ink/ink5616.xml"/><Relationship Id="rId441" Type="http://schemas.openxmlformats.org/officeDocument/2006/relationships/customXml" Target="../ink/ink5688.xml"/><Relationship Id="rId40" Type="http://schemas.openxmlformats.org/officeDocument/2006/relationships/image" Target="../media/image4725.png"/><Relationship Id="rId115" Type="http://schemas.openxmlformats.org/officeDocument/2006/relationships/customXml" Target="../ink/ink5525.xml"/><Relationship Id="rId136" Type="http://schemas.openxmlformats.org/officeDocument/2006/relationships/image" Target="../media/image4773.png"/><Relationship Id="rId157" Type="http://schemas.openxmlformats.org/officeDocument/2006/relationships/customXml" Target="../ink/ink5546.xml"/><Relationship Id="rId178" Type="http://schemas.openxmlformats.org/officeDocument/2006/relationships/image" Target="../media/image4794.png"/><Relationship Id="rId301" Type="http://schemas.openxmlformats.org/officeDocument/2006/relationships/customXml" Target="../ink/ink5618.xml"/><Relationship Id="rId322" Type="http://schemas.openxmlformats.org/officeDocument/2006/relationships/image" Target="../media/image4865.png"/><Relationship Id="rId343" Type="http://schemas.openxmlformats.org/officeDocument/2006/relationships/customXml" Target="../ink/ink5639.xml"/><Relationship Id="rId364" Type="http://schemas.openxmlformats.org/officeDocument/2006/relationships/image" Target="../media/image4886.png"/><Relationship Id="rId61" Type="http://schemas.openxmlformats.org/officeDocument/2006/relationships/customXml" Target="../ink/ink5498.xml"/><Relationship Id="rId82" Type="http://schemas.openxmlformats.org/officeDocument/2006/relationships/image" Target="../media/image4746.png"/><Relationship Id="rId199" Type="http://schemas.openxmlformats.org/officeDocument/2006/relationships/customXml" Target="../ink/ink5567.xml"/><Relationship Id="rId203" Type="http://schemas.openxmlformats.org/officeDocument/2006/relationships/customXml" Target="../ink/ink5569.xml"/><Relationship Id="rId385" Type="http://schemas.openxmlformats.org/officeDocument/2006/relationships/customXml" Target="../ink/ink5660.xml"/><Relationship Id="rId19" Type="http://schemas.openxmlformats.org/officeDocument/2006/relationships/customXml" Target="../ink/ink5477.xml"/><Relationship Id="rId224" Type="http://schemas.openxmlformats.org/officeDocument/2006/relationships/image" Target="../media/image4817.png"/><Relationship Id="rId245" Type="http://schemas.openxmlformats.org/officeDocument/2006/relationships/customXml" Target="../ink/ink5590.xml"/><Relationship Id="rId266" Type="http://schemas.openxmlformats.org/officeDocument/2006/relationships/image" Target="../media/image4837.png"/><Relationship Id="rId287" Type="http://schemas.openxmlformats.org/officeDocument/2006/relationships/customXml" Target="../ink/ink5611.xml"/><Relationship Id="rId410" Type="http://schemas.openxmlformats.org/officeDocument/2006/relationships/image" Target="../media/image4909.png"/><Relationship Id="rId431" Type="http://schemas.openxmlformats.org/officeDocument/2006/relationships/customXml" Target="../ink/ink5683.xml"/><Relationship Id="rId30" Type="http://schemas.openxmlformats.org/officeDocument/2006/relationships/image" Target="../media/image4720.png"/><Relationship Id="rId105" Type="http://schemas.openxmlformats.org/officeDocument/2006/relationships/customXml" Target="../ink/ink5520.xml"/><Relationship Id="rId126" Type="http://schemas.openxmlformats.org/officeDocument/2006/relationships/image" Target="../media/image4768.png"/><Relationship Id="rId147" Type="http://schemas.openxmlformats.org/officeDocument/2006/relationships/customXml" Target="../ink/ink5541.xml"/><Relationship Id="rId168" Type="http://schemas.openxmlformats.org/officeDocument/2006/relationships/image" Target="../media/image4789.png"/><Relationship Id="rId312" Type="http://schemas.openxmlformats.org/officeDocument/2006/relationships/image" Target="../media/image4860.png"/><Relationship Id="rId333" Type="http://schemas.openxmlformats.org/officeDocument/2006/relationships/customXml" Target="../ink/ink5634.xml"/><Relationship Id="rId354" Type="http://schemas.openxmlformats.org/officeDocument/2006/relationships/image" Target="../media/image4881.png"/><Relationship Id="rId51" Type="http://schemas.openxmlformats.org/officeDocument/2006/relationships/customXml" Target="../ink/ink5493.xml"/><Relationship Id="rId72" Type="http://schemas.openxmlformats.org/officeDocument/2006/relationships/image" Target="../media/image4741.png"/><Relationship Id="rId93" Type="http://schemas.openxmlformats.org/officeDocument/2006/relationships/customXml" Target="../ink/ink5514.xml"/><Relationship Id="rId189" Type="http://schemas.openxmlformats.org/officeDocument/2006/relationships/customXml" Target="../ink/ink5562.xml"/><Relationship Id="rId375" Type="http://schemas.openxmlformats.org/officeDocument/2006/relationships/customXml" Target="../ink/ink5655.xml"/><Relationship Id="rId396" Type="http://schemas.openxmlformats.org/officeDocument/2006/relationships/image" Target="../media/image4902.png"/><Relationship Id="rId3" Type="http://schemas.openxmlformats.org/officeDocument/2006/relationships/customXml" Target="../ink/ink5469.xml"/><Relationship Id="rId214" Type="http://schemas.openxmlformats.org/officeDocument/2006/relationships/image" Target="../media/image4812.png"/><Relationship Id="rId235" Type="http://schemas.openxmlformats.org/officeDocument/2006/relationships/customXml" Target="../ink/ink5585.xml"/><Relationship Id="rId256" Type="http://schemas.openxmlformats.org/officeDocument/2006/relationships/image" Target="../media/image4832.png"/><Relationship Id="rId277" Type="http://schemas.openxmlformats.org/officeDocument/2006/relationships/customXml" Target="../ink/ink5606.xml"/><Relationship Id="rId298" Type="http://schemas.openxmlformats.org/officeDocument/2006/relationships/image" Target="../media/image4853.png"/><Relationship Id="rId400" Type="http://schemas.openxmlformats.org/officeDocument/2006/relationships/image" Target="../media/image4904.png"/><Relationship Id="rId421" Type="http://schemas.openxmlformats.org/officeDocument/2006/relationships/customXml" Target="../ink/ink5678.xml"/><Relationship Id="rId442" Type="http://schemas.openxmlformats.org/officeDocument/2006/relationships/image" Target="../media/image4925.png"/><Relationship Id="rId116" Type="http://schemas.openxmlformats.org/officeDocument/2006/relationships/image" Target="../media/image4763.png"/><Relationship Id="rId137" Type="http://schemas.openxmlformats.org/officeDocument/2006/relationships/customXml" Target="../ink/ink5536.xml"/><Relationship Id="rId158" Type="http://schemas.openxmlformats.org/officeDocument/2006/relationships/image" Target="../media/image4784.png"/><Relationship Id="rId302" Type="http://schemas.openxmlformats.org/officeDocument/2006/relationships/image" Target="../media/image4855.png"/><Relationship Id="rId323" Type="http://schemas.openxmlformats.org/officeDocument/2006/relationships/customXml" Target="../ink/ink5629.xml"/><Relationship Id="rId344" Type="http://schemas.openxmlformats.org/officeDocument/2006/relationships/image" Target="../media/image4876.png"/><Relationship Id="rId20" Type="http://schemas.openxmlformats.org/officeDocument/2006/relationships/image" Target="../media/image4715.png"/><Relationship Id="rId41" Type="http://schemas.openxmlformats.org/officeDocument/2006/relationships/customXml" Target="../ink/ink5488.xml"/><Relationship Id="rId62" Type="http://schemas.openxmlformats.org/officeDocument/2006/relationships/image" Target="../media/image4736.png"/><Relationship Id="rId83" Type="http://schemas.openxmlformats.org/officeDocument/2006/relationships/customXml" Target="../ink/ink5509.xml"/><Relationship Id="rId179" Type="http://schemas.openxmlformats.org/officeDocument/2006/relationships/customXml" Target="../ink/ink5557.xml"/><Relationship Id="rId365" Type="http://schemas.openxmlformats.org/officeDocument/2006/relationships/customXml" Target="../ink/ink5650.xml"/><Relationship Id="rId386" Type="http://schemas.openxmlformats.org/officeDocument/2006/relationships/image" Target="../media/image4897.png"/><Relationship Id="rId190" Type="http://schemas.openxmlformats.org/officeDocument/2006/relationships/image" Target="../media/image4800.png"/><Relationship Id="rId204" Type="http://schemas.openxmlformats.org/officeDocument/2006/relationships/image" Target="../media/image4807.png"/><Relationship Id="rId225" Type="http://schemas.openxmlformats.org/officeDocument/2006/relationships/customXml" Target="../ink/ink5580.xml"/><Relationship Id="rId246" Type="http://schemas.openxmlformats.org/officeDocument/2006/relationships/image" Target="../media/image4828.png"/><Relationship Id="rId267" Type="http://schemas.openxmlformats.org/officeDocument/2006/relationships/customXml" Target="../ink/ink5601.xml"/><Relationship Id="rId288" Type="http://schemas.openxmlformats.org/officeDocument/2006/relationships/image" Target="../media/image4848.png"/><Relationship Id="rId411" Type="http://schemas.openxmlformats.org/officeDocument/2006/relationships/customXml" Target="../ink/ink5673.xml"/><Relationship Id="rId432" Type="http://schemas.openxmlformats.org/officeDocument/2006/relationships/image" Target="../media/image4920.png"/><Relationship Id="rId106" Type="http://schemas.openxmlformats.org/officeDocument/2006/relationships/image" Target="../media/image4758.png"/><Relationship Id="rId127" Type="http://schemas.openxmlformats.org/officeDocument/2006/relationships/customXml" Target="../ink/ink5531.xml"/><Relationship Id="rId313" Type="http://schemas.openxmlformats.org/officeDocument/2006/relationships/customXml" Target="../ink/ink5624.xml"/><Relationship Id="rId10" Type="http://schemas.openxmlformats.org/officeDocument/2006/relationships/image" Target="../media/image4710.png"/><Relationship Id="rId31" Type="http://schemas.openxmlformats.org/officeDocument/2006/relationships/customXml" Target="../ink/ink5483.xml"/><Relationship Id="rId52" Type="http://schemas.openxmlformats.org/officeDocument/2006/relationships/image" Target="../media/image4731.png"/><Relationship Id="rId73" Type="http://schemas.openxmlformats.org/officeDocument/2006/relationships/customXml" Target="../ink/ink5504.xml"/><Relationship Id="rId94" Type="http://schemas.openxmlformats.org/officeDocument/2006/relationships/image" Target="../media/image4752.png"/><Relationship Id="rId148" Type="http://schemas.openxmlformats.org/officeDocument/2006/relationships/image" Target="../media/image4779.png"/><Relationship Id="rId169" Type="http://schemas.openxmlformats.org/officeDocument/2006/relationships/customXml" Target="../ink/ink5552.xml"/><Relationship Id="rId334" Type="http://schemas.openxmlformats.org/officeDocument/2006/relationships/image" Target="../media/image4871.png"/><Relationship Id="rId355" Type="http://schemas.openxmlformats.org/officeDocument/2006/relationships/customXml" Target="../ink/ink5645.xml"/><Relationship Id="rId376" Type="http://schemas.openxmlformats.org/officeDocument/2006/relationships/image" Target="../media/image4892.png"/><Relationship Id="rId397" Type="http://schemas.openxmlformats.org/officeDocument/2006/relationships/customXml" Target="../ink/ink5666.xml"/><Relationship Id="rId4" Type="http://schemas.openxmlformats.org/officeDocument/2006/relationships/image" Target="../media/image4707.png"/><Relationship Id="rId180" Type="http://schemas.openxmlformats.org/officeDocument/2006/relationships/image" Target="../media/image4795.png"/><Relationship Id="rId215" Type="http://schemas.openxmlformats.org/officeDocument/2006/relationships/customXml" Target="../ink/ink5575.xml"/><Relationship Id="rId236" Type="http://schemas.openxmlformats.org/officeDocument/2006/relationships/image" Target="../media/image4823.png"/><Relationship Id="rId257" Type="http://schemas.openxmlformats.org/officeDocument/2006/relationships/customXml" Target="../ink/ink5596.xml"/><Relationship Id="rId278" Type="http://schemas.openxmlformats.org/officeDocument/2006/relationships/image" Target="../media/image4843.png"/><Relationship Id="rId401" Type="http://schemas.openxmlformats.org/officeDocument/2006/relationships/customXml" Target="../ink/ink5668.xml"/><Relationship Id="rId422" Type="http://schemas.openxmlformats.org/officeDocument/2006/relationships/image" Target="../media/image4915.png"/><Relationship Id="rId303" Type="http://schemas.openxmlformats.org/officeDocument/2006/relationships/customXml" Target="../ink/ink5619.xml"/><Relationship Id="rId42" Type="http://schemas.openxmlformats.org/officeDocument/2006/relationships/image" Target="../media/image4726.png"/><Relationship Id="rId84" Type="http://schemas.openxmlformats.org/officeDocument/2006/relationships/image" Target="../media/image4747.png"/><Relationship Id="rId138" Type="http://schemas.openxmlformats.org/officeDocument/2006/relationships/image" Target="../media/image4774.png"/><Relationship Id="rId345" Type="http://schemas.openxmlformats.org/officeDocument/2006/relationships/customXml" Target="../ink/ink5640.xml"/><Relationship Id="rId387" Type="http://schemas.openxmlformats.org/officeDocument/2006/relationships/customXml" Target="../ink/ink5661.xml"/><Relationship Id="rId191" Type="http://schemas.openxmlformats.org/officeDocument/2006/relationships/customXml" Target="../ink/ink5563.xml"/><Relationship Id="rId205" Type="http://schemas.openxmlformats.org/officeDocument/2006/relationships/customXml" Target="../ink/ink5570.xml"/><Relationship Id="rId247" Type="http://schemas.openxmlformats.org/officeDocument/2006/relationships/customXml" Target="../ink/ink5591.xml"/><Relationship Id="rId412" Type="http://schemas.openxmlformats.org/officeDocument/2006/relationships/image" Target="../media/image4910.png"/><Relationship Id="rId107" Type="http://schemas.openxmlformats.org/officeDocument/2006/relationships/customXml" Target="../ink/ink5521.xml"/><Relationship Id="rId289" Type="http://schemas.openxmlformats.org/officeDocument/2006/relationships/customXml" Target="../ink/ink5612.xml"/><Relationship Id="rId11" Type="http://schemas.openxmlformats.org/officeDocument/2006/relationships/customXml" Target="../ink/ink5473.xml"/><Relationship Id="rId53" Type="http://schemas.openxmlformats.org/officeDocument/2006/relationships/customXml" Target="../ink/ink5494.xml"/><Relationship Id="rId149" Type="http://schemas.openxmlformats.org/officeDocument/2006/relationships/customXml" Target="../ink/ink5542.xml"/><Relationship Id="rId314" Type="http://schemas.openxmlformats.org/officeDocument/2006/relationships/image" Target="../media/image4861.png"/><Relationship Id="rId356" Type="http://schemas.openxmlformats.org/officeDocument/2006/relationships/image" Target="../media/image4882.png"/><Relationship Id="rId398" Type="http://schemas.openxmlformats.org/officeDocument/2006/relationships/image" Target="../media/image4903.png"/><Relationship Id="rId95" Type="http://schemas.openxmlformats.org/officeDocument/2006/relationships/customXml" Target="../ink/ink5515.xml"/><Relationship Id="rId160" Type="http://schemas.openxmlformats.org/officeDocument/2006/relationships/image" Target="../media/image4785.png"/><Relationship Id="rId216" Type="http://schemas.openxmlformats.org/officeDocument/2006/relationships/image" Target="../media/image4813.png"/><Relationship Id="rId423" Type="http://schemas.openxmlformats.org/officeDocument/2006/relationships/customXml" Target="../ink/ink5679.xml"/><Relationship Id="rId258" Type="http://schemas.openxmlformats.org/officeDocument/2006/relationships/image" Target="../media/image4833.png"/><Relationship Id="rId22" Type="http://schemas.openxmlformats.org/officeDocument/2006/relationships/image" Target="../media/image4716.png"/><Relationship Id="rId64" Type="http://schemas.openxmlformats.org/officeDocument/2006/relationships/image" Target="../media/image4737.png"/><Relationship Id="rId118" Type="http://schemas.openxmlformats.org/officeDocument/2006/relationships/image" Target="../media/image4764.png"/><Relationship Id="rId325" Type="http://schemas.openxmlformats.org/officeDocument/2006/relationships/customXml" Target="../ink/ink5630.xml"/><Relationship Id="rId367" Type="http://schemas.openxmlformats.org/officeDocument/2006/relationships/customXml" Target="../ink/ink5651.xml"/><Relationship Id="rId171" Type="http://schemas.openxmlformats.org/officeDocument/2006/relationships/customXml" Target="../ink/ink5553.xml"/><Relationship Id="rId227" Type="http://schemas.openxmlformats.org/officeDocument/2006/relationships/customXml" Target="../ink/ink5581.xml"/><Relationship Id="rId269" Type="http://schemas.openxmlformats.org/officeDocument/2006/relationships/customXml" Target="../ink/ink5602.xml"/><Relationship Id="rId434" Type="http://schemas.openxmlformats.org/officeDocument/2006/relationships/image" Target="../media/image4921.png"/><Relationship Id="rId33" Type="http://schemas.openxmlformats.org/officeDocument/2006/relationships/customXml" Target="../ink/ink5484.xml"/><Relationship Id="rId129" Type="http://schemas.openxmlformats.org/officeDocument/2006/relationships/customXml" Target="../ink/ink5532.xml"/><Relationship Id="rId280" Type="http://schemas.openxmlformats.org/officeDocument/2006/relationships/image" Target="../media/image4844.png"/><Relationship Id="rId336" Type="http://schemas.openxmlformats.org/officeDocument/2006/relationships/image" Target="../media/image4872.png"/><Relationship Id="rId75" Type="http://schemas.openxmlformats.org/officeDocument/2006/relationships/customXml" Target="../ink/ink5505.xml"/><Relationship Id="rId140" Type="http://schemas.openxmlformats.org/officeDocument/2006/relationships/image" Target="../media/image4775.png"/><Relationship Id="rId182" Type="http://schemas.openxmlformats.org/officeDocument/2006/relationships/image" Target="../media/image4796.png"/><Relationship Id="rId378" Type="http://schemas.openxmlformats.org/officeDocument/2006/relationships/image" Target="../media/image4893.png"/><Relationship Id="rId403" Type="http://schemas.openxmlformats.org/officeDocument/2006/relationships/customXml" Target="../ink/ink5669.xml"/><Relationship Id="rId6" Type="http://schemas.openxmlformats.org/officeDocument/2006/relationships/image" Target="../media/image4708.png"/><Relationship Id="rId238" Type="http://schemas.openxmlformats.org/officeDocument/2006/relationships/image" Target="../media/image4824.png"/><Relationship Id="rId291" Type="http://schemas.openxmlformats.org/officeDocument/2006/relationships/customXml" Target="../ink/ink5613.xml"/><Relationship Id="rId305" Type="http://schemas.openxmlformats.org/officeDocument/2006/relationships/customXml" Target="../ink/ink5620.xml"/><Relationship Id="rId347" Type="http://schemas.openxmlformats.org/officeDocument/2006/relationships/customXml" Target="../ink/ink5641.xml"/><Relationship Id="rId44" Type="http://schemas.openxmlformats.org/officeDocument/2006/relationships/image" Target="../media/image4727.png"/><Relationship Id="rId86" Type="http://schemas.openxmlformats.org/officeDocument/2006/relationships/image" Target="../media/image4748.png"/><Relationship Id="rId151" Type="http://schemas.openxmlformats.org/officeDocument/2006/relationships/customXml" Target="../ink/ink5543.xml"/><Relationship Id="rId389" Type="http://schemas.openxmlformats.org/officeDocument/2006/relationships/customXml" Target="../ink/ink5662.xml"/><Relationship Id="rId193" Type="http://schemas.openxmlformats.org/officeDocument/2006/relationships/customXml" Target="../ink/ink5564.xml"/><Relationship Id="rId207" Type="http://schemas.openxmlformats.org/officeDocument/2006/relationships/customXml" Target="../ink/ink5571.xml"/><Relationship Id="rId249" Type="http://schemas.openxmlformats.org/officeDocument/2006/relationships/customXml" Target="../ink/ink5592.xml"/><Relationship Id="rId414" Type="http://schemas.openxmlformats.org/officeDocument/2006/relationships/image" Target="../media/image4911.png"/><Relationship Id="rId13" Type="http://schemas.openxmlformats.org/officeDocument/2006/relationships/customXml" Target="../ink/ink5474.xml"/><Relationship Id="rId109" Type="http://schemas.openxmlformats.org/officeDocument/2006/relationships/customXml" Target="../ink/ink5522.xml"/><Relationship Id="rId260" Type="http://schemas.openxmlformats.org/officeDocument/2006/relationships/image" Target="../media/image4834.png"/><Relationship Id="rId316" Type="http://schemas.openxmlformats.org/officeDocument/2006/relationships/image" Target="../media/image4862.png"/><Relationship Id="rId55" Type="http://schemas.openxmlformats.org/officeDocument/2006/relationships/customXml" Target="../ink/ink5495.xml"/><Relationship Id="rId97" Type="http://schemas.openxmlformats.org/officeDocument/2006/relationships/customXml" Target="../ink/ink5516.xml"/><Relationship Id="rId120" Type="http://schemas.openxmlformats.org/officeDocument/2006/relationships/image" Target="../media/image4765.png"/><Relationship Id="rId358" Type="http://schemas.openxmlformats.org/officeDocument/2006/relationships/image" Target="../media/image4883.png"/><Relationship Id="rId162" Type="http://schemas.openxmlformats.org/officeDocument/2006/relationships/image" Target="../media/image4786.png"/><Relationship Id="rId218" Type="http://schemas.openxmlformats.org/officeDocument/2006/relationships/image" Target="../media/image4814.png"/><Relationship Id="rId425" Type="http://schemas.openxmlformats.org/officeDocument/2006/relationships/customXml" Target="../ink/ink5680.xml"/><Relationship Id="rId271" Type="http://schemas.openxmlformats.org/officeDocument/2006/relationships/customXml" Target="../ink/ink5603.xml"/><Relationship Id="rId24" Type="http://schemas.openxmlformats.org/officeDocument/2006/relationships/image" Target="../media/image4717.png"/><Relationship Id="rId66" Type="http://schemas.openxmlformats.org/officeDocument/2006/relationships/image" Target="../media/image4738.png"/><Relationship Id="rId131" Type="http://schemas.openxmlformats.org/officeDocument/2006/relationships/customXml" Target="../ink/ink5533.xml"/><Relationship Id="rId327" Type="http://schemas.openxmlformats.org/officeDocument/2006/relationships/customXml" Target="../ink/ink5631.xml"/><Relationship Id="rId369" Type="http://schemas.openxmlformats.org/officeDocument/2006/relationships/customXml" Target="../ink/ink5652.xml"/><Relationship Id="rId173" Type="http://schemas.openxmlformats.org/officeDocument/2006/relationships/customXml" Target="../ink/ink5554.xml"/><Relationship Id="rId229" Type="http://schemas.openxmlformats.org/officeDocument/2006/relationships/customXml" Target="../ink/ink5582.xml"/><Relationship Id="rId380" Type="http://schemas.openxmlformats.org/officeDocument/2006/relationships/image" Target="../media/image4894.png"/><Relationship Id="rId436" Type="http://schemas.openxmlformats.org/officeDocument/2006/relationships/image" Target="../media/image4922.png"/><Relationship Id="rId240" Type="http://schemas.openxmlformats.org/officeDocument/2006/relationships/image" Target="../media/image4825.png"/><Relationship Id="rId35" Type="http://schemas.openxmlformats.org/officeDocument/2006/relationships/customXml" Target="../ink/ink5485.xml"/><Relationship Id="rId77" Type="http://schemas.openxmlformats.org/officeDocument/2006/relationships/customXml" Target="../ink/ink5506.xml"/><Relationship Id="rId100" Type="http://schemas.openxmlformats.org/officeDocument/2006/relationships/image" Target="../media/image4755.png"/><Relationship Id="rId282" Type="http://schemas.openxmlformats.org/officeDocument/2006/relationships/image" Target="../media/image4845.png"/><Relationship Id="rId338" Type="http://schemas.openxmlformats.org/officeDocument/2006/relationships/image" Target="../media/image4873.png"/><Relationship Id="rId8" Type="http://schemas.openxmlformats.org/officeDocument/2006/relationships/image" Target="../media/image4709.png"/><Relationship Id="rId142" Type="http://schemas.openxmlformats.org/officeDocument/2006/relationships/image" Target="../media/image4776.png"/><Relationship Id="rId184" Type="http://schemas.openxmlformats.org/officeDocument/2006/relationships/image" Target="../media/image4797.png"/><Relationship Id="rId391" Type="http://schemas.openxmlformats.org/officeDocument/2006/relationships/customXml" Target="../ink/ink5663.xml"/><Relationship Id="rId405" Type="http://schemas.openxmlformats.org/officeDocument/2006/relationships/customXml" Target="../ink/ink5670.xml"/><Relationship Id="rId251" Type="http://schemas.openxmlformats.org/officeDocument/2006/relationships/customXml" Target="../ink/ink5593.xml"/><Relationship Id="rId46" Type="http://schemas.openxmlformats.org/officeDocument/2006/relationships/image" Target="../media/image4728.png"/><Relationship Id="rId293" Type="http://schemas.openxmlformats.org/officeDocument/2006/relationships/customXml" Target="../ink/ink5614.xml"/><Relationship Id="rId307" Type="http://schemas.openxmlformats.org/officeDocument/2006/relationships/customXml" Target="../ink/ink5621.xml"/><Relationship Id="rId349" Type="http://schemas.openxmlformats.org/officeDocument/2006/relationships/customXml" Target="../ink/ink5642.xml"/><Relationship Id="rId88" Type="http://schemas.openxmlformats.org/officeDocument/2006/relationships/image" Target="../media/image4749.png"/><Relationship Id="rId111" Type="http://schemas.openxmlformats.org/officeDocument/2006/relationships/customXml" Target="../ink/ink5523.xml"/><Relationship Id="rId153" Type="http://schemas.openxmlformats.org/officeDocument/2006/relationships/customXml" Target="../ink/ink5544.xml"/><Relationship Id="rId195" Type="http://schemas.openxmlformats.org/officeDocument/2006/relationships/customXml" Target="../ink/ink5565.xml"/><Relationship Id="rId209" Type="http://schemas.openxmlformats.org/officeDocument/2006/relationships/customXml" Target="../ink/ink5572.xml"/><Relationship Id="rId360" Type="http://schemas.openxmlformats.org/officeDocument/2006/relationships/image" Target="../media/image4884.png"/><Relationship Id="rId416" Type="http://schemas.openxmlformats.org/officeDocument/2006/relationships/image" Target="../media/image4912.png"/><Relationship Id="rId220" Type="http://schemas.openxmlformats.org/officeDocument/2006/relationships/image" Target="../media/image4815.png"/><Relationship Id="rId15" Type="http://schemas.openxmlformats.org/officeDocument/2006/relationships/customXml" Target="../ink/ink5475.xml"/><Relationship Id="rId57" Type="http://schemas.openxmlformats.org/officeDocument/2006/relationships/customXml" Target="../ink/ink5496.xml"/><Relationship Id="rId262" Type="http://schemas.openxmlformats.org/officeDocument/2006/relationships/image" Target="../media/image4835.png"/><Relationship Id="rId318" Type="http://schemas.openxmlformats.org/officeDocument/2006/relationships/image" Target="../media/image4863.png"/><Relationship Id="rId99" Type="http://schemas.openxmlformats.org/officeDocument/2006/relationships/customXml" Target="../ink/ink5517.xml"/><Relationship Id="rId122" Type="http://schemas.openxmlformats.org/officeDocument/2006/relationships/image" Target="../media/image4766.png"/><Relationship Id="rId164" Type="http://schemas.openxmlformats.org/officeDocument/2006/relationships/image" Target="../media/image4787.png"/><Relationship Id="rId371" Type="http://schemas.openxmlformats.org/officeDocument/2006/relationships/customXml" Target="../ink/ink5653.xml"/><Relationship Id="rId427" Type="http://schemas.openxmlformats.org/officeDocument/2006/relationships/customXml" Target="../ink/ink5681.xml"/><Relationship Id="rId26" Type="http://schemas.openxmlformats.org/officeDocument/2006/relationships/image" Target="../media/image4718.png"/><Relationship Id="rId231" Type="http://schemas.openxmlformats.org/officeDocument/2006/relationships/customXml" Target="../ink/ink5583.xml"/><Relationship Id="rId273" Type="http://schemas.openxmlformats.org/officeDocument/2006/relationships/customXml" Target="../ink/ink5604.xml"/><Relationship Id="rId329" Type="http://schemas.openxmlformats.org/officeDocument/2006/relationships/customXml" Target="../ink/ink5632.xml"/><Relationship Id="rId68" Type="http://schemas.openxmlformats.org/officeDocument/2006/relationships/image" Target="../media/image4739.png"/><Relationship Id="rId133" Type="http://schemas.openxmlformats.org/officeDocument/2006/relationships/customXml" Target="../ink/ink5534.xml"/><Relationship Id="rId175" Type="http://schemas.openxmlformats.org/officeDocument/2006/relationships/customXml" Target="../ink/ink5555.xml"/><Relationship Id="rId340" Type="http://schemas.openxmlformats.org/officeDocument/2006/relationships/image" Target="../media/image4874.png"/><Relationship Id="rId200" Type="http://schemas.openxmlformats.org/officeDocument/2006/relationships/image" Target="../media/image4805.png"/><Relationship Id="rId382" Type="http://schemas.openxmlformats.org/officeDocument/2006/relationships/image" Target="../media/image4895.png"/><Relationship Id="rId438" Type="http://schemas.openxmlformats.org/officeDocument/2006/relationships/image" Target="../media/image4923.png"/><Relationship Id="rId242" Type="http://schemas.openxmlformats.org/officeDocument/2006/relationships/image" Target="../media/image4826.png"/><Relationship Id="rId284" Type="http://schemas.openxmlformats.org/officeDocument/2006/relationships/image" Target="../media/image4846.png"/><Relationship Id="rId37" Type="http://schemas.openxmlformats.org/officeDocument/2006/relationships/customXml" Target="../ink/ink5486.xml"/><Relationship Id="rId79" Type="http://schemas.openxmlformats.org/officeDocument/2006/relationships/customXml" Target="../ink/ink5507.xml"/><Relationship Id="rId102" Type="http://schemas.openxmlformats.org/officeDocument/2006/relationships/image" Target="../media/image4756.png"/><Relationship Id="rId144" Type="http://schemas.openxmlformats.org/officeDocument/2006/relationships/image" Target="../media/image4777.png"/><Relationship Id="rId90" Type="http://schemas.openxmlformats.org/officeDocument/2006/relationships/image" Target="../media/image4750.png"/><Relationship Id="rId186" Type="http://schemas.openxmlformats.org/officeDocument/2006/relationships/image" Target="../media/image4798.png"/><Relationship Id="rId351" Type="http://schemas.openxmlformats.org/officeDocument/2006/relationships/customXml" Target="../ink/ink5643.xml"/><Relationship Id="rId393" Type="http://schemas.openxmlformats.org/officeDocument/2006/relationships/customXml" Target="../ink/ink5664.xml"/><Relationship Id="rId407" Type="http://schemas.openxmlformats.org/officeDocument/2006/relationships/customXml" Target="../ink/ink5671.xml"/><Relationship Id="rId211" Type="http://schemas.openxmlformats.org/officeDocument/2006/relationships/customXml" Target="../ink/ink5573.xml"/><Relationship Id="rId253" Type="http://schemas.openxmlformats.org/officeDocument/2006/relationships/customXml" Target="../ink/ink5594.xml"/><Relationship Id="rId295" Type="http://schemas.openxmlformats.org/officeDocument/2006/relationships/customXml" Target="../ink/ink5615.xml"/><Relationship Id="rId309" Type="http://schemas.openxmlformats.org/officeDocument/2006/relationships/customXml" Target="../ink/ink5622.xml"/><Relationship Id="rId48" Type="http://schemas.openxmlformats.org/officeDocument/2006/relationships/image" Target="../media/image4729.png"/><Relationship Id="rId113" Type="http://schemas.openxmlformats.org/officeDocument/2006/relationships/customXml" Target="../ink/ink5524.xml"/><Relationship Id="rId320" Type="http://schemas.openxmlformats.org/officeDocument/2006/relationships/image" Target="../media/image4864.png"/><Relationship Id="rId155" Type="http://schemas.openxmlformats.org/officeDocument/2006/relationships/customXml" Target="../ink/ink5545.xml"/><Relationship Id="rId197" Type="http://schemas.openxmlformats.org/officeDocument/2006/relationships/customXml" Target="../ink/ink5566.xml"/><Relationship Id="rId362" Type="http://schemas.openxmlformats.org/officeDocument/2006/relationships/image" Target="../media/image4885.png"/><Relationship Id="rId418" Type="http://schemas.openxmlformats.org/officeDocument/2006/relationships/image" Target="../media/image4913.png"/><Relationship Id="rId222" Type="http://schemas.openxmlformats.org/officeDocument/2006/relationships/image" Target="../media/image4816.png"/><Relationship Id="rId264" Type="http://schemas.openxmlformats.org/officeDocument/2006/relationships/image" Target="../media/image4836.png"/><Relationship Id="rId17" Type="http://schemas.openxmlformats.org/officeDocument/2006/relationships/customXml" Target="../ink/ink5476.xml"/><Relationship Id="rId59" Type="http://schemas.openxmlformats.org/officeDocument/2006/relationships/customXml" Target="../ink/ink5497.xml"/><Relationship Id="rId124" Type="http://schemas.openxmlformats.org/officeDocument/2006/relationships/image" Target="../media/image4767.png"/><Relationship Id="rId70" Type="http://schemas.openxmlformats.org/officeDocument/2006/relationships/image" Target="../media/image4740.png"/><Relationship Id="rId166" Type="http://schemas.openxmlformats.org/officeDocument/2006/relationships/image" Target="../media/image4788.png"/><Relationship Id="rId331" Type="http://schemas.openxmlformats.org/officeDocument/2006/relationships/customXml" Target="../ink/ink5633.xml"/><Relationship Id="rId373" Type="http://schemas.openxmlformats.org/officeDocument/2006/relationships/customXml" Target="../ink/ink5654.xml"/><Relationship Id="rId429" Type="http://schemas.openxmlformats.org/officeDocument/2006/relationships/customXml" Target="../ink/ink568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5584.xml"/><Relationship Id="rId440" Type="http://schemas.openxmlformats.org/officeDocument/2006/relationships/image" Target="../media/image4924.png"/><Relationship Id="rId28" Type="http://schemas.openxmlformats.org/officeDocument/2006/relationships/image" Target="../media/image4719.png"/><Relationship Id="rId275" Type="http://schemas.openxmlformats.org/officeDocument/2006/relationships/customXml" Target="../ink/ink5605.xml"/><Relationship Id="rId300" Type="http://schemas.openxmlformats.org/officeDocument/2006/relationships/image" Target="../media/image4854.png"/><Relationship Id="rId81" Type="http://schemas.openxmlformats.org/officeDocument/2006/relationships/customXml" Target="../ink/ink5508.xml"/><Relationship Id="rId135" Type="http://schemas.openxmlformats.org/officeDocument/2006/relationships/customXml" Target="../ink/ink5535.xml"/><Relationship Id="rId177" Type="http://schemas.openxmlformats.org/officeDocument/2006/relationships/customXml" Target="../ink/ink5556.xml"/><Relationship Id="rId342" Type="http://schemas.openxmlformats.org/officeDocument/2006/relationships/image" Target="../media/image4875.png"/><Relationship Id="rId384" Type="http://schemas.openxmlformats.org/officeDocument/2006/relationships/image" Target="../media/image48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89.xml"/><Relationship Id="rId2" Type="http://schemas.openxmlformats.org/officeDocument/2006/relationships/image" Target="../media/image49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92.xml"/><Relationship Id="rId13" Type="http://schemas.openxmlformats.org/officeDocument/2006/relationships/image" Target="../media/image4932.png"/><Relationship Id="rId18" Type="http://schemas.openxmlformats.org/officeDocument/2006/relationships/customXml" Target="../ink/ink5697.xml"/><Relationship Id="rId3" Type="http://schemas.openxmlformats.org/officeDocument/2006/relationships/image" Target="../media/image4927.png"/><Relationship Id="rId21" Type="http://schemas.openxmlformats.org/officeDocument/2006/relationships/image" Target="../media/image4936.png"/><Relationship Id="rId7" Type="http://schemas.openxmlformats.org/officeDocument/2006/relationships/image" Target="../media/image4929.png"/><Relationship Id="rId12" Type="http://schemas.openxmlformats.org/officeDocument/2006/relationships/customXml" Target="../ink/ink5694.xml"/><Relationship Id="rId17" Type="http://schemas.openxmlformats.org/officeDocument/2006/relationships/image" Target="../media/image4934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5696.xml"/><Relationship Id="rId20" Type="http://schemas.openxmlformats.org/officeDocument/2006/relationships/customXml" Target="../ink/ink56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91.xml"/><Relationship Id="rId11" Type="http://schemas.openxmlformats.org/officeDocument/2006/relationships/image" Target="../media/image4931.png"/><Relationship Id="rId5" Type="http://schemas.openxmlformats.org/officeDocument/2006/relationships/image" Target="../media/image4928.png"/><Relationship Id="rId15" Type="http://schemas.openxmlformats.org/officeDocument/2006/relationships/image" Target="../media/image4933.png"/><Relationship Id="rId10" Type="http://schemas.openxmlformats.org/officeDocument/2006/relationships/customXml" Target="../ink/ink5693.xml"/><Relationship Id="rId19" Type="http://schemas.openxmlformats.org/officeDocument/2006/relationships/image" Target="../media/image4935.png"/><Relationship Id="rId4" Type="http://schemas.openxmlformats.org/officeDocument/2006/relationships/customXml" Target="../ink/ink5690.xml"/><Relationship Id="rId9" Type="http://schemas.openxmlformats.org/officeDocument/2006/relationships/image" Target="../media/image4930.png"/><Relationship Id="rId14" Type="http://schemas.openxmlformats.org/officeDocument/2006/relationships/customXml" Target="../ink/ink5695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7.xml"/><Relationship Id="rId299" Type="http://schemas.openxmlformats.org/officeDocument/2006/relationships/image" Target="../media/image324.png"/><Relationship Id="rId21" Type="http://schemas.openxmlformats.org/officeDocument/2006/relationships/customXml" Target="../ink/ink669.xml"/><Relationship Id="rId63" Type="http://schemas.openxmlformats.org/officeDocument/2006/relationships/customXml" Target="../ink/ink690.xml"/><Relationship Id="rId159" Type="http://schemas.openxmlformats.org/officeDocument/2006/relationships/image" Target="../media/image254.png"/><Relationship Id="rId324" Type="http://schemas.openxmlformats.org/officeDocument/2006/relationships/image" Target="../media/image336.png"/><Relationship Id="rId366" Type="http://schemas.openxmlformats.org/officeDocument/2006/relationships/customXml" Target="../ink/ink843.xml"/><Relationship Id="rId170" Type="http://schemas.openxmlformats.org/officeDocument/2006/relationships/image" Target="../media/image259.png"/><Relationship Id="rId226" Type="http://schemas.openxmlformats.org/officeDocument/2006/relationships/image" Target="../media/image287.png"/><Relationship Id="rId433" Type="http://schemas.openxmlformats.org/officeDocument/2006/relationships/image" Target="../media/image390.png"/><Relationship Id="rId268" Type="http://schemas.openxmlformats.org/officeDocument/2006/relationships/image" Target="../media/image308.png"/><Relationship Id="rId475" Type="http://schemas.openxmlformats.org/officeDocument/2006/relationships/image" Target="../media/image411.png"/><Relationship Id="rId32" Type="http://schemas.openxmlformats.org/officeDocument/2006/relationships/image" Target="../media/image191.png"/><Relationship Id="rId74" Type="http://schemas.openxmlformats.org/officeDocument/2006/relationships/image" Target="../media/image212.png"/><Relationship Id="rId128" Type="http://schemas.openxmlformats.org/officeDocument/2006/relationships/image" Target="../media/image239.png"/><Relationship Id="rId335" Type="http://schemas.openxmlformats.org/officeDocument/2006/relationships/image" Target="../media/image341.png"/><Relationship Id="rId377" Type="http://schemas.openxmlformats.org/officeDocument/2006/relationships/image" Target="../media/image362.png"/><Relationship Id="rId5" Type="http://schemas.openxmlformats.org/officeDocument/2006/relationships/customXml" Target="../ink/ink661.xml"/><Relationship Id="rId181" Type="http://schemas.openxmlformats.org/officeDocument/2006/relationships/customXml" Target="../ink/ink750.xml"/><Relationship Id="rId237" Type="http://schemas.openxmlformats.org/officeDocument/2006/relationships/customXml" Target="../ink/ink778.xml"/><Relationship Id="rId402" Type="http://schemas.openxmlformats.org/officeDocument/2006/relationships/customXml" Target="../ink/ink861.xml"/><Relationship Id="rId279" Type="http://schemas.openxmlformats.org/officeDocument/2006/relationships/image" Target="../media/image314.png"/><Relationship Id="rId444" Type="http://schemas.openxmlformats.org/officeDocument/2006/relationships/customXml" Target="../ink/ink882.xml"/><Relationship Id="rId43" Type="http://schemas.openxmlformats.org/officeDocument/2006/relationships/customXml" Target="../ink/ink680.xml"/><Relationship Id="rId139" Type="http://schemas.openxmlformats.org/officeDocument/2006/relationships/image" Target="../media/image244.png"/><Relationship Id="rId290" Type="http://schemas.openxmlformats.org/officeDocument/2006/relationships/customXml" Target="../ink/ink804.xml"/><Relationship Id="rId304" Type="http://schemas.openxmlformats.org/officeDocument/2006/relationships/customXml" Target="../ink/ink811.xml"/><Relationship Id="rId346" Type="http://schemas.openxmlformats.org/officeDocument/2006/relationships/customXml" Target="../ink/ink833.xml"/><Relationship Id="rId388" Type="http://schemas.openxmlformats.org/officeDocument/2006/relationships/customXml" Target="../ink/ink854.xml"/><Relationship Id="rId85" Type="http://schemas.openxmlformats.org/officeDocument/2006/relationships/customXml" Target="../ink/ink701.xml"/><Relationship Id="rId150" Type="http://schemas.openxmlformats.org/officeDocument/2006/relationships/customXml" Target="../ink/ink734.xml"/><Relationship Id="rId192" Type="http://schemas.openxmlformats.org/officeDocument/2006/relationships/image" Target="../media/image270.png"/><Relationship Id="rId206" Type="http://schemas.openxmlformats.org/officeDocument/2006/relationships/image" Target="../media/image277.png"/><Relationship Id="rId413" Type="http://schemas.openxmlformats.org/officeDocument/2006/relationships/image" Target="../media/image380.png"/><Relationship Id="rId248" Type="http://schemas.openxmlformats.org/officeDocument/2006/relationships/image" Target="../media/image298.png"/><Relationship Id="rId455" Type="http://schemas.openxmlformats.org/officeDocument/2006/relationships/image" Target="../media/image401.png"/><Relationship Id="rId12" Type="http://schemas.openxmlformats.org/officeDocument/2006/relationships/image" Target="../media/image181.png"/><Relationship Id="rId108" Type="http://schemas.openxmlformats.org/officeDocument/2006/relationships/image" Target="../media/image229.png"/><Relationship Id="rId315" Type="http://schemas.openxmlformats.org/officeDocument/2006/relationships/customXml" Target="../ink/ink817.xml"/><Relationship Id="rId357" Type="http://schemas.openxmlformats.org/officeDocument/2006/relationships/image" Target="../media/image352.png"/><Relationship Id="rId54" Type="http://schemas.openxmlformats.org/officeDocument/2006/relationships/image" Target="../media/image202.png"/><Relationship Id="rId96" Type="http://schemas.openxmlformats.org/officeDocument/2006/relationships/image" Target="../media/image223.png"/><Relationship Id="rId161" Type="http://schemas.openxmlformats.org/officeDocument/2006/relationships/image" Target="../media/image255.png"/><Relationship Id="rId217" Type="http://schemas.openxmlformats.org/officeDocument/2006/relationships/customXml" Target="../ink/ink768.xml"/><Relationship Id="rId399" Type="http://schemas.openxmlformats.org/officeDocument/2006/relationships/image" Target="../media/image373.png"/><Relationship Id="rId259" Type="http://schemas.openxmlformats.org/officeDocument/2006/relationships/customXml" Target="../ink/ink789.xml"/><Relationship Id="rId424" Type="http://schemas.openxmlformats.org/officeDocument/2006/relationships/customXml" Target="../ink/ink872.xml"/><Relationship Id="rId466" Type="http://schemas.openxmlformats.org/officeDocument/2006/relationships/customXml" Target="../ink/ink893.xml"/><Relationship Id="rId23" Type="http://schemas.openxmlformats.org/officeDocument/2006/relationships/customXml" Target="../ink/ink670.xml"/><Relationship Id="rId119" Type="http://schemas.openxmlformats.org/officeDocument/2006/relationships/customXml" Target="../ink/ink718.xml"/><Relationship Id="rId270" Type="http://schemas.openxmlformats.org/officeDocument/2006/relationships/customXml" Target="../ink/ink794.xml"/><Relationship Id="rId326" Type="http://schemas.openxmlformats.org/officeDocument/2006/relationships/image" Target="../media/image337.png"/><Relationship Id="rId65" Type="http://schemas.openxmlformats.org/officeDocument/2006/relationships/customXml" Target="../ink/ink691.xml"/><Relationship Id="rId130" Type="http://schemas.openxmlformats.org/officeDocument/2006/relationships/image" Target="../media/image240.png"/><Relationship Id="rId368" Type="http://schemas.openxmlformats.org/officeDocument/2006/relationships/customXml" Target="../ink/ink844.xml"/><Relationship Id="rId172" Type="http://schemas.openxmlformats.org/officeDocument/2006/relationships/image" Target="../media/image260.png"/><Relationship Id="rId228" Type="http://schemas.openxmlformats.org/officeDocument/2006/relationships/image" Target="../media/image288.png"/><Relationship Id="rId435" Type="http://schemas.openxmlformats.org/officeDocument/2006/relationships/image" Target="../media/image391.png"/><Relationship Id="rId477" Type="http://schemas.openxmlformats.org/officeDocument/2006/relationships/image" Target="../media/image412.png"/><Relationship Id="rId281" Type="http://schemas.openxmlformats.org/officeDocument/2006/relationships/image" Target="../media/image315.png"/><Relationship Id="rId337" Type="http://schemas.openxmlformats.org/officeDocument/2006/relationships/image" Target="../media/image342.png"/><Relationship Id="rId34" Type="http://schemas.openxmlformats.org/officeDocument/2006/relationships/image" Target="../media/image192.png"/><Relationship Id="rId76" Type="http://schemas.openxmlformats.org/officeDocument/2006/relationships/image" Target="../media/image213.png"/><Relationship Id="rId141" Type="http://schemas.openxmlformats.org/officeDocument/2006/relationships/image" Target="../media/image245.png"/><Relationship Id="rId379" Type="http://schemas.openxmlformats.org/officeDocument/2006/relationships/image" Target="../media/image363.png"/><Relationship Id="rId7" Type="http://schemas.openxmlformats.org/officeDocument/2006/relationships/customXml" Target="../ink/ink662.xml"/><Relationship Id="rId183" Type="http://schemas.openxmlformats.org/officeDocument/2006/relationships/customXml" Target="../ink/ink751.xml"/><Relationship Id="rId239" Type="http://schemas.openxmlformats.org/officeDocument/2006/relationships/customXml" Target="../ink/ink779.xml"/><Relationship Id="rId390" Type="http://schemas.openxmlformats.org/officeDocument/2006/relationships/customXml" Target="../ink/ink855.xml"/><Relationship Id="rId404" Type="http://schemas.openxmlformats.org/officeDocument/2006/relationships/customXml" Target="../ink/ink862.xml"/><Relationship Id="rId446" Type="http://schemas.openxmlformats.org/officeDocument/2006/relationships/customXml" Target="../ink/ink883.xml"/><Relationship Id="rId250" Type="http://schemas.openxmlformats.org/officeDocument/2006/relationships/image" Target="../media/image299.png"/><Relationship Id="rId292" Type="http://schemas.openxmlformats.org/officeDocument/2006/relationships/customXml" Target="../ink/ink805.xml"/><Relationship Id="rId306" Type="http://schemas.openxmlformats.org/officeDocument/2006/relationships/customXml" Target="../ink/ink812.xml"/><Relationship Id="rId45" Type="http://schemas.openxmlformats.org/officeDocument/2006/relationships/customXml" Target="../ink/ink681.xml"/><Relationship Id="rId87" Type="http://schemas.openxmlformats.org/officeDocument/2006/relationships/customXml" Target="../ink/ink702.xml"/><Relationship Id="rId110" Type="http://schemas.openxmlformats.org/officeDocument/2006/relationships/image" Target="../media/image230.png"/><Relationship Id="rId348" Type="http://schemas.openxmlformats.org/officeDocument/2006/relationships/customXml" Target="../ink/ink834.xml"/><Relationship Id="rId152" Type="http://schemas.openxmlformats.org/officeDocument/2006/relationships/customXml" Target="../ink/ink735.xml"/><Relationship Id="rId194" Type="http://schemas.openxmlformats.org/officeDocument/2006/relationships/image" Target="../media/image271.png"/><Relationship Id="rId208" Type="http://schemas.openxmlformats.org/officeDocument/2006/relationships/image" Target="../media/image278.png"/><Relationship Id="rId415" Type="http://schemas.openxmlformats.org/officeDocument/2006/relationships/image" Target="../media/image381.png"/><Relationship Id="rId457" Type="http://schemas.openxmlformats.org/officeDocument/2006/relationships/image" Target="../media/image402.png"/><Relationship Id="rId261" Type="http://schemas.openxmlformats.org/officeDocument/2006/relationships/customXml" Target="../ink/ink790.xml"/><Relationship Id="rId14" Type="http://schemas.openxmlformats.org/officeDocument/2006/relationships/image" Target="../media/image182.png"/><Relationship Id="rId56" Type="http://schemas.openxmlformats.org/officeDocument/2006/relationships/image" Target="../media/image203.png"/><Relationship Id="rId317" Type="http://schemas.openxmlformats.org/officeDocument/2006/relationships/customXml" Target="../ink/ink818.xml"/><Relationship Id="rId359" Type="http://schemas.openxmlformats.org/officeDocument/2006/relationships/image" Target="../media/image353.png"/><Relationship Id="rId98" Type="http://schemas.openxmlformats.org/officeDocument/2006/relationships/image" Target="../media/image224.png"/><Relationship Id="rId121" Type="http://schemas.openxmlformats.org/officeDocument/2006/relationships/customXml" Target="../ink/ink719.xml"/><Relationship Id="rId163" Type="http://schemas.openxmlformats.org/officeDocument/2006/relationships/image" Target="../media/image256.png"/><Relationship Id="rId219" Type="http://schemas.openxmlformats.org/officeDocument/2006/relationships/customXml" Target="../ink/ink769.xml"/><Relationship Id="rId370" Type="http://schemas.openxmlformats.org/officeDocument/2006/relationships/customXml" Target="../ink/ink845.xml"/><Relationship Id="rId426" Type="http://schemas.openxmlformats.org/officeDocument/2006/relationships/customXml" Target="../ink/ink873.xml"/><Relationship Id="rId230" Type="http://schemas.openxmlformats.org/officeDocument/2006/relationships/image" Target="../media/image289.png"/><Relationship Id="rId468" Type="http://schemas.openxmlformats.org/officeDocument/2006/relationships/customXml" Target="../ink/ink894.xml"/><Relationship Id="rId25" Type="http://schemas.openxmlformats.org/officeDocument/2006/relationships/customXml" Target="../ink/ink671.xml"/><Relationship Id="rId67" Type="http://schemas.openxmlformats.org/officeDocument/2006/relationships/customXml" Target="../ink/ink692.xml"/><Relationship Id="rId272" Type="http://schemas.openxmlformats.org/officeDocument/2006/relationships/customXml" Target="../ink/ink795.xml"/><Relationship Id="rId328" Type="http://schemas.openxmlformats.org/officeDocument/2006/relationships/image" Target="../media/image338.png"/><Relationship Id="rId132" Type="http://schemas.openxmlformats.org/officeDocument/2006/relationships/customXml" Target="../ink/ink725.xml"/><Relationship Id="rId174" Type="http://schemas.openxmlformats.org/officeDocument/2006/relationships/image" Target="../media/image261.png"/><Relationship Id="rId381" Type="http://schemas.openxmlformats.org/officeDocument/2006/relationships/image" Target="../media/image364.png"/><Relationship Id="rId241" Type="http://schemas.openxmlformats.org/officeDocument/2006/relationships/customXml" Target="../ink/ink780.xml"/><Relationship Id="rId437" Type="http://schemas.openxmlformats.org/officeDocument/2006/relationships/image" Target="../media/image392.png"/><Relationship Id="rId36" Type="http://schemas.openxmlformats.org/officeDocument/2006/relationships/image" Target="../media/image193.png"/><Relationship Id="rId283" Type="http://schemas.openxmlformats.org/officeDocument/2006/relationships/image" Target="../media/image316.png"/><Relationship Id="rId339" Type="http://schemas.openxmlformats.org/officeDocument/2006/relationships/image" Target="../media/image343.png"/><Relationship Id="rId78" Type="http://schemas.openxmlformats.org/officeDocument/2006/relationships/image" Target="../media/image214.png"/><Relationship Id="rId101" Type="http://schemas.openxmlformats.org/officeDocument/2006/relationships/customXml" Target="../ink/ink709.xml"/><Relationship Id="rId143" Type="http://schemas.openxmlformats.org/officeDocument/2006/relationships/image" Target="../media/image246.png"/><Relationship Id="rId185" Type="http://schemas.openxmlformats.org/officeDocument/2006/relationships/customXml" Target="../ink/ink752.xml"/><Relationship Id="rId350" Type="http://schemas.openxmlformats.org/officeDocument/2006/relationships/customXml" Target="../ink/ink835.xml"/><Relationship Id="rId406" Type="http://schemas.openxmlformats.org/officeDocument/2006/relationships/customXml" Target="../ink/ink863.xml"/><Relationship Id="rId9" Type="http://schemas.openxmlformats.org/officeDocument/2006/relationships/customXml" Target="../ink/ink663.xml"/><Relationship Id="rId210" Type="http://schemas.openxmlformats.org/officeDocument/2006/relationships/image" Target="../media/image279.png"/><Relationship Id="rId392" Type="http://schemas.openxmlformats.org/officeDocument/2006/relationships/customXml" Target="../ink/ink856.xml"/><Relationship Id="rId448" Type="http://schemas.openxmlformats.org/officeDocument/2006/relationships/customXml" Target="../ink/ink884.xml"/><Relationship Id="rId252" Type="http://schemas.openxmlformats.org/officeDocument/2006/relationships/image" Target="../media/image300.png"/><Relationship Id="rId294" Type="http://schemas.openxmlformats.org/officeDocument/2006/relationships/customXml" Target="../ink/ink806.xml"/><Relationship Id="rId308" Type="http://schemas.openxmlformats.org/officeDocument/2006/relationships/customXml" Target="../ink/ink813.xml"/><Relationship Id="rId47" Type="http://schemas.openxmlformats.org/officeDocument/2006/relationships/customXml" Target="../ink/ink682.xml"/><Relationship Id="rId89" Type="http://schemas.openxmlformats.org/officeDocument/2006/relationships/customXml" Target="../ink/ink703.xml"/><Relationship Id="rId112" Type="http://schemas.openxmlformats.org/officeDocument/2006/relationships/image" Target="../media/image231.png"/><Relationship Id="rId154" Type="http://schemas.openxmlformats.org/officeDocument/2006/relationships/customXml" Target="../ink/ink736.xml"/><Relationship Id="rId361" Type="http://schemas.openxmlformats.org/officeDocument/2006/relationships/image" Target="../media/image354.png"/><Relationship Id="rId196" Type="http://schemas.openxmlformats.org/officeDocument/2006/relationships/image" Target="../media/image272.png"/><Relationship Id="rId417" Type="http://schemas.openxmlformats.org/officeDocument/2006/relationships/image" Target="../media/image382.png"/><Relationship Id="rId459" Type="http://schemas.openxmlformats.org/officeDocument/2006/relationships/image" Target="../media/image403.png"/><Relationship Id="rId16" Type="http://schemas.openxmlformats.org/officeDocument/2006/relationships/image" Target="../media/image183.png"/><Relationship Id="rId221" Type="http://schemas.openxmlformats.org/officeDocument/2006/relationships/customXml" Target="../ink/ink770.xml"/><Relationship Id="rId263" Type="http://schemas.openxmlformats.org/officeDocument/2006/relationships/customXml" Target="../ink/ink791.xml"/><Relationship Id="rId319" Type="http://schemas.openxmlformats.org/officeDocument/2006/relationships/customXml" Target="../ink/ink819.xml"/><Relationship Id="rId470" Type="http://schemas.openxmlformats.org/officeDocument/2006/relationships/customXml" Target="../ink/ink895.xml"/><Relationship Id="rId58" Type="http://schemas.openxmlformats.org/officeDocument/2006/relationships/image" Target="../media/image204.png"/><Relationship Id="rId123" Type="http://schemas.openxmlformats.org/officeDocument/2006/relationships/customXml" Target="../ink/ink720.xml"/><Relationship Id="rId330" Type="http://schemas.openxmlformats.org/officeDocument/2006/relationships/image" Target="../media/image339.png"/><Relationship Id="rId165" Type="http://schemas.openxmlformats.org/officeDocument/2006/relationships/image" Target="../media/image257.png"/><Relationship Id="rId372" Type="http://schemas.openxmlformats.org/officeDocument/2006/relationships/customXml" Target="../ink/ink846.xml"/><Relationship Id="rId428" Type="http://schemas.openxmlformats.org/officeDocument/2006/relationships/customXml" Target="../ink/ink874.xml"/><Relationship Id="rId232" Type="http://schemas.openxmlformats.org/officeDocument/2006/relationships/image" Target="../media/image290.png"/><Relationship Id="rId274" Type="http://schemas.openxmlformats.org/officeDocument/2006/relationships/customXml" Target="../ink/ink796.xml"/><Relationship Id="rId27" Type="http://schemas.openxmlformats.org/officeDocument/2006/relationships/customXml" Target="../ink/ink672.xml"/><Relationship Id="rId69" Type="http://schemas.openxmlformats.org/officeDocument/2006/relationships/customXml" Target="../ink/ink693.xml"/><Relationship Id="rId134" Type="http://schemas.openxmlformats.org/officeDocument/2006/relationships/customXml" Target="../ink/ink726.xml"/><Relationship Id="rId80" Type="http://schemas.openxmlformats.org/officeDocument/2006/relationships/image" Target="../media/image215.png"/><Relationship Id="rId176" Type="http://schemas.openxmlformats.org/officeDocument/2006/relationships/image" Target="../media/image262.png"/><Relationship Id="rId341" Type="http://schemas.openxmlformats.org/officeDocument/2006/relationships/image" Target="../media/image344.png"/><Relationship Id="rId383" Type="http://schemas.openxmlformats.org/officeDocument/2006/relationships/image" Target="../media/image365.png"/><Relationship Id="rId439" Type="http://schemas.openxmlformats.org/officeDocument/2006/relationships/image" Target="../media/image393.png"/><Relationship Id="rId201" Type="http://schemas.openxmlformats.org/officeDocument/2006/relationships/customXml" Target="../ink/ink760.xml"/><Relationship Id="rId243" Type="http://schemas.openxmlformats.org/officeDocument/2006/relationships/customXml" Target="../ink/ink781.xml"/><Relationship Id="rId285" Type="http://schemas.openxmlformats.org/officeDocument/2006/relationships/image" Target="../media/image317.png"/><Relationship Id="rId450" Type="http://schemas.openxmlformats.org/officeDocument/2006/relationships/customXml" Target="../ink/ink885.xml"/><Relationship Id="rId38" Type="http://schemas.openxmlformats.org/officeDocument/2006/relationships/image" Target="../media/image194.png"/><Relationship Id="rId103" Type="http://schemas.openxmlformats.org/officeDocument/2006/relationships/customXml" Target="../ink/ink710.xml"/><Relationship Id="rId310" Type="http://schemas.openxmlformats.org/officeDocument/2006/relationships/customXml" Target="../ink/ink814.xml"/><Relationship Id="rId91" Type="http://schemas.openxmlformats.org/officeDocument/2006/relationships/customXml" Target="../ink/ink704.xml"/><Relationship Id="rId145" Type="http://schemas.openxmlformats.org/officeDocument/2006/relationships/image" Target="../media/image247.png"/><Relationship Id="rId187" Type="http://schemas.openxmlformats.org/officeDocument/2006/relationships/customXml" Target="../ink/ink753.xml"/><Relationship Id="rId352" Type="http://schemas.openxmlformats.org/officeDocument/2006/relationships/customXml" Target="../ink/ink836.xml"/><Relationship Id="rId394" Type="http://schemas.openxmlformats.org/officeDocument/2006/relationships/customXml" Target="../ink/ink857.xml"/><Relationship Id="rId408" Type="http://schemas.openxmlformats.org/officeDocument/2006/relationships/customXml" Target="../ink/ink864.xml"/><Relationship Id="rId212" Type="http://schemas.openxmlformats.org/officeDocument/2006/relationships/image" Target="../media/image280.png"/><Relationship Id="rId254" Type="http://schemas.openxmlformats.org/officeDocument/2006/relationships/image" Target="../media/image301.png"/><Relationship Id="rId49" Type="http://schemas.openxmlformats.org/officeDocument/2006/relationships/customXml" Target="../ink/ink683.xml"/><Relationship Id="rId114" Type="http://schemas.openxmlformats.org/officeDocument/2006/relationships/image" Target="../media/image232.png"/><Relationship Id="rId296" Type="http://schemas.openxmlformats.org/officeDocument/2006/relationships/customXml" Target="../ink/ink807.xml"/><Relationship Id="rId461" Type="http://schemas.openxmlformats.org/officeDocument/2006/relationships/image" Target="../media/image404.png"/><Relationship Id="rId60" Type="http://schemas.openxmlformats.org/officeDocument/2006/relationships/image" Target="../media/image205.png"/><Relationship Id="rId156" Type="http://schemas.openxmlformats.org/officeDocument/2006/relationships/customXml" Target="../ink/ink737.xml"/><Relationship Id="rId198" Type="http://schemas.openxmlformats.org/officeDocument/2006/relationships/image" Target="../media/image273.png"/><Relationship Id="rId321" Type="http://schemas.openxmlformats.org/officeDocument/2006/relationships/customXml" Target="../ink/ink820.xml"/><Relationship Id="rId363" Type="http://schemas.openxmlformats.org/officeDocument/2006/relationships/image" Target="../media/image355.png"/><Relationship Id="rId419" Type="http://schemas.openxmlformats.org/officeDocument/2006/relationships/image" Target="../media/image383.png"/><Relationship Id="rId223" Type="http://schemas.openxmlformats.org/officeDocument/2006/relationships/customXml" Target="../ink/ink771.xml"/><Relationship Id="rId430" Type="http://schemas.openxmlformats.org/officeDocument/2006/relationships/customXml" Target="../ink/ink875.xml"/><Relationship Id="rId18" Type="http://schemas.openxmlformats.org/officeDocument/2006/relationships/image" Target="../media/image184.png"/><Relationship Id="rId265" Type="http://schemas.openxmlformats.org/officeDocument/2006/relationships/customXml" Target="../ink/ink792.xml"/><Relationship Id="rId472" Type="http://schemas.openxmlformats.org/officeDocument/2006/relationships/customXml" Target="../ink/ink896.xml"/><Relationship Id="rId125" Type="http://schemas.openxmlformats.org/officeDocument/2006/relationships/customXml" Target="../ink/ink721.xml"/><Relationship Id="rId167" Type="http://schemas.openxmlformats.org/officeDocument/2006/relationships/image" Target="../media/image258.png"/><Relationship Id="rId332" Type="http://schemas.openxmlformats.org/officeDocument/2006/relationships/image" Target="../media/image340.png"/><Relationship Id="rId374" Type="http://schemas.openxmlformats.org/officeDocument/2006/relationships/customXml" Target="../ink/ink847.xml"/><Relationship Id="rId71" Type="http://schemas.openxmlformats.org/officeDocument/2006/relationships/customXml" Target="../ink/ink694.xml"/><Relationship Id="rId234" Type="http://schemas.openxmlformats.org/officeDocument/2006/relationships/image" Target="../media/image291.png"/><Relationship Id="rId2" Type="http://schemas.openxmlformats.org/officeDocument/2006/relationships/image" Target="../media/image176.png"/><Relationship Id="rId29" Type="http://schemas.openxmlformats.org/officeDocument/2006/relationships/customXml" Target="../ink/ink673.xml"/><Relationship Id="rId276" Type="http://schemas.openxmlformats.org/officeDocument/2006/relationships/customXml" Target="../ink/ink797.xml"/><Relationship Id="rId441" Type="http://schemas.openxmlformats.org/officeDocument/2006/relationships/image" Target="../media/image394.png"/><Relationship Id="rId40" Type="http://schemas.openxmlformats.org/officeDocument/2006/relationships/image" Target="../media/image195.png"/><Relationship Id="rId136" Type="http://schemas.openxmlformats.org/officeDocument/2006/relationships/customXml" Target="../ink/ink727.xml"/><Relationship Id="rId178" Type="http://schemas.openxmlformats.org/officeDocument/2006/relationships/image" Target="../media/image263.png"/><Relationship Id="rId301" Type="http://schemas.openxmlformats.org/officeDocument/2006/relationships/image" Target="../media/image325.png"/><Relationship Id="rId343" Type="http://schemas.openxmlformats.org/officeDocument/2006/relationships/image" Target="../media/image345.png"/><Relationship Id="rId82" Type="http://schemas.openxmlformats.org/officeDocument/2006/relationships/image" Target="../media/image216.png"/><Relationship Id="rId203" Type="http://schemas.openxmlformats.org/officeDocument/2006/relationships/customXml" Target="../ink/ink761.xml"/><Relationship Id="rId385" Type="http://schemas.openxmlformats.org/officeDocument/2006/relationships/image" Target="../media/image366.png"/><Relationship Id="rId245" Type="http://schemas.openxmlformats.org/officeDocument/2006/relationships/customXml" Target="../ink/ink782.xml"/><Relationship Id="rId287" Type="http://schemas.openxmlformats.org/officeDocument/2006/relationships/image" Target="../media/image318.png"/><Relationship Id="rId410" Type="http://schemas.openxmlformats.org/officeDocument/2006/relationships/customXml" Target="../ink/ink865.xml"/><Relationship Id="rId452" Type="http://schemas.openxmlformats.org/officeDocument/2006/relationships/customXml" Target="../ink/ink886.xml"/><Relationship Id="rId105" Type="http://schemas.openxmlformats.org/officeDocument/2006/relationships/customXml" Target="../ink/ink711.xml"/><Relationship Id="rId147" Type="http://schemas.openxmlformats.org/officeDocument/2006/relationships/image" Target="../media/image248.png"/><Relationship Id="rId312" Type="http://schemas.openxmlformats.org/officeDocument/2006/relationships/customXml" Target="../ink/ink815.xml"/><Relationship Id="rId354" Type="http://schemas.openxmlformats.org/officeDocument/2006/relationships/customXml" Target="../ink/ink837.xml"/><Relationship Id="rId51" Type="http://schemas.openxmlformats.org/officeDocument/2006/relationships/customXml" Target="../ink/ink684.xml"/><Relationship Id="rId72" Type="http://schemas.openxmlformats.org/officeDocument/2006/relationships/image" Target="../media/image211.png"/><Relationship Id="rId93" Type="http://schemas.openxmlformats.org/officeDocument/2006/relationships/customXml" Target="../ink/ink705.xml"/><Relationship Id="rId189" Type="http://schemas.openxmlformats.org/officeDocument/2006/relationships/customXml" Target="../ink/ink754.xml"/><Relationship Id="rId375" Type="http://schemas.openxmlformats.org/officeDocument/2006/relationships/image" Target="../media/image361.png"/><Relationship Id="rId396" Type="http://schemas.openxmlformats.org/officeDocument/2006/relationships/customXml" Target="../ink/ink858.xml"/><Relationship Id="rId3" Type="http://schemas.openxmlformats.org/officeDocument/2006/relationships/customXml" Target="../ink/ink660.xml"/><Relationship Id="rId214" Type="http://schemas.openxmlformats.org/officeDocument/2006/relationships/image" Target="../media/image281.png"/><Relationship Id="rId235" Type="http://schemas.openxmlformats.org/officeDocument/2006/relationships/customXml" Target="../ink/ink777.xml"/><Relationship Id="rId256" Type="http://schemas.openxmlformats.org/officeDocument/2006/relationships/image" Target="../media/image302.png"/><Relationship Id="rId277" Type="http://schemas.openxmlformats.org/officeDocument/2006/relationships/image" Target="../media/image313.png"/><Relationship Id="rId298" Type="http://schemas.openxmlformats.org/officeDocument/2006/relationships/customXml" Target="../ink/ink808.xml"/><Relationship Id="rId400" Type="http://schemas.openxmlformats.org/officeDocument/2006/relationships/customXml" Target="../ink/ink860.xml"/><Relationship Id="rId421" Type="http://schemas.openxmlformats.org/officeDocument/2006/relationships/image" Target="../media/image384.png"/><Relationship Id="rId442" Type="http://schemas.openxmlformats.org/officeDocument/2006/relationships/customXml" Target="../ink/ink881.xml"/><Relationship Id="rId463" Type="http://schemas.openxmlformats.org/officeDocument/2006/relationships/image" Target="../media/image405.png"/><Relationship Id="rId116" Type="http://schemas.openxmlformats.org/officeDocument/2006/relationships/image" Target="../media/image233.png"/><Relationship Id="rId137" Type="http://schemas.openxmlformats.org/officeDocument/2006/relationships/image" Target="../media/image243.png"/><Relationship Id="rId158" Type="http://schemas.openxmlformats.org/officeDocument/2006/relationships/customXml" Target="../ink/ink738.xml"/><Relationship Id="rId302" Type="http://schemas.openxmlformats.org/officeDocument/2006/relationships/customXml" Target="../ink/ink810.xml"/><Relationship Id="rId323" Type="http://schemas.openxmlformats.org/officeDocument/2006/relationships/customXml" Target="../ink/ink821.xml"/><Relationship Id="rId344" Type="http://schemas.openxmlformats.org/officeDocument/2006/relationships/customXml" Target="../ink/ink832.xml"/><Relationship Id="rId20" Type="http://schemas.openxmlformats.org/officeDocument/2006/relationships/image" Target="../media/image185.png"/><Relationship Id="rId41" Type="http://schemas.openxmlformats.org/officeDocument/2006/relationships/customXml" Target="../ink/ink679.xml"/><Relationship Id="rId62" Type="http://schemas.openxmlformats.org/officeDocument/2006/relationships/image" Target="../media/image206.png"/><Relationship Id="rId83" Type="http://schemas.openxmlformats.org/officeDocument/2006/relationships/customXml" Target="../ink/ink700.xml"/><Relationship Id="rId179" Type="http://schemas.openxmlformats.org/officeDocument/2006/relationships/customXml" Target="../ink/ink749.xml"/><Relationship Id="rId365" Type="http://schemas.openxmlformats.org/officeDocument/2006/relationships/image" Target="../media/image356.png"/><Relationship Id="rId386" Type="http://schemas.openxmlformats.org/officeDocument/2006/relationships/customXml" Target="../ink/ink853.xml"/><Relationship Id="rId190" Type="http://schemas.openxmlformats.org/officeDocument/2006/relationships/image" Target="../media/image269.png"/><Relationship Id="rId204" Type="http://schemas.openxmlformats.org/officeDocument/2006/relationships/image" Target="../media/image276.png"/><Relationship Id="rId225" Type="http://schemas.openxmlformats.org/officeDocument/2006/relationships/customXml" Target="../ink/ink772.xml"/><Relationship Id="rId246" Type="http://schemas.openxmlformats.org/officeDocument/2006/relationships/image" Target="../media/image297.png"/><Relationship Id="rId267" Type="http://schemas.openxmlformats.org/officeDocument/2006/relationships/customXml" Target="../ink/ink793.xml"/><Relationship Id="rId288" Type="http://schemas.openxmlformats.org/officeDocument/2006/relationships/customXml" Target="../ink/ink803.xml"/><Relationship Id="rId411" Type="http://schemas.openxmlformats.org/officeDocument/2006/relationships/image" Target="../media/image379.png"/><Relationship Id="rId432" Type="http://schemas.openxmlformats.org/officeDocument/2006/relationships/customXml" Target="../ink/ink876.xml"/><Relationship Id="rId453" Type="http://schemas.openxmlformats.org/officeDocument/2006/relationships/image" Target="../media/image400.png"/><Relationship Id="rId474" Type="http://schemas.openxmlformats.org/officeDocument/2006/relationships/customXml" Target="../ink/ink897.xml"/><Relationship Id="rId106" Type="http://schemas.openxmlformats.org/officeDocument/2006/relationships/image" Target="../media/image228.png"/><Relationship Id="rId127" Type="http://schemas.openxmlformats.org/officeDocument/2006/relationships/customXml" Target="../ink/ink722.xml"/><Relationship Id="rId313" Type="http://schemas.openxmlformats.org/officeDocument/2006/relationships/image" Target="../media/image331.png"/><Relationship Id="rId10" Type="http://schemas.openxmlformats.org/officeDocument/2006/relationships/image" Target="../media/image180.png"/><Relationship Id="rId31" Type="http://schemas.openxmlformats.org/officeDocument/2006/relationships/customXml" Target="../ink/ink674.xml"/><Relationship Id="rId52" Type="http://schemas.openxmlformats.org/officeDocument/2006/relationships/image" Target="../media/image201.png"/><Relationship Id="rId73" Type="http://schemas.openxmlformats.org/officeDocument/2006/relationships/customXml" Target="../ink/ink695.xml"/><Relationship Id="rId94" Type="http://schemas.openxmlformats.org/officeDocument/2006/relationships/image" Target="../media/image222.png"/><Relationship Id="rId148" Type="http://schemas.openxmlformats.org/officeDocument/2006/relationships/customXml" Target="../ink/ink733.xml"/><Relationship Id="rId169" Type="http://schemas.openxmlformats.org/officeDocument/2006/relationships/customXml" Target="../ink/ink744.xml"/><Relationship Id="rId334" Type="http://schemas.openxmlformats.org/officeDocument/2006/relationships/customXml" Target="../ink/ink827.xml"/><Relationship Id="rId355" Type="http://schemas.openxmlformats.org/officeDocument/2006/relationships/image" Target="../media/image351.png"/><Relationship Id="rId376" Type="http://schemas.openxmlformats.org/officeDocument/2006/relationships/customXml" Target="../ink/ink848.xml"/><Relationship Id="rId397" Type="http://schemas.openxmlformats.org/officeDocument/2006/relationships/image" Target="../media/image372.png"/><Relationship Id="rId4" Type="http://schemas.openxmlformats.org/officeDocument/2006/relationships/image" Target="../media/image177.png"/><Relationship Id="rId180" Type="http://schemas.openxmlformats.org/officeDocument/2006/relationships/image" Target="../media/image264.png"/><Relationship Id="rId215" Type="http://schemas.openxmlformats.org/officeDocument/2006/relationships/customXml" Target="../ink/ink767.xml"/><Relationship Id="rId236" Type="http://schemas.openxmlformats.org/officeDocument/2006/relationships/image" Target="../media/image292.png"/><Relationship Id="rId257" Type="http://schemas.openxmlformats.org/officeDocument/2006/relationships/customXml" Target="../ink/ink788.xml"/><Relationship Id="rId278" Type="http://schemas.openxmlformats.org/officeDocument/2006/relationships/customXml" Target="../ink/ink798.xml"/><Relationship Id="rId401" Type="http://schemas.openxmlformats.org/officeDocument/2006/relationships/image" Target="../media/image374.png"/><Relationship Id="rId422" Type="http://schemas.openxmlformats.org/officeDocument/2006/relationships/customXml" Target="../ink/ink871.xml"/><Relationship Id="rId443" Type="http://schemas.openxmlformats.org/officeDocument/2006/relationships/image" Target="../media/image395.png"/><Relationship Id="rId464" Type="http://schemas.openxmlformats.org/officeDocument/2006/relationships/customXml" Target="../ink/ink892.xml"/><Relationship Id="rId303" Type="http://schemas.openxmlformats.org/officeDocument/2006/relationships/image" Target="../media/image326.png"/><Relationship Id="rId42" Type="http://schemas.openxmlformats.org/officeDocument/2006/relationships/image" Target="../media/image196.png"/><Relationship Id="rId84" Type="http://schemas.openxmlformats.org/officeDocument/2006/relationships/image" Target="../media/image217.png"/><Relationship Id="rId138" Type="http://schemas.openxmlformats.org/officeDocument/2006/relationships/customXml" Target="../ink/ink728.xml"/><Relationship Id="rId345" Type="http://schemas.openxmlformats.org/officeDocument/2006/relationships/image" Target="../media/image346.png"/><Relationship Id="rId387" Type="http://schemas.openxmlformats.org/officeDocument/2006/relationships/image" Target="../media/image367.png"/><Relationship Id="rId191" Type="http://schemas.openxmlformats.org/officeDocument/2006/relationships/customXml" Target="../ink/ink755.xml"/><Relationship Id="rId205" Type="http://schemas.openxmlformats.org/officeDocument/2006/relationships/customXml" Target="../ink/ink762.xml"/><Relationship Id="rId247" Type="http://schemas.openxmlformats.org/officeDocument/2006/relationships/customXml" Target="../ink/ink783.xml"/><Relationship Id="rId412" Type="http://schemas.openxmlformats.org/officeDocument/2006/relationships/customXml" Target="../ink/ink866.xml"/><Relationship Id="rId107" Type="http://schemas.openxmlformats.org/officeDocument/2006/relationships/customXml" Target="../ink/ink712.xml"/><Relationship Id="rId289" Type="http://schemas.openxmlformats.org/officeDocument/2006/relationships/image" Target="../media/image319.png"/><Relationship Id="rId454" Type="http://schemas.openxmlformats.org/officeDocument/2006/relationships/customXml" Target="../ink/ink887.xml"/><Relationship Id="rId11" Type="http://schemas.openxmlformats.org/officeDocument/2006/relationships/customXml" Target="../ink/ink664.xml"/><Relationship Id="rId53" Type="http://schemas.openxmlformats.org/officeDocument/2006/relationships/customXml" Target="../ink/ink685.xml"/><Relationship Id="rId149" Type="http://schemas.openxmlformats.org/officeDocument/2006/relationships/image" Target="../media/image249.png"/><Relationship Id="rId314" Type="http://schemas.openxmlformats.org/officeDocument/2006/relationships/customXml" Target="../ink/ink816.xml"/><Relationship Id="rId356" Type="http://schemas.openxmlformats.org/officeDocument/2006/relationships/customXml" Target="../ink/ink838.xml"/><Relationship Id="rId398" Type="http://schemas.openxmlformats.org/officeDocument/2006/relationships/customXml" Target="../ink/ink859.xml"/><Relationship Id="rId95" Type="http://schemas.openxmlformats.org/officeDocument/2006/relationships/customXml" Target="../ink/ink706.xml"/><Relationship Id="rId160" Type="http://schemas.openxmlformats.org/officeDocument/2006/relationships/customXml" Target="../ink/ink739.xml"/><Relationship Id="rId216" Type="http://schemas.openxmlformats.org/officeDocument/2006/relationships/image" Target="../media/image282.png"/><Relationship Id="rId423" Type="http://schemas.openxmlformats.org/officeDocument/2006/relationships/image" Target="../media/image385.png"/><Relationship Id="rId258" Type="http://schemas.openxmlformats.org/officeDocument/2006/relationships/image" Target="../media/image303.png"/><Relationship Id="rId465" Type="http://schemas.openxmlformats.org/officeDocument/2006/relationships/image" Target="../media/image406.png"/><Relationship Id="rId22" Type="http://schemas.openxmlformats.org/officeDocument/2006/relationships/image" Target="../media/image186.png"/><Relationship Id="rId64" Type="http://schemas.openxmlformats.org/officeDocument/2006/relationships/image" Target="../media/image207.png"/><Relationship Id="rId118" Type="http://schemas.openxmlformats.org/officeDocument/2006/relationships/image" Target="../media/image234.png"/><Relationship Id="rId325" Type="http://schemas.openxmlformats.org/officeDocument/2006/relationships/customXml" Target="../ink/ink822.xml"/><Relationship Id="rId367" Type="http://schemas.openxmlformats.org/officeDocument/2006/relationships/image" Target="../media/image357.png"/><Relationship Id="rId171" Type="http://schemas.openxmlformats.org/officeDocument/2006/relationships/customXml" Target="../ink/ink745.xml"/><Relationship Id="rId227" Type="http://schemas.openxmlformats.org/officeDocument/2006/relationships/customXml" Target="../ink/ink773.xml"/><Relationship Id="rId269" Type="http://schemas.openxmlformats.org/officeDocument/2006/relationships/image" Target="../media/image309.png"/><Relationship Id="rId434" Type="http://schemas.openxmlformats.org/officeDocument/2006/relationships/customXml" Target="../ink/ink877.xml"/><Relationship Id="rId476" Type="http://schemas.openxmlformats.org/officeDocument/2006/relationships/customXml" Target="../ink/ink898.xml"/><Relationship Id="rId33" Type="http://schemas.openxmlformats.org/officeDocument/2006/relationships/customXml" Target="../ink/ink675.xml"/><Relationship Id="rId129" Type="http://schemas.openxmlformats.org/officeDocument/2006/relationships/customXml" Target="../ink/ink723.xml"/><Relationship Id="rId280" Type="http://schemas.openxmlformats.org/officeDocument/2006/relationships/customXml" Target="../ink/ink799.xml"/><Relationship Id="rId336" Type="http://schemas.openxmlformats.org/officeDocument/2006/relationships/customXml" Target="../ink/ink828.xml"/><Relationship Id="rId75" Type="http://schemas.openxmlformats.org/officeDocument/2006/relationships/customXml" Target="../ink/ink696.xml"/><Relationship Id="rId140" Type="http://schemas.openxmlformats.org/officeDocument/2006/relationships/customXml" Target="../ink/ink729.xml"/><Relationship Id="rId182" Type="http://schemas.openxmlformats.org/officeDocument/2006/relationships/image" Target="../media/image265.png"/><Relationship Id="rId378" Type="http://schemas.openxmlformats.org/officeDocument/2006/relationships/customXml" Target="../ink/ink849.xml"/><Relationship Id="rId403" Type="http://schemas.openxmlformats.org/officeDocument/2006/relationships/image" Target="../media/image375.png"/><Relationship Id="rId6" Type="http://schemas.openxmlformats.org/officeDocument/2006/relationships/image" Target="../media/image178.png"/><Relationship Id="rId238" Type="http://schemas.openxmlformats.org/officeDocument/2006/relationships/image" Target="../media/image293.png"/><Relationship Id="rId445" Type="http://schemas.openxmlformats.org/officeDocument/2006/relationships/image" Target="../media/image396.png"/><Relationship Id="rId291" Type="http://schemas.openxmlformats.org/officeDocument/2006/relationships/image" Target="../media/image320.png"/><Relationship Id="rId305" Type="http://schemas.openxmlformats.org/officeDocument/2006/relationships/image" Target="../media/image327.png"/><Relationship Id="rId347" Type="http://schemas.openxmlformats.org/officeDocument/2006/relationships/image" Target="../media/image347.png"/><Relationship Id="rId44" Type="http://schemas.openxmlformats.org/officeDocument/2006/relationships/image" Target="../media/image197.png"/><Relationship Id="rId86" Type="http://schemas.openxmlformats.org/officeDocument/2006/relationships/image" Target="../media/image218.png"/><Relationship Id="rId151" Type="http://schemas.openxmlformats.org/officeDocument/2006/relationships/image" Target="../media/image250.png"/><Relationship Id="rId389" Type="http://schemas.openxmlformats.org/officeDocument/2006/relationships/image" Target="../media/image368.png"/><Relationship Id="rId193" Type="http://schemas.openxmlformats.org/officeDocument/2006/relationships/customXml" Target="../ink/ink756.xml"/><Relationship Id="rId207" Type="http://schemas.openxmlformats.org/officeDocument/2006/relationships/customXml" Target="../ink/ink763.xml"/><Relationship Id="rId249" Type="http://schemas.openxmlformats.org/officeDocument/2006/relationships/customXml" Target="../ink/ink784.xml"/><Relationship Id="rId414" Type="http://schemas.openxmlformats.org/officeDocument/2006/relationships/customXml" Target="../ink/ink867.xml"/><Relationship Id="rId456" Type="http://schemas.openxmlformats.org/officeDocument/2006/relationships/customXml" Target="../ink/ink888.xml"/><Relationship Id="rId13" Type="http://schemas.openxmlformats.org/officeDocument/2006/relationships/customXml" Target="../ink/ink665.xml"/><Relationship Id="rId109" Type="http://schemas.openxmlformats.org/officeDocument/2006/relationships/customXml" Target="../ink/ink713.xml"/><Relationship Id="rId260" Type="http://schemas.openxmlformats.org/officeDocument/2006/relationships/image" Target="../media/image304.png"/><Relationship Id="rId316" Type="http://schemas.openxmlformats.org/officeDocument/2006/relationships/image" Target="../media/image332.png"/><Relationship Id="rId55" Type="http://schemas.openxmlformats.org/officeDocument/2006/relationships/customXml" Target="../ink/ink686.xml"/><Relationship Id="rId97" Type="http://schemas.openxmlformats.org/officeDocument/2006/relationships/customXml" Target="../ink/ink707.xml"/><Relationship Id="rId120" Type="http://schemas.openxmlformats.org/officeDocument/2006/relationships/image" Target="../media/image235.png"/><Relationship Id="rId358" Type="http://schemas.openxmlformats.org/officeDocument/2006/relationships/customXml" Target="../ink/ink839.xml"/><Relationship Id="rId162" Type="http://schemas.openxmlformats.org/officeDocument/2006/relationships/customXml" Target="../ink/ink740.xml"/><Relationship Id="rId218" Type="http://schemas.openxmlformats.org/officeDocument/2006/relationships/image" Target="../media/image283.png"/><Relationship Id="rId425" Type="http://schemas.openxmlformats.org/officeDocument/2006/relationships/image" Target="../media/image386.png"/><Relationship Id="rId467" Type="http://schemas.openxmlformats.org/officeDocument/2006/relationships/image" Target="../media/image407.png"/><Relationship Id="rId271" Type="http://schemas.openxmlformats.org/officeDocument/2006/relationships/image" Target="../media/image310.png"/><Relationship Id="rId24" Type="http://schemas.openxmlformats.org/officeDocument/2006/relationships/image" Target="../media/image187.png"/><Relationship Id="rId66" Type="http://schemas.openxmlformats.org/officeDocument/2006/relationships/image" Target="../media/image208.png"/><Relationship Id="rId131" Type="http://schemas.openxmlformats.org/officeDocument/2006/relationships/customXml" Target="../ink/ink724.xml"/><Relationship Id="rId327" Type="http://schemas.openxmlformats.org/officeDocument/2006/relationships/customXml" Target="../ink/ink823.xml"/><Relationship Id="rId369" Type="http://schemas.openxmlformats.org/officeDocument/2006/relationships/image" Target="../media/image358.png"/><Relationship Id="rId173" Type="http://schemas.openxmlformats.org/officeDocument/2006/relationships/customXml" Target="../ink/ink746.xml"/><Relationship Id="rId229" Type="http://schemas.openxmlformats.org/officeDocument/2006/relationships/customXml" Target="../ink/ink774.xml"/><Relationship Id="rId380" Type="http://schemas.openxmlformats.org/officeDocument/2006/relationships/customXml" Target="../ink/ink850.xml"/><Relationship Id="rId436" Type="http://schemas.openxmlformats.org/officeDocument/2006/relationships/customXml" Target="../ink/ink878.xml"/><Relationship Id="rId240" Type="http://schemas.openxmlformats.org/officeDocument/2006/relationships/image" Target="../media/image294.png"/><Relationship Id="rId35" Type="http://schemas.openxmlformats.org/officeDocument/2006/relationships/customXml" Target="../ink/ink676.xml"/><Relationship Id="rId77" Type="http://schemas.openxmlformats.org/officeDocument/2006/relationships/customXml" Target="../ink/ink697.xml"/><Relationship Id="rId100" Type="http://schemas.openxmlformats.org/officeDocument/2006/relationships/image" Target="../media/image225.png"/><Relationship Id="rId282" Type="http://schemas.openxmlformats.org/officeDocument/2006/relationships/customXml" Target="../ink/ink800.xml"/><Relationship Id="rId338" Type="http://schemas.openxmlformats.org/officeDocument/2006/relationships/customXml" Target="../ink/ink829.xml"/><Relationship Id="rId8" Type="http://schemas.openxmlformats.org/officeDocument/2006/relationships/image" Target="../media/image179.png"/><Relationship Id="rId142" Type="http://schemas.openxmlformats.org/officeDocument/2006/relationships/customXml" Target="../ink/ink730.xml"/><Relationship Id="rId184" Type="http://schemas.openxmlformats.org/officeDocument/2006/relationships/image" Target="../media/image266.png"/><Relationship Id="rId391" Type="http://schemas.openxmlformats.org/officeDocument/2006/relationships/image" Target="../media/image369.png"/><Relationship Id="rId405" Type="http://schemas.openxmlformats.org/officeDocument/2006/relationships/image" Target="../media/image376.png"/><Relationship Id="rId447" Type="http://schemas.openxmlformats.org/officeDocument/2006/relationships/image" Target="../media/image397.png"/><Relationship Id="rId251" Type="http://schemas.openxmlformats.org/officeDocument/2006/relationships/customXml" Target="../ink/ink785.xml"/><Relationship Id="rId46" Type="http://schemas.openxmlformats.org/officeDocument/2006/relationships/image" Target="../media/image198.png"/><Relationship Id="rId293" Type="http://schemas.openxmlformats.org/officeDocument/2006/relationships/image" Target="../media/image321.png"/><Relationship Id="rId307" Type="http://schemas.openxmlformats.org/officeDocument/2006/relationships/image" Target="../media/image328.png"/><Relationship Id="rId349" Type="http://schemas.openxmlformats.org/officeDocument/2006/relationships/image" Target="../media/image348.png"/><Relationship Id="rId88" Type="http://schemas.openxmlformats.org/officeDocument/2006/relationships/image" Target="../media/image219.png"/><Relationship Id="rId111" Type="http://schemas.openxmlformats.org/officeDocument/2006/relationships/customXml" Target="../ink/ink714.xml"/><Relationship Id="rId153" Type="http://schemas.openxmlformats.org/officeDocument/2006/relationships/image" Target="../media/image251.png"/><Relationship Id="rId195" Type="http://schemas.openxmlformats.org/officeDocument/2006/relationships/customXml" Target="../ink/ink757.xml"/><Relationship Id="rId209" Type="http://schemas.openxmlformats.org/officeDocument/2006/relationships/customXml" Target="../ink/ink764.xml"/><Relationship Id="rId360" Type="http://schemas.openxmlformats.org/officeDocument/2006/relationships/customXml" Target="../ink/ink840.xml"/><Relationship Id="rId416" Type="http://schemas.openxmlformats.org/officeDocument/2006/relationships/customXml" Target="../ink/ink868.xml"/><Relationship Id="rId220" Type="http://schemas.openxmlformats.org/officeDocument/2006/relationships/image" Target="../media/image284.png"/><Relationship Id="rId458" Type="http://schemas.openxmlformats.org/officeDocument/2006/relationships/customXml" Target="../ink/ink889.xml"/><Relationship Id="rId15" Type="http://schemas.openxmlformats.org/officeDocument/2006/relationships/customXml" Target="../ink/ink666.xml"/><Relationship Id="rId57" Type="http://schemas.openxmlformats.org/officeDocument/2006/relationships/customXml" Target="../ink/ink687.xml"/><Relationship Id="rId262" Type="http://schemas.openxmlformats.org/officeDocument/2006/relationships/image" Target="../media/image305.png"/><Relationship Id="rId318" Type="http://schemas.openxmlformats.org/officeDocument/2006/relationships/image" Target="../media/image333.png"/><Relationship Id="rId99" Type="http://schemas.openxmlformats.org/officeDocument/2006/relationships/customXml" Target="../ink/ink708.xml"/><Relationship Id="rId122" Type="http://schemas.openxmlformats.org/officeDocument/2006/relationships/image" Target="../media/image236.png"/><Relationship Id="rId164" Type="http://schemas.openxmlformats.org/officeDocument/2006/relationships/customXml" Target="../ink/ink741.xml"/><Relationship Id="rId371" Type="http://schemas.openxmlformats.org/officeDocument/2006/relationships/image" Target="../media/image359.png"/><Relationship Id="rId427" Type="http://schemas.openxmlformats.org/officeDocument/2006/relationships/image" Target="../media/image387.png"/><Relationship Id="rId469" Type="http://schemas.openxmlformats.org/officeDocument/2006/relationships/image" Target="../media/image408.png"/><Relationship Id="rId26" Type="http://schemas.openxmlformats.org/officeDocument/2006/relationships/image" Target="../media/image188.png"/><Relationship Id="rId231" Type="http://schemas.openxmlformats.org/officeDocument/2006/relationships/customXml" Target="../ink/ink775.xml"/><Relationship Id="rId273" Type="http://schemas.openxmlformats.org/officeDocument/2006/relationships/image" Target="../media/image311.png"/><Relationship Id="rId329" Type="http://schemas.openxmlformats.org/officeDocument/2006/relationships/customXml" Target="../ink/ink824.xml"/><Relationship Id="rId68" Type="http://schemas.openxmlformats.org/officeDocument/2006/relationships/image" Target="../media/image209.png"/><Relationship Id="rId133" Type="http://schemas.openxmlformats.org/officeDocument/2006/relationships/image" Target="../media/image241.png"/><Relationship Id="rId175" Type="http://schemas.openxmlformats.org/officeDocument/2006/relationships/customXml" Target="../ink/ink747.xml"/><Relationship Id="rId340" Type="http://schemas.openxmlformats.org/officeDocument/2006/relationships/customXml" Target="../ink/ink830.xml"/><Relationship Id="rId200" Type="http://schemas.openxmlformats.org/officeDocument/2006/relationships/image" Target="../media/image274.png"/><Relationship Id="rId382" Type="http://schemas.openxmlformats.org/officeDocument/2006/relationships/customXml" Target="../ink/ink851.xml"/><Relationship Id="rId438" Type="http://schemas.openxmlformats.org/officeDocument/2006/relationships/customXml" Target="../ink/ink879.xml"/><Relationship Id="rId242" Type="http://schemas.openxmlformats.org/officeDocument/2006/relationships/image" Target="../media/image295.png"/><Relationship Id="rId284" Type="http://schemas.openxmlformats.org/officeDocument/2006/relationships/customXml" Target="../ink/ink801.xml"/><Relationship Id="rId37" Type="http://schemas.openxmlformats.org/officeDocument/2006/relationships/customXml" Target="../ink/ink677.xml"/><Relationship Id="rId79" Type="http://schemas.openxmlformats.org/officeDocument/2006/relationships/customXml" Target="../ink/ink698.xml"/><Relationship Id="rId102" Type="http://schemas.openxmlformats.org/officeDocument/2006/relationships/image" Target="../media/image226.png"/><Relationship Id="rId144" Type="http://schemas.openxmlformats.org/officeDocument/2006/relationships/customXml" Target="../ink/ink731.xml"/><Relationship Id="rId90" Type="http://schemas.openxmlformats.org/officeDocument/2006/relationships/image" Target="../media/image220.png"/><Relationship Id="rId186" Type="http://schemas.openxmlformats.org/officeDocument/2006/relationships/image" Target="../media/image267.png"/><Relationship Id="rId351" Type="http://schemas.openxmlformats.org/officeDocument/2006/relationships/image" Target="../media/image349.png"/><Relationship Id="rId393" Type="http://schemas.openxmlformats.org/officeDocument/2006/relationships/image" Target="../media/image370.png"/><Relationship Id="rId407" Type="http://schemas.openxmlformats.org/officeDocument/2006/relationships/image" Target="../media/image377.png"/><Relationship Id="rId449" Type="http://schemas.openxmlformats.org/officeDocument/2006/relationships/image" Target="../media/image398.png"/><Relationship Id="rId211" Type="http://schemas.openxmlformats.org/officeDocument/2006/relationships/customXml" Target="../ink/ink765.xml"/><Relationship Id="rId253" Type="http://schemas.openxmlformats.org/officeDocument/2006/relationships/customXml" Target="../ink/ink786.xml"/><Relationship Id="rId295" Type="http://schemas.openxmlformats.org/officeDocument/2006/relationships/image" Target="../media/image322.png"/><Relationship Id="rId309" Type="http://schemas.openxmlformats.org/officeDocument/2006/relationships/image" Target="../media/image329.png"/><Relationship Id="rId460" Type="http://schemas.openxmlformats.org/officeDocument/2006/relationships/customXml" Target="../ink/ink890.xml"/><Relationship Id="rId48" Type="http://schemas.openxmlformats.org/officeDocument/2006/relationships/image" Target="../media/image199.png"/><Relationship Id="rId113" Type="http://schemas.openxmlformats.org/officeDocument/2006/relationships/customXml" Target="../ink/ink715.xml"/><Relationship Id="rId320" Type="http://schemas.openxmlformats.org/officeDocument/2006/relationships/image" Target="../media/image334.png"/><Relationship Id="rId155" Type="http://schemas.openxmlformats.org/officeDocument/2006/relationships/image" Target="../media/image252.png"/><Relationship Id="rId197" Type="http://schemas.openxmlformats.org/officeDocument/2006/relationships/customXml" Target="../ink/ink758.xml"/><Relationship Id="rId362" Type="http://schemas.openxmlformats.org/officeDocument/2006/relationships/customXml" Target="../ink/ink841.xml"/><Relationship Id="rId418" Type="http://schemas.openxmlformats.org/officeDocument/2006/relationships/customXml" Target="../ink/ink869.xml"/><Relationship Id="rId222" Type="http://schemas.openxmlformats.org/officeDocument/2006/relationships/image" Target="../media/image285.png"/><Relationship Id="rId264" Type="http://schemas.openxmlformats.org/officeDocument/2006/relationships/image" Target="../media/image306.png"/><Relationship Id="rId471" Type="http://schemas.openxmlformats.org/officeDocument/2006/relationships/image" Target="../media/image409.png"/><Relationship Id="rId17" Type="http://schemas.openxmlformats.org/officeDocument/2006/relationships/customXml" Target="../ink/ink667.xml"/><Relationship Id="rId59" Type="http://schemas.openxmlformats.org/officeDocument/2006/relationships/customXml" Target="../ink/ink688.xml"/><Relationship Id="rId124" Type="http://schemas.openxmlformats.org/officeDocument/2006/relationships/image" Target="../media/image237.png"/><Relationship Id="rId70" Type="http://schemas.openxmlformats.org/officeDocument/2006/relationships/image" Target="../media/image210.png"/><Relationship Id="rId166" Type="http://schemas.openxmlformats.org/officeDocument/2006/relationships/customXml" Target="../ink/ink742.xml"/><Relationship Id="rId331" Type="http://schemas.openxmlformats.org/officeDocument/2006/relationships/customXml" Target="../ink/ink825.xml"/><Relationship Id="rId373" Type="http://schemas.openxmlformats.org/officeDocument/2006/relationships/image" Target="../media/image360.png"/><Relationship Id="rId429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776.xml"/><Relationship Id="rId440" Type="http://schemas.openxmlformats.org/officeDocument/2006/relationships/customXml" Target="../ink/ink880.xml"/><Relationship Id="rId28" Type="http://schemas.openxmlformats.org/officeDocument/2006/relationships/image" Target="../media/image189.png"/><Relationship Id="rId275" Type="http://schemas.openxmlformats.org/officeDocument/2006/relationships/image" Target="../media/image312.png"/><Relationship Id="rId300" Type="http://schemas.openxmlformats.org/officeDocument/2006/relationships/customXml" Target="../ink/ink809.xml"/><Relationship Id="rId81" Type="http://schemas.openxmlformats.org/officeDocument/2006/relationships/customXml" Target="../ink/ink699.xml"/><Relationship Id="rId135" Type="http://schemas.openxmlformats.org/officeDocument/2006/relationships/image" Target="../media/image242.png"/><Relationship Id="rId177" Type="http://schemas.openxmlformats.org/officeDocument/2006/relationships/customXml" Target="../ink/ink748.xml"/><Relationship Id="rId342" Type="http://schemas.openxmlformats.org/officeDocument/2006/relationships/customXml" Target="../ink/ink831.xml"/><Relationship Id="rId384" Type="http://schemas.openxmlformats.org/officeDocument/2006/relationships/customXml" Target="../ink/ink852.xml"/><Relationship Id="rId202" Type="http://schemas.openxmlformats.org/officeDocument/2006/relationships/image" Target="../media/image275.png"/><Relationship Id="rId244" Type="http://schemas.openxmlformats.org/officeDocument/2006/relationships/image" Target="../media/image296.png"/><Relationship Id="rId39" Type="http://schemas.openxmlformats.org/officeDocument/2006/relationships/customXml" Target="../ink/ink678.xml"/><Relationship Id="rId286" Type="http://schemas.openxmlformats.org/officeDocument/2006/relationships/customXml" Target="../ink/ink802.xml"/><Relationship Id="rId451" Type="http://schemas.openxmlformats.org/officeDocument/2006/relationships/image" Target="../media/image399.png"/><Relationship Id="rId50" Type="http://schemas.openxmlformats.org/officeDocument/2006/relationships/image" Target="../media/image200.png"/><Relationship Id="rId104" Type="http://schemas.openxmlformats.org/officeDocument/2006/relationships/image" Target="../media/image227.png"/><Relationship Id="rId146" Type="http://schemas.openxmlformats.org/officeDocument/2006/relationships/customXml" Target="../ink/ink732.xml"/><Relationship Id="rId188" Type="http://schemas.openxmlformats.org/officeDocument/2006/relationships/image" Target="../media/image268.png"/><Relationship Id="rId311" Type="http://schemas.openxmlformats.org/officeDocument/2006/relationships/image" Target="../media/image330.png"/><Relationship Id="rId353" Type="http://schemas.openxmlformats.org/officeDocument/2006/relationships/image" Target="../media/image350.png"/><Relationship Id="rId395" Type="http://schemas.openxmlformats.org/officeDocument/2006/relationships/image" Target="../media/image371.png"/><Relationship Id="rId409" Type="http://schemas.openxmlformats.org/officeDocument/2006/relationships/image" Target="../media/image378.png"/><Relationship Id="rId92" Type="http://schemas.openxmlformats.org/officeDocument/2006/relationships/image" Target="../media/image221.png"/><Relationship Id="rId213" Type="http://schemas.openxmlformats.org/officeDocument/2006/relationships/customXml" Target="../ink/ink766.xml"/><Relationship Id="rId420" Type="http://schemas.openxmlformats.org/officeDocument/2006/relationships/customXml" Target="../ink/ink870.xml"/><Relationship Id="rId255" Type="http://schemas.openxmlformats.org/officeDocument/2006/relationships/customXml" Target="../ink/ink787.xml"/><Relationship Id="rId297" Type="http://schemas.openxmlformats.org/officeDocument/2006/relationships/image" Target="../media/image323.png"/><Relationship Id="rId462" Type="http://schemas.openxmlformats.org/officeDocument/2006/relationships/customXml" Target="../ink/ink891.xml"/><Relationship Id="rId115" Type="http://schemas.openxmlformats.org/officeDocument/2006/relationships/customXml" Target="../ink/ink716.xml"/><Relationship Id="rId157" Type="http://schemas.openxmlformats.org/officeDocument/2006/relationships/image" Target="../media/image253.png"/><Relationship Id="rId322" Type="http://schemas.openxmlformats.org/officeDocument/2006/relationships/image" Target="../media/image335.png"/><Relationship Id="rId364" Type="http://schemas.openxmlformats.org/officeDocument/2006/relationships/customXml" Target="../ink/ink842.xml"/><Relationship Id="rId61" Type="http://schemas.openxmlformats.org/officeDocument/2006/relationships/customXml" Target="../ink/ink689.xml"/><Relationship Id="rId199" Type="http://schemas.openxmlformats.org/officeDocument/2006/relationships/customXml" Target="../ink/ink759.xml"/><Relationship Id="rId19" Type="http://schemas.openxmlformats.org/officeDocument/2006/relationships/customXml" Target="../ink/ink668.xml"/><Relationship Id="rId224" Type="http://schemas.openxmlformats.org/officeDocument/2006/relationships/image" Target="../media/image286.png"/><Relationship Id="rId266" Type="http://schemas.openxmlformats.org/officeDocument/2006/relationships/image" Target="../media/image307.png"/><Relationship Id="rId431" Type="http://schemas.openxmlformats.org/officeDocument/2006/relationships/image" Target="../media/image389.png"/><Relationship Id="rId473" Type="http://schemas.openxmlformats.org/officeDocument/2006/relationships/image" Target="../media/image410.png"/><Relationship Id="rId30" Type="http://schemas.openxmlformats.org/officeDocument/2006/relationships/image" Target="../media/image190.png"/><Relationship Id="rId126" Type="http://schemas.openxmlformats.org/officeDocument/2006/relationships/image" Target="../media/image238.png"/><Relationship Id="rId168" Type="http://schemas.openxmlformats.org/officeDocument/2006/relationships/customXml" Target="../ink/ink743.xml"/><Relationship Id="rId333" Type="http://schemas.openxmlformats.org/officeDocument/2006/relationships/customXml" Target="../ink/ink82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8.png"/><Relationship Id="rId299" Type="http://schemas.openxmlformats.org/officeDocument/2006/relationships/customXml" Target="../ink/ink1049.xml"/><Relationship Id="rId21" Type="http://schemas.openxmlformats.org/officeDocument/2006/relationships/image" Target="../media/image422.png"/><Relationship Id="rId63" Type="http://schemas.openxmlformats.org/officeDocument/2006/relationships/image" Target="../media/image442.png"/><Relationship Id="rId159" Type="http://schemas.openxmlformats.org/officeDocument/2006/relationships/image" Target="../media/image3.png"/><Relationship Id="rId324" Type="http://schemas.openxmlformats.org/officeDocument/2006/relationships/image" Target="../media/image568.png"/><Relationship Id="rId366" Type="http://schemas.openxmlformats.org/officeDocument/2006/relationships/image" Target="../media/image589.png"/><Relationship Id="rId170" Type="http://schemas.openxmlformats.org/officeDocument/2006/relationships/customXml" Target="../ink/ink984.xml"/><Relationship Id="rId226" Type="http://schemas.openxmlformats.org/officeDocument/2006/relationships/customXml" Target="../ink/ink1012.xml"/><Relationship Id="rId433" Type="http://schemas.openxmlformats.org/officeDocument/2006/relationships/customXml" Target="../ink/ink1116.xml"/><Relationship Id="rId268" Type="http://schemas.openxmlformats.org/officeDocument/2006/relationships/customXml" Target="../ink/ink1033.xml"/><Relationship Id="rId32" Type="http://schemas.openxmlformats.org/officeDocument/2006/relationships/customXml" Target="../ink/ink914.xml"/><Relationship Id="rId74" Type="http://schemas.openxmlformats.org/officeDocument/2006/relationships/customXml" Target="../ink/ink935.xml"/><Relationship Id="rId128" Type="http://schemas.openxmlformats.org/officeDocument/2006/relationships/customXml" Target="../ink/ink962.xml"/><Relationship Id="rId335" Type="http://schemas.openxmlformats.org/officeDocument/2006/relationships/customXml" Target="../ink/ink1067.xml"/><Relationship Id="rId377" Type="http://schemas.openxmlformats.org/officeDocument/2006/relationships/customXml" Target="../ink/ink1088.xml"/><Relationship Id="rId5" Type="http://schemas.openxmlformats.org/officeDocument/2006/relationships/image" Target="../media/image414.png"/><Relationship Id="rId181" Type="http://schemas.openxmlformats.org/officeDocument/2006/relationships/image" Target="../media/image498.png"/><Relationship Id="rId237" Type="http://schemas.openxmlformats.org/officeDocument/2006/relationships/image" Target="../media/image526.png"/><Relationship Id="rId402" Type="http://schemas.openxmlformats.org/officeDocument/2006/relationships/image" Target="../media/image607.png"/><Relationship Id="rId279" Type="http://schemas.openxmlformats.org/officeDocument/2006/relationships/image" Target="../media/image546.png"/><Relationship Id="rId444" Type="http://schemas.openxmlformats.org/officeDocument/2006/relationships/image" Target="../media/image628.png"/><Relationship Id="rId43" Type="http://schemas.openxmlformats.org/officeDocument/2006/relationships/image" Target="../media/image433.png"/><Relationship Id="rId139" Type="http://schemas.openxmlformats.org/officeDocument/2006/relationships/image" Target="../media/image479.png"/><Relationship Id="rId290" Type="http://schemas.openxmlformats.org/officeDocument/2006/relationships/customXml" Target="../ink/ink1044.xml"/><Relationship Id="rId304" Type="http://schemas.openxmlformats.org/officeDocument/2006/relationships/image" Target="../media/image558.png"/><Relationship Id="rId346" Type="http://schemas.openxmlformats.org/officeDocument/2006/relationships/image" Target="../media/image579.png"/><Relationship Id="rId388" Type="http://schemas.openxmlformats.org/officeDocument/2006/relationships/image" Target="../media/image600.png"/><Relationship Id="rId85" Type="http://schemas.openxmlformats.org/officeDocument/2006/relationships/image" Target="../media/image452.png"/><Relationship Id="rId150" Type="http://schemas.openxmlformats.org/officeDocument/2006/relationships/customXml" Target="../ink/ink973.xml"/><Relationship Id="rId192" Type="http://schemas.openxmlformats.org/officeDocument/2006/relationships/customXml" Target="../ink/ink995.xml"/><Relationship Id="rId206" Type="http://schemas.openxmlformats.org/officeDocument/2006/relationships/customXml" Target="../ink/ink1002.xml"/><Relationship Id="rId413" Type="http://schemas.openxmlformats.org/officeDocument/2006/relationships/customXml" Target="../ink/ink1106.xml"/><Relationship Id="rId248" Type="http://schemas.openxmlformats.org/officeDocument/2006/relationships/customXml" Target="../ink/ink1023.xml"/><Relationship Id="rId455" Type="http://schemas.openxmlformats.org/officeDocument/2006/relationships/customXml" Target="../ink/ink1127.xml"/><Relationship Id="rId12" Type="http://schemas.openxmlformats.org/officeDocument/2006/relationships/customXml" Target="../ink/ink904.xml"/><Relationship Id="rId108" Type="http://schemas.openxmlformats.org/officeDocument/2006/relationships/customXml" Target="../ink/ink952.xml"/><Relationship Id="rId315" Type="http://schemas.openxmlformats.org/officeDocument/2006/relationships/customXml" Target="../ink/ink1057.xml"/><Relationship Id="rId357" Type="http://schemas.openxmlformats.org/officeDocument/2006/relationships/customXml" Target="../ink/ink1078.xml"/><Relationship Id="rId54" Type="http://schemas.openxmlformats.org/officeDocument/2006/relationships/customXml" Target="../ink/ink925.xml"/><Relationship Id="rId96" Type="http://schemas.openxmlformats.org/officeDocument/2006/relationships/customXml" Target="../ink/ink946.xml"/><Relationship Id="rId161" Type="http://schemas.openxmlformats.org/officeDocument/2006/relationships/image" Target="../media/image489.png"/><Relationship Id="rId217" Type="http://schemas.openxmlformats.org/officeDocument/2006/relationships/image" Target="../media/image516.png"/><Relationship Id="rId399" Type="http://schemas.openxmlformats.org/officeDocument/2006/relationships/customXml" Target="../ink/ink1099.xml"/><Relationship Id="rId259" Type="http://schemas.openxmlformats.org/officeDocument/2006/relationships/image" Target="../media/image536.png"/><Relationship Id="rId424" Type="http://schemas.openxmlformats.org/officeDocument/2006/relationships/image" Target="../media/image618.png"/><Relationship Id="rId23" Type="http://schemas.openxmlformats.org/officeDocument/2006/relationships/image" Target="../media/image423.png"/><Relationship Id="rId119" Type="http://schemas.openxmlformats.org/officeDocument/2006/relationships/image" Target="../media/image469.png"/><Relationship Id="rId270" Type="http://schemas.openxmlformats.org/officeDocument/2006/relationships/customXml" Target="../ink/ink1034.xml"/><Relationship Id="rId326" Type="http://schemas.openxmlformats.org/officeDocument/2006/relationships/image" Target="../media/image569.png"/><Relationship Id="rId65" Type="http://schemas.openxmlformats.org/officeDocument/2006/relationships/image" Target="../media/image443.png"/><Relationship Id="rId130" Type="http://schemas.openxmlformats.org/officeDocument/2006/relationships/customXml" Target="../ink/ink963.xml"/><Relationship Id="rId368" Type="http://schemas.openxmlformats.org/officeDocument/2006/relationships/image" Target="../media/image590.png"/><Relationship Id="rId172" Type="http://schemas.openxmlformats.org/officeDocument/2006/relationships/customXml" Target="../ink/ink985.xml"/><Relationship Id="rId228" Type="http://schemas.openxmlformats.org/officeDocument/2006/relationships/customXml" Target="../ink/ink1013.xml"/><Relationship Id="rId435" Type="http://schemas.openxmlformats.org/officeDocument/2006/relationships/customXml" Target="../ink/ink1117.xml"/><Relationship Id="rId281" Type="http://schemas.openxmlformats.org/officeDocument/2006/relationships/image" Target="../media/image547.png"/><Relationship Id="rId337" Type="http://schemas.openxmlformats.org/officeDocument/2006/relationships/customXml" Target="../ink/ink1068.xml"/><Relationship Id="rId34" Type="http://schemas.openxmlformats.org/officeDocument/2006/relationships/customXml" Target="../ink/ink915.xml"/><Relationship Id="rId76" Type="http://schemas.openxmlformats.org/officeDocument/2006/relationships/customXml" Target="../ink/ink936.xml"/><Relationship Id="rId141" Type="http://schemas.openxmlformats.org/officeDocument/2006/relationships/image" Target="../media/image480.png"/><Relationship Id="rId379" Type="http://schemas.openxmlformats.org/officeDocument/2006/relationships/customXml" Target="../ink/ink1089.xml"/><Relationship Id="rId7" Type="http://schemas.openxmlformats.org/officeDocument/2006/relationships/image" Target="../media/image415.png"/><Relationship Id="rId183" Type="http://schemas.openxmlformats.org/officeDocument/2006/relationships/image" Target="../media/image499.png"/><Relationship Id="rId239" Type="http://schemas.openxmlformats.org/officeDocument/2006/relationships/image" Target="../media/image251.png"/><Relationship Id="rId390" Type="http://schemas.openxmlformats.org/officeDocument/2006/relationships/image" Target="../media/image601.png"/><Relationship Id="rId404" Type="http://schemas.openxmlformats.org/officeDocument/2006/relationships/image" Target="../media/image608.png"/><Relationship Id="rId446" Type="http://schemas.openxmlformats.org/officeDocument/2006/relationships/image" Target="../media/image629.png"/><Relationship Id="rId250" Type="http://schemas.openxmlformats.org/officeDocument/2006/relationships/customXml" Target="../ink/ink1024.xml"/><Relationship Id="rId292" Type="http://schemas.openxmlformats.org/officeDocument/2006/relationships/customXml" Target="../ink/ink1045.xml"/><Relationship Id="rId306" Type="http://schemas.openxmlformats.org/officeDocument/2006/relationships/image" Target="../media/image559.png"/><Relationship Id="rId45" Type="http://schemas.openxmlformats.org/officeDocument/2006/relationships/image" Target="../media/image434.png"/><Relationship Id="rId87" Type="http://schemas.openxmlformats.org/officeDocument/2006/relationships/image" Target="../media/image453.png"/><Relationship Id="rId110" Type="http://schemas.openxmlformats.org/officeDocument/2006/relationships/customXml" Target="../ink/ink953.xml"/><Relationship Id="rId348" Type="http://schemas.openxmlformats.org/officeDocument/2006/relationships/image" Target="../media/image580.png"/><Relationship Id="rId152" Type="http://schemas.openxmlformats.org/officeDocument/2006/relationships/customXml" Target="../ink/ink974.xml"/><Relationship Id="rId194" Type="http://schemas.openxmlformats.org/officeDocument/2006/relationships/customXml" Target="../ink/ink996.xml"/><Relationship Id="rId208" Type="http://schemas.openxmlformats.org/officeDocument/2006/relationships/customXml" Target="../ink/ink1003.xml"/><Relationship Id="rId415" Type="http://schemas.openxmlformats.org/officeDocument/2006/relationships/customXml" Target="../ink/ink1107.xml"/><Relationship Id="rId457" Type="http://schemas.openxmlformats.org/officeDocument/2006/relationships/customXml" Target="../ink/ink1128.xml"/><Relationship Id="rId261" Type="http://schemas.openxmlformats.org/officeDocument/2006/relationships/image" Target="../media/image537.png"/><Relationship Id="rId14" Type="http://schemas.openxmlformats.org/officeDocument/2006/relationships/customXml" Target="../ink/ink905.xml"/><Relationship Id="rId56" Type="http://schemas.openxmlformats.org/officeDocument/2006/relationships/customXml" Target="../ink/ink926.xml"/><Relationship Id="rId317" Type="http://schemas.openxmlformats.org/officeDocument/2006/relationships/customXml" Target="../ink/ink1058.xml"/><Relationship Id="rId359" Type="http://schemas.openxmlformats.org/officeDocument/2006/relationships/customXml" Target="../ink/ink1079.xml"/><Relationship Id="rId98" Type="http://schemas.openxmlformats.org/officeDocument/2006/relationships/customXml" Target="../ink/ink947.xml"/><Relationship Id="rId121" Type="http://schemas.openxmlformats.org/officeDocument/2006/relationships/image" Target="../media/image470.png"/><Relationship Id="rId163" Type="http://schemas.openxmlformats.org/officeDocument/2006/relationships/customXml" Target="../ink/ink980.xml"/><Relationship Id="rId219" Type="http://schemas.openxmlformats.org/officeDocument/2006/relationships/image" Target="../media/image517.png"/><Relationship Id="rId370" Type="http://schemas.openxmlformats.org/officeDocument/2006/relationships/image" Target="../media/image591.png"/><Relationship Id="rId426" Type="http://schemas.openxmlformats.org/officeDocument/2006/relationships/image" Target="../media/image619.png"/><Relationship Id="rId230" Type="http://schemas.openxmlformats.org/officeDocument/2006/relationships/customXml" Target="../ink/ink1014.xml"/><Relationship Id="rId25" Type="http://schemas.openxmlformats.org/officeDocument/2006/relationships/image" Target="../media/image424.png"/><Relationship Id="rId67" Type="http://schemas.openxmlformats.org/officeDocument/2006/relationships/image" Target="../media/image444.png"/><Relationship Id="rId272" Type="http://schemas.openxmlformats.org/officeDocument/2006/relationships/customXml" Target="../ink/ink1035.xml"/><Relationship Id="rId328" Type="http://schemas.openxmlformats.org/officeDocument/2006/relationships/image" Target="../media/image570.png"/><Relationship Id="rId132" Type="http://schemas.openxmlformats.org/officeDocument/2006/relationships/customXml" Target="../ink/ink964.xml"/><Relationship Id="rId174" Type="http://schemas.openxmlformats.org/officeDocument/2006/relationships/customXml" Target="../ink/ink986.xml"/><Relationship Id="rId381" Type="http://schemas.openxmlformats.org/officeDocument/2006/relationships/customXml" Target="../ink/ink1090.xml"/><Relationship Id="rId241" Type="http://schemas.openxmlformats.org/officeDocument/2006/relationships/image" Target="../media/image527.png"/><Relationship Id="rId437" Type="http://schemas.openxmlformats.org/officeDocument/2006/relationships/customXml" Target="../ink/ink1118.xml"/><Relationship Id="rId36" Type="http://schemas.openxmlformats.org/officeDocument/2006/relationships/customXml" Target="../ink/ink916.xml"/><Relationship Id="rId283" Type="http://schemas.openxmlformats.org/officeDocument/2006/relationships/image" Target="../media/image548.png"/><Relationship Id="rId339" Type="http://schemas.openxmlformats.org/officeDocument/2006/relationships/customXml" Target="../ink/ink1069.xml"/><Relationship Id="rId78" Type="http://schemas.openxmlformats.org/officeDocument/2006/relationships/customXml" Target="../ink/ink937.xml"/><Relationship Id="rId101" Type="http://schemas.openxmlformats.org/officeDocument/2006/relationships/image" Target="../media/image460.png"/><Relationship Id="rId143" Type="http://schemas.openxmlformats.org/officeDocument/2006/relationships/image" Target="../media/image481.png"/><Relationship Id="rId185" Type="http://schemas.openxmlformats.org/officeDocument/2006/relationships/image" Target="../media/image500.png"/><Relationship Id="rId350" Type="http://schemas.openxmlformats.org/officeDocument/2006/relationships/image" Target="../media/image581.png"/><Relationship Id="rId406" Type="http://schemas.openxmlformats.org/officeDocument/2006/relationships/image" Target="../media/image609.png"/><Relationship Id="rId9" Type="http://schemas.openxmlformats.org/officeDocument/2006/relationships/image" Target="../media/image416.png"/><Relationship Id="rId210" Type="http://schemas.openxmlformats.org/officeDocument/2006/relationships/customXml" Target="../ink/ink1004.xml"/><Relationship Id="rId392" Type="http://schemas.openxmlformats.org/officeDocument/2006/relationships/image" Target="../media/image602.png"/><Relationship Id="rId448" Type="http://schemas.openxmlformats.org/officeDocument/2006/relationships/image" Target="../media/image630.png"/><Relationship Id="rId252" Type="http://schemas.openxmlformats.org/officeDocument/2006/relationships/customXml" Target="../ink/ink1025.xml"/><Relationship Id="rId294" Type="http://schemas.openxmlformats.org/officeDocument/2006/relationships/image" Target="../media/image553.png"/><Relationship Id="rId308" Type="http://schemas.openxmlformats.org/officeDocument/2006/relationships/image" Target="../media/image560.png"/><Relationship Id="rId47" Type="http://schemas.openxmlformats.org/officeDocument/2006/relationships/image" Target="../media/image435.png"/><Relationship Id="rId89" Type="http://schemas.openxmlformats.org/officeDocument/2006/relationships/image" Target="../media/image454.png"/><Relationship Id="rId112" Type="http://schemas.openxmlformats.org/officeDocument/2006/relationships/customXml" Target="../ink/ink954.xml"/><Relationship Id="rId154" Type="http://schemas.openxmlformats.org/officeDocument/2006/relationships/customXml" Target="../ink/ink975.xml"/><Relationship Id="rId361" Type="http://schemas.openxmlformats.org/officeDocument/2006/relationships/customXml" Target="../ink/ink1080.xml"/><Relationship Id="rId196" Type="http://schemas.openxmlformats.org/officeDocument/2006/relationships/customXml" Target="../ink/ink997.xml"/><Relationship Id="rId417" Type="http://schemas.openxmlformats.org/officeDocument/2006/relationships/customXml" Target="../ink/ink1108.xml"/><Relationship Id="rId459" Type="http://schemas.openxmlformats.org/officeDocument/2006/relationships/customXml" Target="../ink/ink1129.xml"/><Relationship Id="rId16" Type="http://schemas.openxmlformats.org/officeDocument/2006/relationships/customXml" Target="../ink/ink906.xml"/><Relationship Id="rId221" Type="http://schemas.openxmlformats.org/officeDocument/2006/relationships/image" Target="../media/image518.png"/><Relationship Id="rId263" Type="http://schemas.openxmlformats.org/officeDocument/2006/relationships/image" Target="../media/image538.png"/><Relationship Id="rId319" Type="http://schemas.openxmlformats.org/officeDocument/2006/relationships/customXml" Target="../ink/ink1059.xml"/><Relationship Id="rId58" Type="http://schemas.openxmlformats.org/officeDocument/2006/relationships/customXml" Target="../ink/ink927.xml"/><Relationship Id="rId123" Type="http://schemas.openxmlformats.org/officeDocument/2006/relationships/image" Target="../media/image471.png"/><Relationship Id="rId330" Type="http://schemas.openxmlformats.org/officeDocument/2006/relationships/image" Target="../media/image571.png"/><Relationship Id="rId165" Type="http://schemas.openxmlformats.org/officeDocument/2006/relationships/image" Target="../media/image490.png"/><Relationship Id="rId372" Type="http://schemas.openxmlformats.org/officeDocument/2006/relationships/image" Target="../media/image592.png"/><Relationship Id="rId428" Type="http://schemas.openxmlformats.org/officeDocument/2006/relationships/image" Target="../media/image620.png"/><Relationship Id="rId232" Type="http://schemas.openxmlformats.org/officeDocument/2006/relationships/customXml" Target="../ink/ink1015.xml"/><Relationship Id="rId274" Type="http://schemas.openxmlformats.org/officeDocument/2006/relationships/customXml" Target="../ink/ink1036.xml"/><Relationship Id="rId27" Type="http://schemas.openxmlformats.org/officeDocument/2006/relationships/image" Target="../media/image425.png"/><Relationship Id="rId69" Type="http://schemas.openxmlformats.org/officeDocument/2006/relationships/image" Target="../media/image445.png"/><Relationship Id="rId134" Type="http://schemas.openxmlformats.org/officeDocument/2006/relationships/customXml" Target="../ink/ink965.xml"/><Relationship Id="rId80" Type="http://schemas.openxmlformats.org/officeDocument/2006/relationships/customXml" Target="../ink/ink938.xml"/><Relationship Id="rId176" Type="http://schemas.openxmlformats.org/officeDocument/2006/relationships/customXml" Target="../ink/ink987.xml"/><Relationship Id="rId341" Type="http://schemas.openxmlformats.org/officeDocument/2006/relationships/customXml" Target="../ink/ink1070.xml"/><Relationship Id="rId383" Type="http://schemas.openxmlformats.org/officeDocument/2006/relationships/customXml" Target="../ink/ink1091.xml"/><Relationship Id="rId439" Type="http://schemas.openxmlformats.org/officeDocument/2006/relationships/customXml" Target="../ink/ink1119.xml"/><Relationship Id="rId201" Type="http://schemas.openxmlformats.org/officeDocument/2006/relationships/image" Target="../media/image508.png"/><Relationship Id="rId243" Type="http://schemas.openxmlformats.org/officeDocument/2006/relationships/image" Target="../media/image528.png"/><Relationship Id="rId285" Type="http://schemas.openxmlformats.org/officeDocument/2006/relationships/image" Target="../media/image549.png"/><Relationship Id="rId450" Type="http://schemas.openxmlformats.org/officeDocument/2006/relationships/image" Target="../media/image175.png"/><Relationship Id="rId38" Type="http://schemas.openxmlformats.org/officeDocument/2006/relationships/customXml" Target="../ink/ink917.xml"/><Relationship Id="rId103" Type="http://schemas.openxmlformats.org/officeDocument/2006/relationships/image" Target="../media/image461.png"/><Relationship Id="rId310" Type="http://schemas.openxmlformats.org/officeDocument/2006/relationships/image" Target="../media/image561.png"/><Relationship Id="rId91" Type="http://schemas.openxmlformats.org/officeDocument/2006/relationships/image" Target="../media/image455.png"/><Relationship Id="rId145" Type="http://schemas.openxmlformats.org/officeDocument/2006/relationships/image" Target="../media/image482.png"/><Relationship Id="rId187" Type="http://schemas.openxmlformats.org/officeDocument/2006/relationships/image" Target="../media/image501.png"/><Relationship Id="rId352" Type="http://schemas.openxmlformats.org/officeDocument/2006/relationships/image" Target="../media/image582.png"/><Relationship Id="rId394" Type="http://schemas.openxmlformats.org/officeDocument/2006/relationships/image" Target="../media/image603.png"/><Relationship Id="rId408" Type="http://schemas.openxmlformats.org/officeDocument/2006/relationships/image" Target="../media/image610.png"/><Relationship Id="rId212" Type="http://schemas.openxmlformats.org/officeDocument/2006/relationships/customXml" Target="../ink/ink1005.xml"/><Relationship Id="rId254" Type="http://schemas.openxmlformats.org/officeDocument/2006/relationships/customXml" Target="../ink/ink1026.xml"/><Relationship Id="rId49" Type="http://schemas.openxmlformats.org/officeDocument/2006/relationships/image" Target="../media/image436.png"/><Relationship Id="rId114" Type="http://schemas.openxmlformats.org/officeDocument/2006/relationships/customXml" Target="../ink/ink955.xml"/><Relationship Id="rId296" Type="http://schemas.openxmlformats.org/officeDocument/2006/relationships/image" Target="../media/image554.png"/><Relationship Id="rId461" Type="http://schemas.openxmlformats.org/officeDocument/2006/relationships/customXml" Target="../ink/ink1130.xml"/><Relationship Id="rId60" Type="http://schemas.openxmlformats.org/officeDocument/2006/relationships/customXml" Target="../ink/ink928.xml"/><Relationship Id="rId156" Type="http://schemas.openxmlformats.org/officeDocument/2006/relationships/customXml" Target="../ink/ink976.xml"/><Relationship Id="rId198" Type="http://schemas.openxmlformats.org/officeDocument/2006/relationships/customXml" Target="../ink/ink998.xml"/><Relationship Id="rId321" Type="http://schemas.openxmlformats.org/officeDocument/2006/relationships/customXml" Target="../ink/ink1060.xml"/><Relationship Id="rId363" Type="http://schemas.openxmlformats.org/officeDocument/2006/relationships/customXml" Target="../ink/ink1081.xml"/><Relationship Id="rId419" Type="http://schemas.openxmlformats.org/officeDocument/2006/relationships/customXml" Target="../ink/ink1109.xml"/><Relationship Id="rId223" Type="http://schemas.openxmlformats.org/officeDocument/2006/relationships/image" Target="../media/image519.png"/><Relationship Id="rId430" Type="http://schemas.openxmlformats.org/officeDocument/2006/relationships/image" Target="../media/image621.png"/><Relationship Id="rId18" Type="http://schemas.openxmlformats.org/officeDocument/2006/relationships/customXml" Target="../ink/ink907.xml"/><Relationship Id="rId265" Type="http://schemas.openxmlformats.org/officeDocument/2006/relationships/image" Target="../media/image539.png"/><Relationship Id="rId125" Type="http://schemas.openxmlformats.org/officeDocument/2006/relationships/image" Target="../media/image472.png"/><Relationship Id="rId167" Type="http://schemas.openxmlformats.org/officeDocument/2006/relationships/image" Target="../media/image491.png"/><Relationship Id="rId332" Type="http://schemas.openxmlformats.org/officeDocument/2006/relationships/image" Target="../media/image572.png"/><Relationship Id="rId374" Type="http://schemas.openxmlformats.org/officeDocument/2006/relationships/image" Target="../media/image593.png"/><Relationship Id="rId71" Type="http://schemas.openxmlformats.org/officeDocument/2006/relationships/image" Target="../media/image446.png"/><Relationship Id="rId234" Type="http://schemas.openxmlformats.org/officeDocument/2006/relationships/customXml" Target="../ink/ink1016.xml"/><Relationship Id="rId2" Type="http://schemas.openxmlformats.org/officeDocument/2006/relationships/customXml" Target="../ink/ink899.xml"/><Relationship Id="rId29" Type="http://schemas.openxmlformats.org/officeDocument/2006/relationships/image" Target="../media/image426.png"/><Relationship Id="rId276" Type="http://schemas.openxmlformats.org/officeDocument/2006/relationships/customXml" Target="../ink/ink1037.xml"/><Relationship Id="rId441" Type="http://schemas.openxmlformats.org/officeDocument/2006/relationships/customXml" Target="../ink/ink1120.xml"/><Relationship Id="rId40" Type="http://schemas.openxmlformats.org/officeDocument/2006/relationships/customXml" Target="../ink/ink918.xml"/><Relationship Id="rId115" Type="http://schemas.openxmlformats.org/officeDocument/2006/relationships/image" Target="../media/image467.png"/><Relationship Id="rId136" Type="http://schemas.openxmlformats.org/officeDocument/2006/relationships/customXml" Target="../ink/ink966.xml"/><Relationship Id="rId157" Type="http://schemas.openxmlformats.org/officeDocument/2006/relationships/image" Target="../media/image488.png"/><Relationship Id="rId178" Type="http://schemas.openxmlformats.org/officeDocument/2006/relationships/customXml" Target="../ink/ink988.xml"/><Relationship Id="rId301" Type="http://schemas.openxmlformats.org/officeDocument/2006/relationships/customXml" Target="../ink/ink1050.xml"/><Relationship Id="rId322" Type="http://schemas.openxmlformats.org/officeDocument/2006/relationships/image" Target="../media/image567.png"/><Relationship Id="rId343" Type="http://schemas.openxmlformats.org/officeDocument/2006/relationships/customXml" Target="../ink/ink1071.xml"/><Relationship Id="rId364" Type="http://schemas.openxmlformats.org/officeDocument/2006/relationships/image" Target="../media/image588.png"/><Relationship Id="rId61" Type="http://schemas.openxmlformats.org/officeDocument/2006/relationships/image" Target="../media/image187.png"/><Relationship Id="rId82" Type="http://schemas.openxmlformats.org/officeDocument/2006/relationships/customXml" Target="../ink/ink939.xml"/><Relationship Id="rId199" Type="http://schemas.openxmlformats.org/officeDocument/2006/relationships/image" Target="../media/image507.png"/><Relationship Id="rId203" Type="http://schemas.openxmlformats.org/officeDocument/2006/relationships/image" Target="../media/image509.png"/><Relationship Id="rId385" Type="http://schemas.openxmlformats.org/officeDocument/2006/relationships/customXml" Target="../ink/ink1092.xml"/><Relationship Id="rId19" Type="http://schemas.openxmlformats.org/officeDocument/2006/relationships/image" Target="../media/image421.png"/><Relationship Id="rId224" Type="http://schemas.openxmlformats.org/officeDocument/2006/relationships/customXml" Target="../ink/ink1011.xml"/><Relationship Id="rId245" Type="http://schemas.openxmlformats.org/officeDocument/2006/relationships/image" Target="../media/image529.png"/><Relationship Id="rId266" Type="http://schemas.openxmlformats.org/officeDocument/2006/relationships/customXml" Target="../ink/ink1032.xml"/><Relationship Id="rId287" Type="http://schemas.openxmlformats.org/officeDocument/2006/relationships/image" Target="../media/image550.png"/><Relationship Id="rId410" Type="http://schemas.openxmlformats.org/officeDocument/2006/relationships/image" Target="../media/image611.png"/><Relationship Id="rId431" Type="http://schemas.openxmlformats.org/officeDocument/2006/relationships/customXml" Target="../ink/ink1115.xml"/><Relationship Id="rId452" Type="http://schemas.openxmlformats.org/officeDocument/2006/relationships/image" Target="../media/image631.png"/><Relationship Id="rId30" Type="http://schemas.openxmlformats.org/officeDocument/2006/relationships/customXml" Target="../ink/ink913.xml"/><Relationship Id="rId105" Type="http://schemas.openxmlformats.org/officeDocument/2006/relationships/image" Target="../media/image462.png"/><Relationship Id="rId126" Type="http://schemas.openxmlformats.org/officeDocument/2006/relationships/customXml" Target="../ink/ink961.xml"/><Relationship Id="rId147" Type="http://schemas.openxmlformats.org/officeDocument/2006/relationships/image" Target="../media/image483.png"/><Relationship Id="rId168" Type="http://schemas.openxmlformats.org/officeDocument/2006/relationships/customXml" Target="../ink/ink983.xml"/><Relationship Id="rId312" Type="http://schemas.openxmlformats.org/officeDocument/2006/relationships/image" Target="../media/image562.png"/><Relationship Id="rId333" Type="http://schemas.openxmlformats.org/officeDocument/2006/relationships/customXml" Target="../ink/ink1066.xml"/><Relationship Id="rId354" Type="http://schemas.openxmlformats.org/officeDocument/2006/relationships/image" Target="../media/image583.png"/><Relationship Id="rId51" Type="http://schemas.openxmlformats.org/officeDocument/2006/relationships/image" Target="../media/image437.png"/><Relationship Id="rId72" Type="http://schemas.openxmlformats.org/officeDocument/2006/relationships/customXml" Target="../ink/ink934.xml"/><Relationship Id="rId93" Type="http://schemas.openxmlformats.org/officeDocument/2006/relationships/image" Target="../media/image456.png"/><Relationship Id="rId189" Type="http://schemas.openxmlformats.org/officeDocument/2006/relationships/image" Target="../media/image502.png"/><Relationship Id="rId375" Type="http://schemas.openxmlformats.org/officeDocument/2006/relationships/customXml" Target="../ink/ink1087.xml"/><Relationship Id="rId396" Type="http://schemas.openxmlformats.org/officeDocument/2006/relationships/image" Target="../media/image604.png"/><Relationship Id="rId3" Type="http://schemas.openxmlformats.org/officeDocument/2006/relationships/image" Target="../media/image413.png"/><Relationship Id="rId214" Type="http://schemas.openxmlformats.org/officeDocument/2006/relationships/customXml" Target="../ink/ink1006.xml"/><Relationship Id="rId235" Type="http://schemas.openxmlformats.org/officeDocument/2006/relationships/image" Target="../media/image525.png"/><Relationship Id="rId256" Type="http://schemas.openxmlformats.org/officeDocument/2006/relationships/customXml" Target="../ink/ink1027.xml"/><Relationship Id="rId277" Type="http://schemas.openxmlformats.org/officeDocument/2006/relationships/image" Target="../media/image545.png"/><Relationship Id="rId298" Type="http://schemas.openxmlformats.org/officeDocument/2006/relationships/image" Target="../media/image555.png"/><Relationship Id="rId400" Type="http://schemas.openxmlformats.org/officeDocument/2006/relationships/image" Target="../media/image606.png"/><Relationship Id="rId421" Type="http://schemas.openxmlformats.org/officeDocument/2006/relationships/customXml" Target="../ink/ink1110.xml"/><Relationship Id="rId442" Type="http://schemas.openxmlformats.org/officeDocument/2006/relationships/image" Target="../media/image627.png"/><Relationship Id="rId463" Type="http://schemas.openxmlformats.org/officeDocument/2006/relationships/customXml" Target="../ink/ink1131.xml"/><Relationship Id="rId116" Type="http://schemas.openxmlformats.org/officeDocument/2006/relationships/customXml" Target="../ink/ink956.xml"/><Relationship Id="rId137" Type="http://schemas.openxmlformats.org/officeDocument/2006/relationships/image" Target="../media/image478.png"/><Relationship Id="rId158" Type="http://schemas.openxmlformats.org/officeDocument/2006/relationships/customXml" Target="../ink/ink977.xml"/><Relationship Id="rId302" Type="http://schemas.openxmlformats.org/officeDocument/2006/relationships/image" Target="../media/image557.png"/><Relationship Id="rId323" Type="http://schemas.openxmlformats.org/officeDocument/2006/relationships/customXml" Target="../ink/ink1061.xml"/><Relationship Id="rId344" Type="http://schemas.openxmlformats.org/officeDocument/2006/relationships/image" Target="../media/image578.png"/><Relationship Id="rId20" Type="http://schemas.openxmlformats.org/officeDocument/2006/relationships/customXml" Target="../ink/ink908.xml"/><Relationship Id="rId41" Type="http://schemas.openxmlformats.org/officeDocument/2006/relationships/image" Target="../media/image432.png"/><Relationship Id="rId62" Type="http://schemas.openxmlformats.org/officeDocument/2006/relationships/customXml" Target="../ink/ink929.xml"/><Relationship Id="rId83" Type="http://schemas.openxmlformats.org/officeDocument/2006/relationships/image" Target="../media/image451.png"/><Relationship Id="rId179" Type="http://schemas.openxmlformats.org/officeDocument/2006/relationships/image" Target="../media/image497.png"/><Relationship Id="rId365" Type="http://schemas.openxmlformats.org/officeDocument/2006/relationships/customXml" Target="../ink/ink1082.xml"/><Relationship Id="rId386" Type="http://schemas.openxmlformats.org/officeDocument/2006/relationships/image" Target="../media/image599.png"/><Relationship Id="rId190" Type="http://schemas.openxmlformats.org/officeDocument/2006/relationships/customXml" Target="../ink/ink994.xml"/><Relationship Id="rId204" Type="http://schemas.openxmlformats.org/officeDocument/2006/relationships/customXml" Target="../ink/ink1001.xml"/><Relationship Id="rId225" Type="http://schemas.openxmlformats.org/officeDocument/2006/relationships/image" Target="../media/image520.png"/><Relationship Id="rId246" Type="http://schemas.openxmlformats.org/officeDocument/2006/relationships/customXml" Target="../ink/ink1022.xml"/><Relationship Id="rId267" Type="http://schemas.openxmlformats.org/officeDocument/2006/relationships/image" Target="../media/image540.png"/><Relationship Id="rId288" Type="http://schemas.openxmlformats.org/officeDocument/2006/relationships/customXml" Target="../ink/ink1043.xml"/><Relationship Id="rId411" Type="http://schemas.openxmlformats.org/officeDocument/2006/relationships/customXml" Target="../ink/ink1105.xml"/><Relationship Id="rId432" Type="http://schemas.openxmlformats.org/officeDocument/2006/relationships/image" Target="../media/image622.png"/><Relationship Id="rId453" Type="http://schemas.openxmlformats.org/officeDocument/2006/relationships/customXml" Target="../ink/ink1126.xml"/><Relationship Id="rId106" Type="http://schemas.openxmlformats.org/officeDocument/2006/relationships/customXml" Target="../ink/ink951.xml"/><Relationship Id="rId127" Type="http://schemas.openxmlformats.org/officeDocument/2006/relationships/image" Target="../media/image473.png"/><Relationship Id="rId313" Type="http://schemas.openxmlformats.org/officeDocument/2006/relationships/customXml" Target="../ink/ink1056.xml"/><Relationship Id="rId10" Type="http://schemas.openxmlformats.org/officeDocument/2006/relationships/customXml" Target="../ink/ink903.xml"/><Relationship Id="rId31" Type="http://schemas.openxmlformats.org/officeDocument/2006/relationships/image" Target="../media/image427.png"/><Relationship Id="rId52" Type="http://schemas.openxmlformats.org/officeDocument/2006/relationships/customXml" Target="../ink/ink924.xml"/><Relationship Id="rId73" Type="http://schemas.openxmlformats.org/officeDocument/2006/relationships/image" Target="../media/image447.png"/><Relationship Id="rId94" Type="http://schemas.openxmlformats.org/officeDocument/2006/relationships/customXml" Target="../ink/ink945.xml"/><Relationship Id="rId148" Type="http://schemas.openxmlformats.org/officeDocument/2006/relationships/customXml" Target="../ink/ink972.xml"/><Relationship Id="rId169" Type="http://schemas.openxmlformats.org/officeDocument/2006/relationships/image" Target="../media/image492.png"/><Relationship Id="rId334" Type="http://schemas.openxmlformats.org/officeDocument/2006/relationships/image" Target="../media/image573.png"/><Relationship Id="rId355" Type="http://schemas.openxmlformats.org/officeDocument/2006/relationships/customXml" Target="../ink/ink1077.xml"/><Relationship Id="rId376" Type="http://schemas.openxmlformats.org/officeDocument/2006/relationships/image" Target="../media/image594.png"/><Relationship Id="rId397" Type="http://schemas.openxmlformats.org/officeDocument/2006/relationships/customXml" Target="../ink/ink1098.xml"/><Relationship Id="rId4" Type="http://schemas.openxmlformats.org/officeDocument/2006/relationships/customXml" Target="../ink/ink900.xml"/><Relationship Id="rId180" Type="http://schemas.openxmlformats.org/officeDocument/2006/relationships/customXml" Target="../ink/ink989.xml"/><Relationship Id="rId215" Type="http://schemas.openxmlformats.org/officeDocument/2006/relationships/image" Target="../media/image515.png"/><Relationship Id="rId236" Type="http://schemas.openxmlformats.org/officeDocument/2006/relationships/customXml" Target="../ink/ink1017.xml"/><Relationship Id="rId257" Type="http://schemas.openxmlformats.org/officeDocument/2006/relationships/image" Target="../media/image535.png"/><Relationship Id="rId278" Type="http://schemas.openxmlformats.org/officeDocument/2006/relationships/customXml" Target="../ink/ink1038.xml"/><Relationship Id="rId401" Type="http://schemas.openxmlformats.org/officeDocument/2006/relationships/customXml" Target="../ink/ink1100.xml"/><Relationship Id="rId422" Type="http://schemas.openxmlformats.org/officeDocument/2006/relationships/image" Target="../media/image617.png"/><Relationship Id="rId443" Type="http://schemas.openxmlformats.org/officeDocument/2006/relationships/customXml" Target="../ink/ink1121.xml"/><Relationship Id="rId464" Type="http://schemas.openxmlformats.org/officeDocument/2006/relationships/image" Target="../media/image637.png"/><Relationship Id="rId303" Type="http://schemas.openxmlformats.org/officeDocument/2006/relationships/customXml" Target="../ink/ink1051.xml"/><Relationship Id="rId42" Type="http://schemas.openxmlformats.org/officeDocument/2006/relationships/customXml" Target="../ink/ink919.xml"/><Relationship Id="rId84" Type="http://schemas.openxmlformats.org/officeDocument/2006/relationships/customXml" Target="../ink/ink940.xml"/><Relationship Id="rId138" Type="http://schemas.openxmlformats.org/officeDocument/2006/relationships/customXml" Target="../ink/ink967.xml"/><Relationship Id="rId345" Type="http://schemas.openxmlformats.org/officeDocument/2006/relationships/customXml" Target="../ink/ink1072.xml"/><Relationship Id="rId387" Type="http://schemas.openxmlformats.org/officeDocument/2006/relationships/customXml" Target="../ink/ink1093.xml"/><Relationship Id="rId191" Type="http://schemas.openxmlformats.org/officeDocument/2006/relationships/image" Target="../media/image503.png"/><Relationship Id="rId205" Type="http://schemas.openxmlformats.org/officeDocument/2006/relationships/image" Target="../media/image510.png"/><Relationship Id="rId247" Type="http://schemas.openxmlformats.org/officeDocument/2006/relationships/image" Target="../media/image530.png"/><Relationship Id="rId412" Type="http://schemas.openxmlformats.org/officeDocument/2006/relationships/image" Target="../media/image612.png"/><Relationship Id="rId107" Type="http://schemas.openxmlformats.org/officeDocument/2006/relationships/image" Target="../media/image463.png"/><Relationship Id="rId289" Type="http://schemas.openxmlformats.org/officeDocument/2006/relationships/image" Target="../media/image551.png"/><Relationship Id="rId454" Type="http://schemas.openxmlformats.org/officeDocument/2006/relationships/image" Target="../media/image632.png"/><Relationship Id="rId11" Type="http://schemas.openxmlformats.org/officeDocument/2006/relationships/image" Target="../media/image417.png"/><Relationship Id="rId53" Type="http://schemas.openxmlformats.org/officeDocument/2006/relationships/image" Target="../media/image438.png"/><Relationship Id="rId149" Type="http://schemas.openxmlformats.org/officeDocument/2006/relationships/image" Target="../media/image484.png"/><Relationship Id="rId314" Type="http://schemas.openxmlformats.org/officeDocument/2006/relationships/image" Target="../media/image563.png"/><Relationship Id="rId356" Type="http://schemas.openxmlformats.org/officeDocument/2006/relationships/image" Target="../media/image584.png"/><Relationship Id="rId398" Type="http://schemas.openxmlformats.org/officeDocument/2006/relationships/image" Target="../media/image605.png"/><Relationship Id="rId95" Type="http://schemas.openxmlformats.org/officeDocument/2006/relationships/image" Target="../media/image457.png"/><Relationship Id="rId160" Type="http://schemas.openxmlformats.org/officeDocument/2006/relationships/customXml" Target="../ink/ink978.xml"/><Relationship Id="rId216" Type="http://schemas.openxmlformats.org/officeDocument/2006/relationships/customXml" Target="../ink/ink1007.xml"/><Relationship Id="rId423" Type="http://schemas.openxmlformats.org/officeDocument/2006/relationships/customXml" Target="../ink/ink1111.xml"/><Relationship Id="rId258" Type="http://schemas.openxmlformats.org/officeDocument/2006/relationships/customXml" Target="../ink/ink1028.xml"/><Relationship Id="rId22" Type="http://schemas.openxmlformats.org/officeDocument/2006/relationships/customXml" Target="../ink/ink909.xml"/><Relationship Id="rId64" Type="http://schemas.openxmlformats.org/officeDocument/2006/relationships/customXml" Target="../ink/ink930.xml"/><Relationship Id="rId118" Type="http://schemas.openxmlformats.org/officeDocument/2006/relationships/customXml" Target="../ink/ink957.xml"/><Relationship Id="rId325" Type="http://schemas.openxmlformats.org/officeDocument/2006/relationships/customXml" Target="../ink/ink1062.xml"/><Relationship Id="rId367" Type="http://schemas.openxmlformats.org/officeDocument/2006/relationships/customXml" Target="../ink/ink1083.xml"/><Relationship Id="rId171" Type="http://schemas.openxmlformats.org/officeDocument/2006/relationships/image" Target="../media/image493.png"/><Relationship Id="rId227" Type="http://schemas.openxmlformats.org/officeDocument/2006/relationships/image" Target="../media/image521.png"/><Relationship Id="rId269" Type="http://schemas.openxmlformats.org/officeDocument/2006/relationships/image" Target="../media/image541.png"/><Relationship Id="rId434" Type="http://schemas.openxmlformats.org/officeDocument/2006/relationships/image" Target="../media/image623.png"/><Relationship Id="rId33" Type="http://schemas.openxmlformats.org/officeDocument/2006/relationships/image" Target="../media/image428.png"/><Relationship Id="rId129" Type="http://schemas.openxmlformats.org/officeDocument/2006/relationships/image" Target="../media/image474.png"/><Relationship Id="rId280" Type="http://schemas.openxmlformats.org/officeDocument/2006/relationships/customXml" Target="../ink/ink1039.xml"/><Relationship Id="rId336" Type="http://schemas.openxmlformats.org/officeDocument/2006/relationships/image" Target="../media/image574.png"/><Relationship Id="rId75" Type="http://schemas.openxmlformats.org/officeDocument/2006/relationships/image" Target="../media/image448.png"/><Relationship Id="rId140" Type="http://schemas.openxmlformats.org/officeDocument/2006/relationships/customXml" Target="../ink/ink968.xml"/><Relationship Id="rId182" Type="http://schemas.openxmlformats.org/officeDocument/2006/relationships/customXml" Target="../ink/ink990.xml"/><Relationship Id="rId378" Type="http://schemas.openxmlformats.org/officeDocument/2006/relationships/image" Target="../media/image595.png"/><Relationship Id="rId403" Type="http://schemas.openxmlformats.org/officeDocument/2006/relationships/customXml" Target="../ink/ink1101.xml"/><Relationship Id="rId6" Type="http://schemas.openxmlformats.org/officeDocument/2006/relationships/customXml" Target="../ink/ink901.xml"/><Relationship Id="rId238" Type="http://schemas.openxmlformats.org/officeDocument/2006/relationships/customXml" Target="../ink/ink1018.xml"/><Relationship Id="rId445" Type="http://schemas.openxmlformats.org/officeDocument/2006/relationships/customXml" Target="../ink/ink1122.xml"/><Relationship Id="rId291" Type="http://schemas.openxmlformats.org/officeDocument/2006/relationships/image" Target="../media/image552.png"/><Relationship Id="rId305" Type="http://schemas.openxmlformats.org/officeDocument/2006/relationships/customXml" Target="../ink/ink1052.xml"/><Relationship Id="rId347" Type="http://schemas.openxmlformats.org/officeDocument/2006/relationships/customXml" Target="../ink/ink1073.xml"/><Relationship Id="rId44" Type="http://schemas.openxmlformats.org/officeDocument/2006/relationships/customXml" Target="../ink/ink920.xml"/><Relationship Id="rId86" Type="http://schemas.openxmlformats.org/officeDocument/2006/relationships/customXml" Target="../ink/ink941.xml"/><Relationship Id="rId151" Type="http://schemas.openxmlformats.org/officeDocument/2006/relationships/image" Target="../media/image485.png"/><Relationship Id="rId389" Type="http://schemas.openxmlformats.org/officeDocument/2006/relationships/customXml" Target="../ink/ink1094.xml"/><Relationship Id="rId193" Type="http://schemas.openxmlformats.org/officeDocument/2006/relationships/image" Target="../media/image504.png"/><Relationship Id="rId207" Type="http://schemas.openxmlformats.org/officeDocument/2006/relationships/image" Target="../media/image511.png"/><Relationship Id="rId249" Type="http://schemas.openxmlformats.org/officeDocument/2006/relationships/image" Target="../media/image531.png"/><Relationship Id="rId414" Type="http://schemas.openxmlformats.org/officeDocument/2006/relationships/image" Target="../media/image613.png"/><Relationship Id="rId456" Type="http://schemas.openxmlformats.org/officeDocument/2006/relationships/image" Target="../media/image633.png"/><Relationship Id="rId13" Type="http://schemas.openxmlformats.org/officeDocument/2006/relationships/image" Target="../media/image418.png"/><Relationship Id="rId109" Type="http://schemas.openxmlformats.org/officeDocument/2006/relationships/image" Target="../media/image464.png"/><Relationship Id="rId260" Type="http://schemas.openxmlformats.org/officeDocument/2006/relationships/customXml" Target="../ink/ink1029.xml"/><Relationship Id="rId316" Type="http://schemas.openxmlformats.org/officeDocument/2006/relationships/image" Target="../media/image564.png"/><Relationship Id="rId55" Type="http://schemas.openxmlformats.org/officeDocument/2006/relationships/image" Target="../media/image439.png"/><Relationship Id="rId97" Type="http://schemas.openxmlformats.org/officeDocument/2006/relationships/image" Target="../media/image458.png"/><Relationship Id="rId120" Type="http://schemas.openxmlformats.org/officeDocument/2006/relationships/customXml" Target="../ink/ink958.xml"/><Relationship Id="rId358" Type="http://schemas.openxmlformats.org/officeDocument/2006/relationships/image" Target="../media/image585.png"/><Relationship Id="rId162" Type="http://schemas.openxmlformats.org/officeDocument/2006/relationships/customXml" Target="../ink/ink979.xml"/><Relationship Id="rId218" Type="http://schemas.openxmlformats.org/officeDocument/2006/relationships/customXml" Target="../ink/ink1008.xml"/><Relationship Id="rId425" Type="http://schemas.openxmlformats.org/officeDocument/2006/relationships/customXml" Target="../ink/ink1112.xml"/><Relationship Id="rId271" Type="http://schemas.openxmlformats.org/officeDocument/2006/relationships/image" Target="../media/image542.png"/><Relationship Id="rId24" Type="http://schemas.openxmlformats.org/officeDocument/2006/relationships/customXml" Target="../ink/ink910.xml"/><Relationship Id="rId66" Type="http://schemas.openxmlformats.org/officeDocument/2006/relationships/customXml" Target="../ink/ink931.xml"/><Relationship Id="rId131" Type="http://schemas.openxmlformats.org/officeDocument/2006/relationships/image" Target="../media/image475.png"/><Relationship Id="rId327" Type="http://schemas.openxmlformats.org/officeDocument/2006/relationships/customXml" Target="../ink/ink1063.xml"/><Relationship Id="rId369" Type="http://schemas.openxmlformats.org/officeDocument/2006/relationships/customXml" Target="../ink/ink1084.xml"/><Relationship Id="rId173" Type="http://schemas.openxmlformats.org/officeDocument/2006/relationships/image" Target="../media/image494.png"/><Relationship Id="rId229" Type="http://schemas.openxmlformats.org/officeDocument/2006/relationships/image" Target="../media/image522.png"/><Relationship Id="rId380" Type="http://schemas.openxmlformats.org/officeDocument/2006/relationships/image" Target="../media/image596.png"/><Relationship Id="rId436" Type="http://schemas.openxmlformats.org/officeDocument/2006/relationships/image" Target="../media/image624.png"/><Relationship Id="rId240" Type="http://schemas.openxmlformats.org/officeDocument/2006/relationships/customXml" Target="../ink/ink1019.xml"/><Relationship Id="rId35" Type="http://schemas.openxmlformats.org/officeDocument/2006/relationships/image" Target="../media/image429.png"/><Relationship Id="rId77" Type="http://schemas.openxmlformats.org/officeDocument/2006/relationships/image" Target="../media/image449.png"/><Relationship Id="rId100" Type="http://schemas.openxmlformats.org/officeDocument/2006/relationships/customXml" Target="../ink/ink948.xml"/><Relationship Id="rId282" Type="http://schemas.openxmlformats.org/officeDocument/2006/relationships/customXml" Target="../ink/ink1040.xml"/><Relationship Id="rId338" Type="http://schemas.openxmlformats.org/officeDocument/2006/relationships/image" Target="../media/image575.png"/><Relationship Id="rId8" Type="http://schemas.openxmlformats.org/officeDocument/2006/relationships/customXml" Target="../ink/ink902.xml"/><Relationship Id="rId142" Type="http://schemas.openxmlformats.org/officeDocument/2006/relationships/customXml" Target="../ink/ink969.xml"/><Relationship Id="rId184" Type="http://schemas.openxmlformats.org/officeDocument/2006/relationships/customXml" Target="../ink/ink991.xml"/><Relationship Id="rId391" Type="http://schemas.openxmlformats.org/officeDocument/2006/relationships/customXml" Target="../ink/ink1095.xml"/><Relationship Id="rId405" Type="http://schemas.openxmlformats.org/officeDocument/2006/relationships/customXml" Target="../ink/ink1102.xml"/><Relationship Id="rId447" Type="http://schemas.openxmlformats.org/officeDocument/2006/relationships/customXml" Target="../ink/ink1123.xml"/><Relationship Id="rId251" Type="http://schemas.openxmlformats.org/officeDocument/2006/relationships/image" Target="../media/image532.png"/><Relationship Id="rId46" Type="http://schemas.openxmlformats.org/officeDocument/2006/relationships/customXml" Target="../ink/ink921.xml"/><Relationship Id="rId293" Type="http://schemas.openxmlformats.org/officeDocument/2006/relationships/customXml" Target="../ink/ink1046.xml"/><Relationship Id="rId307" Type="http://schemas.openxmlformats.org/officeDocument/2006/relationships/customXml" Target="../ink/ink1053.xml"/><Relationship Id="rId349" Type="http://schemas.openxmlformats.org/officeDocument/2006/relationships/customXml" Target="../ink/ink1074.xml"/><Relationship Id="rId88" Type="http://schemas.openxmlformats.org/officeDocument/2006/relationships/customXml" Target="../ink/ink942.xml"/><Relationship Id="rId111" Type="http://schemas.openxmlformats.org/officeDocument/2006/relationships/image" Target="../media/image465.png"/><Relationship Id="rId153" Type="http://schemas.openxmlformats.org/officeDocument/2006/relationships/image" Target="../media/image486.png"/><Relationship Id="rId195" Type="http://schemas.openxmlformats.org/officeDocument/2006/relationships/image" Target="../media/image505.png"/><Relationship Id="rId209" Type="http://schemas.openxmlformats.org/officeDocument/2006/relationships/image" Target="../media/image512.png"/><Relationship Id="rId360" Type="http://schemas.openxmlformats.org/officeDocument/2006/relationships/image" Target="../media/image586.png"/><Relationship Id="rId416" Type="http://schemas.openxmlformats.org/officeDocument/2006/relationships/image" Target="../media/image614.png"/><Relationship Id="rId220" Type="http://schemas.openxmlformats.org/officeDocument/2006/relationships/customXml" Target="../ink/ink1009.xml"/><Relationship Id="rId458" Type="http://schemas.openxmlformats.org/officeDocument/2006/relationships/image" Target="../media/image634.png"/><Relationship Id="rId15" Type="http://schemas.openxmlformats.org/officeDocument/2006/relationships/image" Target="../media/image419.png"/><Relationship Id="rId57" Type="http://schemas.openxmlformats.org/officeDocument/2006/relationships/image" Target="../media/image440.png"/><Relationship Id="rId262" Type="http://schemas.openxmlformats.org/officeDocument/2006/relationships/customXml" Target="../ink/ink1030.xml"/><Relationship Id="rId318" Type="http://schemas.openxmlformats.org/officeDocument/2006/relationships/image" Target="../media/image565.png"/><Relationship Id="rId99" Type="http://schemas.openxmlformats.org/officeDocument/2006/relationships/image" Target="../media/image459.png"/><Relationship Id="rId122" Type="http://schemas.openxmlformats.org/officeDocument/2006/relationships/customXml" Target="../ink/ink959.xml"/><Relationship Id="rId164" Type="http://schemas.openxmlformats.org/officeDocument/2006/relationships/customXml" Target="../ink/ink981.xml"/><Relationship Id="rId371" Type="http://schemas.openxmlformats.org/officeDocument/2006/relationships/customXml" Target="../ink/ink1085.xml"/><Relationship Id="rId427" Type="http://schemas.openxmlformats.org/officeDocument/2006/relationships/customXml" Target="../ink/ink1113.xml"/><Relationship Id="rId26" Type="http://schemas.openxmlformats.org/officeDocument/2006/relationships/customXml" Target="../ink/ink911.xml"/><Relationship Id="rId231" Type="http://schemas.openxmlformats.org/officeDocument/2006/relationships/image" Target="../media/image523.png"/><Relationship Id="rId273" Type="http://schemas.openxmlformats.org/officeDocument/2006/relationships/image" Target="../media/image543.png"/><Relationship Id="rId329" Type="http://schemas.openxmlformats.org/officeDocument/2006/relationships/customXml" Target="../ink/ink1064.xml"/><Relationship Id="rId68" Type="http://schemas.openxmlformats.org/officeDocument/2006/relationships/customXml" Target="../ink/ink932.xml"/><Relationship Id="rId133" Type="http://schemas.openxmlformats.org/officeDocument/2006/relationships/image" Target="../media/image476.png"/><Relationship Id="rId175" Type="http://schemas.openxmlformats.org/officeDocument/2006/relationships/image" Target="../media/image495.png"/><Relationship Id="rId340" Type="http://schemas.openxmlformats.org/officeDocument/2006/relationships/image" Target="../media/image576.png"/><Relationship Id="rId200" Type="http://schemas.openxmlformats.org/officeDocument/2006/relationships/customXml" Target="../ink/ink999.xml"/><Relationship Id="rId382" Type="http://schemas.openxmlformats.org/officeDocument/2006/relationships/image" Target="../media/image597.png"/><Relationship Id="rId438" Type="http://schemas.openxmlformats.org/officeDocument/2006/relationships/image" Target="../media/image625.png"/><Relationship Id="rId242" Type="http://schemas.openxmlformats.org/officeDocument/2006/relationships/customXml" Target="../ink/ink1020.xml"/><Relationship Id="rId284" Type="http://schemas.openxmlformats.org/officeDocument/2006/relationships/customXml" Target="../ink/ink1041.xml"/><Relationship Id="rId37" Type="http://schemas.openxmlformats.org/officeDocument/2006/relationships/image" Target="../media/image430.png"/><Relationship Id="rId79" Type="http://schemas.openxmlformats.org/officeDocument/2006/relationships/image" Target="../media/image301.png"/><Relationship Id="rId102" Type="http://schemas.openxmlformats.org/officeDocument/2006/relationships/customXml" Target="../ink/ink949.xml"/><Relationship Id="rId144" Type="http://schemas.openxmlformats.org/officeDocument/2006/relationships/customXml" Target="../ink/ink970.xml"/><Relationship Id="rId90" Type="http://schemas.openxmlformats.org/officeDocument/2006/relationships/customXml" Target="../ink/ink943.xml"/><Relationship Id="rId186" Type="http://schemas.openxmlformats.org/officeDocument/2006/relationships/customXml" Target="../ink/ink992.xml"/><Relationship Id="rId351" Type="http://schemas.openxmlformats.org/officeDocument/2006/relationships/customXml" Target="../ink/ink1075.xml"/><Relationship Id="rId393" Type="http://schemas.openxmlformats.org/officeDocument/2006/relationships/customXml" Target="../ink/ink1096.xml"/><Relationship Id="rId407" Type="http://schemas.openxmlformats.org/officeDocument/2006/relationships/customXml" Target="../ink/ink1103.xml"/><Relationship Id="rId449" Type="http://schemas.openxmlformats.org/officeDocument/2006/relationships/customXml" Target="../ink/ink1124.xml"/><Relationship Id="rId211" Type="http://schemas.openxmlformats.org/officeDocument/2006/relationships/image" Target="../media/image513.png"/><Relationship Id="rId253" Type="http://schemas.openxmlformats.org/officeDocument/2006/relationships/image" Target="../media/image533.png"/><Relationship Id="rId295" Type="http://schemas.openxmlformats.org/officeDocument/2006/relationships/customXml" Target="../ink/ink1047.xml"/><Relationship Id="rId309" Type="http://schemas.openxmlformats.org/officeDocument/2006/relationships/customXml" Target="../ink/ink1054.xml"/><Relationship Id="rId460" Type="http://schemas.openxmlformats.org/officeDocument/2006/relationships/image" Target="../media/image635.png"/><Relationship Id="rId48" Type="http://schemas.openxmlformats.org/officeDocument/2006/relationships/customXml" Target="../ink/ink922.xml"/><Relationship Id="rId113" Type="http://schemas.openxmlformats.org/officeDocument/2006/relationships/image" Target="../media/image466.png"/><Relationship Id="rId320" Type="http://schemas.openxmlformats.org/officeDocument/2006/relationships/image" Target="../media/image566.png"/><Relationship Id="rId155" Type="http://schemas.openxmlformats.org/officeDocument/2006/relationships/image" Target="../media/image487.png"/><Relationship Id="rId197" Type="http://schemas.openxmlformats.org/officeDocument/2006/relationships/image" Target="../media/image506.png"/><Relationship Id="rId362" Type="http://schemas.openxmlformats.org/officeDocument/2006/relationships/image" Target="../media/image587.png"/><Relationship Id="rId418" Type="http://schemas.openxmlformats.org/officeDocument/2006/relationships/image" Target="../media/image615.png"/><Relationship Id="rId222" Type="http://schemas.openxmlformats.org/officeDocument/2006/relationships/customXml" Target="../ink/ink1010.xml"/><Relationship Id="rId264" Type="http://schemas.openxmlformats.org/officeDocument/2006/relationships/customXml" Target="../ink/ink1031.xml"/><Relationship Id="rId17" Type="http://schemas.openxmlformats.org/officeDocument/2006/relationships/image" Target="../media/image420.png"/><Relationship Id="rId59" Type="http://schemas.openxmlformats.org/officeDocument/2006/relationships/image" Target="../media/image441.png"/><Relationship Id="rId124" Type="http://schemas.openxmlformats.org/officeDocument/2006/relationships/customXml" Target="../ink/ink960.xml"/><Relationship Id="rId70" Type="http://schemas.openxmlformats.org/officeDocument/2006/relationships/customXml" Target="../ink/ink933.xml"/><Relationship Id="rId166" Type="http://schemas.openxmlformats.org/officeDocument/2006/relationships/customXml" Target="../ink/ink982.xml"/><Relationship Id="rId331" Type="http://schemas.openxmlformats.org/officeDocument/2006/relationships/customXml" Target="../ink/ink1065.xml"/><Relationship Id="rId373" Type="http://schemas.openxmlformats.org/officeDocument/2006/relationships/customXml" Target="../ink/ink1086.xml"/><Relationship Id="rId429" Type="http://schemas.openxmlformats.org/officeDocument/2006/relationships/customXml" Target="../ink/ink111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24.png"/><Relationship Id="rId440" Type="http://schemas.openxmlformats.org/officeDocument/2006/relationships/image" Target="../media/image626.png"/><Relationship Id="rId28" Type="http://schemas.openxmlformats.org/officeDocument/2006/relationships/customXml" Target="../ink/ink912.xml"/><Relationship Id="rId275" Type="http://schemas.openxmlformats.org/officeDocument/2006/relationships/image" Target="../media/image544.png"/><Relationship Id="rId300" Type="http://schemas.openxmlformats.org/officeDocument/2006/relationships/image" Target="../media/image556.png"/><Relationship Id="rId81" Type="http://schemas.openxmlformats.org/officeDocument/2006/relationships/image" Target="../media/image450.png"/><Relationship Id="rId135" Type="http://schemas.openxmlformats.org/officeDocument/2006/relationships/image" Target="../media/image477.png"/><Relationship Id="rId177" Type="http://schemas.openxmlformats.org/officeDocument/2006/relationships/image" Target="../media/image496.png"/><Relationship Id="rId342" Type="http://schemas.openxmlformats.org/officeDocument/2006/relationships/image" Target="../media/image577.png"/><Relationship Id="rId384" Type="http://schemas.openxmlformats.org/officeDocument/2006/relationships/image" Target="../media/image598.png"/><Relationship Id="rId202" Type="http://schemas.openxmlformats.org/officeDocument/2006/relationships/customXml" Target="../ink/ink1000.xml"/><Relationship Id="rId244" Type="http://schemas.openxmlformats.org/officeDocument/2006/relationships/customXml" Target="../ink/ink1021.xml"/><Relationship Id="rId39" Type="http://schemas.openxmlformats.org/officeDocument/2006/relationships/image" Target="../media/image431.png"/><Relationship Id="rId286" Type="http://schemas.openxmlformats.org/officeDocument/2006/relationships/customXml" Target="../ink/ink1042.xml"/><Relationship Id="rId451" Type="http://schemas.openxmlformats.org/officeDocument/2006/relationships/customXml" Target="../ink/ink1125.xml"/><Relationship Id="rId50" Type="http://schemas.openxmlformats.org/officeDocument/2006/relationships/customXml" Target="../ink/ink923.xml"/><Relationship Id="rId104" Type="http://schemas.openxmlformats.org/officeDocument/2006/relationships/customXml" Target="../ink/ink950.xml"/><Relationship Id="rId146" Type="http://schemas.openxmlformats.org/officeDocument/2006/relationships/customXml" Target="../ink/ink971.xml"/><Relationship Id="rId188" Type="http://schemas.openxmlformats.org/officeDocument/2006/relationships/customXml" Target="../ink/ink993.xml"/><Relationship Id="rId311" Type="http://schemas.openxmlformats.org/officeDocument/2006/relationships/customXml" Target="../ink/ink1055.xml"/><Relationship Id="rId353" Type="http://schemas.openxmlformats.org/officeDocument/2006/relationships/customXml" Target="../ink/ink1076.xml"/><Relationship Id="rId395" Type="http://schemas.openxmlformats.org/officeDocument/2006/relationships/customXml" Target="../ink/ink1097.xml"/><Relationship Id="rId409" Type="http://schemas.openxmlformats.org/officeDocument/2006/relationships/customXml" Target="../ink/ink1104.xml"/><Relationship Id="rId92" Type="http://schemas.openxmlformats.org/officeDocument/2006/relationships/customXml" Target="../ink/ink944.xml"/><Relationship Id="rId213" Type="http://schemas.openxmlformats.org/officeDocument/2006/relationships/image" Target="../media/image514.png"/><Relationship Id="rId420" Type="http://schemas.openxmlformats.org/officeDocument/2006/relationships/image" Target="../media/image616.png"/><Relationship Id="rId255" Type="http://schemas.openxmlformats.org/officeDocument/2006/relationships/image" Target="../media/image534.png"/><Relationship Id="rId297" Type="http://schemas.openxmlformats.org/officeDocument/2006/relationships/customXml" Target="../ink/ink1048.xml"/><Relationship Id="rId462" Type="http://schemas.openxmlformats.org/officeDocument/2006/relationships/image" Target="../media/image6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42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3.xml"/><Relationship Id="rId5" Type="http://schemas.openxmlformats.org/officeDocument/2006/relationships/image" Target="../media/image641.png"/><Relationship Id="rId4" Type="http://schemas.openxmlformats.org/officeDocument/2006/relationships/customXml" Target="../ink/ink113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90.xml"/><Relationship Id="rId671" Type="http://schemas.openxmlformats.org/officeDocument/2006/relationships/customXml" Target="../ink/ink1472.xml"/><Relationship Id="rId769" Type="http://schemas.openxmlformats.org/officeDocument/2006/relationships/customXml" Target="../ink/ink1521.xml"/><Relationship Id="rId21" Type="http://schemas.openxmlformats.org/officeDocument/2006/relationships/customXml" Target="../ink/ink1142.xml"/><Relationship Id="rId324" Type="http://schemas.openxmlformats.org/officeDocument/2006/relationships/image" Target="../media/image802.png"/><Relationship Id="rId531" Type="http://schemas.openxmlformats.org/officeDocument/2006/relationships/customXml" Target="../ink/ink1397.xml"/><Relationship Id="rId629" Type="http://schemas.openxmlformats.org/officeDocument/2006/relationships/customXml" Target="../ink/ink1451.xml"/><Relationship Id="rId170" Type="http://schemas.openxmlformats.org/officeDocument/2006/relationships/image" Target="../media/image725.png"/><Relationship Id="rId836" Type="http://schemas.openxmlformats.org/officeDocument/2006/relationships/image" Target="../media/image1052.png"/><Relationship Id="rId268" Type="http://schemas.openxmlformats.org/officeDocument/2006/relationships/image" Target="../media/image774.png"/><Relationship Id="rId475" Type="http://schemas.openxmlformats.org/officeDocument/2006/relationships/customXml" Target="../ink/ink1369.xml"/><Relationship Id="rId682" Type="http://schemas.openxmlformats.org/officeDocument/2006/relationships/image" Target="../media/image975.png"/><Relationship Id="rId32" Type="http://schemas.openxmlformats.org/officeDocument/2006/relationships/image" Target="../media/image656.png"/><Relationship Id="rId128" Type="http://schemas.openxmlformats.org/officeDocument/2006/relationships/image" Target="../media/image704.png"/><Relationship Id="rId335" Type="http://schemas.openxmlformats.org/officeDocument/2006/relationships/customXml" Target="../ink/ink1299.xml"/><Relationship Id="rId542" Type="http://schemas.openxmlformats.org/officeDocument/2006/relationships/image" Target="../media/image910.png"/><Relationship Id="rId181" Type="http://schemas.openxmlformats.org/officeDocument/2006/relationships/customXml" Target="../ink/ink1222.xml"/><Relationship Id="rId402" Type="http://schemas.openxmlformats.org/officeDocument/2006/relationships/image" Target="../media/image840.png"/><Relationship Id="rId279" Type="http://schemas.openxmlformats.org/officeDocument/2006/relationships/customXml" Target="../ink/ink1271.xml"/><Relationship Id="rId486" Type="http://schemas.openxmlformats.org/officeDocument/2006/relationships/image" Target="../media/image882.png"/><Relationship Id="rId693" Type="http://schemas.openxmlformats.org/officeDocument/2006/relationships/customXml" Target="../ink/ink1483.xml"/><Relationship Id="rId707" Type="http://schemas.openxmlformats.org/officeDocument/2006/relationships/customXml" Target="../ink/ink1490.xml"/><Relationship Id="rId43" Type="http://schemas.openxmlformats.org/officeDocument/2006/relationships/customXml" Target="../ink/ink1153.xml"/><Relationship Id="rId139" Type="http://schemas.openxmlformats.org/officeDocument/2006/relationships/customXml" Target="../ink/ink1201.xml"/><Relationship Id="rId346" Type="http://schemas.openxmlformats.org/officeDocument/2006/relationships/image" Target="../media/image813.png"/><Relationship Id="rId553" Type="http://schemas.openxmlformats.org/officeDocument/2006/relationships/customXml" Target="../ink/ink1408.xml"/><Relationship Id="rId760" Type="http://schemas.openxmlformats.org/officeDocument/2006/relationships/image" Target="../media/image1014.png"/><Relationship Id="rId192" Type="http://schemas.openxmlformats.org/officeDocument/2006/relationships/image" Target="../media/image736.png"/><Relationship Id="rId206" Type="http://schemas.openxmlformats.org/officeDocument/2006/relationships/image" Target="../media/image743.png"/><Relationship Id="rId413" Type="http://schemas.openxmlformats.org/officeDocument/2006/relationships/customXml" Target="../ink/ink1338.xml"/><Relationship Id="rId497" Type="http://schemas.openxmlformats.org/officeDocument/2006/relationships/customXml" Target="../ink/ink1380.xml"/><Relationship Id="rId620" Type="http://schemas.openxmlformats.org/officeDocument/2006/relationships/image" Target="../media/image944.png"/><Relationship Id="rId718" Type="http://schemas.openxmlformats.org/officeDocument/2006/relationships/image" Target="../media/image993.png"/><Relationship Id="rId357" Type="http://schemas.openxmlformats.org/officeDocument/2006/relationships/customXml" Target="../ink/ink1310.xml"/><Relationship Id="rId54" Type="http://schemas.openxmlformats.org/officeDocument/2006/relationships/image" Target="../media/image667.png"/><Relationship Id="rId217" Type="http://schemas.openxmlformats.org/officeDocument/2006/relationships/customXml" Target="../ink/ink1240.xml"/><Relationship Id="rId564" Type="http://schemas.openxmlformats.org/officeDocument/2006/relationships/customXml" Target="../ink/ink1414.xml"/><Relationship Id="rId771" Type="http://schemas.openxmlformats.org/officeDocument/2006/relationships/customXml" Target="../ink/ink1522.xml"/><Relationship Id="rId424" Type="http://schemas.openxmlformats.org/officeDocument/2006/relationships/image" Target="../media/image851.png"/><Relationship Id="rId631" Type="http://schemas.openxmlformats.org/officeDocument/2006/relationships/customXml" Target="../ink/ink1452.xml"/><Relationship Id="rId729" Type="http://schemas.openxmlformats.org/officeDocument/2006/relationships/customXml" Target="../ink/ink1501.xml"/><Relationship Id="rId270" Type="http://schemas.openxmlformats.org/officeDocument/2006/relationships/image" Target="../media/image775.png"/><Relationship Id="rId65" Type="http://schemas.openxmlformats.org/officeDocument/2006/relationships/customXml" Target="../ink/ink1164.xml"/><Relationship Id="rId130" Type="http://schemas.openxmlformats.org/officeDocument/2006/relationships/image" Target="../media/image705.png"/><Relationship Id="rId368" Type="http://schemas.openxmlformats.org/officeDocument/2006/relationships/image" Target="../media/image824.png"/><Relationship Id="rId575" Type="http://schemas.openxmlformats.org/officeDocument/2006/relationships/customXml" Target="../ink/ink1424.xml"/><Relationship Id="rId782" Type="http://schemas.openxmlformats.org/officeDocument/2006/relationships/image" Target="../media/image1025.png"/><Relationship Id="rId228" Type="http://schemas.openxmlformats.org/officeDocument/2006/relationships/image" Target="../media/image754.png"/><Relationship Id="rId435" Type="http://schemas.openxmlformats.org/officeDocument/2006/relationships/customXml" Target="../ink/ink1349.xml"/><Relationship Id="rId642" Type="http://schemas.openxmlformats.org/officeDocument/2006/relationships/image" Target="../media/image955.png"/><Relationship Id="rId281" Type="http://schemas.openxmlformats.org/officeDocument/2006/relationships/customXml" Target="../ink/ink1272.xml"/><Relationship Id="rId502" Type="http://schemas.openxmlformats.org/officeDocument/2006/relationships/image" Target="../media/image890.png"/><Relationship Id="rId76" Type="http://schemas.openxmlformats.org/officeDocument/2006/relationships/image" Target="../media/image678.png"/><Relationship Id="rId141" Type="http://schemas.openxmlformats.org/officeDocument/2006/relationships/customXml" Target="../ink/ink1202.xml"/><Relationship Id="rId379" Type="http://schemas.openxmlformats.org/officeDocument/2006/relationships/customXml" Target="../ink/ink1321.xml"/><Relationship Id="rId586" Type="http://schemas.openxmlformats.org/officeDocument/2006/relationships/image" Target="../media/image927.png"/><Relationship Id="rId793" Type="http://schemas.openxmlformats.org/officeDocument/2006/relationships/customXml" Target="../ink/ink1533.xml"/><Relationship Id="rId807" Type="http://schemas.openxmlformats.org/officeDocument/2006/relationships/customXml" Target="../ink/ink1540.xml"/><Relationship Id="rId7" Type="http://schemas.openxmlformats.org/officeDocument/2006/relationships/customXml" Target="../ink/ink1135.xml"/><Relationship Id="rId239" Type="http://schemas.openxmlformats.org/officeDocument/2006/relationships/customXml" Target="../ink/ink1251.xml"/><Relationship Id="rId446" Type="http://schemas.openxmlformats.org/officeDocument/2006/relationships/image" Target="../media/image862.png"/><Relationship Id="rId653" Type="http://schemas.openxmlformats.org/officeDocument/2006/relationships/customXml" Target="../ink/ink1463.xml"/><Relationship Id="rId292" Type="http://schemas.openxmlformats.org/officeDocument/2006/relationships/image" Target="../media/image786.png"/><Relationship Id="rId306" Type="http://schemas.openxmlformats.org/officeDocument/2006/relationships/image" Target="../media/image793.png"/><Relationship Id="rId87" Type="http://schemas.openxmlformats.org/officeDocument/2006/relationships/customXml" Target="../ink/ink1175.xml"/><Relationship Id="rId513" Type="http://schemas.openxmlformats.org/officeDocument/2006/relationships/customXml" Target="../ink/ink1388.xml"/><Relationship Id="rId597" Type="http://schemas.openxmlformats.org/officeDocument/2006/relationships/customXml" Target="../ink/ink1435.xml"/><Relationship Id="rId720" Type="http://schemas.openxmlformats.org/officeDocument/2006/relationships/image" Target="../media/image994.png"/><Relationship Id="rId818" Type="http://schemas.openxmlformats.org/officeDocument/2006/relationships/image" Target="../media/image1043.png"/><Relationship Id="rId152" Type="http://schemas.openxmlformats.org/officeDocument/2006/relationships/image" Target="../media/image716.png"/><Relationship Id="rId457" Type="http://schemas.openxmlformats.org/officeDocument/2006/relationships/customXml" Target="../ink/ink1360.xml"/><Relationship Id="rId664" Type="http://schemas.openxmlformats.org/officeDocument/2006/relationships/image" Target="../media/image966.png"/><Relationship Id="rId14" Type="http://schemas.openxmlformats.org/officeDocument/2006/relationships/image" Target="../media/image647.png"/><Relationship Id="rId317" Type="http://schemas.openxmlformats.org/officeDocument/2006/relationships/customXml" Target="../ink/ink1290.xml"/><Relationship Id="rId524" Type="http://schemas.openxmlformats.org/officeDocument/2006/relationships/image" Target="../media/image901.png"/><Relationship Id="rId731" Type="http://schemas.openxmlformats.org/officeDocument/2006/relationships/customXml" Target="../ink/ink1502.xml"/><Relationship Id="rId98" Type="http://schemas.openxmlformats.org/officeDocument/2006/relationships/image" Target="../media/image689.png"/><Relationship Id="rId163" Type="http://schemas.openxmlformats.org/officeDocument/2006/relationships/customXml" Target="../ink/ink1213.xml"/><Relationship Id="rId370" Type="http://schemas.openxmlformats.org/officeDocument/2006/relationships/image" Target="../media/image825.png"/><Relationship Id="rId829" Type="http://schemas.openxmlformats.org/officeDocument/2006/relationships/customXml" Target="../ink/ink1551.xml"/><Relationship Id="rId230" Type="http://schemas.openxmlformats.org/officeDocument/2006/relationships/image" Target="../media/image755.png"/><Relationship Id="rId468" Type="http://schemas.openxmlformats.org/officeDocument/2006/relationships/image" Target="../media/image873.png"/><Relationship Id="rId675" Type="http://schemas.openxmlformats.org/officeDocument/2006/relationships/customXml" Target="../ink/ink1474.xml"/><Relationship Id="rId25" Type="http://schemas.openxmlformats.org/officeDocument/2006/relationships/customXml" Target="../ink/ink1144.xml"/><Relationship Id="rId328" Type="http://schemas.openxmlformats.org/officeDocument/2006/relationships/image" Target="../media/image804.png"/><Relationship Id="rId535" Type="http://schemas.openxmlformats.org/officeDocument/2006/relationships/customXml" Target="../ink/ink1399.xml"/><Relationship Id="rId742" Type="http://schemas.openxmlformats.org/officeDocument/2006/relationships/image" Target="../media/image1005.png"/><Relationship Id="rId174" Type="http://schemas.openxmlformats.org/officeDocument/2006/relationships/image" Target="../media/image727.png"/><Relationship Id="rId381" Type="http://schemas.openxmlformats.org/officeDocument/2006/relationships/customXml" Target="../ink/ink1322.xml"/><Relationship Id="rId602" Type="http://schemas.openxmlformats.org/officeDocument/2006/relationships/image" Target="../media/image935.png"/><Relationship Id="rId241" Type="http://schemas.openxmlformats.org/officeDocument/2006/relationships/customXml" Target="../ink/ink1252.xml"/><Relationship Id="rId479" Type="http://schemas.openxmlformats.org/officeDocument/2006/relationships/customXml" Target="../ink/ink1371.xml"/><Relationship Id="rId686" Type="http://schemas.openxmlformats.org/officeDocument/2006/relationships/image" Target="../media/image977.png"/><Relationship Id="rId36" Type="http://schemas.openxmlformats.org/officeDocument/2006/relationships/image" Target="../media/image658.png"/><Relationship Id="rId339" Type="http://schemas.openxmlformats.org/officeDocument/2006/relationships/customXml" Target="../ink/ink1301.xml"/><Relationship Id="rId546" Type="http://schemas.openxmlformats.org/officeDocument/2006/relationships/image" Target="../media/image912.png"/><Relationship Id="rId753" Type="http://schemas.openxmlformats.org/officeDocument/2006/relationships/customXml" Target="../ink/ink1513.xml"/><Relationship Id="rId101" Type="http://schemas.openxmlformats.org/officeDocument/2006/relationships/customXml" Target="../ink/ink1182.xml"/><Relationship Id="rId185" Type="http://schemas.openxmlformats.org/officeDocument/2006/relationships/customXml" Target="../ink/ink1224.xml"/><Relationship Id="rId406" Type="http://schemas.openxmlformats.org/officeDocument/2006/relationships/image" Target="../media/image842.png"/><Relationship Id="rId392" Type="http://schemas.openxmlformats.org/officeDocument/2006/relationships/image" Target="../media/image836.png"/><Relationship Id="rId613" Type="http://schemas.openxmlformats.org/officeDocument/2006/relationships/customXml" Target="../ink/ink1443.xml"/><Relationship Id="rId697" Type="http://schemas.openxmlformats.org/officeDocument/2006/relationships/customXml" Target="../ink/ink1485.xml"/><Relationship Id="rId820" Type="http://schemas.openxmlformats.org/officeDocument/2006/relationships/image" Target="../media/image1044.png"/><Relationship Id="rId252" Type="http://schemas.openxmlformats.org/officeDocument/2006/relationships/image" Target="../media/image766.png"/><Relationship Id="rId47" Type="http://schemas.openxmlformats.org/officeDocument/2006/relationships/customXml" Target="../ink/ink1155.xml"/><Relationship Id="rId112" Type="http://schemas.openxmlformats.org/officeDocument/2006/relationships/image" Target="../media/image696.png"/><Relationship Id="rId557" Type="http://schemas.openxmlformats.org/officeDocument/2006/relationships/customXml" Target="../ink/ink1410.xml"/><Relationship Id="rId764" Type="http://schemas.openxmlformats.org/officeDocument/2006/relationships/image" Target="../media/image1016.png"/><Relationship Id="rId196" Type="http://schemas.openxmlformats.org/officeDocument/2006/relationships/image" Target="../media/image738.png"/><Relationship Id="rId417" Type="http://schemas.openxmlformats.org/officeDocument/2006/relationships/customXml" Target="../ink/ink1340.xml"/><Relationship Id="rId624" Type="http://schemas.openxmlformats.org/officeDocument/2006/relationships/image" Target="../media/image946.png"/><Relationship Id="rId831" Type="http://schemas.openxmlformats.org/officeDocument/2006/relationships/customXml" Target="../ink/ink1552.xml"/><Relationship Id="rId263" Type="http://schemas.openxmlformats.org/officeDocument/2006/relationships/customXml" Target="../ink/ink1263.xml"/><Relationship Id="rId470" Type="http://schemas.openxmlformats.org/officeDocument/2006/relationships/image" Target="../media/image874.png"/><Relationship Id="rId58" Type="http://schemas.openxmlformats.org/officeDocument/2006/relationships/image" Target="../media/image669.png"/><Relationship Id="rId123" Type="http://schemas.openxmlformats.org/officeDocument/2006/relationships/customXml" Target="../ink/ink1193.xml"/><Relationship Id="rId330" Type="http://schemas.openxmlformats.org/officeDocument/2006/relationships/image" Target="../media/image805.png"/><Relationship Id="rId568" Type="http://schemas.openxmlformats.org/officeDocument/2006/relationships/customXml" Target="../ink/ink1418.xml"/><Relationship Id="rId775" Type="http://schemas.openxmlformats.org/officeDocument/2006/relationships/customXml" Target="../ink/ink1524.xml"/><Relationship Id="rId428" Type="http://schemas.openxmlformats.org/officeDocument/2006/relationships/image" Target="../media/image853.png"/><Relationship Id="rId635" Type="http://schemas.openxmlformats.org/officeDocument/2006/relationships/customXml" Target="../ink/ink1454.xml"/><Relationship Id="rId842" Type="http://schemas.openxmlformats.org/officeDocument/2006/relationships/image" Target="../media/image1055.png"/><Relationship Id="rId274" Type="http://schemas.openxmlformats.org/officeDocument/2006/relationships/image" Target="../media/image777.png"/><Relationship Id="rId481" Type="http://schemas.openxmlformats.org/officeDocument/2006/relationships/customXml" Target="../ink/ink1372.xml"/><Relationship Id="rId702" Type="http://schemas.openxmlformats.org/officeDocument/2006/relationships/image" Target="../media/image985.png"/><Relationship Id="rId69" Type="http://schemas.openxmlformats.org/officeDocument/2006/relationships/customXml" Target="../ink/ink1166.xml"/><Relationship Id="rId134" Type="http://schemas.openxmlformats.org/officeDocument/2006/relationships/image" Target="../media/image707.png"/><Relationship Id="rId579" Type="http://schemas.openxmlformats.org/officeDocument/2006/relationships/customXml" Target="../ink/ink1426.xml"/><Relationship Id="rId786" Type="http://schemas.openxmlformats.org/officeDocument/2006/relationships/image" Target="../media/image1027.png"/><Relationship Id="rId341" Type="http://schemas.openxmlformats.org/officeDocument/2006/relationships/customXml" Target="../ink/ink1302.xml"/><Relationship Id="rId439" Type="http://schemas.openxmlformats.org/officeDocument/2006/relationships/customXml" Target="../ink/ink1351.xml"/><Relationship Id="rId646" Type="http://schemas.openxmlformats.org/officeDocument/2006/relationships/image" Target="../media/image957.png"/><Relationship Id="rId201" Type="http://schemas.openxmlformats.org/officeDocument/2006/relationships/customXml" Target="../ink/ink1232.xml"/><Relationship Id="rId285" Type="http://schemas.openxmlformats.org/officeDocument/2006/relationships/customXml" Target="../ink/ink1274.xml"/><Relationship Id="rId506" Type="http://schemas.openxmlformats.org/officeDocument/2006/relationships/image" Target="../media/image892.png"/><Relationship Id="rId492" Type="http://schemas.openxmlformats.org/officeDocument/2006/relationships/image" Target="../media/image885.png"/><Relationship Id="rId713" Type="http://schemas.openxmlformats.org/officeDocument/2006/relationships/customXml" Target="../ink/ink1493.xml"/><Relationship Id="rId797" Type="http://schemas.openxmlformats.org/officeDocument/2006/relationships/customXml" Target="../ink/ink1535.xml"/><Relationship Id="rId145" Type="http://schemas.openxmlformats.org/officeDocument/2006/relationships/customXml" Target="../ink/ink1204.xml"/><Relationship Id="rId352" Type="http://schemas.openxmlformats.org/officeDocument/2006/relationships/image" Target="../media/image816.png"/><Relationship Id="rId212" Type="http://schemas.openxmlformats.org/officeDocument/2006/relationships/image" Target="../media/image746.png"/><Relationship Id="rId657" Type="http://schemas.openxmlformats.org/officeDocument/2006/relationships/customXml" Target="../ink/ink1465.xml"/><Relationship Id="rId296" Type="http://schemas.openxmlformats.org/officeDocument/2006/relationships/image" Target="../media/image788.png"/><Relationship Id="rId517" Type="http://schemas.openxmlformats.org/officeDocument/2006/relationships/customXml" Target="../ink/ink1390.xml"/><Relationship Id="rId724" Type="http://schemas.openxmlformats.org/officeDocument/2006/relationships/image" Target="../media/image996.png"/><Relationship Id="rId60" Type="http://schemas.openxmlformats.org/officeDocument/2006/relationships/image" Target="../media/image670.png"/><Relationship Id="rId156" Type="http://schemas.openxmlformats.org/officeDocument/2006/relationships/image" Target="../media/image718.png"/><Relationship Id="rId363" Type="http://schemas.openxmlformats.org/officeDocument/2006/relationships/customXml" Target="../ink/ink1313.xml"/><Relationship Id="rId570" Type="http://schemas.openxmlformats.org/officeDocument/2006/relationships/customXml" Target="../ink/ink1420.xml"/><Relationship Id="rId223" Type="http://schemas.openxmlformats.org/officeDocument/2006/relationships/customXml" Target="../ink/ink1243.xml"/><Relationship Id="rId430" Type="http://schemas.openxmlformats.org/officeDocument/2006/relationships/image" Target="../media/image854.png"/><Relationship Id="rId668" Type="http://schemas.openxmlformats.org/officeDocument/2006/relationships/image" Target="../media/image968.png"/><Relationship Id="rId18" Type="http://schemas.openxmlformats.org/officeDocument/2006/relationships/image" Target="../media/image649.png"/><Relationship Id="rId528" Type="http://schemas.openxmlformats.org/officeDocument/2006/relationships/image" Target="../media/image903.png"/><Relationship Id="rId735" Type="http://schemas.openxmlformats.org/officeDocument/2006/relationships/customXml" Target="../ink/ink1504.xml"/><Relationship Id="rId167" Type="http://schemas.openxmlformats.org/officeDocument/2006/relationships/customXml" Target="../ink/ink1215.xml"/><Relationship Id="rId374" Type="http://schemas.openxmlformats.org/officeDocument/2006/relationships/image" Target="../media/image827.png"/><Relationship Id="rId581" Type="http://schemas.openxmlformats.org/officeDocument/2006/relationships/customXml" Target="../ink/ink1427.xml"/><Relationship Id="rId71" Type="http://schemas.openxmlformats.org/officeDocument/2006/relationships/customXml" Target="../ink/ink1167.xml"/><Relationship Id="rId234" Type="http://schemas.openxmlformats.org/officeDocument/2006/relationships/image" Target="../media/image757.png"/><Relationship Id="rId679" Type="http://schemas.openxmlformats.org/officeDocument/2006/relationships/customXml" Target="../ink/ink1476.xml"/><Relationship Id="rId802" Type="http://schemas.openxmlformats.org/officeDocument/2006/relationships/image" Target="../media/image1035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146.xml"/><Relationship Id="rId441" Type="http://schemas.openxmlformats.org/officeDocument/2006/relationships/customXml" Target="../ink/ink1352.xml"/><Relationship Id="rId539" Type="http://schemas.openxmlformats.org/officeDocument/2006/relationships/customXml" Target="../ink/ink1401.xml"/><Relationship Id="rId746" Type="http://schemas.openxmlformats.org/officeDocument/2006/relationships/image" Target="../media/image1007.png"/><Relationship Id="rId178" Type="http://schemas.openxmlformats.org/officeDocument/2006/relationships/image" Target="../media/image729.png"/><Relationship Id="rId301" Type="http://schemas.openxmlformats.org/officeDocument/2006/relationships/customXml" Target="../ink/ink1282.xml"/><Relationship Id="rId82" Type="http://schemas.openxmlformats.org/officeDocument/2006/relationships/image" Target="../media/image681.png"/><Relationship Id="rId385" Type="http://schemas.openxmlformats.org/officeDocument/2006/relationships/customXml" Target="../ink/ink1324.xml"/><Relationship Id="rId592" Type="http://schemas.openxmlformats.org/officeDocument/2006/relationships/image" Target="../media/image930.png"/><Relationship Id="rId606" Type="http://schemas.openxmlformats.org/officeDocument/2006/relationships/image" Target="../media/image937.png"/><Relationship Id="rId813" Type="http://schemas.openxmlformats.org/officeDocument/2006/relationships/customXml" Target="../ink/ink1543.xml"/><Relationship Id="rId245" Type="http://schemas.openxmlformats.org/officeDocument/2006/relationships/customXml" Target="../ink/ink1254.xml"/><Relationship Id="rId452" Type="http://schemas.openxmlformats.org/officeDocument/2006/relationships/image" Target="../media/image865.png"/><Relationship Id="rId105" Type="http://schemas.openxmlformats.org/officeDocument/2006/relationships/customXml" Target="../ink/ink1184.xml"/><Relationship Id="rId312" Type="http://schemas.openxmlformats.org/officeDocument/2006/relationships/image" Target="../media/image796.png"/><Relationship Id="rId757" Type="http://schemas.openxmlformats.org/officeDocument/2006/relationships/customXml" Target="../ink/ink1515.xml"/><Relationship Id="rId93" Type="http://schemas.openxmlformats.org/officeDocument/2006/relationships/customXml" Target="../ink/ink1178.xml"/><Relationship Id="rId189" Type="http://schemas.openxmlformats.org/officeDocument/2006/relationships/customXml" Target="../ink/ink1226.xml"/><Relationship Id="rId396" Type="http://schemas.openxmlformats.org/officeDocument/2006/relationships/image" Target="../media/image838.png"/><Relationship Id="rId617" Type="http://schemas.openxmlformats.org/officeDocument/2006/relationships/customXml" Target="../ink/ink1445.xml"/><Relationship Id="rId824" Type="http://schemas.openxmlformats.org/officeDocument/2006/relationships/image" Target="../media/image1046.png"/><Relationship Id="rId256" Type="http://schemas.openxmlformats.org/officeDocument/2006/relationships/image" Target="../media/image768.png"/><Relationship Id="rId463" Type="http://schemas.openxmlformats.org/officeDocument/2006/relationships/customXml" Target="../ink/ink1363.xml"/><Relationship Id="rId670" Type="http://schemas.openxmlformats.org/officeDocument/2006/relationships/image" Target="../media/image969.png"/><Relationship Id="rId116" Type="http://schemas.openxmlformats.org/officeDocument/2006/relationships/image" Target="../media/image698.png"/><Relationship Id="rId323" Type="http://schemas.openxmlformats.org/officeDocument/2006/relationships/customXml" Target="../ink/ink1293.xml"/><Relationship Id="rId530" Type="http://schemas.openxmlformats.org/officeDocument/2006/relationships/image" Target="../media/image904.png"/><Relationship Id="rId768" Type="http://schemas.openxmlformats.org/officeDocument/2006/relationships/image" Target="../media/image1018.png"/><Relationship Id="rId20" Type="http://schemas.openxmlformats.org/officeDocument/2006/relationships/image" Target="../media/image650.png"/><Relationship Id="rId628" Type="http://schemas.openxmlformats.org/officeDocument/2006/relationships/image" Target="../media/image948.png"/><Relationship Id="rId835" Type="http://schemas.openxmlformats.org/officeDocument/2006/relationships/customXml" Target="../ink/ink1554.xml"/><Relationship Id="rId267" Type="http://schemas.openxmlformats.org/officeDocument/2006/relationships/customXml" Target="../ink/ink1265.xml"/><Relationship Id="rId474" Type="http://schemas.openxmlformats.org/officeDocument/2006/relationships/image" Target="../media/image876.png"/><Relationship Id="rId127" Type="http://schemas.openxmlformats.org/officeDocument/2006/relationships/customXml" Target="../ink/ink1195.xml"/><Relationship Id="rId681" Type="http://schemas.openxmlformats.org/officeDocument/2006/relationships/customXml" Target="../ink/ink1477.xml"/><Relationship Id="rId779" Type="http://schemas.openxmlformats.org/officeDocument/2006/relationships/customXml" Target="../ink/ink1526.xml"/><Relationship Id="rId31" Type="http://schemas.openxmlformats.org/officeDocument/2006/relationships/customXml" Target="../ink/ink1147.xml"/><Relationship Id="rId334" Type="http://schemas.openxmlformats.org/officeDocument/2006/relationships/image" Target="../media/image807.png"/><Relationship Id="rId541" Type="http://schemas.openxmlformats.org/officeDocument/2006/relationships/customXml" Target="../ink/ink1402.xml"/><Relationship Id="rId639" Type="http://schemas.openxmlformats.org/officeDocument/2006/relationships/customXml" Target="../ink/ink1456.xml"/><Relationship Id="rId180" Type="http://schemas.openxmlformats.org/officeDocument/2006/relationships/image" Target="../media/image730.png"/><Relationship Id="rId278" Type="http://schemas.openxmlformats.org/officeDocument/2006/relationships/image" Target="../media/image779.png"/><Relationship Id="rId401" Type="http://schemas.openxmlformats.org/officeDocument/2006/relationships/customXml" Target="../ink/ink1332.xml"/><Relationship Id="rId485" Type="http://schemas.openxmlformats.org/officeDocument/2006/relationships/customXml" Target="../ink/ink1374.xml"/><Relationship Id="rId692" Type="http://schemas.openxmlformats.org/officeDocument/2006/relationships/image" Target="../media/image980.png"/><Relationship Id="rId706" Type="http://schemas.openxmlformats.org/officeDocument/2006/relationships/image" Target="../media/image987.png"/><Relationship Id="rId42" Type="http://schemas.openxmlformats.org/officeDocument/2006/relationships/image" Target="../media/image661.png"/><Relationship Id="rId138" Type="http://schemas.openxmlformats.org/officeDocument/2006/relationships/image" Target="../media/image709.png"/><Relationship Id="rId345" Type="http://schemas.openxmlformats.org/officeDocument/2006/relationships/customXml" Target="../ink/ink1304.xml"/><Relationship Id="rId552" Type="http://schemas.openxmlformats.org/officeDocument/2006/relationships/image" Target="../media/image915.png"/><Relationship Id="rId191" Type="http://schemas.openxmlformats.org/officeDocument/2006/relationships/customXml" Target="../ink/ink1227.xml"/><Relationship Id="rId205" Type="http://schemas.openxmlformats.org/officeDocument/2006/relationships/customXml" Target="../ink/ink1234.xml"/><Relationship Id="rId412" Type="http://schemas.openxmlformats.org/officeDocument/2006/relationships/image" Target="../media/image845.png"/><Relationship Id="rId289" Type="http://schemas.openxmlformats.org/officeDocument/2006/relationships/customXml" Target="../ink/ink1276.xml"/><Relationship Id="rId496" Type="http://schemas.openxmlformats.org/officeDocument/2006/relationships/image" Target="../media/image887.png"/><Relationship Id="rId717" Type="http://schemas.openxmlformats.org/officeDocument/2006/relationships/customXml" Target="../ink/ink1495.xml"/><Relationship Id="rId53" Type="http://schemas.openxmlformats.org/officeDocument/2006/relationships/customXml" Target="../ink/ink1158.xml"/><Relationship Id="rId149" Type="http://schemas.openxmlformats.org/officeDocument/2006/relationships/customXml" Target="../ink/ink1206.xml"/><Relationship Id="rId356" Type="http://schemas.openxmlformats.org/officeDocument/2006/relationships/image" Target="../media/image818.png"/><Relationship Id="rId563" Type="http://schemas.openxmlformats.org/officeDocument/2006/relationships/customXml" Target="../ink/ink1413.xml"/><Relationship Id="rId770" Type="http://schemas.openxmlformats.org/officeDocument/2006/relationships/image" Target="../media/image1019.png"/><Relationship Id="rId216" Type="http://schemas.openxmlformats.org/officeDocument/2006/relationships/image" Target="../media/image748.png"/><Relationship Id="rId423" Type="http://schemas.openxmlformats.org/officeDocument/2006/relationships/customXml" Target="../ink/ink1343.xml"/><Relationship Id="rId630" Type="http://schemas.openxmlformats.org/officeDocument/2006/relationships/image" Target="../media/image949.png"/><Relationship Id="rId728" Type="http://schemas.openxmlformats.org/officeDocument/2006/relationships/image" Target="../media/image998.png"/><Relationship Id="rId64" Type="http://schemas.openxmlformats.org/officeDocument/2006/relationships/image" Target="../media/image672.png"/><Relationship Id="rId367" Type="http://schemas.openxmlformats.org/officeDocument/2006/relationships/customXml" Target="../ink/ink1315.xml"/><Relationship Id="rId574" Type="http://schemas.openxmlformats.org/officeDocument/2006/relationships/image" Target="../media/image921.png"/><Relationship Id="rId227" Type="http://schemas.openxmlformats.org/officeDocument/2006/relationships/customXml" Target="../ink/ink1245.xml"/><Relationship Id="rId781" Type="http://schemas.openxmlformats.org/officeDocument/2006/relationships/customXml" Target="../ink/ink1527.xml"/><Relationship Id="rId434" Type="http://schemas.openxmlformats.org/officeDocument/2006/relationships/image" Target="../media/image856.png"/><Relationship Id="rId641" Type="http://schemas.openxmlformats.org/officeDocument/2006/relationships/customXml" Target="../ink/ink1457.xml"/><Relationship Id="rId739" Type="http://schemas.openxmlformats.org/officeDocument/2006/relationships/customXml" Target="../ink/ink1506.xml"/><Relationship Id="rId280" Type="http://schemas.openxmlformats.org/officeDocument/2006/relationships/image" Target="../media/image780.png"/><Relationship Id="rId501" Type="http://schemas.openxmlformats.org/officeDocument/2006/relationships/customXml" Target="../ink/ink1382.xml"/><Relationship Id="rId75" Type="http://schemas.openxmlformats.org/officeDocument/2006/relationships/customXml" Target="../ink/ink1169.xml"/><Relationship Id="rId140" Type="http://schemas.openxmlformats.org/officeDocument/2006/relationships/image" Target="../media/image710.png"/><Relationship Id="rId378" Type="http://schemas.openxmlformats.org/officeDocument/2006/relationships/image" Target="../media/image829.png"/><Relationship Id="rId585" Type="http://schemas.openxmlformats.org/officeDocument/2006/relationships/customXml" Target="../ink/ink1429.xml"/><Relationship Id="rId792" Type="http://schemas.openxmlformats.org/officeDocument/2006/relationships/image" Target="../media/image1030.png"/><Relationship Id="rId806" Type="http://schemas.openxmlformats.org/officeDocument/2006/relationships/image" Target="../media/image1037.png"/><Relationship Id="rId6" Type="http://schemas.openxmlformats.org/officeDocument/2006/relationships/image" Target="../media/image643.png"/><Relationship Id="rId238" Type="http://schemas.openxmlformats.org/officeDocument/2006/relationships/image" Target="../media/image759.png"/><Relationship Id="rId445" Type="http://schemas.openxmlformats.org/officeDocument/2006/relationships/customXml" Target="../ink/ink1354.xml"/><Relationship Id="rId652" Type="http://schemas.openxmlformats.org/officeDocument/2006/relationships/image" Target="../media/image960.png"/><Relationship Id="rId291" Type="http://schemas.openxmlformats.org/officeDocument/2006/relationships/customXml" Target="../ink/ink1277.xml"/><Relationship Id="rId305" Type="http://schemas.openxmlformats.org/officeDocument/2006/relationships/customXml" Target="../ink/ink1284.xml"/><Relationship Id="rId512" Type="http://schemas.openxmlformats.org/officeDocument/2006/relationships/image" Target="../media/image895.png"/><Relationship Id="rId86" Type="http://schemas.openxmlformats.org/officeDocument/2006/relationships/image" Target="../media/image683.png"/><Relationship Id="rId151" Type="http://schemas.openxmlformats.org/officeDocument/2006/relationships/customXml" Target="../ink/ink1207.xml"/><Relationship Id="rId389" Type="http://schemas.openxmlformats.org/officeDocument/2006/relationships/customXml" Target="../ink/ink1326.xml"/><Relationship Id="rId596" Type="http://schemas.openxmlformats.org/officeDocument/2006/relationships/image" Target="../media/image932.png"/><Relationship Id="rId817" Type="http://schemas.openxmlformats.org/officeDocument/2006/relationships/customXml" Target="../ink/ink1545.xml"/><Relationship Id="rId249" Type="http://schemas.openxmlformats.org/officeDocument/2006/relationships/customXml" Target="../ink/ink1256.xml"/><Relationship Id="rId456" Type="http://schemas.openxmlformats.org/officeDocument/2006/relationships/image" Target="../media/image867.png"/><Relationship Id="rId663" Type="http://schemas.openxmlformats.org/officeDocument/2006/relationships/customXml" Target="../ink/ink1468.xml"/><Relationship Id="rId13" Type="http://schemas.openxmlformats.org/officeDocument/2006/relationships/customXml" Target="../ink/ink1138.xml"/><Relationship Id="rId109" Type="http://schemas.openxmlformats.org/officeDocument/2006/relationships/customXml" Target="../ink/ink1186.xml"/><Relationship Id="rId316" Type="http://schemas.openxmlformats.org/officeDocument/2006/relationships/image" Target="../media/image798.png"/><Relationship Id="rId523" Type="http://schemas.openxmlformats.org/officeDocument/2006/relationships/customXml" Target="../ink/ink1393.xml"/><Relationship Id="rId97" Type="http://schemas.openxmlformats.org/officeDocument/2006/relationships/customXml" Target="../ink/ink1180.xml"/><Relationship Id="rId730" Type="http://schemas.openxmlformats.org/officeDocument/2006/relationships/image" Target="../media/image999.png"/><Relationship Id="rId828" Type="http://schemas.openxmlformats.org/officeDocument/2006/relationships/image" Target="../media/image1048.png"/><Relationship Id="rId162" Type="http://schemas.openxmlformats.org/officeDocument/2006/relationships/image" Target="../media/image721.png"/><Relationship Id="rId467" Type="http://schemas.openxmlformats.org/officeDocument/2006/relationships/customXml" Target="../ink/ink1365.xml"/><Relationship Id="rId271" Type="http://schemas.openxmlformats.org/officeDocument/2006/relationships/customXml" Target="../ink/ink1267.xml"/><Relationship Id="rId674" Type="http://schemas.openxmlformats.org/officeDocument/2006/relationships/image" Target="../media/image971.png"/><Relationship Id="rId24" Type="http://schemas.openxmlformats.org/officeDocument/2006/relationships/image" Target="../media/image652.png"/><Relationship Id="rId66" Type="http://schemas.openxmlformats.org/officeDocument/2006/relationships/image" Target="../media/image673.png"/><Relationship Id="rId131" Type="http://schemas.openxmlformats.org/officeDocument/2006/relationships/customXml" Target="../ink/ink1197.xml"/><Relationship Id="rId327" Type="http://schemas.openxmlformats.org/officeDocument/2006/relationships/customXml" Target="../ink/ink1295.xml"/><Relationship Id="rId369" Type="http://schemas.openxmlformats.org/officeDocument/2006/relationships/customXml" Target="../ink/ink1316.xml"/><Relationship Id="rId534" Type="http://schemas.openxmlformats.org/officeDocument/2006/relationships/image" Target="../media/image906.png"/><Relationship Id="rId576" Type="http://schemas.openxmlformats.org/officeDocument/2006/relationships/image" Target="../media/image922.png"/><Relationship Id="rId741" Type="http://schemas.openxmlformats.org/officeDocument/2006/relationships/customXml" Target="../ink/ink1507.xml"/><Relationship Id="rId783" Type="http://schemas.openxmlformats.org/officeDocument/2006/relationships/customXml" Target="../ink/ink1528.xml"/><Relationship Id="rId839" Type="http://schemas.openxmlformats.org/officeDocument/2006/relationships/customXml" Target="../ink/ink1556.xml"/><Relationship Id="rId173" Type="http://schemas.openxmlformats.org/officeDocument/2006/relationships/customXml" Target="../ink/ink1218.xml"/><Relationship Id="rId229" Type="http://schemas.openxmlformats.org/officeDocument/2006/relationships/customXml" Target="../ink/ink1246.xml"/><Relationship Id="rId380" Type="http://schemas.openxmlformats.org/officeDocument/2006/relationships/image" Target="../media/image830.png"/><Relationship Id="rId436" Type="http://schemas.openxmlformats.org/officeDocument/2006/relationships/image" Target="../media/image857.png"/><Relationship Id="rId601" Type="http://schemas.openxmlformats.org/officeDocument/2006/relationships/customXml" Target="../ink/ink1437.xml"/><Relationship Id="rId643" Type="http://schemas.openxmlformats.org/officeDocument/2006/relationships/customXml" Target="../ink/ink1458.xml"/><Relationship Id="rId240" Type="http://schemas.openxmlformats.org/officeDocument/2006/relationships/image" Target="../media/image760.png"/><Relationship Id="rId478" Type="http://schemas.openxmlformats.org/officeDocument/2006/relationships/image" Target="../media/image878.png"/><Relationship Id="rId685" Type="http://schemas.openxmlformats.org/officeDocument/2006/relationships/customXml" Target="../ink/ink1479.xml"/><Relationship Id="rId35" Type="http://schemas.openxmlformats.org/officeDocument/2006/relationships/customXml" Target="../ink/ink1149.xml"/><Relationship Id="rId77" Type="http://schemas.openxmlformats.org/officeDocument/2006/relationships/customXml" Target="../ink/ink1170.xml"/><Relationship Id="rId100" Type="http://schemas.openxmlformats.org/officeDocument/2006/relationships/image" Target="../media/image690.png"/><Relationship Id="rId282" Type="http://schemas.openxmlformats.org/officeDocument/2006/relationships/image" Target="../media/image781.png"/><Relationship Id="rId338" Type="http://schemas.openxmlformats.org/officeDocument/2006/relationships/image" Target="../media/image809.png"/><Relationship Id="rId503" Type="http://schemas.openxmlformats.org/officeDocument/2006/relationships/customXml" Target="../ink/ink1383.xml"/><Relationship Id="rId545" Type="http://schemas.openxmlformats.org/officeDocument/2006/relationships/customXml" Target="../ink/ink1404.xml"/><Relationship Id="rId587" Type="http://schemas.openxmlformats.org/officeDocument/2006/relationships/customXml" Target="../ink/ink1430.xml"/><Relationship Id="rId710" Type="http://schemas.openxmlformats.org/officeDocument/2006/relationships/image" Target="../media/image989.png"/><Relationship Id="rId752" Type="http://schemas.openxmlformats.org/officeDocument/2006/relationships/image" Target="../media/image1010.png"/><Relationship Id="rId808" Type="http://schemas.openxmlformats.org/officeDocument/2006/relationships/image" Target="../media/image1038.png"/><Relationship Id="rId8" Type="http://schemas.openxmlformats.org/officeDocument/2006/relationships/image" Target="../media/image644.png"/><Relationship Id="rId142" Type="http://schemas.openxmlformats.org/officeDocument/2006/relationships/image" Target="../media/image711.png"/><Relationship Id="rId184" Type="http://schemas.openxmlformats.org/officeDocument/2006/relationships/image" Target="../media/image732.png"/><Relationship Id="rId391" Type="http://schemas.openxmlformats.org/officeDocument/2006/relationships/customXml" Target="../ink/ink1327.xml"/><Relationship Id="rId405" Type="http://schemas.openxmlformats.org/officeDocument/2006/relationships/customXml" Target="../ink/ink1334.xml"/><Relationship Id="rId447" Type="http://schemas.openxmlformats.org/officeDocument/2006/relationships/customXml" Target="../ink/ink1355.xml"/><Relationship Id="rId612" Type="http://schemas.openxmlformats.org/officeDocument/2006/relationships/image" Target="../media/image940.png"/><Relationship Id="rId794" Type="http://schemas.openxmlformats.org/officeDocument/2006/relationships/image" Target="../media/image1031.png"/><Relationship Id="rId251" Type="http://schemas.openxmlformats.org/officeDocument/2006/relationships/customXml" Target="../ink/ink1257.xml"/><Relationship Id="rId489" Type="http://schemas.openxmlformats.org/officeDocument/2006/relationships/customXml" Target="../ink/ink1376.xml"/><Relationship Id="rId654" Type="http://schemas.openxmlformats.org/officeDocument/2006/relationships/image" Target="../media/image961.png"/><Relationship Id="rId696" Type="http://schemas.openxmlformats.org/officeDocument/2006/relationships/image" Target="../media/image982.png"/><Relationship Id="rId46" Type="http://schemas.openxmlformats.org/officeDocument/2006/relationships/image" Target="../media/image663.png"/><Relationship Id="rId293" Type="http://schemas.openxmlformats.org/officeDocument/2006/relationships/customXml" Target="../ink/ink1278.xml"/><Relationship Id="rId307" Type="http://schemas.openxmlformats.org/officeDocument/2006/relationships/customXml" Target="../ink/ink1285.xml"/><Relationship Id="rId349" Type="http://schemas.openxmlformats.org/officeDocument/2006/relationships/customXml" Target="../ink/ink1306.xml"/><Relationship Id="rId514" Type="http://schemas.openxmlformats.org/officeDocument/2006/relationships/image" Target="../media/image896.png"/><Relationship Id="rId556" Type="http://schemas.openxmlformats.org/officeDocument/2006/relationships/image" Target="../media/image917.png"/><Relationship Id="rId721" Type="http://schemas.openxmlformats.org/officeDocument/2006/relationships/customXml" Target="../ink/ink1497.xml"/><Relationship Id="rId763" Type="http://schemas.openxmlformats.org/officeDocument/2006/relationships/customXml" Target="../ink/ink1518.xml"/><Relationship Id="rId88" Type="http://schemas.openxmlformats.org/officeDocument/2006/relationships/image" Target="../media/image684.png"/><Relationship Id="rId111" Type="http://schemas.openxmlformats.org/officeDocument/2006/relationships/customXml" Target="../ink/ink1187.xml"/><Relationship Id="rId153" Type="http://schemas.openxmlformats.org/officeDocument/2006/relationships/customXml" Target="../ink/ink1208.xml"/><Relationship Id="rId195" Type="http://schemas.openxmlformats.org/officeDocument/2006/relationships/customXml" Target="../ink/ink1229.xml"/><Relationship Id="rId209" Type="http://schemas.openxmlformats.org/officeDocument/2006/relationships/customXml" Target="../ink/ink1236.xml"/><Relationship Id="rId360" Type="http://schemas.openxmlformats.org/officeDocument/2006/relationships/image" Target="../media/image820.png"/><Relationship Id="rId416" Type="http://schemas.openxmlformats.org/officeDocument/2006/relationships/image" Target="../media/image847.png"/><Relationship Id="rId598" Type="http://schemas.openxmlformats.org/officeDocument/2006/relationships/image" Target="../media/image933.png"/><Relationship Id="rId819" Type="http://schemas.openxmlformats.org/officeDocument/2006/relationships/customXml" Target="../ink/ink1546.xml"/><Relationship Id="rId220" Type="http://schemas.openxmlformats.org/officeDocument/2006/relationships/image" Target="../media/image750.png"/><Relationship Id="rId458" Type="http://schemas.openxmlformats.org/officeDocument/2006/relationships/image" Target="../media/image868.png"/><Relationship Id="rId623" Type="http://schemas.openxmlformats.org/officeDocument/2006/relationships/customXml" Target="../ink/ink1448.xml"/><Relationship Id="rId665" Type="http://schemas.openxmlformats.org/officeDocument/2006/relationships/customXml" Target="../ink/ink1469.xml"/><Relationship Id="rId830" Type="http://schemas.openxmlformats.org/officeDocument/2006/relationships/image" Target="../media/image1049.png"/><Relationship Id="rId15" Type="http://schemas.openxmlformats.org/officeDocument/2006/relationships/customXml" Target="../ink/ink1139.xml"/><Relationship Id="rId57" Type="http://schemas.openxmlformats.org/officeDocument/2006/relationships/customXml" Target="../ink/ink1160.xml"/><Relationship Id="rId262" Type="http://schemas.openxmlformats.org/officeDocument/2006/relationships/image" Target="../media/image771.png"/><Relationship Id="rId318" Type="http://schemas.openxmlformats.org/officeDocument/2006/relationships/image" Target="../media/image799.png"/><Relationship Id="rId525" Type="http://schemas.openxmlformats.org/officeDocument/2006/relationships/customXml" Target="../ink/ink1394.xml"/><Relationship Id="rId567" Type="http://schemas.openxmlformats.org/officeDocument/2006/relationships/customXml" Target="../ink/ink1417.xml"/><Relationship Id="rId732" Type="http://schemas.openxmlformats.org/officeDocument/2006/relationships/image" Target="../media/image1000.png"/><Relationship Id="rId99" Type="http://schemas.openxmlformats.org/officeDocument/2006/relationships/customXml" Target="../ink/ink1181.xml"/><Relationship Id="rId122" Type="http://schemas.openxmlformats.org/officeDocument/2006/relationships/image" Target="../media/image701.png"/><Relationship Id="rId164" Type="http://schemas.openxmlformats.org/officeDocument/2006/relationships/image" Target="../media/image722.png"/><Relationship Id="rId371" Type="http://schemas.openxmlformats.org/officeDocument/2006/relationships/customXml" Target="../ink/ink1317.xml"/><Relationship Id="rId774" Type="http://schemas.openxmlformats.org/officeDocument/2006/relationships/image" Target="../media/image1021.png"/><Relationship Id="rId427" Type="http://schemas.openxmlformats.org/officeDocument/2006/relationships/customXml" Target="../ink/ink1345.xml"/><Relationship Id="rId469" Type="http://schemas.openxmlformats.org/officeDocument/2006/relationships/customXml" Target="../ink/ink1366.xml"/><Relationship Id="rId634" Type="http://schemas.openxmlformats.org/officeDocument/2006/relationships/image" Target="../media/image951.png"/><Relationship Id="rId676" Type="http://schemas.openxmlformats.org/officeDocument/2006/relationships/image" Target="../media/image972.png"/><Relationship Id="rId841" Type="http://schemas.openxmlformats.org/officeDocument/2006/relationships/customXml" Target="../ink/ink1557.xml"/><Relationship Id="rId26" Type="http://schemas.openxmlformats.org/officeDocument/2006/relationships/image" Target="../media/image653.png"/><Relationship Id="rId231" Type="http://schemas.openxmlformats.org/officeDocument/2006/relationships/customXml" Target="../ink/ink1247.xml"/><Relationship Id="rId273" Type="http://schemas.openxmlformats.org/officeDocument/2006/relationships/customXml" Target="../ink/ink1268.xml"/><Relationship Id="rId329" Type="http://schemas.openxmlformats.org/officeDocument/2006/relationships/customXml" Target="../ink/ink1296.xml"/><Relationship Id="rId480" Type="http://schemas.openxmlformats.org/officeDocument/2006/relationships/image" Target="../media/image879.png"/><Relationship Id="rId536" Type="http://schemas.openxmlformats.org/officeDocument/2006/relationships/image" Target="../media/image907.png"/><Relationship Id="rId701" Type="http://schemas.openxmlformats.org/officeDocument/2006/relationships/customXml" Target="../ink/ink1487.xml"/><Relationship Id="rId68" Type="http://schemas.openxmlformats.org/officeDocument/2006/relationships/image" Target="../media/image674.png"/><Relationship Id="rId133" Type="http://schemas.openxmlformats.org/officeDocument/2006/relationships/customXml" Target="../ink/ink1198.xml"/><Relationship Id="rId175" Type="http://schemas.openxmlformats.org/officeDocument/2006/relationships/customXml" Target="../ink/ink1219.xml"/><Relationship Id="rId340" Type="http://schemas.openxmlformats.org/officeDocument/2006/relationships/image" Target="../media/image810.png"/><Relationship Id="rId578" Type="http://schemas.openxmlformats.org/officeDocument/2006/relationships/image" Target="../media/image923.png"/><Relationship Id="rId743" Type="http://schemas.openxmlformats.org/officeDocument/2006/relationships/customXml" Target="../ink/ink1508.xml"/><Relationship Id="rId785" Type="http://schemas.openxmlformats.org/officeDocument/2006/relationships/customXml" Target="../ink/ink1529.xml"/><Relationship Id="rId200" Type="http://schemas.openxmlformats.org/officeDocument/2006/relationships/image" Target="../media/image740.png"/><Relationship Id="rId382" Type="http://schemas.openxmlformats.org/officeDocument/2006/relationships/image" Target="../media/image831.png"/><Relationship Id="rId438" Type="http://schemas.openxmlformats.org/officeDocument/2006/relationships/image" Target="../media/image858.png"/><Relationship Id="rId603" Type="http://schemas.openxmlformats.org/officeDocument/2006/relationships/customXml" Target="../ink/ink1438.xml"/><Relationship Id="rId645" Type="http://schemas.openxmlformats.org/officeDocument/2006/relationships/customXml" Target="../ink/ink1459.xml"/><Relationship Id="rId687" Type="http://schemas.openxmlformats.org/officeDocument/2006/relationships/customXml" Target="../ink/ink1480.xml"/><Relationship Id="rId810" Type="http://schemas.openxmlformats.org/officeDocument/2006/relationships/image" Target="../media/image1039.png"/><Relationship Id="rId242" Type="http://schemas.openxmlformats.org/officeDocument/2006/relationships/image" Target="../media/image761.png"/><Relationship Id="rId284" Type="http://schemas.openxmlformats.org/officeDocument/2006/relationships/image" Target="../media/image782.png"/><Relationship Id="rId491" Type="http://schemas.openxmlformats.org/officeDocument/2006/relationships/customXml" Target="../ink/ink1377.xml"/><Relationship Id="rId505" Type="http://schemas.openxmlformats.org/officeDocument/2006/relationships/customXml" Target="../ink/ink1384.xml"/><Relationship Id="rId712" Type="http://schemas.openxmlformats.org/officeDocument/2006/relationships/image" Target="../media/image990.png"/><Relationship Id="rId37" Type="http://schemas.openxmlformats.org/officeDocument/2006/relationships/customXml" Target="../ink/ink1150.xml"/><Relationship Id="rId79" Type="http://schemas.openxmlformats.org/officeDocument/2006/relationships/customXml" Target="../ink/ink1171.xml"/><Relationship Id="rId102" Type="http://schemas.openxmlformats.org/officeDocument/2006/relationships/image" Target="../media/image691.png"/><Relationship Id="rId144" Type="http://schemas.openxmlformats.org/officeDocument/2006/relationships/image" Target="../media/image712.png"/><Relationship Id="rId547" Type="http://schemas.openxmlformats.org/officeDocument/2006/relationships/customXml" Target="../ink/ink1405.xml"/><Relationship Id="rId589" Type="http://schemas.openxmlformats.org/officeDocument/2006/relationships/customXml" Target="../ink/ink1431.xml"/><Relationship Id="rId754" Type="http://schemas.openxmlformats.org/officeDocument/2006/relationships/image" Target="../media/image1011.png"/><Relationship Id="rId796" Type="http://schemas.openxmlformats.org/officeDocument/2006/relationships/image" Target="../media/image1032.png"/><Relationship Id="rId90" Type="http://schemas.openxmlformats.org/officeDocument/2006/relationships/image" Target="../media/image685.png"/><Relationship Id="rId186" Type="http://schemas.openxmlformats.org/officeDocument/2006/relationships/image" Target="../media/image733.png"/><Relationship Id="rId351" Type="http://schemas.openxmlformats.org/officeDocument/2006/relationships/customXml" Target="../ink/ink1307.xml"/><Relationship Id="rId393" Type="http://schemas.openxmlformats.org/officeDocument/2006/relationships/customXml" Target="../ink/ink1328.xml"/><Relationship Id="rId407" Type="http://schemas.openxmlformats.org/officeDocument/2006/relationships/customXml" Target="../ink/ink1335.xml"/><Relationship Id="rId449" Type="http://schemas.openxmlformats.org/officeDocument/2006/relationships/customXml" Target="../ink/ink1356.xml"/><Relationship Id="rId614" Type="http://schemas.openxmlformats.org/officeDocument/2006/relationships/image" Target="../media/image941.png"/><Relationship Id="rId656" Type="http://schemas.openxmlformats.org/officeDocument/2006/relationships/image" Target="../media/image962.png"/><Relationship Id="rId821" Type="http://schemas.openxmlformats.org/officeDocument/2006/relationships/customXml" Target="../ink/ink1547.xml"/><Relationship Id="rId211" Type="http://schemas.openxmlformats.org/officeDocument/2006/relationships/customXml" Target="../ink/ink1237.xml"/><Relationship Id="rId253" Type="http://schemas.openxmlformats.org/officeDocument/2006/relationships/customXml" Target="../ink/ink1258.xml"/><Relationship Id="rId295" Type="http://schemas.openxmlformats.org/officeDocument/2006/relationships/customXml" Target="../ink/ink1279.xml"/><Relationship Id="rId309" Type="http://schemas.openxmlformats.org/officeDocument/2006/relationships/customXml" Target="../ink/ink1286.xml"/><Relationship Id="rId460" Type="http://schemas.openxmlformats.org/officeDocument/2006/relationships/image" Target="../media/image869.png"/><Relationship Id="rId516" Type="http://schemas.openxmlformats.org/officeDocument/2006/relationships/image" Target="../media/image897.png"/><Relationship Id="rId698" Type="http://schemas.openxmlformats.org/officeDocument/2006/relationships/image" Target="../media/image983.png"/><Relationship Id="rId48" Type="http://schemas.openxmlformats.org/officeDocument/2006/relationships/image" Target="../media/image664.png"/><Relationship Id="rId113" Type="http://schemas.openxmlformats.org/officeDocument/2006/relationships/customXml" Target="../ink/ink1188.xml"/><Relationship Id="rId320" Type="http://schemas.openxmlformats.org/officeDocument/2006/relationships/image" Target="../media/image800.png"/><Relationship Id="rId558" Type="http://schemas.openxmlformats.org/officeDocument/2006/relationships/image" Target="../media/image918.png"/><Relationship Id="rId723" Type="http://schemas.openxmlformats.org/officeDocument/2006/relationships/customXml" Target="../ink/ink1498.xml"/><Relationship Id="rId765" Type="http://schemas.openxmlformats.org/officeDocument/2006/relationships/customXml" Target="../ink/ink1519.xml"/><Relationship Id="rId155" Type="http://schemas.openxmlformats.org/officeDocument/2006/relationships/customXml" Target="../ink/ink1209.xml"/><Relationship Id="rId197" Type="http://schemas.openxmlformats.org/officeDocument/2006/relationships/customXml" Target="../ink/ink1230.xml"/><Relationship Id="rId362" Type="http://schemas.openxmlformats.org/officeDocument/2006/relationships/image" Target="../media/image821.png"/><Relationship Id="rId418" Type="http://schemas.openxmlformats.org/officeDocument/2006/relationships/image" Target="../media/image848.png"/><Relationship Id="rId625" Type="http://schemas.openxmlformats.org/officeDocument/2006/relationships/customXml" Target="../ink/ink1449.xml"/><Relationship Id="rId832" Type="http://schemas.openxmlformats.org/officeDocument/2006/relationships/image" Target="../media/image1050.png"/><Relationship Id="rId222" Type="http://schemas.openxmlformats.org/officeDocument/2006/relationships/image" Target="../media/image751.png"/><Relationship Id="rId264" Type="http://schemas.openxmlformats.org/officeDocument/2006/relationships/image" Target="../media/image772.png"/><Relationship Id="rId471" Type="http://schemas.openxmlformats.org/officeDocument/2006/relationships/customXml" Target="../ink/ink1367.xml"/><Relationship Id="rId667" Type="http://schemas.openxmlformats.org/officeDocument/2006/relationships/customXml" Target="../ink/ink1470.xml"/><Relationship Id="rId17" Type="http://schemas.openxmlformats.org/officeDocument/2006/relationships/customXml" Target="../ink/ink1140.xml"/><Relationship Id="rId59" Type="http://schemas.openxmlformats.org/officeDocument/2006/relationships/customXml" Target="../ink/ink1161.xml"/><Relationship Id="rId124" Type="http://schemas.openxmlformats.org/officeDocument/2006/relationships/image" Target="../media/image702.png"/><Relationship Id="rId527" Type="http://schemas.openxmlformats.org/officeDocument/2006/relationships/customXml" Target="../ink/ink1395.xml"/><Relationship Id="rId569" Type="http://schemas.openxmlformats.org/officeDocument/2006/relationships/customXml" Target="../ink/ink1419.xml"/><Relationship Id="rId734" Type="http://schemas.openxmlformats.org/officeDocument/2006/relationships/image" Target="../media/image1001.png"/><Relationship Id="rId776" Type="http://schemas.openxmlformats.org/officeDocument/2006/relationships/image" Target="../media/image1022.png"/><Relationship Id="rId70" Type="http://schemas.openxmlformats.org/officeDocument/2006/relationships/image" Target="../media/image675.png"/><Relationship Id="rId166" Type="http://schemas.openxmlformats.org/officeDocument/2006/relationships/image" Target="../media/image723.png"/><Relationship Id="rId331" Type="http://schemas.openxmlformats.org/officeDocument/2006/relationships/customXml" Target="../ink/ink1297.xml"/><Relationship Id="rId373" Type="http://schemas.openxmlformats.org/officeDocument/2006/relationships/customXml" Target="../ink/ink1318.xml"/><Relationship Id="rId429" Type="http://schemas.openxmlformats.org/officeDocument/2006/relationships/customXml" Target="../ink/ink1346.xml"/><Relationship Id="rId580" Type="http://schemas.openxmlformats.org/officeDocument/2006/relationships/image" Target="../media/image924.png"/><Relationship Id="rId636" Type="http://schemas.openxmlformats.org/officeDocument/2006/relationships/image" Target="../media/image952.png"/><Relationship Id="rId801" Type="http://schemas.openxmlformats.org/officeDocument/2006/relationships/customXml" Target="../ink/ink153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248.xml"/><Relationship Id="rId440" Type="http://schemas.openxmlformats.org/officeDocument/2006/relationships/image" Target="../media/image859.png"/><Relationship Id="rId678" Type="http://schemas.openxmlformats.org/officeDocument/2006/relationships/image" Target="../media/image973.png"/><Relationship Id="rId843" Type="http://schemas.openxmlformats.org/officeDocument/2006/relationships/customXml" Target="../ink/ink1558.xml"/><Relationship Id="rId28" Type="http://schemas.openxmlformats.org/officeDocument/2006/relationships/image" Target="../media/image654.png"/><Relationship Id="rId275" Type="http://schemas.openxmlformats.org/officeDocument/2006/relationships/customXml" Target="../ink/ink1269.xml"/><Relationship Id="rId300" Type="http://schemas.openxmlformats.org/officeDocument/2006/relationships/image" Target="../media/image790.png"/><Relationship Id="rId482" Type="http://schemas.openxmlformats.org/officeDocument/2006/relationships/image" Target="../media/image880.png"/><Relationship Id="rId538" Type="http://schemas.openxmlformats.org/officeDocument/2006/relationships/image" Target="../media/image908.png"/><Relationship Id="rId703" Type="http://schemas.openxmlformats.org/officeDocument/2006/relationships/customXml" Target="../ink/ink1488.xml"/><Relationship Id="rId745" Type="http://schemas.openxmlformats.org/officeDocument/2006/relationships/customXml" Target="../ink/ink1509.xml"/><Relationship Id="rId81" Type="http://schemas.openxmlformats.org/officeDocument/2006/relationships/customXml" Target="../ink/ink1172.xml"/><Relationship Id="rId135" Type="http://schemas.openxmlformats.org/officeDocument/2006/relationships/customXml" Target="../ink/ink1199.xml"/><Relationship Id="rId177" Type="http://schemas.openxmlformats.org/officeDocument/2006/relationships/customXml" Target="../ink/ink1220.xml"/><Relationship Id="rId342" Type="http://schemas.openxmlformats.org/officeDocument/2006/relationships/image" Target="../media/image811.png"/><Relationship Id="rId384" Type="http://schemas.openxmlformats.org/officeDocument/2006/relationships/image" Target="../media/image832.png"/><Relationship Id="rId591" Type="http://schemas.openxmlformats.org/officeDocument/2006/relationships/customXml" Target="../ink/ink1432.xml"/><Relationship Id="rId605" Type="http://schemas.openxmlformats.org/officeDocument/2006/relationships/customXml" Target="../ink/ink1439.xml"/><Relationship Id="rId787" Type="http://schemas.openxmlformats.org/officeDocument/2006/relationships/customXml" Target="../ink/ink1530.xml"/><Relationship Id="rId812" Type="http://schemas.openxmlformats.org/officeDocument/2006/relationships/image" Target="../media/image1040.png"/><Relationship Id="rId202" Type="http://schemas.openxmlformats.org/officeDocument/2006/relationships/image" Target="../media/image741.png"/><Relationship Id="rId244" Type="http://schemas.openxmlformats.org/officeDocument/2006/relationships/image" Target="../media/image762.png"/><Relationship Id="rId647" Type="http://schemas.openxmlformats.org/officeDocument/2006/relationships/customXml" Target="../ink/ink1460.xml"/><Relationship Id="rId689" Type="http://schemas.openxmlformats.org/officeDocument/2006/relationships/customXml" Target="../ink/ink1481.xml"/><Relationship Id="rId39" Type="http://schemas.openxmlformats.org/officeDocument/2006/relationships/customXml" Target="../ink/ink1151.xml"/><Relationship Id="rId286" Type="http://schemas.openxmlformats.org/officeDocument/2006/relationships/image" Target="../media/image783.png"/><Relationship Id="rId451" Type="http://schemas.openxmlformats.org/officeDocument/2006/relationships/customXml" Target="../ink/ink1357.xml"/><Relationship Id="rId493" Type="http://schemas.openxmlformats.org/officeDocument/2006/relationships/customXml" Target="../ink/ink1378.xml"/><Relationship Id="rId507" Type="http://schemas.openxmlformats.org/officeDocument/2006/relationships/customXml" Target="../ink/ink1385.xml"/><Relationship Id="rId549" Type="http://schemas.openxmlformats.org/officeDocument/2006/relationships/customXml" Target="../ink/ink1406.xml"/><Relationship Id="rId714" Type="http://schemas.openxmlformats.org/officeDocument/2006/relationships/image" Target="../media/image991.png"/><Relationship Id="rId756" Type="http://schemas.openxmlformats.org/officeDocument/2006/relationships/image" Target="../media/image1012.png"/><Relationship Id="rId50" Type="http://schemas.openxmlformats.org/officeDocument/2006/relationships/image" Target="../media/image665.png"/><Relationship Id="rId104" Type="http://schemas.openxmlformats.org/officeDocument/2006/relationships/image" Target="../media/image692.png"/><Relationship Id="rId146" Type="http://schemas.openxmlformats.org/officeDocument/2006/relationships/image" Target="../media/image713.png"/><Relationship Id="rId188" Type="http://schemas.openxmlformats.org/officeDocument/2006/relationships/image" Target="../media/image734.png"/><Relationship Id="rId311" Type="http://schemas.openxmlformats.org/officeDocument/2006/relationships/customXml" Target="../ink/ink1287.xml"/><Relationship Id="rId353" Type="http://schemas.openxmlformats.org/officeDocument/2006/relationships/customXml" Target="../ink/ink1308.xml"/><Relationship Id="rId395" Type="http://schemas.openxmlformats.org/officeDocument/2006/relationships/customXml" Target="../ink/ink1329.xml"/><Relationship Id="rId409" Type="http://schemas.openxmlformats.org/officeDocument/2006/relationships/customXml" Target="../ink/ink1336.xml"/><Relationship Id="rId560" Type="http://schemas.openxmlformats.org/officeDocument/2006/relationships/image" Target="../media/image919.png"/><Relationship Id="rId798" Type="http://schemas.openxmlformats.org/officeDocument/2006/relationships/image" Target="../media/image1033.png"/><Relationship Id="rId92" Type="http://schemas.openxmlformats.org/officeDocument/2006/relationships/image" Target="../media/image686.png"/><Relationship Id="rId213" Type="http://schemas.openxmlformats.org/officeDocument/2006/relationships/customXml" Target="../ink/ink1238.xml"/><Relationship Id="rId420" Type="http://schemas.openxmlformats.org/officeDocument/2006/relationships/image" Target="../media/image849.png"/><Relationship Id="rId616" Type="http://schemas.openxmlformats.org/officeDocument/2006/relationships/image" Target="../media/image942.png"/><Relationship Id="rId658" Type="http://schemas.openxmlformats.org/officeDocument/2006/relationships/image" Target="../media/image963.png"/><Relationship Id="rId823" Type="http://schemas.openxmlformats.org/officeDocument/2006/relationships/customXml" Target="../ink/ink1548.xml"/><Relationship Id="rId255" Type="http://schemas.openxmlformats.org/officeDocument/2006/relationships/customXml" Target="../ink/ink1259.xml"/><Relationship Id="rId297" Type="http://schemas.openxmlformats.org/officeDocument/2006/relationships/customXml" Target="../ink/ink1280.xml"/><Relationship Id="rId462" Type="http://schemas.openxmlformats.org/officeDocument/2006/relationships/image" Target="../media/image870.png"/><Relationship Id="rId518" Type="http://schemas.openxmlformats.org/officeDocument/2006/relationships/image" Target="../media/image898.png"/><Relationship Id="rId725" Type="http://schemas.openxmlformats.org/officeDocument/2006/relationships/customXml" Target="../ink/ink1499.xml"/><Relationship Id="rId115" Type="http://schemas.openxmlformats.org/officeDocument/2006/relationships/customXml" Target="../ink/ink1189.xml"/><Relationship Id="rId157" Type="http://schemas.openxmlformats.org/officeDocument/2006/relationships/customXml" Target="../ink/ink1210.xml"/><Relationship Id="rId322" Type="http://schemas.openxmlformats.org/officeDocument/2006/relationships/image" Target="../media/image801.png"/><Relationship Id="rId364" Type="http://schemas.openxmlformats.org/officeDocument/2006/relationships/image" Target="../media/image822.png"/><Relationship Id="rId767" Type="http://schemas.openxmlformats.org/officeDocument/2006/relationships/customXml" Target="../ink/ink1520.xml"/><Relationship Id="rId61" Type="http://schemas.openxmlformats.org/officeDocument/2006/relationships/customXml" Target="../ink/ink1162.xml"/><Relationship Id="rId199" Type="http://schemas.openxmlformats.org/officeDocument/2006/relationships/customXml" Target="../ink/ink1231.xml"/><Relationship Id="rId571" Type="http://schemas.openxmlformats.org/officeDocument/2006/relationships/customXml" Target="../ink/ink1421.xml"/><Relationship Id="rId627" Type="http://schemas.openxmlformats.org/officeDocument/2006/relationships/customXml" Target="../ink/ink1450.xml"/><Relationship Id="rId669" Type="http://schemas.openxmlformats.org/officeDocument/2006/relationships/customXml" Target="../ink/ink1471.xml"/><Relationship Id="rId834" Type="http://schemas.openxmlformats.org/officeDocument/2006/relationships/image" Target="../media/image1051.png"/><Relationship Id="rId19" Type="http://schemas.openxmlformats.org/officeDocument/2006/relationships/customXml" Target="../ink/ink1141.xml"/><Relationship Id="rId224" Type="http://schemas.openxmlformats.org/officeDocument/2006/relationships/image" Target="../media/image752.png"/><Relationship Id="rId266" Type="http://schemas.openxmlformats.org/officeDocument/2006/relationships/image" Target="../media/image773.png"/><Relationship Id="rId431" Type="http://schemas.openxmlformats.org/officeDocument/2006/relationships/customXml" Target="../ink/ink1347.xml"/><Relationship Id="rId473" Type="http://schemas.openxmlformats.org/officeDocument/2006/relationships/customXml" Target="../ink/ink1368.xml"/><Relationship Id="rId529" Type="http://schemas.openxmlformats.org/officeDocument/2006/relationships/customXml" Target="../ink/ink1396.xml"/><Relationship Id="rId680" Type="http://schemas.openxmlformats.org/officeDocument/2006/relationships/image" Target="../media/image974.png"/><Relationship Id="rId736" Type="http://schemas.openxmlformats.org/officeDocument/2006/relationships/image" Target="../media/image1002.png"/><Relationship Id="rId30" Type="http://schemas.openxmlformats.org/officeDocument/2006/relationships/image" Target="../media/image655.png"/><Relationship Id="rId126" Type="http://schemas.openxmlformats.org/officeDocument/2006/relationships/image" Target="../media/image703.png"/><Relationship Id="rId168" Type="http://schemas.openxmlformats.org/officeDocument/2006/relationships/image" Target="../media/image724.png"/><Relationship Id="rId333" Type="http://schemas.openxmlformats.org/officeDocument/2006/relationships/customXml" Target="../ink/ink1298.xml"/><Relationship Id="rId540" Type="http://schemas.openxmlformats.org/officeDocument/2006/relationships/image" Target="../media/image909.png"/><Relationship Id="rId778" Type="http://schemas.openxmlformats.org/officeDocument/2006/relationships/image" Target="../media/image1023.png"/><Relationship Id="rId72" Type="http://schemas.openxmlformats.org/officeDocument/2006/relationships/image" Target="../media/image676.png"/><Relationship Id="rId375" Type="http://schemas.openxmlformats.org/officeDocument/2006/relationships/customXml" Target="../ink/ink1319.xml"/><Relationship Id="rId582" Type="http://schemas.openxmlformats.org/officeDocument/2006/relationships/image" Target="../media/image925.png"/><Relationship Id="rId638" Type="http://schemas.openxmlformats.org/officeDocument/2006/relationships/image" Target="../media/image953.png"/><Relationship Id="rId803" Type="http://schemas.openxmlformats.org/officeDocument/2006/relationships/customXml" Target="../ink/ink1538.xml"/><Relationship Id="rId3" Type="http://schemas.openxmlformats.org/officeDocument/2006/relationships/image" Target="../media/image639.png"/><Relationship Id="rId235" Type="http://schemas.openxmlformats.org/officeDocument/2006/relationships/customXml" Target="../ink/ink1249.xml"/><Relationship Id="rId277" Type="http://schemas.openxmlformats.org/officeDocument/2006/relationships/customXml" Target="../ink/ink1270.xml"/><Relationship Id="rId400" Type="http://schemas.openxmlformats.org/officeDocument/2006/relationships/image" Target="../media/image3.png"/><Relationship Id="rId442" Type="http://schemas.openxmlformats.org/officeDocument/2006/relationships/image" Target="../media/image860.png"/><Relationship Id="rId484" Type="http://schemas.openxmlformats.org/officeDocument/2006/relationships/image" Target="../media/image881.png"/><Relationship Id="rId705" Type="http://schemas.openxmlformats.org/officeDocument/2006/relationships/customXml" Target="../ink/ink1489.xml"/><Relationship Id="rId137" Type="http://schemas.openxmlformats.org/officeDocument/2006/relationships/customXml" Target="../ink/ink1200.xml"/><Relationship Id="rId302" Type="http://schemas.openxmlformats.org/officeDocument/2006/relationships/image" Target="../media/image791.png"/><Relationship Id="rId344" Type="http://schemas.openxmlformats.org/officeDocument/2006/relationships/image" Target="../media/image812.png"/><Relationship Id="rId691" Type="http://schemas.openxmlformats.org/officeDocument/2006/relationships/customXml" Target="../ink/ink1482.xml"/><Relationship Id="rId747" Type="http://schemas.openxmlformats.org/officeDocument/2006/relationships/customXml" Target="../ink/ink1510.xml"/><Relationship Id="rId789" Type="http://schemas.openxmlformats.org/officeDocument/2006/relationships/customXml" Target="../ink/ink1531.xml"/><Relationship Id="rId41" Type="http://schemas.openxmlformats.org/officeDocument/2006/relationships/customXml" Target="../ink/ink1152.xml"/><Relationship Id="rId83" Type="http://schemas.openxmlformats.org/officeDocument/2006/relationships/customXml" Target="../ink/ink1173.xml"/><Relationship Id="rId179" Type="http://schemas.openxmlformats.org/officeDocument/2006/relationships/customXml" Target="../ink/ink1221.xml"/><Relationship Id="rId386" Type="http://schemas.openxmlformats.org/officeDocument/2006/relationships/image" Target="../media/image833.png"/><Relationship Id="rId551" Type="http://schemas.openxmlformats.org/officeDocument/2006/relationships/customXml" Target="../ink/ink1407.xml"/><Relationship Id="rId593" Type="http://schemas.openxmlformats.org/officeDocument/2006/relationships/customXml" Target="../ink/ink1433.xml"/><Relationship Id="rId607" Type="http://schemas.openxmlformats.org/officeDocument/2006/relationships/customXml" Target="../ink/ink1440.xml"/><Relationship Id="rId649" Type="http://schemas.openxmlformats.org/officeDocument/2006/relationships/customXml" Target="../ink/ink1461.xml"/><Relationship Id="rId814" Type="http://schemas.openxmlformats.org/officeDocument/2006/relationships/image" Target="../media/image1041.png"/><Relationship Id="rId190" Type="http://schemas.openxmlformats.org/officeDocument/2006/relationships/image" Target="../media/image735.png"/><Relationship Id="rId204" Type="http://schemas.openxmlformats.org/officeDocument/2006/relationships/image" Target="../media/image742.png"/><Relationship Id="rId246" Type="http://schemas.openxmlformats.org/officeDocument/2006/relationships/image" Target="../media/image763.png"/><Relationship Id="rId288" Type="http://schemas.openxmlformats.org/officeDocument/2006/relationships/image" Target="../media/image784.png"/><Relationship Id="rId411" Type="http://schemas.openxmlformats.org/officeDocument/2006/relationships/customXml" Target="../ink/ink1337.xml"/><Relationship Id="rId453" Type="http://schemas.openxmlformats.org/officeDocument/2006/relationships/customXml" Target="../ink/ink1358.xml"/><Relationship Id="rId509" Type="http://schemas.openxmlformats.org/officeDocument/2006/relationships/customXml" Target="../ink/ink1386.xml"/><Relationship Id="rId660" Type="http://schemas.openxmlformats.org/officeDocument/2006/relationships/image" Target="../media/image964.png"/><Relationship Id="rId106" Type="http://schemas.openxmlformats.org/officeDocument/2006/relationships/image" Target="../media/image693.png"/><Relationship Id="rId313" Type="http://schemas.openxmlformats.org/officeDocument/2006/relationships/customXml" Target="../ink/ink1288.xml"/><Relationship Id="rId495" Type="http://schemas.openxmlformats.org/officeDocument/2006/relationships/customXml" Target="../ink/ink1379.xml"/><Relationship Id="rId716" Type="http://schemas.openxmlformats.org/officeDocument/2006/relationships/image" Target="../media/image992.png"/><Relationship Id="rId758" Type="http://schemas.openxmlformats.org/officeDocument/2006/relationships/image" Target="../media/image1013.png"/><Relationship Id="rId10" Type="http://schemas.openxmlformats.org/officeDocument/2006/relationships/image" Target="../media/image645.png"/><Relationship Id="rId52" Type="http://schemas.openxmlformats.org/officeDocument/2006/relationships/image" Target="../media/image666.png"/><Relationship Id="rId94" Type="http://schemas.openxmlformats.org/officeDocument/2006/relationships/image" Target="../media/image687.png"/><Relationship Id="rId148" Type="http://schemas.openxmlformats.org/officeDocument/2006/relationships/image" Target="../media/image714.png"/><Relationship Id="rId355" Type="http://schemas.openxmlformats.org/officeDocument/2006/relationships/customXml" Target="../ink/ink1309.xml"/><Relationship Id="rId397" Type="http://schemas.openxmlformats.org/officeDocument/2006/relationships/customXml" Target="../ink/ink1330.xml"/><Relationship Id="rId520" Type="http://schemas.openxmlformats.org/officeDocument/2006/relationships/image" Target="../media/image899.png"/><Relationship Id="rId562" Type="http://schemas.openxmlformats.org/officeDocument/2006/relationships/image" Target="../media/image920.png"/><Relationship Id="rId618" Type="http://schemas.openxmlformats.org/officeDocument/2006/relationships/image" Target="../media/image943.png"/><Relationship Id="rId825" Type="http://schemas.openxmlformats.org/officeDocument/2006/relationships/customXml" Target="../ink/ink1549.xml"/><Relationship Id="rId215" Type="http://schemas.openxmlformats.org/officeDocument/2006/relationships/customXml" Target="../ink/ink1239.xml"/><Relationship Id="rId257" Type="http://schemas.openxmlformats.org/officeDocument/2006/relationships/customXml" Target="../ink/ink1260.xml"/><Relationship Id="rId422" Type="http://schemas.openxmlformats.org/officeDocument/2006/relationships/image" Target="../media/image850.png"/><Relationship Id="rId464" Type="http://schemas.openxmlformats.org/officeDocument/2006/relationships/image" Target="../media/image871.png"/><Relationship Id="rId299" Type="http://schemas.openxmlformats.org/officeDocument/2006/relationships/customXml" Target="../ink/ink1281.xml"/><Relationship Id="rId727" Type="http://schemas.openxmlformats.org/officeDocument/2006/relationships/customXml" Target="../ink/ink1500.xml"/><Relationship Id="rId63" Type="http://schemas.openxmlformats.org/officeDocument/2006/relationships/customXml" Target="../ink/ink1163.xml"/><Relationship Id="rId159" Type="http://schemas.openxmlformats.org/officeDocument/2006/relationships/customXml" Target="../ink/ink1211.xml"/><Relationship Id="rId366" Type="http://schemas.openxmlformats.org/officeDocument/2006/relationships/image" Target="../media/image823.png"/><Relationship Id="rId573" Type="http://schemas.openxmlformats.org/officeDocument/2006/relationships/customXml" Target="../ink/ink1423.xml"/><Relationship Id="rId780" Type="http://schemas.openxmlformats.org/officeDocument/2006/relationships/image" Target="../media/image1024.png"/><Relationship Id="rId226" Type="http://schemas.openxmlformats.org/officeDocument/2006/relationships/image" Target="../media/image753.png"/><Relationship Id="rId433" Type="http://schemas.openxmlformats.org/officeDocument/2006/relationships/customXml" Target="../ink/ink1348.xml"/><Relationship Id="rId640" Type="http://schemas.openxmlformats.org/officeDocument/2006/relationships/image" Target="../media/image954.png"/><Relationship Id="rId738" Type="http://schemas.openxmlformats.org/officeDocument/2006/relationships/image" Target="../media/image1003.png"/><Relationship Id="rId74" Type="http://schemas.openxmlformats.org/officeDocument/2006/relationships/image" Target="../media/image677.png"/><Relationship Id="rId377" Type="http://schemas.openxmlformats.org/officeDocument/2006/relationships/customXml" Target="../ink/ink1320.xml"/><Relationship Id="rId500" Type="http://schemas.openxmlformats.org/officeDocument/2006/relationships/image" Target="../media/image889.png"/><Relationship Id="rId584" Type="http://schemas.openxmlformats.org/officeDocument/2006/relationships/image" Target="../media/image926.png"/><Relationship Id="rId805" Type="http://schemas.openxmlformats.org/officeDocument/2006/relationships/customXml" Target="../ink/ink1539.xml"/><Relationship Id="rId5" Type="http://schemas.openxmlformats.org/officeDocument/2006/relationships/customXml" Target="../ink/ink1134.xml"/><Relationship Id="rId237" Type="http://schemas.openxmlformats.org/officeDocument/2006/relationships/customXml" Target="../ink/ink1250.xml"/><Relationship Id="rId791" Type="http://schemas.openxmlformats.org/officeDocument/2006/relationships/customXml" Target="../ink/ink1532.xml"/><Relationship Id="rId444" Type="http://schemas.openxmlformats.org/officeDocument/2006/relationships/image" Target="../media/image861.png"/><Relationship Id="rId651" Type="http://schemas.openxmlformats.org/officeDocument/2006/relationships/customXml" Target="../ink/ink1462.xml"/><Relationship Id="rId749" Type="http://schemas.openxmlformats.org/officeDocument/2006/relationships/customXml" Target="../ink/ink1511.xml"/><Relationship Id="rId290" Type="http://schemas.openxmlformats.org/officeDocument/2006/relationships/image" Target="../media/image785.png"/><Relationship Id="rId304" Type="http://schemas.openxmlformats.org/officeDocument/2006/relationships/image" Target="../media/image792.png"/><Relationship Id="rId388" Type="http://schemas.openxmlformats.org/officeDocument/2006/relationships/image" Target="../media/image834.png"/><Relationship Id="rId511" Type="http://schemas.openxmlformats.org/officeDocument/2006/relationships/customXml" Target="../ink/ink1387.xml"/><Relationship Id="rId609" Type="http://schemas.openxmlformats.org/officeDocument/2006/relationships/customXml" Target="../ink/ink1441.xml"/><Relationship Id="rId85" Type="http://schemas.openxmlformats.org/officeDocument/2006/relationships/customXml" Target="../ink/ink1174.xml"/><Relationship Id="rId150" Type="http://schemas.openxmlformats.org/officeDocument/2006/relationships/image" Target="../media/image715.png"/><Relationship Id="rId595" Type="http://schemas.openxmlformats.org/officeDocument/2006/relationships/customXml" Target="../ink/ink1434.xml"/><Relationship Id="rId816" Type="http://schemas.openxmlformats.org/officeDocument/2006/relationships/image" Target="../media/image1042.png"/><Relationship Id="rId248" Type="http://schemas.openxmlformats.org/officeDocument/2006/relationships/image" Target="../media/image764.png"/><Relationship Id="rId455" Type="http://schemas.openxmlformats.org/officeDocument/2006/relationships/customXml" Target="../ink/ink1359.xml"/><Relationship Id="rId662" Type="http://schemas.openxmlformats.org/officeDocument/2006/relationships/image" Target="../media/image965.png"/><Relationship Id="rId12" Type="http://schemas.openxmlformats.org/officeDocument/2006/relationships/image" Target="../media/image646.png"/><Relationship Id="rId108" Type="http://schemas.openxmlformats.org/officeDocument/2006/relationships/image" Target="../media/image694.png"/><Relationship Id="rId315" Type="http://schemas.openxmlformats.org/officeDocument/2006/relationships/customXml" Target="../ink/ink1289.xml"/><Relationship Id="rId522" Type="http://schemas.openxmlformats.org/officeDocument/2006/relationships/image" Target="../media/image900.png"/><Relationship Id="rId96" Type="http://schemas.openxmlformats.org/officeDocument/2006/relationships/image" Target="../media/image688.png"/><Relationship Id="rId161" Type="http://schemas.openxmlformats.org/officeDocument/2006/relationships/customXml" Target="../ink/ink1212.xml"/><Relationship Id="rId399" Type="http://schemas.openxmlformats.org/officeDocument/2006/relationships/customXml" Target="../ink/ink1331.xml"/><Relationship Id="rId827" Type="http://schemas.openxmlformats.org/officeDocument/2006/relationships/customXml" Target="../ink/ink1550.xml"/><Relationship Id="rId259" Type="http://schemas.openxmlformats.org/officeDocument/2006/relationships/customXml" Target="../ink/ink1261.xml"/><Relationship Id="rId466" Type="http://schemas.openxmlformats.org/officeDocument/2006/relationships/image" Target="../media/image872.png"/><Relationship Id="rId673" Type="http://schemas.openxmlformats.org/officeDocument/2006/relationships/customXml" Target="../ink/ink1473.xml"/><Relationship Id="rId23" Type="http://schemas.openxmlformats.org/officeDocument/2006/relationships/customXml" Target="../ink/ink1143.xml"/><Relationship Id="rId119" Type="http://schemas.openxmlformats.org/officeDocument/2006/relationships/customXml" Target="../ink/ink1191.xml"/><Relationship Id="rId326" Type="http://schemas.openxmlformats.org/officeDocument/2006/relationships/image" Target="../media/image803.png"/><Relationship Id="rId533" Type="http://schemas.openxmlformats.org/officeDocument/2006/relationships/customXml" Target="../ink/ink1398.xml"/><Relationship Id="rId740" Type="http://schemas.openxmlformats.org/officeDocument/2006/relationships/image" Target="../media/image1004.png"/><Relationship Id="rId838" Type="http://schemas.openxmlformats.org/officeDocument/2006/relationships/image" Target="../media/image1053.png"/><Relationship Id="rId172" Type="http://schemas.openxmlformats.org/officeDocument/2006/relationships/image" Target="../media/image726.png"/><Relationship Id="rId477" Type="http://schemas.openxmlformats.org/officeDocument/2006/relationships/customXml" Target="../ink/ink1370.xml"/><Relationship Id="rId600" Type="http://schemas.openxmlformats.org/officeDocument/2006/relationships/image" Target="../media/image934.png"/><Relationship Id="rId684" Type="http://schemas.openxmlformats.org/officeDocument/2006/relationships/image" Target="../media/image976.png"/><Relationship Id="rId337" Type="http://schemas.openxmlformats.org/officeDocument/2006/relationships/customXml" Target="../ink/ink1300.xml"/><Relationship Id="rId34" Type="http://schemas.openxmlformats.org/officeDocument/2006/relationships/image" Target="../media/image657.png"/><Relationship Id="rId544" Type="http://schemas.openxmlformats.org/officeDocument/2006/relationships/image" Target="../media/image911.png"/><Relationship Id="rId751" Type="http://schemas.openxmlformats.org/officeDocument/2006/relationships/customXml" Target="../ink/ink1512.xml"/><Relationship Id="rId183" Type="http://schemas.openxmlformats.org/officeDocument/2006/relationships/customXml" Target="../ink/ink1223.xml"/><Relationship Id="rId390" Type="http://schemas.openxmlformats.org/officeDocument/2006/relationships/image" Target="../media/image835.png"/><Relationship Id="rId404" Type="http://schemas.openxmlformats.org/officeDocument/2006/relationships/image" Target="../media/image841.png"/><Relationship Id="rId611" Type="http://schemas.openxmlformats.org/officeDocument/2006/relationships/customXml" Target="../ink/ink1442.xml"/><Relationship Id="rId250" Type="http://schemas.openxmlformats.org/officeDocument/2006/relationships/image" Target="../media/image765.png"/><Relationship Id="rId488" Type="http://schemas.openxmlformats.org/officeDocument/2006/relationships/image" Target="../media/image883.png"/><Relationship Id="rId695" Type="http://schemas.openxmlformats.org/officeDocument/2006/relationships/customXml" Target="../ink/ink1484.xml"/><Relationship Id="rId709" Type="http://schemas.openxmlformats.org/officeDocument/2006/relationships/customXml" Target="../ink/ink1491.xml"/><Relationship Id="rId45" Type="http://schemas.openxmlformats.org/officeDocument/2006/relationships/customXml" Target="../ink/ink1154.xml"/><Relationship Id="rId110" Type="http://schemas.openxmlformats.org/officeDocument/2006/relationships/image" Target="../media/image695.png"/><Relationship Id="rId348" Type="http://schemas.openxmlformats.org/officeDocument/2006/relationships/image" Target="../media/image814.png"/><Relationship Id="rId555" Type="http://schemas.openxmlformats.org/officeDocument/2006/relationships/customXml" Target="../ink/ink1409.xml"/><Relationship Id="rId762" Type="http://schemas.openxmlformats.org/officeDocument/2006/relationships/image" Target="../media/image1015.png"/><Relationship Id="rId194" Type="http://schemas.openxmlformats.org/officeDocument/2006/relationships/image" Target="../media/image737.png"/><Relationship Id="rId208" Type="http://schemas.openxmlformats.org/officeDocument/2006/relationships/image" Target="../media/image744.png"/><Relationship Id="rId415" Type="http://schemas.openxmlformats.org/officeDocument/2006/relationships/customXml" Target="../ink/ink1339.xml"/><Relationship Id="rId622" Type="http://schemas.openxmlformats.org/officeDocument/2006/relationships/image" Target="../media/image945.png"/><Relationship Id="rId261" Type="http://schemas.openxmlformats.org/officeDocument/2006/relationships/customXml" Target="../ink/ink1262.xml"/><Relationship Id="rId499" Type="http://schemas.openxmlformats.org/officeDocument/2006/relationships/customXml" Target="../ink/ink1381.xml"/><Relationship Id="rId56" Type="http://schemas.openxmlformats.org/officeDocument/2006/relationships/image" Target="../media/image668.png"/><Relationship Id="rId359" Type="http://schemas.openxmlformats.org/officeDocument/2006/relationships/customXml" Target="../ink/ink1311.xml"/><Relationship Id="rId566" Type="http://schemas.openxmlformats.org/officeDocument/2006/relationships/customXml" Target="../ink/ink1416.xml"/><Relationship Id="rId773" Type="http://schemas.openxmlformats.org/officeDocument/2006/relationships/customXml" Target="../ink/ink1523.xml"/><Relationship Id="rId121" Type="http://schemas.openxmlformats.org/officeDocument/2006/relationships/customXml" Target="../ink/ink1192.xml"/><Relationship Id="rId219" Type="http://schemas.openxmlformats.org/officeDocument/2006/relationships/customXml" Target="../ink/ink1241.xml"/><Relationship Id="rId426" Type="http://schemas.openxmlformats.org/officeDocument/2006/relationships/image" Target="../media/image852.png"/><Relationship Id="rId633" Type="http://schemas.openxmlformats.org/officeDocument/2006/relationships/customXml" Target="../ink/ink1453.xml"/><Relationship Id="rId840" Type="http://schemas.openxmlformats.org/officeDocument/2006/relationships/image" Target="../media/image1054.png"/><Relationship Id="rId67" Type="http://schemas.openxmlformats.org/officeDocument/2006/relationships/customXml" Target="../ink/ink1165.xml"/><Relationship Id="rId272" Type="http://schemas.openxmlformats.org/officeDocument/2006/relationships/image" Target="../media/image776.png"/><Relationship Id="rId577" Type="http://schemas.openxmlformats.org/officeDocument/2006/relationships/customXml" Target="../ink/ink1425.xml"/><Relationship Id="rId700" Type="http://schemas.openxmlformats.org/officeDocument/2006/relationships/image" Target="../media/image984.png"/><Relationship Id="rId132" Type="http://schemas.openxmlformats.org/officeDocument/2006/relationships/image" Target="../media/image706.png"/><Relationship Id="rId784" Type="http://schemas.openxmlformats.org/officeDocument/2006/relationships/image" Target="../media/image1026.png"/><Relationship Id="rId437" Type="http://schemas.openxmlformats.org/officeDocument/2006/relationships/customXml" Target="../ink/ink1350.xml"/><Relationship Id="rId644" Type="http://schemas.openxmlformats.org/officeDocument/2006/relationships/image" Target="../media/image956.png"/><Relationship Id="rId283" Type="http://schemas.openxmlformats.org/officeDocument/2006/relationships/customXml" Target="../ink/ink1273.xml"/><Relationship Id="rId490" Type="http://schemas.openxmlformats.org/officeDocument/2006/relationships/image" Target="../media/image884.png"/><Relationship Id="rId504" Type="http://schemas.openxmlformats.org/officeDocument/2006/relationships/image" Target="../media/image891.png"/><Relationship Id="rId711" Type="http://schemas.openxmlformats.org/officeDocument/2006/relationships/customXml" Target="../ink/ink1492.xml"/><Relationship Id="rId78" Type="http://schemas.openxmlformats.org/officeDocument/2006/relationships/image" Target="../media/image679.png"/><Relationship Id="rId143" Type="http://schemas.openxmlformats.org/officeDocument/2006/relationships/customXml" Target="../ink/ink1203.xml"/><Relationship Id="rId350" Type="http://schemas.openxmlformats.org/officeDocument/2006/relationships/image" Target="../media/image815.png"/><Relationship Id="rId588" Type="http://schemas.openxmlformats.org/officeDocument/2006/relationships/image" Target="../media/image928.png"/><Relationship Id="rId795" Type="http://schemas.openxmlformats.org/officeDocument/2006/relationships/customXml" Target="../ink/ink1534.xml"/><Relationship Id="rId809" Type="http://schemas.openxmlformats.org/officeDocument/2006/relationships/customXml" Target="../ink/ink1541.xml"/><Relationship Id="rId9" Type="http://schemas.openxmlformats.org/officeDocument/2006/relationships/customXml" Target="../ink/ink1136.xml"/><Relationship Id="rId210" Type="http://schemas.openxmlformats.org/officeDocument/2006/relationships/image" Target="../media/image745.png"/><Relationship Id="rId448" Type="http://schemas.openxmlformats.org/officeDocument/2006/relationships/image" Target="../media/image863.png"/><Relationship Id="rId655" Type="http://schemas.openxmlformats.org/officeDocument/2006/relationships/customXml" Target="../ink/ink1464.xml"/><Relationship Id="rId294" Type="http://schemas.openxmlformats.org/officeDocument/2006/relationships/image" Target="../media/image787.png"/><Relationship Id="rId308" Type="http://schemas.openxmlformats.org/officeDocument/2006/relationships/image" Target="../media/image794.png"/><Relationship Id="rId515" Type="http://schemas.openxmlformats.org/officeDocument/2006/relationships/customXml" Target="../ink/ink1389.xml"/><Relationship Id="rId722" Type="http://schemas.openxmlformats.org/officeDocument/2006/relationships/image" Target="../media/image995.png"/><Relationship Id="rId89" Type="http://schemas.openxmlformats.org/officeDocument/2006/relationships/customXml" Target="../ink/ink1176.xml"/><Relationship Id="rId154" Type="http://schemas.openxmlformats.org/officeDocument/2006/relationships/image" Target="../media/image717.png"/><Relationship Id="rId361" Type="http://schemas.openxmlformats.org/officeDocument/2006/relationships/customXml" Target="../ink/ink1312.xml"/><Relationship Id="rId599" Type="http://schemas.openxmlformats.org/officeDocument/2006/relationships/customXml" Target="../ink/ink1436.xml"/><Relationship Id="rId459" Type="http://schemas.openxmlformats.org/officeDocument/2006/relationships/customXml" Target="../ink/ink1361.xml"/><Relationship Id="rId666" Type="http://schemas.openxmlformats.org/officeDocument/2006/relationships/image" Target="../media/image967.png"/><Relationship Id="rId16" Type="http://schemas.openxmlformats.org/officeDocument/2006/relationships/image" Target="../media/image648.png"/><Relationship Id="rId221" Type="http://schemas.openxmlformats.org/officeDocument/2006/relationships/customXml" Target="../ink/ink1242.xml"/><Relationship Id="rId319" Type="http://schemas.openxmlformats.org/officeDocument/2006/relationships/customXml" Target="../ink/ink1291.xml"/><Relationship Id="rId526" Type="http://schemas.openxmlformats.org/officeDocument/2006/relationships/image" Target="../media/image902.png"/><Relationship Id="rId733" Type="http://schemas.openxmlformats.org/officeDocument/2006/relationships/customXml" Target="../ink/ink1503.xml"/><Relationship Id="rId165" Type="http://schemas.openxmlformats.org/officeDocument/2006/relationships/customXml" Target="../ink/ink1214.xml"/><Relationship Id="rId372" Type="http://schemas.openxmlformats.org/officeDocument/2006/relationships/image" Target="../media/image826.png"/><Relationship Id="rId677" Type="http://schemas.openxmlformats.org/officeDocument/2006/relationships/customXml" Target="../ink/ink1475.xml"/><Relationship Id="rId800" Type="http://schemas.openxmlformats.org/officeDocument/2006/relationships/image" Target="../media/image1034.png"/><Relationship Id="rId232" Type="http://schemas.openxmlformats.org/officeDocument/2006/relationships/image" Target="../media/image756.png"/><Relationship Id="rId27" Type="http://schemas.openxmlformats.org/officeDocument/2006/relationships/customXml" Target="../ink/ink1145.xml"/><Relationship Id="rId537" Type="http://schemas.openxmlformats.org/officeDocument/2006/relationships/customXml" Target="../ink/ink1400.xml"/><Relationship Id="rId744" Type="http://schemas.openxmlformats.org/officeDocument/2006/relationships/image" Target="../media/image1006.png"/><Relationship Id="rId80" Type="http://schemas.openxmlformats.org/officeDocument/2006/relationships/image" Target="../media/image680.png"/><Relationship Id="rId176" Type="http://schemas.openxmlformats.org/officeDocument/2006/relationships/image" Target="../media/image728.png"/><Relationship Id="rId383" Type="http://schemas.openxmlformats.org/officeDocument/2006/relationships/customXml" Target="../ink/ink1323.xml"/><Relationship Id="rId590" Type="http://schemas.openxmlformats.org/officeDocument/2006/relationships/image" Target="../media/image929.png"/><Relationship Id="rId604" Type="http://schemas.openxmlformats.org/officeDocument/2006/relationships/image" Target="../media/image936.png"/><Relationship Id="rId811" Type="http://schemas.openxmlformats.org/officeDocument/2006/relationships/customXml" Target="../ink/ink1542.xml"/><Relationship Id="rId243" Type="http://schemas.openxmlformats.org/officeDocument/2006/relationships/customXml" Target="../ink/ink1253.xml"/><Relationship Id="rId450" Type="http://schemas.openxmlformats.org/officeDocument/2006/relationships/image" Target="../media/image864.png"/><Relationship Id="rId688" Type="http://schemas.openxmlformats.org/officeDocument/2006/relationships/image" Target="../media/image978.png"/><Relationship Id="rId38" Type="http://schemas.openxmlformats.org/officeDocument/2006/relationships/image" Target="../media/image659.png"/><Relationship Id="rId103" Type="http://schemas.openxmlformats.org/officeDocument/2006/relationships/customXml" Target="../ink/ink1183.xml"/><Relationship Id="rId310" Type="http://schemas.openxmlformats.org/officeDocument/2006/relationships/image" Target="../media/image795.png"/><Relationship Id="rId548" Type="http://schemas.openxmlformats.org/officeDocument/2006/relationships/image" Target="../media/image913.png"/><Relationship Id="rId755" Type="http://schemas.openxmlformats.org/officeDocument/2006/relationships/customXml" Target="../ink/ink1514.xml"/><Relationship Id="rId91" Type="http://schemas.openxmlformats.org/officeDocument/2006/relationships/customXml" Target="../ink/ink1177.xml"/><Relationship Id="rId187" Type="http://schemas.openxmlformats.org/officeDocument/2006/relationships/customXml" Target="../ink/ink1225.xml"/><Relationship Id="rId394" Type="http://schemas.openxmlformats.org/officeDocument/2006/relationships/image" Target="../media/image837.png"/><Relationship Id="rId408" Type="http://schemas.openxmlformats.org/officeDocument/2006/relationships/image" Target="../media/image843.png"/><Relationship Id="rId615" Type="http://schemas.openxmlformats.org/officeDocument/2006/relationships/customXml" Target="../ink/ink1444.xml"/><Relationship Id="rId822" Type="http://schemas.openxmlformats.org/officeDocument/2006/relationships/image" Target="../media/image1045.png"/><Relationship Id="rId254" Type="http://schemas.openxmlformats.org/officeDocument/2006/relationships/image" Target="../media/image767.png"/><Relationship Id="rId699" Type="http://schemas.openxmlformats.org/officeDocument/2006/relationships/customXml" Target="../ink/ink1486.xml"/><Relationship Id="rId49" Type="http://schemas.openxmlformats.org/officeDocument/2006/relationships/customXml" Target="../ink/ink1156.xml"/><Relationship Id="rId114" Type="http://schemas.openxmlformats.org/officeDocument/2006/relationships/image" Target="../media/image697.png"/><Relationship Id="rId461" Type="http://schemas.openxmlformats.org/officeDocument/2006/relationships/customXml" Target="../ink/ink1362.xml"/><Relationship Id="rId559" Type="http://schemas.openxmlformats.org/officeDocument/2006/relationships/customXml" Target="../ink/ink1411.xml"/><Relationship Id="rId766" Type="http://schemas.openxmlformats.org/officeDocument/2006/relationships/image" Target="../media/image1017.png"/><Relationship Id="rId198" Type="http://schemas.openxmlformats.org/officeDocument/2006/relationships/image" Target="../media/image739.png"/><Relationship Id="rId321" Type="http://schemas.openxmlformats.org/officeDocument/2006/relationships/customXml" Target="../ink/ink1292.xml"/><Relationship Id="rId419" Type="http://schemas.openxmlformats.org/officeDocument/2006/relationships/customXml" Target="../ink/ink1341.xml"/><Relationship Id="rId626" Type="http://schemas.openxmlformats.org/officeDocument/2006/relationships/image" Target="../media/image947.png"/><Relationship Id="rId833" Type="http://schemas.openxmlformats.org/officeDocument/2006/relationships/customXml" Target="../ink/ink1553.xml"/><Relationship Id="rId265" Type="http://schemas.openxmlformats.org/officeDocument/2006/relationships/customXml" Target="../ink/ink1264.xml"/><Relationship Id="rId472" Type="http://schemas.openxmlformats.org/officeDocument/2006/relationships/image" Target="../media/image875.png"/><Relationship Id="rId125" Type="http://schemas.openxmlformats.org/officeDocument/2006/relationships/customXml" Target="../ink/ink1194.xml"/><Relationship Id="rId332" Type="http://schemas.openxmlformats.org/officeDocument/2006/relationships/image" Target="../media/image806.png"/><Relationship Id="rId777" Type="http://schemas.openxmlformats.org/officeDocument/2006/relationships/customXml" Target="../ink/ink1525.xml"/><Relationship Id="rId637" Type="http://schemas.openxmlformats.org/officeDocument/2006/relationships/customXml" Target="../ink/ink1455.xml"/><Relationship Id="rId844" Type="http://schemas.openxmlformats.org/officeDocument/2006/relationships/image" Target="../media/image1056.png"/><Relationship Id="rId276" Type="http://schemas.openxmlformats.org/officeDocument/2006/relationships/image" Target="../media/image778.png"/><Relationship Id="rId483" Type="http://schemas.openxmlformats.org/officeDocument/2006/relationships/customXml" Target="../ink/ink1373.xml"/><Relationship Id="rId690" Type="http://schemas.openxmlformats.org/officeDocument/2006/relationships/image" Target="../media/image979.png"/><Relationship Id="rId704" Type="http://schemas.openxmlformats.org/officeDocument/2006/relationships/image" Target="../media/image986.png"/><Relationship Id="rId40" Type="http://schemas.openxmlformats.org/officeDocument/2006/relationships/image" Target="../media/image660.png"/><Relationship Id="rId136" Type="http://schemas.openxmlformats.org/officeDocument/2006/relationships/image" Target="../media/image708.png"/><Relationship Id="rId343" Type="http://schemas.openxmlformats.org/officeDocument/2006/relationships/customXml" Target="../ink/ink1303.xml"/><Relationship Id="rId550" Type="http://schemas.openxmlformats.org/officeDocument/2006/relationships/image" Target="../media/image914.png"/><Relationship Id="rId788" Type="http://schemas.openxmlformats.org/officeDocument/2006/relationships/image" Target="../media/image1028.png"/><Relationship Id="rId203" Type="http://schemas.openxmlformats.org/officeDocument/2006/relationships/customXml" Target="../ink/ink1233.xml"/><Relationship Id="rId648" Type="http://schemas.openxmlformats.org/officeDocument/2006/relationships/image" Target="../media/image958.png"/><Relationship Id="rId287" Type="http://schemas.openxmlformats.org/officeDocument/2006/relationships/customXml" Target="../ink/ink1275.xml"/><Relationship Id="rId410" Type="http://schemas.openxmlformats.org/officeDocument/2006/relationships/image" Target="../media/image844.png"/><Relationship Id="rId494" Type="http://schemas.openxmlformats.org/officeDocument/2006/relationships/image" Target="../media/image886.png"/><Relationship Id="rId508" Type="http://schemas.openxmlformats.org/officeDocument/2006/relationships/image" Target="../media/image893.png"/><Relationship Id="rId715" Type="http://schemas.openxmlformats.org/officeDocument/2006/relationships/customXml" Target="../ink/ink1494.xml"/><Relationship Id="rId147" Type="http://schemas.openxmlformats.org/officeDocument/2006/relationships/customXml" Target="../ink/ink1205.xml"/><Relationship Id="rId354" Type="http://schemas.openxmlformats.org/officeDocument/2006/relationships/image" Target="../media/image817.png"/><Relationship Id="rId799" Type="http://schemas.openxmlformats.org/officeDocument/2006/relationships/customXml" Target="../ink/ink1536.xml"/><Relationship Id="rId51" Type="http://schemas.openxmlformats.org/officeDocument/2006/relationships/customXml" Target="../ink/ink1157.xml"/><Relationship Id="rId561" Type="http://schemas.openxmlformats.org/officeDocument/2006/relationships/customXml" Target="../ink/ink1412.xml"/><Relationship Id="rId659" Type="http://schemas.openxmlformats.org/officeDocument/2006/relationships/customXml" Target="../ink/ink1466.xml"/><Relationship Id="rId214" Type="http://schemas.openxmlformats.org/officeDocument/2006/relationships/image" Target="../media/image747.png"/><Relationship Id="rId298" Type="http://schemas.openxmlformats.org/officeDocument/2006/relationships/image" Target="../media/image789.png"/><Relationship Id="rId421" Type="http://schemas.openxmlformats.org/officeDocument/2006/relationships/customXml" Target="../ink/ink1342.xml"/><Relationship Id="rId519" Type="http://schemas.openxmlformats.org/officeDocument/2006/relationships/customXml" Target="../ink/ink1391.xml"/><Relationship Id="rId158" Type="http://schemas.openxmlformats.org/officeDocument/2006/relationships/image" Target="../media/image719.png"/><Relationship Id="rId726" Type="http://schemas.openxmlformats.org/officeDocument/2006/relationships/image" Target="../media/image997.png"/><Relationship Id="rId62" Type="http://schemas.openxmlformats.org/officeDocument/2006/relationships/image" Target="../media/image671.png"/><Relationship Id="rId365" Type="http://schemas.openxmlformats.org/officeDocument/2006/relationships/customXml" Target="../ink/ink1314.xml"/><Relationship Id="rId572" Type="http://schemas.openxmlformats.org/officeDocument/2006/relationships/customXml" Target="../ink/ink1422.xml"/><Relationship Id="rId225" Type="http://schemas.openxmlformats.org/officeDocument/2006/relationships/customXml" Target="../ink/ink1244.xml"/><Relationship Id="rId432" Type="http://schemas.openxmlformats.org/officeDocument/2006/relationships/image" Target="../media/image855.png"/><Relationship Id="rId737" Type="http://schemas.openxmlformats.org/officeDocument/2006/relationships/customXml" Target="../ink/ink1505.xml"/><Relationship Id="rId73" Type="http://schemas.openxmlformats.org/officeDocument/2006/relationships/customXml" Target="../ink/ink1168.xml"/><Relationship Id="rId169" Type="http://schemas.openxmlformats.org/officeDocument/2006/relationships/customXml" Target="../ink/ink1216.xml"/><Relationship Id="rId376" Type="http://schemas.openxmlformats.org/officeDocument/2006/relationships/image" Target="../media/image828.png"/><Relationship Id="rId583" Type="http://schemas.openxmlformats.org/officeDocument/2006/relationships/customXml" Target="../ink/ink1428.xml"/><Relationship Id="rId790" Type="http://schemas.openxmlformats.org/officeDocument/2006/relationships/image" Target="../media/image1029.png"/><Relationship Id="rId804" Type="http://schemas.openxmlformats.org/officeDocument/2006/relationships/image" Target="../media/image1036.png"/><Relationship Id="rId4" Type="http://schemas.openxmlformats.org/officeDocument/2006/relationships/image" Target="../media/image640.png"/><Relationship Id="rId236" Type="http://schemas.openxmlformats.org/officeDocument/2006/relationships/image" Target="../media/image758.png"/><Relationship Id="rId443" Type="http://schemas.openxmlformats.org/officeDocument/2006/relationships/customXml" Target="../ink/ink1353.xml"/><Relationship Id="rId650" Type="http://schemas.openxmlformats.org/officeDocument/2006/relationships/image" Target="../media/image959.png"/><Relationship Id="rId303" Type="http://schemas.openxmlformats.org/officeDocument/2006/relationships/customXml" Target="../ink/ink1283.xml"/><Relationship Id="rId748" Type="http://schemas.openxmlformats.org/officeDocument/2006/relationships/image" Target="../media/image1008.png"/><Relationship Id="rId84" Type="http://schemas.openxmlformats.org/officeDocument/2006/relationships/image" Target="../media/image682.png"/><Relationship Id="rId387" Type="http://schemas.openxmlformats.org/officeDocument/2006/relationships/customXml" Target="../ink/ink1325.xml"/><Relationship Id="rId510" Type="http://schemas.openxmlformats.org/officeDocument/2006/relationships/image" Target="../media/image894.png"/><Relationship Id="rId594" Type="http://schemas.openxmlformats.org/officeDocument/2006/relationships/image" Target="../media/image931.png"/><Relationship Id="rId608" Type="http://schemas.openxmlformats.org/officeDocument/2006/relationships/image" Target="../media/image938.png"/><Relationship Id="rId815" Type="http://schemas.openxmlformats.org/officeDocument/2006/relationships/customXml" Target="../ink/ink1544.xml"/><Relationship Id="rId247" Type="http://schemas.openxmlformats.org/officeDocument/2006/relationships/customXml" Target="../ink/ink1255.xml"/><Relationship Id="rId107" Type="http://schemas.openxmlformats.org/officeDocument/2006/relationships/customXml" Target="../ink/ink1185.xml"/><Relationship Id="rId454" Type="http://schemas.openxmlformats.org/officeDocument/2006/relationships/image" Target="../media/image866.png"/><Relationship Id="rId661" Type="http://schemas.openxmlformats.org/officeDocument/2006/relationships/customXml" Target="../ink/ink1467.xml"/><Relationship Id="rId759" Type="http://schemas.openxmlformats.org/officeDocument/2006/relationships/customXml" Target="../ink/ink1516.xml"/><Relationship Id="rId11" Type="http://schemas.openxmlformats.org/officeDocument/2006/relationships/customXml" Target="../ink/ink1137.xml"/><Relationship Id="rId314" Type="http://schemas.openxmlformats.org/officeDocument/2006/relationships/image" Target="../media/image797.png"/><Relationship Id="rId398" Type="http://schemas.openxmlformats.org/officeDocument/2006/relationships/image" Target="../media/image839.png"/><Relationship Id="rId521" Type="http://schemas.openxmlformats.org/officeDocument/2006/relationships/customXml" Target="../ink/ink1392.xml"/><Relationship Id="rId619" Type="http://schemas.openxmlformats.org/officeDocument/2006/relationships/customXml" Target="../ink/ink1446.xml"/><Relationship Id="rId95" Type="http://schemas.openxmlformats.org/officeDocument/2006/relationships/customXml" Target="../ink/ink1179.xml"/><Relationship Id="rId160" Type="http://schemas.openxmlformats.org/officeDocument/2006/relationships/image" Target="../media/image720.png"/><Relationship Id="rId826" Type="http://schemas.openxmlformats.org/officeDocument/2006/relationships/image" Target="../media/image1047.png"/><Relationship Id="rId258" Type="http://schemas.openxmlformats.org/officeDocument/2006/relationships/image" Target="../media/image769.png"/><Relationship Id="rId465" Type="http://schemas.openxmlformats.org/officeDocument/2006/relationships/customXml" Target="../ink/ink1364.xml"/><Relationship Id="rId672" Type="http://schemas.openxmlformats.org/officeDocument/2006/relationships/image" Target="../media/image970.png"/><Relationship Id="rId22" Type="http://schemas.openxmlformats.org/officeDocument/2006/relationships/image" Target="../media/image651.png"/><Relationship Id="rId118" Type="http://schemas.openxmlformats.org/officeDocument/2006/relationships/image" Target="../media/image699.png"/><Relationship Id="rId325" Type="http://schemas.openxmlformats.org/officeDocument/2006/relationships/customXml" Target="../ink/ink1294.xml"/><Relationship Id="rId532" Type="http://schemas.openxmlformats.org/officeDocument/2006/relationships/image" Target="../media/image905.png"/><Relationship Id="rId171" Type="http://schemas.openxmlformats.org/officeDocument/2006/relationships/customXml" Target="../ink/ink1217.xml"/><Relationship Id="rId837" Type="http://schemas.openxmlformats.org/officeDocument/2006/relationships/customXml" Target="../ink/ink1555.xml"/><Relationship Id="rId269" Type="http://schemas.openxmlformats.org/officeDocument/2006/relationships/customXml" Target="../ink/ink1266.xml"/><Relationship Id="rId476" Type="http://schemas.openxmlformats.org/officeDocument/2006/relationships/image" Target="../media/image877.png"/><Relationship Id="rId683" Type="http://schemas.openxmlformats.org/officeDocument/2006/relationships/customXml" Target="../ink/ink1478.xml"/><Relationship Id="rId33" Type="http://schemas.openxmlformats.org/officeDocument/2006/relationships/customXml" Target="../ink/ink1148.xml"/><Relationship Id="rId129" Type="http://schemas.openxmlformats.org/officeDocument/2006/relationships/customXml" Target="../ink/ink1196.xml"/><Relationship Id="rId336" Type="http://schemas.openxmlformats.org/officeDocument/2006/relationships/image" Target="../media/image808.png"/><Relationship Id="rId543" Type="http://schemas.openxmlformats.org/officeDocument/2006/relationships/customXml" Target="../ink/ink1403.xml"/><Relationship Id="rId182" Type="http://schemas.openxmlformats.org/officeDocument/2006/relationships/image" Target="../media/image731.png"/><Relationship Id="rId403" Type="http://schemas.openxmlformats.org/officeDocument/2006/relationships/customXml" Target="../ink/ink1333.xml"/><Relationship Id="rId750" Type="http://schemas.openxmlformats.org/officeDocument/2006/relationships/image" Target="../media/image1009.png"/><Relationship Id="rId487" Type="http://schemas.openxmlformats.org/officeDocument/2006/relationships/customXml" Target="../ink/ink1375.xml"/><Relationship Id="rId610" Type="http://schemas.openxmlformats.org/officeDocument/2006/relationships/image" Target="../media/image939.png"/><Relationship Id="rId694" Type="http://schemas.openxmlformats.org/officeDocument/2006/relationships/image" Target="../media/image981.png"/><Relationship Id="rId708" Type="http://schemas.openxmlformats.org/officeDocument/2006/relationships/image" Target="../media/image988.png"/><Relationship Id="rId347" Type="http://schemas.openxmlformats.org/officeDocument/2006/relationships/customXml" Target="../ink/ink1305.xml"/><Relationship Id="rId44" Type="http://schemas.openxmlformats.org/officeDocument/2006/relationships/image" Target="../media/image662.png"/><Relationship Id="rId554" Type="http://schemas.openxmlformats.org/officeDocument/2006/relationships/image" Target="../media/image916.png"/><Relationship Id="rId761" Type="http://schemas.openxmlformats.org/officeDocument/2006/relationships/customXml" Target="../ink/ink1517.xml"/><Relationship Id="rId193" Type="http://schemas.openxmlformats.org/officeDocument/2006/relationships/customXml" Target="../ink/ink1228.xml"/><Relationship Id="rId207" Type="http://schemas.openxmlformats.org/officeDocument/2006/relationships/customXml" Target="../ink/ink1235.xml"/><Relationship Id="rId414" Type="http://schemas.openxmlformats.org/officeDocument/2006/relationships/image" Target="../media/image846.png"/><Relationship Id="rId498" Type="http://schemas.openxmlformats.org/officeDocument/2006/relationships/image" Target="../media/image888.png"/><Relationship Id="rId621" Type="http://schemas.openxmlformats.org/officeDocument/2006/relationships/customXml" Target="../ink/ink1447.xml"/><Relationship Id="rId260" Type="http://schemas.openxmlformats.org/officeDocument/2006/relationships/image" Target="../media/image770.png"/><Relationship Id="rId719" Type="http://schemas.openxmlformats.org/officeDocument/2006/relationships/customXml" Target="../ink/ink1496.xml"/><Relationship Id="rId55" Type="http://schemas.openxmlformats.org/officeDocument/2006/relationships/customXml" Target="../ink/ink1159.xml"/><Relationship Id="rId120" Type="http://schemas.openxmlformats.org/officeDocument/2006/relationships/image" Target="../media/image700.png"/><Relationship Id="rId358" Type="http://schemas.openxmlformats.org/officeDocument/2006/relationships/image" Target="../media/image819.png"/><Relationship Id="rId565" Type="http://schemas.openxmlformats.org/officeDocument/2006/relationships/customXml" Target="../ink/ink1415.xml"/><Relationship Id="rId772" Type="http://schemas.openxmlformats.org/officeDocument/2006/relationships/image" Target="../media/image1020.png"/><Relationship Id="rId218" Type="http://schemas.openxmlformats.org/officeDocument/2006/relationships/image" Target="../media/image749.png"/><Relationship Id="rId425" Type="http://schemas.openxmlformats.org/officeDocument/2006/relationships/customXml" Target="../ink/ink1344.xml"/><Relationship Id="rId632" Type="http://schemas.openxmlformats.org/officeDocument/2006/relationships/image" Target="../media/image95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22.xml"/><Relationship Id="rId21" Type="http://schemas.openxmlformats.org/officeDocument/2006/relationships/image" Target="../media/image1065.png"/><Relationship Id="rId324" Type="http://schemas.openxmlformats.org/officeDocument/2006/relationships/image" Target="../media/image1211.png"/><Relationship Id="rId531" Type="http://schemas.openxmlformats.org/officeDocument/2006/relationships/customXml" Target="../ink/ink1829.xml"/><Relationship Id="rId170" Type="http://schemas.openxmlformats.org/officeDocument/2006/relationships/image" Target="../media/image1134.png"/><Relationship Id="rId268" Type="http://schemas.openxmlformats.org/officeDocument/2006/relationships/image" Target="../media/image1183.png"/><Relationship Id="rId475" Type="http://schemas.openxmlformats.org/officeDocument/2006/relationships/customXml" Target="../ink/ink1801.xml"/><Relationship Id="rId32" Type="http://schemas.openxmlformats.org/officeDocument/2006/relationships/customXml" Target="../ink/ink1574.xml"/><Relationship Id="rId128" Type="http://schemas.openxmlformats.org/officeDocument/2006/relationships/image" Target="../media/image1113.png"/><Relationship Id="rId335" Type="http://schemas.openxmlformats.org/officeDocument/2006/relationships/customXml" Target="../ink/ink1731.xml"/><Relationship Id="rId542" Type="http://schemas.openxmlformats.org/officeDocument/2006/relationships/image" Target="../media/image1320.png"/><Relationship Id="rId181" Type="http://schemas.openxmlformats.org/officeDocument/2006/relationships/customXml" Target="../ink/ink1654.xml"/><Relationship Id="rId402" Type="http://schemas.openxmlformats.org/officeDocument/2006/relationships/image" Target="../media/image1250.png"/><Relationship Id="rId279" Type="http://schemas.openxmlformats.org/officeDocument/2006/relationships/customXml" Target="../ink/ink1703.xml"/><Relationship Id="rId486" Type="http://schemas.openxmlformats.org/officeDocument/2006/relationships/image" Target="../media/image1292.png"/><Relationship Id="rId43" Type="http://schemas.openxmlformats.org/officeDocument/2006/relationships/customXml" Target="../ink/ink1584.xml"/><Relationship Id="rId139" Type="http://schemas.openxmlformats.org/officeDocument/2006/relationships/customXml" Target="../ink/ink1633.xml"/><Relationship Id="rId346" Type="http://schemas.openxmlformats.org/officeDocument/2006/relationships/image" Target="../media/image1222.png"/><Relationship Id="rId553" Type="http://schemas.openxmlformats.org/officeDocument/2006/relationships/customXml" Target="../ink/ink1840.xml"/><Relationship Id="rId192" Type="http://schemas.openxmlformats.org/officeDocument/2006/relationships/image" Target="../media/image1145.png"/><Relationship Id="rId206" Type="http://schemas.openxmlformats.org/officeDocument/2006/relationships/image" Target="../media/image1152.png"/><Relationship Id="rId413" Type="http://schemas.openxmlformats.org/officeDocument/2006/relationships/customXml" Target="../ink/ink1770.xml"/><Relationship Id="rId497" Type="http://schemas.openxmlformats.org/officeDocument/2006/relationships/customXml" Target="../ink/ink1812.xml"/><Relationship Id="rId357" Type="http://schemas.openxmlformats.org/officeDocument/2006/relationships/customXml" Target="../ink/ink1742.xml"/><Relationship Id="rId54" Type="http://schemas.openxmlformats.org/officeDocument/2006/relationships/customXml" Target="../ink/ink1590.xml"/><Relationship Id="rId217" Type="http://schemas.openxmlformats.org/officeDocument/2006/relationships/customXml" Target="../ink/ink1672.xml"/><Relationship Id="rId564" Type="http://schemas.openxmlformats.org/officeDocument/2006/relationships/image" Target="../media/image1331.png"/><Relationship Id="rId424" Type="http://schemas.openxmlformats.org/officeDocument/2006/relationships/image" Target="../media/image1261.png"/><Relationship Id="rId270" Type="http://schemas.openxmlformats.org/officeDocument/2006/relationships/image" Target="../media/image1184.png"/><Relationship Id="rId65" Type="http://schemas.openxmlformats.org/officeDocument/2006/relationships/image" Target="../media/image1082.png"/><Relationship Id="rId130" Type="http://schemas.openxmlformats.org/officeDocument/2006/relationships/image" Target="../media/image1114.png"/><Relationship Id="rId368" Type="http://schemas.openxmlformats.org/officeDocument/2006/relationships/image" Target="../media/image1233.png"/><Relationship Id="rId575" Type="http://schemas.openxmlformats.org/officeDocument/2006/relationships/customXml" Target="../ink/ink1851.xml"/><Relationship Id="rId228" Type="http://schemas.openxmlformats.org/officeDocument/2006/relationships/image" Target="../media/image1163.png"/><Relationship Id="rId435" Type="http://schemas.openxmlformats.org/officeDocument/2006/relationships/customXml" Target="../ink/ink1781.xml"/><Relationship Id="rId281" Type="http://schemas.openxmlformats.org/officeDocument/2006/relationships/customXml" Target="../ink/ink1704.xml"/><Relationship Id="rId502" Type="http://schemas.openxmlformats.org/officeDocument/2006/relationships/image" Target="../media/image1300.png"/><Relationship Id="rId76" Type="http://schemas.openxmlformats.org/officeDocument/2006/relationships/customXml" Target="../ink/ink1601.xml"/><Relationship Id="rId141" Type="http://schemas.openxmlformats.org/officeDocument/2006/relationships/customXml" Target="../ink/ink1634.xml"/><Relationship Id="rId379" Type="http://schemas.openxmlformats.org/officeDocument/2006/relationships/customXml" Target="../ink/ink1753.xml"/><Relationship Id="rId586" Type="http://schemas.openxmlformats.org/officeDocument/2006/relationships/image" Target="../media/image1342.png"/><Relationship Id="rId7" Type="http://schemas.openxmlformats.org/officeDocument/2006/relationships/image" Target="../media/image1059.png"/><Relationship Id="rId239" Type="http://schemas.openxmlformats.org/officeDocument/2006/relationships/customXml" Target="../ink/ink1683.xml"/><Relationship Id="rId446" Type="http://schemas.openxmlformats.org/officeDocument/2006/relationships/image" Target="../media/image1272.png"/><Relationship Id="rId292" Type="http://schemas.openxmlformats.org/officeDocument/2006/relationships/image" Target="../media/image1195.png"/><Relationship Id="rId306" Type="http://schemas.openxmlformats.org/officeDocument/2006/relationships/image" Target="../media/image1202.png"/><Relationship Id="rId87" Type="http://schemas.openxmlformats.org/officeDocument/2006/relationships/image" Target="../media/image1093.png"/><Relationship Id="rId513" Type="http://schemas.openxmlformats.org/officeDocument/2006/relationships/customXml" Target="../ink/ink1820.xml"/><Relationship Id="rId597" Type="http://schemas.openxmlformats.org/officeDocument/2006/relationships/customXml" Target="../ink/ink1862.xml"/><Relationship Id="rId152" Type="http://schemas.openxmlformats.org/officeDocument/2006/relationships/image" Target="../media/image1125.png"/><Relationship Id="rId457" Type="http://schemas.openxmlformats.org/officeDocument/2006/relationships/customXml" Target="../ink/ink1792.xml"/><Relationship Id="rId14" Type="http://schemas.openxmlformats.org/officeDocument/2006/relationships/customXml" Target="../ink/ink1565.xml"/><Relationship Id="rId317" Type="http://schemas.openxmlformats.org/officeDocument/2006/relationships/customXml" Target="../ink/ink1722.xml"/><Relationship Id="rId524" Type="http://schemas.openxmlformats.org/officeDocument/2006/relationships/image" Target="../media/image1311.png"/><Relationship Id="rId98" Type="http://schemas.openxmlformats.org/officeDocument/2006/relationships/image" Target="../media/image1098.png"/><Relationship Id="rId121" Type="http://schemas.openxmlformats.org/officeDocument/2006/relationships/customXml" Target="../ink/ink1624.xml"/><Relationship Id="rId163" Type="http://schemas.openxmlformats.org/officeDocument/2006/relationships/customXml" Target="../ink/ink1645.xml"/><Relationship Id="rId219" Type="http://schemas.openxmlformats.org/officeDocument/2006/relationships/customXml" Target="../ink/ink1673.xml"/><Relationship Id="rId370" Type="http://schemas.openxmlformats.org/officeDocument/2006/relationships/image" Target="../media/image1234.png"/><Relationship Id="rId426" Type="http://schemas.openxmlformats.org/officeDocument/2006/relationships/image" Target="../media/image1262.png"/><Relationship Id="rId230" Type="http://schemas.openxmlformats.org/officeDocument/2006/relationships/image" Target="../media/image1164.png"/><Relationship Id="rId468" Type="http://schemas.openxmlformats.org/officeDocument/2006/relationships/image" Target="../media/image1283.png"/><Relationship Id="rId25" Type="http://schemas.openxmlformats.org/officeDocument/2006/relationships/image" Target="../media/image1067.png"/><Relationship Id="rId67" Type="http://schemas.openxmlformats.org/officeDocument/2006/relationships/image" Target="../media/image1083.png"/><Relationship Id="rId272" Type="http://schemas.openxmlformats.org/officeDocument/2006/relationships/image" Target="../media/image1185.png"/><Relationship Id="rId328" Type="http://schemas.openxmlformats.org/officeDocument/2006/relationships/image" Target="../media/image1213.png"/><Relationship Id="rId535" Type="http://schemas.openxmlformats.org/officeDocument/2006/relationships/customXml" Target="../ink/ink1831.xml"/><Relationship Id="rId577" Type="http://schemas.openxmlformats.org/officeDocument/2006/relationships/customXml" Target="../ink/ink1852.xml"/><Relationship Id="rId132" Type="http://schemas.openxmlformats.org/officeDocument/2006/relationships/image" Target="../media/image1115.png"/><Relationship Id="rId174" Type="http://schemas.openxmlformats.org/officeDocument/2006/relationships/image" Target="../media/image1136.png"/><Relationship Id="rId381" Type="http://schemas.openxmlformats.org/officeDocument/2006/relationships/customXml" Target="../ink/ink1754.xml"/><Relationship Id="rId602" Type="http://schemas.openxmlformats.org/officeDocument/2006/relationships/image" Target="../media/image1350.png"/><Relationship Id="rId241" Type="http://schemas.openxmlformats.org/officeDocument/2006/relationships/customXml" Target="../ink/ink1684.xml"/><Relationship Id="rId437" Type="http://schemas.openxmlformats.org/officeDocument/2006/relationships/customXml" Target="../ink/ink1782.xml"/><Relationship Id="rId479" Type="http://schemas.openxmlformats.org/officeDocument/2006/relationships/customXml" Target="../ink/ink1803.xml"/><Relationship Id="rId36" Type="http://schemas.openxmlformats.org/officeDocument/2006/relationships/customXml" Target="../ink/ink1577.xml"/><Relationship Id="rId283" Type="http://schemas.openxmlformats.org/officeDocument/2006/relationships/customXml" Target="../ink/ink1705.xml"/><Relationship Id="rId339" Type="http://schemas.openxmlformats.org/officeDocument/2006/relationships/customXml" Target="../ink/ink1733.xml"/><Relationship Id="rId490" Type="http://schemas.openxmlformats.org/officeDocument/2006/relationships/image" Target="../media/image1294.png"/><Relationship Id="rId504" Type="http://schemas.openxmlformats.org/officeDocument/2006/relationships/image" Target="../media/image1301.png"/><Relationship Id="rId546" Type="http://schemas.openxmlformats.org/officeDocument/2006/relationships/image" Target="../media/image1322.png"/><Relationship Id="rId78" Type="http://schemas.openxmlformats.org/officeDocument/2006/relationships/customXml" Target="../ink/ink1602.xml"/><Relationship Id="rId101" Type="http://schemas.openxmlformats.org/officeDocument/2006/relationships/customXml" Target="../ink/ink1614.xml"/><Relationship Id="rId143" Type="http://schemas.openxmlformats.org/officeDocument/2006/relationships/customXml" Target="../ink/ink1635.xml"/><Relationship Id="rId185" Type="http://schemas.openxmlformats.org/officeDocument/2006/relationships/customXml" Target="../ink/ink1656.xml"/><Relationship Id="rId350" Type="http://schemas.openxmlformats.org/officeDocument/2006/relationships/image" Target="../media/image1224.png"/><Relationship Id="rId406" Type="http://schemas.openxmlformats.org/officeDocument/2006/relationships/image" Target="../media/image1252.png"/><Relationship Id="rId588" Type="http://schemas.openxmlformats.org/officeDocument/2006/relationships/image" Target="../media/image1343.png"/><Relationship Id="rId9" Type="http://schemas.openxmlformats.org/officeDocument/2006/relationships/image" Target="../media/image1060.png"/><Relationship Id="rId210" Type="http://schemas.openxmlformats.org/officeDocument/2006/relationships/image" Target="../media/image1154.png"/><Relationship Id="rId392" Type="http://schemas.openxmlformats.org/officeDocument/2006/relationships/image" Target="../media/image1245.png"/><Relationship Id="rId448" Type="http://schemas.openxmlformats.org/officeDocument/2006/relationships/image" Target="../media/image1273.png"/><Relationship Id="rId252" Type="http://schemas.openxmlformats.org/officeDocument/2006/relationships/image" Target="../media/image1175.png"/><Relationship Id="rId294" Type="http://schemas.openxmlformats.org/officeDocument/2006/relationships/image" Target="../media/image1196.png"/><Relationship Id="rId308" Type="http://schemas.openxmlformats.org/officeDocument/2006/relationships/image" Target="../media/image1203.png"/><Relationship Id="rId515" Type="http://schemas.openxmlformats.org/officeDocument/2006/relationships/customXml" Target="../ink/ink1821.xml"/><Relationship Id="rId47" Type="http://schemas.openxmlformats.org/officeDocument/2006/relationships/image" Target="../media/image1073.png"/><Relationship Id="rId89" Type="http://schemas.openxmlformats.org/officeDocument/2006/relationships/image" Target="../media/image1094.png"/><Relationship Id="rId112" Type="http://schemas.openxmlformats.org/officeDocument/2006/relationships/image" Target="../media/image1105.png"/><Relationship Id="rId154" Type="http://schemas.openxmlformats.org/officeDocument/2006/relationships/image" Target="../media/image1126.png"/><Relationship Id="rId361" Type="http://schemas.openxmlformats.org/officeDocument/2006/relationships/customXml" Target="../ink/ink1744.xml"/><Relationship Id="rId557" Type="http://schemas.openxmlformats.org/officeDocument/2006/relationships/customXml" Target="../ink/ink1842.xml"/><Relationship Id="rId599" Type="http://schemas.openxmlformats.org/officeDocument/2006/relationships/customXml" Target="../ink/ink1863.xml"/><Relationship Id="rId196" Type="http://schemas.openxmlformats.org/officeDocument/2006/relationships/image" Target="../media/image1147.png"/><Relationship Id="rId417" Type="http://schemas.openxmlformats.org/officeDocument/2006/relationships/customXml" Target="../ink/ink1772.xml"/><Relationship Id="rId459" Type="http://schemas.openxmlformats.org/officeDocument/2006/relationships/customXml" Target="../ink/ink1793.xml"/><Relationship Id="rId16" Type="http://schemas.openxmlformats.org/officeDocument/2006/relationships/customXml" Target="../ink/ink1566.xml"/><Relationship Id="rId221" Type="http://schemas.openxmlformats.org/officeDocument/2006/relationships/customXml" Target="../ink/ink1674.xml"/><Relationship Id="rId263" Type="http://schemas.openxmlformats.org/officeDocument/2006/relationships/customXml" Target="../ink/ink1695.xml"/><Relationship Id="rId319" Type="http://schemas.openxmlformats.org/officeDocument/2006/relationships/customXml" Target="../ink/ink1723.xml"/><Relationship Id="rId470" Type="http://schemas.openxmlformats.org/officeDocument/2006/relationships/image" Target="../media/image1284.png"/><Relationship Id="rId526" Type="http://schemas.openxmlformats.org/officeDocument/2006/relationships/image" Target="../media/image1312.png"/><Relationship Id="rId58" Type="http://schemas.openxmlformats.org/officeDocument/2006/relationships/customXml" Target="../ink/ink1592.xml"/><Relationship Id="rId123" Type="http://schemas.openxmlformats.org/officeDocument/2006/relationships/customXml" Target="../ink/ink1625.xml"/><Relationship Id="rId330" Type="http://schemas.openxmlformats.org/officeDocument/2006/relationships/image" Target="../media/image1214.png"/><Relationship Id="rId568" Type="http://schemas.openxmlformats.org/officeDocument/2006/relationships/image" Target="../media/image1333.png"/><Relationship Id="rId165" Type="http://schemas.openxmlformats.org/officeDocument/2006/relationships/customXml" Target="../ink/ink1646.xml"/><Relationship Id="rId372" Type="http://schemas.openxmlformats.org/officeDocument/2006/relationships/image" Target="../media/image1235.png"/><Relationship Id="rId428" Type="http://schemas.openxmlformats.org/officeDocument/2006/relationships/image" Target="../media/image1263.png"/><Relationship Id="rId232" Type="http://schemas.openxmlformats.org/officeDocument/2006/relationships/image" Target="../media/image1165.png"/><Relationship Id="rId274" Type="http://schemas.openxmlformats.org/officeDocument/2006/relationships/image" Target="../media/image1186.png"/><Relationship Id="rId481" Type="http://schemas.openxmlformats.org/officeDocument/2006/relationships/customXml" Target="../ink/ink1804.xml"/><Relationship Id="rId27" Type="http://schemas.openxmlformats.org/officeDocument/2006/relationships/image" Target="../media/image1068.png"/><Relationship Id="rId69" Type="http://schemas.openxmlformats.org/officeDocument/2006/relationships/image" Target="../media/image1084.png"/><Relationship Id="rId134" Type="http://schemas.openxmlformats.org/officeDocument/2006/relationships/image" Target="../media/image1116.png"/><Relationship Id="rId537" Type="http://schemas.openxmlformats.org/officeDocument/2006/relationships/customXml" Target="../ink/ink1832.xml"/><Relationship Id="rId579" Type="http://schemas.openxmlformats.org/officeDocument/2006/relationships/customXml" Target="../ink/ink1853.xml"/><Relationship Id="rId80" Type="http://schemas.openxmlformats.org/officeDocument/2006/relationships/customXml" Target="../ink/ink1603.xml"/><Relationship Id="rId176" Type="http://schemas.openxmlformats.org/officeDocument/2006/relationships/image" Target="../media/image1137.png"/><Relationship Id="rId341" Type="http://schemas.openxmlformats.org/officeDocument/2006/relationships/customXml" Target="../ink/ink1734.xml"/><Relationship Id="rId383" Type="http://schemas.openxmlformats.org/officeDocument/2006/relationships/customXml" Target="../ink/ink1755.xml"/><Relationship Id="rId439" Type="http://schemas.openxmlformats.org/officeDocument/2006/relationships/customXml" Target="../ink/ink1783.xml"/><Relationship Id="rId590" Type="http://schemas.openxmlformats.org/officeDocument/2006/relationships/image" Target="../media/image1344.png"/><Relationship Id="rId604" Type="http://schemas.openxmlformats.org/officeDocument/2006/relationships/image" Target="../media/image1351.png"/><Relationship Id="rId201" Type="http://schemas.openxmlformats.org/officeDocument/2006/relationships/customXml" Target="../ink/ink1664.xml"/><Relationship Id="rId243" Type="http://schemas.openxmlformats.org/officeDocument/2006/relationships/customXml" Target="../ink/ink1685.xml"/><Relationship Id="rId285" Type="http://schemas.openxmlformats.org/officeDocument/2006/relationships/customXml" Target="../ink/ink1706.xml"/><Relationship Id="rId450" Type="http://schemas.openxmlformats.org/officeDocument/2006/relationships/image" Target="../media/image1274.png"/><Relationship Id="rId506" Type="http://schemas.openxmlformats.org/officeDocument/2006/relationships/image" Target="../media/image1302.png"/><Relationship Id="rId38" Type="http://schemas.openxmlformats.org/officeDocument/2006/relationships/customXml" Target="../ink/ink1579.xml"/><Relationship Id="rId103" Type="http://schemas.openxmlformats.org/officeDocument/2006/relationships/customXml" Target="../ink/ink1615.xml"/><Relationship Id="rId310" Type="http://schemas.openxmlformats.org/officeDocument/2006/relationships/image" Target="../media/image1204.png"/><Relationship Id="rId492" Type="http://schemas.openxmlformats.org/officeDocument/2006/relationships/image" Target="../media/image1295.png"/><Relationship Id="rId548" Type="http://schemas.openxmlformats.org/officeDocument/2006/relationships/image" Target="../media/image1323.png"/><Relationship Id="rId91" Type="http://schemas.openxmlformats.org/officeDocument/2006/relationships/image" Target="../media/image1095.png"/><Relationship Id="rId145" Type="http://schemas.openxmlformats.org/officeDocument/2006/relationships/customXml" Target="../ink/ink1636.xml"/><Relationship Id="rId187" Type="http://schemas.openxmlformats.org/officeDocument/2006/relationships/customXml" Target="../ink/ink1657.xml"/><Relationship Id="rId352" Type="http://schemas.openxmlformats.org/officeDocument/2006/relationships/image" Target="../media/image1225.png"/><Relationship Id="rId394" Type="http://schemas.openxmlformats.org/officeDocument/2006/relationships/image" Target="../media/image1246.png"/><Relationship Id="rId408" Type="http://schemas.openxmlformats.org/officeDocument/2006/relationships/image" Target="../media/image1253.png"/><Relationship Id="rId212" Type="http://schemas.openxmlformats.org/officeDocument/2006/relationships/image" Target="../media/image1155.png"/><Relationship Id="rId254" Type="http://schemas.openxmlformats.org/officeDocument/2006/relationships/image" Target="../media/image1176.png"/><Relationship Id="rId49" Type="http://schemas.openxmlformats.org/officeDocument/2006/relationships/image" Target="../media/image1074.png"/><Relationship Id="rId114" Type="http://schemas.openxmlformats.org/officeDocument/2006/relationships/image" Target="../media/image1106.png"/><Relationship Id="rId296" Type="http://schemas.openxmlformats.org/officeDocument/2006/relationships/image" Target="../media/image1197.png"/><Relationship Id="rId461" Type="http://schemas.openxmlformats.org/officeDocument/2006/relationships/customXml" Target="../ink/ink1794.xml"/><Relationship Id="rId517" Type="http://schemas.openxmlformats.org/officeDocument/2006/relationships/customXml" Target="../ink/ink1822.xml"/><Relationship Id="rId559" Type="http://schemas.openxmlformats.org/officeDocument/2006/relationships/customXml" Target="../ink/ink1843.xml"/><Relationship Id="rId60" Type="http://schemas.openxmlformats.org/officeDocument/2006/relationships/customXml" Target="../ink/ink1593.xml"/><Relationship Id="rId156" Type="http://schemas.openxmlformats.org/officeDocument/2006/relationships/image" Target="../media/image1127.png"/><Relationship Id="rId198" Type="http://schemas.openxmlformats.org/officeDocument/2006/relationships/image" Target="../media/image1148.png"/><Relationship Id="rId321" Type="http://schemas.openxmlformats.org/officeDocument/2006/relationships/customXml" Target="../ink/ink1724.xml"/><Relationship Id="rId363" Type="http://schemas.openxmlformats.org/officeDocument/2006/relationships/customXml" Target="../ink/ink1745.xml"/><Relationship Id="rId419" Type="http://schemas.openxmlformats.org/officeDocument/2006/relationships/customXml" Target="../ink/ink1773.xml"/><Relationship Id="rId570" Type="http://schemas.openxmlformats.org/officeDocument/2006/relationships/image" Target="../media/image1334.png"/><Relationship Id="rId223" Type="http://schemas.openxmlformats.org/officeDocument/2006/relationships/customXml" Target="../ink/ink1675.xml"/><Relationship Id="rId430" Type="http://schemas.openxmlformats.org/officeDocument/2006/relationships/image" Target="../media/image1264.png"/><Relationship Id="rId18" Type="http://schemas.openxmlformats.org/officeDocument/2006/relationships/customXml" Target="../ink/ink1567.xml"/><Relationship Id="rId265" Type="http://schemas.openxmlformats.org/officeDocument/2006/relationships/customXml" Target="../ink/ink1696.xml"/><Relationship Id="rId472" Type="http://schemas.openxmlformats.org/officeDocument/2006/relationships/image" Target="../media/image1285.png"/><Relationship Id="rId528" Type="http://schemas.openxmlformats.org/officeDocument/2006/relationships/image" Target="../media/image1313.png"/><Relationship Id="rId125" Type="http://schemas.openxmlformats.org/officeDocument/2006/relationships/customXml" Target="../ink/ink1626.xml"/><Relationship Id="rId167" Type="http://schemas.openxmlformats.org/officeDocument/2006/relationships/customXml" Target="../ink/ink1647.xml"/><Relationship Id="rId332" Type="http://schemas.openxmlformats.org/officeDocument/2006/relationships/image" Target="../media/image1215.png"/><Relationship Id="rId374" Type="http://schemas.openxmlformats.org/officeDocument/2006/relationships/image" Target="../media/image1236.png"/><Relationship Id="rId581" Type="http://schemas.openxmlformats.org/officeDocument/2006/relationships/customXml" Target="../ink/ink1854.xml"/><Relationship Id="rId71" Type="http://schemas.openxmlformats.org/officeDocument/2006/relationships/image" Target="../media/image1085.png"/><Relationship Id="rId234" Type="http://schemas.openxmlformats.org/officeDocument/2006/relationships/image" Target="../media/image1166.png"/><Relationship Id="rId2" Type="http://schemas.openxmlformats.org/officeDocument/2006/relationships/customXml" Target="../ink/ink1559.xml"/><Relationship Id="rId29" Type="http://schemas.openxmlformats.org/officeDocument/2006/relationships/image" Target="../media/image1069.png"/><Relationship Id="rId276" Type="http://schemas.openxmlformats.org/officeDocument/2006/relationships/image" Target="../media/image1187.png"/><Relationship Id="rId441" Type="http://schemas.openxmlformats.org/officeDocument/2006/relationships/customXml" Target="../ink/ink1784.xml"/><Relationship Id="rId483" Type="http://schemas.openxmlformats.org/officeDocument/2006/relationships/customXml" Target="../ink/ink1805.xml"/><Relationship Id="rId539" Type="http://schemas.openxmlformats.org/officeDocument/2006/relationships/customXml" Target="../ink/ink1833.xml"/><Relationship Id="rId40" Type="http://schemas.openxmlformats.org/officeDocument/2006/relationships/customXml" Target="../ink/ink1581.xml"/><Relationship Id="rId136" Type="http://schemas.openxmlformats.org/officeDocument/2006/relationships/image" Target="../media/image1117.png"/><Relationship Id="rId178" Type="http://schemas.openxmlformats.org/officeDocument/2006/relationships/image" Target="../media/image1138.png"/><Relationship Id="rId301" Type="http://schemas.openxmlformats.org/officeDocument/2006/relationships/customXml" Target="../ink/ink1714.xml"/><Relationship Id="rId343" Type="http://schemas.openxmlformats.org/officeDocument/2006/relationships/customXml" Target="../ink/ink1735.xml"/><Relationship Id="rId550" Type="http://schemas.openxmlformats.org/officeDocument/2006/relationships/image" Target="../media/image1324.png"/><Relationship Id="rId82" Type="http://schemas.openxmlformats.org/officeDocument/2006/relationships/customXml" Target="../ink/ink1604.xml"/><Relationship Id="rId203" Type="http://schemas.openxmlformats.org/officeDocument/2006/relationships/customXml" Target="../ink/ink1665.xml"/><Relationship Id="rId385" Type="http://schemas.openxmlformats.org/officeDocument/2006/relationships/customXml" Target="../ink/ink1756.xml"/><Relationship Id="rId592" Type="http://schemas.openxmlformats.org/officeDocument/2006/relationships/image" Target="../media/image1345.png"/><Relationship Id="rId606" Type="http://schemas.openxmlformats.org/officeDocument/2006/relationships/image" Target="../media/image1352.png"/><Relationship Id="rId245" Type="http://schemas.openxmlformats.org/officeDocument/2006/relationships/customXml" Target="../ink/ink1686.xml"/><Relationship Id="rId287" Type="http://schemas.openxmlformats.org/officeDocument/2006/relationships/customXml" Target="../ink/ink1707.xml"/><Relationship Id="rId410" Type="http://schemas.openxmlformats.org/officeDocument/2006/relationships/image" Target="../media/image1254.png"/><Relationship Id="rId452" Type="http://schemas.openxmlformats.org/officeDocument/2006/relationships/image" Target="../media/image1275.png"/><Relationship Id="rId494" Type="http://schemas.openxmlformats.org/officeDocument/2006/relationships/image" Target="../media/image1296.png"/><Relationship Id="rId508" Type="http://schemas.openxmlformats.org/officeDocument/2006/relationships/image" Target="../media/image1303.png"/><Relationship Id="rId105" Type="http://schemas.openxmlformats.org/officeDocument/2006/relationships/customXml" Target="../ink/ink1616.xml"/><Relationship Id="rId147" Type="http://schemas.openxmlformats.org/officeDocument/2006/relationships/customXml" Target="../ink/ink1637.xml"/><Relationship Id="rId312" Type="http://schemas.openxmlformats.org/officeDocument/2006/relationships/image" Target="../media/image1205.png"/><Relationship Id="rId354" Type="http://schemas.openxmlformats.org/officeDocument/2006/relationships/image" Target="../media/image1226.png"/><Relationship Id="rId51" Type="http://schemas.openxmlformats.org/officeDocument/2006/relationships/image" Target="../media/image1075.png"/><Relationship Id="rId93" Type="http://schemas.openxmlformats.org/officeDocument/2006/relationships/image" Target="../media/image1096.png"/><Relationship Id="rId189" Type="http://schemas.openxmlformats.org/officeDocument/2006/relationships/customXml" Target="../ink/ink1658.xml"/><Relationship Id="rId396" Type="http://schemas.openxmlformats.org/officeDocument/2006/relationships/image" Target="../media/image1247.png"/><Relationship Id="rId561" Type="http://schemas.openxmlformats.org/officeDocument/2006/relationships/customXml" Target="../ink/ink1844.xml"/><Relationship Id="rId214" Type="http://schemas.openxmlformats.org/officeDocument/2006/relationships/image" Target="../media/image1156.png"/><Relationship Id="rId256" Type="http://schemas.openxmlformats.org/officeDocument/2006/relationships/image" Target="../media/image1177.png"/><Relationship Id="rId298" Type="http://schemas.openxmlformats.org/officeDocument/2006/relationships/image" Target="../media/image1198.png"/><Relationship Id="rId421" Type="http://schemas.openxmlformats.org/officeDocument/2006/relationships/customXml" Target="../ink/ink1774.xml"/><Relationship Id="rId463" Type="http://schemas.openxmlformats.org/officeDocument/2006/relationships/customXml" Target="../ink/ink1795.xml"/><Relationship Id="rId519" Type="http://schemas.openxmlformats.org/officeDocument/2006/relationships/customXml" Target="../ink/ink1823.xml"/><Relationship Id="rId116" Type="http://schemas.openxmlformats.org/officeDocument/2006/relationships/image" Target="../media/image1107.png"/><Relationship Id="rId158" Type="http://schemas.openxmlformats.org/officeDocument/2006/relationships/image" Target="../media/image1128.png"/><Relationship Id="rId323" Type="http://schemas.openxmlformats.org/officeDocument/2006/relationships/customXml" Target="../ink/ink1725.xml"/><Relationship Id="rId530" Type="http://schemas.openxmlformats.org/officeDocument/2006/relationships/image" Target="../media/image1314.png"/><Relationship Id="rId20" Type="http://schemas.openxmlformats.org/officeDocument/2006/relationships/customXml" Target="../ink/ink1568.xml"/><Relationship Id="rId62" Type="http://schemas.openxmlformats.org/officeDocument/2006/relationships/customXml" Target="../ink/ink1594.xml"/><Relationship Id="rId365" Type="http://schemas.openxmlformats.org/officeDocument/2006/relationships/customXml" Target="../ink/ink1746.xml"/><Relationship Id="rId572" Type="http://schemas.openxmlformats.org/officeDocument/2006/relationships/image" Target="../media/image1335.png"/><Relationship Id="rId225" Type="http://schemas.openxmlformats.org/officeDocument/2006/relationships/customXml" Target="../ink/ink1676.xml"/><Relationship Id="rId267" Type="http://schemas.openxmlformats.org/officeDocument/2006/relationships/customXml" Target="../ink/ink1697.xml"/><Relationship Id="rId432" Type="http://schemas.openxmlformats.org/officeDocument/2006/relationships/image" Target="../media/image1265.png"/><Relationship Id="rId474" Type="http://schemas.openxmlformats.org/officeDocument/2006/relationships/image" Target="../media/image1286.png"/><Relationship Id="rId127" Type="http://schemas.openxmlformats.org/officeDocument/2006/relationships/customXml" Target="../ink/ink1627.xml"/><Relationship Id="rId31" Type="http://schemas.openxmlformats.org/officeDocument/2006/relationships/image" Target="../media/image1070.png"/><Relationship Id="rId73" Type="http://schemas.openxmlformats.org/officeDocument/2006/relationships/image" Target="../media/image1086.png"/><Relationship Id="rId169" Type="http://schemas.openxmlformats.org/officeDocument/2006/relationships/customXml" Target="../ink/ink1648.xml"/><Relationship Id="rId334" Type="http://schemas.openxmlformats.org/officeDocument/2006/relationships/image" Target="../media/image1216.png"/><Relationship Id="rId376" Type="http://schemas.openxmlformats.org/officeDocument/2006/relationships/image" Target="../media/image1237.png"/><Relationship Id="rId541" Type="http://schemas.openxmlformats.org/officeDocument/2006/relationships/customXml" Target="../ink/ink1834.xml"/><Relationship Id="rId583" Type="http://schemas.openxmlformats.org/officeDocument/2006/relationships/customXml" Target="../ink/ink1855.xml"/><Relationship Id="rId4" Type="http://schemas.openxmlformats.org/officeDocument/2006/relationships/customXml" Target="../ink/ink1560.xml"/><Relationship Id="rId180" Type="http://schemas.openxmlformats.org/officeDocument/2006/relationships/image" Target="../media/image1139.png"/><Relationship Id="rId236" Type="http://schemas.openxmlformats.org/officeDocument/2006/relationships/image" Target="../media/image1167.png"/><Relationship Id="rId278" Type="http://schemas.openxmlformats.org/officeDocument/2006/relationships/image" Target="../media/image1188.png"/><Relationship Id="rId401" Type="http://schemas.openxmlformats.org/officeDocument/2006/relationships/customXml" Target="../ink/ink1764.xml"/><Relationship Id="rId443" Type="http://schemas.openxmlformats.org/officeDocument/2006/relationships/customXml" Target="../ink/ink1785.xml"/><Relationship Id="rId303" Type="http://schemas.openxmlformats.org/officeDocument/2006/relationships/customXml" Target="../ink/ink1715.xml"/><Relationship Id="rId485" Type="http://schemas.openxmlformats.org/officeDocument/2006/relationships/customXml" Target="../ink/ink1806.xml"/><Relationship Id="rId42" Type="http://schemas.openxmlformats.org/officeDocument/2006/relationships/customXml" Target="../ink/ink1583.xml"/><Relationship Id="rId84" Type="http://schemas.openxmlformats.org/officeDocument/2006/relationships/customXml" Target="../ink/ink1605.xml"/><Relationship Id="rId138" Type="http://schemas.openxmlformats.org/officeDocument/2006/relationships/image" Target="../media/image1118.png"/><Relationship Id="rId345" Type="http://schemas.openxmlformats.org/officeDocument/2006/relationships/customXml" Target="../ink/ink1736.xml"/><Relationship Id="rId387" Type="http://schemas.openxmlformats.org/officeDocument/2006/relationships/customXml" Target="../ink/ink1757.xml"/><Relationship Id="rId510" Type="http://schemas.openxmlformats.org/officeDocument/2006/relationships/image" Target="../media/image1304.png"/><Relationship Id="rId552" Type="http://schemas.openxmlformats.org/officeDocument/2006/relationships/image" Target="../media/image1325.png"/><Relationship Id="rId594" Type="http://schemas.openxmlformats.org/officeDocument/2006/relationships/image" Target="../media/image1346.png"/><Relationship Id="rId191" Type="http://schemas.openxmlformats.org/officeDocument/2006/relationships/customXml" Target="../ink/ink1659.xml"/><Relationship Id="rId205" Type="http://schemas.openxmlformats.org/officeDocument/2006/relationships/customXml" Target="../ink/ink1666.xml"/><Relationship Id="rId247" Type="http://schemas.openxmlformats.org/officeDocument/2006/relationships/customXml" Target="../ink/ink1687.xml"/><Relationship Id="rId412" Type="http://schemas.openxmlformats.org/officeDocument/2006/relationships/image" Target="../media/image1255.png"/><Relationship Id="rId107" Type="http://schemas.openxmlformats.org/officeDocument/2006/relationships/customXml" Target="../ink/ink1617.xml"/><Relationship Id="rId289" Type="http://schemas.openxmlformats.org/officeDocument/2006/relationships/customXml" Target="../ink/ink1708.xml"/><Relationship Id="rId454" Type="http://schemas.openxmlformats.org/officeDocument/2006/relationships/image" Target="../media/image1276.png"/><Relationship Id="rId496" Type="http://schemas.openxmlformats.org/officeDocument/2006/relationships/image" Target="../media/image1297.png"/><Relationship Id="rId11" Type="http://schemas.openxmlformats.org/officeDocument/2006/relationships/image" Target="../media/image1061.png"/><Relationship Id="rId53" Type="http://schemas.openxmlformats.org/officeDocument/2006/relationships/image" Target="../media/image1076.png"/><Relationship Id="rId149" Type="http://schemas.openxmlformats.org/officeDocument/2006/relationships/customXml" Target="../ink/ink1638.xml"/><Relationship Id="rId314" Type="http://schemas.openxmlformats.org/officeDocument/2006/relationships/image" Target="../media/image1206.png"/><Relationship Id="rId356" Type="http://schemas.openxmlformats.org/officeDocument/2006/relationships/image" Target="../media/image1227.png"/><Relationship Id="rId398" Type="http://schemas.openxmlformats.org/officeDocument/2006/relationships/image" Target="../media/image1248.png"/><Relationship Id="rId521" Type="http://schemas.openxmlformats.org/officeDocument/2006/relationships/customXml" Target="../ink/ink1824.xml"/><Relationship Id="rId563" Type="http://schemas.openxmlformats.org/officeDocument/2006/relationships/customXml" Target="../ink/ink1845.xml"/><Relationship Id="rId95" Type="http://schemas.openxmlformats.org/officeDocument/2006/relationships/image" Target="../media/image1097.png"/><Relationship Id="rId160" Type="http://schemas.openxmlformats.org/officeDocument/2006/relationships/image" Target="../media/image1129.png"/><Relationship Id="rId216" Type="http://schemas.openxmlformats.org/officeDocument/2006/relationships/image" Target="../media/image1157.png"/><Relationship Id="rId423" Type="http://schemas.openxmlformats.org/officeDocument/2006/relationships/customXml" Target="../ink/ink1775.xml"/><Relationship Id="rId258" Type="http://schemas.openxmlformats.org/officeDocument/2006/relationships/image" Target="../media/image1178.png"/><Relationship Id="rId465" Type="http://schemas.openxmlformats.org/officeDocument/2006/relationships/customXml" Target="../ink/ink1796.xml"/><Relationship Id="rId22" Type="http://schemas.openxmlformats.org/officeDocument/2006/relationships/customXml" Target="../ink/ink1569.xml"/><Relationship Id="rId64" Type="http://schemas.openxmlformats.org/officeDocument/2006/relationships/customXml" Target="../ink/ink1595.xml"/><Relationship Id="rId118" Type="http://schemas.openxmlformats.org/officeDocument/2006/relationships/image" Target="../media/image1108.png"/><Relationship Id="rId325" Type="http://schemas.openxmlformats.org/officeDocument/2006/relationships/customXml" Target="../ink/ink1726.xml"/><Relationship Id="rId367" Type="http://schemas.openxmlformats.org/officeDocument/2006/relationships/customXml" Target="../ink/ink1747.xml"/><Relationship Id="rId532" Type="http://schemas.openxmlformats.org/officeDocument/2006/relationships/image" Target="../media/image1315.png"/><Relationship Id="rId574" Type="http://schemas.openxmlformats.org/officeDocument/2006/relationships/image" Target="../media/image1336.png"/><Relationship Id="rId171" Type="http://schemas.openxmlformats.org/officeDocument/2006/relationships/customXml" Target="../ink/ink1649.xml"/><Relationship Id="rId227" Type="http://schemas.openxmlformats.org/officeDocument/2006/relationships/customXml" Target="../ink/ink1677.xml"/><Relationship Id="rId269" Type="http://schemas.openxmlformats.org/officeDocument/2006/relationships/customXml" Target="../ink/ink1698.xml"/><Relationship Id="rId434" Type="http://schemas.openxmlformats.org/officeDocument/2006/relationships/image" Target="../media/image1266.png"/><Relationship Id="rId476" Type="http://schemas.openxmlformats.org/officeDocument/2006/relationships/image" Target="../media/image1287.png"/><Relationship Id="rId33" Type="http://schemas.openxmlformats.org/officeDocument/2006/relationships/image" Target="../media/image1071.png"/><Relationship Id="rId129" Type="http://schemas.openxmlformats.org/officeDocument/2006/relationships/customXml" Target="../ink/ink1628.xml"/><Relationship Id="rId280" Type="http://schemas.openxmlformats.org/officeDocument/2006/relationships/image" Target="../media/image1189.png"/><Relationship Id="rId336" Type="http://schemas.openxmlformats.org/officeDocument/2006/relationships/image" Target="../media/image1217.png"/><Relationship Id="rId501" Type="http://schemas.openxmlformats.org/officeDocument/2006/relationships/customXml" Target="../ink/ink1814.xml"/><Relationship Id="rId543" Type="http://schemas.openxmlformats.org/officeDocument/2006/relationships/customXml" Target="../ink/ink1835.xml"/><Relationship Id="rId75" Type="http://schemas.openxmlformats.org/officeDocument/2006/relationships/image" Target="../media/image1087.png"/><Relationship Id="rId140" Type="http://schemas.openxmlformats.org/officeDocument/2006/relationships/image" Target="../media/image1119.png"/><Relationship Id="rId182" Type="http://schemas.openxmlformats.org/officeDocument/2006/relationships/image" Target="../media/image1140.png"/><Relationship Id="rId378" Type="http://schemas.openxmlformats.org/officeDocument/2006/relationships/image" Target="../media/image1238.png"/><Relationship Id="rId403" Type="http://schemas.openxmlformats.org/officeDocument/2006/relationships/customXml" Target="../ink/ink1765.xml"/><Relationship Id="rId585" Type="http://schemas.openxmlformats.org/officeDocument/2006/relationships/customXml" Target="../ink/ink1856.xml"/><Relationship Id="rId6" Type="http://schemas.openxmlformats.org/officeDocument/2006/relationships/customXml" Target="../ink/ink1561.xml"/><Relationship Id="rId238" Type="http://schemas.openxmlformats.org/officeDocument/2006/relationships/image" Target="../media/image1168.png"/><Relationship Id="rId445" Type="http://schemas.openxmlformats.org/officeDocument/2006/relationships/customXml" Target="../ink/ink1786.xml"/><Relationship Id="rId487" Type="http://schemas.openxmlformats.org/officeDocument/2006/relationships/customXml" Target="../ink/ink1807.xml"/><Relationship Id="rId291" Type="http://schemas.openxmlformats.org/officeDocument/2006/relationships/customXml" Target="../ink/ink1709.xml"/><Relationship Id="rId305" Type="http://schemas.openxmlformats.org/officeDocument/2006/relationships/customXml" Target="../ink/ink1716.xml"/><Relationship Id="rId347" Type="http://schemas.openxmlformats.org/officeDocument/2006/relationships/customXml" Target="../ink/ink1737.xml"/><Relationship Id="rId512" Type="http://schemas.openxmlformats.org/officeDocument/2006/relationships/image" Target="../media/image1305.png"/><Relationship Id="rId44" Type="http://schemas.openxmlformats.org/officeDocument/2006/relationships/customXml" Target="../ink/ink1585.xml"/><Relationship Id="rId86" Type="http://schemas.openxmlformats.org/officeDocument/2006/relationships/customXml" Target="../ink/ink1606.xml"/><Relationship Id="rId151" Type="http://schemas.openxmlformats.org/officeDocument/2006/relationships/customXml" Target="../ink/ink1639.xml"/><Relationship Id="rId389" Type="http://schemas.openxmlformats.org/officeDocument/2006/relationships/customXml" Target="../ink/ink1758.xml"/><Relationship Id="rId554" Type="http://schemas.openxmlformats.org/officeDocument/2006/relationships/image" Target="../media/image1326.png"/><Relationship Id="rId596" Type="http://schemas.openxmlformats.org/officeDocument/2006/relationships/image" Target="../media/image1347.png"/><Relationship Id="rId193" Type="http://schemas.openxmlformats.org/officeDocument/2006/relationships/customXml" Target="../ink/ink1660.xml"/><Relationship Id="rId207" Type="http://schemas.openxmlformats.org/officeDocument/2006/relationships/customXml" Target="../ink/ink1667.xml"/><Relationship Id="rId249" Type="http://schemas.openxmlformats.org/officeDocument/2006/relationships/customXml" Target="../ink/ink1688.xml"/><Relationship Id="rId414" Type="http://schemas.openxmlformats.org/officeDocument/2006/relationships/image" Target="../media/image1256.png"/><Relationship Id="rId456" Type="http://schemas.openxmlformats.org/officeDocument/2006/relationships/image" Target="../media/image1277.png"/><Relationship Id="rId498" Type="http://schemas.openxmlformats.org/officeDocument/2006/relationships/image" Target="../media/image1298.png"/><Relationship Id="rId13" Type="http://schemas.openxmlformats.org/officeDocument/2006/relationships/image" Target="../media/image1062.png"/><Relationship Id="rId109" Type="http://schemas.openxmlformats.org/officeDocument/2006/relationships/customXml" Target="../ink/ink1618.xml"/><Relationship Id="rId260" Type="http://schemas.openxmlformats.org/officeDocument/2006/relationships/image" Target="../media/image1179.png"/><Relationship Id="rId316" Type="http://schemas.openxmlformats.org/officeDocument/2006/relationships/image" Target="../media/image1207.png"/><Relationship Id="rId523" Type="http://schemas.openxmlformats.org/officeDocument/2006/relationships/customXml" Target="../ink/ink1825.xml"/><Relationship Id="rId55" Type="http://schemas.openxmlformats.org/officeDocument/2006/relationships/image" Target="../media/image1077.png"/><Relationship Id="rId97" Type="http://schemas.openxmlformats.org/officeDocument/2006/relationships/customXml" Target="../ink/ink1612.xml"/><Relationship Id="rId120" Type="http://schemas.openxmlformats.org/officeDocument/2006/relationships/image" Target="../media/image1109.png"/><Relationship Id="rId358" Type="http://schemas.openxmlformats.org/officeDocument/2006/relationships/image" Target="../media/image1228.png"/><Relationship Id="rId565" Type="http://schemas.openxmlformats.org/officeDocument/2006/relationships/customXml" Target="../ink/ink1846.xml"/><Relationship Id="rId162" Type="http://schemas.openxmlformats.org/officeDocument/2006/relationships/image" Target="../media/image1130.png"/><Relationship Id="rId218" Type="http://schemas.openxmlformats.org/officeDocument/2006/relationships/image" Target="../media/image1158.png"/><Relationship Id="rId425" Type="http://schemas.openxmlformats.org/officeDocument/2006/relationships/customXml" Target="../ink/ink1776.xml"/><Relationship Id="rId467" Type="http://schemas.openxmlformats.org/officeDocument/2006/relationships/customXml" Target="../ink/ink1797.xml"/><Relationship Id="rId271" Type="http://schemas.openxmlformats.org/officeDocument/2006/relationships/customXml" Target="../ink/ink1699.xml"/><Relationship Id="rId24" Type="http://schemas.openxmlformats.org/officeDocument/2006/relationships/customXml" Target="../ink/ink1570.xml"/><Relationship Id="rId66" Type="http://schemas.openxmlformats.org/officeDocument/2006/relationships/customXml" Target="../ink/ink1596.xml"/><Relationship Id="rId131" Type="http://schemas.openxmlformats.org/officeDocument/2006/relationships/customXml" Target="../ink/ink1629.xml"/><Relationship Id="rId327" Type="http://schemas.openxmlformats.org/officeDocument/2006/relationships/customXml" Target="../ink/ink1727.xml"/><Relationship Id="rId369" Type="http://schemas.openxmlformats.org/officeDocument/2006/relationships/customXml" Target="../ink/ink1748.xml"/><Relationship Id="rId534" Type="http://schemas.openxmlformats.org/officeDocument/2006/relationships/image" Target="../media/image1316.png"/><Relationship Id="rId576" Type="http://schemas.openxmlformats.org/officeDocument/2006/relationships/image" Target="../media/image1337.png"/><Relationship Id="rId173" Type="http://schemas.openxmlformats.org/officeDocument/2006/relationships/customXml" Target="../ink/ink1650.xml"/><Relationship Id="rId229" Type="http://schemas.openxmlformats.org/officeDocument/2006/relationships/customXml" Target="../ink/ink1678.xml"/><Relationship Id="rId380" Type="http://schemas.openxmlformats.org/officeDocument/2006/relationships/image" Target="../media/image1239.png"/><Relationship Id="rId436" Type="http://schemas.openxmlformats.org/officeDocument/2006/relationships/image" Target="../media/image1267.png"/><Relationship Id="rId601" Type="http://schemas.openxmlformats.org/officeDocument/2006/relationships/customXml" Target="../ink/ink1864.xml"/><Relationship Id="rId240" Type="http://schemas.openxmlformats.org/officeDocument/2006/relationships/image" Target="../media/image1169.png"/><Relationship Id="rId478" Type="http://schemas.openxmlformats.org/officeDocument/2006/relationships/image" Target="../media/image1288.png"/><Relationship Id="rId35" Type="http://schemas.openxmlformats.org/officeDocument/2006/relationships/customXml" Target="../ink/ink1576.xml"/><Relationship Id="rId77" Type="http://schemas.openxmlformats.org/officeDocument/2006/relationships/image" Target="../media/image1088.png"/><Relationship Id="rId100" Type="http://schemas.openxmlformats.org/officeDocument/2006/relationships/image" Target="../media/image1099.png"/><Relationship Id="rId282" Type="http://schemas.openxmlformats.org/officeDocument/2006/relationships/image" Target="../media/image1190.png"/><Relationship Id="rId338" Type="http://schemas.openxmlformats.org/officeDocument/2006/relationships/image" Target="../media/image1218.png"/><Relationship Id="rId503" Type="http://schemas.openxmlformats.org/officeDocument/2006/relationships/customXml" Target="../ink/ink1815.xml"/><Relationship Id="rId545" Type="http://schemas.openxmlformats.org/officeDocument/2006/relationships/customXml" Target="../ink/ink1836.xml"/><Relationship Id="rId587" Type="http://schemas.openxmlformats.org/officeDocument/2006/relationships/customXml" Target="../ink/ink1857.xml"/><Relationship Id="rId8" Type="http://schemas.openxmlformats.org/officeDocument/2006/relationships/customXml" Target="../ink/ink1562.xml"/><Relationship Id="rId142" Type="http://schemas.openxmlformats.org/officeDocument/2006/relationships/image" Target="../media/image1120.png"/><Relationship Id="rId184" Type="http://schemas.openxmlformats.org/officeDocument/2006/relationships/image" Target="../media/image1141.png"/><Relationship Id="rId391" Type="http://schemas.openxmlformats.org/officeDocument/2006/relationships/customXml" Target="../ink/ink1759.xml"/><Relationship Id="rId405" Type="http://schemas.openxmlformats.org/officeDocument/2006/relationships/customXml" Target="../ink/ink1766.xml"/><Relationship Id="rId447" Type="http://schemas.openxmlformats.org/officeDocument/2006/relationships/customXml" Target="../ink/ink1787.xml"/><Relationship Id="rId251" Type="http://schemas.openxmlformats.org/officeDocument/2006/relationships/customXml" Target="../ink/ink1689.xml"/><Relationship Id="rId489" Type="http://schemas.openxmlformats.org/officeDocument/2006/relationships/customXml" Target="../ink/ink1808.xml"/><Relationship Id="rId46" Type="http://schemas.openxmlformats.org/officeDocument/2006/relationships/customXml" Target="../ink/ink1586.xml"/><Relationship Id="rId293" Type="http://schemas.openxmlformats.org/officeDocument/2006/relationships/customXml" Target="../ink/ink1710.xml"/><Relationship Id="rId307" Type="http://schemas.openxmlformats.org/officeDocument/2006/relationships/customXml" Target="../ink/ink1717.xml"/><Relationship Id="rId349" Type="http://schemas.openxmlformats.org/officeDocument/2006/relationships/customXml" Target="../ink/ink1738.xml"/><Relationship Id="rId514" Type="http://schemas.openxmlformats.org/officeDocument/2006/relationships/image" Target="../media/image1306.png"/><Relationship Id="rId556" Type="http://schemas.openxmlformats.org/officeDocument/2006/relationships/image" Target="../media/image1327.png"/><Relationship Id="rId88" Type="http://schemas.openxmlformats.org/officeDocument/2006/relationships/customXml" Target="../ink/ink1607.xml"/><Relationship Id="rId111" Type="http://schemas.openxmlformats.org/officeDocument/2006/relationships/customXml" Target="../ink/ink1619.xml"/><Relationship Id="rId153" Type="http://schemas.openxmlformats.org/officeDocument/2006/relationships/customXml" Target="../ink/ink1640.xml"/><Relationship Id="rId195" Type="http://schemas.openxmlformats.org/officeDocument/2006/relationships/customXml" Target="../ink/ink1661.xml"/><Relationship Id="rId209" Type="http://schemas.openxmlformats.org/officeDocument/2006/relationships/customXml" Target="../ink/ink1668.xml"/><Relationship Id="rId360" Type="http://schemas.openxmlformats.org/officeDocument/2006/relationships/image" Target="../media/image1229.png"/><Relationship Id="rId416" Type="http://schemas.openxmlformats.org/officeDocument/2006/relationships/image" Target="../media/image1257.png"/><Relationship Id="rId598" Type="http://schemas.openxmlformats.org/officeDocument/2006/relationships/image" Target="../media/image1348.png"/><Relationship Id="rId220" Type="http://schemas.openxmlformats.org/officeDocument/2006/relationships/image" Target="../media/image1159.png"/><Relationship Id="rId458" Type="http://schemas.openxmlformats.org/officeDocument/2006/relationships/image" Target="../media/image1278.png"/><Relationship Id="rId15" Type="http://schemas.openxmlformats.org/officeDocument/2006/relationships/image" Target="../media/image1063.png"/><Relationship Id="rId57" Type="http://schemas.openxmlformats.org/officeDocument/2006/relationships/image" Target="../media/image1078.png"/><Relationship Id="rId262" Type="http://schemas.openxmlformats.org/officeDocument/2006/relationships/image" Target="../media/image1180.png"/><Relationship Id="rId318" Type="http://schemas.openxmlformats.org/officeDocument/2006/relationships/image" Target="../media/image1208.png"/><Relationship Id="rId525" Type="http://schemas.openxmlformats.org/officeDocument/2006/relationships/customXml" Target="../ink/ink1826.xml"/><Relationship Id="rId567" Type="http://schemas.openxmlformats.org/officeDocument/2006/relationships/customXml" Target="../ink/ink1847.xml"/><Relationship Id="rId99" Type="http://schemas.openxmlformats.org/officeDocument/2006/relationships/customXml" Target="../ink/ink1613.xml"/><Relationship Id="rId122" Type="http://schemas.openxmlformats.org/officeDocument/2006/relationships/image" Target="../media/image1110.png"/><Relationship Id="rId164" Type="http://schemas.openxmlformats.org/officeDocument/2006/relationships/image" Target="../media/image1131.png"/><Relationship Id="rId371" Type="http://schemas.openxmlformats.org/officeDocument/2006/relationships/customXml" Target="../ink/ink1749.xml"/><Relationship Id="rId427" Type="http://schemas.openxmlformats.org/officeDocument/2006/relationships/customXml" Target="../ink/ink1777.xml"/><Relationship Id="rId469" Type="http://schemas.openxmlformats.org/officeDocument/2006/relationships/customXml" Target="../ink/ink1798.xml"/><Relationship Id="rId26" Type="http://schemas.openxmlformats.org/officeDocument/2006/relationships/customXml" Target="../ink/ink1571.xml"/><Relationship Id="rId231" Type="http://schemas.openxmlformats.org/officeDocument/2006/relationships/customXml" Target="../ink/ink1679.xml"/><Relationship Id="rId273" Type="http://schemas.openxmlformats.org/officeDocument/2006/relationships/customXml" Target="../ink/ink1700.xml"/><Relationship Id="rId329" Type="http://schemas.openxmlformats.org/officeDocument/2006/relationships/customXml" Target="../ink/ink1728.xml"/><Relationship Id="rId480" Type="http://schemas.openxmlformats.org/officeDocument/2006/relationships/image" Target="../media/image1289.png"/><Relationship Id="rId536" Type="http://schemas.openxmlformats.org/officeDocument/2006/relationships/image" Target="../media/image1317.png"/><Relationship Id="rId68" Type="http://schemas.openxmlformats.org/officeDocument/2006/relationships/customXml" Target="../ink/ink1597.xml"/><Relationship Id="rId133" Type="http://schemas.openxmlformats.org/officeDocument/2006/relationships/customXml" Target="../ink/ink1630.xml"/><Relationship Id="rId175" Type="http://schemas.openxmlformats.org/officeDocument/2006/relationships/customXml" Target="../ink/ink1651.xml"/><Relationship Id="rId340" Type="http://schemas.openxmlformats.org/officeDocument/2006/relationships/image" Target="../media/image1219.png"/><Relationship Id="rId578" Type="http://schemas.openxmlformats.org/officeDocument/2006/relationships/image" Target="../media/image1338.png"/><Relationship Id="rId200" Type="http://schemas.openxmlformats.org/officeDocument/2006/relationships/image" Target="../media/image1149.png"/><Relationship Id="rId382" Type="http://schemas.openxmlformats.org/officeDocument/2006/relationships/image" Target="../media/image1240.png"/><Relationship Id="rId438" Type="http://schemas.openxmlformats.org/officeDocument/2006/relationships/image" Target="../media/image1268.png"/><Relationship Id="rId603" Type="http://schemas.openxmlformats.org/officeDocument/2006/relationships/customXml" Target="../ink/ink1865.xml"/><Relationship Id="rId242" Type="http://schemas.openxmlformats.org/officeDocument/2006/relationships/image" Target="../media/image1170.png"/><Relationship Id="rId284" Type="http://schemas.openxmlformats.org/officeDocument/2006/relationships/image" Target="../media/image1191.png"/><Relationship Id="rId491" Type="http://schemas.openxmlformats.org/officeDocument/2006/relationships/customXml" Target="../ink/ink1809.xml"/><Relationship Id="rId505" Type="http://schemas.openxmlformats.org/officeDocument/2006/relationships/customXml" Target="../ink/ink1816.xml"/><Relationship Id="rId37" Type="http://schemas.openxmlformats.org/officeDocument/2006/relationships/customXml" Target="../ink/ink1578.xml"/><Relationship Id="rId79" Type="http://schemas.openxmlformats.org/officeDocument/2006/relationships/image" Target="../media/image1089.png"/><Relationship Id="rId102" Type="http://schemas.openxmlformats.org/officeDocument/2006/relationships/image" Target="../media/image1100.png"/><Relationship Id="rId144" Type="http://schemas.openxmlformats.org/officeDocument/2006/relationships/image" Target="../media/image1121.png"/><Relationship Id="rId547" Type="http://schemas.openxmlformats.org/officeDocument/2006/relationships/customXml" Target="../ink/ink1837.xml"/><Relationship Id="rId589" Type="http://schemas.openxmlformats.org/officeDocument/2006/relationships/customXml" Target="../ink/ink1858.xml"/><Relationship Id="rId90" Type="http://schemas.openxmlformats.org/officeDocument/2006/relationships/customXml" Target="../ink/ink1608.xml"/><Relationship Id="rId186" Type="http://schemas.openxmlformats.org/officeDocument/2006/relationships/image" Target="../media/image1142.png"/><Relationship Id="rId351" Type="http://schemas.openxmlformats.org/officeDocument/2006/relationships/customXml" Target="../ink/ink1739.xml"/><Relationship Id="rId393" Type="http://schemas.openxmlformats.org/officeDocument/2006/relationships/customXml" Target="../ink/ink1760.xml"/><Relationship Id="rId407" Type="http://schemas.openxmlformats.org/officeDocument/2006/relationships/customXml" Target="../ink/ink1767.xml"/><Relationship Id="rId449" Type="http://schemas.openxmlformats.org/officeDocument/2006/relationships/customXml" Target="../ink/ink1788.xml"/><Relationship Id="rId211" Type="http://schemas.openxmlformats.org/officeDocument/2006/relationships/customXml" Target="../ink/ink1669.xml"/><Relationship Id="rId253" Type="http://schemas.openxmlformats.org/officeDocument/2006/relationships/customXml" Target="../ink/ink1690.xml"/><Relationship Id="rId295" Type="http://schemas.openxmlformats.org/officeDocument/2006/relationships/customXml" Target="../ink/ink1711.xml"/><Relationship Id="rId309" Type="http://schemas.openxmlformats.org/officeDocument/2006/relationships/customXml" Target="../ink/ink1718.xml"/><Relationship Id="rId460" Type="http://schemas.openxmlformats.org/officeDocument/2006/relationships/image" Target="../media/image1279.png"/><Relationship Id="rId516" Type="http://schemas.openxmlformats.org/officeDocument/2006/relationships/image" Target="../media/image1307.png"/><Relationship Id="rId48" Type="http://schemas.openxmlformats.org/officeDocument/2006/relationships/customXml" Target="../ink/ink1587.xml"/><Relationship Id="rId113" Type="http://schemas.openxmlformats.org/officeDocument/2006/relationships/customXml" Target="../ink/ink1620.xml"/><Relationship Id="rId320" Type="http://schemas.openxmlformats.org/officeDocument/2006/relationships/image" Target="../media/image1209.png"/><Relationship Id="rId558" Type="http://schemas.openxmlformats.org/officeDocument/2006/relationships/image" Target="../media/image1328.png"/><Relationship Id="rId155" Type="http://schemas.openxmlformats.org/officeDocument/2006/relationships/customXml" Target="../ink/ink1641.xml"/><Relationship Id="rId197" Type="http://schemas.openxmlformats.org/officeDocument/2006/relationships/customXml" Target="../ink/ink1662.xml"/><Relationship Id="rId362" Type="http://schemas.openxmlformats.org/officeDocument/2006/relationships/image" Target="../media/image1230.png"/><Relationship Id="rId418" Type="http://schemas.openxmlformats.org/officeDocument/2006/relationships/image" Target="../media/image1258.png"/><Relationship Id="rId222" Type="http://schemas.openxmlformats.org/officeDocument/2006/relationships/image" Target="../media/image1160.png"/><Relationship Id="rId264" Type="http://schemas.openxmlformats.org/officeDocument/2006/relationships/image" Target="../media/image1181.png"/><Relationship Id="rId471" Type="http://schemas.openxmlformats.org/officeDocument/2006/relationships/customXml" Target="../ink/ink1799.xml"/><Relationship Id="rId17" Type="http://schemas.openxmlformats.org/officeDocument/2006/relationships/image" Target="../media/image1064.png"/><Relationship Id="rId59" Type="http://schemas.openxmlformats.org/officeDocument/2006/relationships/image" Target="../media/image1079.png"/><Relationship Id="rId124" Type="http://schemas.openxmlformats.org/officeDocument/2006/relationships/image" Target="../media/image1111.png"/><Relationship Id="rId527" Type="http://schemas.openxmlformats.org/officeDocument/2006/relationships/customXml" Target="../ink/ink1827.xml"/><Relationship Id="rId569" Type="http://schemas.openxmlformats.org/officeDocument/2006/relationships/customXml" Target="../ink/ink1848.xml"/><Relationship Id="rId70" Type="http://schemas.openxmlformats.org/officeDocument/2006/relationships/customXml" Target="../ink/ink1598.xml"/><Relationship Id="rId166" Type="http://schemas.openxmlformats.org/officeDocument/2006/relationships/image" Target="../media/image1132.png"/><Relationship Id="rId331" Type="http://schemas.openxmlformats.org/officeDocument/2006/relationships/customXml" Target="../ink/ink1729.xml"/><Relationship Id="rId373" Type="http://schemas.openxmlformats.org/officeDocument/2006/relationships/customXml" Target="../ink/ink1750.xml"/><Relationship Id="rId429" Type="http://schemas.openxmlformats.org/officeDocument/2006/relationships/customXml" Target="../ink/ink1778.xml"/><Relationship Id="rId580" Type="http://schemas.openxmlformats.org/officeDocument/2006/relationships/image" Target="../media/image1339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680.xml"/><Relationship Id="rId440" Type="http://schemas.openxmlformats.org/officeDocument/2006/relationships/image" Target="../media/image1269.png"/><Relationship Id="rId28" Type="http://schemas.openxmlformats.org/officeDocument/2006/relationships/customXml" Target="../ink/ink1572.xml"/><Relationship Id="rId275" Type="http://schemas.openxmlformats.org/officeDocument/2006/relationships/customXml" Target="../ink/ink1701.xml"/><Relationship Id="rId300" Type="http://schemas.openxmlformats.org/officeDocument/2006/relationships/image" Target="../media/image1199.png"/><Relationship Id="rId482" Type="http://schemas.openxmlformats.org/officeDocument/2006/relationships/image" Target="../media/image1290.png"/><Relationship Id="rId538" Type="http://schemas.openxmlformats.org/officeDocument/2006/relationships/image" Target="../media/image1318.png"/><Relationship Id="rId81" Type="http://schemas.openxmlformats.org/officeDocument/2006/relationships/image" Target="../media/image1090.png"/><Relationship Id="rId135" Type="http://schemas.openxmlformats.org/officeDocument/2006/relationships/customXml" Target="../ink/ink1631.xml"/><Relationship Id="rId177" Type="http://schemas.openxmlformats.org/officeDocument/2006/relationships/customXml" Target="../ink/ink1652.xml"/><Relationship Id="rId342" Type="http://schemas.openxmlformats.org/officeDocument/2006/relationships/image" Target="../media/image1220.png"/><Relationship Id="rId384" Type="http://schemas.openxmlformats.org/officeDocument/2006/relationships/image" Target="../media/image1241.png"/><Relationship Id="rId591" Type="http://schemas.openxmlformats.org/officeDocument/2006/relationships/customXml" Target="../ink/ink1859.xml"/><Relationship Id="rId605" Type="http://schemas.openxmlformats.org/officeDocument/2006/relationships/customXml" Target="../ink/ink1866.xml"/><Relationship Id="rId202" Type="http://schemas.openxmlformats.org/officeDocument/2006/relationships/image" Target="../media/image1150.png"/><Relationship Id="rId244" Type="http://schemas.openxmlformats.org/officeDocument/2006/relationships/image" Target="../media/image1171.png"/><Relationship Id="rId39" Type="http://schemas.openxmlformats.org/officeDocument/2006/relationships/customXml" Target="../ink/ink1580.xml"/><Relationship Id="rId286" Type="http://schemas.openxmlformats.org/officeDocument/2006/relationships/image" Target="../media/image1192.png"/><Relationship Id="rId451" Type="http://schemas.openxmlformats.org/officeDocument/2006/relationships/customXml" Target="../ink/ink1789.xml"/><Relationship Id="rId493" Type="http://schemas.openxmlformats.org/officeDocument/2006/relationships/customXml" Target="../ink/ink1810.xml"/><Relationship Id="rId507" Type="http://schemas.openxmlformats.org/officeDocument/2006/relationships/customXml" Target="../ink/ink1817.xml"/><Relationship Id="rId549" Type="http://schemas.openxmlformats.org/officeDocument/2006/relationships/customXml" Target="../ink/ink1838.xml"/><Relationship Id="rId50" Type="http://schemas.openxmlformats.org/officeDocument/2006/relationships/customXml" Target="../ink/ink1588.xml"/><Relationship Id="rId104" Type="http://schemas.openxmlformats.org/officeDocument/2006/relationships/image" Target="../media/image1101.png"/><Relationship Id="rId146" Type="http://schemas.openxmlformats.org/officeDocument/2006/relationships/image" Target="../media/image1122.png"/><Relationship Id="rId188" Type="http://schemas.openxmlformats.org/officeDocument/2006/relationships/image" Target="../media/image1143.png"/><Relationship Id="rId311" Type="http://schemas.openxmlformats.org/officeDocument/2006/relationships/customXml" Target="../ink/ink1719.xml"/><Relationship Id="rId353" Type="http://schemas.openxmlformats.org/officeDocument/2006/relationships/customXml" Target="../ink/ink1740.xml"/><Relationship Id="rId395" Type="http://schemas.openxmlformats.org/officeDocument/2006/relationships/customXml" Target="../ink/ink1761.xml"/><Relationship Id="rId409" Type="http://schemas.openxmlformats.org/officeDocument/2006/relationships/customXml" Target="../ink/ink1768.xml"/><Relationship Id="rId560" Type="http://schemas.openxmlformats.org/officeDocument/2006/relationships/image" Target="../media/image1329.png"/><Relationship Id="rId92" Type="http://schemas.openxmlformats.org/officeDocument/2006/relationships/customXml" Target="../ink/ink1609.xml"/><Relationship Id="rId213" Type="http://schemas.openxmlformats.org/officeDocument/2006/relationships/customXml" Target="../ink/ink1670.xml"/><Relationship Id="rId420" Type="http://schemas.openxmlformats.org/officeDocument/2006/relationships/image" Target="../media/image1259.png"/><Relationship Id="rId255" Type="http://schemas.openxmlformats.org/officeDocument/2006/relationships/customXml" Target="../ink/ink1691.xml"/><Relationship Id="rId297" Type="http://schemas.openxmlformats.org/officeDocument/2006/relationships/customXml" Target="../ink/ink1712.xml"/><Relationship Id="rId462" Type="http://schemas.openxmlformats.org/officeDocument/2006/relationships/image" Target="../media/image1280.png"/><Relationship Id="rId518" Type="http://schemas.openxmlformats.org/officeDocument/2006/relationships/image" Target="../media/image1308.png"/><Relationship Id="rId115" Type="http://schemas.openxmlformats.org/officeDocument/2006/relationships/customXml" Target="../ink/ink1621.xml"/><Relationship Id="rId157" Type="http://schemas.openxmlformats.org/officeDocument/2006/relationships/customXml" Target="../ink/ink1642.xml"/><Relationship Id="rId322" Type="http://schemas.openxmlformats.org/officeDocument/2006/relationships/image" Target="../media/image1210.png"/><Relationship Id="rId364" Type="http://schemas.openxmlformats.org/officeDocument/2006/relationships/image" Target="../media/image1231.png"/><Relationship Id="rId61" Type="http://schemas.openxmlformats.org/officeDocument/2006/relationships/image" Target="../media/image1080.png"/><Relationship Id="rId199" Type="http://schemas.openxmlformats.org/officeDocument/2006/relationships/customXml" Target="../ink/ink1663.xml"/><Relationship Id="rId571" Type="http://schemas.openxmlformats.org/officeDocument/2006/relationships/customXml" Target="../ink/ink1849.xml"/><Relationship Id="rId19" Type="http://schemas.openxmlformats.org/officeDocument/2006/relationships/image" Target="../media/image3.png"/><Relationship Id="rId224" Type="http://schemas.openxmlformats.org/officeDocument/2006/relationships/image" Target="../media/image1161.png"/><Relationship Id="rId266" Type="http://schemas.openxmlformats.org/officeDocument/2006/relationships/image" Target="../media/image1182.png"/><Relationship Id="rId431" Type="http://schemas.openxmlformats.org/officeDocument/2006/relationships/customXml" Target="../ink/ink1779.xml"/><Relationship Id="rId473" Type="http://schemas.openxmlformats.org/officeDocument/2006/relationships/customXml" Target="../ink/ink1800.xml"/><Relationship Id="rId529" Type="http://schemas.openxmlformats.org/officeDocument/2006/relationships/customXml" Target="../ink/ink1828.xml"/><Relationship Id="rId30" Type="http://schemas.openxmlformats.org/officeDocument/2006/relationships/customXml" Target="../ink/ink1573.xml"/><Relationship Id="rId126" Type="http://schemas.openxmlformats.org/officeDocument/2006/relationships/image" Target="../media/image1112.png"/><Relationship Id="rId168" Type="http://schemas.openxmlformats.org/officeDocument/2006/relationships/image" Target="../media/image1133.png"/><Relationship Id="rId333" Type="http://schemas.openxmlformats.org/officeDocument/2006/relationships/customXml" Target="../ink/ink1730.xml"/><Relationship Id="rId540" Type="http://schemas.openxmlformats.org/officeDocument/2006/relationships/image" Target="../media/image1319.png"/><Relationship Id="rId72" Type="http://schemas.openxmlformats.org/officeDocument/2006/relationships/customXml" Target="../ink/ink1599.xml"/><Relationship Id="rId375" Type="http://schemas.openxmlformats.org/officeDocument/2006/relationships/customXml" Target="../ink/ink1751.xml"/><Relationship Id="rId582" Type="http://schemas.openxmlformats.org/officeDocument/2006/relationships/image" Target="../media/image1340.png"/><Relationship Id="rId3" Type="http://schemas.openxmlformats.org/officeDocument/2006/relationships/image" Target="../media/image1057.png"/><Relationship Id="rId235" Type="http://schemas.openxmlformats.org/officeDocument/2006/relationships/customXml" Target="../ink/ink1681.xml"/><Relationship Id="rId277" Type="http://schemas.openxmlformats.org/officeDocument/2006/relationships/customXml" Target="../ink/ink1702.xml"/><Relationship Id="rId400" Type="http://schemas.openxmlformats.org/officeDocument/2006/relationships/image" Target="../media/image1249.png"/><Relationship Id="rId442" Type="http://schemas.openxmlformats.org/officeDocument/2006/relationships/image" Target="../media/image1270.png"/><Relationship Id="rId484" Type="http://schemas.openxmlformats.org/officeDocument/2006/relationships/image" Target="../media/image1291.png"/><Relationship Id="rId137" Type="http://schemas.openxmlformats.org/officeDocument/2006/relationships/customXml" Target="../ink/ink1632.xml"/><Relationship Id="rId302" Type="http://schemas.openxmlformats.org/officeDocument/2006/relationships/image" Target="../media/image1200.png"/><Relationship Id="rId344" Type="http://schemas.openxmlformats.org/officeDocument/2006/relationships/image" Target="../media/image1221.png"/><Relationship Id="rId41" Type="http://schemas.openxmlformats.org/officeDocument/2006/relationships/customXml" Target="../ink/ink1582.xml"/><Relationship Id="rId83" Type="http://schemas.openxmlformats.org/officeDocument/2006/relationships/image" Target="../media/image1091.png"/><Relationship Id="rId179" Type="http://schemas.openxmlformats.org/officeDocument/2006/relationships/customXml" Target="../ink/ink1653.xml"/><Relationship Id="rId386" Type="http://schemas.openxmlformats.org/officeDocument/2006/relationships/image" Target="../media/image1242.png"/><Relationship Id="rId551" Type="http://schemas.openxmlformats.org/officeDocument/2006/relationships/customXml" Target="../ink/ink1839.xml"/><Relationship Id="rId593" Type="http://schemas.openxmlformats.org/officeDocument/2006/relationships/customXml" Target="../ink/ink1860.xml"/><Relationship Id="rId190" Type="http://schemas.openxmlformats.org/officeDocument/2006/relationships/image" Target="../media/image1144.png"/><Relationship Id="rId204" Type="http://schemas.openxmlformats.org/officeDocument/2006/relationships/image" Target="../media/image1151.png"/><Relationship Id="rId246" Type="http://schemas.openxmlformats.org/officeDocument/2006/relationships/image" Target="../media/image1172.png"/><Relationship Id="rId288" Type="http://schemas.openxmlformats.org/officeDocument/2006/relationships/image" Target="../media/image1193.png"/><Relationship Id="rId411" Type="http://schemas.openxmlformats.org/officeDocument/2006/relationships/customXml" Target="../ink/ink1769.xml"/><Relationship Id="rId453" Type="http://schemas.openxmlformats.org/officeDocument/2006/relationships/customXml" Target="../ink/ink1790.xml"/><Relationship Id="rId509" Type="http://schemas.openxmlformats.org/officeDocument/2006/relationships/customXml" Target="../ink/ink1818.xml"/><Relationship Id="rId106" Type="http://schemas.openxmlformats.org/officeDocument/2006/relationships/image" Target="../media/image1102.png"/><Relationship Id="rId313" Type="http://schemas.openxmlformats.org/officeDocument/2006/relationships/customXml" Target="../ink/ink1720.xml"/><Relationship Id="rId495" Type="http://schemas.openxmlformats.org/officeDocument/2006/relationships/customXml" Target="../ink/ink1811.xml"/><Relationship Id="rId10" Type="http://schemas.openxmlformats.org/officeDocument/2006/relationships/customXml" Target="../ink/ink1563.xml"/><Relationship Id="rId52" Type="http://schemas.openxmlformats.org/officeDocument/2006/relationships/customXml" Target="../ink/ink1589.xml"/><Relationship Id="rId94" Type="http://schemas.openxmlformats.org/officeDocument/2006/relationships/customXml" Target="../ink/ink1610.xml"/><Relationship Id="rId148" Type="http://schemas.openxmlformats.org/officeDocument/2006/relationships/image" Target="../media/image1123.png"/><Relationship Id="rId355" Type="http://schemas.openxmlformats.org/officeDocument/2006/relationships/customXml" Target="../ink/ink1741.xml"/><Relationship Id="rId397" Type="http://schemas.openxmlformats.org/officeDocument/2006/relationships/customXml" Target="../ink/ink1762.xml"/><Relationship Id="rId520" Type="http://schemas.openxmlformats.org/officeDocument/2006/relationships/image" Target="../media/image1309.png"/><Relationship Id="rId562" Type="http://schemas.openxmlformats.org/officeDocument/2006/relationships/image" Target="../media/image1330.png"/><Relationship Id="rId215" Type="http://schemas.openxmlformats.org/officeDocument/2006/relationships/customXml" Target="../ink/ink1671.xml"/><Relationship Id="rId257" Type="http://schemas.openxmlformats.org/officeDocument/2006/relationships/customXml" Target="../ink/ink1692.xml"/><Relationship Id="rId422" Type="http://schemas.openxmlformats.org/officeDocument/2006/relationships/image" Target="../media/image1260.png"/><Relationship Id="rId464" Type="http://schemas.openxmlformats.org/officeDocument/2006/relationships/image" Target="../media/image1281.png"/><Relationship Id="rId299" Type="http://schemas.openxmlformats.org/officeDocument/2006/relationships/customXml" Target="../ink/ink1713.xml"/><Relationship Id="rId63" Type="http://schemas.openxmlformats.org/officeDocument/2006/relationships/image" Target="../media/image1081.png"/><Relationship Id="rId159" Type="http://schemas.openxmlformats.org/officeDocument/2006/relationships/customXml" Target="../ink/ink1643.xml"/><Relationship Id="rId366" Type="http://schemas.openxmlformats.org/officeDocument/2006/relationships/image" Target="../media/image1232.png"/><Relationship Id="rId573" Type="http://schemas.openxmlformats.org/officeDocument/2006/relationships/customXml" Target="../ink/ink1850.xml"/><Relationship Id="rId226" Type="http://schemas.openxmlformats.org/officeDocument/2006/relationships/image" Target="../media/image1162.png"/><Relationship Id="rId433" Type="http://schemas.openxmlformats.org/officeDocument/2006/relationships/customXml" Target="../ink/ink1780.xml"/><Relationship Id="rId74" Type="http://schemas.openxmlformats.org/officeDocument/2006/relationships/customXml" Target="../ink/ink1600.xml"/><Relationship Id="rId377" Type="http://schemas.openxmlformats.org/officeDocument/2006/relationships/customXml" Target="../ink/ink1752.xml"/><Relationship Id="rId500" Type="http://schemas.openxmlformats.org/officeDocument/2006/relationships/image" Target="../media/image1299.png"/><Relationship Id="rId584" Type="http://schemas.openxmlformats.org/officeDocument/2006/relationships/image" Target="../media/image1341.png"/><Relationship Id="rId5" Type="http://schemas.openxmlformats.org/officeDocument/2006/relationships/image" Target="../media/image1058.png"/><Relationship Id="rId237" Type="http://schemas.openxmlformats.org/officeDocument/2006/relationships/customXml" Target="../ink/ink1682.xml"/><Relationship Id="rId444" Type="http://schemas.openxmlformats.org/officeDocument/2006/relationships/image" Target="../media/image1271.png"/><Relationship Id="rId290" Type="http://schemas.openxmlformats.org/officeDocument/2006/relationships/image" Target="../media/image1194.png"/><Relationship Id="rId304" Type="http://schemas.openxmlformats.org/officeDocument/2006/relationships/image" Target="../media/image1201.png"/><Relationship Id="rId388" Type="http://schemas.openxmlformats.org/officeDocument/2006/relationships/image" Target="../media/image1243.png"/><Relationship Id="rId511" Type="http://schemas.openxmlformats.org/officeDocument/2006/relationships/customXml" Target="../ink/ink1819.xml"/><Relationship Id="rId85" Type="http://schemas.openxmlformats.org/officeDocument/2006/relationships/image" Target="../media/image1092.png"/><Relationship Id="rId150" Type="http://schemas.openxmlformats.org/officeDocument/2006/relationships/image" Target="../media/image1124.png"/><Relationship Id="rId595" Type="http://schemas.openxmlformats.org/officeDocument/2006/relationships/customXml" Target="../ink/ink1861.xml"/><Relationship Id="rId248" Type="http://schemas.openxmlformats.org/officeDocument/2006/relationships/image" Target="../media/image1173.png"/><Relationship Id="rId455" Type="http://schemas.openxmlformats.org/officeDocument/2006/relationships/customXml" Target="../ink/ink1791.xml"/><Relationship Id="rId12" Type="http://schemas.openxmlformats.org/officeDocument/2006/relationships/customXml" Target="../ink/ink1564.xml"/><Relationship Id="rId108" Type="http://schemas.openxmlformats.org/officeDocument/2006/relationships/image" Target="../media/image1103.png"/><Relationship Id="rId315" Type="http://schemas.openxmlformats.org/officeDocument/2006/relationships/customXml" Target="../ink/ink1721.xml"/><Relationship Id="rId522" Type="http://schemas.openxmlformats.org/officeDocument/2006/relationships/image" Target="../media/image1310.png"/><Relationship Id="rId96" Type="http://schemas.openxmlformats.org/officeDocument/2006/relationships/customXml" Target="../ink/ink1611.xml"/><Relationship Id="rId161" Type="http://schemas.openxmlformats.org/officeDocument/2006/relationships/customXml" Target="../ink/ink1644.xml"/><Relationship Id="rId399" Type="http://schemas.openxmlformats.org/officeDocument/2006/relationships/customXml" Target="../ink/ink1763.xml"/><Relationship Id="rId259" Type="http://schemas.openxmlformats.org/officeDocument/2006/relationships/customXml" Target="../ink/ink1693.xml"/><Relationship Id="rId466" Type="http://schemas.openxmlformats.org/officeDocument/2006/relationships/image" Target="../media/image1282.png"/><Relationship Id="rId23" Type="http://schemas.openxmlformats.org/officeDocument/2006/relationships/image" Target="../media/image1066.png"/><Relationship Id="rId119" Type="http://schemas.openxmlformats.org/officeDocument/2006/relationships/customXml" Target="../ink/ink1623.xml"/><Relationship Id="rId326" Type="http://schemas.openxmlformats.org/officeDocument/2006/relationships/image" Target="../media/image1212.png"/><Relationship Id="rId533" Type="http://schemas.openxmlformats.org/officeDocument/2006/relationships/customXml" Target="../ink/ink1830.xml"/><Relationship Id="rId172" Type="http://schemas.openxmlformats.org/officeDocument/2006/relationships/image" Target="../media/image1135.png"/><Relationship Id="rId477" Type="http://schemas.openxmlformats.org/officeDocument/2006/relationships/customXml" Target="../ink/ink1802.xml"/><Relationship Id="rId600" Type="http://schemas.openxmlformats.org/officeDocument/2006/relationships/image" Target="../media/image1349.png"/><Relationship Id="rId337" Type="http://schemas.openxmlformats.org/officeDocument/2006/relationships/customXml" Target="../ink/ink1732.xml"/><Relationship Id="rId34" Type="http://schemas.openxmlformats.org/officeDocument/2006/relationships/customXml" Target="../ink/ink1575.xml"/><Relationship Id="rId544" Type="http://schemas.openxmlformats.org/officeDocument/2006/relationships/image" Target="../media/image1321.png"/><Relationship Id="rId183" Type="http://schemas.openxmlformats.org/officeDocument/2006/relationships/customXml" Target="../ink/ink1655.xml"/><Relationship Id="rId390" Type="http://schemas.openxmlformats.org/officeDocument/2006/relationships/image" Target="../media/image1244.png"/><Relationship Id="rId404" Type="http://schemas.openxmlformats.org/officeDocument/2006/relationships/image" Target="../media/image1251.png"/><Relationship Id="rId250" Type="http://schemas.openxmlformats.org/officeDocument/2006/relationships/image" Target="../media/image1174.png"/><Relationship Id="rId488" Type="http://schemas.openxmlformats.org/officeDocument/2006/relationships/image" Target="../media/image1293.png"/><Relationship Id="rId45" Type="http://schemas.openxmlformats.org/officeDocument/2006/relationships/image" Target="../media/image1072.png"/><Relationship Id="rId110" Type="http://schemas.openxmlformats.org/officeDocument/2006/relationships/image" Target="../media/image1104.png"/><Relationship Id="rId348" Type="http://schemas.openxmlformats.org/officeDocument/2006/relationships/image" Target="../media/image1223.png"/><Relationship Id="rId555" Type="http://schemas.openxmlformats.org/officeDocument/2006/relationships/customXml" Target="../ink/ink1841.xml"/><Relationship Id="rId194" Type="http://schemas.openxmlformats.org/officeDocument/2006/relationships/image" Target="../media/image1146.png"/><Relationship Id="rId208" Type="http://schemas.openxmlformats.org/officeDocument/2006/relationships/image" Target="../media/image1153.png"/><Relationship Id="rId415" Type="http://schemas.openxmlformats.org/officeDocument/2006/relationships/customXml" Target="../ink/ink1771.xml"/><Relationship Id="rId261" Type="http://schemas.openxmlformats.org/officeDocument/2006/relationships/customXml" Target="../ink/ink1694.xml"/><Relationship Id="rId499" Type="http://schemas.openxmlformats.org/officeDocument/2006/relationships/customXml" Target="../ink/ink1813.xml"/><Relationship Id="rId56" Type="http://schemas.openxmlformats.org/officeDocument/2006/relationships/customXml" Target="../ink/ink1591.xml"/><Relationship Id="rId359" Type="http://schemas.openxmlformats.org/officeDocument/2006/relationships/customXml" Target="../ink/ink1743.xml"/><Relationship Id="rId566" Type="http://schemas.openxmlformats.org/officeDocument/2006/relationships/image" Target="../media/image13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A6E8-64BA-EF88-62B1-E530D609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baseline="0" dirty="0">
                <a:latin typeface="NimbusRomNo9L-Medi"/>
              </a:rPr>
              <a:t>Algorithmen und Datenstrukturen</a:t>
            </a:r>
            <a:br>
              <a:rPr lang="en-DE" sz="4000" b="0" i="0" u="none" strike="noStrike" baseline="0" dirty="0">
                <a:latin typeface="NimbusRomNo9L-Medi"/>
              </a:rPr>
            </a:br>
            <a:r>
              <a:rPr lang="en-DE" sz="2800" b="0" i="1" u="none" strike="noStrike" baseline="0" dirty="0">
                <a:latin typeface="NimbusRomNo9L-Medi"/>
              </a:rPr>
              <a:t>Ü</a:t>
            </a:r>
            <a:r>
              <a:rPr lang="de-DE" sz="2800" i="1" dirty="0" err="1">
                <a:latin typeface="NimbusRomNo9L-Medi"/>
              </a:rPr>
              <a:t>bungsblatt</a:t>
            </a:r>
            <a:r>
              <a:rPr lang="de-DE" sz="2800" i="1" dirty="0">
                <a:latin typeface="NimbusRomNo9L-Medi"/>
              </a:rPr>
              <a:t> </a:t>
            </a:r>
            <a:r>
              <a:rPr lang="en-US" sz="2800" i="1" dirty="0">
                <a:latin typeface="NimbusRomNo9L-Medi"/>
              </a:rPr>
              <a:t>10</a:t>
            </a:r>
            <a:r>
              <a:rPr lang="en-DE" sz="2800" i="1" dirty="0">
                <a:latin typeface="NimbusRomNo9L-Medi"/>
              </a:rPr>
              <a:t>:</a:t>
            </a:r>
            <a:r>
              <a:rPr lang="en-DE" sz="2800" i="1" dirty="0" err="1">
                <a:latin typeface="NimbusRomNo9L-Medi"/>
              </a:rPr>
              <a:t>Sortieren</a:t>
            </a:r>
            <a:r>
              <a:rPr lang="en-DE" sz="2800" i="1" dirty="0">
                <a:latin typeface="NimbusRomNo9L-Medi"/>
              </a:rPr>
              <a:t> + Graph</a:t>
            </a:r>
            <a:endParaRPr lang="de-DE" sz="2800" i="1" dirty="0">
              <a:latin typeface="NimbusRomNo9L-Med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CD855-B513-06A6-F749-B5D94DB0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DE" dirty="0"/>
              <a:t>Erya Wang </a:t>
            </a:r>
          </a:p>
          <a:p>
            <a:r>
              <a:rPr lang="de-DE" dirty="0"/>
              <a:t>Gruppe 14</a:t>
            </a:r>
            <a:r>
              <a:rPr lang="en-DE" dirty="0"/>
              <a:t> &amp;&amp; </a:t>
            </a:r>
            <a:r>
              <a:rPr lang="en-US" dirty="0"/>
              <a:t>Gruppe 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37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E76A4-3BAC-C405-9597-70BD2114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459"/>
            <a:ext cx="12192000" cy="4903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65D5832-39D3-A736-4ABC-8ECDADD9CD69}"/>
              </a:ext>
            </a:extLst>
          </p:cNvPr>
          <p:cNvGrpSpPr/>
          <p:nvPr/>
        </p:nvGrpSpPr>
        <p:grpSpPr>
          <a:xfrm>
            <a:off x="617419" y="951101"/>
            <a:ext cx="340200" cy="226800"/>
            <a:chOff x="617419" y="951101"/>
            <a:chExt cx="34020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25E3D3-B750-E6A5-ECAD-8B2B263186A5}"/>
                    </a:ext>
                  </a:extLst>
                </p14:cNvPr>
                <p14:cNvContentPartPr/>
                <p14:nvPr/>
              </p14:nvContentPartPr>
              <p14:xfrm>
                <a:off x="617419" y="955781"/>
                <a:ext cx="13320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25E3D3-B750-E6A5-ECAD-8B2B263186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299" y="949661"/>
                  <a:ext cx="145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8D6600-B288-7FA7-B1C9-A903C1EED7C7}"/>
                    </a:ext>
                  </a:extLst>
                </p14:cNvPr>
                <p14:cNvContentPartPr/>
                <p14:nvPr/>
              </p14:nvContentPartPr>
              <p14:xfrm>
                <a:off x="690859" y="1007621"/>
                <a:ext cx="190800" cy="1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8D6600-B288-7FA7-B1C9-A903C1EED7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4739" y="1001501"/>
                  <a:ext cx="203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0F1505-0C87-20FA-C678-25A6BEF79E41}"/>
                    </a:ext>
                  </a:extLst>
                </p14:cNvPr>
                <p14:cNvContentPartPr/>
                <p14:nvPr/>
              </p14:nvContentPartPr>
              <p14:xfrm>
                <a:off x="725779" y="1076021"/>
                <a:ext cx="16128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0F1505-0C87-20FA-C678-25A6BEF79E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659" y="1069901"/>
                  <a:ext cx="173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427D29-6330-D146-F2C7-EAAC13F89F8D}"/>
                    </a:ext>
                  </a:extLst>
                </p14:cNvPr>
                <p14:cNvContentPartPr/>
                <p14:nvPr/>
              </p14:nvContentPartPr>
              <p14:xfrm>
                <a:off x="809659" y="951101"/>
                <a:ext cx="147960" cy="22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427D29-6330-D146-F2C7-EAAC13F89F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3539" y="944981"/>
                  <a:ext cx="1602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5B02B7-6678-D63A-3E32-6ADA472972DC}"/>
              </a:ext>
            </a:extLst>
          </p:cNvPr>
          <p:cNvGrpSpPr/>
          <p:nvPr/>
        </p:nvGrpSpPr>
        <p:grpSpPr>
          <a:xfrm>
            <a:off x="1180459" y="861461"/>
            <a:ext cx="846000" cy="338040"/>
            <a:chOff x="1180459" y="861461"/>
            <a:chExt cx="8460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20141E-A8F5-7AA7-1A82-31E0EABF81AD}"/>
                    </a:ext>
                  </a:extLst>
                </p14:cNvPr>
                <p14:cNvContentPartPr/>
                <p14:nvPr/>
              </p14:nvContentPartPr>
              <p14:xfrm>
                <a:off x="1180459" y="1016981"/>
                <a:ext cx="99720" cy="14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20141E-A8F5-7AA7-1A82-31E0EABF81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4339" y="1010861"/>
                  <a:ext cx="111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AFA85D-8153-10EC-F327-05FFEBAE2002}"/>
                    </a:ext>
                  </a:extLst>
                </p14:cNvPr>
                <p14:cNvContentPartPr/>
                <p14:nvPr/>
              </p14:nvContentPartPr>
              <p14:xfrm>
                <a:off x="1321939" y="861461"/>
                <a:ext cx="149040" cy="338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AFA85D-8153-10EC-F327-05FFEBAE20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5819" y="855341"/>
                  <a:ext cx="161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554C91-86FC-BE2F-9441-9557601657E2}"/>
                    </a:ext>
                  </a:extLst>
                </p14:cNvPr>
                <p14:cNvContentPartPr/>
                <p14:nvPr/>
              </p14:nvContentPartPr>
              <p14:xfrm>
                <a:off x="1510219" y="1009781"/>
                <a:ext cx="306720" cy="143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554C91-86FC-BE2F-9441-9557601657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04099" y="1003661"/>
                  <a:ext cx="318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A7FA13-CD8E-938B-DAA8-1C329E71085A}"/>
                    </a:ext>
                  </a:extLst>
                </p14:cNvPr>
                <p14:cNvContentPartPr/>
                <p14:nvPr/>
              </p14:nvContentPartPr>
              <p14:xfrm>
                <a:off x="1868779" y="1011941"/>
                <a:ext cx="157680" cy="9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A7FA13-CD8E-938B-DAA8-1C329E7108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2659" y="1005821"/>
                  <a:ext cx="1699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BD0E29-A278-4CE4-7467-FF932DD9643C}"/>
              </a:ext>
            </a:extLst>
          </p:cNvPr>
          <p:cNvGrpSpPr/>
          <p:nvPr/>
        </p:nvGrpSpPr>
        <p:grpSpPr>
          <a:xfrm>
            <a:off x="2235259" y="882341"/>
            <a:ext cx="1254240" cy="243720"/>
            <a:chOff x="2235259" y="882341"/>
            <a:chExt cx="125424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1E71C8-66CA-6FB0-C107-71D73A584F24}"/>
                    </a:ext>
                  </a:extLst>
                </p14:cNvPr>
                <p14:cNvContentPartPr/>
                <p14:nvPr/>
              </p14:nvContentPartPr>
              <p14:xfrm>
                <a:off x="2235259" y="904661"/>
                <a:ext cx="98640" cy="221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1E71C8-66CA-6FB0-C107-71D73A584F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9139" y="898541"/>
                  <a:ext cx="110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916771-B20E-E808-475E-E4126DC1BB73}"/>
                    </a:ext>
                  </a:extLst>
                </p14:cNvPr>
                <p14:cNvContentPartPr/>
                <p14:nvPr/>
              </p14:nvContentPartPr>
              <p14:xfrm>
                <a:off x="2372419" y="1014821"/>
                <a:ext cx="145440" cy="10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916771-B20E-E808-475E-E4126DC1BB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6299" y="1008701"/>
                  <a:ext cx="157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167FCA-83AC-FA4E-E81C-5BB4868CD25B}"/>
                    </a:ext>
                  </a:extLst>
                </p14:cNvPr>
                <p14:cNvContentPartPr/>
                <p14:nvPr/>
              </p14:nvContentPartPr>
              <p14:xfrm>
                <a:off x="2517499" y="882341"/>
                <a:ext cx="114840" cy="22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167FCA-83AC-FA4E-E81C-5BB4868CD2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11379" y="876221"/>
                  <a:ext cx="127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3651D5-EC52-055B-4AC9-15EA53308F17}"/>
                    </a:ext>
                  </a:extLst>
                </p14:cNvPr>
                <p14:cNvContentPartPr/>
                <p14:nvPr/>
              </p14:nvContentPartPr>
              <p14:xfrm>
                <a:off x="2704339" y="981701"/>
                <a:ext cx="87840" cy="114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3651D5-EC52-055B-4AC9-15EA53308F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8219" y="975581"/>
                  <a:ext cx="100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887F5F-9D63-FA74-10E5-0F6611F59601}"/>
                    </a:ext>
                  </a:extLst>
                </p14:cNvPr>
                <p14:cNvContentPartPr/>
                <p14:nvPr/>
              </p14:nvContentPartPr>
              <p14:xfrm>
                <a:off x="2817739" y="991061"/>
                <a:ext cx="142200" cy="118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887F5F-9D63-FA74-10E5-0F6611F596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1619" y="984941"/>
                  <a:ext cx="154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34EA28-F198-A68D-7625-CCF0B6DC30EF}"/>
                    </a:ext>
                  </a:extLst>
                </p14:cNvPr>
                <p14:cNvContentPartPr/>
                <p14:nvPr/>
              </p14:nvContentPartPr>
              <p14:xfrm>
                <a:off x="2999899" y="991061"/>
                <a:ext cx="136800" cy="70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34EA28-F198-A68D-7625-CCF0B6DC30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93779" y="984941"/>
                  <a:ext cx="149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0BE50E-F5EB-B3CD-1907-2A32C6275E3F}"/>
                    </a:ext>
                  </a:extLst>
                </p14:cNvPr>
                <p14:cNvContentPartPr/>
                <p14:nvPr/>
              </p14:nvContentPartPr>
              <p14:xfrm>
                <a:off x="3191779" y="910781"/>
                <a:ext cx="117720" cy="17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0BE50E-F5EB-B3CD-1907-2A32C6275E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5659" y="904661"/>
                  <a:ext cx="129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BEBFD9-50FB-6E2C-4E7C-6AAC39272EA3}"/>
                    </a:ext>
                  </a:extLst>
                </p14:cNvPr>
                <p14:cNvContentPartPr/>
                <p14:nvPr/>
              </p14:nvContentPartPr>
              <p14:xfrm>
                <a:off x="3267019" y="1000421"/>
                <a:ext cx="92880" cy="73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BEBFD9-50FB-6E2C-4E7C-6AAC39272E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60899" y="994301"/>
                  <a:ext cx="105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79C04E-A914-2370-7E81-ADA8B9E40F0D}"/>
                    </a:ext>
                  </a:extLst>
                </p14:cNvPr>
                <p14:cNvContentPartPr/>
                <p14:nvPr/>
              </p14:nvContentPartPr>
              <p14:xfrm>
                <a:off x="3356299" y="959741"/>
                <a:ext cx="133200" cy="114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79C04E-A914-2370-7E81-ADA8B9E40F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50179" y="953621"/>
                  <a:ext cx="1454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925A7E-F1AF-9269-1F44-EE8C13F18A67}"/>
              </a:ext>
            </a:extLst>
          </p:cNvPr>
          <p:cNvGrpSpPr/>
          <p:nvPr/>
        </p:nvGrpSpPr>
        <p:grpSpPr>
          <a:xfrm>
            <a:off x="3684979" y="893388"/>
            <a:ext cx="2445480" cy="275040"/>
            <a:chOff x="3684979" y="893388"/>
            <a:chExt cx="244548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CE0968-D1A8-A155-A998-985DA94423AE}"/>
                    </a:ext>
                  </a:extLst>
                </p14:cNvPr>
                <p14:cNvContentPartPr/>
                <p14:nvPr/>
              </p14:nvContentPartPr>
              <p14:xfrm>
                <a:off x="3684979" y="1007508"/>
                <a:ext cx="221760" cy="133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CE0968-D1A8-A155-A998-985DA9442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78859" y="1001388"/>
                  <a:ext cx="234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69DF8E-1355-E914-CB80-E516CB62A0B3}"/>
                    </a:ext>
                  </a:extLst>
                </p14:cNvPr>
                <p14:cNvContentPartPr/>
                <p14:nvPr/>
              </p14:nvContentPartPr>
              <p14:xfrm>
                <a:off x="3934819" y="1033428"/>
                <a:ext cx="187200" cy="10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69DF8E-1355-E914-CB80-E516CB62A0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28699" y="1027308"/>
                  <a:ext cx="199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46F26D-EB25-D52D-29CA-6D5E280FDA42}"/>
                    </a:ext>
                  </a:extLst>
                </p14:cNvPr>
                <p14:cNvContentPartPr/>
                <p14:nvPr/>
              </p14:nvContentPartPr>
              <p14:xfrm>
                <a:off x="4312459" y="934428"/>
                <a:ext cx="23040" cy="234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46F26D-EB25-D52D-29CA-6D5E280FDA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6339" y="928308"/>
                  <a:ext cx="35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AC22425-428F-C801-C8A0-E5B8D8CF3F3C}"/>
                    </a:ext>
                  </a:extLst>
                </p14:cNvPr>
                <p14:cNvContentPartPr/>
                <p14:nvPr/>
              </p14:nvContentPartPr>
              <p14:xfrm>
                <a:off x="4268539" y="913188"/>
                <a:ext cx="173160" cy="248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AC22425-428F-C801-C8A0-E5B8D8CF3F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62419" y="907068"/>
                  <a:ext cx="185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2910F-0CE5-7C69-B4A5-41DB3CEAD274}"/>
                    </a:ext>
                  </a:extLst>
                </p14:cNvPr>
                <p14:cNvContentPartPr/>
                <p14:nvPr/>
              </p14:nvContentPartPr>
              <p14:xfrm>
                <a:off x="4461139" y="946308"/>
                <a:ext cx="57960" cy="1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2910F-0CE5-7C69-B4A5-41DB3CEAD2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55019" y="940188"/>
                  <a:ext cx="70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8C80C9-615B-C59F-188A-E034088D80B3}"/>
                    </a:ext>
                  </a:extLst>
                </p14:cNvPr>
                <p14:cNvContentPartPr/>
                <p14:nvPr/>
              </p14:nvContentPartPr>
              <p14:xfrm>
                <a:off x="4445299" y="1059348"/>
                <a:ext cx="16200" cy="73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8C80C9-615B-C59F-188A-E034088D80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9179" y="1053228"/>
                  <a:ext cx="28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084475-232B-72E6-1807-6E38D700CD06}"/>
                    </a:ext>
                  </a:extLst>
                </p14:cNvPr>
                <p14:cNvContentPartPr/>
                <p14:nvPr/>
              </p14:nvContentPartPr>
              <p14:xfrm>
                <a:off x="4494259" y="1047828"/>
                <a:ext cx="194400" cy="85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084475-232B-72E6-1807-6E38D700CD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88139" y="1041708"/>
                  <a:ext cx="206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A244B0-1EA1-A1B3-E991-B73A4C09E3A4}"/>
                    </a:ext>
                  </a:extLst>
                </p14:cNvPr>
                <p14:cNvContentPartPr/>
                <p14:nvPr/>
              </p14:nvContentPartPr>
              <p14:xfrm>
                <a:off x="4707379" y="1028748"/>
                <a:ext cx="117720" cy="12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A244B0-1EA1-A1B3-E991-B73A4C09E3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01259" y="1022628"/>
                  <a:ext cx="129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54FFAF-712D-A02D-01A8-5B945276FB9B}"/>
                    </a:ext>
                  </a:extLst>
                </p14:cNvPr>
                <p14:cNvContentPartPr/>
                <p14:nvPr/>
              </p14:nvContentPartPr>
              <p14:xfrm>
                <a:off x="4663819" y="931908"/>
                <a:ext cx="21240" cy="61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54FFAF-712D-A02D-01A8-5B945276FB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7699" y="925788"/>
                  <a:ext cx="33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4F79B1-2FF4-2C25-9D6D-891502754EE9}"/>
                    </a:ext>
                  </a:extLst>
                </p14:cNvPr>
                <p14:cNvContentPartPr/>
                <p14:nvPr/>
              </p14:nvContentPartPr>
              <p14:xfrm>
                <a:off x="4750939" y="939108"/>
                <a:ext cx="51120" cy="92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4F79B1-2FF4-2C25-9D6D-891502754E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44819" y="932988"/>
                  <a:ext cx="63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7BCA8B-8786-F08F-881F-7316583B08D2}"/>
                    </a:ext>
                  </a:extLst>
                </p14:cNvPr>
                <p14:cNvContentPartPr/>
                <p14:nvPr/>
              </p14:nvContentPartPr>
              <p14:xfrm>
                <a:off x="4899619" y="1019388"/>
                <a:ext cx="108720" cy="104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7BCA8B-8786-F08F-881F-7316583B08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93499" y="1013268"/>
                  <a:ext cx="120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84A937-43BB-DE95-F51E-2B1A5E6BEA27}"/>
                    </a:ext>
                  </a:extLst>
                </p14:cNvPr>
                <p14:cNvContentPartPr/>
                <p14:nvPr/>
              </p14:nvContentPartPr>
              <p14:xfrm>
                <a:off x="5039659" y="983388"/>
                <a:ext cx="203040" cy="158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84A937-43BB-DE95-F51E-2B1A5E6BEA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33539" y="977268"/>
                  <a:ext cx="215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0D3DC5-1407-07DC-63FD-22DF23EAA655}"/>
                    </a:ext>
                  </a:extLst>
                </p14:cNvPr>
                <p14:cNvContentPartPr/>
                <p14:nvPr/>
              </p14:nvContentPartPr>
              <p14:xfrm>
                <a:off x="5364019" y="893388"/>
                <a:ext cx="153000" cy="265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0D3DC5-1407-07DC-63FD-22DF23EAA6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7899" y="887268"/>
                  <a:ext cx="165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948656-1907-361C-A94B-8CD0B895753E}"/>
                    </a:ext>
                  </a:extLst>
                </p14:cNvPr>
                <p14:cNvContentPartPr/>
                <p14:nvPr/>
              </p14:nvContentPartPr>
              <p14:xfrm>
                <a:off x="5513059" y="1012188"/>
                <a:ext cx="145440" cy="13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948656-1907-361C-A94B-8CD0B89575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06939" y="1006068"/>
                  <a:ext cx="157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F48B56-A984-630A-6954-157985546CBD}"/>
                    </a:ext>
                  </a:extLst>
                </p14:cNvPr>
                <p14:cNvContentPartPr/>
                <p14:nvPr/>
              </p14:nvContentPartPr>
              <p14:xfrm>
                <a:off x="5661739" y="1066548"/>
                <a:ext cx="127800" cy="87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F48B56-A984-630A-6954-157985546C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5619" y="1060428"/>
                  <a:ext cx="140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201E67-9A50-ECF6-4B15-0520E099117C}"/>
                    </a:ext>
                  </a:extLst>
                </p14:cNvPr>
                <p14:cNvContentPartPr/>
                <p14:nvPr/>
              </p14:nvContentPartPr>
              <p14:xfrm>
                <a:off x="5769739" y="922548"/>
                <a:ext cx="360720" cy="21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201E67-9A50-ECF6-4B15-0520E09911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3619" y="916428"/>
                  <a:ext cx="37296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23F72F4-BBD1-FAB1-8405-7033C9FEFAFD}"/>
                  </a:ext>
                </a:extLst>
              </p14:cNvPr>
              <p14:cNvContentPartPr/>
              <p14:nvPr/>
            </p14:nvContentPartPr>
            <p14:xfrm>
              <a:off x="6639139" y="858828"/>
              <a:ext cx="154080" cy="205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23F72F4-BBD1-FAB1-8405-7033C9FEFA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33019" y="852708"/>
                <a:ext cx="1663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9D41FAC-0E8C-3D3D-8A8C-42F3DBB66D53}"/>
                  </a:ext>
                </a:extLst>
              </p14:cNvPr>
              <p14:cNvContentPartPr/>
              <p14:nvPr/>
            </p14:nvContentPartPr>
            <p14:xfrm>
              <a:off x="6858379" y="823548"/>
              <a:ext cx="163800" cy="248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9D41FAC-0E8C-3D3D-8A8C-42F3DBB66D5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52259" y="817428"/>
                <a:ext cx="17604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7755593-0FBB-0A8F-8980-9A488F052505}"/>
              </a:ext>
            </a:extLst>
          </p:cNvPr>
          <p:cNvGrpSpPr/>
          <p:nvPr/>
        </p:nvGrpSpPr>
        <p:grpSpPr>
          <a:xfrm>
            <a:off x="7028659" y="835788"/>
            <a:ext cx="777960" cy="543240"/>
            <a:chOff x="7028659" y="835788"/>
            <a:chExt cx="77796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D12706-673A-B48D-3A53-14F457540751}"/>
                    </a:ext>
                  </a:extLst>
                </p14:cNvPr>
                <p14:cNvContentPartPr/>
                <p14:nvPr/>
              </p14:nvContentPartPr>
              <p14:xfrm>
                <a:off x="7028659" y="858828"/>
                <a:ext cx="190800" cy="281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D12706-673A-B48D-3A53-14F4575407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2539" y="852708"/>
                  <a:ext cx="20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8561FD-2467-07B1-E8C8-704FF3B4CC3C}"/>
                    </a:ext>
                  </a:extLst>
                </p14:cNvPr>
                <p14:cNvContentPartPr/>
                <p14:nvPr/>
              </p14:nvContentPartPr>
              <p14:xfrm>
                <a:off x="7190659" y="962868"/>
                <a:ext cx="151200" cy="416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8561FD-2467-07B1-E8C8-704FF3B4CC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84539" y="956748"/>
                  <a:ext cx="1634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0657C6E-2B6D-5883-585E-2010E8AD2677}"/>
                    </a:ext>
                  </a:extLst>
                </p14:cNvPr>
                <p14:cNvContentPartPr/>
                <p14:nvPr/>
              </p14:nvContentPartPr>
              <p14:xfrm>
                <a:off x="7470019" y="962868"/>
                <a:ext cx="142920" cy="135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0657C6E-2B6D-5883-585E-2010E8AD26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3899" y="956748"/>
                  <a:ext cx="15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6A2850-2539-580B-883E-883A3213CDD2}"/>
                    </a:ext>
                  </a:extLst>
                </p14:cNvPr>
                <p14:cNvContentPartPr/>
                <p14:nvPr/>
              </p14:nvContentPartPr>
              <p14:xfrm>
                <a:off x="7687459" y="835788"/>
                <a:ext cx="1191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6A2850-2539-580B-883E-883A3213CD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81339" y="829668"/>
                  <a:ext cx="131400" cy="337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76A388EB-E127-E28E-3D86-3F1CFC62C2F5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62808" y="1448925"/>
            <a:ext cx="11213862" cy="785587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58F296D9-DBCA-F96B-2B10-CDE368D075D2}"/>
              </a:ext>
            </a:extLst>
          </p:cNvPr>
          <p:cNvGrpSpPr/>
          <p:nvPr/>
        </p:nvGrpSpPr>
        <p:grpSpPr>
          <a:xfrm>
            <a:off x="907579" y="2340588"/>
            <a:ext cx="1884600" cy="388800"/>
            <a:chOff x="907579" y="2340588"/>
            <a:chExt cx="188460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A721556-01F3-3B87-7995-4FE023CB3508}"/>
                    </a:ext>
                  </a:extLst>
                </p14:cNvPr>
                <p14:cNvContentPartPr/>
                <p14:nvPr/>
              </p14:nvContentPartPr>
              <p14:xfrm>
                <a:off x="934219" y="2437428"/>
                <a:ext cx="17280" cy="151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A721556-01F3-3B87-7995-4FE023CB350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8099" y="2431308"/>
                  <a:ext cx="29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8AB907-9360-AD96-024F-59327EC19350}"/>
                    </a:ext>
                  </a:extLst>
                </p14:cNvPr>
                <p14:cNvContentPartPr/>
                <p14:nvPr/>
              </p14:nvContentPartPr>
              <p14:xfrm>
                <a:off x="907579" y="2406828"/>
                <a:ext cx="159480" cy="199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8AB907-9360-AD96-024F-59327EC193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1459" y="2400708"/>
                  <a:ext cx="171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05F3B7-5479-09CD-92CA-30D389253636}"/>
                    </a:ext>
                  </a:extLst>
                </p14:cNvPr>
                <p14:cNvContentPartPr/>
                <p14:nvPr/>
              </p14:nvContentPartPr>
              <p14:xfrm>
                <a:off x="1166059" y="2552988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05F3B7-5479-09CD-92CA-30D38925363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9939" y="25468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D60B309-638E-CA6F-8804-E11A955E132C}"/>
                    </a:ext>
                  </a:extLst>
                </p14:cNvPr>
                <p14:cNvContentPartPr/>
                <p14:nvPr/>
              </p14:nvContentPartPr>
              <p14:xfrm>
                <a:off x="1190179" y="2425548"/>
                <a:ext cx="126720" cy="142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D60B309-638E-CA6F-8804-E11A955E13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84059" y="2419428"/>
                  <a:ext cx="138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434D19A-7FA5-A3DA-8679-7C97C17A6C90}"/>
                    </a:ext>
                  </a:extLst>
                </p14:cNvPr>
                <p14:cNvContentPartPr/>
                <p14:nvPr/>
              </p14:nvContentPartPr>
              <p14:xfrm>
                <a:off x="1445779" y="2522388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434D19A-7FA5-A3DA-8679-7C97C17A6C9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39659" y="25162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D178D6-2FA7-385C-2C53-6B2FEBDF8AF8}"/>
                    </a:ext>
                  </a:extLst>
                </p14:cNvPr>
                <p14:cNvContentPartPr/>
                <p14:nvPr/>
              </p14:nvContentPartPr>
              <p14:xfrm>
                <a:off x="1595539" y="2394948"/>
                <a:ext cx="111240" cy="173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D178D6-2FA7-385C-2C53-6B2FEBDF8A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89419" y="2388828"/>
                  <a:ext cx="12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AC820A-BDDA-A575-C1DE-404F3746F330}"/>
                    </a:ext>
                  </a:extLst>
                </p14:cNvPr>
                <p14:cNvContentPartPr/>
                <p14:nvPr/>
              </p14:nvContentPartPr>
              <p14:xfrm>
                <a:off x="1786699" y="2340588"/>
                <a:ext cx="114120" cy="193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AC820A-BDDA-A575-C1DE-404F3746F3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80579" y="2334468"/>
                  <a:ext cx="126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0BCBB8-0E26-E58A-C65C-12A59FD1855F}"/>
                    </a:ext>
                  </a:extLst>
                </p14:cNvPr>
                <p14:cNvContentPartPr/>
                <p14:nvPr/>
              </p14:nvContentPartPr>
              <p14:xfrm>
                <a:off x="1903699" y="2380908"/>
                <a:ext cx="159480" cy="150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0BCBB8-0E26-E58A-C65C-12A59FD185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97579" y="2374788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E15A00-8D83-5503-7E8E-52482C61F7F4}"/>
                    </a:ext>
                  </a:extLst>
                </p14:cNvPr>
                <p14:cNvContentPartPr/>
                <p14:nvPr/>
              </p14:nvContentPartPr>
              <p14:xfrm>
                <a:off x="2095939" y="2354988"/>
                <a:ext cx="155160" cy="213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E15A00-8D83-5503-7E8E-52482C61F7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9819" y="2348868"/>
                  <a:ext cx="167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077E04-5C5B-786A-AF19-6A73E87800E9}"/>
                    </a:ext>
                  </a:extLst>
                </p14:cNvPr>
                <p14:cNvContentPartPr/>
                <p14:nvPr/>
              </p14:nvContentPartPr>
              <p14:xfrm>
                <a:off x="2286379" y="2394948"/>
                <a:ext cx="111240" cy="334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077E04-5C5B-786A-AF19-6A73E87800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80259" y="2388828"/>
                  <a:ext cx="123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6D3E1C-267E-6AB7-F487-0D6AD3DDDFA7}"/>
                    </a:ext>
                  </a:extLst>
                </p14:cNvPr>
                <p14:cNvContentPartPr/>
                <p14:nvPr/>
              </p14:nvContentPartPr>
              <p14:xfrm>
                <a:off x="2442259" y="2406828"/>
                <a:ext cx="185760" cy="12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6D3E1C-267E-6AB7-F487-0D6AD3DDDF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6139" y="2400708"/>
                  <a:ext cx="198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C47469-AB08-31E9-637D-9409A60BD76A}"/>
                    </a:ext>
                  </a:extLst>
                </p14:cNvPr>
                <p14:cNvContentPartPr/>
                <p14:nvPr/>
              </p14:nvContentPartPr>
              <p14:xfrm>
                <a:off x="2721979" y="2345628"/>
                <a:ext cx="70200" cy="267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C47469-AB08-31E9-637D-9409A60BD7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15859" y="2339508"/>
                  <a:ext cx="824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6809C-6FCD-79FF-18F5-BA6E5124B8C9}"/>
              </a:ext>
            </a:extLst>
          </p:cNvPr>
          <p:cNvGrpSpPr/>
          <p:nvPr/>
        </p:nvGrpSpPr>
        <p:grpSpPr>
          <a:xfrm>
            <a:off x="907579" y="2921268"/>
            <a:ext cx="411120" cy="173880"/>
            <a:chOff x="907579" y="2921268"/>
            <a:chExt cx="41112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C15FB1-0833-1E96-B788-F929690F4F13}"/>
                    </a:ext>
                  </a:extLst>
                </p14:cNvPr>
                <p14:cNvContentPartPr/>
                <p14:nvPr/>
              </p14:nvContentPartPr>
              <p14:xfrm>
                <a:off x="907579" y="2921268"/>
                <a:ext cx="176760" cy="173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C15FB1-0833-1E96-B788-F929690F4F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1459" y="2915148"/>
                  <a:ext cx="189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9EEB21C-77EB-FEE8-D689-11A533F66AAB}"/>
                    </a:ext>
                  </a:extLst>
                </p14:cNvPr>
                <p14:cNvContentPartPr/>
                <p14:nvPr/>
              </p14:nvContentPartPr>
              <p14:xfrm>
                <a:off x="1173259" y="3074628"/>
                <a:ext cx="28440" cy="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9EEB21C-77EB-FEE8-D689-11A533F66A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67139" y="3068508"/>
                  <a:ext cx="406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F555F1-810B-9C97-98AB-3740C6DD9FE5}"/>
                    </a:ext>
                  </a:extLst>
                </p14:cNvPr>
                <p14:cNvContentPartPr/>
                <p14:nvPr/>
              </p14:nvContentPartPr>
              <p14:xfrm>
                <a:off x="1220419" y="2935308"/>
                <a:ext cx="98280" cy="144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F555F1-810B-9C97-98AB-3740C6DD9F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14299" y="2929188"/>
                  <a:ext cx="1105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7C3D20-F788-C77C-F852-BCDEC13CD14C}"/>
              </a:ext>
            </a:extLst>
          </p:cNvPr>
          <p:cNvGrpSpPr/>
          <p:nvPr/>
        </p:nvGrpSpPr>
        <p:grpSpPr>
          <a:xfrm>
            <a:off x="1616419" y="2850348"/>
            <a:ext cx="833040" cy="278640"/>
            <a:chOff x="1616419" y="2850348"/>
            <a:chExt cx="83304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F12DF2-9948-D2F4-40A0-EDD2EA3CB2A0}"/>
                    </a:ext>
                  </a:extLst>
                </p14:cNvPr>
                <p14:cNvContentPartPr/>
                <p14:nvPr/>
              </p14:nvContentPartPr>
              <p14:xfrm>
                <a:off x="1616419" y="2918748"/>
                <a:ext cx="114840" cy="18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F12DF2-9948-D2F4-40A0-EDD2EA3CB2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10299" y="2912628"/>
                  <a:ext cx="127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B3569F7-9800-7E21-C9B4-2860A776DFDE}"/>
                    </a:ext>
                  </a:extLst>
                </p14:cNvPr>
                <p14:cNvContentPartPr/>
                <p14:nvPr/>
              </p14:nvContentPartPr>
              <p14:xfrm>
                <a:off x="1812979" y="2855028"/>
                <a:ext cx="105120" cy="241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B3569F7-9800-7E21-C9B4-2860A776DF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06859" y="2848908"/>
                  <a:ext cx="117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6BD166-BE0C-02DE-76B5-31E6834006DA}"/>
                    </a:ext>
                  </a:extLst>
                </p14:cNvPr>
                <p14:cNvContentPartPr/>
                <p14:nvPr/>
              </p14:nvContentPartPr>
              <p14:xfrm>
                <a:off x="1960219" y="2916588"/>
                <a:ext cx="156960" cy="135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6BD166-BE0C-02DE-76B5-31E6834006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54099" y="2910468"/>
                  <a:ext cx="169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E43369-2AAE-C036-AEC1-2E1359170731}"/>
                    </a:ext>
                  </a:extLst>
                </p14:cNvPr>
                <p14:cNvContentPartPr/>
                <p14:nvPr/>
              </p14:nvContentPartPr>
              <p14:xfrm>
                <a:off x="2094499" y="2850348"/>
                <a:ext cx="168120" cy="111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E43369-2AAE-C036-AEC1-2E13591707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88379" y="2844228"/>
                  <a:ext cx="180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81A4CF-C384-EB4A-B140-220D7B044DBD}"/>
                    </a:ext>
                  </a:extLst>
                </p14:cNvPr>
                <p14:cNvContentPartPr/>
                <p14:nvPr/>
              </p14:nvContentPartPr>
              <p14:xfrm>
                <a:off x="2340739" y="2871588"/>
                <a:ext cx="108720" cy="257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81A4CF-C384-EB4A-B140-220D7B044D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34619" y="2865468"/>
                  <a:ext cx="1209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6924962-F043-B420-E0AF-15AF131E4059}"/>
              </a:ext>
            </a:extLst>
          </p:cNvPr>
          <p:cNvGrpSpPr/>
          <p:nvPr/>
        </p:nvGrpSpPr>
        <p:grpSpPr>
          <a:xfrm>
            <a:off x="1112059" y="3438588"/>
            <a:ext cx="1370160" cy="231120"/>
            <a:chOff x="1112059" y="3438588"/>
            <a:chExt cx="137016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0C9040-E81D-B4B6-502F-F768CDB1B9B2}"/>
                    </a:ext>
                  </a:extLst>
                </p14:cNvPr>
                <p14:cNvContentPartPr/>
                <p14:nvPr/>
              </p14:nvContentPartPr>
              <p14:xfrm>
                <a:off x="1112059" y="3438588"/>
                <a:ext cx="122760" cy="231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0C9040-E81D-B4B6-502F-F768CDB1B9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5939" y="3432468"/>
                  <a:ext cx="135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23A84A-42F5-AC35-2447-E6E1742DD4EF}"/>
                    </a:ext>
                  </a:extLst>
                </p14:cNvPr>
                <p14:cNvContentPartPr/>
                <p14:nvPr/>
              </p14:nvContentPartPr>
              <p14:xfrm>
                <a:off x="1299619" y="3536508"/>
                <a:ext cx="95400" cy="92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23A84A-42F5-AC35-2447-E6E1742DD4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3499" y="3530388"/>
                  <a:ext cx="107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815B057-8663-43B1-571A-B87DB025A2DF}"/>
                    </a:ext>
                  </a:extLst>
                </p14:cNvPr>
                <p14:cNvContentPartPr/>
                <p14:nvPr/>
              </p14:nvContentPartPr>
              <p14:xfrm>
                <a:off x="1435339" y="3530028"/>
                <a:ext cx="105120" cy="97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815B057-8663-43B1-571A-B87DB025A2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29219" y="3523908"/>
                  <a:ext cx="117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8394406-7B7C-A5D3-9D85-92325BE82206}"/>
                    </a:ext>
                  </a:extLst>
                </p14:cNvPr>
                <p14:cNvContentPartPr/>
                <p14:nvPr/>
              </p14:nvContentPartPr>
              <p14:xfrm>
                <a:off x="1552339" y="3522828"/>
                <a:ext cx="161280" cy="2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8394406-7B7C-A5D3-9D85-92325BE822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46219" y="3516708"/>
                  <a:ext cx="1735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7E0484-467C-F0CC-509F-3137CDDBAF16}"/>
                    </a:ext>
                  </a:extLst>
                </p14:cNvPr>
                <p14:cNvContentPartPr/>
                <p14:nvPr/>
              </p14:nvContentPartPr>
              <p14:xfrm>
                <a:off x="1624339" y="3459108"/>
                <a:ext cx="37080" cy="153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7E0484-467C-F0CC-509F-3137CDDBAF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18219" y="3452988"/>
                  <a:ext cx="49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93F84DF-EE9F-2589-9316-FA71140D174B}"/>
                    </a:ext>
                  </a:extLst>
                </p14:cNvPr>
                <p14:cNvContentPartPr/>
                <p14:nvPr/>
              </p14:nvContentPartPr>
              <p14:xfrm>
                <a:off x="1690579" y="3478188"/>
                <a:ext cx="119160" cy="7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93F84DF-EE9F-2589-9316-FA71140D17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84459" y="3472068"/>
                  <a:ext cx="131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578B799-5FE9-8F9F-CB24-7279E100D55D}"/>
                    </a:ext>
                  </a:extLst>
                </p14:cNvPr>
                <p14:cNvContentPartPr/>
                <p14:nvPr/>
              </p14:nvContentPartPr>
              <p14:xfrm>
                <a:off x="1770859" y="3522828"/>
                <a:ext cx="19440" cy="118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578B799-5FE9-8F9F-CB24-7279E100D5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64739" y="3516708"/>
                  <a:ext cx="31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B1A6AD-558C-BFE2-9F81-304FADE65697}"/>
                    </a:ext>
                  </a:extLst>
                </p14:cNvPr>
                <p14:cNvContentPartPr/>
                <p14:nvPr/>
              </p14:nvContentPartPr>
              <p14:xfrm>
                <a:off x="1849699" y="3498708"/>
                <a:ext cx="140040" cy="119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B1A6AD-558C-BFE2-9F81-304FADE656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43579" y="3492588"/>
                  <a:ext cx="152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41C6C0-015B-E7B8-7C27-871F1FF2D9F8}"/>
                    </a:ext>
                  </a:extLst>
                </p14:cNvPr>
                <p14:cNvContentPartPr/>
                <p14:nvPr/>
              </p14:nvContentPartPr>
              <p14:xfrm>
                <a:off x="1992979" y="3499428"/>
                <a:ext cx="127800" cy="104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41C6C0-015B-E7B8-7C27-871F1FF2D9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86859" y="3493308"/>
                  <a:ext cx="140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3BAA73A-624D-EC7D-35A3-09FD844EFB66}"/>
                    </a:ext>
                  </a:extLst>
                </p14:cNvPr>
                <p14:cNvContentPartPr/>
                <p14:nvPr/>
              </p14:nvContentPartPr>
              <p14:xfrm>
                <a:off x="2141659" y="3482148"/>
                <a:ext cx="173520" cy="143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3BAA73A-624D-EC7D-35A3-09FD844EFB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35539" y="3476028"/>
                  <a:ext cx="185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974C33-A747-FBB7-FBFB-339A3E3781FD}"/>
                    </a:ext>
                  </a:extLst>
                </p14:cNvPr>
                <p14:cNvContentPartPr/>
                <p14:nvPr/>
              </p14:nvContentPartPr>
              <p14:xfrm>
                <a:off x="2311219" y="3485028"/>
                <a:ext cx="171000" cy="141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974C33-A747-FBB7-FBFB-339A3E3781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05099" y="3478908"/>
                  <a:ext cx="1832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298081F-FAFA-DA58-0AEF-8927E16619D2}"/>
              </a:ext>
            </a:extLst>
          </p:cNvPr>
          <p:cNvGrpSpPr/>
          <p:nvPr/>
        </p:nvGrpSpPr>
        <p:grpSpPr>
          <a:xfrm>
            <a:off x="3560779" y="2303148"/>
            <a:ext cx="441000" cy="193320"/>
            <a:chOff x="3560779" y="2303148"/>
            <a:chExt cx="4410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DC0BC4-95E2-6BA6-4509-3363418E3DC0}"/>
                    </a:ext>
                  </a:extLst>
                </p14:cNvPr>
                <p14:cNvContentPartPr/>
                <p14:nvPr/>
              </p14:nvContentPartPr>
              <p14:xfrm>
                <a:off x="3610099" y="2357148"/>
                <a:ext cx="6840" cy="139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DC0BC4-95E2-6BA6-4509-3363418E3D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03979" y="2351028"/>
                  <a:ext cx="19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2B94FE-3A1E-159E-876F-DDCE16D7C7A5}"/>
                    </a:ext>
                  </a:extLst>
                </p14:cNvPr>
                <p14:cNvContentPartPr/>
                <p14:nvPr/>
              </p14:nvContentPartPr>
              <p14:xfrm>
                <a:off x="3560779" y="2309988"/>
                <a:ext cx="154080" cy="164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2B94FE-3A1E-159E-876F-DDCE16D7C7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54659" y="2303868"/>
                  <a:ext cx="166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239B42-0ADD-6CE8-CFEF-4CF86C26C04B}"/>
                    </a:ext>
                  </a:extLst>
                </p14:cNvPr>
                <p14:cNvContentPartPr/>
                <p14:nvPr/>
              </p14:nvContentPartPr>
              <p14:xfrm>
                <a:off x="3831859" y="2435268"/>
                <a:ext cx="14400" cy="14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239B42-0ADD-6CE8-CFEF-4CF86C26C0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25739" y="2429148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4D693C-A11C-6A12-A7BA-265370832EC1}"/>
                    </a:ext>
                  </a:extLst>
                </p14:cNvPr>
                <p14:cNvContentPartPr/>
                <p14:nvPr/>
              </p14:nvContentPartPr>
              <p14:xfrm>
                <a:off x="3888379" y="2303148"/>
                <a:ext cx="113400" cy="146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4D693C-A11C-6A12-A7BA-265370832E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82259" y="2297028"/>
                  <a:ext cx="1256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EBCFEAF-0A12-0066-1879-AB8303F4E76D}"/>
              </a:ext>
            </a:extLst>
          </p:cNvPr>
          <p:cNvGrpSpPr/>
          <p:nvPr/>
        </p:nvGrpSpPr>
        <p:grpSpPr>
          <a:xfrm>
            <a:off x="4289059" y="2265348"/>
            <a:ext cx="593280" cy="268920"/>
            <a:chOff x="4289059" y="2265348"/>
            <a:chExt cx="59328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8D6EBE-9355-5AF9-3634-01B547332E52}"/>
                    </a:ext>
                  </a:extLst>
                </p14:cNvPr>
                <p14:cNvContentPartPr/>
                <p14:nvPr/>
              </p14:nvContentPartPr>
              <p14:xfrm>
                <a:off x="4289059" y="2312148"/>
                <a:ext cx="127080" cy="174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8D6EBE-9355-5AF9-3634-01B547332E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82939" y="2306028"/>
                  <a:ext cx="13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DCE99F-067B-5EFC-1099-E796C4B474A2}"/>
                    </a:ext>
                  </a:extLst>
                </p14:cNvPr>
                <p14:cNvContentPartPr/>
                <p14:nvPr/>
              </p14:nvContentPartPr>
              <p14:xfrm>
                <a:off x="4473019" y="2265348"/>
                <a:ext cx="117720" cy="183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DCE99F-067B-5EFC-1099-E796C4B474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66899" y="2259228"/>
                  <a:ext cx="129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38999E-991E-BE52-33B4-4C8634F7DCCD}"/>
                    </a:ext>
                  </a:extLst>
                </p14:cNvPr>
                <p14:cNvContentPartPr/>
                <p14:nvPr/>
              </p14:nvContentPartPr>
              <p14:xfrm>
                <a:off x="4641499" y="2324388"/>
                <a:ext cx="13680" cy="128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38999E-991E-BE52-33B4-4C8634F7DCC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35379" y="2318268"/>
                  <a:ext cx="25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2759A2-5010-3238-7839-A4A4D6194B06}"/>
                    </a:ext>
                  </a:extLst>
                </p14:cNvPr>
                <p14:cNvContentPartPr/>
                <p14:nvPr/>
              </p14:nvContentPartPr>
              <p14:xfrm>
                <a:off x="4740499" y="2276868"/>
                <a:ext cx="141840" cy="257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2759A2-5010-3238-7839-A4A4D6194B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34379" y="2270748"/>
                  <a:ext cx="1540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2D6F6F-9B46-93FA-45E8-CE54B0A0EFB8}"/>
              </a:ext>
            </a:extLst>
          </p:cNvPr>
          <p:cNvGrpSpPr/>
          <p:nvPr/>
        </p:nvGrpSpPr>
        <p:grpSpPr>
          <a:xfrm>
            <a:off x="3640339" y="2801028"/>
            <a:ext cx="464400" cy="196560"/>
            <a:chOff x="3640339" y="2801028"/>
            <a:chExt cx="46440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61FAFB-0309-9D78-CB16-14D8767FABFA}"/>
                    </a:ext>
                  </a:extLst>
                </p14:cNvPr>
                <p14:cNvContentPartPr/>
                <p14:nvPr/>
              </p14:nvContentPartPr>
              <p14:xfrm>
                <a:off x="3640339" y="2810388"/>
                <a:ext cx="181440" cy="187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61FAFB-0309-9D78-CB16-14D8767FAB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34219" y="2804268"/>
                  <a:ext cx="193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E63D88-EC9D-BE77-9EC4-CDAA0DDAE563}"/>
                    </a:ext>
                  </a:extLst>
                </p14:cNvPr>
                <p14:cNvContentPartPr/>
                <p14:nvPr/>
              </p14:nvContentPartPr>
              <p14:xfrm>
                <a:off x="3908539" y="2930628"/>
                <a:ext cx="52920" cy="16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E63D88-EC9D-BE77-9EC4-CDAA0DDAE5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02419" y="2924508"/>
                  <a:ext cx="65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24D7C4E-C78A-A3B9-692F-0987347C0FAE}"/>
                    </a:ext>
                  </a:extLst>
                </p14:cNvPr>
                <p14:cNvContentPartPr/>
                <p14:nvPr/>
              </p14:nvContentPartPr>
              <p14:xfrm>
                <a:off x="3999259" y="2801028"/>
                <a:ext cx="105480" cy="174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24D7C4E-C78A-A3B9-692F-0987347C0F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93139" y="2794908"/>
                  <a:ext cx="1177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FB71661-877D-2284-BD87-AD3F01A59F6C}"/>
                  </a:ext>
                </a:extLst>
              </p14:cNvPr>
              <p14:cNvContentPartPr/>
              <p14:nvPr/>
            </p14:nvContentPartPr>
            <p14:xfrm>
              <a:off x="4290499" y="2829108"/>
              <a:ext cx="108360" cy="170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FB71661-877D-2284-BD87-AD3F01A59F6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84379" y="2822988"/>
                <a:ext cx="12060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ACBAF5B-221A-C236-65E1-6F8FF5FA99EE}"/>
              </a:ext>
            </a:extLst>
          </p:cNvPr>
          <p:cNvGrpSpPr/>
          <p:nvPr/>
        </p:nvGrpSpPr>
        <p:grpSpPr>
          <a:xfrm>
            <a:off x="3782179" y="3272268"/>
            <a:ext cx="913680" cy="236880"/>
            <a:chOff x="3782179" y="3272268"/>
            <a:chExt cx="9136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D07BDF-3956-724F-1687-5C812A86DF5A}"/>
                    </a:ext>
                  </a:extLst>
                </p14:cNvPr>
                <p14:cNvContentPartPr/>
                <p14:nvPr/>
              </p14:nvContentPartPr>
              <p14:xfrm>
                <a:off x="3782179" y="3272268"/>
                <a:ext cx="170640" cy="235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D07BDF-3956-724F-1687-5C812A86DF5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76059" y="3266148"/>
                  <a:ext cx="182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A60B86-77D1-6389-4CF3-5090F0A223F1}"/>
                    </a:ext>
                  </a:extLst>
                </p14:cNvPr>
                <p14:cNvContentPartPr/>
                <p14:nvPr/>
              </p14:nvContentPartPr>
              <p14:xfrm>
                <a:off x="3950659" y="3357588"/>
                <a:ext cx="183960" cy="123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A60B86-77D1-6389-4CF3-5090F0A223F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44539" y="3351468"/>
                  <a:ext cx="196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5C58339-C5F4-BD90-8A7E-7678D627A04E}"/>
                    </a:ext>
                  </a:extLst>
                </p14:cNvPr>
                <p14:cNvContentPartPr/>
                <p14:nvPr/>
              </p14:nvContentPartPr>
              <p14:xfrm>
                <a:off x="4132819" y="3376668"/>
                <a:ext cx="137880" cy="98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5C58339-C5F4-BD90-8A7E-7678D627A0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26699" y="3370548"/>
                  <a:ext cx="150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F77F4B-2732-3F22-A667-F52EFA2B96F2}"/>
                    </a:ext>
                  </a:extLst>
                </p14:cNvPr>
                <p14:cNvContentPartPr/>
                <p14:nvPr/>
              </p14:nvContentPartPr>
              <p14:xfrm>
                <a:off x="4261699" y="3296388"/>
                <a:ext cx="308160" cy="212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F77F4B-2732-3F22-A667-F52EFA2B96F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55579" y="3290268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E2ED63D-0684-DC0F-5B81-036091253FD4}"/>
                    </a:ext>
                  </a:extLst>
                </p14:cNvPr>
                <p14:cNvContentPartPr/>
                <p14:nvPr/>
              </p14:nvContentPartPr>
              <p14:xfrm>
                <a:off x="4562299" y="3390708"/>
                <a:ext cx="133560" cy="97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E2ED63D-0684-DC0F-5B81-036091253F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56179" y="3384588"/>
                  <a:ext cx="14580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EDCE004-0DE1-CB79-F95A-843512F32ECE}"/>
              </a:ext>
            </a:extLst>
          </p:cNvPr>
          <p:cNvGrpSpPr/>
          <p:nvPr/>
        </p:nvGrpSpPr>
        <p:grpSpPr>
          <a:xfrm>
            <a:off x="2982259" y="2693028"/>
            <a:ext cx="187200" cy="190440"/>
            <a:chOff x="2982259" y="2693028"/>
            <a:chExt cx="18720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4EAAA15-E426-603B-E2E2-9383AAEF94F2}"/>
                    </a:ext>
                  </a:extLst>
                </p14:cNvPr>
                <p14:cNvContentPartPr/>
                <p14:nvPr/>
              </p14:nvContentPartPr>
              <p14:xfrm>
                <a:off x="2982259" y="2770068"/>
                <a:ext cx="187200" cy="10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4EAAA15-E426-603B-E2E2-9383AAEF94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76139" y="2763948"/>
                  <a:ext cx="19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C45D522-738F-A7E2-168D-EB465321F7CB}"/>
                    </a:ext>
                  </a:extLst>
                </p14:cNvPr>
                <p14:cNvContentPartPr/>
                <p14:nvPr/>
              </p14:nvContentPartPr>
              <p14:xfrm>
                <a:off x="3072979" y="2693028"/>
                <a:ext cx="26280" cy="190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C45D522-738F-A7E2-168D-EB465321F7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66859" y="2686908"/>
                  <a:ext cx="385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F34020-2B6B-D289-9642-2E26BE94A51D}"/>
              </a:ext>
            </a:extLst>
          </p:cNvPr>
          <p:cNvGrpSpPr/>
          <p:nvPr/>
        </p:nvGrpSpPr>
        <p:grpSpPr>
          <a:xfrm>
            <a:off x="4491379" y="2798508"/>
            <a:ext cx="403200" cy="330480"/>
            <a:chOff x="4491379" y="2798508"/>
            <a:chExt cx="4032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98ADFC8-1B1F-C359-3B28-62027580D1BE}"/>
                    </a:ext>
                  </a:extLst>
                </p14:cNvPr>
                <p14:cNvContentPartPr/>
                <p14:nvPr/>
              </p14:nvContentPartPr>
              <p14:xfrm>
                <a:off x="4491379" y="2798508"/>
                <a:ext cx="90720" cy="271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98ADFC8-1B1F-C359-3B28-62027580D1B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85259" y="2792388"/>
                  <a:ext cx="102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23DC4B7-C244-3515-D9BB-D88EF1D86CB1}"/>
                    </a:ext>
                  </a:extLst>
                </p14:cNvPr>
                <p14:cNvContentPartPr/>
                <p14:nvPr/>
              </p14:nvContentPartPr>
              <p14:xfrm>
                <a:off x="4609459" y="2890668"/>
                <a:ext cx="115920" cy="167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23DC4B7-C244-3515-D9BB-D88EF1D86C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03339" y="2884548"/>
                  <a:ext cx="128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0B01E0-634A-87BF-7FA0-B740FBECF133}"/>
                    </a:ext>
                  </a:extLst>
                </p14:cNvPr>
                <p14:cNvContentPartPr/>
                <p14:nvPr/>
              </p14:nvContentPartPr>
              <p14:xfrm>
                <a:off x="4764979" y="2862228"/>
                <a:ext cx="129600" cy="266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0B01E0-634A-87BF-7FA0-B740FBECF1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58859" y="2856108"/>
                  <a:ext cx="14184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5E6B039-28A3-9C96-86F2-48767A6E534E}"/>
                  </a:ext>
                </a:extLst>
              </p14:cNvPr>
              <p14:cNvContentPartPr/>
              <p14:nvPr/>
            </p14:nvContentPartPr>
            <p14:xfrm>
              <a:off x="2505259" y="2225028"/>
              <a:ext cx="70200" cy="35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5E6B039-28A3-9C96-86F2-48767A6E534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499139" y="2218908"/>
                <a:ext cx="82440" cy="47880"/>
              </a:xfrm>
              <a:prstGeom prst="rect">
                <a:avLst/>
              </a:prstGeom>
            </p:spPr>
          </p:pic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674F6E5-2907-045D-510E-57355A306F7E}"/>
              </a:ext>
            </a:extLst>
          </p:cNvPr>
          <p:cNvSpPr txBox="1"/>
          <p:nvPr/>
        </p:nvSpPr>
        <p:spPr>
          <a:xfrm>
            <a:off x="5358581" y="2073855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</a:rPr>
              <a:t>Es zahlt sich auszusortieren, sobald ein </a:t>
            </a:r>
            <a:r>
              <a:rPr lang="de-DE" sz="2000" b="1" dirty="0">
                <a:solidFill>
                  <a:schemeClr val="accent1"/>
                </a:solidFill>
              </a:rPr>
              <a:t>mehrfacher Zugriff</a:t>
            </a:r>
            <a:r>
              <a:rPr lang="de-DE" sz="2000" dirty="0">
                <a:solidFill>
                  <a:schemeClr val="accent1"/>
                </a:solidFill>
              </a:rPr>
              <a:t> auf die Daten stattfindet. F</a:t>
            </a:r>
            <a:r>
              <a:rPr lang="en-DE" sz="2000" dirty="0">
                <a:solidFill>
                  <a:schemeClr val="accent1"/>
                </a:solidFill>
              </a:rPr>
              <a:t>ü</a:t>
            </a:r>
            <a:r>
              <a:rPr lang="de-DE" sz="2000" dirty="0">
                <a:solidFill>
                  <a:schemeClr val="accent1"/>
                </a:solidFill>
              </a:rPr>
              <a:t>r einen</a:t>
            </a:r>
            <a:r>
              <a:rPr lang="en-DE" sz="2000" dirty="0">
                <a:solidFill>
                  <a:schemeClr val="accent1"/>
                </a:solidFill>
              </a:rPr>
              <a:t> </a:t>
            </a:r>
            <a:r>
              <a:rPr lang="de-DE" sz="2000" dirty="0">
                <a:solidFill>
                  <a:schemeClr val="accent1"/>
                </a:solidFill>
              </a:rPr>
              <a:t>einmaligen Zugriff zahlt sich das Sortieren meist nicht aus. Das Entscheidungskriterium hier</a:t>
            </a:r>
            <a:r>
              <a:rPr lang="en-DE" sz="2000" dirty="0">
                <a:solidFill>
                  <a:schemeClr val="accent1"/>
                </a:solidFill>
              </a:rPr>
              <a:t> </a:t>
            </a:r>
            <a:r>
              <a:rPr lang="de-DE" sz="2000" dirty="0">
                <a:solidFill>
                  <a:schemeClr val="accent1"/>
                </a:solidFill>
              </a:rPr>
              <a:t>f</a:t>
            </a:r>
            <a:r>
              <a:rPr lang="en-DE" sz="2000" dirty="0">
                <a:solidFill>
                  <a:schemeClr val="accent1"/>
                </a:solidFill>
              </a:rPr>
              <a:t>ü</a:t>
            </a:r>
            <a:r>
              <a:rPr lang="de-DE" sz="2000" dirty="0">
                <a:solidFill>
                  <a:schemeClr val="accent1"/>
                </a:solidFill>
              </a:rPr>
              <a:t>r ist</a:t>
            </a:r>
            <a:r>
              <a:rPr lang="en-DE" sz="2000" dirty="0">
                <a:solidFill>
                  <a:schemeClr val="accent1"/>
                </a:solidFill>
              </a:rPr>
              <a:t> </a:t>
            </a:r>
            <a:r>
              <a:rPr lang="de-DE" sz="2000" b="1" dirty="0">
                <a:solidFill>
                  <a:schemeClr val="accent1"/>
                </a:solidFill>
              </a:rPr>
              <a:t>die Differenz zwischen der Laufzeit des Sortierens und der Ersparnis durch eventuelles Sortieren.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CE1384FA-6AE9-D0E0-2FAC-077DACE9E2A7}"/>
              </a:ext>
            </a:extLst>
          </p:cNvPr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162808" y="4433550"/>
            <a:ext cx="5791200" cy="379878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C3A460-87E1-520D-BDF4-A765F8DF1338}"/>
              </a:ext>
            </a:extLst>
          </p:cNvPr>
          <p:cNvGrpSpPr/>
          <p:nvPr/>
        </p:nvGrpSpPr>
        <p:grpSpPr>
          <a:xfrm>
            <a:off x="6252499" y="4516181"/>
            <a:ext cx="717120" cy="165960"/>
            <a:chOff x="6252499" y="4516181"/>
            <a:chExt cx="71712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B077AC6-01B2-6F89-4769-C6E5CEF49826}"/>
                    </a:ext>
                  </a:extLst>
                </p14:cNvPr>
                <p14:cNvContentPartPr/>
                <p14:nvPr/>
              </p14:nvContentPartPr>
              <p14:xfrm>
                <a:off x="6252499" y="4516181"/>
                <a:ext cx="269640" cy="163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B077AC6-01B2-6F89-4769-C6E5CEF4982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46379" y="4510061"/>
                  <a:ext cx="281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1B0BE4-3031-09CB-EFE9-44DF4F5C9738}"/>
                    </a:ext>
                  </a:extLst>
                </p14:cNvPr>
                <p14:cNvContentPartPr/>
                <p14:nvPr/>
              </p14:nvContentPartPr>
              <p14:xfrm>
                <a:off x="6476419" y="4565861"/>
                <a:ext cx="225720" cy="116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1B0BE4-3031-09CB-EFE9-44DF4F5C973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70299" y="4559741"/>
                  <a:ext cx="237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D93C6F-1E26-C42C-9145-0C82FBD91A75}"/>
                    </a:ext>
                  </a:extLst>
                </p14:cNvPr>
                <p14:cNvContentPartPr/>
                <p14:nvPr/>
              </p14:nvContentPartPr>
              <p14:xfrm>
                <a:off x="6720859" y="4579901"/>
                <a:ext cx="14400" cy="52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D93C6F-1E26-C42C-9145-0C82FBD91A7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14739" y="4573781"/>
                  <a:ext cx="26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3E35B4-64C8-DD50-C6AE-3F742036F56B}"/>
                    </a:ext>
                  </a:extLst>
                </p14:cNvPr>
                <p14:cNvContentPartPr/>
                <p14:nvPr/>
              </p14:nvContentPartPr>
              <p14:xfrm>
                <a:off x="6691339" y="4546781"/>
                <a:ext cx="89640" cy="33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3E35B4-64C8-DD50-C6AE-3F742036F56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85219" y="4540661"/>
                  <a:ext cx="101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E7F596-29F7-C3C0-6D66-EC4211D96E9A}"/>
                    </a:ext>
                  </a:extLst>
                </p14:cNvPr>
                <p14:cNvContentPartPr/>
                <p14:nvPr/>
              </p14:nvContentPartPr>
              <p14:xfrm>
                <a:off x="6847219" y="4565861"/>
                <a:ext cx="122400" cy="100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E7F596-29F7-C3C0-6D66-EC4211D96E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41099" y="4559741"/>
                  <a:ext cx="13464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9D051F8-1347-0B18-2E47-D392D1A85801}"/>
                  </a:ext>
                </a:extLst>
              </p14:cNvPr>
              <p14:cNvContentPartPr/>
              <p14:nvPr/>
            </p14:nvContentPartPr>
            <p14:xfrm>
              <a:off x="921377" y="4720196"/>
              <a:ext cx="343440" cy="4478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9D051F8-1347-0B18-2E47-D392D1A8580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15257" y="4714076"/>
                <a:ext cx="3556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9EDA4CD2-90F7-4F83-3A8C-0D4FFCFC9345}"/>
                  </a:ext>
                </a:extLst>
              </p14:cNvPr>
              <p14:cNvContentPartPr/>
              <p14:nvPr/>
            </p14:nvContentPartPr>
            <p14:xfrm>
              <a:off x="2379017" y="5264876"/>
              <a:ext cx="273240" cy="5832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9EDA4CD2-90F7-4F83-3A8C-0D4FFCFC9345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372897" y="5258756"/>
                <a:ext cx="285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8E348B6D-8927-A809-752C-888CE320508C}"/>
                  </a:ext>
                </a:extLst>
              </p14:cNvPr>
              <p14:cNvContentPartPr/>
              <p14:nvPr/>
            </p14:nvContentPartPr>
            <p14:xfrm>
              <a:off x="1308377" y="4793276"/>
              <a:ext cx="20880" cy="3060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8E348B6D-8927-A809-752C-888CE320508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02257" y="4787156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09BF8684-93C8-3D6B-3067-37EFB206E120}"/>
                  </a:ext>
                </a:extLst>
              </p14:cNvPr>
              <p14:cNvContentPartPr/>
              <p14:nvPr/>
            </p14:nvContentPartPr>
            <p14:xfrm>
              <a:off x="1110377" y="4873916"/>
              <a:ext cx="6120" cy="3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09BF8684-93C8-3D6B-3067-37EFB206E12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04257" y="4867796"/>
                <a:ext cx="18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845E1A3E-4AEA-A5D6-78D9-17AE766B4686}"/>
                  </a:ext>
                </a:extLst>
              </p14:cNvPr>
              <p14:cNvContentPartPr/>
              <p14:nvPr/>
            </p14:nvContentPartPr>
            <p14:xfrm>
              <a:off x="2902097" y="4614356"/>
              <a:ext cx="125280" cy="3132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845E1A3E-4AEA-A5D6-78D9-17AE766B468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895977" y="4608236"/>
                <a:ext cx="137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D1898D5-958F-02D6-5989-CC62349E0500}"/>
                  </a:ext>
                </a:extLst>
              </p14:cNvPr>
              <p14:cNvContentPartPr/>
              <p14:nvPr/>
            </p14:nvContentPartPr>
            <p14:xfrm>
              <a:off x="2750897" y="4999916"/>
              <a:ext cx="360" cy="3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D1898D5-958F-02D6-5989-CC62349E050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44777" y="499379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7A9597F5-1B3D-C5A1-B678-740312067F65}"/>
                  </a:ext>
                </a:extLst>
              </p14:cNvPr>
              <p14:cNvContentPartPr/>
              <p14:nvPr/>
            </p14:nvContentPartPr>
            <p14:xfrm>
              <a:off x="2027657" y="4919276"/>
              <a:ext cx="171000" cy="24264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7A9597F5-1B3D-C5A1-B678-740312067F6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21537" y="4913156"/>
                <a:ext cx="18324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" name="Group 412">
            <a:extLst>
              <a:ext uri="{FF2B5EF4-FFF2-40B4-BE49-F238E27FC236}">
                <a16:creationId xmlns:a16="http://schemas.microsoft.com/office/drawing/2014/main" id="{43D9E2B8-D6B2-7D67-30E0-14D101DC79A4}"/>
              </a:ext>
            </a:extLst>
          </p:cNvPr>
          <p:cNvGrpSpPr/>
          <p:nvPr/>
        </p:nvGrpSpPr>
        <p:grpSpPr>
          <a:xfrm>
            <a:off x="2464939" y="4896236"/>
            <a:ext cx="613198" cy="322200"/>
            <a:chOff x="2464939" y="4896236"/>
            <a:chExt cx="613198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871087-7255-C6AE-359F-2BCE8D331D70}"/>
                    </a:ext>
                  </a:extLst>
                </p14:cNvPr>
                <p14:cNvContentPartPr/>
                <p14:nvPr/>
              </p14:nvContentPartPr>
              <p14:xfrm>
                <a:off x="2837179" y="4992821"/>
                <a:ext cx="37080" cy="158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871087-7255-C6AE-359F-2BCE8D331D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31059" y="4986701"/>
                  <a:ext cx="49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C78B900-151F-F142-B83D-80CCD817D79C}"/>
                    </a:ext>
                  </a:extLst>
                </p14:cNvPr>
                <p14:cNvContentPartPr/>
                <p14:nvPr/>
              </p14:nvContentPartPr>
              <p14:xfrm>
                <a:off x="2464939" y="4983461"/>
                <a:ext cx="168120" cy="183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C78B900-151F-F142-B83D-80CCD817D7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58819" y="4977341"/>
                  <a:ext cx="180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7F99F52-1CB6-95CC-DD4A-FD7BA1593FAB}"/>
                    </a:ext>
                  </a:extLst>
                </p14:cNvPr>
                <p14:cNvContentPartPr/>
                <p14:nvPr/>
              </p14:nvContentPartPr>
              <p14:xfrm>
                <a:off x="2736857" y="4921796"/>
                <a:ext cx="12240" cy="2966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7F99F52-1CB6-95CC-DD4A-FD7BA1593F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30737" y="4915676"/>
                  <a:ext cx="24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C862A7C-D3A2-8FB8-AC46-6A94CFB83991}"/>
                    </a:ext>
                  </a:extLst>
                </p14:cNvPr>
                <p14:cNvContentPartPr/>
                <p14:nvPr/>
              </p14:nvContentPartPr>
              <p14:xfrm>
                <a:off x="2743337" y="4896236"/>
                <a:ext cx="334800" cy="3034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C862A7C-D3A2-8FB8-AC46-6A94CFB839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37217" y="4890116"/>
                  <a:ext cx="34704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57631F34-29DB-4A96-07D7-F4C52C03C9B6}"/>
              </a:ext>
            </a:extLst>
          </p:cNvPr>
          <p:cNvGrpSpPr/>
          <p:nvPr/>
        </p:nvGrpSpPr>
        <p:grpSpPr>
          <a:xfrm>
            <a:off x="835219" y="4836116"/>
            <a:ext cx="1072440" cy="412200"/>
            <a:chOff x="835219" y="4836116"/>
            <a:chExt cx="107244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90AE96C-6FD2-BD23-278E-58BBEC027FBB}"/>
                    </a:ext>
                  </a:extLst>
                </p14:cNvPr>
                <p14:cNvContentPartPr/>
                <p14:nvPr/>
              </p14:nvContentPartPr>
              <p14:xfrm>
                <a:off x="835219" y="4940981"/>
                <a:ext cx="214200" cy="148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90AE96C-6FD2-BD23-278E-58BBEC027F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9099" y="4934861"/>
                  <a:ext cx="226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DAA3C23-ABF5-D041-E936-EDF12ED2BC63}"/>
                    </a:ext>
                  </a:extLst>
                </p14:cNvPr>
                <p14:cNvContentPartPr/>
                <p14:nvPr/>
              </p14:nvContentPartPr>
              <p14:xfrm>
                <a:off x="932059" y="4995341"/>
                <a:ext cx="9000" cy="153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DAA3C23-ABF5-D041-E936-EDF12ED2BC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5939" y="4989221"/>
                  <a:ext cx="21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5F40EB0-082A-F753-C81B-762C3078FCD6}"/>
                    </a:ext>
                  </a:extLst>
                </p14:cNvPr>
                <p14:cNvContentPartPr/>
                <p14:nvPr/>
              </p14:nvContentPartPr>
              <p14:xfrm>
                <a:off x="1078579" y="5002181"/>
                <a:ext cx="119520" cy="144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5F40EB0-082A-F753-C81B-762C3078FC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2459" y="4996061"/>
                  <a:ext cx="131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54CADF8-D4B2-82BE-1EA9-EE0CCFF7DB9A}"/>
                    </a:ext>
                  </a:extLst>
                </p14:cNvPr>
                <p14:cNvContentPartPr/>
                <p14:nvPr/>
              </p14:nvContentPartPr>
              <p14:xfrm>
                <a:off x="1092979" y="5115581"/>
                <a:ext cx="84240" cy="30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54CADF8-D4B2-82BE-1EA9-EE0CCFF7DB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6859" y="5109461"/>
                  <a:ext cx="96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437F95-A972-9578-E162-D4E7E57897AE}"/>
                    </a:ext>
                  </a:extLst>
                </p14:cNvPr>
                <p14:cNvContentPartPr/>
                <p14:nvPr/>
              </p14:nvContentPartPr>
              <p14:xfrm>
                <a:off x="1334179" y="4938461"/>
                <a:ext cx="101880" cy="5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437F95-A972-9578-E162-D4E7E57897A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8059" y="4932341"/>
                  <a:ext cx="114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6B40793-D031-EDBE-FD1E-6C5587626AA3}"/>
                    </a:ext>
                  </a:extLst>
                </p14:cNvPr>
                <p14:cNvContentPartPr/>
                <p14:nvPr/>
              </p14:nvContentPartPr>
              <p14:xfrm>
                <a:off x="1312219" y="4957541"/>
                <a:ext cx="143640" cy="195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6B40793-D031-EDBE-FD1E-6C5587626A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06099" y="4951421"/>
                  <a:ext cx="15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8B297F3-CA4F-29EE-5509-D385AF60C710}"/>
                    </a:ext>
                  </a:extLst>
                </p14:cNvPr>
                <p14:cNvContentPartPr/>
                <p14:nvPr/>
              </p14:nvContentPartPr>
              <p14:xfrm>
                <a:off x="1585099" y="4959701"/>
                <a:ext cx="165240" cy="188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8B297F3-CA4F-29EE-5509-D385AF60C71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78979" y="4953581"/>
                  <a:ext cx="177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638F948-DA63-26EE-4253-85D8E9E3A219}"/>
                    </a:ext>
                  </a:extLst>
                </p14:cNvPr>
                <p14:cNvContentPartPr/>
                <p14:nvPr/>
              </p14:nvContentPartPr>
              <p14:xfrm>
                <a:off x="1643419" y="5028461"/>
                <a:ext cx="18000" cy="153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638F948-DA63-26EE-4253-85D8E9E3A2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37299" y="5021981"/>
                  <a:ext cx="30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79F1B8C-7E81-E91C-5387-B4665379DC9D}"/>
                    </a:ext>
                  </a:extLst>
                </p14:cNvPr>
                <p14:cNvContentPartPr/>
                <p14:nvPr/>
              </p14:nvContentPartPr>
              <p14:xfrm>
                <a:off x="1792099" y="5025941"/>
                <a:ext cx="12600" cy="125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79F1B8C-7E81-E91C-5387-B4665379DC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85979" y="5019821"/>
                  <a:ext cx="24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4FA4383-C0CF-6B4C-707F-54FD336AEB52}"/>
                    </a:ext>
                  </a:extLst>
                </p14:cNvPr>
                <p14:cNvContentPartPr/>
                <p14:nvPr/>
              </p14:nvContentPartPr>
              <p14:xfrm>
                <a:off x="1767619" y="5021261"/>
                <a:ext cx="140040" cy="14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4FA4383-C0CF-6B4C-707F-54FD336AEB5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61499" y="5015141"/>
                  <a:ext cx="152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778CB8B-1131-849C-4C79-9291D2ED6BF7}"/>
                    </a:ext>
                  </a:extLst>
                </p14:cNvPr>
                <p14:cNvContentPartPr/>
                <p14:nvPr/>
              </p14:nvContentPartPr>
              <p14:xfrm>
                <a:off x="1194257" y="4836116"/>
                <a:ext cx="361080" cy="4122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778CB8B-1131-849C-4C79-9291D2ED6B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8137" y="4829996"/>
                  <a:ext cx="373320" cy="42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9364A9E7-9FAD-AF97-7479-26A71955E6E9}"/>
                  </a:ext>
                </a:extLst>
              </p14:cNvPr>
              <p14:cNvContentPartPr/>
              <p14:nvPr/>
            </p14:nvContentPartPr>
            <p14:xfrm>
              <a:off x="1360577" y="5519756"/>
              <a:ext cx="7920" cy="1414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9364A9E7-9FAD-AF97-7479-26A71955E6E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354457" y="5513636"/>
                <a:ext cx="2016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58799B-6B46-380E-DA1D-6D3DB86AACB0}"/>
              </a:ext>
            </a:extLst>
          </p:cNvPr>
          <p:cNvGrpSpPr/>
          <p:nvPr/>
        </p:nvGrpSpPr>
        <p:grpSpPr>
          <a:xfrm>
            <a:off x="1671977" y="5429036"/>
            <a:ext cx="356040" cy="237240"/>
            <a:chOff x="1671977" y="5429036"/>
            <a:chExt cx="35604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E6BCFAC-75DC-FFF2-3535-D599C6D52AD4}"/>
                    </a:ext>
                  </a:extLst>
                </p14:cNvPr>
                <p14:cNvContentPartPr/>
                <p14:nvPr/>
              </p14:nvContentPartPr>
              <p14:xfrm>
                <a:off x="1671977" y="5429036"/>
                <a:ext cx="180360" cy="1548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E6BCFAC-75DC-FFF2-3535-D599C6D52AD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65857" y="5422916"/>
                  <a:ext cx="192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B6631DE-6D23-6B38-FED0-1BEC151AC451}"/>
                    </a:ext>
                  </a:extLst>
                </p14:cNvPr>
                <p14:cNvContentPartPr/>
                <p14:nvPr/>
              </p14:nvContentPartPr>
              <p14:xfrm>
                <a:off x="1781057" y="5492036"/>
                <a:ext cx="13320" cy="1591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B6631DE-6D23-6B38-FED0-1BEC151AC45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74937" y="5485916"/>
                  <a:ext cx="25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D2BBF7C-3E9A-9ED1-C326-7084329F8355}"/>
                    </a:ext>
                  </a:extLst>
                </p14:cNvPr>
                <p14:cNvContentPartPr/>
                <p14:nvPr/>
              </p14:nvContentPartPr>
              <p14:xfrm>
                <a:off x="1887617" y="5492036"/>
                <a:ext cx="28440" cy="1263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D2BBF7C-3E9A-9ED1-C326-7084329F83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81497" y="5485916"/>
                  <a:ext cx="40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C4E9138-74C8-F867-2393-B25075F163BD}"/>
                    </a:ext>
                  </a:extLst>
                </p14:cNvPr>
                <p14:cNvContentPartPr/>
                <p14:nvPr/>
              </p14:nvContentPartPr>
              <p14:xfrm>
                <a:off x="1894817" y="5494556"/>
                <a:ext cx="133200" cy="1717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C4E9138-74C8-F867-2393-B25075F163B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88697" y="5488436"/>
                  <a:ext cx="14544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9CE3EB36-86E0-B8EB-0DE1-03300DC8DC84}"/>
                  </a:ext>
                </a:extLst>
              </p14:cNvPr>
              <p14:cNvContentPartPr/>
              <p14:nvPr/>
            </p14:nvContentPartPr>
            <p14:xfrm>
              <a:off x="2231417" y="5444156"/>
              <a:ext cx="115200" cy="25776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9CE3EB36-86E0-B8EB-0DE1-03300DC8DC8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225297" y="5438036"/>
                <a:ext cx="127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2C2E20C-1708-C525-2BCA-0CF27C5D9BA5}"/>
                  </a:ext>
                </a:extLst>
              </p14:cNvPr>
              <p14:cNvContentPartPr/>
              <p14:nvPr/>
            </p14:nvContentPartPr>
            <p14:xfrm>
              <a:off x="2607617" y="5527316"/>
              <a:ext cx="141840" cy="16200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2C2E20C-1708-C525-2BCA-0CF27C5D9BA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601497" y="5521196"/>
                <a:ext cx="15408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0312D5B5-C3C3-17F4-0DB3-1836643FE8B8}"/>
              </a:ext>
            </a:extLst>
          </p:cNvPr>
          <p:cNvGrpSpPr/>
          <p:nvPr/>
        </p:nvGrpSpPr>
        <p:grpSpPr>
          <a:xfrm>
            <a:off x="2954297" y="5436596"/>
            <a:ext cx="217080" cy="247680"/>
            <a:chOff x="2954297" y="5436596"/>
            <a:chExt cx="21708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92E0244-FD9D-02C0-1D53-B960411019D8}"/>
                    </a:ext>
                  </a:extLst>
                </p14:cNvPr>
                <p14:cNvContentPartPr/>
                <p14:nvPr/>
              </p14:nvContentPartPr>
              <p14:xfrm>
                <a:off x="3004697" y="5436596"/>
                <a:ext cx="131040" cy="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92E0244-FD9D-02C0-1D53-B960411019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98577" y="5430476"/>
                  <a:ext cx="143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D7A07AD-8E0F-EAFD-8115-6E5061095A8F}"/>
                    </a:ext>
                  </a:extLst>
                </p14:cNvPr>
                <p14:cNvContentPartPr/>
                <p14:nvPr/>
              </p14:nvContentPartPr>
              <p14:xfrm>
                <a:off x="2954297" y="5449196"/>
                <a:ext cx="217080" cy="2350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D7A07AD-8E0F-EAFD-8115-6E5061095A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48177" y="5443076"/>
                  <a:ext cx="2293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ECEB5B5-F97C-076F-57CF-2621FD00CE2D}"/>
              </a:ext>
            </a:extLst>
          </p:cNvPr>
          <p:cNvGrpSpPr/>
          <p:nvPr/>
        </p:nvGrpSpPr>
        <p:grpSpPr>
          <a:xfrm>
            <a:off x="770897" y="5454236"/>
            <a:ext cx="326520" cy="288000"/>
            <a:chOff x="770897" y="5454236"/>
            <a:chExt cx="32652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72A13A2-D10B-5F7B-1A91-70DAB0992588}"/>
                    </a:ext>
                  </a:extLst>
                </p14:cNvPr>
                <p14:cNvContentPartPr/>
                <p14:nvPr/>
              </p14:nvContentPartPr>
              <p14:xfrm>
                <a:off x="770897" y="5454236"/>
                <a:ext cx="180720" cy="1972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72A13A2-D10B-5F7B-1A91-70DAB09925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4777" y="5448116"/>
                  <a:ext cx="192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DD1DD6A-B659-EEA4-6750-2215E479FA3A}"/>
                    </a:ext>
                  </a:extLst>
                </p14:cNvPr>
                <p14:cNvContentPartPr/>
                <p14:nvPr/>
              </p14:nvContentPartPr>
              <p14:xfrm>
                <a:off x="880337" y="5534876"/>
                <a:ext cx="20880" cy="199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DD1DD6A-B659-EEA4-6750-2215E479FA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4217" y="5528756"/>
                  <a:ext cx="33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F4A4588-AF8F-BB47-1DA7-74F6387D1636}"/>
                    </a:ext>
                  </a:extLst>
                </p14:cNvPr>
                <p14:cNvContentPartPr/>
                <p14:nvPr/>
              </p14:nvContentPartPr>
              <p14:xfrm>
                <a:off x="977537" y="5572676"/>
                <a:ext cx="119880" cy="1695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F4A4588-AF8F-BB47-1DA7-74F6387D16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1417" y="5566556"/>
                  <a:ext cx="132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19990DC-A271-B07E-F690-C643365F1929}"/>
                    </a:ext>
                  </a:extLst>
                </p14:cNvPr>
                <p14:cNvContentPartPr/>
                <p14:nvPr/>
              </p14:nvContentPartPr>
              <p14:xfrm>
                <a:off x="1009217" y="5660876"/>
                <a:ext cx="80640" cy="54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19990DC-A271-B07E-F690-C643365F192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3097" y="5654756"/>
                  <a:ext cx="9288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D00526A5-EA97-5F30-7EEB-42B8EDE66808}"/>
              </a:ext>
            </a:extLst>
          </p:cNvPr>
          <p:cNvGrpSpPr/>
          <p:nvPr/>
        </p:nvGrpSpPr>
        <p:grpSpPr>
          <a:xfrm>
            <a:off x="812657" y="5320316"/>
            <a:ext cx="1990800" cy="448560"/>
            <a:chOff x="812657" y="5320316"/>
            <a:chExt cx="19908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4FB22E2-150D-0142-3DE6-067D72E019B3}"/>
                    </a:ext>
                  </a:extLst>
                </p14:cNvPr>
                <p14:cNvContentPartPr/>
                <p14:nvPr/>
              </p14:nvContentPartPr>
              <p14:xfrm>
                <a:off x="812657" y="5374676"/>
                <a:ext cx="332640" cy="3942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4FB22E2-150D-0142-3DE6-067D72E019B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6537" y="5368556"/>
                  <a:ext cx="344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3E751F6-7A39-1D8F-D5EC-262E8F76FE23}"/>
                    </a:ext>
                  </a:extLst>
                </p14:cNvPr>
                <p14:cNvContentPartPr/>
                <p14:nvPr/>
              </p14:nvContentPartPr>
              <p14:xfrm>
                <a:off x="2481617" y="5459636"/>
                <a:ext cx="20880" cy="2595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3E751F6-7A39-1D8F-D5EC-262E8F76FE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75497" y="5453516"/>
                  <a:ext cx="33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931A397-127F-05A2-D38F-29BF92EB306A}"/>
                    </a:ext>
                  </a:extLst>
                </p14:cNvPr>
                <p14:cNvContentPartPr/>
                <p14:nvPr/>
              </p14:nvContentPartPr>
              <p14:xfrm>
                <a:off x="2466857" y="5443436"/>
                <a:ext cx="336600" cy="3085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931A397-127F-05A2-D38F-29BF92EB30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60737" y="5437316"/>
                  <a:ext cx="348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5BE3E74-E9B1-D507-91F1-B5A2114C81B5}"/>
                    </a:ext>
                  </a:extLst>
                </p14:cNvPr>
                <p14:cNvContentPartPr/>
                <p14:nvPr/>
              </p14:nvContentPartPr>
              <p14:xfrm>
                <a:off x="1046657" y="5411396"/>
                <a:ext cx="104400" cy="1440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5BE3E74-E9B1-D507-91F1-B5A2114C81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0537" y="5405276"/>
                  <a:ext cx="116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9F40952-210A-5FBA-944B-2B3E7CFCD28F}"/>
                    </a:ext>
                  </a:extLst>
                </p14:cNvPr>
                <p14:cNvContentPartPr/>
                <p14:nvPr/>
              </p14:nvContentPartPr>
              <p14:xfrm>
                <a:off x="1052417" y="5354156"/>
                <a:ext cx="1425960" cy="1836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9F40952-210A-5FBA-944B-2B3E7CFCD2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6297" y="5348036"/>
                  <a:ext cx="1438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871E5F3-A865-FB1C-1525-870F7384C562}"/>
                    </a:ext>
                  </a:extLst>
                </p14:cNvPr>
                <p14:cNvContentPartPr/>
                <p14:nvPr/>
              </p14:nvContentPartPr>
              <p14:xfrm>
                <a:off x="2363897" y="5320316"/>
                <a:ext cx="148680" cy="2300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871E5F3-A865-FB1C-1525-870F7384C5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7777" y="5314196"/>
                  <a:ext cx="16092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3E68B76-A7B9-5224-8DBB-B89D52F714A8}"/>
                  </a:ext>
                </a:extLst>
              </p14:cNvPr>
              <p14:cNvContentPartPr/>
              <p14:nvPr/>
            </p14:nvContentPartPr>
            <p14:xfrm>
              <a:off x="940097" y="6036716"/>
              <a:ext cx="172080" cy="2422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3E68B76-A7B9-5224-8DBB-B89D52F714A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33977" y="6030596"/>
                <a:ext cx="1843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8D828155-4D60-72A1-4416-39AD6F059294}"/>
                  </a:ext>
                </a:extLst>
              </p14:cNvPr>
              <p14:cNvContentPartPr/>
              <p14:nvPr/>
            </p14:nvContentPartPr>
            <p14:xfrm>
              <a:off x="1442657" y="6079556"/>
              <a:ext cx="47160" cy="16416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8D828155-4D60-72A1-4416-39AD6F05929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36537" y="6073436"/>
                <a:ext cx="5940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D1BF7761-7EF9-83D6-4809-A2073AFF1A6A}"/>
              </a:ext>
            </a:extLst>
          </p:cNvPr>
          <p:cNvGrpSpPr/>
          <p:nvPr/>
        </p:nvGrpSpPr>
        <p:grpSpPr>
          <a:xfrm>
            <a:off x="1747217" y="6019076"/>
            <a:ext cx="618840" cy="293400"/>
            <a:chOff x="1747217" y="6019076"/>
            <a:chExt cx="6188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175D6BF-F92F-C5EE-A95D-9039E0942FF8}"/>
                    </a:ext>
                  </a:extLst>
                </p14:cNvPr>
                <p14:cNvContentPartPr/>
                <p14:nvPr/>
              </p14:nvContentPartPr>
              <p14:xfrm>
                <a:off x="1747217" y="6019076"/>
                <a:ext cx="189000" cy="1519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175D6BF-F92F-C5EE-A95D-9039E0942FF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41097" y="6012956"/>
                  <a:ext cx="201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3B8E00DB-763F-A4FF-E6B9-ECBC77C29847}"/>
                    </a:ext>
                  </a:extLst>
                </p14:cNvPr>
                <p14:cNvContentPartPr/>
                <p14:nvPr/>
              </p14:nvContentPartPr>
              <p14:xfrm>
                <a:off x="1846577" y="6071996"/>
                <a:ext cx="19080" cy="1490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3B8E00DB-763F-A4FF-E6B9-ECBC77C2984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40457" y="6065876"/>
                  <a:ext cx="3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9B1978B-A924-FCE5-C9B8-8385BA739C3C}"/>
                    </a:ext>
                  </a:extLst>
                </p14:cNvPr>
                <p14:cNvContentPartPr/>
                <p14:nvPr/>
              </p14:nvContentPartPr>
              <p14:xfrm>
                <a:off x="1949177" y="6273956"/>
                <a:ext cx="17280" cy="79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9B1978B-A924-FCE5-C9B8-8385BA739C3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943057" y="6267836"/>
                  <a:ext cx="29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5115C38-686A-74B4-85DE-086F226F2B5C}"/>
                    </a:ext>
                  </a:extLst>
                </p14:cNvPr>
                <p14:cNvContentPartPr/>
                <p14:nvPr/>
              </p14:nvContentPartPr>
              <p14:xfrm>
                <a:off x="1988417" y="6122396"/>
                <a:ext cx="360" cy="1900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5115C38-686A-74B4-85DE-086F226F2B5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82297" y="6116276"/>
                  <a:ext cx="1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0420B0C-A638-4759-EA8E-7A672322BF80}"/>
                    </a:ext>
                  </a:extLst>
                </p14:cNvPr>
                <p14:cNvContentPartPr/>
                <p14:nvPr/>
              </p14:nvContentPartPr>
              <p14:xfrm>
                <a:off x="1966097" y="6094676"/>
                <a:ext cx="140400" cy="2124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0420B0C-A638-4759-EA8E-7A672322BF8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59977" y="6088556"/>
                  <a:ext cx="152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8DC13E1-E149-A6A2-C380-450E59EF6AF2}"/>
                    </a:ext>
                  </a:extLst>
                </p14:cNvPr>
                <p14:cNvContentPartPr/>
                <p14:nvPr/>
              </p14:nvContentPartPr>
              <p14:xfrm>
                <a:off x="2253737" y="6049316"/>
                <a:ext cx="112320" cy="2325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8DC13E1-E149-A6A2-C380-450E59EF6A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47617" y="6043196"/>
                  <a:ext cx="1245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BFF3851-A110-6D88-F261-04E3E8C2D766}"/>
              </a:ext>
            </a:extLst>
          </p:cNvPr>
          <p:cNvGrpSpPr/>
          <p:nvPr/>
        </p:nvGrpSpPr>
        <p:grpSpPr>
          <a:xfrm>
            <a:off x="2610137" y="6033116"/>
            <a:ext cx="705600" cy="329040"/>
            <a:chOff x="2610137" y="6033116"/>
            <a:chExt cx="70560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45381EC-175A-9272-EB6A-CD7D32A6AD63}"/>
                    </a:ext>
                  </a:extLst>
                </p14:cNvPr>
                <p14:cNvContentPartPr/>
                <p14:nvPr/>
              </p14:nvContentPartPr>
              <p14:xfrm>
                <a:off x="2610137" y="6050396"/>
                <a:ext cx="167040" cy="1872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45381EC-175A-9272-EB6A-CD7D32A6AD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04017" y="6044276"/>
                  <a:ext cx="179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4C83EC1-D7D1-EEB6-ED01-0406E3684E12}"/>
                    </a:ext>
                  </a:extLst>
                </p14:cNvPr>
                <p14:cNvContentPartPr/>
                <p14:nvPr/>
              </p14:nvContentPartPr>
              <p14:xfrm>
                <a:off x="2728217" y="6099716"/>
                <a:ext cx="7920" cy="1944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4C83EC1-D7D1-EEB6-ED01-0406E3684E1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22097" y="6093596"/>
                  <a:ext cx="20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0BF7ABE-F9F9-1AB8-5188-97C7EA0B56D7}"/>
                    </a:ext>
                  </a:extLst>
                </p14:cNvPr>
                <p14:cNvContentPartPr/>
                <p14:nvPr/>
              </p14:nvContentPartPr>
              <p14:xfrm>
                <a:off x="2829377" y="6154436"/>
                <a:ext cx="92880" cy="1728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0BF7ABE-F9F9-1AB8-5188-97C7EA0B56D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23257" y="6148316"/>
                  <a:ext cx="10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A42C7D-EC24-14F6-7C7B-A4D2A50804AD}"/>
                    </a:ext>
                  </a:extLst>
                </p14:cNvPr>
                <p14:cNvContentPartPr/>
                <p14:nvPr/>
              </p14:nvContentPartPr>
              <p14:xfrm>
                <a:off x="2862857" y="6243716"/>
                <a:ext cx="105120" cy="205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A42C7D-EC24-14F6-7C7B-A4D2A50804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56737" y="6237596"/>
                  <a:ext cx="117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A8D563A-9F28-2BF0-7FF2-D5B83DF013D2}"/>
                    </a:ext>
                  </a:extLst>
                </p14:cNvPr>
                <p14:cNvContentPartPr/>
                <p14:nvPr/>
              </p14:nvContentPartPr>
              <p14:xfrm>
                <a:off x="3123497" y="6033116"/>
                <a:ext cx="122760" cy="342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A8D563A-9F28-2BF0-7FF2-D5B83DF013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17377" y="6026996"/>
                  <a:ext cx="135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6B653ED-500D-BF69-D820-64554265C337}"/>
                    </a:ext>
                  </a:extLst>
                </p14:cNvPr>
                <p14:cNvContentPartPr/>
                <p14:nvPr/>
              </p14:nvContentPartPr>
              <p14:xfrm>
                <a:off x="3124577" y="6069476"/>
                <a:ext cx="191160" cy="29268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6B653ED-500D-BF69-D820-64554265C33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18457" y="6063356"/>
                  <a:ext cx="203400" cy="30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402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B019A-DE94-496C-CC0F-CE639DD6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44"/>
            <a:ext cx="12192000" cy="867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066F1-853B-F68D-3C99-9810B803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48" y="699071"/>
            <a:ext cx="3901575" cy="1827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0A01-AF42-CF62-61AC-E264CAA7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6238"/>
            <a:ext cx="11975242" cy="587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5B6D7-9172-6494-86B9-BBCE1E624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848" y="3175579"/>
            <a:ext cx="4372304" cy="1668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10096-6E98-F869-9D40-EE29A6B3A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57" y="4905782"/>
            <a:ext cx="7381182" cy="5689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6CB629-CC39-DA9E-9673-2FBFD5450037}"/>
              </a:ext>
            </a:extLst>
          </p:cNvPr>
          <p:cNvGrpSpPr/>
          <p:nvPr/>
        </p:nvGrpSpPr>
        <p:grpSpPr>
          <a:xfrm>
            <a:off x="636749" y="5476916"/>
            <a:ext cx="1008360" cy="285120"/>
            <a:chOff x="636749" y="5476916"/>
            <a:chExt cx="100836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9E9DFB-6971-890F-0DCC-C6A19042901A}"/>
                    </a:ext>
                  </a:extLst>
                </p14:cNvPr>
                <p14:cNvContentPartPr/>
                <p14:nvPr/>
              </p14:nvContentPartPr>
              <p14:xfrm>
                <a:off x="636749" y="5563676"/>
                <a:ext cx="210600" cy="19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9E9DFB-6971-890F-0DCC-C6A1904290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0629" y="5557556"/>
                  <a:ext cx="222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31F2AC-6314-6BD7-7A3B-BF535BE99624}"/>
                    </a:ext>
                  </a:extLst>
                </p14:cNvPr>
                <p14:cNvContentPartPr/>
                <p14:nvPr/>
              </p14:nvContentPartPr>
              <p14:xfrm>
                <a:off x="876509" y="5597876"/>
                <a:ext cx="187200" cy="11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31F2AC-6314-6BD7-7A3B-BF535BE996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0389" y="5591756"/>
                  <a:ext cx="19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5B35DC-38E9-2856-4CF7-93F829B38BEF}"/>
                    </a:ext>
                  </a:extLst>
                </p14:cNvPr>
                <p14:cNvContentPartPr/>
                <p14:nvPr/>
              </p14:nvContentPartPr>
              <p14:xfrm>
                <a:off x="1067309" y="5476916"/>
                <a:ext cx="123840" cy="225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5B35DC-38E9-2856-4CF7-93F829B38B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1189" y="5470796"/>
                  <a:ext cx="136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CCDD9A-F82F-CF49-C7F3-0AF610C2D7C3}"/>
                    </a:ext>
                  </a:extLst>
                </p14:cNvPr>
                <p14:cNvContentPartPr/>
                <p14:nvPr/>
              </p14:nvContentPartPr>
              <p14:xfrm>
                <a:off x="1205549" y="5610476"/>
                <a:ext cx="11448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CCDD9A-F82F-CF49-C7F3-0AF610C2D7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9429" y="5604356"/>
                  <a:ext cx="126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4F5432-4FEF-D00F-68C6-BBB4778BE777}"/>
                    </a:ext>
                  </a:extLst>
                </p14:cNvPr>
                <p14:cNvContentPartPr/>
                <p14:nvPr/>
              </p14:nvContentPartPr>
              <p14:xfrm>
                <a:off x="1280069" y="5630636"/>
                <a:ext cx="41400" cy="113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4F5432-4FEF-D00F-68C6-BBB4778BE7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3949" y="5624516"/>
                  <a:ext cx="5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424E71-FB91-516F-CA89-3B8A6995F797}"/>
                    </a:ext>
                  </a:extLst>
                </p14:cNvPr>
                <p14:cNvContentPartPr/>
                <p14:nvPr/>
              </p14:nvContentPartPr>
              <p14:xfrm>
                <a:off x="1362149" y="5607956"/>
                <a:ext cx="97560" cy="107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424E71-FB91-516F-CA89-3B8A6995F7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6029" y="5601836"/>
                  <a:ext cx="109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9E9BDB-B526-623A-8ECA-AB997478E99C}"/>
                    </a:ext>
                  </a:extLst>
                </p14:cNvPr>
                <p14:cNvContentPartPr/>
                <p14:nvPr/>
              </p14:nvContentPartPr>
              <p14:xfrm>
                <a:off x="1519469" y="5587796"/>
                <a:ext cx="125640" cy="125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9E9BDB-B526-623A-8ECA-AB997478E9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13349" y="5581676"/>
                  <a:ext cx="1378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DFC932-A55D-6B6B-B3FF-42AAFBCAD4C9}"/>
              </a:ext>
            </a:extLst>
          </p:cNvPr>
          <p:cNvGrpSpPr/>
          <p:nvPr/>
        </p:nvGrpSpPr>
        <p:grpSpPr>
          <a:xfrm>
            <a:off x="1894949" y="5380796"/>
            <a:ext cx="261720" cy="424080"/>
            <a:chOff x="1894949" y="5380796"/>
            <a:chExt cx="26172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832AC4-C080-0E15-7833-DDE16B440EC5}"/>
                    </a:ext>
                  </a:extLst>
                </p14:cNvPr>
                <p14:cNvContentPartPr/>
                <p14:nvPr/>
              </p14:nvContentPartPr>
              <p14:xfrm>
                <a:off x="1894949" y="5524076"/>
                <a:ext cx="88200" cy="14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832AC4-C080-0E15-7833-DDE16B440E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88829" y="5517956"/>
                  <a:ext cx="100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F5486D-31F4-F56F-95AE-8C880737CA67}"/>
                    </a:ext>
                  </a:extLst>
                </p14:cNvPr>
                <p14:cNvContentPartPr/>
                <p14:nvPr/>
              </p14:nvContentPartPr>
              <p14:xfrm>
                <a:off x="2084309" y="5380796"/>
                <a:ext cx="29520" cy="424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F5486D-31F4-F56F-95AE-8C880737CA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78189" y="5374676"/>
                  <a:ext cx="417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C2E470-12EA-13AD-DF34-2D31F8A794A5}"/>
                    </a:ext>
                  </a:extLst>
                </p14:cNvPr>
                <p14:cNvContentPartPr/>
                <p14:nvPr/>
              </p14:nvContentPartPr>
              <p14:xfrm>
                <a:off x="1997549" y="5587796"/>
                <a:ext cx="159120" cy="5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C2E470-12EA-13AD-DF34-2D31F8A794A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1429" y="5581676"/>
                  <a:ext cx="1713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7E931E-1386-CFFE-5289-D8811BA457E9}"/>
              </a:ext>
            </a:extLst>
          </p:cNvPr>
          <p:cNvGrpSpPr/>
          <p:nvPr/>
        </p:nvGrpSpPr>
        <p:grpSpPr>
          <a:xfrm>
            <a:off x="2361869" y="5436596"/>
            <a:ext cx="910440" cy="242280"/>
            <a:chOff x="2361869" y="5436596"/>
            <a:chExt cx="91044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B2DD59-B768-1CEE-D553-56DA04A0A5ED}"/>
                    </a:ext>
                  </a:extLst>
                </p14:cNvPr>
                <p14:cNvContentPartPr/>
                <p14:nvPr/>
              </p14:nvContentPartPr>
              <p14:xfrm>
                <a:off x="2361869" y="5484476"/>
                <a:ext cx="170280" cy="7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B2DD59-B768-1CEE-D553-56DA04A0A5E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55749" y="5478356"/>
                  <a:ext cx="182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A569A4-9F2E-090D-C8DA-285A00029F7A}"/>
                    </a:ext>
                  </a:extLst>
                </p14:cNvPr>
                <p14:cNvContentPartPr/>
                <p14:nvPr/>
              </p14:nvContentPartPr>
              <p14:xfrm>
                <a:off x="2460869" y="5492036"/>
                <a:ext cx="7920" cy="181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A569A4-9F2E-090D-C8DA-285A00029F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4749" y="5485916"/>
                  <a:ext cx="20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E27A89-BAC1-F464-4043-2E311F542ABB}"/>
                    </a:ext>
                  </a:extLst>
                </p14:cNvPr>
                <p14:cNvContentPartPr/>
                <p14:nvPr/>
              </p14:nvContentPartPr>
              <p14:xfrm>
                <a:off x="2529989" y="5436596"/>
                <a:ext cx="143640" cy="226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E27A89-BAC1-F464-4043-2E311F542A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23869" y="5430476"/>
                  <a:ext cx="155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3D236A-1480-D10D-3B2F-8F0B21E9E194}"/>
                    </a:ext>
                  </a:extLst>
                </p14:cNvPr>
                <p14:cNvContentPartPr/>
                <p14:nvPr/>
              </p14:nvContentPartPr>
              <p14:xfrm>
                <a:off x="2718989" y="5542436"/>
                <a:ext cx="127440" cy="126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3D236A-1480-D10D-3B2F-8F0B21E9E1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12869" y="5536316"/>
                  <a:ext cx="139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7F8DCF-7017-E6D8-4630-87DBF2C0BEE3}"/>
                    </a:ext>
                  </a:extLst>
                </p14:cNvPr>
                <p14:cNvContentPartPr/>
                <p14:nvPr/>
              </p14:nvContentPartPr>
              <p14:xfrm>
                <a:off x="2898269" y="5527316"/>
                <a:ext cx="22824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7F8DCF-7017-E6D8-4630-87DBF2C0BE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92149" y="5521196"/>
                  <a:ext cx="240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EF037D-9202-496B-4911-7A76BB906841}"/>
                    </a:ext>
                  </a:extLst>
                </p14:cNvPr>
                <p14:cNvContentPartPr/>
                <p14:nvPr/>
              </p14:nvContentPartPr>
              <p14:xfrm>
                <a:off x="3088709" y="5559716"/>
                <a:ext cx="183600" cy="119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EF037D-9202-496B-4911-7A76BB9068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82589" y="5553596"/>
                  <a:ext cx="1958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D9D71D0-11CD-2B8D-548B-3E2ED29700FD}"/>
                  </a:ext>
                </a:extLst>
              </p14:cNvPr>
              <p14:cNvContentPartPr/>
              <p14:nvPr/>
            </p14:nvContentPartPr>
            <p14:xfrm>
              <a:off x="379709" y="5648276"/>
              <a:ext cx="39600" cy="5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D9D71D0-11CD-2B8D-548B-3E2ED29700F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3589" y="5642156"/>
                <a:ext cx="518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1E01F2-305B-4687-0766-58053D7D6D24}"/>
                  </a:ext>
                </a:extLst>
              </p14:cNvPr>
              <p14:cNvContentPartPr/>
              <p14:nvPr/>
            </p14:nvContentPartPr>
            <p14:xfrm>
              <a:off x="426149" y="6185396"/>
              <a:ext cx="360" cy="5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1E01F2-305B-4687-0766-58053D7D6D2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0029" y="6179276"/>
                <a:ext cx="12600" cy="1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F41E802-E35E-7E71-2CFA-3C3D8F6ABD6B}"/>
              </a:ext>
            </a:extLst>
          </p:cNvPr>
          <p:cNvGrpSpPr/>
          <p:nvPr/>
        </p:nvGrpSpPr>
        <p:grpSpPr>
          <a:xfrm>
            <a:off x="702629" y="6029156"/>
            <a:ext cx="1155240" cy="560520"/>
            <a:chOff x="702629" y="6029156"/>
            <a:chExt cx="11552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D02C41-B23E-EDE3-3BCC-BFC7C4623B1D}"/>
                    </a:ext>
                  </a:extLst>
                </p14:cNvPr>
                <p14:cNvContentPartPr/>
                <p14:nvPr/>
              </p14:nvContentPartPr>
              <p14:xfrm>
                <a:off x="702629" y="6145076"/>
                <a:ext cx="123840" cy="15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D02C41-B23E-EDE3-3BCC-BFC7C4623B1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6509" y="6138956"/>
                  <a:ext cx="136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D624B5-D1B4-5575-49B6-5730D54050EF}"/>
                    </a:ext>
                  </a:extLst>
                </p14:cNvPr>
                <p14:cNvContentPartPr/>
                <p14:nvPr/>
              </p14:nvContentPartPr>
              <p14:xfrm>
                <a:off x="738269" y="6208436"/>
                <a:ext cx="101160" cy="50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D624B5-D1B4-5575-49B6-5730D54050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2149" y="6202316"/>
                  <a:ext cx="113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78960E-B2B8-E889-D717-DBF6D8682DBC}"/>
                    </a:ext>
                  </a:extLst>
                </p14:cNvPr>
                <p14:cNvContentPartPr/>
                <p14:nvPr/>
              </p14:nvContentPartPr>
              <p14:xfrm>
                <a:off x="893429" y="6205916"/>
                <a:ext cx="163080" cy="108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78960E-B2B8-E889-D717-DBF6D8682D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7309" y="6199796"/>
                  <a:ext cx="175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C50937-71A8-7E71-1137-B35F12EB111B}"/>
                    </a:ext>
                  </a:extLst>
                </p14:cNvPr>
                <p14:cNvContentPartPr/>
                <p14:nvPr/>
              </p14:nvContentPartPr>
              <p14:xfrm>
                <a:off x="1035269" y="6029156"/>
                <a:ext cx="36000" cy="43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C50937-71A8-7E71-1137-B35F12EB111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9149" y="6023036"/>
                  <a:ext cx="48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255F46-C644-F29F-FCEB-0D886A2775BC}"/>
                    </a:ext>
                  </a:extLst>
                </p14:cNvPr>
                <p14:cNvContentPartPr/>
                <p14:nvPr/>
              </p14:nvContentPartPr>
              <p14:xfrm>
                <a:off x="984869" y="6289076"/>
                <a:ext cx="125640" cy="25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255F46-C644-F29F-FCEB-0D886A2775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8749" y="6282956"/>
                  <a:ext cx="13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B79F50-DCDF-BC69-DF13-00465A16AFA4}"/>
                    </a:ext>
                  </a:extLst>
                </p14:cNvPr>
                <p14:cNvContentPartPr/>
                <p14:nvPr/>
              </p14:nvContentPartPr>
              <p14:xfrm>
                <a:off x="1120229" y="6251276"/>
                <a:ext cx="139680" cy="8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B79F50-DCDF-BC69-DF13-00465A16AF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4109" y="6245156"/>
                  <a:ext cx="151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FAF5A4-4D86-D2E4-EEFF-4B67E5AC2D11}"/>
                    </a:ext>
                  </a:extLst>
                </p14:cNvPr>
                <p14:cNvContentPartPr/>
                <p14:nvPr/>
              </p14:nvContentPartPr>
              <p14:xfrm>
                <a:off x="1141829" y="6102236"/>
                <a:ext cx="24480" cy="88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FAF5A4-4D86-D2E4-EEFF-4B67E5AC2D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35709" y="6096116"/>
                  <a:ext cx="3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ED120A-DD52-DC67-175F-6844746B2B76}"/>
                    </a:ext>
                  </a:extLst>
                </p14:cNvPr>
                <p14:cNvContentPartPr/>
                <p14:nvPr/>
              </p14:nvContentPartPr>
              <p14:xfrm>
                <a:off x="1226069" y="6127436"/>
                <a:ext cx="56520" cy="101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ED120A-DD52-DC67-175F-6844746B2B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19949" y="6121316"/>
                  <a:ext cx="68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BC80890-CD9F-6684-F86F-ED7D3ED83CE4}"/>
                    </a:ext>
                  </a:extLst>
                </p14:cNvPr>
                <p14:cNvContentPartPr/>
                <p14:nvPr/>
              </p14:nvContentPartPr>
              <p14:xfrm>
                <a:off x="1379069" y="6127436"/>
                <a:ext cx="2160" cy="214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BC80890-CD9F-6684-F86F-ED7D3ED83CE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72949" y="6121316"/>
                  <a:ext cx="14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BDFA44-9BCF-63CB-BB4B-E2B3A9C1C16B}"/>
                    </a:ext>
                  </a:extLst>
                </p14:cNvPr>
                <p14:cNvContentPartPr/>
                <p14:nvPr/>
              </p14:nvContentPartPr>
              <p14:xfrm>
                <a:off x="1424069" y="6155156"/>
                <a:ext cx="28440" cy="154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BDFA44-9BCF-63CB-BB4B-E2B3A9C1C16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17949" y="6149036"/>
                  <a:ext cx="40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8511BB-4CB7-BBC4-4AAD-97C776CE973D}"/>
                    </a:ext>
                  </a:extLst>
                </p14:cNvPr>
                <p14:cNvContentPartPr/>
                <p14:nvPr/>
              </p14:nvContentPartPr>
              <p14:xfrm>
                <a:off x="1526669" y="6127436"/>
                <a:ext cx="80640" cy="35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8511BB-4CB7-BBC4-4AAD-97C776CE973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20549" y="6121316"/>
                  <a:ext cx="92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569F66-4BC3-EBD0-E9A5-2DFC269C6ACD}"/>
                    </a:ext>
                  </a:extLst>
                </p14:cNvPr>
                <p14:cNvContentPartPr/>
                <p14:nvPr/>
              </p14:nvContentPartPr>
              <p14:xfrm>
                <a:off x="1547189" y="6200876"/>
                <a:ext cx="43200" cy="98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569F66-4BC3-EBD0-E9A5-2DFC269C6A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41069" y="6194756"/>
                  <a:ext cx="55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BB50FF-4B11-0B46-7257-7B85B2BE333B}"/>
                    </a:ext>
                  </a:extLst>
                </p14:cNvPr>
                <p14:cNvContentPartPr/>
                <p14:nvPr/>
              </p14:nvContentPartPr>
              <p14:xfrm>
                <a:off x="1653749" y="6187916"/>
                <a:ext cx="204120" cy="401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BB50FF-4B11-0B46-7257-7B85B2BE33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47629" y="6181796"/>
                  <a:ext cx="216360" cy="41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30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04CE0-DBDA-4BB6-A110-9C296729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78"/>
            <a:ext cx="12192000" cy="26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90965-F280-705D-E420-41294BB8A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09BA2-1C59-2BBE-9AF9-B0CB7FA313BF}"/>
              </a:ext>
            </a:extLst>
          </p:cNvPr>
          <p:cNvGrpSpPr/>
          <p:nvPr/>
        </p:nvGrpSpPr>
        <p:grpSpPr>
          <a:xfrm>
            <a:off x="351629" y="373986"/>
            <a:ext cx="570240" cy="245160"/>
            <a:chOff x="351629" y="373986"/>
            <a:chExt cx="57024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8BE871-1554-BFB4-B4E2-769655EF7E49}"/>
                    </a:ext>
                  </a:extLst>
                </p14:cNvPr>
                <p14:cNvContentPartPr/>
                <p14:nvPr/>
              </p14:nvContentPartPr>
              <p14:xfrm>
                <a:off x="351629" y="373986"/>
                <a:ext cx="138240" cy="245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8BE871-1554-BFB4-B4E2-769655EF7E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09" y="367866"/>
                  <a:ext cx="150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790AA3-3BB5-C00F-6FE9-9C8DDD1245C6}"/>
                    </a:ext>
                  </a:extLst>
                </p14:cNvPr>
                <p14:cNvContentPartPr/>
                <p14:nvPr/>
              </p14:nvContentPartPr>
              <p14:xfrm>
                <a:off x="441269" y="497826"/>
                <a:ext cx="168480" cy="6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790AA3-3BB5-C00F-6FE9-9C8DDD1245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149" y="491706"/>
                  <a:ext cx="180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0D5328-096F-3D57-58DB-F69D3474B5F3}"/>
                    </a:ext>
                  </a:extLst>
                </p14:cNvPr>
                <p14:cNvContentPartPr/>
                <p14:nvPr/>
              </p14:nvContentPartPr>
              <p14:xfrm>
                <a:off x="670949" y="550746"/>
                <a:ext cx="2448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0D5328-096F-3D57-58DB-F69D3474B5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829" y="544626"/>
                  <a:ext cx="36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2FCE4B-3163-DF42-4214-C08EA7E198FB}"/>
                    </a:ext>
                  </a:extLst>
                </p14:cNvPr>
                <p14:cNvContentPartPr/>
                <p14:nvPr/>
              </p14:nvContentPartPr>
              <p14:xfrm>
                <a:off x="741509" y="384426"/>
                <a:ext cx="77400" cy="230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2FCE4B-3163-DF42-4214-C08EA7E198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389" y="378306"/>
                  <a:ext cx="89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0C1F56-2553-CFF0-3219-8A8448ABBD11}"/>
                    </a:ext>
                  </a:extLst>
                </p14:cNvPr>
                <p14:cNvContentPartPr/>
                <p14:nvPr/>
              </p14:nvContentPartPr>
              <p14:xfrm>
                <a:off x="921509" y="568386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0C1F56-2553-CFF0-3219-8A8448ABBD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5389" y="5622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4D4F67-1B51-9C5A-2B2D-80FD1CED3279}"/>
              </a:ext>
            </a:extLst>
          </p:cNvPr>
          <p:cNvGrpSpPr/>
          <p:nvPr/>
        </p:nvGrpSpPr>
        <p:grpSpPr>
          <a:xfrm>
            <a:off x="1124909" y="298386"/>
            <a:ext cx="1966320" cy="313560"/>
            <a:chOff x="1124909" y="298386"/>
            <a:chExt cx="196632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144CF3-913E-36D4-A186-845D30C586BB}"/>
                    </a:ext>
                  </a:extLst>
                </p14:cNvPr>
                <p14:cNvContentPartPr/>
                <p14:nvPr/>
              </p14:nvContentPartPr>
              <p14:xfrm>
                <a:off x="1132469" y="356706"/>
                <a:ext cx="47880" cy="255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144CF3-913E-36D4-A186-845D30C586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6349" y="350586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EF3BDF-80D9-E2EE-49A3-1398E5D7BDF0}"/>
                    </a:ext>
                  </a:extLst>
                </p14:cNvPr>
                <p14:cNvContentPartPr/>
                <p14:nvPr/>
              </p14:nvContentPartPr>
              <p14:xfrm>
                <a:off x="1124909" y="366426"/>
                <a:ext cx="133200" cy="156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EF3BDF-80D9-E2EE-49A3-1398E5D7BD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8789" y="360306"/>
                  <a:ext cx="145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D9D1C1-157A-2AAF-DA0F-622830C2C05C}"/>
                    </a:ext>
                  </a:extLst>
                </p14:cNvPr>
                <p14:cNvContentPartPr/>
                <p14:nvPr/>
              </p14:nvContentPartPr>
              <p14:xfrm>
                <a:off x="1280069" y="434826"/>
                <a:ext cx="8064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D9D1C1-157A-2AAF-DA0F-622830C2C0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3949" y="428706"/>
                  <a:ext cx="928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913A4F-6241-7A71-32CB-BF66EF7FC74C}"/>
                    </a:ext>
                  </a:extLst>
                </p14:cNvPr>
                <p14:cNvContentPartPr/>
                <p14:nvPr/>
              </p14:nvContentPartPr>
              <p14:xfrm>
                <a:off x="1287629" y="495306"/>
                <a:ext cx="22680" cy="8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913A4F-6241-7A71-32CB-BF66EF7FC7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1509" y="489186"/>
                  <a:ext cx="34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348610-2DEA-8D9E-B116-E5CA30555C4E}"/>
                    </a:ext>
                  </a:extLst>
                </p14:cNvPr>
                <p14:cNvContentPartPr/>
                <p14:nvPr/>
              </p14:nvContentPartPr>
              <p14:xfrm>
                <a:off x="1373669" y="457506"/>
                <a:ext cx="192240" cy="96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348610-2DEA-8D9E-B116-E5CA30555C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67549" y="451386"/>
                  <a:ext cx="20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18CFDB-F444-005C-BF04-23A54DE9FD89}"/>
                    </a:ext>
                  </a:extLst>
                </p14:cNvPr>
                <p14:cNvContentPartPr/>
                <p14:nvPr/>
              </p14:nvContentPartPr>
              <p14:xfrm>
                <a:off x="1569869" y="465066"/>
                <a:ext cx="132840" cy="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18CFDB-F444-005C-BF04-23A54DE9FD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63749" y="458946"/>
                  <a:ext cx="145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30D9C-2A06-4508-405C-0D8B031C8889}"/>
                    </a:ext>
                  </a:extLst>
                </p14:cNvPr>
                <p14:cNvContentPartPr/>
                <p14:nvPr/>
              </p14:nvContentPartPr>
              <p14:xfrm>
                <a:off x="1646189" y="419706"/>
                <a:ext cx="105120" cy="145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30D9C-2A06-4508-405C-0D8B031C88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40069" y="413586"/>
                  <a:ext cx="117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3EF2B9-A2BD-7B89-0146-C4AA543DE33C}"/>
                    </a:ext>
                  </a:extLst>
                </p14:cNvPr>
                <p14:cNvContentPartPr/>
                <p14:nvPr/>
              </p14:nvContentPartPr>
              <p14:xfrm>
                <a:off x="1838789" y="419706"/>
                <a:ext cx="10512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3EF2B9-A2BD-7B89-0146-C4AA543DE3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32669" y="413586"/>
                  <a:ext cx="117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DAD429-C841-3144-760B-C96031562C14}"/>
                    </a:ext>
                  </a:extLst>
                </p14:cNvPr>
                <p14:cNvContentPartPr/>
                <p14:nvPr/>
              </p14:nvContentPartPr>
              <p14:xfrm>
                <a:off x="1810709" y="502866"/>
                <a:ext cx="112320" cy="2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DAD429-C841-3144-760B-C96031562C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04589" y="496746"/>
                  <a:ext cx="124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07656A-7AFF-D193-36A3-F31163C20F71}"/>
                    </a:ext>
                  </a:extLst>
                </p14:cNvPr>
                <p14:cNvContentPartPr/>
                <p14:nvPr/>
              </p14:nvContentPartPr>
              <p14:xfrm>
                <a:off x="2042549" y="298386"/>
                <a:ext cx="34200" cy="253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07656A-7AFF-D193-36A3-F31163C20F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6429" y="292266"/>
                  <a:ext cx="46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2C6C1E-1E6A-63B5-9016-5FF211360460}"/>
                    </a:ext>
                  </a:extLst>
                </p14:cNvPr>
                <p14:cNvContentPartPr/>
                <p14:nvPr/>
              </p14:nvContentPartPr>
              <p14:xfrm>
                <a:off x="2077829" y="411426"/>
                <a:ext cx="211320" cy="13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2C6C1E-1E6A-63B5-9016-5FF2113604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1709" y="405306"/>
                  <a:ext cx="223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A6088D-5E68-C5CC-4B3B-4B126ADD1573}"/>
                    </a:ext>
                  </a:extLst>
                </p14:cNvPr>
                <p14:cNvContentPartPr/>
                <p14:nvPr/>
              </p14:nvContentPartPr>
              <p14:xfrm>
                <a:off x="2272229" y="424746"/>
                <a:ext cx="144360" cy="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A6088D-5E68-C5CC-4B3B-4B126ADD15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66109" y="418626"/>
                  <a:ext cx="156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D712F1-2934-F17D-A52C-3B640FF908A1}"/>
                    </a:ext>
                  </a:extLst>
                </p14:cNvPr>
                <p14:cNvContentPartPr/>
                <p14:nvPr/>
              </p14:nvContentPartPr>
              <p14:xfrm>
                <a:off x="2337749" y="397026"/>
                <a:ext cx="24480" cy="128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D712F1-2934-F17D-A52C-3B640FF908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1629" y="390906"/>
                  <a:ext cx="36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12693-88A8-5B9C-86A5-F14979A6E2E8}"/>
                    </a:ext>
                  </a:extLst>
                </p14:cNvPr>
                <p14:cNvContentPartPr/>
                <p14:nvPr/>
              </p14:nvContentPartPr>
              <p14:xfrm>
                <a:off x="2425589" y="349146"/>
                <a:ext cx="149760" cy="219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412693-88A8-5B9C-86A5-F14979A6E2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19469" y="343026"/>
                  <a:ext cx="162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B3734F-3CFC-4A30-9EEE-5D17F368EF4C}"/>
                    </a:ext>
                  </a:extLst>
                </p14:cNvPr>
                <p14:cNvContentPartPr/>
                <p14:nvPr/>
              </p14:nvContentPartPr>
              <p14:xfrm>
                <a:off x="2430989" y="482706"/>
                <a:ext cx="157320" cy="2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B3734F-3CFC-4A30-9EEE-5D17F368EF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4869" y="476586"/>
                  <a:ext cx="169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92DFC7C-C6D7-1FCC-D422-D017B5B73E2D}"/>
                    </a:ext>
                  </a:extLst>
                </p14:cNvPr>
                <p14:cNvContentPartPr/>
                <p14:nvPr/>
              </p14:nvContentPartPr>
              <p14:xfrm>
                <a:off x="2617829" y="406746"/>
                <a:ext cx="166680" cy="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92DFC7C-C6D7-1FCC-D422-D017B5B73E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11709" y="400626"/>
                  <a:ext cx="178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BACAFD-9041-21F6-D6CD-CBB039E21426}"/>
                    </a:ext>
                  </a:extLst>
                </p14:cNvPr>
                <p14:cNvContentPartPr/>
                <p14:nvPr/>
              </p14:nvContentPartPr>
              <p14:xfrm>
                <a:off x="2696309" y="341586"/>
                <a:ext cx="90000" cy="187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BACAFD-9041-21F6-D6CD-CBB039E214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90189" y="335466"/>
                  <a:ext cx="102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5BE5E8-A6A6-781C-20C7-400B53E0BFEF}"/>
                    </a:ext>
                  </a:extLst>
                </p14:cNvPr>
                <p14:cNvContentPartPr/>
                <p14:nvPr/>
              </p14:nvContentPartPr>
              <p14:xfrm>
                <a:off x="2834549" y="406746"/>
                <a:ext cx="147960" cy="10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5BE5E8-A6A6-781C-20C7-400B53E0BF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28429" y="400626"/>
                  <a:ext cx="160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F849162-2484-ADF6-50AD-6C73F15D4B25}"/>
                    </a:ext>
                  </a:extLst>
                </p14:cNvPr>
                <p14:cNvContentPartPr/>
                <p14:nvPr/>
              </p14:nvContentPartPr>
              <p14:xfrm>
                <a:off x="3023549" y="410706"/>
                <a:ext cx="67680" cy="143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F849162-2484-ADF6-50AD-6C73F15D4B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7429" y="404586"/>
                  <a:ext cx="799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41ECF8-A708-4C99-8987-C74560F93AE8}"/>
              </a:ext>
            </a:extLst>
          </p:cNvPr>
          <p:cNvGrpSpPr/>
          <p:nvPr/>
        </p:nvGrpSpPr>
        <p:grpSpPr>
          <a:xfrm>
            <a:off x="3266189" y="258066"/>
            <a:ext cx="1209240" cy="233640"/>
            <a:chOff x="3266189" y="258066"/>
            <a:chExt cx="120924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4F8F2C-B46A-BCC8-54F8-175A79E81018}"/>
                    </a:ext>
                  </a:extLst>
                </p14:cNvPr>
                <p14:cNvContentPartPr/>
                <p14:nvPr/>
              </p14:nvContentPartPr>
              <p14:xfrm>
                <a:off x="3266189" y="258066"/>
                <a:ext cx="15732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4F8F2C-B46A-BCC8-54F8-175A79E810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60069" y="251946"/>
                  <a:ext cx="1695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F0417D5-68D1-5F7B-AD31-A0F8FD5C9808}"/>
                    </a:ext>
                  </a:extLst>
                </p14:cNvPr>
                <p14:cNvContentPartPr/>
                <p14:nvPr/>
              </p14:nvContentPartPr>
              <p14:xfrm>
                <a:off x="3270149" y="283266"/>
                <a:ext cx="140400" cy="189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F0417D5-68D1-5F7B-AD31-A0F8FD5C98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64029" y="277146"/>
                  <a:ext cx="152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BE4635-1028-D27C-4536-0F399AE22C91}"/>
                    </a:ext>
                  </a:extLst>
                </p14:cNvPr>
                <p14:cNvContentPartPr/>
                <p14:nvPr/>
              </p14:nvContentPartPr>
              <p14:xfrm>
                <a:off x="3290669" y="379386"/>
                <a:ext cx="142200" cy="7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BE4635-1028-D27C-4536-0F399AE22C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84549" y="373266"/>
                  <a:ext cx="154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7F4472-6CA3-9E32-9E76-73F30BA2D4D5}"/>
                    </a:ext>
                  </a:extLst>
                </p14:cNvPr>
                <p14:cNvContentPartPr/>
                <p14:nvPr/>
              </p14:nvContentPartPr>
              <p14:xfrm>
                <a:off x="3456989" y="263106"/>
                <a:ext cx="24480" cy="219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7F4472-6CA3-9E32-9E76-73F30BA2D4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50869" y="256986"/>
                  <a:ext cx="36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FE18B9-B534-50F8-ADAC-F50B46D9A2E4}"/>
                    </a:ext>
                  </a:extLst>
                </p14:cNvPr>
                <p14:cNvContentPartPr/>
                <p14:nvPr/>
              </p14:nvContentPartPr>
              <p14:xfrm>
                <a:off x="3518549" y="360666"/>
                <a:ext cx="163080" cy="131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FE18B9-B534-50F8-ADAC-F50B46D9A2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2429" y="354546"/>
                  <a:ext cx="175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C04762-5250-06B2-4355-660EA6366CFC}"/>
                    </a:ext>
                  </a:extLst>
                </p14:cNvPr>
                <p14:cNvContentPartPr/>
                <p14:nvPr/>
              </p14:nvContentPartPr>
              <p14:xfrm>
                <a:off x="3721229" y="361746"/>
                <a:ext cx="207720" cy="118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C04762-5250-06B2-4355-660EA6366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5109" y="355626"/>
                  <a:ext cx="219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EE1EF5-19C9-A6F2-6B3B-254474784CAE}"/>
                    </a:ext>
                  </a:extLst>
                </p14:cNvPr>
                <p14:cNvContentPartPr/>
                <p14:nvPr/>
              </p14:nvContentPartPr>
              <p14:xfrm>
                <a:off x="3980069" y="373986"/>
                <a:ext cx="350280" cy="115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EE1EF5-19C9-A6F2-6B3B-254474784C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3949" y="367866"/>
                  <a:ext cx="362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756B68-0E5B-5101-4005-E76ABE9D4DF6}"/>
                    </a:ext>
                  </a:extLst>
                </p14:cNvPr>
                <p14:cNvContentPartPr/>
                <p14:nvPr/>
              </p14:nvContentPartPr>
              <p14:xfrm>
                <a:off x="4319909" y="356706"/>
                <a:ext cx="155520" cy="9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756B68-0E5B-5101-4005-E76ABE9D4D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3789" y="350586"/>
                  <a:ext cx="16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0A428C-B0BE-2829-73E3-689BB51C434E}"/>
                    </a:ext>
                  </a:extLst>
                </p14:cNvPr>
                <p14:cNvContentPartPr/>
                <p14:nvPr/>
              </p14:nvContentPartPr>
              <p14:xfrm>
                <a:off x="4353749" y="351666"/>
                <a:ext cx="117360" cy="10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0A428C-B0BE-2829-73E3-689BB51C43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47629" y="345546"/>
                  <a:ext cx="1296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14C2F1-45EA-873E-7CF3-508049EB00A2}"/>
              </a:ext>
            </a:extLst>
          </p:cNvPr>
          <p:cNvGrpSpPr/>
          <p:nvPr/>
        </p:nvGrpSpPr>
        <p:grpSpPr>
          <a:xfrm>
            <a:off x="622709" y="1070226"/>
            <a:ext cx="467280" cy="257760"/>
            <a:chOff x="622709" y="1070226"/>
            <a:chExt cx="46728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648D94-D102-E5BE-B0AC-BEC8C28A05CF}"/>
                    </a:ext>
                  </a:extLst>
                </p14:cNvPr>
                <p14:cNvContentPartPr/>
                <p14:nvPr/>
              </p14:nvContentPartPr>
              <p14:xfrm>
                <a:off x="622709" y="1087866"/>
                <a:ext cx="213120" cy="158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648D94-D102-E5BE-B0AC-BEC8C28A05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6589" y="1081746"/>
                  <a:ext cx="225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EA8356-7570-9CB5-8DAB-25BF230B01F2}"/>
                    </a:ext>
                  </a:extLst>
                </p14:cNvPr>
                <p14:cNvContentPartPr/>
                <p14:nvPr/>
              </p14:nvContentPartPr>
              <p14:xfrm>
                <a:off x="753389" y="1070226"/>
                <a:ext cx="32040" cy="257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EA8356-7570-9CB5-8DAB-25BF230B01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7269" y="1064106"/>
                  <a:ext cx="44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42F6EE-F6DC-2E2C-82D8-8F7D1FBD3AED}"/>
                    </a:ext>
                  </a:extLst>
                </p14:cNvPr>
                <p14:cNvContentPartPr/>
                <p14:nvPr/>
              </p14:nvContentPartPr>
              <p14:xfrm>
                <a:off x="923309" y="1070226"/>
                <a:ext cx="166680" cy="240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42F6EE-F6DC-2E2C-82D8-8F7D1FBD3A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7189" y="1064106"/>
                  <a:ext cx="1789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38C063-BC01-03A7-0A11-5EACE48F2258}"/>
              </a:ext>
            </a:extLst>
          </p:cNvPr>
          <p:cNvGrpSpPr/>
          <p:nvPr/>
        </p:nvGrpSpPr>
        <p:grpSpPr>
          <a:xfrm>
            <a:off x="1326869" y="984546"/>
            <a:ext cx="228240" cy="368640"/>
            <a:chOff x="1326869" y="984546"/>
            <a:chExt cx="22824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BDE431-BE0A-DBC3-088E-03033EA7A6D4}"/>
                    </a:ext>
                  </a:extLst>
                </p14:cNvPr>
                <p14:cNvContentPartPr/>
                <p14:nvPr/>
              </p14:nvContentPartPr>
              <p14:xfrm>
                <a:off x="1326869" y="1128186"/>
                <a:ext cx="22680" cy="134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BDE431-BE0A-DBC3-088E-03033EA7A6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20749" y="1122066"/>
                  <a:ext cx="34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A7CE79-CE30-522E-FBCB-ED1FDED009A6}"/>
                    </a:ext>
                  </a:extLst>
                </p14:cNvPr>
                <p14:cNvContentPartPr/>
                <p14:nvPr/>
              </p14:nvContentPartPr>
              <p14:xfrm>
                <a:off x="1386629" y="984546"/>
                <a:ext cx="81720" cy="368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A7CE79-CE30-522E-FBCB-ED1FDED009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80509" y="978426"/>
                  <a:ext cx="93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9E85B2-6B67-72CD-7D22-F9E62ECE1983}"/>
                    </a:ext>
                  </a:extLst>
                </p14:cNvPr>
                <p14:cNvContentPartPr/>
                <p14:nvPr/>
              </p14:nvContentPartPr>
              <p14:xfrm>
                <a:off x="1394189" y="1161306"/>
                <a:ext cx="160920" cy="4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9E85B2-6B67-72CD-7D22-F9E62ECE19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88069" y="1155186"/>
                  <a:ext cx="1731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A33CBA-27BD-FF31-0E4C-2F64032587E9}"/>
              </a:ext>
            </a:extLst>
          </p:cNvPr>
          <p:cNvGrpSpPr/>
          <p:nvPr/>
        </p:nvGrpSpPr>
        <p:grpSpPr>
          <a:xfrm>
            <a:off x="1799549" y="1034946"/>
            <a:ext cx="252720" cy="250200"/>
            <a:chOff x="1799549" y="1034946"/>
            <a:chExt cx="25272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A79712-6672-F257-CA3D-D8B88666A9EC}"/>
                    </a:ext>
                  </a:extLst>
                </p14:cNvPr>
                <p14:cNvContentPartPr/>
                <p14:nvPr/>
              </p14:nvContentPartPr>
              <p14:xfrm>
                <a:off x="1799549" y="1075266"/>
                <a:ext cx="24480" cy="173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A79712-6672-F257-CA3D-D8B88666A9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93429" y="1069146"/>
                  <a:ext cx="36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2256FD3-02C2-74EF-5419-549D3F503A2A}"/>
                    </a:ext>
                  </a:extLst>
                </p14:cNvPr>
                <p14:cNvContentPartPr/>
                <p14:nvPr/>
              </p14:nvContentPartPr>
              <p14:xfrm>
                <a:off x="1906469" y="1034946"/>
                <a:ext cx="145800" cy="250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2256FD3-02C2-74EF-5419-549D3F503A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00349" y="1028826"/>
                  <a:ext cx="15804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01555D3-4670-2036-F2F7-20B46F2D166F}"/>
              </a:ext>
            </a:extLst>
          </p:cNvPr>
          <p:cNvGrpSpPr/>
          <p:nvPr/>
        </p:nvGrpSpPr>
        <p:grpSpPr>
          <a:xfrm>
            <a:off x="2261069" y="1022346"/>
            <a:ext cx="279000" cy="218880"/>
            <a:chOff x="2261069" y="1022346"/>
            <a:chExt cx="27900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F8B7C9-AB84-4CC4-975F-DB029DE794BD}"/>
                    </a:ext>
                  </a:extLst>
                </p14:cNvPr>
                <p14:cNvContentPartPr/>
                <p14:nvPr/>
              </p14:nvContentPartPr>
              <p14:xfrm>
                <a:off x="2261069" y="1080306"/>
                <a:ext cx="28440" cy="160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F8B7C9-AB84-4CC4-975F-DB029DE794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4949" y="1074186"/>
                  <a:ext cx="40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61822C-8E5D-B62E-9AF8-2B9FB356956C}"/>
                    </a:ext>
                  </a:extLst>
                </p14:cNvPr>
                <p14:cNvContentPartPr/>
                <p14:nvPr/>
              </p14:nvContentPartPr>
              <p14:xfrm>
                <a:off x="2419829" y="1022346"/>
                <a:ext cx="84600" cy="1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61822C-8E5D-B62E-9AF8-2B9FB35695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3709" y="1016226"/>
                  <a:ext cx="96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9E8ABC-B95B-1D15-23BE-AC962C36C60A}"/>
                    </a:ext>
                  </a:extLst>
                </p14:cNvPr>
                <p14:cNvContentPartPr/>
                <p14:nvPr/>
              </p14:nvContentPartPr>
              <p14:xfrm>
                <a:off x="2389949" y="1047546"/>
                <a:ext cx="150120" cy="185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9E8ABC-B95B-1D15-23BE-AC962C36C60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83829" y="1041426"/>
                  <a:ext cx="1623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0B7591-7979-3A64-D5A8-7AFA8023BBBA}"/>
              </a:ext>
            </a:extLst>
          </p:cNvPr>
          <p:cNvGrpSpPr/>
          <p:nvPr/>
        </p:nvGrpSpPr>
        <p:grpSpPr>
          <a:xfrm>
            <a:off x="2801069" y="1024866"/>
            <a:ext cx="187200" cy="239760"/>
            <a:chOff x="2801069" y="1024866"/>
            <a:chExt cx="18720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50AE95-5454-CB32-6B56-BCF9213F4944}"/>
                    </a:ext>
                  </a:extLst>
                </p14:cNvPr>
                <p14:cNvContentPartPr/>
                <p14:nvPr/>
              </p14:nvContentPartPr>
              <p14:xfrm>
                <a:off x="2801069" y="1024866"/>
                <a:ext cx="187200" cy="189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50AE95-5454-CB32-6B56-BCF9213F49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4949" y="1018746"/>
                  <a:ext cx="199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AB21A6-16BA-E9D8-DE9C-BC10CFA9C609}"/>
                    </a:ext>
                  </a:extLst>
                </p14:cNvPr>
                <p14:cNvContentPartPr/>
                <p14:nvPr/>
              </p14:nvContentPartPr>
              <p14:xfrm>
                <a:off x="2817989" y="1067706"/>
                <a:ext cx="116280" cy="196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AB21A6-16BA-E9D8-DE9C-BC10CFA9C6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11869" y="1061586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38CFEC-E858-6A5F-7C19-4107A8D3FE9D}"/>
              </a:ext>
            </a:extLst>
          </p:cNvPr>
          <p:cNvGrpSpPr/>
          <p:nvPr/>
        </p:nvGrpSpPr>
        <p:grpSpPr>
          <a:xfrm>
            <a:off x="3380309" y="1072746"/>
            <a:ext cx="133200" cy="168840"/>
            <a:chOff x="3380309" y="1072746"/>
            <a:chExt cx="13320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2E0FC0F-CC95-8B70-7770-FE0B768867CB}"/>
                    </a:ext>
                  </a:extLst>
                </p14:cNvPr>
                <p14:cNvContentPartPr/>
                <p14:nvPr/>
              </p14:nvContentPartPr>
              <p14:xfrm>
                <a:off x="3380309" y="1072746"/>
                <a:ext cx="33840" cy="146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2E0FC0F-CC95-8B70-7770-FE0B768867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74189" y="1066626"/>
                  <a:ext cx="46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BDCD306-0BB9-126A-FCB0-65C4F00A77F8}"/>
                    </a:ext>
                  </a:extLst>
                </p14:cNvPr>
                <p14:cNvContentPartPr/>
                <p14:nvPr/>
              </p14:nvContentPartPr>
              <p14:xfrm>
                <a:off x="3496229" y="1072746"/>
                <a:ext cx="17280" cy="168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BDCD306-0BB9-126A-FCB0-65C4F00A77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90109" y="1066626"/>
                  <a:ext cx="295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5C0A0C-CF48-FAA6-E01F-4438E348B5AE}"/>
              </a:ext>
            </a:extLst>
          </p:cNvPr>
          <p:cNvGrpSpPr/>
          <p:nvPr/>
        </p:nvGrpSpPr>
        <p:grpSpPr>
          <a:xfrm>
            <a:off x="3821309" y="972306"/>
            <a:ext cx="252360" cy="243000"/>
            <a:chOff x="3821309" y="972306"/>
            <a:chExt cx="2523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7AFD94-4226-9C85-61E4-CA2F327789E3}"/>
                    </a:ext>
                  </a:extLst>
                </p14:cNvPr>
                <p14:cNvContentPartPr/>
                <p14:nvPr/>
              </p14:nvContentPartPr>
              <p14:xfrm>
                <a:off x="3821309" y="972306"/>
                <a:ext cx="149760" cy="243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7AFD94-4226-9C85-61E4-CA2F327789E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5189" y="966186"/>
                  <a:ext cx="162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09A6F0-235C-6712-2B7C-6EE88C610671}"/>
                    </a:ext>
                  </a:extLst>
                </p14:cNvPr>
                <p14:cNvContentPartPr/>
                <p14:nvPr/>
              </p14:nvContentPartPr>
              <p14:xfrm>
                <a:off x="4071509" y="1019826"/>
                <a:ext cx="2160" cy="159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09A6F0-235C-6712-2B7C-6EE88C610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65389" y="1013706"/>
                  <a:ext cx="144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92814F-B705-08AD-06A8-4CE566556975}"/>
              </a:ext>
            </a:extLst>
          </p:cNvPr>
          <p:cNvGrpSpPr/>
          <p:nvPr/>
        </p:nvGrpSpPr>
        <p:grpSpPr>
          <a:xfrm>
            <a:off x="4352669" y="984546"/>
            <a:ext cx="253440" cy="241200"/>
            <a:chOff x="4352669" y="984546"/>
            <a:chExt cx="25344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47FFF4-2D90-E992-5208-CDA2C332D554}"/>
                    </a:ext>
                  </a:extLst>
                </p14:cNvPr>
                <p14:cNvContentPartPr/>
                <p14:nvPr/>
              </p14:nvContentPartPr>
              <p14:xfrm>
                <a:off x="4352669" y="996066"/>
                <a:ext cx="14400" cy="190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47FFF4-2D90-E992-5208-CDA2C332D5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46549" y="989946"/>
                  <a:ext cx="26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C592A6-2ECE-A549-D5BA-0D0B79D48EF0}"/>
                    </a:ext>
                  </a:extLst>
                </p14:cNvPr>
                <p14:cNvContentPartPr/>
                <p14:nvPr/>
              </p14:nvContentPartPr>
              <p14:xfrm>
                <a:off x="4484069" y="984546"/>
                <a:ext cx="97920" cy="205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C592A6-2ECE-A549-D5BA-0D0B79D48E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77949" y="978426"/>
                  <a:ext cx="110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FDBE5A-D2FE-2D5D-79C1-9132A2498F82}"/>
                    </a:ext>
                  </a:extLst>
                </p14:cNvPr>
                <p14:cNvContentPartPr/>
                <p14:nvPr/>
              </p14:nvContentPartPr>
              <p14:xfrm>
                <a:off x="4464989" y="1055106"/>
                <a:ext cx="141120" cy="170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FDBE5A-D2FE-2D5D-79C1-9132A2498F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8869" y="1048986"/>
                  <a:ext cx="15336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7DC162F-3E80-B147-2D68-70EE2A5FA765}"/>
                  </a:ext>
                </a:extLst>
              </p14:cNvPr>
              <p14:cNvContentPartPr/>
              <p14:nvPr/>
            </p14:nvContentPartPr>
            <p14:xfrm>
              <a:off x="4318109" y="838316"/>
              <a:ext cx="377640" cy="500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7DC162F-3E80-B147-2D68-70EE2A5FA76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311989" y="832196"/>
                <a:ext cx="389880" cy="51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139B98-3BCD-590D-9A55-5983584E8940}"/>
              </a:ext>
            </a:extLst>
          </p:cNvPr>
          <p:cNvGrpSpPr/>
          <p:nvPr/>
        </p:nvGrpSpPr>
        <p:grpSpPr>
          <a:xfrm>
            <a:off x="337949" y="1519436"/>
            <a:ext cx="4655160" cy="1096560"/>
            <a:chOff x="337949" y="1519436"/>
            <a:chExt cx="4655160" cy="10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BD47AD9-DFDF-F011-E693-DDF200714777}"/>
                    </a:ext>
                  </a:extLst>
                </p14:cNvPr>
                <p14:cNvContentPartPr/>
                <p14:nvPr/>
              </p14:nvContentPartPr>
              <p14:xfrm>
                <a:off x="385109" y="2111996"/>
                <a:ext cx="11520" cy="83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BD47AD9-DFDF-F011-E693-DDF20071477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8989" y="2105876"/>
                  <a:ext cx="23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F6A5DA1-E77C-2B0F-3140-020D9AB1C5CB}"/>
                    </a:ext>
                  </a:extLst>
                </p14:cNvPr>
                <p14:cNvContentPartPr/>
                <p14:nvPr/>
              </p14:nvContentPartPr>
              <p14:xfrm>
                <a:off x="381509" y="2374436"/>
                <a:ext cx="360" cy="40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F6A5DA1-E77C-2B0F-3140-020D9AB1C5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389" y="2368316"/>
                  <a:ext cx="1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A83A5F-54D6-8CC5-32C3-54C1D6E672EB}"/>
                    </a:ext>
                  </a:extLst>
                </p14:cNvPr>
                <p14:cNvContentPartPr/>
                <p14:nvPr/>
              </p14:nvContentPartPr>
              <p14:xfrm>
                <a:off x="2851469" y="1688276"/>
                <a:ext cx="228240" cy="5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A83A5F-54D6-8CC5-32C3-54C1D6E672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45349" y="1682156"/>
                  <a:ext cx="2404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1C92B3C-4BDC-20B1-D07E-4499C063444D}"/>
                    </a:ext>
                  </a:extLst>
                </p14:cNvPr>
                <p14:cNvContentPartPr/>
                <p14:nvPr/>
              </p14:nvContentPartPr>
              <p14:xfrm>
                <a:off x="4985189" y="2046476"/>
                <a:ext cx="7920" cy="189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1C92B3C-4BDC-20B1-D07E-4499C06344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9069" y="2040356"/>
                  <a:ext cx="20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396C2E-D8DA-22E5-BC4C-8B9D76B402A2}"/>
                    </a:ext>
                  </a:extLst>
                </p14:cNvPr>
                <p14:cNvContentPartPr/>
                <p14:nvPr/>
              </p14:nvContentPartPr>
              <p14:xfrm>
                <a:off x="4944149" y="2472716"/>
                <a:ext cx="2160" cy="48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396C2E-D8DA-22E5-BC4C-8B9D76B402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8029" y="2466596"/>
                  <a:ext cx="14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DADBD1-2A89-1753-7297-1FCA3199B901}"/>
                    </a:ext>
                  </a:extLst>
                </p14:cNvPr>
                <p14:cNvContentPartPr/>
                <p14:nvPr/>
              </p14:nvContentPartPr>
              <p14:xfrm>
                <a:off x="1847069" y="1675676"/>
                <a:ext cx="156600" cy="157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DADBD1-2A89-1753-7297-1FCA3199B9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40949" y="1669556"/>
                  <a:ext cx="168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C2E11E1-26DE-AA22-DC00-4162D0E60B20}"/>
                    </a:ext>
                  </a:extLst>
                </p14:cNvPr>
                <p14:cNvContentPartPr/>
                <p14:nvPr/>
              </p14:nvContentPartPr>
              <p14:xfrm>
                <a:off x="1874429" y="1721036"/>
                <a:ext cx="106920" cy="179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C2E11E1-26DE-AA22-DC00-4162D0E60B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8309" y="1714916"/>
                  <a:ext cx="11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E22CCE9-64A4-32C8-61EB-DCC46D3DDC92}"/>
                    </a:ext>
                  </a:extLst>
                </p14:cNvPr>
                <p14:cNvContentPartPr/>
                <p14:nvPr/>
              </p14:nvContentPartPr>
              <p14:xfrm>
                <a:off x="1993589" y="1680716"/>
                <a:ext cx="135360" cy="225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E22CCE9-64A4-32C8-61EB-DCC46D3DDC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87469" y="1674596"/>
                  <a:ext cx="14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10DBE0-318A-5CEE-0E25-0BD54D4AA378}"/>
                    </a:ext>
                  </a:extLst>
                </p14:cNvPr>
                <p14:cNvContentPartPr/>
                <p14:nvPr/>
              </p14:nvContentPartPr>
              <p14:xfrm>
                <a:off x="1719269" y="1683236"/>
                <a:ext cx="1947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10DBE0-318A-5CEE-0E25-0BD54D4AA3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13149" y="1677116"/>
                  <a:ext cx="207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A0D36E-9E2F-18E0-9F95-16E879773074}"/>
                    </a:ext>
                  </a:extLst>
                </p14:cNvPr>
                <p14:cNvContentPartPr/>
                <p14:nvPr/>
              </p14:nvContentPartPr>
              <p14:xfrm>
                <a:off x="2193749" y="1683236"/>
                <a:ext cx="248760" cy="10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A0D36E-9E2F-18E0-9F95-16E8797730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87629" y="1677116"/>
                  <a:ext cx="261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DD3C110-DB6D-7779-84B6-FE8D479432B9}"/>
                    </a:ext>
                  </a:extLst>
                </p14:cNvPr>
                <p14:cNvContentPartPr/>
                <p14:nvPr/>
              </p14:nvContentPartPr>
              <p14:xfrm>
                <a:off x="2361869" y="1829396"/>
                <a:ext cx="6120" cy="2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DD3C110-DB6D-7779-84B6-FE8D479432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55749" y="1823276"/>
                  <a:ext cx="18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886FC6E-54BB-D4F4-14FB-E5DD6FE41632}"/>
                    </a:ext>
                  </a:extLst>
                </p14:cNvPr>
                <p14:cNvContentPartPr/>
                <p14:nvPr/>
              </p14:nvContentPartPr>
              <p14:xfrm>
                <a:off x="2352509" y="1726076"/>
                <a:ext cx="26640" cy="214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886FC6E-54BB-D4F4-14FB-E5DD6FE416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46389" y="1719956"/>
                  <a:ext cx="38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DC0B5B-85DF-90B8-59EA-19DC048857BA}"/>
                    </a:ext>
                  </a:extLst>
                </p14:cNvPr>
                <p14:cNvContentPartPr/>
                <p14:nvPr/>
              </p14:nvContentPartPr>
              <p14:xfrm>
                <a:off x="2442149" y="1665236"/>
                <a:ext cx="129240" cy="4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DC0B5B-85DF-90B8-59EA-19DC048857B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36029" y="1659116"/>
                  <a:ext cx="1414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27DFF7-5F20-DE16-03A9-CD2858E2F44A}"/>
                    </a:ext>
                  </a:extLst>
                </p14:cNvPr>
                <p14:cNvContentPartPr/>
                <p14:nvPr/>
              </p14:nvContentPartPr>
              <p14:xfrm>
                <a:off x="2466629" y="1695836"/>
                <a:ext cx="180360" cy="243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27DFF7-5F20-DE16-03A9-CD2858E2F4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60509" y="1689716"/>
                  <a:ext cx="19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FAD6E6-6B76-60D5-FB4C-49E914A39BF4}"/>
                    </a:ext>
                  </a:extLst>
                </p14:cNvPr>
                <p14:cNvContentPartPr/>
                <p14:nvPr/>
              </p14:nvContentPartPr>
              <p14:xfrm>
                <a:off x="786869" y="1705916"/>
                <a:ext cx="17280" cy="23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FAD6E6-6B76-60D5-FB4C-49E914A39B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0749" y="1699796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F45EA05-2888-F512-A100-E9815F023E5A}"/>
                    </a:ext>
                  </a:extLst>
                </p14:cNvPr>
                <p14:cNvContentPartPr/>
                <p14:nvPr/>
              </p14:nvContentPartPr>
              <p14:xfrm>
                <a:off x="868949" y="1710956"/>
                <a:ext cx="136800" cy="209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F45EA05-2888-F512-A100-E9815F023E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2829" y="1704836"/>
                  <a:ext cx="149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8CCAD8-A414-D86B-7AC1-973D98FC9471}"/>
                    </a:ext>
                  </a:extLst>
                </p14:cNvPr>
                <p14:cNvContentPartPr/>
                <p14:nvPr/>
              </p14:nvContentPartPr>
              <p14:xfrm>
                <a:off x="400229" y="1658036"/>
                <a:ext cx="30240" cy="189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8CCAD8-A414-D86B-7AC1-973D98FC94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4109" y="1651916"/>
                  <a:ext cx="42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E0B0E4-97D1-E807-7BCA-E1EE81E102AD}"/>
                    </a:ext>
                  </a:extLst>
                </p14:cNvPr>
                <p14:cNvContentPartPr/>
                <p14:nvPr/>
              </p14:nvContentPartPr>
              <p14:xfrm>
                <a:off x="553229" y="1673156"/>
                <a:ext cx="11520" cy="12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E0B0E4-97D1-E807-7BCA-E1EE81E102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7109" y="1667036"/>
                  <a:ext cx="23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DF2664-FD37-9B06-2A32-997295E687C8}"/>
                    </a:ext>
                  </a:extLst>
                </p14:cNvPr>
                <p14:cNvContentPartPr/>
                <p14:nvPr/>
              </p14:nvContentPartPr>
              <p14:xfrm>
                <a:off x="629909" y="1655516"/>
                <a:ext cx="61920" cy="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DF2664-FD37-9B06-2A32-997295E687C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3789" y="1649396"/>
                  <a:ext cx="74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CE05D9B-42D8-E73A-6397-90F9D378C274}"/>
                    </a:ext>
                  </a:extLst>
                </p14:cNvPr>
                <p14:cNvContentPartPr/>
                <p14:nvPr/>
              </p14:nvContentPartPr>
              <p14:xfrm>
                <a:off x="813149" y="1670636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CE05D9B-42D8-E73A-6397-90F9D378C2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7029" y="166451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D12C58-228F-F05F-E332-26966ABAAF9B}"/>
                    </a:ext>
                  </a:extLst>
                </p14:cNvPr>
                <p14:cNvContentPartPr/>
                <p14:nvPr/>
              </p14:nvContentPartPr>
              <p14:xfrm>
                <a:off x="1009349" y="1688276"/>
                <a:ext cx="95760" cy="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D12C58-228F-F05F-E332-26966ABAAF9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3229" y="1682156"/>
                  <a:ext cx="108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AC7376-3144-250A-DBDC-C240974AE9F7}"/>
                    </a:ext>
                  </a:extLst>
                </p14:cNvPr>
                <p14:cNvContentPartPr/>
                <p14:nvPr/>
              </p14:nvContentPartPr>
              <p14:xfrm>
                <a:off x="1343789" y="1756316"/>
                <a:ext cx="7920" cy="11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AC7376-3144-250A-DBDC-C240974AE9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37669" y="1750196"/>
                  <a:ext cx="20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A14494-A10E-3134-8CDB-29F188CD0866}"/>
                    </a:ext>
                  </a:extLst>
                </p14:cNvPr>
                <p14:cNvContentPartPr/>
                <p14:nvPr/>
              </p14:nvContentPartPr>
              <p14:xfrm>
                <a:off x="1412909" y="1648676"/>
                <a:ext cx="91080" cy="348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A14494-A10E-3134-8CDB-29F188CD086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06789" y="1642556"/>
                  <a:ext cx="1033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EA0649-FCDC-9AD1-6DB7-C7D51CB87363}"/>
                    </a:ext>
                  </a:extLst>
                </p14:cNvPr>
                <p14:cNvContentPartPr/>
                <p14:nvPr/>
              </p14:nvContentPartPr>
              <p14:xfrm>
                <a:off x="1418309" y="1847396"/>
                <a:ext cx="136800" cy="68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EA0649-FCDC-9AD1-6DB7-C7D51CB873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12189" y="1841276"/>
                  <a:ext cx="149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4ABF72-22D9-5BB2-3C62-42D54C7AFC1E}"/>
                    </a:ext>
                  </a:extLst>
                </p14:cNvPr>
                <p14:cNvContentPartPr/>
                <p14:nvPr/>
              </p14:nvContentPartPr>
              <p14:xfrm>
                <a:off x="1334429" y="1683236"/>
                <a:ext cx="147960" cy="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4ABF72-22D9-5BB2-3C62-42D54C7AFC1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8309" y="1677116"/>
                  <a:ext cx="160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00B379-B948-BA7F-DEB6-4D32C2ED183D}"/>
                    </a:ext>
                  </a:extLst>
                </p14:cNvPr>
                <p14:cNvContentPartPr/>
                <p14:nvPr/>
              </p14:nvContentPartPr>
              <p14:xfrm>
                <a:off x="1248389" y="1612676"/>
                <a:ext cx="6120" cy="2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00B379-B948-BA7F-DEB6-4D32C2ED18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42269" y="1606556"/>
                  <a:ext cx="183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5CA3B5-8118-D811-9A95-EDC7EE42FF10}"/>
                    </a:ext>
                  </a:extLst>
                </p14:cNvPr>
                <p14:cNvContentPartPr/>
                <p14:nvPr/>
              </p14:nvContentPartPr>
              <p14:xfrm>
                <a:off x="1214909" y="1602596"/>
                <a:ext cx="19080" cy="32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5CA3B5-8118-D811-9A95-EDC7EE42FF1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08789" y="1596476"/>
                  <a:ext cx="31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CE1C1E-E4E7-A714-E17D-AE460D03ADD7}"/>
                    </a:ext>
                  </a:extLst>
                </p14:cNvPr>
                <p14:cNvContentPartPr/>
                <p14:nvPr/>
              </p14:nvContentPartPr>
              <p14:xfrm>
                <a:off x="1222109" y="1534916"/>
                <a:ext cx="417240" cy="459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CE1C1E-E4E7-A714-E17D-AE460D03ADD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15989" y="1528796"/>
                  <a:ext cx="4294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0A85833-E1DB-C5A1-73F3-F219554D369F}"/>
                    </a:ext>
                  </a:extLst>
                </p14:cNvPr>
                <p14:cNvContentPartPr/>
                <p14:nvPr/>
              </p14:nvContentPartPr>
              <p14:xfrm>
                <a:off x="1183229" y="1980236"/>
                <a:ext cx="398160" cy="9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0A85833-E1DB-C5A1-73F3-F219554D369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77109" y="1974116"/>
                  <a:ext cx="410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4D9B37-2365-1B85-8FCE-7C24AC31D4BA}"/>
                    </a:ext>
                  </a:extLst>
                </p14:cNvPr>
                <p14:cNvContentPartPr/>
                <p14:nvPr/>
              </p14:nvContentPartPr>
              <p14:xfrm>
                <a:off x="2873429" y="1665956"/>
                <a:ext cx="158400" cy="141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4D9B37-2365-1B85-8FCE-7C24AC31D4B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67309" y="1659836"/>
                  <a:ext cx="170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0CF7D5-CBFF-2040-F60D-E69E94366974}"/>
                    </a:ext>
                  </a:extLst>
                </p14:cNvPr>
                <p14:cNvContentPartPr/>
                <p14:nvPr/>
              </p14:nvContentPartPr>
              <p14:xfrm>
                <a:off x="2967389" y="1685756"/>
                <a:ext cx="11520" cy="240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0CF7D5-CBFF-2040-F60D-E69E9436697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61269" y="1679636"/>
                  <a:ext cx="23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A83145C-5537-96AE-6503-5DC148EA176E}"/>
                    </a:ext>
                  </a:extLst>
                </p14:cNvPr>
                <p14:cNvContentPartPr/>
                <p14:nvPr/>
              </p14:nvContentPartPr>
              <p14:xfrm>
                <a:off x="2834549" y="1576676"/>
                <a:ext cx="237600" cy="324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A83145C-5537-96AE-6503-5DC148EA176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28429" y="1570556"/>
                  <a:ext cx="249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A8E1B7-C522-CE85-1553-2FDED65F4E3F}"/>
                    </a:ext>
                  </a:extLst>
                </p14:cNvPr>
                <p14:cNvContentPartPr/>
                <p14:nvPr/>
              </p14:nvContentPartPr>
              <p14:xfrm>
                <a:off x="3585869" y="1660556"/>
                <a:ext cx="220680" cy="1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A8E1B7-C522-CE85-1553-2FDED65F4E3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79749" y="1654436"/>
                  <a:ext cx="232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0AB8C8-D69F-DFB9-7B8D-69061977F1D0}"/>
                    </a:ext>
                  </a:extLst>
                </p14:cNvPr>
                <p14:cNvContentPartPr/>
                <p14:nvPr/>
              </p14:nvContentPartPr>
              <p14:xfrm>
                <a:off x="4127669" y="1663076"/>
                <a:ext cx="755280" cy="7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0AB8C8-D69F-DFB9-7B8D-69061977F1D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21549" y="1656956"/>
                  <a:ext cx="767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429687-7D3C-A7F0-51CC-D4B1FB6A2D38}"/>
                    </a:ext>
                  </a:extLst>
                </p14:cNvPr>
                <p14:cNvContentPartPr/>
                <p14:nvPr/>
              </p14:nvContentPartPr>
              <p14:xfrm>
                <a:off x="4981589" y="1698356"/>
                <a:ext cx="11520" cy="164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429687-7D3C-A7F0-51CC-D4B1FB6A2D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975469" y="1692236"/>
                  <a:ext cx="23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5A9443F-FD73-6948-E97A-583065C823F4}"/>
                    </a:ext>
                  </a:extLst>
                </p14:cNvPr>
                <p14:cNvContentPartPr/>
                <p14:nvPr/>
              </p14:nvContentPartPr>
              <p14:xfrm>
                <a:off x="3425669" y="1795556"/>
                <a:ext cx="14760" cy="119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5A9443F-FD73-6948-E97A-583065C823F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19189" y="1789436"/>
                  <a:ext cx="27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946010-9640-1A9E-B4E6-5FB7FE4B6B1A}"/>
                    </a:ext>
                  </a:extLst>
                </p14:cNvPr>
                <p14:cNvContentPartPr/>
                <p14:nvPr/>
              </p14:nvContentPartPr>
              <p14:xfrm>
                <a:off x="3540869" y="1733636"/>
                <a:ext cx="6120" cy="19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946010-9640-1A9E-B4E6-5FB7FE4B6B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34749" y="1727516"/>
                  <a:ext cx="18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26170D-BC33-AC4B-0268-E933973FF4B0}"/>
                    </a:ext>
                  </a:extLst>
                </p14:cNvPr>
                <p14:cNvContentPartPr/>
                <p14:nvPr/>
              </p14:nvContentPartPr>
              <p14:xfrm>
                <a:off x="3807989" y="1660556"/>
                <a:ext cx="147960" cy="265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26170D-BC33-AC4B-0268-E933973FF4B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01869" y="1654436"/>
                  <a:ext cx="160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20ED56-4600-F3CA-AEE7-58D83774D8F5}"/>
                    </a:ext>
                  </a:extLst>
                </p14:cNvPr>
                <p14:cNvContentPartPr/>
                <p14:nvPr/>
              </p14:nvContentPartPr>
              <p14:xfrm>
                <a:off x="4052789" y="1721036"/>
                <a:ext cx="11520" cy="164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20ED56-4600-F3CA-AEE7-58D83774D8F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46669" y="1714916"/>
                  <a:ext cx="23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255DBF-780F-80D3-F07F-B0A1850EC3D1}"/>
                    </a:ext>
                  </a:extLst>
                </p14:cNvPr>
                <p14:cNvContentPartPr/>
                <p14:nvPr/>
              </p14:nvContentPartPr>
              <p14:xfrm>
                <a:off x="4359149" y="1670636"/>
                <a:ext cx="11520" cy="197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255DBF-780F-80D3-F07F-B0A1850EC3D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53029" y="1664516"/>
                  <a:ext cx="23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E406FF-84DB-8A2D-1885-EC70227504E1}"/>
                    </a:ext>
                  </a:extLst>
                </p14:cNvPr>
                <p14:cNvContentPartPr/>
                <p14:nvPr/>
              </p14:nvContentPartPr>
              <p14:xfrm>
                <a:off x="4493789" y="1678196"/>
                <a:ext cx="142560" cy="189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E406FF-84DB-8A2D-1885-EC70227504E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87669" y="1672076"/>
                  <a:ext cx="154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EED076A-A9DE-7D8D-DEF8-765A26853831}"/>
                    </a:ext>
                  </a:extLst>
                </p14:cNvPr>
                <p14:cNvContentPartPr/>
                <p14:nvPr/>
              </p14:nvContentPartPr>
              <p14:xfrm>
                <a:off x="4450949" y="1723556"/>
                <a:ext cx="205920" cy="209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EED076A-A9DE-7D8D-DEF8-765A268538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444829" y="1717436"/>
                  <a:ext cx="218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FFE4E9-A1F3-B0EB-45EB-7EB7685D945D}"/>
                    </a:ext>
                  </a:extLst>
                </p14:cNvPr>
                <p14:cNvContentPartPr/>
                <p14:nvPr/>
              </p14:nvContentPartPr>
              <p14:xfrm>
                <a:off x="829349" y="2268236"/>
                <a:ext cx="14040" cy="159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FFE4E9-A1F3-B0EB-45EB-7EB7685D945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3229" y="2262116"/>
                  <a:ext cx="26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4A539F-84B8-F6D7-0B48-3F98EE3769B2}"/>
                    </a:ext>
                  </a:extLst>
                </p14:cNvPr>
                <p14:cNvContentPartPr/>
                <p14:nvPr/>
              </p14:nvContentPartPr>
              <p14:xfrm>
                <a:off x="915749" y="2243396"/>
                <a:ext cx="151560" cy="26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4A539F-84B8-F6D7-0B48-3F98EE3769B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9629" y="2237276"/>
                  <a:ext cx="163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AB68EC1-CF96-CCAB-FD99-F9E4E0D4D923}"/>
                    </a:ext>
                  </a:extLst>
                </p14:cNvPr>
                <p14:cNvContentPartPr/>
                <p14:nvPr/>
              </p14:nvContentPartPr>
              <p14:xfrm>
                <a:off x="389069" y="1678196"/>
                <a:ext cx="17280" cy="19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AB68EC1-CF96-CCAB-FD99-F9E4E0D4D9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82949" y="1672076"/>
                  <a:ext cx="29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899C57E-65F5-81C5-AD4C-4A95A6EA6E0E}"/>
                    </a:ext>
                  </a:extLst>
                </p14:cNvPr>
                <p14:cNvContentPartPr/>
                <p14:nvPr/>
              </p14:nvContentPartPr>
              <p14:xfrm>
                <a:off x="337949" y="2109476"/>
                <a:ext cx="34560" cy="222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899C57E-65F5-81C5-AD4C-4A95A6EA6E0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1829" y="2103356"/>
                  <a:ext cx="46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7E12F0B-65B8-EC1E-DDFA-48F07C7B4B9F}"/>
                    </a:ext>
                  </a:extLst>
                </p14:cNvPr>
                <p14:cNvContentPartPr/>
                <p14:nvPr/>
              </p14:nvContentPartPr>
              <p14:xfrm>
                <a:off x="390869" y="2495396"/>
                <a:ext cx="6120" cy="120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7E12F0B-65B8-EC1E-DDFA-48F07C7B4B9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4749" y="2489276"/>
                  <a:ext cx="18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0924A8B-595C-B7DD-D1B3-DD34527CB70C}"/>
                    </a:ext>
                  </a:extLst>
                </p14:cNvPr>
                <p14:cNvContentPartPr/>
                <p14:nvPr/>
              </p14:nvContentPartPr>
              <p14:xfrm>
                <a:off x="650429" y="1605116"/>
                <a:ext cx="230040" cy="12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0924A8B-595C-B7DD-D1B3-DD34527CB70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4309" y="1598996"/>
                  <a:ext cx="242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1B6902-9828-5C84-9F03-3A314C90C5E0}"/>
                    </a:ext>
                  </a:extLst>
                </p14:cNvPr>
                <p14:cNvContentPartPr/>
                <p14:nvPr/>
              </p14:nvContentPartPr>
              <p14:xfrm>
                <a:off x="1233629" y="1610156"/>
                <a:ext cx="278640" cy="38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1B6902-9828-5C84-9F03-3A314C90C5E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27509" y="1604036"/>
                  <a:ext cx="290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82348F-EB39-927E-210E-F7914975DCA4}"/>
                    </a:ext>
                  </a:extLst>
                </p14:cNvPr>
                <p14:cNvContentPartPr/>
                <p14:nvPr/>
              </p14:nvContentPartPr>
              <p14:xfrm>
                <a:off x="1865069" y="1675676"/>
                <a:ext cx="232200" cy="7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82348F-EB39-927E-210E-F7914975DCA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58949" y="1669556"/>
                  <a:ext cx="244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510377-8C1A-ECCA-8EB7-B942E1550C6C}"/>
                    </a:ext>
                  </a:extLst>
                </p14:cNvPr>
                <p14:cNvContentPartPr/>
                <p14:nvPr/>
              </p14:nvContentPartPr>
              <p14:xfrm>
                <a:off x="2455469" y="1637876"/>
                <a:ext cx="323640" cy="23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510377-8C1A-ECCA-8EB7-B942E1550C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49349" y="1631756"/>
                  <a:ext cx="335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5314F3-E662-AF51-0F53-AB2AA7AFF357}"/>
                    </a:ext>
                  </a:extLst>
                </p14:cNvPr>
                <p14:cNvContentPartPr/>
                <p14:nvPr/>
              </p14:nvContentPartPr>
              <p14:xfrm>
                <a:off x="3030749" y="1612676"/>
                <a:ext cx="306720" cy="12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5314F3-E662-AF51-0F53-AB2AA7AFF35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024629" y="1606556"/>
                  <a:ext cx="318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06963C-6521-F10D-9638-B54614A6BB1B}"/>
                    </a:ext>
                  </a:extLst>
                </p14:cNvPr>
                <p14:cNvContentPartPr/>
                <p14:nvPr/>
              </p14:nvContentPartPr>
              <p14:xfrm>
                <a:off x="3524309" y="1557236"/>
                <a:ext cx="317880" cy="4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06963C-6521-F10D-9638-B54614A6BB1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8189" y="1551116"/>
                  <a:ext cx="330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7F7477D-0F37-3BCC-F952-DEE1A322EF78}"/>
                    </a:ext>
                  </a:extLst>
                </p14:cNvPr>
                <p14:cNvContentPartPr/>
                <p14:nvPr/>
              </p14:nvContentPartPr>
              <p14:xfrm>
                <a:off x="4265549" y="1519436"/>
                <a:ext cx="282960" cy="2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7F7477D-0F37-3BCC-F952-DEE1A322EF7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59429" y="1513316"/>
                  <a:ext cx="295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4E3293-A0D0-F84A-490D-89F13F0FD165}"/>
                    </a:ext>
                  </a:extLst>
                </p14:cNvPr>
                <p14:cNvContentPartPr/>
                <p14:nvPr/>
              </p14:nvContentPartPr>
              <p14:xfrm>
                <a:off x="4794029" y="1519436"/>
                <a:ext cx="183960" cy="5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4E3293-A0D0-F84A-490D-89F13F0FD1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87909" y="1513316"/>
                  <a:ext cx="196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7EEE7B1-2441-A31A-0A90-56F3C26380D5}"/>
                    </a:ext>
                  </a:extLst>
                </p14:cNvPr>
                <p14:cNvContentPartPr/>
                <p14:nvPr/>
              </p14:nvContentPartPr>
              <p14:xfrm>
                <a:off x="4964669" y="1627796"/>
                <a:ext cx="17280" cy="247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7EEE7B1-2441-A31A-0A90-56F3C26380D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58549" y="1621676"/>
                  <a:ext cx="29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8041C1E-FC8C-B641-6C62-109C65579C78}"/>
                    </a:ext>
                  </a:extLst>
                </p14:cNvPr>
                <p14:cNvContentPartPr/>
                <p14:nvPr/>
              </p14:nvContentPartPr>
              <p14:xfrm>
                <a:off x="4873229" y="2119556"/>
                <a:ext cx="43560" cy="204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8041C1E-FC8C-B641-6C62-109C65579C7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67109" y="2113436"/>
                  <a:ext cx="5580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6DCB87D-015A-84F9-B7AC-1294255567F9}"/>
                  </a:ext>
                </a:extLst>
              </p14:cNvPr>
              <p14:cNvContentPartPr/>
              <p14:nvPr/>
            </p14:nvContentPartPr>
            <p14:xfrm>
              <a:off x="1321109" y="2283716"/>
              <a:ext cx="252720" cy="1389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6DCB87D-015A-84F9-B7AC-1294255567F9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314989" y="2277596"/>
                <a:ext cx="2649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A81A95A-71F6-8AFC-125B-A29AE4DD6C07}"/>
                  </a:ext>
                </a:extLst>
              </p14:cNvPr>
              <p14:cNvContentPartPr/>
              <p14:nvPr/>
            </p14:nvContentPartPr>
            <p14:xfrm>
              <a:off x="1478069" y="2326556"/>
              <a:ext cx="11520" cy="1666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A81A95A-71F6-8AFC-125B-A29AE4DD6C0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471949" y="2320436"/>
                <a:ext cx="2376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4FF7925-E248-F8AE-26B6-5BD8DCBE60F0}"/>
              </a:ext>
            </a:extLst>
          </p:cNvPr>
          <p:cNvGrpSpPr/>
          <p:nvPr/>
        </p:nvGrpSpPr>
        <p:grpSpPr>
          <a:xfrm>
            <a:off x="1743389" y="2079236"/>
            <a:ext cx="1314000" cy="484560"/>
            <a:chOff x="1743389" y="2079236"/>
            <a:chExt cx="131400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4AEBBD6-7E29-6155-D766-7F6F94CDF107}"/>
                    </a:ext>
                  </a:extLst>
                </p14:cNvPr>
                <p14:cNvContentPartPr/>
                <p14:nvPr/>
              </p14:nvContentPartPr>
              <p14:xfrm>
                <a:off x="1852829" y="2238356"/>
                <a:ext cx="135720" cy="170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4AEBBD6-7E29-6155-D766-7F6F94CDF10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46709" y="2232236"/>
                  <a:ext cx="147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612CFA-2716-7FE0-9A39-99C6FEBA90A3}"/>
                    </a:ext>
                  </a:extLst>
                </p14:cNvPr>
                <p14:cNvContentPartPr/>
                <p14:nvPr/>
              </p14:nvContentPartPr>
              <p14:xfrm>
                <a:off x="1898549" y="2298836"/>
                <a:ext cx="73080" cy="176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612CFA-2716-7FE0-9A39-99C6FEBA90A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92429" y="2292716"/>
                  <a:ext cx="85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9548CB1-CDE8-5A57-62F9-4F918938E44F}"/>
                    </a:ext>
                  </a:extLst>
                </p14:cNvPr>
                <p14:cNvContentPartPr/>
                <p14:nvPr/>
              </p14:nvContentPartPr>
              <p14:xfrm>
                <a:off x="2016269" y="2266076"/>
                <a:ext cx="245160" cy="187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9548CB1-CDE8-5A57-62F9-4F918938E44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10149" y="2259956"/>
                  <a:ext cx="257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E759130-3E70-C345-2EF1-194F0F68AB2A}"/>
                    </a:ext>
                  </a:extLst>
                </p14:cNvPr>
                <p14:cNvContentPartPr/>
                <p14:nvPr/>
              </p14:nvContentPartPr>
              <p14:xfrm>
                <a:off x="2371229" y="2286236"/>
                <a:ext cx="15480" cy="154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E759130-3E70-C345-2EF1-194F0F68AB2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65109" y="2280116"/>
                  <a:ext cx="27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83F6CF-54A9-A768-7053-06BA4FF914DC}"/>
                    </a:ext>
                  </a:extLst>
                </p14:cNvPr>
                <p14:cNvContentPartPr/>
                <p14:nvPr/>
              </p14:nvContentPartPr>
              <p14:xfrm>
                <a:off x="2492909" y="2235476"/>
                <a:ext cx="19080" cy="174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83F6CF-54A9-A768-7053-06BA4FF914D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86789" y="2229356"/>
                  <a:ext cx="31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27C1C1-BF3A-FFB3-874A-12B1344A447F}"/>
                    </a:ext>
                  </a:extLst>
                </p14:cNvPr>
                <p14:cNvContentPartPr/>
                <p14:nvPr/>
              </p14:nvContentPartPr>
              <p14:xfrm>
                <a:off x="2488949" y="2226116"/>
                <a:ext cx="97560" cy="2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27C1C1-BF3A-FFB3-874A-12B1344A44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82829" y="2219996"/>
                  <a:ext cx="1098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3713A9-4C2B-F9DC-9CA4-C3336651A605}"/>
                    </a:ext>
                  </a:extLst>
                </p14:cNvPr>
                <p14:cNvContentPartPr/>
                <p14:nvPr/>
              </p14:nvContentPartPr>
              <p14:xfrm>
                <a:off x="2487149" y="2240876"/>
                <a:ext cx="15480" cy="44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3713A9-4C2B-F9DC-9CA4-C3336651A60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81029" y="2234756"/>
                  <a:ext cx="2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77530A-1876-DE31-6B2D-F8ECA62C4752}"/>
                    </a:ext>
                  </a:extLst>
                </p14:cNvPr>
                <p14:cNvContentPartPr/>
                <p14:nvPr/>
              </p14:nvContentPartPr>
              <p14:xfrm>
                <a:off x="2488949" y="2245916"/>
                <a:ext cx="147240" cy="245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77530A-1876-DE31-6B2D-F8ECA62C47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482829" y="2239796"/>
                  <a:ext cx="159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EE6B47D-4E12-7172-C804-C7F1A2F4D544}"/>
                    </a:ext>
                  </a:extLst>
                </p14:cNvPr>
                <p14:cNvContentPartPr/>
                <p14:nvPr/>
              </p14:nvContentPartPr>
              <p14:xfrm>
                <a:off x="2769389" y="2276156"/>
                <a:ext cx="17280" cy="161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EE6B47D-4E12-7172-C804-C7F1A2F4D5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63269" y="2270036"/>
                  <a:ext cx="29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EC3DC8-CE2F-E141-9977-77ADABC7A8D5}"/>
                    </a:ext>
                  </a:extLst>
                </p14:cNvPr>
                <p14:cNvContentPartPr/>
                <p14:nvPr/>
              </p14:nvContentPartPr>
              <p14:xfrm>
                <a:off x="2873789" y="2202716"/>
                <a:ext cx="143280" cy="361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EC3DC8-CE2F-E141-9977-77ADABC7A8D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67669" y="2196596"/>
                  <a:ext cx="1555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141B7B0-5B9C-F0CD-87D7-90D809EE3680}"/>
                    </a:ext>
                  </a:extLst>
                </p14:cNvPr>
                <p14:cNvContentPartPr/>
                <p14:nvPr/>
              </p14:nvContentPartPr>
              <p14:xfrm>
                <a:off x="2847869" y="2324036"/>
                <a:ext cx="209520" cy="98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141B7B0-5B9C-F0CD-87D7-90D809EE368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841749" y="2317916"/>
                  <a:ext cx="221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450455-647F-E63B-B62E-EECF9E07AB8F}"/>
                    </a:ext>
                  </a:extLst>
                </p14:cNvPr>
                <p14:cNvContentPartPr/>
                <p14:nvPr/>
              </p14:nvContentPartPr>
              <p14:xfrm>
                <a:off x="1745549" y="2117036"/>
                <a:ext cx="3960" cy="2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450455-647F-E63B-B62E-EECF9E07AB8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39429" y="2110916"/>
                  <a:ext cx="16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3DA046F-4837-70EE-3C1E-5E03B7363EEC}"/>
                    </a:ext>
                  </a:extLst>
                </p14:cNvPr>
                <p14:cNvContentPartPr/>
                <p14:nvPr/>
              </p14:nvContentPartPr>
              <p14:xfrm>
                <a:off x="1749149" y="2119556"/>
                <a:ext cx="36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3DA046F-4837-70EE-3C1E-5E03B7363E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3029" y="21134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8D56507-5675-FF4A-39EA-C46C3EE9C3A7}"/>
                    </a:ext>
                  </a:extLst>
                </p14:cNvPr>
                <p14:cNvContentPartPr/>
                <p14:nvPr/>
              </p14:nvContentPartPr>
              <p14:xfrm>
                <a:off x="1743389" y="2117036"/>
                <a:ext cx="26640" cy="324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8D56507-5675-FF4A-39EA-C46C3EE9C3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37269" y="2110916"/>
                  <a:ext cx="38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37A9DF3-C7D3-18BE-A327-97C6DE9DE03F}"/>
                    </a:ext>
                  </a:extLst>
                </p14:cNvPr>
                <p14:cNvContentPartPr/>
                <p14:nvPr/>
              </p14:nvContentPartPr>
              <p14:xfrm>
                <a:off x="1767869" y="2079236"/>
                <a:ext cx="501120" cy="447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37A9DF3-C7D3-18BE-A327-97C6DE9DE0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1749" y="2073116"/>
                  <a:ext cx="51336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9E7EFA-96E3-4830-B683-A7DBE4587C76}"/>
              </a:ext>
            </a:extLst>
          </p:cNvPr>
          <p:cNvGrpSpPr/>
          <p:nvPr/>
        </p:nvGrpSpPr>
        <p:grpSpPr>
          <a:xfrm>
            <a:off x="4370669" y="2220356"/>
            <a:ext cx="258120" cy="253080"/>
            <a:chOff x="4370669" y="2220356"/>
            <a:chExt cx="2581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C0709F2-7714-5EC3-6CBB-039D2B80FA91}"/>
                    </a:ext>
                  </a:extLst>
                </p14:cNvPr>
                <p14:cNvContentPartPr/>
                <p14:nvPr/>
              </p14:nvContentPartPr>
              <p14:xfrm>
                <a:off x="4370669" y="2225396"/>
                <a:ext cx="22680" cy="178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C0709F2-7714-5EC3-6CBB-039D2B80FA9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64549" y="2219276"/>
                  <a:ext cx="34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B5A4D3-F5AC-16C4-0A54-3F81C7973093}"/>
                    </a:ext>
                  </a:extLst>
                </p14:cNvPr>
                <p14:cNvContentPartPr/>
                <p14:nvPr/>
              </p14:nvContentPartPr>
              <p14:xfrm>
                <a:off x="4467869" y="2220356"/>
                <a:ext cx="127440" cy="177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B5A4D3-F5AC-16C4-0A54-3F81C79730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61389" y="2214236"/>
                  <a:ext cx="139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1733BEB-9499-6A7C-3DC7-88EC42D8B3A4}"/>
                    </a:ext>
                  </a:extLst>
                </p14:cNvPr>
                <p14:cNvContentPartPr/>
                <p14:nvPr/>
              </p14:nvContentPartPr>
              <p14:xfrm>
                <a:off x="4445189" y="2266076"/>
                <a:ext cx="183600" cy="207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1733BEB-9499-6A7C-3DC7-88EC42D8B3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39069" y="2259956"/>
                  <a:ext cx="1958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189D1C9-D372-7A40-1E09-0A36BF5C459C}"/>
              </a:ext>
            </a:extLst>
          </p:cNvPr>
          <p:cNvGrpSpPr/>
          <p:nvPr/>
        </p:nvGrpSpPr>
        <p:grpSpPr>
          <a:xfrm>
            <a:off x="835469" y="2765396"/>
            <a:ext cx="228240" cy="247680"/>
            <a:chOff x="835469" y="2765396"/>
            <a:chExt cx="22824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20356F6-E863-646E-7554-B189D4F9240F}"/>
                    </a:ext>
                  </a:extLst>
                </p14:cNvPr>
                <p14:cNvContentPartPr/>
                <p14:nvPr/>
              </p14:nvContentPartPr>
              <p14:xfrm>
                <a:off x="835469" y="2805716"/>
                <a:ext cx="11520" cy="207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20356F6-E863-646E-7554-B189D4F9240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9349" y="2799596"/>
                  <a:ext cx="23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9F03935-C7FA-0450-CA8A-80E86783C7B5}"/>
                    </a:ext>
                  </a:extLst>
                </p14:cNvPr>
                <p14:cNvContentPartPr/>
                <p14:nvPr/>
              </p14:nvContentPartPr>
              <p14:xfrm>
                <a:off x="942029" y="2765396"/>
                <a:ext cx="121680" cy="230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9F03935-C7FA-0450-CA8A-80E86783C7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5909" y="2759276"/>
                  <a:ext cx="1339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ECE7F74-2553-7313-4F0C-B96E3693F443}"/>
              </a:ext>
            </a:extLst>
          </p:cNvPr>
          <p:cNvGrpSpPr/>
          <p:nvPr/>
        </p:nvGrpSpPr>
        <p:grpSpPr>
          <a:xfrm>
            <a:off x="1373669" y="2788076"/>
            <a:ext cx="131040" cy="199440"/>
            <a:chOff x="1373669" y="2788076"/>
            <a:chExt cx="13104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BA20CF0-2AA7-1381-0A5D-804193FE2C05}"/>
                    </a:ext>
                  </a:extLst>
                </p14:cNvPr>
                <p14:cNvContentPartPr/>
                <p14:nvPr/>
              </p14:nvContentPartPr>
              <p14:xfrm>
                <a:off x="1373669" y="2788076"/>
                <a:ext cx="131040" cy="157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BA20CF0-2AA7-1381-0A5D-804193FE2C0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67549" y="2781956"/>
                  <a:ext cx="143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87A85A2-55D2-6E87-71F3-9C074C34BB25}"/>
                    </a:ext>
                  </a:extLst>
                </p14:cNvPr>
                <p14:cNvContentPartPr/>
                <p14:nvPr/>
              </p14:nvContentPartPr>
              <p14:xfrm>
                <a:off x="1384829" y="2828396"/>
                <a:ext cx="101160" cy="159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87A85A2-55D2-6E87-71F3-9C074C34BB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78709" y="2822276"/>
                  <a:ext cx="1134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48E6A-0CE4-FD16-3240-67BB30A2E47F}"/>
              </a:ext>
            </a:extLst>
          </p:cNvPr>
          <p:cNvGrpSpPr/>
          <p:nvPr/>
        </p:nvGrpSpPr>
        <p:grpSpPr>
          <a:xfrm>
            <a:off x="1932389" y="2808956"/>
            <a:ext cx="145800" cy="199800"/>
            <a:chOff x="1932389" y="2808956"/>
            <a:chExt cx="14580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DB9A2AB-496D-C436-FF00-F44AE6E6B4C3}"/>
                    </a:ext>
                  </a:extLst>
                </p14:cNvPr>
                <p14:cNvContentPartPr/>
                <p14:nvPr/>
              </p14:nvContentPartPr>
              <p14:xfrm>
                <a:off x="1932389" y="2808956"/>
                <a:ext cx="37440" cy="199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DB9A2AB-496D-C436-FF00-F44AE6E6B4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26269" y="2802836"/>
                  <a:ext cx="49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D852C19-5918-20B3-FC9D-E08B07EF429E}"/>
                    </a:ext>
                  </a:extLst>
                </p14:cNvPr>
                <p14:cNvContentPartPr/>
                <p14:nvPr/>
              </p14:nvContentPartPr>
              <p14:xfrm>
                <a:off x="2057309" y="2815796"/>
                <a:ext cx="20880" cy="169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D852C19-5918-20B3-FC9D-E08B07EF42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51189" y="2809676"/>
                  <a:ext cx="33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E6051D7-28A7-8581-AFD5-D3D669BEE207}"/>
              </a:ext>
            </a:extLst>
          </p:cNvPr>
          <p:cNvGrpSpPr/>
          <p:nvPr/>
        </p:nvGrpSpPr>
        <p:grpSpPr>
          <a:xfrm>
            <a:off x="3189869" y="2157356"/>
            <a:ext cx="741960" cy="356040"/>
            <a:chOff x="3189869" y="2157356"/>
            <a:chExt cx="7419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4316F4C-06B5-7302-AA92-5A6B76071CD4}"/>
                    </a:ext>
                  </a:extLst>
                </p14:cNvPr>
                <p14:cNvContentPartPr/>
                <p14:nvPr/>
              </p14:nvContentPartPr>
              <p14:xfrm>
                <a:off x="3300029" y="2261036"/>
                <a:ext cx="7920" cy="166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4316F4C-06B5-7302-AA92-5A6B76071C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93909" y="2254916"/>
                  <a:ext cx="2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4BC358-B194-6E29-7607-62BF1FB5DB27}"/>
                    </a:ext>
                  </a:extLst>
                </p14:cNvPr>
                <p14:cNvContentPartPr/>
                <p14:nvPr/>
              </p14:nvContentPartPr>
              <p14:xfrm>
                <a:off x="3423149" y="2261036"/>
                <a:ext cx="17280" cy="174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4BC358-B194-6E29-7607-62BF1FB5DB2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17029" y="2254916"/>
                  <a:ext cx="29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4A1960C-E140-BEC7-A767-FA5E3B95A2A8}"/>
                    </a:ext>
                  </a:extLst>
                </p14:cNvPr>
                <p14:cNvContentPartPr/>
                <p14:nvPr/>
              </p14:nvContentPartPr>
              <p14:xfrm>
                <a:off x="3712949" y="2227916"/>
                <a:ext cx="141840" cy="202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4A1960C-E140-BEC7-A767-FA5E3B95A2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06829" y="2221796"/>
                  <a:ext cx="154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2E6B882-7665-84CC-A1D4-C84088B71DE4}"/>
                    </a:ext>
                  </a:extLst>
                </p14:cNvPr>
                <p14:cNvContentPartPr/>
                <p14:nvPr/>
              </p14:nvContentPartPr>
              <p14:xfrm>
                <a:off x="3916349" y="2273636"/>
                <a:ext cx="15480" cy="126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2E6B882-7665-84CC-A1D4-C84088B71DE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10229" y="2267516"/>
                  <a:ext cx="27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3BE352E-7EF3-F1DA-1E7E-EE27E1424BAE}"/>
                    </a:ext>
                  </a:extLst>
                </p14:cNvPr>
                <p14:cNvContentPartPr/>
                <p14:nvPr/>
              </p14:nvContentPartPr>
              <p14:xfrm>
                <a:off x="3189869" y="2157356"/>
                <a:ext cx="280800" cy="275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3BE352E-7EF3-F1DA-1E7E-EE27E1424BA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83749" y="2151236"/>
                  <a:ext cx="293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CCAF27C-63EF-DA28-4477-18BAC5B27A41}"/>
                    </a:ext>
                  </a:extLst>
                </p14:cNvPr>
                <p14:cNvContentPartPr/>
                <p14:nvPr/>
              </p14:nvContentPartPr>
              <p14:xfrm>
                <a:off x="3193469" y="2472716"/>
                <a:ext cx="372240" cy="18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CCAF27C-63EF-DA28-4477-18BAC5B27A4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87349" y="2466596"/>
                  <a:ext cx="38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4CD911F-FB15-854A-7044-871D3EDDEDEC}"/>
                    </a:ext>
                  </a:extLst>
                </p14:cNvPr>
                <p14:cNvContentPartPr/>
                <p14:nvPr/>
              </p14:nvContentPartPr>
              <p14:xfrm>
                <a:off x="3489029" y="2192636"/>
                <a:ext cx="144360" cy="320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4CD911F-FB15-854A-7044-871D3EDDED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82909" y="2186516"/>
                  <a:ext cx="1566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A9F7EC8-EBAA-A05B-6D7B-343E0739FF5C}"/>
              </a:ext>
            </a:extLst>
          </p:cNvPr>
          <p:cNvGrpSpPr/>
          <p:nvPr/>
        </p:nvGrpSpPr>
        <p:grpSpPr>
          <a:xfrm>
            <a:off x="3312989" y="2715716"/>
            <a:ext cx="676800" cy="274320"/>
            <a:chOff x="3312989" y="2715716"/>
            <a:chExt cx="6768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669D8F-A8E1-8FD0-207E-C1D002CBE334}"/>
                    </a:ext>
                  </a:extLst>
                </p14:cNvPr>
                <p14:cNvContentPartPr/>
                <p14:nvPr/>
              </p14:nvContentPartPr>
              <p14:xfrm>
                <a:off x="3338189" y="2742716"/>
                <a:ext cx="111600" cy="207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669D8F-A8E1-8FD0-207E-C1D002CBE3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32069" y="2736596"/>
                  <a:ext cx="123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6617381-47B4-465C-CB18-F1AA41FF0A5A}"/>
                    </a:ext>
                  </a:extLst>
                </p14:cNvPr>
                <p14:cNvContentPartPr/>
                <p14:nvPr/>
              </p14:nvContentPartPr>
              <p14:xfrm>
                <a:off x="3312989" y="2803196"/>
                <a:ext cx="123840" cy="186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6617381-47B4-465C-CB18-F1AA41FF0A5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06869" y="2797076"/>
                  <a:ext cx="13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77EBB46-ECE3-A4D3-854C-8F598CED85B6}"/>
                    </a:ext>
                  </a:extLst>
                </p14:cNvPr>
                <p14:cNvContentPartPr/>
                <p14:nvPr/>
              </p14:nvContentPartPr>
              <p14:xfrm>
                <a:off x="3529709" y="2770436"/>
                <a:ext cx="95760" cy="164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77EBB46-ECE3-A4D3-854C-8F598CED85B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23589" y="2764316"/>
                  <a:ext cx="108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C33B7E-CC08-9A70-F694-EBCAE2D3E370}"/>
                    </a:ext>
                  </a:extLst>
                </p14:cNvPr>
                <p14:cNvContentPartPr/>
                <p14:nvPr/>
              </p14:nvContentPartPr>
              <p14:xfrm>
                <a:off x="3772709" y="2715716"/>
                <a:ext cx="131760" cy="251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C33B7E-CC08-9A70-F694-EBCAE2D3E37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66589" y="2709596"/>
                  <a:ext cx="144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937D45-2329-7923-8F8D-439A7FA80BB8}"/>
                    </a:ext>
                  </a:extLst>
                </p14:cNvPr>
                <p14:cNvContentPartPr/>
                <p14:nvPr/>
              </p14:nvContentPartPr>
              <p14:xfrm>
                <a:off x="3972509" y="2742716"/>
                <a:ext cx="17280" cy="169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937D45-2329-7923-8F8D-439A7FA80BB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66389" y="2736596"/>
                  <a:ext cx="295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8EFA62C-C25C-232A-B19A-D08A6C23659C}"/>
              </a:ext>
            </a:extLst>
          </p:cNvPr>
          <p:cNvGrpSpPr/>
          <p:nvPr/>
        </p:nvGrpSpPr>
        <p:grpSpPr>
          <a:xfrm>
            <a:off x="2221829" y="2636876"/>
            <a:ext cx="841320" cy="431640"/>
            <a:chOff x="2221829" y="2636876"/>
            <a:chExt cx="84132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2667414-A547-3A9E-C49C-7742100CA0DB}"/>
                    </a:ext>
                  </a:extLst>
                </p14:cNvPr>
                <p14:cNvContentPartPr/>
                <p14:nvPr/>
              </p14:nvContentPartPr>
              <p14:xfrm>
                <a:off x="2347109" y="2841716"/>
                <a:ext cx="2160" cy="140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2667414-A547-3A9E-C49C-7742100CA0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40989" y="2835596"/>
                  <a:ext cx="14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84891AF-FB8C-514E-95C4-139D98EB6E88}"/>
                    </a:ext>
                  </a:extLst>
                </p14:cNvPr>
                <p14:cNvContentPartPr/>
                <p14:nvPr/>
              </p14:nvContentPartPr>
              <p14:xfrm>
                <a:off x="2479589" y="2752796"/>
                <a:ext cx="120240" cy="12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84891AF-FB8C-514E-95C4-139D98EB6E8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73469" y="2746676"/>
                  <a:ext cx="132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E4FE9CF-9BB0-87AB-B9EB-59D2697CD940}"/>
                    </a:ext>
                  </a:extLst>
                </p14:cNvPr>
                <p14:cNvContentPartPr/>
                <p14:nvPr/>
              </p14:nvContentPartPr>
              <p14:xfrm>
                <a:off x="2442149" y="2775476"/>
                <a:ext cx="137520" cy="253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E4FE9CF-9BB0-87AB-B9EB-59D2697CD9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36029" y="2769356"/>
                  <a:ext cx="149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6B9D9A9-A206-0F87-1509-F815343F211F}"/>
                    </a:ext>
                  </a:extLst>
                </p14:cNvPr>
                <p14:cNvContentPartPr/>
                <p14:nvPr/>
              </p14:nvContentPartPr>
              <p14:xfrm>
                <a:off x="2804669" y="2838476"/>
                <a:ext cx="13320" cy="171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6B9D9A9-A206-0F87-1509-F815343F21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8549" y="2832356"/>
                  <a:ext cx="25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7D20F8B-E3CC-722A-6DD7-20988897136A}"/>
                    </a:ext>
                  </a:extLst>
                </p14:cNvPr>
                <p14:cNvContentPartPr/>
                <p14:nvPr/>
              </p14:nvContentPartPr>
              <p14:xfrm>
                <a:off x="2879549" y="2760356"/>
                <a:ext cx="140760" cy="302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7D20F8B-E3CC-722A-6DD7-20988897136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73429" y="2754236"/>
                  <a:ext cx="153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95FEF5E-CBAF-4A4F-2A77-F34960937447}"/>
                    </a:ext>
                  </a:extLst>
                </p14:cNvPr>
                <p14:cNvContentPartPr/>
                <p14:nvPr/>
              </p14:nvContentPartPr>
              <p14:xfrm>
                <a:off x="2907629" y="2909036"/>
                <a:ext cx="155520" cy="55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95FEF5E-CBAF-4A4F-2A77-F3496093744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01509" y="2902916"/>
                  <a:ext cx="16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8C2505-BD03-D3D7-D7B3-AE337A259E8D}"/>
                    </a:ext>
                  </a:extLst>
                </p14:cNvPr>
                <p14:cNvContentPartPr/>
                <p14:nvPr/>
              </p14:nvContentPartPr>
              <p14:xfrm>
                <a:off x="2221829" y="2667116"/>
                <a:ext cx="56520" cy="335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8C2505-BD03-D3D7-D7B3-AE337A259E8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15709" y="2660996"/>
                  <a:ext cx="687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8B085D7-AE40-6594-FD39-083F3A5604C3}"/>
                    </a:ext>
                  </a:extLst>
                </p14:cNvPr>
                <p14:cNvContentPartPr/>
                <p14:nvPr/>
              </p14:nvContentPartPr>
              <p14:xfrm>
                <a:off x="2257469" y="2636876"/>
                <a:ext cx="420840" cy="431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8B085D7-AE40-6594-FD39-083F3A5604C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51349" y="2630756"/>
                  <a:ext cx="43308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03F9CAB-B287-81D7-ACE2-AE6696DFF072}"/>
              </a:ext>
            </a:extLst>
          </p:cNvPr>
          <p:cNvGrpSpPr/>
          <p:nvPr/>
        </p:nvGrpSpPr>
        <p:grpSpPr>
          <a:xfrm>
            <a:off x="4328909" y="2570996"/>
            <a:ext cx="393840" cy="482760"/>
            <a:chOff x="4328909" y="2570996"/>
            <a:chExt cx="3938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B481B8-FD61-FAC4-4598-D2C74AD789BB}"/>
                    </a:ext>
                  </a:extLst>
                </p14:cNvPr>
                <p14:cNvContentPartPr/>
                <p14:nvPr/>
              </p14:nvContentPartPr>
              <p14:xfrm>
                <a:off x="4359149" y="2702396"/>
                <a:ext cx="36000" cy="207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B481B8-FD61-FAC4-4598-D2C74AD789B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53029" y="2696276"/>
                  <a:ext cx="48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BBF0E4-635B-484D-783E-D04F6898C88F}"/>
                    </a:ext>
                  </a:extLst>
                </p14:cNvPr>
                <p14:cNvContentPartPr/>
                <p14:nvPr/>
              </p14:nvContentPartPr>
              <p14:xfrm>
                <a:off x="4480829" y="2677196"/>
                <a:ext cx="155520" cy="197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BBF0E4-635B-484D-783E-D04F6898C8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74709" y="2671076"/>
                  <a:ext cx="167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FA8B435-C832-0D4D-4F0A-9834BA76E092}"/>
                    </a:ext>
                  </a:extLst>
                </p14:cNvPr>
                <p14:cNvContentPartPr/>
                <p14:nvPr/>
              </p14:nvContentPartPr>
              <p14:xfrm>
                <a:off x="4518269" y="2709956"/>
                <a:ext cx="136800" cy="232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FA8B435-C832-0D4D-4F0A-9834BA76E09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12149" y="2703836"/>
                  <a:ext cx="149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ECE1C51-D720-6F9F-1D79-EEA73D9BA525}"/>
                    </a:ext>
                  </a:extLst>
                </p14:cNvPr>
                <p14:cNvContentPartPr/>
                <p14:nvPr/>
              </p14:nvContentPartPr>
              <p14:xfrm>
                <a:off x="4328909" y="2570996"/>
                <a:ext cx="393840" cy="482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ECE1C51-D720-6F9F-1D79-EEA73D9BA52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22789" y="2564876"/>
                  <a:ext cx="406080" cy="49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CD534B3-7F70-00A2-2127-D50B73DA6F5B}"/>
                  </a:ext>
                </a:extLst>
              </p14:cNvPr>
              <p14:cNvContentPartPr/>
              <p14:nvPr/>
            </p14:nvContentPartPr>
            <p14:xfrm>
              <a:off x="463589" y="3274796"/>
              <a:ext cx="80640" cy="28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CD534B3-7F70-00A2-2127-D50B73DA6F5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57469" y="3268676"/>
                <a:ext cx="92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A975180-F064-1CDF-7641-EC2F4E537979}"/>
                  </a:ext>
                </a:extLst>
              </p14:cNvPr>
              <p14:cNvContentPartPr/>
              <p14:nvPr/>
            </p14:nvContentPartPr>
            <p14:xfrm>
              <a:off x="773909" y="3312596"/>
              <a:ext cx="77040" cy="154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A975180-F064-1CDF-7641-EC2F4E53797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67789" y="3306476"/>
                <a:ext cx="89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0C8A04F-F29F-0D06-FE70-870188AD2757}"/>
                  </a:ext>
                </a:extLst>
              </p14:cNvPr>
              <p14:cNvContentPartPr/>
              <p14:nvPr/>
            </p14:nvContentPartPr>
            <p14:xfrm>
              <a:off x="1171709" y="3340316"/>
              <a:ext cx="110520" cy="457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0C8A04F-F29F-0D06-FE70-870188AD275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165589" y="3334196"/>
                <a:ext cx="122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45043E8-608B-6579-95D2-78A0CFE253CF}"/>
                  </a:ext>
                </a:extLst>
              </p14:cNvPr>
              <p14:cNvContentPartPr/>
              <p14:nvPr/>
            </p14:nvContentPartPr>
            <p14:xfrm>
              <a:off x="1539989" y="3330236"/>
              <a:ext cx="54720" cy="154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45043E8-608B-6579-95D2-78A0CFE253CF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533869" y="3324116"/>
                <a:ext cx="66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D8A596F-5C0C-76C5-6AB2-87F84E6D909D}"/>
                  </a:ext>
                </a:extLst>
              </p14:cNvPr>
              <p14:cNvContentPartPr/>
              <p14:nvPr/>
            </p14:nvContentPartPr>
            <p14:xfrm>
              <a:off x="4364909" y="3264716"/>
              <a:ext cx="258120" cy="154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D8A596F-5C0C-76C5-6AB2-87F84E6D909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358789" y="3258596"/>
                <a:ext cx="270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2C10BDF-3A63-4D63-89F7-1230E6E760EF}"/>
                  </a:ext>
                </a:extLst>
              </p14:cNvPr>
              <p14:cNvContentPartPr/>
              <p14:nvPr/>
            </p14:nvContentPartPr>
            <p14:xfrm>
              <a:off x="4985189" y="2606276"/>
              <a:ext cx="13320" cy="1339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2C10BDF-3A63-4D63-89F7-1230E6E760E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979069" y="2600156"/>
                <a:ext cx="25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08410A8-B9E1-57DE-1960-6913EE82192D}"/>
                  </a:ext>
                </a:extLst>
              </p14:cNvPr>
              <p14:cNvContentPartPr/>
              <p14:nvPr/>
            </p14:nvContentPartPr>
            <p14:xfrm>
              <a:off x="4974029" y="2888876"/>
              <a:ext cx="17280" cy="1062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08410A8-B9E1-57DE-1960-6913EE82192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967909" y="2882756"/>
                <a:ext cx="29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0D2B1CE-E043-1BBE-6FF1-7AF7710DE8A7}"/>
                  </a:ext>
                </a:extLst>
              </p14:cNvPr>
              <p14:cNvContentPartPr/>
              <p14:nvPr/>
            </p14:nvContentPartPr>
            <p14:xfrm>
              <a:off x="4979789" y="3151316"/>
              <a:ext cx="2160" cy="658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0D2B1CE-E043-1BBE-6FF1-7AF7710DE8A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973669" y="3145196"/>
                <a:ext cx="1440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AB036DA-F397-798B-9168-DD327F9B6763}"/>
              </a:ext>
            </a:extLst>
          </p:cNvPr>
          <p:cNvGrpSpPr/>
          <p:nvPr/>
        </p:nvGrpSpPr>
        <p:grpSpPr>
          <a:xfrm>
            <a:off x="805589" y="3499436"/>
            <a:ext cx="201960" cy="244440"/>
            <a:chOff x="805589" y="3499436"/>
            <a:chExt cx="20196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A13C4EF-3290-25F4-4BED-A33C827D7324}"/>
                    </a:ext>
                  </a:extLst>
                </p14:cNvPr>
                <p14:cNvContentPartPr/>
                <p14:nvPr/>
              </p14:nvContentPartPr>
              <p14:xfrm>
                <a:off x="805589" y="3562436"/>
                <a:ext cx="360" cy="181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A13C4EF-3290-25F4-4BED-A33C827D732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9469" y="3556316"/>
                  <a:ext cx="12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A224702-0B88-1EDC-77B2-D46C841E44AD}"/>
                    </a:ext>
                  </a:extLst>
                </p14:cNvPr>
                <p14:cNvContentPartPr/>
                <p14:nvPr/>
              </p14:nvContentPartPr>
              <p14:xfrm>
                <a:off x="898469" y="3499436"/>
                <a:ext cx="109080" cy="217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A224702-0B88-1EDC-77B2-D46C841E44A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2349" y="3493316"/>
                  <a:ext cx="1213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C26DF6C-E19D-0212-4B22-34ADAB789846}"/>
              </a:ext>
            </a:extLst>
          </p:cNvPr>
          <p:cNvGrpSpPr/>
          <p:nvPr/>
        </p:nvGrpSpPr>
        <p:grpSpPr>
          <a:xfrm>
            <a:off x="1500749" y="3547316"/>
            <a:ext cx="183600" cy="214560"/>
            <a:chOff x="1500749" y="3547316"/>
            <a:chExt cx="18360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D67C17-4E13-AEBD-282F-F3B3ED4F54EB}"/>
                    </a:ext>
                  </a:extLst>
                </p14:cNvPr>
                <p14:cNvContentPartPr/>
                <p14:nvPr/>
              </p14:nvContentPartPr>
              <p14:xfrm>
                <a:off x="1500749" y="3547316"/>
                <a:ext cx="183600" cy="192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D67C17-4E13-AEBD-282F-F3B3ED4F54E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94629" y="3541196"/>
                  <a:ext cx="195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DF5540F-3B12-70ED-D61B-242C17D12801}"/>
                    </a:ext>
                  </a:extLst>
                </p14:cNvPr>
                <p14:cNvContentPartPr/>
                <p14:nvPr/>
              </p14:nvContentPartPr>
              <p14:xfrm>
                <a:off x="1519469" y="3592676"/>
                <a:ext cx="95760" cy="169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DF5540F-3B12-70ED-D61B-242C17D1280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13349" y="3586556"/>
                  <a:ext cx="10800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C3BCC67-064D-75CB-A591-D8F532460EC2}"/>
                  </a:ext>
                </a:extLst>
              </p14:cNvPr>
              <p14:cNvContentPartPr/>
              <p14:nvPr/>
            </p14:nvContentPartPr>
            <p14:xfrm>
              <a:off x="1913669" y="3297476"/>
              <a:ext cx="189000" cy="205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C3BCC67-064D-75CB-A591-D8F532460EC2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907549" y="3291356"/>
                <a:ext cx="201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D57621D-AA43-A76F-E018-E44C1E7AB418}"/>
                  </a:ext>
                </a:extLst>
              </p14:cNvPr>
              <p14:cNvContentPartPr/>
              <p14:nvPr/>
            </p14:nvContentPartPr>
            <p14:xfrm>
              <a:off x="2320829" y="3340316"/>
              <a:ext cx="232200" cy="205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D57621D-AA43-A76F-E018-E44C1E7AB41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314709" y="3334196"/>
                <a:ext cx="244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110A478-D074-96D4-16F1-97DDAE7DFD42}"/>
                  </a:ext>
                </a:extLst>
              </p14:cNvPr>
              <p14:cNvContentPartPr/>
              <p14:nvPr/>
            </p14:nvContentPartPr>
            <p14:xfrm>
              <a:off x="2365829" y="3544436"/>
              <a:ext cx="11520" cy="1591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110A478-D074-96D4-16F1-97DDAE7DFD4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359709" y="3538316"/>
                <a:ext cx="237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62AE088-CEDA-DE0B-F468-CC367BAA062B}"/>
                  </a:ext>
                </a:extLst>
              </p14:cNvPr>
              <p14:cNvContentPartPr/>
              <p14:nvPr/>
            </p14:nvContentPartPr>
            <p14:xfrm>
              <a:off x="2399309" y="3499436"/>
              <a:ext cx="208080" cy="1648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62AE088-CEDA-DE0B-F468-CC367BAA062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393189" y="3493316"/>
                <a:ext cx="220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37D88FD-B0B9-96EC-CBFE-448F439A62C4}"/>
                  </a:ext>
                </a:extLst>
              </p14:cNvPr>
              <p14:cNvContentPartPr/>
              <p14:nvPr/>
            </p14:nvContentPartPr>
            <p14:xfrm>
              <a:off x="2494709" y="3529676"/>
              <a:ext cx="20880" cy="3056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37D88FD-B0B9-96EC-CBFE-448F439A62C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488589" y="3523556"/>
                <a:ext cx="331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3C46F81-CE4F-242B-3700-CC75A4EAFCB7}"/>
                  </a:ext>
                </a:extLst>
              </p14:cNvPr>
              <p14:cNvContentPartPr/>
              <p14:nvPr/>
            </p14:nvContentPartPr>
            <p14:xfrm>
              <a:off x="1872629" y="3547316"/>
              <a:ext cx="22680" cy="1767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3C46F81-CE4F-242B-3700-CC75A4EAFCB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866509" y="3541196"/>
                <a:ext cx="349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0F414A5-A037-67C7-3C12-BDB9B59A37AD}"/>
                  </a:ext>
                </a:extLst>
              </p14:cNvPr>
              <p14:cNvContentPartPr/>
              <p14:nvPr/>
            </p14:nvContentPartPr>
            <p14:xfrm>
              <a:off x="1999349" y="3524636"/>
              <a:ext cx="7920" cy="2073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0F414A5-A037-67C7-3C12-BDB9B59A37A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993229" y="3518516"/>
                <a:ext cx="20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D94815A-2DDB-44BF-AC0F-0F1FDDA476AE}"/>
                  </a:ext>
                </a:extLst>
              </p14:cNvPr>
              <p14:cNvContentPartPr/>
              <p14:nvPr/>
            </p14:nvContentPartPr>
            <p14:xfrm>
              <a:off x="2256389" y="3365516"/>
              <a:ext cx="443520" cy="4834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D94815A-2DDB-44BF-AC0F-0F1FDDA476A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250269" y="3359396"/>
                <a:ext cx="45576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82ED6BF-9621-4DA1-A0E8-FEC4F56A5ACD}"/>
                  </a:ext>
                </a:extLst>
              </p14:cNvPr>
              <p14:cNvContentPartPr/>
              <p14:nvPr/>
            </p14:nvContentPartPr>
            <p14:xfrm>
              <a:off x="1701989" y="3352196"/>
              <a:ext cx="450000" cy="4680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82ED6BF-9621-4DA1-A0E8-FEC4F56A5AC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695869" y="3346076"/>
                <a:ext cx="462240" cy="48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647CA75-D65E-021C-897C-7EBF84328107}"/>
              </a:ext>
            </a:extLst>
          </p:cNvPr>
          <p:cNvGrpSpPr/>
          <p:nvPr/>
        </p:nvGrpSpPr>
        <p:grpSpPr>
          <a:xfrm>
            <a:off x="797669" y="4134116"/>
            <a:ext cx="245520" cy="273600"/>
            <a:chOff x="797669" y="4134116"/>
            <a:chExt cx="24552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E57286C-6B77-102F-69CC-1C6CC6B73CE2}"/>
                    </a:ext>
                  </a:extLst>
                </p14:cNvPr>
                <p14:cNvContentPartPr/>
                <p14:nvPr/>
              </p14:nvContentPartPr>
              <p14:xfrm>
                <a:off x="797669" y="4134116"/>
                <a:ext cx="245520" cy="172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E57286C-6B77-102F-69CC-1C6CC6B73CE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91549" y="4127996"/>
                  <a:ext cx="257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F7BDE96-D222-5996-0CA0-EDBC944521EA}"/>
                    </a:ext>
                  </a:extLst>
                </p14:cNvPr>
                <p14:cNvContentPartPr/>
                <p14:nvPr/>
              </p14:nvContentPartPr>
              <p14:xfrm>
                <a:off x="932669" y="4192796"/>
                <a:ext cx="32040" cy="214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F7BDE96-D222-5996-0CA0-EDBC944521E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6549" y="4186676"/>
                  <a:ext cx="442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F6D6D14-F355-83D7-8E84-2D7804F05B3F}"/>
              </a:ext>
            </a:extLst>
          </p:cNvPr>
          <p:cNvGrpSpPr/>
          <p:nvPr/>
        </p:nvGrpSpPr>
        <p:grpSpPr>
          <a:xfrm>
            <a:off x="1896389" y="4109636"/>
            <a:ext cx="278280" cy="238680"/>
            <a:chOff x="1896389" y="4109636"/>
            <a:chExt cx="27828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F0BE55-2256-18C8-2F0E-4A7857D3DF07}"/>
                    </a:ext>
                  </a:extLst>
                </p14:cNvPr>
                <p14:cNvContentPartPr/>
                <p14:nvPr/>
              </p14:nvContentPartPr>
              <p14:xfrm>
                <a:off x="1896389" y="4112156"/>
                <a:ext cx="30600" cy="209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F0BE55-2256-18C8-2F0E-4A7857D3DF0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90269" y="4106036"/>
                  <a:ext cx="4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55C94F8-6CC2-4D06-BCB2-399AAC573EE3}"/>
                    </a:ext>
                  </a:extLst>
                </p14:cNvPr>
                <p14:cNvContentPartPr/>
                <p14:nvPr/>
              </p14:nvContentPartPr>
              <p14:xfrm>
                <a:off x="2012669" y="4109636"/>
                <a:ext cx="162000" cy="238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55C94F8-6CC2-4D06-BCB2-399AAC573EE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06549" y="4103516"/>
                  <a:ext cx="17424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519EE2B-BC68-28B8-1AB6-1C7A47D0744F}"/>
              </a:ext>
            </a:extLst>
          </p:cNvPr>
          <p:cNvGrpSpPr/>
          <p:nvPr/>
        </p:nvGrpSpPr>
        <p:grpSpPr>
          <a:xfrm>
            <a:off x="1300589" y="3981116"/>
            <a:ext cx="387000" cy="421920"/>
            <a:chOff x="1300589" y="3981116"/>
            <a:chExt cx="38700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290E529-E3CF-9C1B-9EE1-16E455C517DD}"/>
                    </a:ext>
                  </a:extLst>
                </p14:cNvPr>
                <p14:cNvContentPartPr/>
                <p14:nvPr/>
              </p14:nvContentPartPr>
              <p14:xfrm>
                <a:off x="1423349" y="4152476"/>
                <a:ext cx="8640" cy="183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290E529-E3CF-9C1B-9EE1-16E455C517D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17229" y="4146356"/>
                  <a:ext cx="20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169D1E0-CDD7-4AF9-F5AC-6676BCCD83E1}"/>
                    </a:ext>
                  </a:extLst>
                </p14:cNvPr>
                <p14:cNvContentPartPr/>
                <p14:nvPr/>
              </p14:nvContentPartPr>
              <p14:xfrm>
                <a:off x="1565909" y="4129796"/>
                <a:ext cx="1800" cy="249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169D1E0-CDD7-4AF9-F5AC-6676BCCD83E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59789" y="4123676"/>
                  <a:ext cx="14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94AA705-29A7-7D4C-B934-68589C2235D0}"/>
                    </a:ext>
                  </a:extLst>
                </p14:cNvPr>
                <p14:cNvContentPartPr/>
                <p14:nvPr/>
              </p14:nvContentPartPr>
              <p14:xfrm>
                <a:off x="1300589" y="3981116"/>
                <a:ext cx="387000" cy="421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94AA705-29A7-7D4C-B934-68589C2235D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94469" y="3974996"/>
                  <a:ext cx="39924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935A1B2-26FC-63FA-FF25-EB3AA1936633}"/>
              </a:ext>
            </a:extLst>
          </p:cNvPr>
          <p:cNvGrpSpPr/>
          <p:nvPr/>
        </p:nvGrpSpPr>
        <p:grpSpPr>
          <a:xfrm>
            <a:off x="5071457" y="918956"/>
            <a:ext cx="419040" cy="345960"/>
            <a:chOff x="5071457" y="918956"/>
            <a:chExt cx="41904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90993AC-290A-F67D-E8EC-EC9FA5ECE29D}"/>
                    </a:ext>
                  </a:extLst>
                </p14:cNvPr>
                <p14:cNvContentPartPr/>
                <p14:nvPr/>
              </p14:nvContentPartPr>
              <p14:xfrm>
                <a:off x="5071457" y="1083476"/>
                <a:ext cx="142200" cy="122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90993AC-290A-F67D-E8EC-EC9FA5ECE2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65337" y="1077356"/>
                  <a:ext cx="154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5E1F951-9891-1FFF-AA86-47D0F44317E5}"/>
                    </a:ext>
                  </a:extLst>
                </p14:cNvPr>
                <p14:cNvContentPartPr/>
                <p14:nvPr/>
              </p14:nvContentPartPr>
              <p14:xfrm>
                <a:off x="5125457" y="1022276"/>
                <a:ext cx="28440" cy="1616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5E1F951-9891-1FFF-AA86-47D0F44317E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19337" y="1016156"/>
                  <a:ext cx="4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CC593C8-D2F2-FA9B-9878-DEB2A577A229}"/>
                    </a:ext>
                  </a:extLst>
                </p14:cNvPr>
                <p14:cNvContentPartPr/>
                <p14:nvPr/>
              </p14:nvContentPartPr>
              <p14:xfrm>
                <a:off x="5289977" y="918956"/>
                <a:ext cx="180720" cy="345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CC593C8-D2F2-FA9B-9878-DEB2A577A22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83857" y="912836"/>
                  <a:ext cx="192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B09AFC9-51D0-F0CB-EADE-AA3935F3BA1D}"/>
                    </a:ext>
                  </a:extLst>
                </p14:cNvPr>
                <p14:cNvContentPartPr/>
                <p14:nvPr/>
              </p14:nvContentPartPr>
              <p14:xfrm>
                <a:off x="5336777" y="1060436"/>
                <a:ext cx="153720" cy="1087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B09AFC9-51D0-F0CB-EADE-AA3935F3BA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30657" y="1054316"/>
                  <a:ext cx="16596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AB5FE4E7-8A70-28EC-7B94-2DB208FFFD2F}"/>
                  </a:ext>
                </a:extLst>
              </p14:cNvPr>
              <p14:cNvContentPartPr/>
              <p14:nvPr/>
            </p14:nvContentPartPr>
            <p14:xfrm>
              <a:off x="4153817" y="1055396"/>
              <a:ext cx="7920" cy="759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AB5FE4E7-8A70-28EC-7B94-2DB208FFFD2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147697" y="1049276"/>
                <a:ext cx="2016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2" name="Group 391">
            <a:extLst>
              <a:ext uri="{FF2B5EF4-FFF2-40B4-BE49-F238E27FC236}">
                <a16:creationId xmlns:a16="http://schemas.microsoft.com/office/drawing/2014/main" id="{61E68637-AEAF-68AB-2BDF-4CD4736213D9}"/>
              </a:ext>
            </a:extLst>
          </p:cNvPr>
          <p:cNvGrpSpPr/>
          <p:nvPr/>
        </p:nvGrpSpPr>
        <p:grpSpPr>
          <a:xfrm>
            <a:off x="703577" y="4643516"/>
            <a:ext cx="2099880" cy="1126440"/>
            <a:chOff x="703577" y="4643516"/>
            <a:chExt cx="2099880" cy="11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AC4266D-79E3-F501-A350-DD4E7461C7EC}"/>
                    </a:ext>
                  </a:extLst>
                </p14:cNvPr>
                <p14:cNvContentPartPr/>
                <p14:nvPr/>
              </p14:nvContentPartPr>
              <p14:xfrm>
                <a:off x="738497" y="4808396"/>
                <a:ext cx="246960" cy="185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AC4266D-79E3-F501-A350-DD4E7461C7E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2377" y="4802276"/>
                  <a:ext cx="259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3219A45-7519-6EAC-F98E-08C475D65B45}"/>
                    </a:ext>
                  </a:extLst>
                </p14:cNvPr>
                <p14:cNvContentPartPr/>
                <p14:nvPr/>
              </p14:nvContentPartPr>
              <p14:xfrm>
                <a:off x="869177" y="4871396"/>
                <a:ext cx="15480" cy="212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3219A45-7519-6EAC-F98E-08C475D65B4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3057" y="4865276"/>
                  <a:ext cx="27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ECBE8BE-9E9C-DC22-0F7A-06744719D082}"/>
                    </a:ext>
                  </a:extLst>
                </p14:cNvPr>
                <p14:cNvContentPartPr/>
                <p14:nvPr/>
              </p14:nvContentPartPr>
              <p14:xfrm>
                <a:off x="1378937" y="4826036"/>
                <a:ext cx="10080" cy="2023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ECBE8BE-9E9C-DC22-0F7A-06744719D08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372817" y="4819916"/>
                  <a:ext cx="22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FF586FE-D4CD-0E6D-3D29-EDD7A6E9C392}"/>
                    </a:ext>
                  </a:extLst>
                </p14:cNvPr>
                <p14:cNvContentPartPr/>
                <p14:nvPr/>
              </p14:nvContentPartPr>
              <p14:xfrm>
                <a:off x="1504577" y="4826036"/>
                <a:ext cx="9720" cy="201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FF586FE-D4CD-0E6D-3D29-EDD7A6E9C39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498457" y="4819916"/>
                  <a:ext cx="21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E8B6A1F-8924-77F2-A0CA-8CD5464CB7EE}"/>
                    </a:ext>
                  </a:extLst>
                </p14:cNvPr>
                <p14:cNvContentPartPr/>
                <p14:nvPr/>
              </p14:nvContentPartPr>
              <p14:xfrm>
                <a:off x="1195697" y="4678436"/>
                <a:ext cx="389160" cy="4431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E8B6A1F-8924-77F2-A0CA-8CD5464CB7E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89577" y="4672316"/>
                  <a:ext cx="401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6E03E4B-F722-B4F4-564A-B548CC91DD2D}"/>
                    </a:ext>
                  </a:extLst>
                </p14:cNvPr>
                <p14:cNvContentPartPr/>
                <p14:nvPr/>
              </p14:nvContentPartPr>
              <p14:xfrm>
                <a:off x="703577" y="5279996"/>
                <a:ext cx="233280" cy="245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6E03E4B-F722-B4F4-564A-B548CC91DD2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97457" y="5273876"/>
                  <a:ext cx="245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86A0C40-D3D1-8739-06A1-CB7BB492BECF}"/>
                    </a:ext>
                  </a:extLst>
                </p14:cNvPr>
                <p14:cNvContentPartPr/>
                <p14:nvPr/>
              </p14:nvContentPartPr>
              <p14:xfrm>
                <a:off x="854417" y="5406356"/>
                <a:ext cx="3960" cy="242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86A0C40-D3D1-8739-06A1-CB7BB492BE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48297" y="5400236"/>
                  <a:ext cx="16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A6973E3-496E-E163-1852-ED8AB6B27760}"/>
                    </a:ext>
                  </a:extLst>
                </p14:cNvPr>
                <p14:cNvContentPartPr/>
                <p14:nvPr/>
              </p14:nvContentPartPr>
              <p14:xfrm>
                <a:off x="1353017" y="5408876"/>
                <a:ext cx="19080" cy="189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A6973E3-496E-E163-1852-ED8AB6B2776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46897" y="5402756"/>
                  <a:ext cx="31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9478E06-4E5A-FB1C-6CDF-EF5A14B28E4C}"/>
                    </a:ext>
                  </a:extLst>
                </p14:cNvPr>
                <p14:cNvContentPartPr/>
                <p14:nvPr/>
              </p14:nvContentPartPr>
              <p14:xfrm>
                <a:off x="1455977" y="5464316"/>
                <a:ext cx="19080" cy="1490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9478E06-4E5A-FB1C-6CDF-EF5A14B28E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49857" y="5458196"/>
                  <a:ext cx="3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4C8EACF-CF32-3793-2357-CF69D615461C}"/>
                    </a:ext>
                  </a:extLst>
                </p14:cNvPr>
                <p14:cNvContentPartPr/>
                <p14:nvPr/>
              </p14:nvContentPartPr>
              <p14:xfrm>
                <a:off x="1210457" y="5335436"/>
                <a:ext cx="401040" cy="4345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4C8EACF-CF32-3793-2357-CF69D615461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04337" y="5329316"/>
                  <a:ext cx="4132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6D81B06-7AEF-7FF0-F778-35ED9DBA95AB}"/>
                    </a:ext>
                  </a:extLst>
                </p14:cNvPr>
                <p14:cNvContentPartPr/>
                <p14:nvPr/>
              </p14:nvContentPartPr>
              <p14:xfrm>
                <a:off x="1915337" y="4788236"/>
                <a:ext cx="8280" cy="207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6D81B06-7AEF-7FF0-F778-35ED9DBA95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09217" y="4782116"/>
                  <a:ext cx="20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B6ED329-41A5-6507-D4EF-CD3BD532776B}"/>
                    </a:ext>
                  </a:extLst>
                </p14:cNvPr>
                <p14:cNvContentPartPr/>
                <p14:nvPr/>
              </p14:nvContentPartPr>
              <p14:xfrm>
                <a:off x="2004977" y="4732796"/>
                <a:ext cx="196920" cy="227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B6ED329-41A5-6507-D4EF-CD3BD532776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98857" y="4726676"/>
                  <a:ext cx="209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D014E9C-8FD9-1004-FC78-E7BE74227C37}"/>
                    </a:ext>
                  </a:extLst>
                </p14:cNvPr>
                <p14:cNvContentPartPr/>
                <p14:nvPr/>
              </p14:nvContentPartPr>
              <p14:xfrm>
                <a:off x="2454257" y="4795796"/>
                <a:ext cx="27720" cy="202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D014E9C-8FD9-1004-FC78-E7BE74227C3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448137" y="4789676"/>
                  <a:ext cx="39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0B3306B-8785-1180-509D-F383AD9E7E5D}"/>
                    </a:ext>
                  </a:extLst>
                </p14:cNvPr>
                <p14:cNvContentPartPr/>
                <p14:nvPr/>
              </p14:nvContentPartPr>
              <p14:xfrm>
                <a:off x="2565857" y="4778156"/>
                <a:ext cx="149760" cy="174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0B3306B-8785-1180-509D-F383AD9E7E5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59737" y="4772036"/>
                  <a:ext cx="162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6985105-208C-471A-8874-A5611EEBF718}"/>
                    </a:ext>
                  </a:extLst>
                </p14:cNvPr>
                <p14:cNvContentPartPr/>
                <p14:nvPr/>
              </p14:nvContentPartPr>
              <p14:xfrm>
                <a:off x="2582417" y="4820996"/>
                <a:ext cx="125640" cy="1717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6985105-208C-471A-8874-A5611EEBF7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576297" y="4814876"/>
                  <a:ext cx="137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EF2A098-E7B7-B676-5D7C-2F0CAC5954DD}"/>
                    </a:ext>
                  </a:extLst>
                </p14:cNvPr>
                <p14:cNvContentPartPr/>
                <p14:nvPr/>
              </p14:nvContentPartPr>
              <p14:xfrm>
                <a:off x="2397377" y="4643516"/>
                <a:ext cx="370800" cy="4640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EF2A098-E7B7-B676-5D7C-2F0CAC5954D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91257" y="4637396"/>
                  <a:ext cx="3830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A06B376-F336-606F-369E-193D0C5597F4}"/>
                    </a:ext>
                  </a:extLst>
                </p14:cNvPr>
                <p14:cNvContentPartPr/>
                <p14:nvPr/>
              </p14:nvContentPartPr>
              <p14:xfrm>
                <a:off x="1938017" y="5353076"/>
                <a:ext cx="22680" cy="1926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A06B376-F336-606F-369E-193D0C5597F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31897" y="5346956"/>
                  <a:ext cx="34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6545B83-CDDB-4686-C176-D312D5B9742B}"/>
                    </a:ext>
                  </a:extLst>
                </p14:cNvPr>
                <p14:cNvContentPartPr/>
                <p14:nvPr/>
              </p14:nvContentPartPr>
              <p14:xfrm>
                <a:off x="2042417" y="5332916"/>
                <a:ext cx="185760" cy="225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6545B83-CDDB-4686-C176-D312D5B9742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36297" y="5326796"/>
                  <a:ext cx="198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D072823-8446-484B-D4CF-3D5C6C3F9A8C}"/>
                    </a:ext>
                  </a:extLst>
                </p14:cNvPr>
                <p14:cNvContentPartPr/>
                <p14:nvPr/>
              </p14:nvContentPartPr>
              <p14:xfrm>
                <a:off x="2470457" y="5363156"/>
                <a:ext cx="33840" cy="2098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D072823-8446-484B-D4CF-3D5C6C3F9A8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464337" y="5357036"/>
                  <a:ext cx="4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69B5C9F-C1F5-9517-B701-D5B24204312C}"/>
                    </a:ext>
                  </a:extLst>
                </p14:cNvPr>
                <p14:cNvContentPartPr/>
                <p14:nvPr/>
              </p14:nvContentPartPr>
              <p14:xfrm>
                <a:off x="2586377" y="5406356"/>
                <a:ext cx="147960" cy="1742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69B5C9F-C1F5-9517-B701-D5B24204312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80257" y="5400236"/>
                  <a:ext cx="160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62FCE9A-18D4-C5BD-DBFA-525F4125BBC0}"/>
                    </a:ext>
                  </a:extLst>
                </p14:cNvPr>
                <p14:cNvContentPartPr/>
                <p14:nvPr/>
              </p14:nvContentPartPr>
              <p14:xfrm>
                <a:off x="2589977" y="5449196"/>
                <a:ext cx="123840" cy="1414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62FCE9A-18D4-C5BD-DBFA-525F4125BBC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83857" y="5443076"/>
                  <a:ext cx="136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25CEA2C-9E16-C0EE-1F52-6AE0F460E26B}"/>
                    </a:ext>
                  </a:extLst>
                </p14:cNvPr>
                <p14:cNvContentPartPr/>
                <p14:nvPr/>
              </p14:nvContentPartPr>
              <p14:xfrm>
                <a:off x="2368937" y="5225276"/>
                <a:ext cx="434520" cy="5421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25CEA2C-9E16-C0EE-1F52-6AE0F460E26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62817" y="5219156"/>
                  <a:ext cx="44676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032A0F4-88CE-D593-17BC-D9505CD8C06E}"/>
              </a:ext>
            </a:extLst>
          </p:cNvPr>
          <p:cNvGrpSpPr/>
          <p:nvPr/>
        </p:nvGrpSpPr>
        <p:grpSpPr>
          <a:xfrm>
            <a:off x="5168297" y="3330236"/>
            <a:ext cx="437760" cy="224640"/>
            <a:chOff x="5168297" y="3330236"/>
            <a:chExt cx="4377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DAF081F-DD2A-80B7-BB09-4BE90BDDBC9C}"/>
                    </a:ext>
                  </a:extLst>
                </p14:cNvPr>
                <p14:cNvContentPartPr/>
                <p14:nvPr/>
              </p14:nvContentPartPr>
              <p14:xfrm>
                <a:off x="5168297" y="3481796"/>
                <a:ext cx="209880" cy="28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DAF081F-DD2A-80B7-BB09-4BE90BDDBC9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62177" y="3475676"/>
                  <a:ext cx="222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5B18BCC-704B-130F-F5CA-78508324462D}"/>
                    </a:ext>
                  </a:extLst>
                </p14:cNvPr>
                <p14:cNvContentPartPr/>
                <p14:nvPr/>
              </p14:nvContentPartPr>
              <p14:xfrm>
                <a:off x="5298617" y="3393236"/>
                <a:ext cx="23400" cy="1616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5B18BCC-704B-130F-F5CA-78508324462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92497" y="3387116"/>
                  <a:ext cx="3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B62AFFA-5378-A37F-9627-7CDF040D0D45}"/>
                    </a:ext>
                  </a:extLst>
                </p14:cNvPr>
                <p14:cNvContentPartPr/>
                <p14:nvPr/>
              </p14:nvContentPartPr>
              <p14:xfrm>
                <a:off x="5482217" y="3330236"/>
                <a:ext cx="123840" cy="2023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B62AFFA-5378-A37F-9627-7CDF040D0D4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76097" y="3324116"/>
                  <a:ext cx="1360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F83FC01-86A2-9783-DF35-D07A3479A019}"/>
                  </a:ext>
                </a:extLst>
              </p14:cNvPr>
              <p14:cNvContentPartPr/>
              <p14:nvPr/>
            </p14:nvContentPartPr>
            <p14:xfrm>
              <a:off x="2333297" y="3594476"/>
              <a:ext cx="208800" cy="367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F83FC01-86A2-9783-DF35-D07A3479A019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297297" y="3522476"/>
                <a:ext cx="2804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9BD9BE00-C9C3-7063-C4C0-19DA8F411BFA}"/>
                  </a:ext>
                </a:extLst>
              </p14:cNvPr>
              <p14:cNvContentPartPr/>
              <p14:nvPr/>
            </p14:nvContentPartPr>
            <p14:xfrm>
              <a:off x="1408097" y="4182716"/>
              <a:ext cx="140040" cy="68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9BD9BE00-C9C3-7063-C4C0-19DA8F411BFA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372457" y="4111076"/>
                <a:ext cx="2116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F819ED7F-F742-8645-28A2-E7B122AEE942}"/>
                  </a:ext>
                </a:extLst>
              </p14:cNvPr>
              <p14:cNvContentPartPr/>
              <p14:nvPr/>
            </p14:nvContentPartPr>
            <p14:xfrm>
              <a:off x="2396297" y="4234916"/>
              <a:ext cx="194760" cy="1584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F819ED7F-F742-8645-28A2-E7B122AEE942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360657" y="4162916"/>
                <a:ext cx="266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9066B2D6-655E-896D-B7BA-E07B49C75FFE}"/>
                  </a:ext>
                </a:extLst>
              </p14:cNvPr>
              <p14:cNvContentPartPr/>
              <p14:nvPr/>
            </p14:nvContentPartPr>
            <p14:xfrm>
              <a:off x="840737" y="4876436"/>
              <a:ext cx="625680" cy="4680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9066B2D6-655E-896D-B7BA-E07B49C75FFE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04737" y="4804796"/>
                <a:ext cx="6973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8F08801-D0F7-1A59-2801-3084572AE300}"/>
                  </a:ext>
                </a:extLst>
              </p14:cNvPr>
              <p14:cNvContentPartPr/>
              <p14:nvPr/>
            </p14:nvContentPartPr>
            <p14:xfrm>
              <a:off x="2459297" y="4918916"/>
              <a:ext cx="205920" cy="1404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8F08801-D0F7-1A59-2801-3084572AE300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423657" y="4846916"/>
                <a:ext cx="2775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75FAA52C-0742-08C0-E7E0-0A879AFC6AB2}"/>
                  </a:ext>
                </a:extLst>
              </p14:cNvPr>
              <p14:cNvContentPartPr/>
              <p14:nvPr/>
            </p14:nvContentPartPr>
            <p14:xfrm>
              <a:off x="840737" y="5549276"/>
              <a:ext cx="1900800" cy="8316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75FAA52C-0742-08C0-E7E0-0A879AFC6AB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804737" y="5477636"/>
                <a:ext cx="197244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A2896F08-9049-19B8-D567-8F065C074D24}"/>
              </a:ext>
            </a:extLst>
          </p:cNvPr>
          <p:cNvGrpSpPr/>
          <p:nvPr/>
        </p:nvGrpSpPr>
        <p:grpSpPr>
          <a:xfrm>
            <a:off x="2328257" y="3952316"/>
            <a:ext cx="391320" cy="432720"/>
            <a:chOff x="2328257" y="3952316"/>
            <a:chExt cx="39132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53AA6E6-AFDE-FF52-0E3F-5D7E839A4ABB}"/>
                    </a:ext>
                  </a:extLst>
                </p14:cNvPr>
                <p14:cNvContentPartPr/>
                <p14:nvPr/>
              </p14:nvContentPartPr>
              <p14:xfrm>
                <a:off x="2448629" y="4114676"/>
                <a:ext cx="20160" cy="194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53AA6E6-AFDE-FF52-0E3F-5D7E839A4AB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442509" y="4108556"/>
                  <a:ext cx="32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A7DB513-1934-C53C-38A8-EFF963B51423}"/>
                    </a:ext>
                  </a:extLst>
                </p14:cNvPr>
                <p14:cNvContentPartPr/>
                <p14:nvPr/>
              </p14:nvContentPartPr>
              <p14:xfrm>
                <a:off x="2510909" y="4122236"/>
                <a:ext cx="159840" cy="1479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A7DB513-1934-C53C-38A8-EFF963B5142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504789" y="4116116"/>
                  <a:ext cx="172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3066379-C985-4C7E-0575-B960D4933FD8}"/>
                    </a:ext>
                  </a:extLst>
                </p14:cNvPr>
                <p14:cNvContentPartPr/>
                <p14:nvPr/>
              </p14:nvContentPartPr>
              <p14:xfrm>
                <a:off x="2623589" y="4172636"/>
                <a:ext cx="7920" cy="207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3066379-C985-4C7E-0575-B960D4933FD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17469" y="4166516"/>
                  <a:ext cx="2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7406CE5-6BEB-48EB-E3F1-147B2018B7A4}"/>
                    </a:ext>
                  </a:extLst>
                </p14:cNvPr>
                <p14:cNvContentPartPr/>
                <p14:nvPr/>
              </p14:nvContentPartPr>
              <p14:xfrm>
                <a:off x="2328257" y="3952316"/>
                <a:ext cx="391320" cy="4327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7406CE5-6BEB-48EB-E3F1-147B2018B7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22137" y="3946196"/>
                  <a:ext cx="40356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8D118944-CF65-0DC9-EA46-A9BABD7149C2}"/>
              </a:ext>
            </a:extLst>
          </p:cNvPr>
          <p:cNvGrpSpPr/>
          <p:nvPr/>
        </p:nvGrpSpPr>
        <p:grpSpPr>
          <a:xfrm>
            <a:off x="3955817" y="4018916"/>
            <a:ext cx="99360" cy="101160"/>
            <a:chOff x="3955817" y="4018916"/>
            <a:chExt cx="99360" cy="1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F8B645B3-6781-46BD-77DC-4BDB0E1761C1}"/>
                    </a:ext>
                  </a:extLst>
                </p14:cNvPr>
                <p14:cNvContentPartPr/>
                <p14:nvPr/>
              </p14:nvContentPartPr>
              <p14:xfrm>
                <a:off x="3955817" y="4018916"/>
                <a:ext cx="36000" cy="583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F8B645B3-6781-46BD-77DC-4BDB0E1761C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49697" y="4012796"/>
                  <a:ext cx="48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9AB3F6D-A6EA-33DF-5960-9B8C9C7ADCE0}"/>
                    </a:ext>
                  </a:extLst>
                </p14:cNvPr>
                <p14:cNvContentPartPr/>
                <p14:nvPr/>
              </p14:nvContentPartPr>
              <p14:xfrm>
                <a:off x="4054817" y="4041596"/>
                <a:ext cx="360" cy="784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9AB3F6D-A6EA-33DF-5960-9B8C9C7ADCE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48697" y="4035476"/>
                  <a:ext cx="126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291F6959-73D9-9FA6-046D-421CFD57EADA}"/>
              </a:ext>
            </a:extLst>
          </p:cNvPr>
          <p:cNvGrpSpPr/>
          <p:nvPr/>
        </p:nvGrpSpPr>
        <p:grpSpPr>
          <a:xfrm>
            <a:off x="3922337" y="4705076"/>
            <a:ext cx="90000" cy="156600"/>
            <a:chOff x="3922337" y="4705076"/>
            <a:chExt cx="9000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595A886-8342-1DF8-CD7F-D901CB7237BE}"/>
                    </a:ext>
                  </a:extLst>
                </p14:cNvPr>
                <p14:cNvContentPartPr/>
                <p14:nvPr/>
              </p14:nvContentPartPr>
              <p14:xfrm>
                <a:off x="3922337" y="4705076"/>
                <a:ext cx="19080" cy="986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595A886-8342-1DF8-CD7F-D901CB7237B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16217" y="4698956"/>
                  <a:ext cx="31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07A93FB-BDB7-280C-6A6D-E5C6D9A57365}"/>
                    </a:ext>
                  </a:extLst>
                </p14:cNvPr>
                <p14:cNvContentPartPr/>
                <p14:nvPr/>
              </p14:nvContentPartPr>
              <p14:xfrm>
                <a:off x="4010177" y="4747916"/>
                <a:ext cx="2160" cy="1137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07A93FB-BDB7-280C-6A6D-E5C6D9A5736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004057" y="4741796"/>
                  <a:ext cx="144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214AE9EC-02E5-2CC1-0F6F-F4F674FCFAE8}"/>
                  </a:ext>
                </a:extLst>
              </p14:cNvPr>
              <p14:cNvContentPartPr/>
              <p14:nvPr/>
            </p14:nvContentPartPr>
            <p14:xfrm>
              <a:off x="4191257" y="5348036"/>
              <a:ext cx="360" cy="9360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214AE9EC-02E5-2CC1-0F6F-F4F674FCFAE8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4185137" y="5341916"/>
                <a:ext cx="1260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441FA8E6-5E92-1A2D-E932-49D02D0FA30B}"/>
              </a:ext>
            </a:extLst>
          </p:cNvPr>
          <p:cNvGrpSpPr/>
          <p:nvPr/>
        </p:nvGrpSpPr>
        <p:grpSpPr>
          <a:xfrm>
            <a:off x="2976977" y="5269916"/>
            <a:ext cx="271080" cy="360000"/>
            <a:chOff x="2976977" y="5269916"/>
            <a:chExt cx="27108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D5F8351-6D13-CAF2-6AD8-696D2C5E535C}"/>
                    </a:ext>
                  </a:extLst>
                </p14:cNvPr>
                <p14:cNvContentPartPr/>
                <p14:nvPr/>
              </p14:nvContentPartPr>
              <p14:xfrm>
                <a:off x="2976977" y="5385836"/>
                <a:ext cx="20880" cy="1839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D5F8351-6D13-CAF2-6AD8-696D2C5E535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970857" y="5379716"/>
                  <a:ext cx="33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2DECBB7-55F8-EED7-C370-E2D1B8F0DFC1}"/>
                    </a:ext>
                  </a:extLst>
                </p14:cNvPr>
                <p14:cNvContentPartPr/>
                <p14:nvPr/>
              </p14:nvContentPartPr>
              <p14:xfrm>
                <a:off x="3038537" y="5269916"/>
                <a:ext cx="112680" cy="3600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2DECBB7-55F8-EED7-C370-E2D1B8F0DFC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032417" y="5263796"/>
                  <a:ext cx="124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623301E-7E18-91D8-5DDF-0E2DB13B22B2}"/>
                    </a:ext>
                  </a:extLst>
                </p14:cNvPr>
                <p14:cNvContentPartPr/>
                <p14:nvPr/>
              </p14:nvContentPartPr>
              <p14:xfrm>
                <a:off x="3092537" y="5423996"/>
                <a:ext cx="155520" cy="709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623301E-7E18-91D8-5DDF-0E2DB13B22B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086417" y="5417876"/>
                  <a:ext cx="1677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614DA0AB-0D17-3FBE-C478-F2FB4EEA307B}"/>
              </a:ext>
            </a:extLst>
          </p:cNvPr>
          <p:cNvGrpSpPr/>
          <p:nvPr/>
        </p:nvGrpSpPr>
        <p:grpSpPr>
          <a:xfrm>
            <a:off x="3441737" y="5320316"/>
            <a:ext cx="378360" cy="229680"/>
            <a:chOff x="3441737" y="5320316"/>
            <a:chExt cx="37836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CD1CDCC-0553-E91D-FFF0-6C522AB2E175}"/>
                    </a:ext>
                  </a:extLst>
                </p14:cNvPr>
                <p14:cNvContentPartPr/>
                <p14:nvPr/>
              </p14:nvContentPartPr>
              <p14:xfrm>
                <a:off x="3441737" y="5320316"/>
                <a:ext cx="135360" cy="1918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CD1CDCC-0553-E91D-FFF0-6C522AB2E17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35617" y="5314196"/>
                  <a:ext cx="147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FA99B65-8459-2D81-F9C2-7C1E9800C18D}"/>
                    </a:ext>
                  </a:extLst>
                </p14:cNvPr>
                <p14:cNvContentPartPr/>
                <p14:nvPr/>
              </p14:nvContentPartPr>
              <p14:xfrm>
                <a:off x="3481337" y="5385836"/>
                <a:ext cx="48960" cy="16416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FA99B65-8459-2D81-F9C2-7C1E9800C18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475217" y="5379716"/>
                  <a:ext cx="61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64DFBB8-46BE-6D59-BCB5-99285CE63BD7}"/>
                    </a:ext>
                  </a:extLst>
                </p14:cNvPr>
                <p14:cNvContentPartPr/>
                <p14:nvPr/>
              </p14:nvContentPartPr>
              <p14:xfrm>
                <a:off x="3655217" y="5340476"/>
                <a:ext cx="164880" cy="1825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64DFBB8-46BE-6D59-BCB5-99285CE63BD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49097" y="5334356"/>
                  <a:ext cx="1771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F1A84384-28C3-C24F-B645-146FDB872256}"/>
              </a:ext>
            </a:extLst>
          </p:cNvPr>
          <p:cNvGrpSpPr/>
          <p:nvPr/>
        </p:nvGrpSpPr>
        <p:grpSpPr>
          <a:xfrm>
            <a:off x="4037177" y="5268116"/>
            <a:ext cx="178560" cy="270000"/>
            <a:chOff x="4037177" y="5268116"/>
            <a:chExt cx="1785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B6DBDB1-278E-8A73-C373-80A17B7CD101}"/>
                    </a:ext>
                  </a:extLst>
                </p14:cNvPr>
                <p14:cNvContentPartPr/>
                <p14:nvPr/>
              </p14:nvContentPartPr>
              <p14:xfrm>
                <a:off x="4037177" y="5268116"/>
                <a:ext cx="107640" cy="2700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B6DBDB1-278E-8A73-C373-80A17B7CD10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31057" y="5261996"/>
                  <a:ext cx="119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7EC6B9B-C3C0-77CF-7BFC-CCFBBA2F850E}"/>
                    </a:ext>
                  </a:extLst>
                </p14:cNvPr>
                <p14:cNvContentPartPr/>
                <p14:nvPr/>
              </p14:nvContentPartPr>
              <p14:xfrm>
                <a:off x="4185497" y="5340476"/>
                <a:ext cx="30240" cy="1944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7EC6B9B-C3C0-77CF-7BFC-CCFBBA2F850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79377" y="5334356"/>
                  <a:ext cx="4248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95AC32EA-D08B-9DC7-470D-3344F969F39E}"/>
                  </a:ext>
                </a:extLst>
              </p14:cNvPr>
              <p14:cNvContentPartPr/>
              <p14:nvPr/>
            </p14:nvContentPartPr>
            <p14:xfrm>
              <a:off x="4395017" y="5277476"/>
              <a:ext cx="24480" cy="19440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95AC32EA-D08B-9DC7-470D-3344F969F39E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388897" y="5271356"/>
                <a:ext cx="367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51E76D3F-E441-38A9-9256-6161BFA04BB7}"/>
                  </a:ext>
                </a:extLst>
              </p14:cNvPr>
              <p14:cNvContentPartPr/>
              <p14:nvPr/>
            </p14:nvContentPartPr>
            <p14:xfrm>
              <a:off x="4295297" y="5055716"/>
              <a:ext cx="501840" cy="58824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51E76D3F-E441-38A9-9256-6161BFA04BB7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4289177" y="5049596"/>
                <a:ext cx="514080" cy="6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2" name="Group 451">
            <a:extLst>
              <a:ext uri="{FF2B5EF4-FFF2-40B4-BE49-F238E27FC236}">
                <a16:creationId xmlns:a16="http://schemas.microsoft.com/office/drawing/2014/main" id="{1E8E1406-4D10-0C51-AEB9-3637E9694345}"/>
              </a:ext>
            </a:extLst>
          </p:cNvPr>
          <p:cNvGrpSpPr/>
          <p:nvPr/>
        </p:nvGrpSpPr>
        <p:grpSpPr>
          <a:xfrm>
            <a:off x="6409217" y="677036"/>
            <a:ext cx="176400" cy="244440"/>
            <a:chOff x="6409217" y="677036"/>
            <a:chExt cx="17640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1CF2198-D9F9-90DE-DC55-1C285E4BE297}"/>
                    </a:ext>
                  </a:extLst>
                </p14:cNvPr>
                <p14:cNvContentPartPr/>
                <p14:nvPr/>
              </p14:nvContentPartPr>
              <p14:xfrm>
                <a:off x="6409217" y="677036"/>
                <a:ext cx="176400" cy="1483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1CF2198-D9F9-90DE-DC55-1C285E4BE29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03097" y="670916"/>
                  <a:ext cx="188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7B8B31F-3994-5D44-A373-5C1FCEF80C22}"/>
                    </a:ext>
                  </a:extLst>
                </p14:cNvPr>
                <p14:cNvContentPartPr/>
                <p14:nvPr/>
              </p14:nvContentPartPr>
              <p14:xfrm>
                <a:off x="6513617" y="714836"/>
                <a:ext cx="7920" cy="2066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7B8B31F-3994-5D44-A373-5C1FCEF80C2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507497" y="708716"/>
                  <a:ext cx="201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B8F73C5-335E-3CD1-A56A-3E1A9367BF5F}"/>
              </a:ext>
            </a:extLst>
          </p:cNvPr>
          <p:cNvGrpSpPr/>
          <p:nvPr/>
        </p:nvGrpSpPr>
        <p:grpSpPr>
          <a:xfrm>
            <a:off x="6799457" y="588116"/>
            <a:ext cx="423360" cy="398160"/>
            <a:chOff x="6799457" y="588116"/>
            <a:chExt cx="42336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83FDA8C-FE4E-EB5A-E734-26ABD6AC13A2}"/>
                    </a:ext>
                  </a:extLst>
                </p14:cNvPr>
                <p14:cNvContentPartPr/>
                <p14:nvPr/>
              </p14:nvContentPartPr>
              <p14:xfrm>
                <a:off x="6956417" y="709796"/>
                <a:ext cx="17280" cy="1465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83FDA8C-FE4E-EB5A-E734-26ABD6AC13A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50297" y="703676"/>
                  <a:ext cx="2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0E0E71B-A271-FF21-FEAE-389CBD55F92F}"/>
                    </a:ext>
                  </a:extLst>
                </p14:cNvPr>
                <p14:cNvContentPartPr/>
                <p14:nvPr/>
              </p14:nvContentPartPr>
              <p14:xfrm>
                <a:off x="7078097" y="707276"/>
                <a:ext cx="6120" cy="1616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0E0E71B-A271-FF21-FEAE-389CBD55F92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071977" y="701156"/>
                  <a:ext cx="18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83F239E-3D87-2A0F-8AF9-58CAC3D5AA79}"/>
                    </a:ext>
                  </a:extLst>
                </p14:cNvPr>
                <p14:cNvContentPartPr/>
                <p14:nvPr/>
              </p14:nvContentPartPr>
              <p14:xfrm>
                <a:off x="6799457" y="588116"/>
                <a:ext cx="423360" cy="3981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83F239E-3D87-2A0F-8AF9-58CAC3D5AA7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793337" y="581996"/>
                  <a:ext cx="43560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2C74270C-DE94-6DE5-25A7-0F7D771DE0BC}"/>
              </a:ext>
            </a:extLst>
          </p:cNvPr>
          <p:cNvGrpSpPr/>
          <p:nvPr/>
        </p:nvGrpSpPr>
        <p:grpSpPr>
          <a:xfrm>
            <a:off x="7604417" y="481916"/>
            <a:ext cx="807840" cy="485640"/>
            <a:chOff x="7604417" y="481916"/>
            <a:chExt cx="80784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79C01C3-8F91-AA10-14C5-AD483304C85F}"/>
                    </a:ext>
                  </a:extLst>
                </p14:cNvPr>
                <p14:cNvContentPartPr/>
                <p14:nvPr/>
              </p14:nvContentPartPr>
              <p14:xfrm>
                <a:off x="7604417" y="689636"/>
                <a:ext cx="23040" cy="1490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79C01C3-8F91-AA10-14C5-AD483304C85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598297" y="683516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7997F56-FE29-5AB7-81D7-063851D97CB6}"/>
                    </a:ext>
                  </a:extLst>
                </p14:cNvPr>
                <p14:cNvContentPartPr/>
                <p14:nvPr/>
              </p14:nvContentPartPr>
              <p14:xfrm>
                <a:off x="7707737" y="653996"/>
                <a:ext cx="137160" cy="1936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7997F56-FE29-5AB7-81D7-063851D97CB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701617" y="647876"/>
                  <a:ext cx="149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88AEF90-3210-E335-4698-B4A8F8B14AEA}"/>
                    </a:ext>
                  </a:extLst>
                </p14:cNvPr>
                <p14:cNvContentPartPr/>
                <p14:nvPr/>
              </p14:nvContentPartPr>
              <p14:xfrm>
                <a:off x="8072777" y="648956"/>
                <a:ext cx="27720" cy="1764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88AEF90-3210-E335-4698-B4A8F8B14AE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66657" y="642836"/>
                  <a:ext cx="39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EF90C4F-D46E-832F-2BD0-B9B760434853}"/>
                    </a:ext>
                  </a:extLst>
                </p14:cNvPr>
                <p14:cNvContentPartPr/>
                <p14:nvPr/>
              </p14:nvContentPartPr>
              <p14:xfrm>
                <a:off x="8199137" y="623756"/>
                <a:ext cx="142560" cy="1756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EF90C4F-D46E-832F-2BD0-B9B76043485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193017" y="617636"/>
                  <a:ext cx="154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756473F-8F86-B142-4BBA-983D8C2D181E}"/>
                    </a:ext>
                  </a:extLst>
                </p14:cNvPr>
                <p14:cNvContentPartPr/>
                <p14:nvPr/>
              </p14:nvContentPartPr>
              <p14:xfrm>
                <a:off x="8163497" y="687116"/>
                <a:ext cx="142200" cy="1490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756473F-8F86-B142-4BBA-983D8C2D181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57377" y="680996"/>
                  <a:ext cx="154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0335A3C-79E6-36F8-A7BD-86FB5D3101B1}"/>
                    </a:ext>
                  </a:extLst>
                </p14:cNvPr>
                <p14:cNvContentPartPr/>
                <p14:nvPr/>
              </p14:nvContentPartPr>
              <p14:xfrm>
                <a:off x="7961897" y="481916"/>
                <a:ext cx="450360" cy="4856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0335A3C-79E6-36F8-A7BD-86FB5D3101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55777" y="475796"/>
                  <a:ext cx="462600" cy="49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70876516-85A8-3B8B-01BD-79452498C3C6}"/>
                  </a:ext>
                </a:extLst>
              </p14:cNvPr>
              <p14:cNvContentPartPr/>
              <p14:nvPr/>
            </p14:nvContentPartPr>
            <p14:xfrm>
              <a:off x="9762257" y="578396"/>
              <a:ext cx="140760" cy="25524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70876516-85A8-3B8B-01BD-79452498C3C6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9756137" y="572276"/>
                <a:ext cx="1530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D00E4397-FFEF-A296-89EB-49AA14AE7586}"/>
                  </a:ext>
                </a:extLst>
              </p14:cNvPr>
              <p14:cNvContentPartPr/>
              <p14:nvPr/>
            </p14:nvContentPartPr>
            <p14:xfrm>
              <a:off x="10065737" y="598556"/>
              <a:ext cx="13680" cy="18720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D00E4397-FFEF-A296-89EB-49AA14AE7586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10059617" y="592436"/>
                <a:ext cx="2592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C9C87C0D-474C-F9FE-B3DF-D37990C55E46}"/>
              </a:ext>
            </a:extLst>
          </p:cNvPr>
          <p:cNvGrpSpPr/>
          <p:nvPr/>
        </p:nvGrpSpPr>
        <p:grpSpPr>
          <a:xfrm>
            <a:off x="10308377" y="457076"/>
            <a:ext cx="254520" cy="429120"/>
            <a:chOff x="10308377" y="457076"/>
            <a:chExt cx="2545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AAB28F3-7C72-321A-2249-DAA91C38A149}"/>
                    </a:ext>
                  </a:extLst>
                </p14:cNvPr>
                <p14:cNvContentPartPr/>
                <p14:nvPr/>
              </p14:nvContentPartPr>
              <p14:xfrm>
                <a:off x="10308377" y="545636"/>
                <a:ext cx="45360" cy="2023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AAB28F3-7C72-321A-2249-DAA91C38A14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302257" y="539516"/>
                  <a:ext cx="57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A40A7A16-9224-2946-C7BB-BAA3DDAEBD31}"/>
                    </a:ext>
                  </a:extLst>
                </p14:cNvPr>
                <p14:cNvContentPartPr/>
                <p14:nvPr/>
              </p14:nvContentPartPr>
              <p14:xfrm>
                <a:off x="10375697" y="457076"/>
                <a:ext cx="173520" cy="42912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A40A7A16-9224-2946-C7BB-BAA3DDAEBD3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369577" y="450956"/>
                  <a:ext cx="1857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9711228-E4EA-3999-D241-DD0AF1D701A6}"/>
                    </a:ext>
                  </a:extLst>
                </p14:cNvPr>
                <p14:cNvContentPartPr/>
                <p14:nvPr/>
              </p14:nvContentPartPr>
              <p14:xfrm>
                <a:off x="10394417" y="590996"/>
                <a:ext cx="168480" cy="1414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9711228-E4EA-3999-D241-DD0AF1D701A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388297" y="584876"/>
                  <a:ext cx="1807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E979F7C-E589-AB94-B27F-30D88C5F5C45}"/>
              </a:ext>
            </a:extLst>
          </p:cNvPr>
          <p:cNvGrpSpPr/>
          <p:nvPr/>
        </p:nvGrpSpPr>
        <p:grpSpPr>
          <a:xfrm>
            <a:off x="2797469" y="3277316"/>
            <a:ext cx="1229628" cy="421560"/>
            <a:chOff x="2797469" y="3277316"/>
            <a:chExt cx="1229628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4E7AB46-17BD-B628-050D-29FAEDF944D2}"/>
                    </a:ext>
                  </a:extLst>
                </p14:cNvPr>
                <p14:cNvContentPartPr/>
                <p14:nvPr/>
              </p14:nvContentPartPr>
              <p14:xfrm>
                <a:off x="3733469" y="3277316"/>
                <a:ext cx="259920" cy="12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4E7AB46-17BD-B628-050D-29FAEDF944D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727349" y="3271196"/>
                  <a:ext cx="272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8D7DFC3-B049-A257-2CF9-5B3F8B8EC699}"/>
                    </a:ext>
                  </a:extLst>
                </p14:cNvPr>
                <p14:cNvContentPartPr/>
                <p14:nvPr/>
              </p14:nvContentPartPr>
              <p14:xfrm>
                <a:off x="2797469" y="3292436"/>
                <a:ext cx="691560" cy="60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8D7DFC3-B049-A257-2CF9-5B3F8B8EC69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791349" y="3286316"/>
                  <a:ext cx="703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88F9FF9-DE7B-7C57-3101-B3C1A866EF76}"/>
                    </a:ext>
                  </a:extLst>
                </p14:cNvPr>
                <p14:cNvContentPartPr/>
                <p14:nvPr/>
              </p14:nvContentPartPr>
              <p14:xfrm>
                <a:off x="3978137" y="3506636"/>
                <a:ext cx="30240" cy="507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88F9FF9-DE7B-7C57-3101-B3C1A866EF7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972017" y="3500516"/>
                  <a:ext cx="42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70D661A-4244-A09B-CBE0-8581DF5CEE68}"/>
                    </a:ext>
                  </a:extLst>
                </p14:cNvPr>
                <p14:cNvContentPartPr/>
                <p14:nvPr/>
              </p14:nvContentPartPr>
              <p14:xfrm>
                <a:off x="2944577" y="3466676"/>
                <a:ext cx="30600" cy="2322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70D661A-4244-A09B-CBE0-8581DF5CEE6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938457" y="3460556"/>
                  <a:ext cx="4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86044D9-C62A-8F2B-F117-12BE8E789021}"/>
                    </a:ext>
                  </a:extLst>
                </p14:cNvPr>
                <p14:cNvContentPartPr/>
                <p14:nvPr/>
              </p14:nvContentPartPr>
              <p14:xfrm>
                <a:off x="2974817" y="3382076"/>
                <a:ext cx="149040" cy="30708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86044D9-C62A-8F2B-F117-12BE8E78902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68697" y="3375956"/>
                  <a:ext cx="161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686FD4-4ACB-0433-CA35-11C2102B64F3}"/>
                    </a:ext>
                  </a:extLst>
                </p14:cNvPr>
                <p14:cNvContentPartPr/>
                <p14:nvPr/>
              </p14:nvContentPartPr>
              <p14:xfrm>
                <a:off x="3036737" y="3532196"/>
                <a:ext cx="187200" cy="784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686FD4-4ACB-0433-CA35-11C2102B64F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030617" y="3526076"/>
                  <a:ext cx="199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7178F0C-D95E-951B-3502-BE6E49C5BD93}"/>
                    </a:ext>
                  </a:extLst>
                </p14:cNvPr>
                <p14:cNvContentPartPr/>
                <p14:nvPr/>
              </p14:nvContentPartPr>
              <p14:xfrm>
                <a:off x="3315017" y="3410876"/>
                <a:ext cx="166680" cy="1843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7178F0C-D95E-951B-3502-BE6E49C5BD9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08897" y="3404756"/>
                  <a:ext cx="178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0705198-977A-5036-A4AB-E614F4148ECD}"/>
                    </a:ext>
                  </a:extLst>
                </p14:cNvPr>
                <p14:cNvContentPartPr/>
                <p14:nvPr/>
              </p14:nvContentPartPr>
              <p14:xfrm>
                <a:off x="3376577" y="3469196"/>
                <a:ext cx="65880" cy="1742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0705198-977A-5036-A4AB-E614F4148EC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370457" y="3463076"/>
                  <a:ext cx="78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B772CDE-FB37-EB63-0FC4-1C76583F11AF}"/>
                    </a:ext>
                  </a:extLst>
                </p14:cNvPr>
                <p14:cNvContentPartPr/>
                <p14:nvPr/>
              </p14:nvContentPartPr>
              <p14:xfrm>
                <a:off x="3488897" y="3426356"/>
                <a:ext cx="112320" cy="1612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B772CDE-FB37-EB63-0FC4-1C76583F11A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482777" y="3420236"/>
                  <a:ext cx="124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8631140-13E4-31AC-7BD3-9F7EF1D871EA}"/>
                    </a:ext>
                  </a:extLst>
                </p14:cNvPr>
                <p14:cNvContentPartPr/>
                <p14:nvPr/>
              </p14:nvContentPartPr>
              <p14:xfrm>
                <a:off x="3756737" y="3378116"/>
                <a:ext cx="141480" cy="2451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8631140-13E4-31AC-7BD3-9F7EF1D871E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750617" y="3371996"/>
                  <a:ext cx="153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FEE06D3-E5A8-0E60-5B13-8B6BF8C63CF2}"/>
                    </a:ext>
                  </a:extLst>
                </p14:cNvPr>
                <p14:cNvContentPartPr/>
                <p14:nvPr/>
              </p14:nvContentPartPr>
              <p14:xfrm>
                <a:off x="3998657" y="3383156"/>
                <a:ext cx="28440" cy="2498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FEE06D3-E5A8-0E60-5B13-8B6BF8C63CF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992537" y="3377036"/>
                  <a:ext cx="4068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2C541904-9CB4-5FD8-65CE-3C729D70A703}"/>
              </a:ext>
            </a:extLst>
          </p:cNvPr>
          <p:cNvGrpSpPr/>
          <p:nvPr/>
        </p:nvGrpSpPr>
        <p:grpSpPr>
          <a:xfrm>
            <a:off x="4499777" y="3368036"/>
            <a:ext cx="246600" cy="281160"/>
            <a:chOff x="4499777" y="3368036"/>
            <a:chExt cx="24660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AB327EE-8036-FF31-6B65-ED5AA1CECDD9}"/>
                    </a:ext>
                  </a:extLst>
                </p14:cNvPr>
                <p14:cNvContentPartPr/>
                <p14:nvPr/>
              </p14:nvContentPartPr>
              <p14:xfrm>
                <a:off x="4499777" y="3469196"/>
                <a:ext cx="35640" cy="13716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AB327EE-8036-FF31-6B65-ED5AA1CECDD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493657" y="3463076"/>
                  <a:ext cx="47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FA0C0654-365E-772E-855A-C2F03F7809B7}"/>
                    </a:ext>
                  </a:extLst>
                </p14:cNvPr>
                <p14:cNvContentPartPr/>
                <p14:nvPr/>
              </p14:nvContentPartPr>
              <p14:xfrm>
                <a:off x="4615337" y="3368036"/>
                <a:ext cx="123840" cy="3060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FA0C0654-365E-772E-855A-C2F03F7809B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09217" y="3361916"/>
                  <a:ext cx="136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B650E0C-EE7D-7EF3-A42A-1B4F849E458C}"/>
                    </a:ext>
                  </a:extLst>
                </p14:cNvPr>
                <p14:cNvContentPartPr/>
                <p14:nvPr/>
              </p14:nvContentPartPr>
              <p14:xfrm>
                <a:off x="4615337" y="3400796"/>
                <a:ext cx="131040" cy="24840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B650E0C-EE7D-7EF3-A42A-1B4F849E458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09217" y="3394676"/>
                  <a:ext cx="14328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19BC7527-A407-6453-6889-B4737FE48760}"/>
              </a:ext>
            </a:extLst>
          </p:cNvPr>
          <p:cNvGrpSpPr/>
          <p:nvPr/>
        </p:nvGrpSpPr>
        <p:grpSpPr>
          <a:xfrm>
            <a:off x="4522097" y="5288996"/>
            <a:ext cx="123840" cy="256680"/>
            <a:chOff x="4522097" y="5288996"/>
            <a:chExt cx="12384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5199A7B3-948F-B9F7-2648-1E0F9D10ACB0}"/>
                    </a:ext>
                  </a:extLst>
                </p14:cNvPr>
                <p14:cNvContentPartPr/>
                <p14:nvPr/>
              </p14:nvContentPartPr>
              <p14:xfrm>
                <a:off x="4536857" y="5288996"/>
                <a:ext cx="95760" cy="118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199A7B3-948F-B9F7-2648-1E0F9D10ACB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530737" y="5282876"/>
                  <a:ext cx="10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58FB931-424C-2E61-C97F-36788940DCDC}"/>
                    </a:ext>
                  </a:extLst>
                </p14:cNvPr>
                <p14:cNvContentPartPr/>
                <p14:nvPr/>
              </p14:nvContentPartPr>
              <p14:xfrm>
                <a:off x="4522097" y="5307716"/>
                <a:ext cx="123840" cy="2379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58FB931-424C-2E61-C97F-36788940DCD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515977" y="5301596"/>
                  <a:ext cx="1360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16668DD7-F2D2-9F1A-47F9-15FF00B55324}"/>
              </a:ext>
            </a:extLst>
          </p:cNvPr>
          <p:cNvGrpSpPr/>
          <p:nvPr/>
        </p:nvGrpSpPr>
        <p:grpSpPr>
          <a:xfrm>
            <a:off x="8510177" y="434756"/>
            <a:ext cx="958258" cy="540360"/>
            <a:chOff x="8510177" y="434756"/>
            <a:chExt cx="958258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816D5A2-E537-13AA-B303-EF5769C0C9DD}"/>
                    </a:ext>
                  </a:extLst>
                </p14:cNvPr>
                <p14:cNvContentPartPr/>
                <p14:nvPr/>
              </p14:nvContentPartPr>
              <p14:xfrm>
                <a:off x="8591835" y="593375"/>
                <a:ext cx="58320" cy="21240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816D5A2-E537-13AA-B303-EF5769C0C9D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585715" y="587255"/>
                  <a:ext cx="70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D39AA66-4928-78A1-8BA9-DC66BFB45058}"/>
                    </a:ext>
                  </a:extLst>
                </p14:cNvPr>
                <p14:cNvContentPartPr/>
                <p14:nvPr/>
              </p14:nvContentPartPr>
              <p14:xfrm>
                <a:off x="9018435" y="565655"/>
                <a:ext cx="194040" cy="18756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D39AA66-4928-78A1-8BA9-DC66BFB4505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012315" y="559535"/>
                  <a:ext cx="206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260BF68-6FA2-3629-D1EC-44B2DD4B3676}"/>
                    </a:ext>
                  </a:extLst>
                </p14:cNvPr>
                <p14:cNvContentPartPr/>
                <p14:nvPr/>
              </p14:nvContentPartPr>
              <p14:xfrm>
                <a:off x="9066315" y="631175"/>
                <a:ext cx="118080" cy="1314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260BF68-6FA2-3629-D1EC-44B2DD4B367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060195" y="625055"/>
                  <a:ext cx="130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CE1197A-4079-5618-CB43-B784577FD17C}"/>
                    </a:ext>
                  </a:extLst>
                </p14:cNvPr>
                <p14:cNvContentPartPr/>
                <p14:nvPr/>
              </p14:nvContentPartPr>
              <p14:xfrm>
                <a:off x="9309315" y="575735"/>
                <a:ext cx="159120" cy="19440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CE1197A-4079-5618-CB43-B784577FD17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303195" y="569615"/>
                  <a:ext cx="171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406DD8D-97DF-44CE-77DF-ED9DB1849BE0}"/>
                    </a:ext>
                  </a:extLst>
                </p14:cNvPr>
                <p14:cNvContentPartPr/>
                <p14:nvPr/>
              </p14:nvContentPartPr>
              <p14:xfrm>
                <a:off x="8692337" y="549956"/>
                <a:ext cx="98640" cy="648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406DD8D-97DF-44CE-77DF-ED9DB1849BE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686217" y="543836"/>
                  <a:ext cx="110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20D5653-AA73-F6E9-1FDC-3A24F115DF4C}"/>
                    </a:ext>
                  </a:extLst>
                </p14:cNvPr>
                <p14:cNvContentPartPr/>
                <p14:nvPr/>
              </p14:nvContentPartPr>
              <p14:xfrm>
                <a:off x="8632577" y="563276"/>
                <a:ext cx="153720" cy="3384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20D5653-AA73-F6E9-1FDC-3A24F115DF4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626457" y="557156"/>
                  <a:ext cx="165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E4433C42-7664-12AE-C004-0B7048BE9633}"/>
                    </a:ext>
                  </a:extLst>
                </p14:cNvPr>
                <p14:cNvContentPartPr/>
                <p14:nvPr/>
              </p14:nvContentPartPr>
              <p14:xfrm>
                <a:off x="8510177" y="434756"/>
                <a:ext cx="395640" cy="5403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4433C42-7664-12AE-C004-0B7048BE963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504057" y="428636"/>
                  <a:ext cx="407880" cy="55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82C94599-EDA6-21F0-A99A-E2590CCAA83F}"/>
                  </a:ext>
                </a:extLst>
              </p14:cNvPr>
              <p14:cNvContentPartPr/>
              <p14:nvPr/>
            </p14:nvContentPartPr>
            <p14:xfrm>
              <a:off x="10214777" y="414236"/>
              <a:ext cx="445680" cy="50652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82C94599-EDA6-21F0-A99A-E2590CCAA83F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0208657" y="408116"/>
                <a:ext cx="45792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Group 499">
            <a:extLst>
              <a:ext uri="{FF2B5EF4-FFF2-40B4-BE49-F238E27FC236}">
                <a16:creationId xmlns:a16="http://schemas.microsoft.com/office/drawing/2014/main" id="{173639E5-8032-6383-259C-FB5F15D3EA3D}"/>
              </a:ext>
            </a:extLst>
          </p:cNvPr>
          <p:cNvGrpSpPr/>
          <p:nvPr/>
        </p:nvGrpSpPr>
        <p:grpSpPr>
          <a:xfrm>
            <a:off x="5013497" y="5194316"/>
            <a:ext cx="389160" cy="307080"/>
            <a:chOff x="5013497" y="5194316"/>
            <a:chExt cx="38916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B99B475-D5AE-C7FB-F4E3-76247FA1681C}"/>
                    </a:ext>
                  </a:extLst>
                </p14:cNvPr>
                <p14:cNvContentPartPr/>
                <p14:nvPr/>
              </p14:nvContentPartPr>
              <p14:xfrm>
                <a:off x="5013497" y="5322836"/>
                <a:ext cx="127440" cy="129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B99B475-D5AE-C7FB-F4E3-76247FA1681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007377" y="5316716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B97555F-81CA-807F-C03F-3E9A324689CC}"/>
                    </a:ext>
                  </a:extLst>
                </p14:cNvPr>
                <p14:cNvContentPartPr/>
                <p14:nvPr/>
              </p14:nvContentPartPr>
              <p14:xfrm>
                <a:off x="5076857" y="5242196"/>
                <a:ext cx="7920" cy="18936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B97555F-81CA-807F-C03F-3E9A324689C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070737" y="5236076"/>
                  <a:ext cx="20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F8A6AB1-EC35-4EE5-61F5-6D01F2597404}"/>
                    </a:ext>
                  </a:extLst>
                </p14:cNvPr>
                <p14:cNvContentPartPr/>
                <p14:nvPr/>
              </p14:nvContentPartPr>
              <p14:xfrm>
                <a:off x="5237417" y="5194316"/>
                <a:ext cx="165240" cy="3070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F8A6AB1-EC35-4EE5-61F5-6D01F259740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31297" y="5188196"/>
                  <a:ext cx="1774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86B7C5F-AEB5-D671-E779-A49AA63EE070}"/>
              </a:ext>
            </a:extLst>
          </p:cNvPr>
          <p:cNvGrpSpPr/>
          <p:nvPr/>
        </p:nvGrpSpPr>
        <p:grpSpPr>
          <a:xfrm>
            <a:off x="11082017" y="558236"/>
            <a:ext cx="399600" cy="257760"/>
            <a:chOff x="11082017" y="558236"/>
            <a:chExt cx="39960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9BA70D22-DEBD-B7B9-E821-AD1F971151AE}"/>
                    </a:ext>
                  </a:extLst>
                </p14:cNvPr>
                <p14:cNvContentPartPr/>
                <p14:nvPr/>
              </p14:nvContentPartPr>
              <p14:xfrm>
                <a:off x="11082017" y="687116"/>
                <a:ext cx="186480" cy="54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9BA70D22-DEBD-B7B9-E821-AD1F971151A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075897" y="680996"/>
                  <a:ext cx="198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0088831-0270-A8CA-BD56-491F99F8D63D}"/>
                    </a:ext>
                  </a:extLst>
                </p14:cNvPr>
                <p14:cNvContentPartPr/>
                <p14:nvPr/>
              </p14:nvContentPartPr>
              <p14:xfrm>
                <a:off x="11143577" y="616196"/>
                <a:ext cx="17280" cy="1969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0088831-0270-A8CA-BD56-491F99F8D63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137457" y="610076"/>
                  <a:ext cx="29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03A31D1E-FD44-0A75-6668-CA6B1E1E406E}"/>
                    </a:ext>
                  </a:extLst>
                </p14:cNvPr>
                <p14:cNvContentPartPr/>
                <p14:nvPr/>
              </p14:nvContentPartPr>
              <p14:xfrm>
                <a:off x="11308097" y="558236"/>
                <a:ext cx="173520" cy="25776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03A31D1E-FD44-0A75-6668-CA6B1E1E406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301977" y="552116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21A92A8D-AFE0-E3EC-FA36-B7946193A4AF}"/>
                  </a:ext>
                </a:extLst>
              </p14:cNvPr>
              <p14:cNvContentPartPr/>
              <p14:nvPr/>
            </p14:nvContentPartPr>
            <p14:xfrm>
              <a:off x="6555017" y="1359596"/>
              <a:ext cx="218520" cy="153360"/>
            </p14:xfrm>
          </p:contentPart>
        </mc:Choice>
        <mc:Fallback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21A92A8D-AFE0-E3EC-FA36-B7946193A4AF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6548897" y="1353476"/>
                <a:ext cx="230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E5819CE0-041C-4372-EF50-875375A3BB0C}"/>
                  </a:ext>
                </a:extLst>
              </p14:cNvPr>
              <p14:cNvContentPartPr/>
              <p14:nvPr/>
            </p14:nvContentPartPr>
            <p14:xfrm>
              <a:off x="6651857" y="1408196"/>
              <a:ext cx="7920" cy="214920"/>
            </p14:xfrm>
          </p:contentPart>
        </mc:Choice>
        <mc:Fallback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E5819CE0-041C-4372-EF50-875375A3BB0C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6645737" y="1402076"/>
                <a:ext cx="20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919363A9-1CF0-C707-9D91-DB3F82EAC99B}"/>
                  </a:ext>
                </a:extLst>
              </p14:cNvPr>
              <p14:cNvContentPartPr/>
              <p14:nvPr/>
            </p14:nvContentPartPr>
            <p14:xfrm>
              <a:off x="7031297" y="1408196"/>
              <a:ext cx="2160" cy="171720"/>
            </p14:xfrm>
          </p:contentPart>
        </mc:Choice>
        <mc:Fallback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919363A9-1CF0-C707-9D91-DB3F82EAC99B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7025177" y="1402076"/>
                <a:ext cx="14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A2E4494F-8314-55D5-E892-81DDC9DF4259}"/>
                  </a:ext>
                </a:extLst>
              </p14:cNvPr>
              <p14:cNvContentPartPr/>
              <p14:nvPr/>
            </p14:nvContentPartPr>
            <p14:xfrm>
              <a:off x="7120937" y="1453916"/>
              <a:ext cx="2160" cy="113760"/>
            </p14:xfrm>
          </p:contentPart>
        </mc:Choice>
        <mc:Fallback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A2E4494F-8314-55D5-E892-81DDC9DF4259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7114817" y="1447796"/>
                <a:ext cx="14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035F87D9-EC05-B155-0A61-04D2058A7B15}"/>
                  </a:ext>
                </a:extLst>
              </p14:cNvPr>
              <p14:cNvContentPartPr/>
              <p14:nvPr/>
            </p14:nvContentPartPr>
            <p14:xfrm>
              <a:off x="6889097" y="1310276"/>
              <a:ext cx="308880" cy="36648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035F87D9-EC05-B155-0A61-04D2058A7B15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6882977" y="1304156"/>
                <a:ext cx="3211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892F7AC3-5F43-F967-DDD3-7A999B3E12E0}"/>
                  </a:ext>
                </a:extLst>
              </p14:cNvPr>
              <p14:cNvContentPartPr/>
              <p14:nvPr/>
            </p14:nvContentPartPr>
            <p14:xfrm>
              <a:off x="7565177" y="1345196"/>
              <a:ext cx="30600" cy="21996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892F7AC3-5F43-F967-DDD3-7A999B3E12E0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7559057" y="1339076"/>
                <a:ext cx="42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479E807-E784-9470-5697-F2A12B669658}"/>
                  </a:ext>
                </a:extLst>
              </p14:cNvPr>
              <p14:cNvContentPartPr/>
              <p14:nvPr/>
            </p14:nvContentPartPr>
            <p14:xfrm>
              <a:off x="7657337" y="1405676"/>
              <a:ext cx="177840" cy="15264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479E807-E784-9470-5697-F2A12B669658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7651217" y="1399556"/>
                <a:ext cx="19008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4B937074-E32F-B2F6-D902-363A3EAF310D}"/>
              </a:ext>
            </a:extLst>
          </p:cNvPr>
          <p:cNvGrpSpPr/>
          <p:nvPr/>
        </p:nvGrpSpPr>
        <p:grpSpPr>
          <a:xfrm>
            <a:off x="7990337" y="1188956"/>
            <a:ext cx="889200" cy="435240"/>
            <a:chOff x="7990337" y="1188956"/>
            <a:chExt cx="88920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F203CDE-91B6-282F-4B19-A7CB9C4883B0}"/>
                    </a:ext>
                  </a:extLst>
                </p14:cNvPr>
                <p14:cNvContentPartPr/>
                <p14:nvPr/>
              </p14:nvContentPartPr>
              <p14:xfrm>
                <a:off x="8051537" y="1345196"/>
                <a:ext cx="3600" cy="16848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F203CDE-91B6-282F-4B19-A7CB9C4883B0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045417" y="1339076"/>
                  <a:ext cx="15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626B8A11-4BFD-FB31-0145-F9B3D7422CC9}"/>
                    </a:ext>
                  </a:extLst>
                </p14:cNvPr>
                <p14:cNvContentPartPr/>
                <p14:nvPr/>
              </p14:nvContentPartPr>
              <p14:xfrm>
                <a:off x="8120657" y="1332596"/>
                <a:ext cx="179640" cy="15804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626B8A11-4BFD-FB31-0145-F9B3D7422CC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114537" y="1326476"/>
                  <a:ext cx="191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3EB0EEC-23FA-C1D2-C139-45CFB0628588}"/>
                    </a:ext>
                  </a:extLst>
                </p14:cNvPr>
                <p14:cNvContentPartPr/>
                <p14:nvPr/>
              </p14:nvContentPartPr>
              <p14:xfrm>
                <a:off x="8202737" y="1360316"/>
                <a:ext cx="26640" cy="18684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3EB0EEC-23FA-C1D2-C139-45CFB062858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196617" y="1354196"/>
                  <a:ext cx="38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6C034EC5-8079-0248-3583-8A86E1B2879C}"/>
                    </a:ext>
                  </a:extLst>
                </p14:cNvPr>
                <p14:cNvContentPartPr/>
                <p14:nvPr/>
              </p14:nvContentPartPr>
              <p14:xfrm>
                <a:off x="8574617" y="1342676"/>
                <a:ext cx="2160" cy="17820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6C034EC5-8079-0248-3583-8A86E1B2879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568497" y="1336556"/>
                  <a:ext cx="14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37433D1F-00BD-4EFE-0C57-41F82591960C}"/>
                    </a:ext>
                  </a:extLst>
                </p14:cNvPr>
                <p14:cNvContentPartPr/>
                <p14:nvPr/>
              </p14:nvContentPartPr>
              <p14:xfrm>
                <a:off x="8651297" y="1294796"/>
                <a:ext cx="127440" cy="205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37433D1F-00BD-4EFE-0C57-41F82591960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645177" y="1288676"/>
                  <a:ext cx="139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5C1DFA0E-1CB9-8969-8F58-B8EE4320DA56}"/>
                    </a:ext>
                  </a:extLst>
                </p14:cNvPr>
                <p14:cNvContentPartPr/>
                <p14:nvPr/>
              </p14:nvContentPartPr>
              <p14:xfrm>
                <a:off x="8576417" y="1307396"/>
                <a:ext cx="209520" cy="2289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5C1DFA0E-1CB9-8969-8F58-B8EE4320DA5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570297" y="1301276"/>
                  <a:ext cx="221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14905E8-7FF9-578C-4EF3-0F3DD0628804}"/>
                    </a:ext>
                  </a:extLst>
                </p14:cNvPr>
                <p14:cNvContentPartPr/>
                <p14:nvPr/>
              </p14:nvContentPartPr>
              <p14:xfrm>
                <a:off x="7990337" y="1226036"/>
                <a:ext cx="379440" cy="3920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14905E8-7FF9-578C-4EF3-0F3DD062880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984217" y="1219916"/>
                  <a:ext cx="3916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AB9D1D1-E0B8-35EC-9F09-63CF3D66E814}"/>
                    </a:ext>
                  </a:extLst>
                </p14:cNvPr>
                <p14:cNvContentPartPr/>
                <p14:nvPr/>
              </p14:nvContentPartPr>
              <p14:xfrm>
                <a:off x="8430257" y="1188956"/>
                <a:ext cx="449280" cy="4352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AB9D1D1-E0B8-35EC-9F09-63CF3D66E81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424137" y="1182836"/>
                  <a:ext cx="461520" cy="44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DD8AB22C-8649-C518-53DE-A970EBD01FFF}"/>
                  </a:ext>
                </a:extLst>
              </p14:cNvPr>
              <p14:cNvContentPartPr/>
              <p14:nvPr/>
            </p14:nvContentPartPr>
            <p14:xfrm>
              <a:off x="6484817" y="1417916"/>
              <a:ext cx="2453040" cy="17964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DD8AB22C-8649-C518-53DE-A970EBD01FFF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6449177" y="1345916"/>
                <a:ext cx="252468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3" name="Group 532">
            <a:extLst>
              <a:ext uri="{FF2B5EF4-FFF2-40B4-BE49-F238E27FC236}">
                <a16:creationId xmlns:a16="http://schemas.microsoft.com/office/drawing/2014/main" id="{84495CFC-16B0-E2F9-5B1A-3273F07D84BD}"/>
              </a:ext>
            </a:extLst>
          </p:cNvPr>
          <p:cNvGrpSpPr/>
          <p:nvPr/>
        </p:nvGrpSpPr>
        <p:grpSpPr>
          <a:xfrm>
            <a:off x="10233857" y="1312436"/>
            <a:ext cx="432000" cy="250200"/>
            <a:chOff x="10233857" y="1312436"/>
            <a:chExt cx="43200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013FE184-4088-8612-21B1-B80C26DA8AD3}"/>
                    </a:ext>
                  </a:extLst>
                </p14:cNvPr>
                <p14:cNvContentPartPr/>
                <p14:nvPr/>
              </p14:nvContentPartPr>
              <p14:xfrm>
                <a:off x="10233857" y="1325036"/>
                <a:ext cx="265680" cy="1216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013FE184-4088-8612-21B1-B80C26DA8AD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227737" y="1318916"/>
                  <a:ext cx="27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D9BDC473-6E4E-4412-04CC-4D888346A0BA}"/>
                    </a:ext>
                  </a:extLst>
                </p14:cNvPr>
                <p14:cNvContentPartPr/>
                <p14:nvPr/>
              </p14:nvContentPartPr>
              <p14:xfrm>
                <a:off x="10355177" y="1345196"/>
                <a:ext cx="22680" cy="19440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D9BDC473-6E4E-4412-04CC-4D888346A0B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349057" y="1339076"/>
                  <a:ext cx="34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E414D775-BAB8-2763-D463-DC0B15B272CE}"/>
                    </a:ext>
                  </a:extLst>
                </p14:cNvPr>
                <p14:cNvContentPartPr/>
                <p14:nvPr/>
              </p14:nvContentPartPr>
              <p14:xfrm>
                <a:off x="10510337" y="1312436"/>
                <a:ext cx="155520" cy="25020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E414D775-BAB8-2763-D463-DC0B15B272C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504217" y="1306316"/>
                  <a:ext cx="1677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887EC3D4-6546-F890-1AD1-F64CC07F2344}"/>
              </a:ext>
            </a:extLst>
          </p:cNvPr>
          <p:cNvGrpSpPr/>
          <p:nvPr/>
        </p:nvGrpSpPr>
        <p:grpSpPr>
          <a:xfrm>
            <a:off x="8991497" y="1123076"/>
            <a:ext cx="930600" cy="493560"/>
            <a:chOff x="8991497" y="1123076"/>
            <a:chExt cx="93060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8F8CF328-6907-F874-F8B6-0E07B650C86D}"/>
                    </a:ext>
                  </a:extLst>
                </p14:cNvPr>
                <p14:cNvContentPartPr/>
                <p14:nvPr/>
              </p14:nvContentPartPr>
              <p14:xfrm>
                <a:off x="9095897" y="1360316"/>
                <a:ext cx="13320" cy="12348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8F8CF328-6907-F874-F8B6-0E07B650C86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089777" y="1354196"/>
                  <a:ext cx="25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B0CAD08-6CC5-CC3F-BB9B-2BF6A60DFEDE}"/>
                    </a:ext>
                  </a:extLst>
                </p14:cNvPr>
                <p14:cNvContentPartPr/>
                <p14:nvPr/>
              </p14:nvContentPartPr>
              <p14:xfrm>
                <a:off x="9181937" y="1246916"/>
                <a:ext cx="110520" cy="36972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B0CAD08-6CC5-CC3F-BB9B-2BF6A60DFED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175817" y="1240796"/>
                  <a:ext cx="1227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45451D43-B5EB-C374-F398-07B3E18E074D}"/>
                    </a:ext>
                  </a:extLst>
                </p14:cNvPr>
                <p14:cNvContentPartPr/>
                <p14:nvPr/>
              </p14:nvContentPartPr>
              <p14:xfrm>
                <a:off x="9179777" y="1405676"/>
                <a:ext cx="157320" cy="7092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45451D43-B5EB-C374-F398-07B3E18E074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173657" y="1399556"/>
                  <a:ext cx="169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551215D-8842-7183-BD47-FCDB96BA86CD}"/>
                    </a:ext>
                  </a:extLst>
                </p14:cNvPr>
                <p14:cNvContentPartPr/>
                <p14:nvPr/>
              </p14:nvContentPartPr>
              <p14:xfrm>
                <a:off x="9648857" y="1299836"/>
                <a:ext cx="131760" cy="25020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551215D-8842-7183-BD47-FCDB96BA86C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642737" y="1293716"/>
                  <a:ext cx="144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6E9FDBE6-10D1-3755-0311-FC1EA71E249D}"/>
                    </a:ext>
                  </a:extLst>
                </p14:cNvPr>
                <p14:cNvContentPartPr/>
                <p14:nvPr/>
              </p14:nvContentPartPr>
              <p14:xfrm>
                <a:off x="9919937" y="1393076"/>
                <a:ext cx="2160" cy="17100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6E9FDBE6-10D1-3755-0311-FC1EA71E249D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913817" y="1386956"/>
                  <a:ext cx="14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5322D5C9-2014-31C1-DA3A-55D4FC416B59}"/>
                    </a:ext>
                  </a:extLst>
                </p14:cNvPr>
                <p14:cNvContentPartPr/>
                <p14:nvPr/>
              </p14:nvContentPartPr>
              <p14:xfrm>
                <a:off x="8991497" y="1123076"/>
                <a:ext cx="478080" cy="49248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5322D5C9-2014-31C1-DA3A-55D4FC416B5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985377" y="1116956"/>
                  <a:ext cx="49032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9DEAAB74-63C2-3D12-3AFC-CA669490A50A}"/>
              </a:ext>
            </a:extLst>
          </p:cNvPr>
          <p:cNvGrpSpPr/>
          <p:nvPr/>
        </p:nvGrpSpPr>
        <p:grpSpPr>
          <a:xfrm>
            <a:off x="11069057" y="1403156"/>
            <a:ext cx="207720" cy="163800"/>
            <a:chOff x="11069057" y="1403156"/>
            <a:chExt cx="20772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6041FAA1-E1B9-AA07-1B88-DCC94938F089}"/>
                    </a:ext>
                  </a:extLst>
                </p14:cNvPr>
                <p14:cNvContentPartPr/>
                <p14:nvPr/>
              </p14:nvContentPartPr>
              <p14:xfrm>
                <a:off x="11069057" y="1449236"/>
                <a:ext cx="207720" cy="756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6041FAA1-E1B9-AA07-1B88-DCC94938F08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1062937" y="1443116"/>
                  <a:ext cx="219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EDB2668-2FA4-F1B8-5D09-ED9CD35681F2}"/>
                    </a:ext>
                  </a:extLst>
                </p14:cNvPr>
                <p14:cNvContentPartPr/>
                <p14:nvPr/>
              </p14:nvContentPartPr>
              <p14:xfrm>
                <a:off x="11157977" y="1403156"/>
                <a:ext cx="4680" cy="1638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EDB2668-2FA4-F1B8-5D09-ED9CD35681F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151857" y="1397036"/>
                  <a:ext cx="169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5B3404CB-256B-FFE4-CACB-41EF491277A9}"/>
                  </a:ext>
                </a:extLst>
              </p14:cNvPr>
              <p14:cNvContentPartPr/>
              <p14:nvPr/>
            </p14:nvContentPartPr>
            <p14:xfrm>
              <a:off x="11476217" y="1392356"/>
              <a:ext cx="15480" cy="218160"/>
            </p14:xfrm>
          </p:contentPart>
        </mc:Choice>
        <mc:Fallback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5B3404CB-256B-FFE4-CACB-41EF491277A9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11470097" y="1386236"/>
                <a:ext cx="27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6E84DCF4-8FA2-DE85-324E-3090F02C4C16}"/>
                  </a:ext>
                </a:extLst>
              </p14:cNvPr>
              <p14:cNvContentPartPr/>
              <p14:nvPr/>
            </p14:nvContentPartPr>
            <p14:xfrm>
              <a:off x="10211537" y="1097876"/>
              <a:ext cx="588960" cy="536400"/>
            </p14:xfrm>
          </p:contentPart>
        </mc:Choice>
        <mc:Fallback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6E84DCF4-8FA2-DE85-324E-3090F02C4C16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10205417" y="1091756"/>
                <a:ext cx="601200" cy="54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3" name="Group 562">
            <a:extLst>
              <a:ext uri="{FF2B5EF4-FFF2-40B4-BE49-F238E27FC236}">
                <a16:creationId xmlns:a16="http://schemas.microsoft.com/office/drawing/2014/main" id="{796E8E64-0C04-EF33-D65A-1691748233B2}"/>
              </a:ext>
            </a:extLst>
          </p:cNvPr>
          <p:cNvGrpSpPr/>
          <p:nvPr/>
        </p:nvGrpSpPr>
        <p:grpSpPr>
          <a:xfrm>
            <a:off x="9105257" y="1800596"/>
            <a:ext cx="809280" cy="556560"/>
            <a:chOff x="9105257" y="1800596"/>
            <a:chExt cx="809280" cy="5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37119E8-6910-9ED6-835D-2F4E584FA333}"/>
                    </a:ext>
                  </a:extLst>
                </p14:cNvPr>
                <p14:cNvContentPartPr/>
                <p14:nvPr/>
              </p14:nvContentPartPr>
              <p14:xfrm>
                <a:off x="9636977" y="1999316"/>
                <a:ext cx="132840" cy="28188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37119E8-6910-9ED6-835D-2F4E584FA333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30857" y="1993196"/>
                  <a:ext cx="145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3D3773EC-84E6-1910-CD0F-3338E9BFE901}"/>
                    </a:ext>
                  </a:extLst>
                </p14:cNvPr>
                <p14:cNvContentPartPr/>
                <p14:nvPr/>
              </p14:nvContentPartPr>
              <p14:xfrm>
                <a:off x="9912377" y="2069156"/>
                <a:ext cx="2160" cy="2350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3D3773EC-84E6-1910-CD0F-3338E9BFE90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906257" y="2063036"/>
                  <a:ext cx="14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B402A107-02FF-2D8F-B00F-A436371CE684}"/>
                    </a:ext>
                  </a:extLst>
                </p14:cNvPr>
                <p14:cNvContentPartPr/>
                <p14:nvPr/>
              </p14:nvContentPartPr>
              <p14:xfrm>
                <a:off x="9260417" y="2061596"/>
                <a:ext cx="39600" cy="1792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B402A107-02FF-2D8F-B00F-A436371CE68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54297" y="2055476"/>
                  <a:ext cx="5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269C426-180B-CE71-E20F-2493EC65B0E8}"/>
                    </a:ext>
                  </a:extLst>
                </p14:cNvPr>
                <p14:cNvContentPartPr/>
                <p14:nvPr/>
              </p14:nvContentPartPr>
              <p14:xfrm>
                <a:off x="9323777" y="1927676"/>
                <a:ext cx="119160" cy="35856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269C426-180B-CE71-E20F-2493EC65B0E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317657" y="1921556"/>
                  <a:ext cx="1314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3F6E248A-E386-C469-7813-C28F0BBF958D}"/>
                    </a:ext>
                  </a:extLst>
                </p14:cNvPr>
                <p14:cNvContentPartPr/>
                <p14:nvPr/>
              </p14:nvContentPartPr>
              <p14:xfrm>
                <a:off x="9325577" y="2104436"/>
                <a:ext cx="129240" cy="6840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3F6E248A-E386-C469-7813-C28F0BBF958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319457" y="2098316"/>
                  <a:ext cx="14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F8CDDD32-709C-821B-72CF-CBF7BED83727}"/>
                    </a:ext>
                  </a:extLst>
                </p14:cNvPr>
                <p14:cNvContentPartPr/>
                <p14:nvPr/>
              </p14:nvContentPartPr>
              <p14:xfrm>
                <a:off x="9105257" y="1800596"/>
                <a:ext cx="407880" cy="55656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F8CDDD32-709C-821B-72CF-CBF7BED8372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099137" y="1794476"/>
                  <a:ext cx="42012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CA58FF9-E48A-616C-7B36-C658B61BBAB0}"/>
              </a:ext>
            </a:extLst>
          </p:cNvPr>
          <p:cNvGrpSpPr/>
          <p:nvPr/>
        </p:nvGrpSpPr>
        <p:grpSpPr>
          <a:xfrm>
            <a:off x="10224497" y="1897076"/>
            <a:ext cx="529200" cy="495360"/>
            <a:chOff x="10224497" y="1897076"/>
            <a:chExt cx="52920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BC8993A-124B-B04B-39D0-379F5C18599E}"/>
                    </a:ext>
                  </a:extLst>
                </p14:cNvPr>
                <p14:cNvContentPartPr/>
                <p14:nvPr/>
              </p14:nvContentPartPr>
              <p14:xfrm>
                <a:off x="10239257" y="1970876"/>
                <a:ext cx="181440" cy="21744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BC8993A-124B-B04B-39D0-379F5C18599E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233137" y="1964756"/>
                  <a:ext cx="193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1A5D4B62-92B5-17DC-E15C-347B39D710E0}"/>
                    </a:ext>
                  </a:extLst>
                </p14:cNvPr>
                <p14:cNvContentPartPr/>
                <p14:nvPr/>
              </p14:nvContentPartPr>
              <p14:xfrm>
                <a:off x="10333937" y="2059076"/>
                <a:ext cx="16200" cy="19692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1A5D4B62-92B5-17DC-E15C-347B39D710E0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327817" y="2052956"/>
                  <a:ext cx="28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AE41D3A3-73B1-96A0-B6D5-89C982119570}"/>
                    </a:ext>
                  </a:extLst>
                </p14:cNvPr>
                <p14:cNvContentPartPr/>
                <p14:nvPr/>
              </p14:nvContentPartPr>
              <p14:xfrm>
                <a:off x="10467137" y="2048996"/>
                <a:ext cx="166680" cy="1998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AE41D3A3-73B1-96A0-B6D5-89C98211957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461017" y="2042876"/>
                  <a:ext cx="178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E5BAB0C-6419-4686-2716-022AAFC25477}"/>
                    </a:ext>
                  </a:extLst>
                </p14:cNvPr>
                <p14:cNvContentPartPr/>
                <p14:nvPr/>
              </p14:nvContentPartPr>
              <p14:xfrm>
                <a:off x="10224497" y="1897076"/>
                <a:ext cx="529200" cy="4953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E5BAB0C-6419-4686-2716-022AAFC2547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218377" y="1890956"/>
                  <a:ext cx="54144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5B5A578B-41E9-42F7-5426-90E0A41DCA02}"/>
              </a:ext>
            </a:extLst>
          </p:cNvPr>
          <p:cNvGrpSpPr/>
          <p:nvPr/>
        </p:nvGrpSpPr>
        <p:grpSpPr>
          <a:xfrm>
            <a:off x="7987817" y="1868996"/>
            <a:ext cx="916560" cy="442800"/>
            <a:chOff x="7987817" y="1868996"/>
            <a:chExt cx="91656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EEE45BDD-9AFA-EB04-640C-32652639FDEA}"/>
                    </a:ext>
                  </a:extLst>
                </p14:cNvPr>
                <p14:cNvContentPartPr/>
                <p14:nvPr/>
              </p14:nvContentPartPr>
              <p14:xfrm>
                <a:off x="8540777" y="2061596"/>
                <a:ext cx="22680" cy="17676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EEE45BDD-9AFA-EB04-640C-32652639FDE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534657" y="2055476"/>
                  <a:ext cx="34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D5ED285-17D0-E2A8-017C-0B7AB1BF8423}"/>
                    </a:ext>
                  </a:extLst>
                </p14:cNvPr>
                <p14:cNvContentPartPr/>
                <p14:nvPr/>
              </p14:nvContentPartPr>
              <p14:xfrm>
                <a:off x="8660657" y="2006156"/>
                <a:ext cx="135000" cy="540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D5ED285-17D0-E2A8-017C-0B7AB1BF842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654537" y="2000036"/>
                  <a:ext cx="1472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C6B991B-6F2B-0DE7-60B7-184789DB2C77}"/>
                    </a:ext>
                  </a:extLst>
                </p14:cNvPr>
                <p14:cNvContentPartPr/>
                <p14:nvPr/>
              </p14:nvContentPartPr>
              <p14:xfrm>
                <a:off x="8604497" y="2031356"/>
                <a:ext cx="131040" cy="2667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C6B991B-6F2B-0DE7-60B7-184789DB2C77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598377" y="2025236"/>
                  <a:ext cx="143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C379AAC-36EB-506A-1291-583A100AFD97}"/>
                    </a:ext>
                  </a:extLst>
                </p14:cNvPr>
                <p14:cNvContentPartPr/>
                <p14:nvPr/>
              </p14:nvContentPartPr>
              <p14:xfrm>
                <a:off x="8141177" y="2048996"/>
                <a:ext cx="39600" cy="16920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C379AAC-36EB-506A-1291-583A100AFD9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135057" y="2042876"/>
                  <a:ext cx="51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E3D334E-FD5A-91F3-3BC4-5B50E1B60A8A}"/>
                    </a:ext>
                  </a:extLst>
                </p14:cNvPr>
                <p14:cNvContentPartPr/>
                <p14:nvPr/>
              </p14:nvContentPartPr>
              <p14:xfrm>
                <a:off x="8213537" y="2059076"/>
                <a:ext cx="191160" cy="1364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E3D334E-FD5A-91F3-3BC4-5B50E1B60A8A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207417" y="2052956"/>
                  <a:ext cx="203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0B1D5A8-9F28-EB5C-A58A-0AC753257D7E}"/>
                    </a:ext>
                  </a:extLst>
                </p14:cNvPr>
                <p14:cNvContentPartPr/>
                <p14:nvPr/>
              </p14:nvContentPartPr>
              <p14:xfrm>
                <a:off x="8230817" y="2089316"/>
                <a:ext cx="160920" cy="15660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0B1D5A8-9F28-EB5C-A58A-0AC753257D7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224697" y="2083196"/>
                  <a:ext cx="173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42FD3FB-B614-3A43-3F63-F0DDE3CA51FD}"/>
                    </a:ext>
                  </a:extLst>
                </p14:cNvPr>
                <p14:cNvContentPartPr/>
                <p14:nvPr/>
              </p14:nvContentPartPr>
              <p14:xfrm>
                <a:off x="7987817" y="1902476"/>
                <a:ext cx="379800" cy="40392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42FD3FB-B614-3A43-3F63-F0DDE3CA51F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981697" y="1896356"/>
                  <a:ext cx="3920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FA6818EB-8075-F2E7-A824-42059B9CBFDE}"/>
                    </a:ext>
                  </a:extLst>
                </p14:cNvPr>
                <p14:cNvContentPartPr/>
                <p14:nvPr/>
              </p14:nvContentPartPr>
              <p14:xfrm>
                <a:off x="8399297" y="1868996"/>
                <a:ext cx="505080" cy="44280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FA6818EB-8075-F2E7-A824-42059B9CBFD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393177" y="1862876"/>
                  <a:ext cx="5173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C4807C55-5452-0CAC-2420-464F9284B765}"/>
              </a:ext>
            </a:extLst>
          </p:cNvPr>
          <p:cNvGrpSpPr/>
          <p:nvPr/>
        </p:nvGrpSpPr>
        <p:grpSpPr>
          <a:xfrm>
            <a:off x="7481657" y="2046476"/>
            <a:ext cx="289800" cy="240480"/>
            <a:chOff x="7481657" y="2046476"/>
            <a:chExt cx="28980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ADB09F1D-F9A0-D4FF-3DD2-331767D58F83}"/>
                    </a:ext>
                  </a:extLst>
                </p14:cNvPr>
                <p14:cNvContentPartPr/>
                <p14:nvPr/>
              </p14:nvContentPartPr>
              <p14:xfrm>
                <a:off x="7481657" y="2074196"/>
                <a:ext cx="24480" cy="1537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ADB09F1D-F9A0-D4FF-3DD2-331767D58F83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475537" y="2068076"/>
                  <a:ext cx="36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061BB975-6EB4-5740-BF99-5E38E1378293}"/>
                    </a:ext>
                  </a:extLst>
                </p14:cNvPr>
                <p14:cNvContentPartPr/>
                <p14:nvPr/>
              </p14:nvContentPartPr>
              <p14:xfrm>
                <a:off x="7582457" y="2046476"/>
                <a:ext cx="189000" cy="24048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061BB975-6EB4-5740-BF99-5E38E137829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576337" y="2040356"/>
                  <a:ext cx="2012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33F527A4-6EEB-717F-80DD-0576D06423AB}"/>
              </a:ext>
            </a:extLst>
          </p:cNvPr>
          <p:cNvGrpSpPr/>
          <p:nvPr/>
        </p:nvGrpSpPr>
        <p:grpSpPr>
          <a:xfrm>
            <a:off x="6485537" y="1928756"/>
            <a:ext cx="816840" cy="410400"/>
            <a:chOff x="6485537" y="1928756"/>
            <a:chExt cx="8168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40364C8-4076-CD4F-6E40-CBA2C02B5A76}"/>
                    </a:ext>
                  </a:extLst>
                </p14:cNvPr>
                <p14:cNvContentPartPr/>
                <p14:nvPr/>
              </p14:nvContentPartPr>
              <p14:xfrm>
                <a:off x="7006817" y="2036396"/>
                <a:ext cx="15480" cy="15912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40364C8-4076-CD4F-6E40-CBA2C02B5A76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000697" y="2030276"/>
                  <a:ext cx="2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5BDE059-FE1D-F35A-5947-34D010D67228}"/>
                    </a:ext>
                  </a:extLst>
                </p14:cNvPr>
                <p14:cNvContentPartPr/>
                <p14:nvPr/>
              </p14:nvContentPartPr>
              <p14:xfrm>
                <a:off x="7113377" y="2051516"/>
                <a:ext cx="9720" cy="17928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5BDE059-FE1D-F35A-5947-34D010D6722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107257" y="2045396"/>
                  <a:ext cx="21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A045F2ED-7B08-2940-291A-8D2F6A7CDB82}"/>
                    </a:ext>
                  </a:extLst>
                </p14:cNvPr>
                <p14:cNvContentPartPr/>
                <p14:nvPr/>
              </p14:nvContentPartPr>
              <p14:xfrm>
                <a:off x="6875777" y="1928756"/>
                <a:ext cx="426600" cy="4104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A045F2ED-7B08-2940-291A-8D2F6A7CDB82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6869657" y="1922636"/>
                  <a:ext cx="4388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8EC7A11-B00B-F0DF-778D-C0EF9DE4D456}"/>
                    </a:ext>
                  </a:extLst>
                </p14:cNvPr>
                <p14:cNvContentPartPr/>
                <p14:nvPr/>
              </p14:nvContentPartPr>
              <p14:xfrm>
                <a:off x="6485537" y="2019116"/>
                <a:ext cx="290160" cy="14904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8EC7A11-B00B-F0DF-778D-C0EF9DE4D45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6479417" y="2012996"/>
                  <a:ext cx="30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7FEFEFC-56A0-0518-EB7C-2F20ACB0816C}"/>
                    </a:ext>
                  </a:extLst>
                </p14:cNvPr>
                <p14:cNvContentPartPr/>
                <p14:nvPr/>
              </p14:nvContentPartPr>
              <p14:xfrm>
                <a:off x="6637097" y="1991036"/>
                <a:ext cx="9720" cy="33336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7FEFEFC-56A0-0518-EB7C-2F20ACB0816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630977" y="1984916"/>
                  <a:ext cx="219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C9CA8A6E-DC69-9703-AF63-3D4847E0F86B}"/>
              </a:ext>
            </a:extLst>
          </p:cNvPr>
          <p:cNvGrpSpPr/>
          <p:nvPr/>
        </p:nvGrpSpPr>
        <p:grpSpPr>
          <a:xfrm>
            <a:off x="6454217" y="2682596"/>
            <a:ext cx="678960" cy="383760"/>
            <a:chOff x="6454217" y="2682596"/>
            <a:chExt cx="6789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D5B365BE-9FD5-900D-A6A2-211392FA7A7E}"/>
                    </a:ext>
                  </a:extLst>
                </p14:cNvPr>
                <p14:cNvContentPartPr/>
                <p14:nvPr/>
              </p14:nvContentPartPr>
              <p14:xfrm>
                <a:off x="6454217" y="2682596"/>
                <a:ext cx="218880" cy="19476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D5B365BE-9FD5-900D-A6A2-211392FA7A7E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6448097" y="2676476"/>
                  <a:ext cx="231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DAD8AEF-E42E-622E-0460-05CF12AE1C42}"/>
                    </a:ext>
                  </a:extLst>
                </p14:cNvPr>
                <p14:cNvContentPartPr/>
                <p14:nvPr/>
              </p14:nvContentPartPr>
              <p14:xfrm>
                <a:off x="6575537" y="2770436"/>
                <a:ext cx="33840" cy="22248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DAD8AEF-E42E-622E-0460-05CF12AE1C4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569417" y="2764316"/>
                  <a:ext cx="46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B531A0F-C928-FECF-676A-0AF6CDC68E59}"/>
                    </a:ext>
                  </a:extLst>
                </p14:cNvPr>
                <p14:cNvContentPartPr/>
                <p14:nvPr/>
              </p14:nvContentPartPr>
              <p14:xfrm>
                <a:off x="6827537" y="2800676"/>
                <a:ext cx="26640" cy="16920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B531A0F-C928-FECF-676A-0AF6CDC68E5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821417" y="2794556"/>
                  <a:ext cx="38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13A7BB9-2F7C-21AF-DA1F-6F76EDA3D0EA}"/>
                    </a:ext>
                  </a:extLst>
                </p14:cNvPr>
                <p14:cNvContentPartPr/>
                <p14:nvPr/>
              </p14:nvContentPartPr>
              <p14:xfrm>
                <a:off x="6973337" y="2830916"/>
                <a:ext cx="9720" cy="1314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13A7BB9-2F7C-21AF-DA1F-6F76EDA3D0E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967217" y="2824796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450CC8F0-4A11-656B-1CA5-5DC9E849626C}"/>
                    </a:ext>
                  </a:extLst>
                </p14:cNvPr>
                <p14:cNvContentPartPr/>
                <p14:nvPr/>
              </p14:nvContentPartPr>
              <p14:xfrm>
                <a:off x="6794417" y="2686916"/>
                <a:ext cx="338760" cy="37944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450CC8F0-4A11-656B-1CA5-5DC9E849626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788297" y="2680796"/>
                  <a:ext cx="3510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2A08D4BB-C913-04A1-6695-0B4CA3D68DFC}"/>
              </a:ext>
            </a:extLst>
          </p:cNvPr>
          <p:cNvGrpSpPr/>
          <p:nvPr/>
        </p:nvGrpSpPr>
        <p:grpSpPr>
          <a:xfrm>
            <a:off x="10315217" y="2510516"/>
            <a:ext cx="602280" cy="523080"/>
            <a:chOff x="10315217" y="2510516"/>
            <a:chExt cx="60228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93E9C156-720D-5E6F-FF36-BC992487E17C}"/>
                    </a:ext>
                  </a:extLst>
                </p14:cNvPr>
                <p14:cNvContentPartPr/>
                <p14:nvPr/>
              </p14:nvContentPartPr>
              <p14:xfrm>
                <a:off x="10379657" y="2699876"/>
                <a:ext cx="228240" cy="17784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3E9C156-720D-5E6F-FF36-BC992487E17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373537" y="2693756"/>
                  <a:ext cx="240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D33F5AA5-9BA4-974D-C823-3BB36C229AC0}"/>
                    </a:ext>
                  </a:extLst>
                </p14:cNvPr>
                <p14:cNvContentPartPr/>
                <p14:nvPr/>
              </p14:nvContentPartPr>
              <p14:xfrm>
                <a:off x="10504577" y="2777996"/>
                <a:ext cx="22680" cy="16164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D33F5AA5-9BA4-974D-C823-3BB36C229AC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498457" y="2771876"/>
                  <a:ext cx="3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591A4E1E-49A0-8A74-DAE1-02FD87B8F63A}"/>
                    </a:ext>
                  </a:extLst>
                </p14:cNvPr>
                <p14:cNvContentPartPr/>
                <p14:nvPr/>
              </p14:nvContentPartPr>
              <p14:xfrm>
                <a:off x="10657937" y="2722556"/>
                <a:ext cx="132840" cy="18288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591A4E1E-49A0-8A74-DAE1-02FD87B8F63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651817" y="2716436"/>
                  <a:ext cx="145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4511FC7-6048-4959-E0F0-03E020938DC7}"/>
                    </a:ext>
                  </a:extLst>
                </p14:cNvPr>
                <p14:cNvContentPartPr/>
                <p14:nvPr/>
              </p14:nvContentPartPr>
              <p14:xfrm>
                <a:off x="10315217" y="2510516"/>
                <a:ext cx="602280" cy="52308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4511FC7-6048-4959-E0F0-03E020938DC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309097" y="2504396"/>
                  <a:ext cx="61452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02D07929-7C1F-0BEE-E931-85A0E300260A}"/>
              </a:ext>
            </a:extLst>
          </p:cNvPr>
          <p:cNvGrpSpPr/>
          <p:nvPr/>
        </p:nvGrpSpPr>
        <p:grpSpPr>
          <a:xfrm>
            <a:off x="7509737" y="2491796"/>
            <a:ext cx="2528280" cy="597240"/>
            <a:chOff x="7509737" y="2491796"/>
            <a:chExt cx="252828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602947A-3115-2C12-E77E-EE51ADF16DAF}"/>
                    </a:ext>
                  </a:extLst>
                </p14:cNvPr>
                <p14:cNvContentPartPr/>
                <p14:nvPr/>
              </p14:nvContentPartPr>
              <p14:xfrm>
                <a:off x="7509737" y="2725076"/>
                <a:ext cx="22680" cy="24264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602947A-3115-2C12-E77E-EE51ADF16DA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503617" y="2718956"/>
                  <a:ext cx="34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3D15BEA-4720-4FA3-A060-7767224090FE}"/>
                    </a:ext>
                  </a:extLst>
                </p14:cNvPr>
                <p14:cNvContentPartPr/>
                <p14:nvPr/>
              </p14:nvContentPartPr>
              <p14:xfrm>
                <a:off x="7655177" y="2765396"/>
                <a:ext cx="239400" cy="1850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3D15BEA-4720-4FA3-A060-7767224090FE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649057" y="2759276"/>
                  <a:ext cx="251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C7C3163A-9076-E03A-9555-6B49AA6CE917}"/>
                    </a:ext>
                  </a:extLst>
                </p14:cNvPr>
                <p14:cNvContentPartPr/>
                <p14:nvPr/>
              </p14:nvContentPartPr>
              <p14:xfrm>
                <a:off x="8085017" y="2730116"/>
                <a:ext cx="33840" cy="18936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C7C3163A-9076-E03A-9555-6B49AA6CE91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078897" y="2723996"/>
                  <a:ext cx="46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4334346-D55E-0C9C-679A-083ACCF6EEBF}"/>
                    </a:ext>
                  </a:extLst>
                </p14:cNvPr>
                <p14:cNvContentPartPr/>
                <p14:nvPr/>
              </p14:nvContentPartPr>
              <p14:xfrm>
                <a:off x="8219657" y="2747756"/>
                <a:ext cx="174240" cy="18180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4334346-D55E-0C9C-679A-083ACCF6EEB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213537" y="2741636"/>
                  <a:ext cx="186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BE5E6A3-9329-4FE2-4E15-62EB47E40307}"/>
                    </a:ext>
                  </a:extLst>
                </p14:cNvPr>
                <p14:cNvContentPartPr/>
                <p14:nvPr/>
              </p14:nvContentPartPr>
              <p14:xfrm>
                <a:off x="8266457" y="2818316"/>
                <a:ext cx="78840" cy="14148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BE5E6A3-9329-4FE2-4E15-62EB47E4030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260337" y="2812196"/>
                  <a:ext cx="9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5A1FE40-A67E-CB7E-937B-B5D7F2EDD5F2}"/>
                    </a:ext>
                  </a:extLst>
                </p14:cNvPr>
                <p14:cNvContentPartPr/>
                <p14:nvPr/>
              </p14:nvContentPartPr>
              <p14:xfrm>
                <a:off x="8670017" y="2730116"/>
                <a:ext cx="2160" cy="1742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5A1FE40-A67E-CB7E-937B-B5D7F2EDD5F2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663897" y="2723996"/>
                  <a:ext cx="14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01F8178-A7B5-D09E-489F-51161902A4E2}"/>
                    </a:ext>
                  </a:extLst>
                </p14:cNvPr>
                <p14:cNvContentPartPr/>
                <p14:nvPr/>
              </p14:nvContentPartPr>
              <p14:xfrm>
                <a:off x="8752097" y="2697356"/>
                <a:ext cx="67680" cy="205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01F8178-A7B5-D09E-489F-51161902A4E2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745977" y="2691236"/>
                  <a:ext cx="79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1FD8328F-3CCF-864B-7615-807F8F398535}"/>
                    </a:ext>
                  </a:extLst>
                </p14:cNvPr>
                <p14:cNvContentPartPr/>
                <p14:nvPr/>
              </p14:nvContentPartPr>
              <p14:xfrm>
                <a:off x="8660657" y="2727596"/>
                <a:ext cx="180000" cy="26064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1FD8328F-3CCF-864B-7615-807F8F398535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654537" y="2721476"/>
                  <a:ext cx="192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FA9A906-29CF-39FC-AA1A-43562DA9951F}"/>
                    </a:ext>
                  </a:extLst>
                </p14:cNvPr>
                <p14:cNvContentPartPr/>
                <p14:nvPr/>
              </p14:nvContentPartPr>
              <p14:xfrm>
                <a:off x="8009417" y="2634716"/>
                <a:ext cx="485640" cy="4543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FA9A906-29CF-39FC-AA1A-43562DA9951F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003297" y="2628596"/>
                  <a:ext cx="4978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8163FDA9-1683-F2A3-D470-D175B734B919}"/>
                    </a:ext>
                  </a:extLst>
                </p14:cNvPr>
                <p14:cNvContentPartPr/>
                <p14:nvPr/>
              </p14:nvContentPartPr>
              <p14:xfrm>
                <a:off x="8520257" y="2569196"/>
                <a:ext cx="481320" cy="4993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8163FDA9-1683-F2A3-D470-D175B734B91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514137" y="2563076"/>
                  <a:ext cx="4935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8B5837FF-FD01-3F25-1BE2-75168A08B791}"/>
                    </a:ext>
                  </a:extLst>
                </p14:cNvPr>
                <p14:cNvContentPartPr/>
                <p14:nvPr/>
              </p14:nvContentPartPr>
              <p14:xfrm>
                <a:off x="9239897" y="2679716"/>
                <a:ext cx="17280" cy="2034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8B5837FF-FD01-3F25-1BE2-75168A08B791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233777" y="2673596"/>
                  <a:ext cx="29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32B03021-7A3F-68B1-F93A-C08E6E144131}"/>
                    </a:ext>
                  </a:extLst>
                </p14:cNvPr>
                <p14:cNvContentPartPr/>
                <p14:nvPr/>
              </p14:nvContentPartPr>
              <p14:xfrm>
                <a:off x="9323777" y="2664596"/>
                <a:ext cx="144360" cy="30132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32B03021-7A3F-68B1-F93A-C08E6E14413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9317657" y="2658476"/>
                  <a:ext cx="156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24D489A5-E5D9-DDF1-456D-FFEBD0D066B1}"/>
                    </a:ext>
                  </a:extLst>
                </p14:cNvPr>
                <p14:cNvContentPartPr/>
                <p14:nvPr/>
              </p14:nvContentPartPr>
              <p14:xfrm>
                <a:off x="9374177" y="2815796"/>
                <a:ext cx="160920" cy="558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24D489A5-E5D9-DDF1-456D-FFEBD0D066B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368057" y="2809676"/>
                  <a:ext cx="173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C6E0EF1-6EF5-2C2D-4937-81346DEE5C4B}"/>
                    </a:ext>
                  </a:extLst>
                </p14:cNvPr>
                <p14:cNvContentPartPr/>
                <p14:nvPr/>
              </p14:nvContentPartPr>
              <p14:xfrm>
                <a:off x="9792857" y="2709956"/>
                <a:ext cx="109800" cy="2804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C6E0EF1-6EF5-2C2D-4937-81346DEE5C4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786737" y="2703836"/>
                  <a:ext cx="122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67ACA145-E250-143F-0327-2483765282F3}"/>
                    </a:ext>
                  </a:extLst>
                </p14:cNvPr>
                <p14:cNvContentPartPr/>
                <p14:nvPr/>
              </p14:nvContentPartPr>
              <p14:xfrm>
                <a:off x="10031897" y="2785556"/>
                <a:ext cx="6120" cy="18684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7ACA145-E250-143F-0327-2483765282F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025777" y="2779436"/>
                  <a:ext cx="18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9494BF7-8CE6-0146-CCA1-A6D677292303}"/>
                    </a:ext>
                  </a:extLst>
                </p14:cNvPr>
                <p14:cNvContentPartPr/>
                <p14:nvPr/>
              </p14:nvContentPartPr>
              <p14:xfrm>
                <a:off x="9102017" y="2491796"/>
                <a:ext cx="506160" cy="56232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9494BF7-8CE6-0146-CCA1-A6D67729230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9095897" y="2485676"/>
                  <a:ext cx="518400" cy="57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7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657E5F88-9C05-6DF8-7970-B5FA97B06E91}"/>
                  </a:ext>
                </a:extLst>
              </p14:cNvPr>
              <p14:cNvContentPartPr/>
              <p14:nvPr/>
            </p14:nvContentPartPr>
            <p14:xfrm>
              <a:off x="6484817" y="2772956"/>
              <a:ext cx="2458440" cy="11772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657E5F88-9C05-6DF8-7970-B5FA97B06E91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6449177" y="2701316"/>
                <a:ext cx="25300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9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F2CED400-B169-986D-183D-7F67F10403B6}"/>
                  </a:ext>
                </a:extLst>
              </p14:cNvPr>
              <p14:cNvContentPartPr/>
              <p14:nvPr/>
            </p14:nvContentPartPr>
            <p14:xfrm>
              <a:off x="8944337" y="2763596"/>
              <a:ext cx="636840" cy="4356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F2CED400-B169-986D-183D-7F67F10403B6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8908697" y="2691596"/>
                <a:ext cx="7084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1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0E54274-5137-608B-E030-74FADC810188}"/>
                  </a:ext>
                </a:extLst>
              </p14:cNvPr>
              <p14:cNvContentPartPr/>
              <p14:nvPr/>
            </p14:nvContentPartPr>
            <p14:xfrm>
              <a:off x="6358817" y="2132516"/>
              <a:ext cx="3156120" cy="6120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0E54274-5137-608B-E030-74FADC810188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6323177" y="2060876"/>
                <a:ext cx="3227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6A536606-AFE6-F256-C852-61E93F53B0F9}"/>
                  </a:ext>
                </a:extLst>
              </p14:cNvPr>
              <p14:cNvContentPartPr/>
              <p14:nvPr/>
            </p14:nvContentPartPr>
            <p14:xfrm>
              <a:off x="10268777" y="2162396"/>
              <a:ext cx="451080" cy="3456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6A536606-AFE6-F256-C852-61E93F53B0F9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10232777" y="2090396"/>
                <a:ext cx="522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5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313F248-5631-923C-D76A-51C121153C41}"/>
                  </a:ext>
                </a:extLst>
              </p14:cNvPr>
              <p14:cNvContentPartPr/>
              <p14:nvPr/>
            </p14:nvContentPartPr>
            <p14:xfrm>
              <a:off x="9469577" y="2650556"/>
              <a:ext cx="1298880" cy="13536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313F248-5631-923C-D76A-51C121153C41}"/>
                  </a:ext>
                </a:extLst>
              </p:cNvPr>
              <p:cNvPicPr/>
              <p:nvPr/>
            </p:nvPicPr>
            <p:blipFill>
              <a:blip r:embed="rId746"/>
              <a:stretch>
                <a:fillRect/>
              </a:stretch>
            </p:blipFill>
            <p:spPr>
              <a:xfrm>
                <a:off x="9433937" y="2578916"/>
                <a:ext cx="1370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7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AF6895D4-E01D-87D6-6A24-129721C4867D}"/>
                  </a:ext>
                </a:extLst>
              </p14:cNvPr>
              <p14:cNvContentPartPr/>
              <p14:nvPr/>
            </p14:nvContentPartPr>
            <p14:xfrm>
              <a:off x="7289057" y="2664596"/>
              <a:ext cx="11520" cy="288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AF6895D4-E01D-87D6-6A24-129721C4867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7282937" y="2658476"/>
                <a:ext cx="23760" cy="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62D89EEB-E2AA-17AF-9BB7-1F17CFFAC510}"/>
              </a:ext>
            </a:extLst>
          </p:cNvPr>
          <p:cNvGrpSpPr/>
          <p:nvPr/>
        </p:nvGrpSpPr>
        <p:grpSpPr>
          <a:xfrm>
            <a:off x="7210577" y="4621916"/>
            <a:ext cx="536760" cy="276120"/>
            <a:chOff x="7210577" y="4621916"/>
            <a:chExt cx="5367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960F7644-1B63-8246-CDB5-88CF6881677C}"/>
                    </a:ext>
                  </a:extLst>
                </p14:cNvPr>
                <p14:cNvContentPartPr/>
                <p14:nvPr/>
              </p14:nvContentPartPr>
              <p14:xfrm>
                <a:off x="7235057" y="4621916"/>
                <a:ext cx="196560" cy="255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960F7644-1B63-8246-CDB5-88CF6881677C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228937" y="4615796"/>
                  <a:ext cx="208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978E7E84-0252-56DA-E2A4-7A1C2042C575}"/>
                    </a:ext>
                  </a:extLst>
                </p14:cNvPr>
                <p14:cNvContentPartPr/>
                <p14:nvPr/>
              </p14:nvContentPartPr>
              <p14:xfrm>
                <a:off x="7210577" y="4637036"/>
                <a:ext cx="248760" cy="26100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978E7E84-0252-56DA-E2A4-7A1C2042C57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204457" y="4630916"/>
                  <a:ext cx="261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BA805F8-9131-4EE7-4EB6-A14EC986C043}"/>
                    </a:ext>
                  </a:extLst>
                </p14:cNvPr>
                <p14:cNvContentPartPr/>
                <p14:nvPr/>
              </p14:nvContentPartPr>
              <p14:xfrm>
                <a:off x="7580657" y="4700036"/>
                <a:ext cx="147960" cy="540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BA805F8-9131-4EE7-4EB6-A14EC986C04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574537" y="4693916"/>
                  <a:ext cx="160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1B0BE9E-F07A-0859-2C08-394086B02F03}"/>
                    </a:ext>
                  </a:extLst>
                </p14:cNvPr>
                <p14:cNvContentPartPr/>
                <p14:nvPr/>
              </p14:nvContentPartPr>
              <p14:xfrm>
                <a:off x="7619897" y="4775636"/>
                <a:ext cx="127440" cy="1296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1B0BE9E-F07A-0859-2C08-394086B02F0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613777" y="4769516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62FBD345-CC8E-EF91-6C43-0419AD2B7CCC}"/>
              </a:ext>
            </a:extLst>
          </p:cNvPr>
          <p:cNvGrpSpPr/>
          <p:nvPr/>
        </p:nvGrpSpPr>
        <p:grpSpPr>
          <a:xfrm>
            <a:off x="7971257" y="4603916"/>
            <a:ext cx="248400" cy="315720"/>
            <a:chOff x="7971257" y="4603916"/>
            <a:chExt cx="24840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D7FDD53-5D20-653C-2AA3-6BFBAFFAF620}"/>
                    </a:ext>
                  </a:extLst>
                </p14:cNvPr>
                <p14:cNvContentPartPr/>
                <p14:nvPr/>
              </p14:nvContentPartPr>
              <p14:xfrm>
                <a:off x="7971257" y="4659716"/>
                <a:ext cx="15480" cy="21744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D7FDD53-5D20-653C-2AA3-6BFBAFFAF620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7965137" y="4653596"/>
                  <a:ext cx="27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4AAAA1F-9F2A-E42C-584D-BFACA53A241E}"/>
                    </a:ext>
                  </a:extLst>
                </p14:cNvPr>
                <p14:cNvContentPartPr/>
                <p14:nvPr/>
              </p14:nvContentPartPr>
              <p14:xfrm>
                <a:off x="8075657" y="4603916"/>
                <a:ext cx="144000" cy="31572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4AAAA1F-9F2A-E42C-584D-BFACA53A241E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069537" y="4597796"/>
                  <a:ext cx="156240" cy="32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626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D639E52-4A6D-AF28-05B2-54E6B80FA002}"/>
              </a:ext>
            </a:extLst>
          </p:cNvPr>
          <p:cNvGrpSpPr/>
          <p:nvPr/>
        </p:nvGrpSpPr>
        <p:grpSpPr>
          <a:xfrm>
            <a:off x="971606" y="1069784"/>
            <a:ext cx="206252" cy="311641"/>
            <a:chOff x="971606" y="1069784"/>
            <a:chExt cx="206252" cy="31164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DE4533-6553-B0C2-0EDF-07CDA29A0059}"/>
                    </a:ext>
                  </a:extLst>
                </p14:cNvPr>
                <p14:cNvContentPartPr/>
                <p14:nvPr/>
              </p14:nvContentPartPr>
              <p14:xfrm>
                <a:off x="971606" y="1150604"/>
                <a:ext cx="28449" cy="160993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DE4533-6553-B0C2-0EDF-07CDA29A00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5484" y="1144495"/>
                  <a:ext cx="40693" cy="17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407D6D-42A0-F648-96BD-1B0B51191EDB}"/>
                    </a:ext>
                  </a:extLst>
                </p14:cNvPr>
                <p14:cNvContentPartPr/>
                <p14:nvPr/>
              </p14:nvContentPartPr>
              <p14:xfrm>
                <a:off x="1004580" y="1069784"/>
                <a:ext cx="126079" cy="311641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407D6D-42A0-F648-96BD-1B0B51191E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8456" y="1063666"/>
                  <a:ext cx="138327" cy="323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1D5676-DC7B-EF79-63EF-B7D20CBE22FB}"/>
                    </a:ext>
                  </a:extLst>
                </p14:cNvPr>
                <p14:cNvContentPartPr/>
                <p14:nvPr/>
              </p14:nvContentPartPr>
              <p14:xfrm>
                <a:off x="1056628" y="1238859"/>
                <a:ext cx="121230" cy="27479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1D5676-DC7B-EF79-63EF-B7D20CBE22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513" y="1232712"/>
                  <a:ext cx="133461" cy="397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1BBE6B-4AEF-3DFB-2B94-2DA502555D1D}"/>
              </a:ext>
            </a:extLst>
          </p:cNvPr>
          <p:cNvGrpSpPr/>
          <p:nvPr/>
        </p:nvGrpSpPr>
        <p:grpSpPr>
          <a:xfrm>
            <a:off x="1546719" y="1112134"/>
            <a:ext cx="226942" cy="170045"/>
            <a:chOff x="1546719" y="1112134"/>
            <a:chExt cx="226942" cy="17004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0291F1-ADE1-1874-3270-AE99ACA9FB34}"/>
                    </a:ext>
                  </a:extLst>
                </p14:cNvPr>
                <p14:cNvContentPartPr/>
                <p14:nvPr/>
              </p14:nvContentPartPr>
              <p14:xfrm>
                <a:off x="1546719" y="1155130"/>
                <a:ext cx="11962" cy="127049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0291F1-ADE1-1874-3270-AE99ACA9FB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0738" y="1149011"/>
                  <a:ext cx="23924" cy="139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0102F1-BBE8-D49A-B3FE-373F008D7482}"/>
                    </a:ext>
                  </a:extLst>
                </p14:cNvPr>
                <p14:cNvContentPartPr/>
                <p14:nvPr/>
              </p14:nvContentPartPr>
              <p14:xfrm>
                <a:off x="1615577" y="1112134"/>
                <a:ext cx="158084" cy="165842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0102F1-BBE8-D49A-B3FE-373F008D74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9455" y="1106018"/>
                  <a:ext cx="170327" cy="1780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5F384F-D8B1-E308-7887-5000A7D0CDF9}"/>
              </a:ext>
            </a:extLst>
          </p:cNvPr>
          <p:cNvGrpSpPr/>
          <p:nvPr/>
        </p:nvGrpSpPr>
        <p:grpSpPr>
          <a:xfrm>
            <a:off x="2588323" y="1114397"/>
            <a:ext cx="224679" cy="203989"/>
            <a:chOff x="2588323" y="1114397"/>
            <a:chExt cx="224679" cy="20398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32AF7E-3551-7EF5-B2CF-89128D7DD599}"/>
                    </a:ext>
                  </a:extLst>
                </p14:cNvPr>
                <p14:cNvContentPartPr/>
                <p14:nvPr/>
              </p14:nvContentPartPr>
              <p14:xfrm>
                <a:off x="2588323" y="1114397"/>
                <a:ext cx="224679" cy="129958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32AF7E-3551-7EF5-B2CF-89128D7DD5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2202" y="1108294"/>
                  <a:ext cx="236921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6CC5C1-880D-173A-E08D-52525881DAC2}"/>
                    </a:ext>
                  </a:extLst>
                </p14:cNvPr>
                <p14:cNvContentPartPr/>
                <p14:nvPr/>
              </p14:nvContentPartPr>
              <p14:xfrm>
                <a:off x="2704380" y="1170970"/>
                <a:ext cx="7112" cy="147416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6CC5C1-880D-173A-E08D-52525881DA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98335" y="1164858"/>
                  <a:ext cx="19202" cy="159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12038C-90CC-AB7F-266F-B5CB4C7EF749}"/>
              </a:ext>
            </a:extLst>
          </p:cNvPr>
          <p:cNvGrpSpPr/>
          <p:nvPr/>
        </p:nvGrpSpPr>
        <p:grpSpPr>
          <a:xfrm>
            <a:off x="3117207" y="1137026"/>
            <a:ext cx="127696" cy="167782"/>
            <a:chOff x="3117207" y="1137026"/>
            <a:chExt cx="127696" cy="1677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42902E-BFC1-A7DD-7649-9562EDA205EE}"/>
                    </a:ext>
                  </a:extLst>
                </p14:cNvPr>
                <p14:cNvContentPartPr/>
                <p14:nvPr/>
              </p14:nvContentPartPr>
              <p14:xfrm>
                <a:off x="3117207" y="1137026"/>
                <a:ext cx="13901" cy="128988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42902E-BFC1-A7DD-7649-9562EDA205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0988" y="1130918"/>
                  <a:ext cx="26339" cy="14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294313-1CC9-ED4F-9B00-ED7104FB7177}"/>
                    </a:ext>
                  </a:extLst>
                </p14:cNvPr>
                <p14:cNvContentPartPr/>
                <p14:nvPr/>
              </p14:nvContentPartPr>
              <p14:xfrm>
                <a:off x="3226153" y="1161919"/>
                <a:ext cx="18750" cy="142889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294313-1CC9-ED4F-9B00-ED7104FB71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0023" y="1155800"/>
                  <a:ext cx="31010" cy="155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768C92-04AD-D7FE-4F3A-0B9FCA0D8789}"/>
              </a:ext>
            </a:extLst>
          </p:cNvPr>
          <p:cNvGrpSpPr/>
          <p:nvPr/>
        </p:nvGrpSpPr>
        <p:grpSpPr>
          <a:xfrm>
            <a:off x="3576587" y="1018706"/>
            <a:ext cx="216920" cy="241167"/>
            <a:chOff x="3576587" y="1018706"/>
            <a:chExt cx="216920" cy="24116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DE0C74-58F8-2EC0-39F9-C3B6301E91F5}"/>
                    </a:ext>
                  </a:extLst>
                </p14:cNvPr>
                <p14:cNvContentPartPr/>
                <p14:nvPr/>
              </p14:nvContentPartPr>
              <p14:xfrm>
                <a:off x="3576587" y="1018706"/>
                <a:ext cx="106682" cy="241167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DE0C74-58F8-2EC0-39F9-C3B6301E91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0460" y="1012587"/>
                  <a:ext cx="118936" cy="253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B49C9D-D076-0208-0287-AF72BE6DD302}"/>
                    </a:ext>
                  </a:extLst>
                </p14:cNvPr>
                <p14:cNvContentPartPr/>
                <p14:nvPr/>
              </p14:nvContentPartPr>
              <p14:xfrm>
                <a:off x="3773140" y="1066875"/>
                <a:ext cx="20367" cy="147416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B49C9D-D076-0208-0287-AF72BE6DD3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7066" y="1060763"/>
                  <a:ext cx="32516" cy="159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1AA9BF-3820-DDBD-CB85-3BA29CC8A077}"/>
              </a:ext>
            </a:extLst>
          </p:cNvPr>
          <p:cNvGrpSpPr/>
          <p:nvPr/>
        </p:nvGrpSpPr>
        <p:grpSpPr>
          <a:xfrm>
            <a:off x="417017" y="317756"/>
            <a:ext cx="1577520" cy="376560"/>
            <a:chOff x="417017" y="317756"/>
            <a:chExt cx="157752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082CFB-52FA-8110-0397-434128ED8FC1}"/>
                    </a:ext>
                  </a:extLst>
                </p14:cNvPr>
                <p14:cNvContentPartPr/>
                <p14:nvPr/>
              </p14:nvContentPartPr>
              <p14:xfrm>
                <a:off x="417017" y="362756"/>
                <a:ext cx="174240" cy="33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082CFB-52FA-8110-0397-434128ED8F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897" y="356636"/>
                  <a:ext cx="186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8A2A5D-51FA-E6AF-456B-74454478F304}"/>
                    </a:ext>
                  </a:extLst>
                </p14:cNvPr>
                <p14:cNvContentPartPr/>
                <p14:nvPr/>
              </p14:nvContentPartPr>
              <p14:xfrm>
                <a:off x="497297" y="540596"/>
                <a:ext cx="168480" cy="9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8A2A5D-51FA-E6AF-456B-74454478F3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1177" y="534476"/>
                  <a:ext cx="180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77742C-50EE-24E3-EE2D-C7886C07055A}"/>
                    </a:ext>
                  </a:extLst>
                </p14:cNvPr>
                <p14:cNvContentPartPr/>
                <p14:nvPr/>
              </p14:nvContentPartPr>
              <p14:xfrm>
                <a:off x="643097" y="515396"/>
                <a:ext cx="207360" cy="84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77742C-50EE-24E3-EE2D-C7886C0705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6977" y="509276"/>
                  <a:ext cx="219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6F00A0-2026-3D04-948E-79373C488270}"/>
                    </a:ext>
                  </a:extLst>
                </p14:cNvPr>
                <p14:cNvContentPartPr/>
                <p14:nvPr/>
              </p14:nvContentPartPr>
              <p14:xfrm>
                <a:off x="886097" y="464996"/>
                <a:ext cx="30240" cy="131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6F00A0-2026-3D04-948E-79373C4882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9977" y="458876"/>
                  <a:ext cx="42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0F6EF2B-7875-CE61-BE46-5866AE735051}"/>
                    </a:ext>
                  </a:extLst>
                </p14:cNvPr>
                <p14:cNvContentPartPr/>
                <p14:nvPr/>
              </p14:nvContentPartPr>
              <p14:xfrm>
                <a:off x="826337" y="414596"/>
                <a:ext cx="56520" cy="1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0F6EF2B-7875-CE61-BE46-5866AE7350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0217" y="408476"/>
                  <a:ext cx="68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C4031D-B011-C321-ECEA-0D992ECCE4DE}"/>
                    </a:ext>
                  </a:extLst>
                </p14:cNvPr>
                <p14:cNvContentPartPr/>
                <p14:nvPr/>
              </p14:nvContentPartPr>
              <p14:xfrm>
                <a:off x="936497" y="344036"/>
                <a:ext cx="360" cy="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C4031D-B011-C321-ECEA-0D992ECCE4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377" y="337916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CD84DD-0384-FDF4-BFB9-D122349B96F9}"/>
                    </a:ext>
                  </a:extLst>
                </p14:cNvPr>
                <p14:cNvContentPartPr/>
                <p14:nvPr/>
              </p14:nvContentPartPr>
              <p14:xfrm>
                <a:off x="981497" y="437276"/>
                <a:ext cx="170280" cy="139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CD84DD-0384-FDF4-BFB9-D122349B96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5377" y="431156"/>
                  <a:ext cx="182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7329B0-757F-B431-C939-1C01CF79DF14}"/>
                    </a:ext>
                  </a:extLst>
                </p14:cNvPr>
                <p14:cNvContentPartPr/>
                <p14:nvPr/>
              </p14:nvContentPartPr>
              <p14:xfrm>
                <a:off x="1119377" y="386876"/>
                <a:ext cx="97560" cy="186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7329B0-757F-B431-C939-1C01CF79DF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3257" y="380756"/>
                  <a:ext cx="109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1B3A21-6CAE-AA07-992C-B55AAE1CE5AE}"/>
                    </a:ext>
                  </a:extLst>
                </p14:cNvPr>
                <p14:cNvContentPartPr/>
                <p14:nvPr/>
              </p14:nvContentPartPr>
              <p14:xfrm>
                <a:off x="1173737" y="497756"/>
                <a:ext cx="163080" cy="45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1B3A21-6CAE-AA07-992C-B55AAE1CE5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7617" y="491636"/>
                  <a:ext cx="175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09E25B-0859-B07C-2576-C8FC116B662A}"/>
                    </a:ext>
                  </a:extLst>
                </p14:cNvPr>
                <p14:cNvContentPartPr/>
                <p14:nvPr/>
              </p14:nvContentPartPr>
              <p14:xfrm>
                <a:off x="1331417" y="317756"/>
                <a:ext cx="108000" cy="309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09E25B-0859-B07C-2576-C8FC116B66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25297" y="311636"/>
                  <a:ext cx="1202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F7C4F2-6D0D-2CB7-C07B-AA742C6933AD}"/>
                    </a:ext>
                  </a:extLst>
                </p14:cNvPr>
                <p14:cNvContentPartPr/>
                <p14:nvPr/>
              </p14:nvContentPartPr>
              <p14:xfrm>
                <a:off x="1462817" y="479756"/>
                <a:ext cx="105480" cy="93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F7C4F2-6D0D-2CB7-C07B-AA742C6933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56697" y="473636"/>
                  <a:ext cx="117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74DFF8-C3A1-A230-631E-90D8F29DE463}"/>
                    </a:ext>
                  </a:extLst>
                </p14:cNvPr>
                <p14:cNvContentPartPr/>
                <p14:nvPr/>
              </p14:nvContentPartPr>
              <p14:xfrm>
                <a:off x="1599617" y="467516"/>
                <a:ext cx="127440" cy="83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74DFF8-C3A1-A230-631E-90D8F29DE4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3497" y="461396"/>
                  <a:ext cx="139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181421-A74A-7E25-F540-BDFA45859C81}"/>
                    </a:ext>
                  </a:extLst>
                </p14:cNvPr>
                <p14:cNvContentPartPr/>
                <p14:nvPr/>
              </p14:nvContentPartPr>
              <p14:xfrm>
                <a:off x="1747217" y="394436"/>
                <a:ext cx="185400" cy="12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181421-A74A-7E25-F540-BDFA45859C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41097" y="388316"/>
                  <a:ext cx="197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390074-99D8-806D-007B-3A5D671F3530}"/>
                    </a:ext>
                  </a:extLst>
                </p14:cNvPr>
                <p14:cNvContentPartPr/>
                <p14:nvPr/>
              </p14:nvContentPartPr>
              <p14:xfrm>
                <a:off x="1829657" y="381836"/>
                <a:ext cx="164880" cy="21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390074-99D8-806D-007B-3A5D671F35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3537" y="375716"/>
                  <a:ext cx="17712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BE3F84B-64BD-0C94-E6BC-FA53A1F39AB8}"/>
                  </a:ext>
                </a:extLst>
              </p14:cNvPr>
              <p14:cNvContentPartPr/>
              <p14:nvPr/>
            </p14:nvContentPartPr>
            <p14:xfrm>
              <a:off x="2218097" y="555716"/>
              <a:ext cx="6120" cy="25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BE3F84B-64BD-0C94-E6BC-FA53A1F39A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1977" y="549596"/>
                <a:ext cx="183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77461-982D-87A4-1421-11EDB8379D0E}"/>
              </a:ext>
            </a:extLst>
          </p:cNvPr>
          <p:cNvGrpSpPr/>
          <p:nvPr/>
        </p:nvGrpSpPr>
        <p:grpSpPr>
          <a:xfrm>
            <a:off x="2461097" y="273476"/>
            <a:ext cx="1142280" cy="222120"/>
            <a:chOff x="2461097" y="273476"/>
            <a:chExt cx="114228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7BA7D6-CCF6-7537-8A24-858D8EDB165E}"/>
                    </a:ext>
                  </a:extLst>
                </p14:cNvPr>
                <p14:cNvContentPartPr/>
                <p14:nvPr/>
              </p14:nvContentPartPr>
              <p14:xfrm>
                <a:off x="2461097" y="288596"/>
                <a:ext cx="491760" cy="207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7BA7D6-CCF6-7537-8A24-858D8EDB16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54977" y="282476"/>
                  <a:ext cx="504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9363CB-C196-4105-22F0-D1BBC70272F8}"/>
                    </a:ext>
                  </a:extLst>
                </p14:cNvPr>
                <p14:cNvContentPartPr/>
                <p14:nvPr/>
              </p14:nvContentPartPr>
              <p14:xfrm>
                <a:off x="2937377" y="273476"/>
                <a:ext cx="194760" cy="210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9363CB-C196-4105-22F0-D1BBC70272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31257" y="267356"/>
                  <a:ext cx="207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A53141-E3A7-E9EC-1891-87A5FBE2F24F}"/>
                    </a:ext>
                  </a:extLst>
                </p14:cNvPr>
                <p14:cNvContentPartPr/>
                <p14:nvPr/>
              </p14:nvContentPartPr>
              <p14:xfrm>
                <a:off x="3137537" y="323876"/>
                <a:ext cx="136800" cy="15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A53141-E3A7-E9EC-1891-87A5FBE2F2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1417" y="317756"/>
                  <a:ext cx="14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3023F7-D6DD-3B11-AD02-3704F01296D8}"/>
                    </a:ext>
                  </a:extLst>
                </p14:cNvPr>
                <p14:cNvContentPartPr/>
                <p14:nvPr/>
              </p14:nvContentPartPr>
              <p14:xfrm>
                <a:off x="3232937" y="379316"/>
                <a:ext cx="54720" cy="111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3023F7-D6DD-3B11-AD02-3704F01296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26817" y="373196"/>
                  <a:ext cx="66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A8D0642-1EB5-EA9E-8713-EBF90E0726E4}"/>
                    </a:ext>
                  </a:extLst>
                </p14:cNvPr>
                <p14:cNvContentPartPr/>
                <p14:nvPr/>
              </p14:nvContentPartPr>
              <p14:xfrm>
                <a:off x="3313937" y="419636"/>
                <a:ext cx="137880" cy="69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A8D0642-1EB5-EA9E-8713-EBF90E0726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7817" y="413516"/>
                  <a:ext cx="15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4FA0BD-06D2-E31E-43E0-2EC2F7C0FA8F}"/>
                    </a:ext>
                  </a:extLst>
                </p14:cNvPr>
                <p14:cNvContentPartPr/>
                <p14:nvPr/>
              </p14:nvContentPartPr>
              <p14:xfrm>
                <a:off x="3496097" y="396956"/>
                <a:ext cx="107280" cy="74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4FA0BD-06D2-E31E-43E0-2EC2F7C0FA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89977" y="390836"/>
                  <a:ext cx="11952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F4EA37C-CA08-97CB-F9DC-A15C3B21B608}"/>
              </a:ext>
            </a:extLst>
          </p:cNvPr>
          <p:cNvGrpSpPr/>
          <p:nvPr/>
        </p:nvGrpSpPr>
        <p:grpSpPr>
          <a:xfrm>
            <a:off x="3877697" y="159716"/>
            <a:ext cx="1227600" cy="419040"/>
            <a:chOff x="3877697" y="159716"/>
            <a:chExt cx="12276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C622D3-80C0-E61F-BBE7-F4A097D269F7}"/>
                    </a:ext>
                  </a:extLst>
                </p14:cNvPr>
                <p14:cNvContentPartPr/>
                <p14:nvPr/>
              </p14:nvContentPartPr>
              <p14:xfrm>
                <a:off x="3877697" y="159716"/>
                <a:ext cx="204480" cy="41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C622D3-80C0-E61F-BBE7-F4A097D269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71577" y="153596"/>
                  <a:ext cx="2167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344988-BBD9-582D-EE40-791D6CDBE403}"/>
                    </a:ext>
                  </a:extLst>
                </p14:cNvPr>
                <p14:cNvContentPartPr/>
                <p14:nvPr/>
              </p14:nvContentPartPr>
              <p14:xfrm>
                <a:off x="3954017" y="424676"/>
                <a:ext cx="159120" cy="40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344988-BBD9-582D-EE40-791D6CDBE4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47897" y="418556"/>
                  <a:ext cx="17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2C0481-866B-6B1D-C2D6-6B41FB686D48}"/>
                    </a:ext>
                  </a:extLst>
                </p14:cNvPr>
                <p14:cNvContentPartPr/>
                <p14:nvPr/>
              </p14:nvContentPartPr>
              <p14:xfrm>
                <a:off x="4251017" y="298676"/>
                <a:ext cx="258120" cy="2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2C0481-866B-6B1D-C2D6-6B41FB686D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44897" y="292556"/>
                  <a:ext cx="2703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63B647-FC06-8ABC-8B42-517F5B5E6E52}"/>
                    </a:ext>
                  </a:extLst>
                </p14:cNvPr>
                <p14:cNvContentPartPr/>
                <p14:nvPr/>
              </p14:nvContentPartPr>
              <p14:xfrm>
                <a:off x="4368737" y="338996"/>
                <a:ext cx="37800" cy="161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63B647-FC06-8ABC-8B42-517F5B5E6E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2617" y="332876"/>
                  <a:ext cx="50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204DAB4-17BD-1A05-F8AA-60B8C901225B}"/>
                    </a:ext>
                  </a:extLst>
                </p14:cNvPr>
                <p14:cNvContentPartPr/>
                <p14:nvPr/>
              </p14:nvContentPartPr>
              <p14:xfrm>
                <a:off x="4495097" y="215156"/>
                <a:ext cx="138960" cy="262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204DAB4-17BD-1A05-F8AA-60B8C90122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88977" y="209036"/>
                  <a:ext cx="151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A355E3-BF95-91A2-6739-3A2D81E72887}"/>
                    </a:ext>
                  </a:extLst>
                </p14:cNvPr>
                <p14:cNvContentPartPr/>
                <p14:nvPr/>
              </p14:nvContentPartPr>
              <p14:xfrm>
                <a:off x="4656377" y="376796"/>
                <a:ext cx="78480" cy="78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A355E3-BF95-91A2-6739-3A2D81E728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0257" y="370676"/>
                  <a:ext cx="9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00DDEB-5AC7-D96B-98E1-6A299C2248B2}"/>
                    </a:ext>
                  </a:extLst>
                </p14:cNvPr>
                <p14:cNvContentPartPr/>
                <p14:nvPr/>
              </p14:nvContentPartPr>
              <p14:xfrm>
                <a:off x="4778057" y="365996"/>
                <a:ext cx="181440" cy="84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00DDEB-5AC7-D96B-98E1-6A299C2248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1937" y="359876"/>
                  <a:ext cx="193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27556C-43F8-833F-22B5-8F293666CB16}"/>
                    </a:ext>
                  </a:extLst>
                </p14:cNvPr>
                <p14:cNvContentPartPr/>
                <p14:nvPr/>
              </p14:nvContentPartPr>
              <p14:xfrm>
                <a:off x="4938617" y="351236"/>
                <a:ext cx="166680" cy="127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27556C-43F8-833F-22B5-8F293666CB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2497" y="345116"/>
                  <a:ext cx="178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E82F907-3EE8-131E-41F6-55EFCB37BED8}"/>
              </a:ext>
            </a:extLst>
          </p:cNvPr>
          <p:cNvGrpSpPr/>
          <p:nvPr/>
        </p:nvGrpSpPr>
        <p:grpSpPr>
          <a:xfrm>
            <a:off x="3947552" y="681356"/>
            <a:ext cx="460026" cy="237934"/>
            <a:chOff x="3947552" y="681356"/>
            <a:chExt cx="460026" cy="2379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019886-2D5A-0BB1-A32F-57D30FB544A8}"/>
                    </a:ext>
                  </a:extLst>
                </p14:cNvPr>
                <p14:cNvContentPartPr/>
                <p14:nvPr/>
              </p14:nvContentPartPr>
              <p14:xfrm>
                <a:off x="3954017" y="697197"/>
                <a:ext cx="124463" cy="9375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019886-2D5A-0BB1-A32F-57D30FB544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47902" y="691067"/>
                  <a:ext cx="136693" cy="21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9924F2-13EE-4EC6-670C-11D194EAB222}"/>
                    </a:ext>
                  </a:extLst>
                </p14:cNvPr>
                <p14:cNvContentPartPr/>
                <p14:nvPr/>
              </p14:nvContentPartPr>
              <p14:xfrm>
                <a:off x="3947552" y="719827"/>
                <a:ext cx="127695" cy="186532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9924F2-13EE-4EC6-670C-11D194EAB2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41437" y="713705"/>
                  <a:ext cx="139925" cy="198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0A5D30-5003-C6E9-01A3-AE9CF1315522}"/>
                    </a:ext>
                  </a:extLst>
                </p14:cNvPr>
                <p14:cNvContentPartPr/>
                <p14:nvPr/>
              </p14:nvContentPartPr>
              <p14:xfrm>
                <a:off x="4146368" y="681356"/>
                <a:ext cx="157114" cy="179743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0A5D30-5003-C6E9-01A3-AE9CF13155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0242" y="675232"/>
                  <a:ext cx="169366" cy="191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48BA234-0B72-6ED4-5185-8E7D675339C0}"/>
                    </a:ext>
                  </a:extLst>
                </p14:cNvPr>
                <p14:cNvContentPartPr/>
                <p14:nvPr/>
              </p14:nvContentPartPr>
              <p14:xfrm>
                <a:off x="4157037" y="769612"/>
                <a:ext cx="89225" cy="149678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48BA234-0B72-6ED4-5185-8E7D675339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0921" y="763495"/>
                  <a:ext cx="101457" cy="161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C01D4C-83EE-3E81-16B9-14D299D80103}"/>
                    </a:ext>
                  </a:extLst>
                </p14:cNvPr>
                <p14:cNvContentPartPr/>
                <p14:nvPr/>
              </p14:nvContentPartPr>
              <p14:xfrm>
                <a:off x="4293784" y="719827"/>
                <a:ext cx="113794" cy="150971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C01D4C-83EE-3E81-16B9-14D299D801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87662" y="713716"/>
                  <a:ext cx="126038" cy="16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B0FA314-77E5-3F84-BF55-1452FE601341}"/>
              </a:ext>
            </a:extLst>
          </p:cNvPr>
          <p:cNvGrpSpPr/>
          <p:nvPr/>
        </p:nvGrpSpPr>
        <p:grpSpPr>
          <a:xfrm>
            <a:off x="4751870" y="681356"/>
            <a:ext cx="202696" cy="256361"/>
            <a:chOff x="4751870" y="681356"/>
            <a:chExt cx="202696" cy="25636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015403E-3A74-BC6B-D27D-54B36672317D}"/>
                    </a:ext>
                  </a:extLst>
                </p14:cNvPr>
                <p14:cNvContentPartPr/>
                <p14:nvPr/>
              </p14:nvContentPartPr>
              <p14:xfrm>
                <a:off x="4751870" y="708512"/>
                <a:ext cx="22953" cy="154204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015403E-3A74-BC6B-D27D-54B3667231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45773" y="702401"/>
                  <a:ext cx="35147" cy="166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1558FB5-AC7C-611C-1FF4-6AB62E4EE8A6}"/>
                    </a:ext>
                  </a:extLst>
                </p14:cNvPr>
                <p14:cNvContentPartPr/>
                <p14:nvPr/>
              </p14:nvContentPartPr>
              <p14:xfrm>
                <a:off x="4804888" y="681356"/>
                <a:ext cx="127695" cy="4849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1558FB5-AC7C-611C-1FF4-6AB62E4EE8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8773" y="675468"/>
                  <a:ext cx="139925" cy="1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2D21026-22A5-7E94-37F6-6EF2423D0BFE}"/>
                    </a:ext>
                  </a:extLst>
                </p14:cNvPr>
                <p14:cNvContentPartPr/>
                <p14:nvPr/>
              </p14:nvContentPartPr>
              <p14:xfrm>
                <a:off x="4809737" y="697197"/>
                <a:ext cx="144829" cy="240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2D21026-22A5-7E94-37F6-6EF2423D0B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03612" y="691076"/>
                  <a:ext cx="157078" cy="2527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93CAA2-D5D7-61D4-42B3-674BC1CF325C}"/>
              </a:ext>
            </a:extLst>
          </p:cNvPr>
          <p:cNvGrpSpPr/>
          <p:nvPr/>
        </p:nvGrpSpPr>
        <p:grpSpPr>
          <a:xfrm>
            <a:off x="5275905" y="647412"/>
            <a:ext cx="456793" cy="276404"/>
            <a:chOff x="5275905" y="647412"/>
            <a:chExt cx="456793" cy="2764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505BD2-CA95-5B2A-72AD-6DCD050BA4A9}"/>
                    </a:ext>
                  </a:extLst>
                </p14:cNvPr>
                <p14:cNvContentPartPr/>
                <p14:nvPr/>
              </p14:nvContentPartPr>
              <p14:xfrm>
                <a:off x="5275905" y="688145"/>
                <a:ext cx="7112" cy="167782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505BD2-CA95-5B2A-72AD-6DCD050BA4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9860" y="682037"/>
                  <a:ext cx="19202" cy="179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02CDEF-66EA-BAB2-287C-81A2DD073713}"/>
                    </a:ext>
                  </a:extLst>
                </p14:cNvPr>
                <p14:cNvContentPartPr/>
                <p14:nvPr/>
              </p14:nvContentPartPr>
              <p14:xfrm>
                <a:off x="5380324" y="667779"/>
                <a:ext cx="179743" cy="155174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02CDEF-66EA-BAB2-287C-81A2DD0737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74213" y="661658"/>
                  <a:ext cx="191966" cy="167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6B6FC5-1BA1-D9DE-925F-6AB67BFE0CF3}"/>
                    </a:ext>
                  </a:extLst>
                </p14:cNvPr>
                <p14:cNvContentPartPr/>
                <p14:nvPr/>
              </p14:nvContentPartPr>
              <p14:xfrm>
                <a:off x="5422351" y="728879"/>
                <a:ext cx="75970" cy="111208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6B6FC5-1BA1-D9DE-925F-6AB67BFE0C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16230" y="722761"/>
                  <a:ext cx="88212" cy="123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2A110C1-DF0B-00F0-B365-5C9356F57F48}"/>
                    </a:ext>
                  </a:extLst>
                </p14:cNvPr>
                <p14:cNvContentPartPr/>
                <p14:nvPr/>
              </p14:nvContentPartPr>
              <p14:xfrm>
                <a:off x="5552955" y="647412"/>
                <a:ext cx="179743" cy="276404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2A110C1-DF0B-00F0-B365-5C9356F57F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46844" y="641294"/>
                  <a:ext cx="191966" cy="288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322D528-A00C-0D94-728C-9CB064EADDC4}"/>
              </a:ext>
            </a:extLst>
          </p:cNvPr>
          <p:cNvGrpSpPr/>
          <p:nvPr/>
        </p:nvGrpSpPr>
        <p:grpSpPr>
          <a:xfrm>
            <a:off x="2071724" y="983086"/>
            <a:ext cx="231790" cy="344674"/>
            <a:chOff x="2071724" y="983086"/>
            <a:chExt cx="231790" cy="34467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1F82D7-A307-1D94-0969-0F26E428591C}"/>
                    </a:ext>
                  </a:extLst>
                </p14:cNvPr>
                <p14:cNvContentPartPr/>
                <p14:nvPr/>
              </p14:nvContentPartPr>
              <p14:xfrm>
                <a:off x="2071724" y="1096293"/>
                <a:ext cx="28772" cy="156467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1F82D7-A307-1D94-0969-0F26E42859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5610" y="1090178"/>
                  <a:ext cx="41000" cy="16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FD3AF7-DD1D-3AFC-CA4B-46423930E06C}"/>
                    </a:ext>
                  </a:extLst>
                </p14:cNvPr>
                <p14:cNvContentPartPr/>
                <p14:nvPr/>
              </p14:nvContentPartPr>
              <p14:xfrm>
                <a:off x="2237889" y="1078189"/>
                <a:ext cx="65625" cy="18427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FD3AF7-DD1D-3AFC-CA4B-46423930E0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31793" y="1072047"/>
                  <a:ext cx="77818" cy="30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B24BA5-F3CA-15A2-2815-47941CADD489}"/>
                    </a:ext>
                  </a:extLst>
                </p14:cNvPr>
                <p14:cNvContentPartPr/>
                <p14:nvPr/>
              </p14:nvContentPartPr>
              <p14:xfrm>
                <a:off x="2167414" y="1082715"/>
                <a:ext cx="127695" cy="245045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B24BA5-F3CA-15A2-2815-47941CADD4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61299" y="1076598"/>
                  <a:ext cx="139925" cy="257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089D9D-BBC1-53C6-34B1-9D07BD3AB7E5}"/>
                    </a:ext>
                  </a:extLst>
                </p14:cNvPr>
                <p14:cNvContentPartPr/>
                <p14:nvPr/>
              </p14:nvContentPartPr>
              <p14:xfrm>
                <a:off x="2259597" y="983086"/>
                <a:ext cx="13901" cy="22953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089D9D-BBC1-53C6-34B1-9D07BD3AB7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53378" y="976989"/>
                  <a:ext cx="26339" cy="351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01756EC-10C3-DE86-3D77-4831B418A253}"/>
                  </a:ext>
                </a:extLst>
              </p14:cNvPr>
              <p14:cNvContentPartPr/>
              <p14:nvPr/>
            </p14:nvContentPartPr>
            <p14:xfrm>
              <a:off x="2264447" y="1005006"/>
              <a:ext cx="1939" cy="12285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01756EC-10C3-DE86-3D77-4831B418A2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58953" y="999039"/>
                <a:ext cx="12927" cy="24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C87E3AD-6014-E2DA-1475-F2403BFBFBB1}"/>
                  </a:ext>
                </a:extLst>
              </p14:cNvPr>
              <p14:cNvContentPartPr/>
              <p14:nvPr/>
            </p14:nvContentPartPr>
            <p14:xfrm>
              <a:off x="4916297" y="929036"/>
              <a:ext cx="142200" cy="120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C87E3AD-6014-E2DA-1475-F2403BFBFBB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10177" y="922916"/>
                <a:ext cx="1544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58F393E-E1F2-6EE2-1F04-4A545C98B82F}"/>
                  </a:ext>
                </a:extLst>
              </p14:cNvPr>
              <p14:cNvContentPartPr/>
              <p14:nvPr/>
            </p14:nvContentPartPr>
            <p14:xfrm>
              <a:off x="1997777" y="896276"/>
              <a:ext cx="486360" cy="621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58F393E-E1F2-6EE2-1F04-4A545C98B8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91657" y="890156"/>
                <a:ext cx="498600" cy="63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C23DE33F-BC26-390C-9DFD-9B81841F15A5}"/>
              </a:ext>
            </a:extLst>
          </p:cNvPr>
          <p:cNvGrpSpPr/>
          <p:nvPr/>
        </p:nvGrpSpPr>
        <p:grpSpPr>
          <a:xfrm>
            <a:off x="273323" y="1080452"/>
            <a:ext cx="401189" cy="272201"/>
            <a:chOff x="273323" y="1080452"/>
            <a:chExt cx="401189" cy="27220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08B3A0-F710-D429-59C4-C9E0B99598CC}"/>
                    </a:ext>
                  </a:extLst>
                </p14:cNvPr>
                <p14:cNvContentPartPr/>
                <p14:nvPr/>
              </p14:nvContentPartPr>
              <p14:xfrm>
                <a:off x="273323" y="1080452"/>
                <a:ext cx="213364" cy="164226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08B3A0-F710-D429-59C4-C9E0B99598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7206" y="1074330"/>
                  <a:ext cx="225597" cy="17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BBBD6A-4DEE-767F-999A-92038F333E91}"/>
                    </a:ext>
                  </a:extLst>
                </p14:cNvPr>
                <p14:cNvContentPartPr/>
                <p14:nvPr/>
              </p14:nvContentPartPr>
              <p14:xfrm>
                <a:off x="417506" y="1132500"/>
                <a:ext cx="7112" cy="220153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BBBD6A-4DEE-767F-999A-92038F333E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1461" y="1126375"/>
                  <a:ext cx="19202" cy="232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025F64-D22B-E59F-E191-CF96387C1D87}"/>
                    </a:ext>
                  </a:extLst>
                </p14:cNvPr>
                <p14:cNvContentPartPr/>
                <p14:nvPr/>
              </p14:nvContentPartPr>
              <p14:xfrm>
                <a:off x="521601" y="1109870"/>
                <a:ext cx="152911" cy="21789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025F64-D22B-E59F-E191-CF96387C1D8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5485" y="1103747"/>
                  <a:ext cx="165144" cy="2301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EA80963-2216-9953-6BF1-3DECE62F3190}"/>
              </a:ext>
            </a:extLst>
          </p:cNvPr>
          <p:cNvGrpSpPr/>
          <p:nvPr/>
        </p:nvGrpSpPr>
        <p:grpSpPr>
          <a:xfrm>
            <a:off x="4156872" y="1039719"/>
            <a:ext cx="277697" cy="210778"/>
            <a:chOff x="4156872" y="1039719"/>
            <a:chExt cx="277697" cy="21077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E2472D-7E84-2039-A40A-0DC5D0F3C7A2}"/>
                    </a:ext>
                  </a:extLst>
                </p14:cNvPr>
                <p14:cNvContentPartPr/>
                <p14:nvPr/>
              </p14:nvContentPartPr>
              <p14:xfrm>
                <a:off x="4156872" y="1072047"/>
                <a:ext cx="12607" cy="178126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E2472D-7E84-2039-A40A-0DC5D0F3C7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50749" y="1065930"/>
                  <a:ext cx="24854" cy="190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1F8CFC-D7EA-A30E-926F-6C1CA8A69C7F}"/>
                    </a:ext>
                  </a:extLst>
                </p14:cNvPr>
                <p14:cNvContentPartPr/>
                <p14:nvPr/>
              </p14:nvContentPartPr>
              <p14:xfrm>
                <a:off x="4274869" y="1039719"/>
                <a:ext cx="159700" cy="170368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1F8CFC-D7EA-A30E-926F-6C1CA8A69C7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68754" y="1033596"/>
                  <a:ext cx="171929" cy="182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1D28A2-D970-06DB-61DE-A50DB32C9889}"/>
                    </a:ext>
                  </a:extLst>
                </p14:cNvPr>
                <p14:cNvContentPartPr/>
                <p14:nvPr/>
              </p14:nvContentPartPr>
              <p14:xfrm>
                <a:off x="4314956" y="1096293"/>
                <a:ext cx="77587" cy="154204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1D28A2-D970-06DB-61DE-A50DB32C988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8821" y="1090182"/>
                  <a:ext cx="89857" cy="16642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7C9BBCB-CECA-4A19-15D1-51B0ABB2E03B}"/>
                  </a:ext>
                </a:extLst>
              </p14:cNvPr>
              <p14:cNvContentPartPr/>
              <p14:nvPr/>
            </p14:nvContentPartPr>
            <p14:xfrm>
              <a:off x="6812777" y="898796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7C9BBCB-CECA-4A19-15D1-51B0ABB2E03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06657" y="89267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2F26FB-C76B-8264-4E5C-4001011C4241}"/>
                  </a:ext>
                </a:extLst>
              </p14:cNvPr>
              <p14:cNvContentPartPr/>
              <p14:nvPr/>
            </p14:nvContentPartPr>
            <p14:xfrm>
              <a:off x="5641337" y="2941796"/>
              <a:ext cx="360" cy="104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2F26FB-C76B-8264-4E5C-4001011C424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35217" y="2935676"/>
                <a:ext cx="126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0026242-B027-DA4D-D4D0-902D9686D6D1}"/>
              </a:ext>
            </a:extLst>
          </p:cNvPr>
          <p:cNvGrpSpPr/>
          <p:nvPr/>
        </p:nvGrpSpPr>
        <p:grpSpPr>
          <a:xfrm>
            <a:off x="4109177" y="1513676"/>
            <a:ext cx="426240" cy="472680"/>
            <a:chOff x="4109177" y="1513676"/>
            <a:chExt cx="42624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FCEFA01-6015-C5C5-DF59-5F9B0C03756D}"/>
                    </a:ext>
                  </a:extLst>
                </p14:cNvPr>
                <p14:cNvContentPartPr/>
                <p14:nvPr/>
              </p14:nvContentPartPr>
              <p14:xfrm>
                <a:off x="4508777" y="1542116"/>
                <a:ext cx="26640" cy="35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FCEFA01-6015-C5C5-DF59-5F9B0C0375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02657" y="1535996"/>
                  <a:ext cx="38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079F06-80C0-B8DB-FA00-C10701658578}"/>
                    </a:ext>
                  </a:extLst>
                </p14:cNvPr>
                <p14:cNvContentPartPr/>
                <p14:nvPr/>
              </p14:nvContentPartPr>
              <p14:xfrm>
                <a:off x="4109177" y="1513676"/>
                <a:ext cx="419040" cy="472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079F06-80C0-B8DB-FA00-C107016585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03057" y="1507556"/>
                  <a:ext cx="431280" cy="48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C4B86F4-5156-DB39-69A6-279910C4DC68}"/>
                  </a:ext>
                </a:extLst>
              </p14:cNvPr>
              <p14:cNvContentPartPr/>
              <p14:nvPr/>
            </p14:nvContentPartPr>
            <p14:xfrm>
              <a:off x="4159937" y="2093636"/>
              <a:ext cx="494280" cy="4305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C4B86F4-5156-DB39-69A6-279910C4DC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53817" y="2087516"/>
                <a:ext cx="5065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A6BFFB73-B7B2-2F50-AA32-FD07F834F2FA}"/>
                  </a:ext>
                </a:extLst>
              </p14:cNvPr>
              <p14:cNvContentPartPr/>
              <p14:nvPr/>
            </p14:nvContentPartPr>
            <p14:xfrm>
              <a:off x="2305937" y="4114676"/>
              <a:ext cx="13320" cy="17208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A6BFFB73-B7B2-2F50-AA32-FD07F834F2F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99817" y="4108556"/>
                <a:ext cx="2556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" name="Group 412">
            <a:extLst>
              <a:ext uri="{FF2B5EF4-FFF2-40B4-BE49-F238E27FC236}">
                <a16:creationId xmlns:a16="http://schemas.microsoft.com/office/drawing/2014/main" id="{FDA63A93-0E3B-DD9C-1457-4CDA3F211F3F}"/>
              </a:ext>
            </a:extLst>
          </p:cNvPr>
          <p:cNvGrpSpPr/>
          <p:nvPr/>
        </p:nvGrpSpPr>
        <p:grpSpPr>
          <a:xfrm>
            <a:off x="4940417" y="1065476"/>
            <a:ext cx="1022400" cy="360360"/>
            <a:chOff x="4940417" y="1065476"/>
            <a:chExt cx="102240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7C054FD-50B3-1D38-0D7C-07212B01073B}"/>
                    </a:ext>
                  </a:extLst>
                </p14:cNvPr>
                <p14:cNvContentPartPr/>
                <p14:nvPr/>
              </p14:nvContentPartPr>
              <p14:xfrm>
                <a:off x="4940417" y="1239356"/>
                <a:ext cx="146160" cy="180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7C054FD-50B3-1D38-0D7C-07212B0107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34297" y="1233236"/>
                  <a:ext cx="158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9E6F7C3-D1F3-8158-8BE1-7C23F2E0C089}"/>
                    </a:ext>
                  </a:extLst>
                </p14:cNvPr>
                <p14:cNvContentPartPr/>
                <p14:nvPr/>
              </p14:nvContentPartPr>
              <p14:xfrm>
                <a:off x="5018897" y="1186436"/>
                <a:ext cx="2160" cy="1591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9E6F7C3-D1F3-8158-8BE1-7C23F2E0C0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12777" y="1180316"/>
                  <a:ext cx="14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8925A2B-49EE-3742-5BC6-EA30580DB5D4}"/>
                    </a:ext>
                  </a:extLst>
                </p14:cNvPr>
                <p14:cNvContentPartPr/>
                <p14:nvPr/>
              </p14:nvContentPartPr>
              <p14:xfrm>
                <a:off x="5112497" y="1133516"/>
                <a:ext cx="208080" cy="2628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8925A2B-49EE-3742-5BC6-EA30580DB5D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6377" y="1127396"/>
                  <a:ext cx="220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D30D882-34FA-B910-895E-1A2A81D73FC8}"/>
                    </a:ext>
                  </a:extLst>
                </p14:cNvPr>
                <p14:cNvContentPartPr/>
                <p14:nvPr/>
              </p14:nvContentPartPr>
              <p14:xfrm>
                <a:off x="5472857" y="1236836"/>
                <a:ext cx="154800" cy="129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D30D882-34FA-B910-895E-1A2A81D73F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66737" y="1230716"/>
                  <a:ext cx="167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3D0E90F-E55B-5A3C-16AF-DD5DA12608F2}"/>
                    </a:ext>
                  </a:extLst>
                </p14:cNvPr>
                <p14:cNvContentPartPr/>
                <p14:nvPr/>
              </p14:nvContentPartPr>
              <p14:xfrm>
                <a:off x="5527217" y="1183916"/>
                <a:ext cx="11520" cy="199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3D0E90F-E55B-5A3C-16AF-DD5DA1260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1097" y="1177796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F2D4B6B-97D6-5AEE-5DD0-00FA03F7EF78}"/>
                    </a:ext>
                  </a:extLst>
                </p14:cNvPr>
                <p14:cNvContentPartPr/>
                <p14:nvPr/>
              </p14:nvContentPartPr>
              <p14:xfrm>
                <a:off x="5742137" y="1065476"/>
                <a:ext cx="83160" cy="3603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F2D4B6B-97D6-5AEE-5DD0-00FA03F7EF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36017" y="1059356"/>
                  <a:ext cx="954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F07C965-76C6-06E9-D431-0CDDAC1D1D66}"/>
                    </a:ext>
                  </a:extLst>
                </p14:cNvPr>
                <p14:cNvContentPartPr/>
                <p14:nvPr/>
              </p14:nvContentPartPr>
              <p14:xfrm>
                <a:off x="5732777" y="1206596"/>
                <a:ext cx="230040" cy="96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F07C965-76C6-06E9-D431-0CDDAC1D1D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26657" y="1200476"/>
                  <a:ext cx="2422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074ACBA9-08E3-AA0D-E2F7-DE79F5E49BBA}"/>
                  </a:ext>
                </a:extLst>
              </p14:cNvPr>
              <p14:cNvContentPartPr/>
              <p14:nvPr/>
            </p14:nvContentPartPr>
            <p14:xfrm>
              <a:off x="2825417" y="4513196"/>
              <a:ext cx="465840" cy="5101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074ACBA9-08E3-AA0D-E2F7-DE79F5E49BB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19297" y="4507076"/>
                <a:ext cx="47808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DE74CBE2-A2D6-D583-76D6-3A4A0F80C323}"/>
                  </a:ext>
                </a:extLst>
              </p14:cNvPr>
              <p14:cNvContentPartPr/>
              <p14:nvPr/>
            </p14:nvContentPartPr>
            <p14:xfrm>
              <a:off x="4798577" y="4356596"/>
              <a:ext cx="67680" cy="23760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DE74CBE2-A2D6-D583-76D6-3A4A0F80C32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792097" y="4350476"/>
                <a:ext cx="799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0247A60-04DA-CF8A-DE4E-9FBC35D8CF10}"/>
                  </a:ext>
                </a:extLst>
              </p14:cNvPr>
              <p14:cNvContentPartPr/>
              <p14:nvPr/>
            </p14:nvContentPartPr>
            <p14:xfrm>
              <a:off x="485057" y="4760516"/>
              <a:ext cx="16560" cy="16200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0247A60-04DA-CF8A-DE4E-9FBC35D8CF1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8937" y="4754396"/>
                <a:ext cx="288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87F1A193-EE1B-0B33-DAFB-9AE50DC22669}"/>
                  </a:ext>
                </a:extLst>
              </p14:cNvPr>
              <p14:cNvContentPartPr/>
              <p14:nvPr/>
            </p14:nvContentPartPr>
            <p14:xfrm>
              <a:off x="597737" y="4742876"/>
              <a:ext cx="202680" cy="16704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87F1A193-EE1B-0B33-DAFB-9AE50DC2266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91617" y="4736756"/>
                <a:ext cx="2149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F2183DB-8D56-32E4-772E-C30B2A957805}"/>
                  </a:ext>
                </a:extLst>
              </p14:cNvPr>
              <p14:cNvContentPartPr/>
              <p14:nvPr/>
            </p14:nvContentPartPr>
            <p14:xfrm>
              <a:off x="1162217" y="4757996"/>
              <a:ext cx="11880" cy="14904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F2183DB-8D56-32E4-772E-C30B2A9578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56097" y="4751876"/>
                <a:ext cx="24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312F58D-E441-85EE-DC46-9523758F46A2}"/>
                  </a:ext>
                </a:extLst>
              </p14:cNvPr>
              <p14:cNvContentPartPr/>
              <p14:nvPr/>
            </p14:nvContentPartPr>
            <p14:xfrm>
              <a:off x="1289657" y="4682396"/>
              <a:ext cx="232200" cy="1969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312F58D-E441-85EE-DC46-9523758F46A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83537" y="4676276"/>
                <a:ext cx="2444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28F87690-0DCD-4EB7-E153-C8C639D230A0}"/>
                  </a:ext>
                </a:extLst>
              </p14:cNvPr>
              <p14:cNvContentPartPr/>
              <p14:nvPr/>
            </p14:nvContentPartPr>
            <p14:xfrm>
              <a:off x="1368137" y="4790756"/>
              <a:ext cx="88200" cy="12384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28F87690-0DCD-4EB7-E153-C8C639D230A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362017" y="4784636"/>
                <a:ext cx="100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723C191-F495-5317-C7F9-E9274A87B8AE}"/>
                  </a:ext>
                </a:extLst>
              </p14:cNvPr>
              <p14:cNvContentPartPr/>
              <p14:nvPr/>
            </p14:nvContentPartPr>
            <p14:xfrm>
              <a:off x="1752977" y="4740356"/>
              <a:ext cx="211320" cy="15156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723C191-F495-5317-C7F9-E9274A87B8A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46857" y="4734236"/>
                <a:ext cx="223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6F7E23D-5BE8-5708-A45C-83FC4D9F87E1}"/>
                  </a:ext>
                </a:extLst>
              </p14:cNvPr>
              <p14:cNvContentPartPr/>
              <p14:nvPr/>
            </p14:nvContentPartPr>
            <p14:xfrm>
              <a:off x="1814537" y="4770596"/>
              <a:ext cx="84600" cy="18432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6F7E23D-5BE8-5708-A45C-83FC4D9F87E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08417" y="4764476"/>
                <a:ext cx="96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34F322EC-42A3-6FAF-08E0-F23F2879A543}"/>
                  </a:ext>
                </a:extLst>
              </p14:cNvPr>
              <p14:cNvContentPartPr/>
              <p14:nvPr/>
            </p14:nvContentPartPr>
            <p14:xfrm>
              <a:off x="2277857" y="4705076"/>
              <a:ext cx="9720" cy="1666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34F322EC-42A3-6FAF-08E0-F23F2879A54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71737" y="4698956"/>
                <a:ext cx="21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702BB73-2A2A-43EC-9968-6BDE105820D9}"/>
                  </a:ext>
                </a:extLst>
              </p14:cNvPr>
              <p14:cNvContentPartPr/>
              <p14:nvPr/>
            </p14:nvContentPartPr>
            <p14:xfrm>
              <a:off x="2395577" y="4727756"/>
              <a:ext cx="360" cy="16920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702BB73-2A2A-43EC-9968-6BDE105820D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89457" y="4721636"/>
                <a:ext cx="12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0321ECF6-97AA-244D-8B08-10ADE6CDF5F7}"/>
                  </a:ext>
                </a:extLst>
              </p14:cNvPr>
              <p14:cNvContentPartPr/>
              <p14:nvPr/>
            </p14:nvContentPartPr>
            <p14:xfrm>
              <a:off x="2974817" y="4722716"/>
              <a:ext cx="17280" cy="17928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0321ECF6-97AA-244D-8B08-10ADE6CDF5F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968697" y="4716596"/>
                <a:ext cx="295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4EB26EB9-2F7D-3B6B-A193-779B7B4370AA}"/>
                  </a:ext>
                </a:extLst>
              </p14:cNvPr>
              <p14:cNvContentPartPr/>
              <p14:nvPr/>
            </p14:nvContentPartPr>
            <p14:xfrm>
              <a:off x="3057257" y="4705076"/>
              <a:ext cx="153720" cy="540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4EB26EB9-2F7D-3B6B-A193-779B7B4370A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051137" y="4698956"/>
                <a:ext cx="165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E8454D08-F973-824A-A801-BE7DCD6E63A0}"/>
                  </a:ext>
                </a:extLst>
              </p14:cNvPr>
              <p14:cNvContentPartPr/>
              <p14:nvPr/>
            </p14:nvContentPartPr>
            <p14:xfrm>
              <a:off x="3090737" y="4705076"/>
              <a:ext cx="135000" cy="23508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E8454D08-F973-824A-A801-BE7DCD6E63A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084617" y="4698956"/>
                <a:ext cx="147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90DD329-90AA-19B5-8740-D5540E55EAC3}"/>
                  </a:ext>
                </a:extLst>
              </p14:cNvPr>
              <p14:cNvContentPartPr/>
              <p14:nvPr/>
            </p14:nvContentPartPr>
            <p14:xfrm>
              <a:off x="3638297" y="4682396"/>
              <a:ext cx="6120" cy="19692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90DD329-90AA-19B5-8740-D5540E55EAC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32177" y="4676276"/>
                <a:ext cx="183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1BFE8F3A-2C08-31E3-EECD-87D9A21CC145}"/>
                  </a:ext>
                </a:extLst>
              </p14:cNvPr>
              <p14:cNvContentPartPr/>
              <p14:nvPr/>
            </p14:nvContentPartPr>
            <p14:xfrm>
              <a:off x="3716777" y="4649636"/>
              <a:ext cx="123120" cy="34596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1BFE8F3A-2C08-31E3-EECD-87D9A21CC14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710657" y="4643516"/>
                <a:ext cx="135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1BEED39-9CDD-C8DF-BE03-3BAD9B06F04E}"/>
                  </a:ext>
                </a:extLst>
              </p14:cNvPr>
              <p14:cNvContentPartPr/>
              <p14:nvPr/>
            </p14:nvContentPartPr>
            <p14:xfrm>
              <a:off x="3759617" y="4813436"/>
              <a:ext cx="147960" cy="4824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1BEED39-9CDD-C8DF-BE03-3BAD9B06F04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53497" y="4807316"/>
                <a:ext cx="1602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F4924F4-CC1B-BDF5-0519-6AE81BCB5C5D}"/>
                  </a:ext>
                </a:extLst>
              </p14:cNvPr>
              <p14:cNvContentPartPr/>
              <p14:nvPr/>
            </p14:nvContentPartPr>
            <p14:xfrm>
              <a:off x="3482777" y="1612676"/>
              <a:ext cx="130680" cy="2703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F4924F4-CC1B-BDF5-0519-6AE81BCB5C5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76657" y="1606556"/>
                <a:ext cx="1429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413EAB6-1BB8-44EC-F547-E45DEA67016E}"/>
                  </a:ext>
                </a:extLst>
              </p14:cNvPr>
              <p14:cNvContentPartPr/>
              <p14:nvPr/>
            </p14:nvContentPartPr>
            <p14:xfrm>
              <a:off x="3768617" y="1693316"/>
              <a:ext cx="8280" cy="189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413EAB6-1BB8-44EC-F547-E45DEA67016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62497" y="1687196"/>
                <a:ext cx="20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B631107-371C-5A4E-0AA8-AD50EFCFAAED}"/>
                  </a:ext>
                </a:extLst>
              </p14:cNvPr>
              <p14:cNvContentPartPr/>
              <p14:nvPr/>
            </p14:nvContentPartPr>
            <p14:xfrm>
              <a:off x="293897" y="2439956"/>
              <a:ext cx="11520" cy="108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B631107-371C-5A4E-0AA8-AD50EFCFAAE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87777" y="2433836"/>
                <a:ext cx="23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5979D44-B7A0-5CC1-7629-45E46ED9A6E4}"/>
                  </a:ext>
                </a:extLst>
              </p14:cNvPr>
              <p14:cNvContentPartPr/>
              <p14:nvPr/>
            </p14:nvContentPartPr>
            <p14:xfrm>
              <a:off x="297497" y="2657036"/>
              <a:ext cx="15480" cy="1616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5979D44-B7A0-5CC1-7629-45E46ED9A6E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91377" y="2650916"/>
                <a:ext cx="277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C92CA8A-3633-3E8C-4EEC-D7FCD9DEDB1A}"/>
                  </a:ext>
                </a:extLst>
              </p14:cNvPr>
              <p14:cNvContentPartPr/>
              <p14:nvPr/>
            </p14:nvContentPartPr>
            <p14:xfrm>
              <a:off x="265817" y="2906516"/>
              <a:ext cx="2160" cy="205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C92CA8A-3633-3E8C-4EEC-D7FCD9DEDB1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59697" y="2900396"/>
                <a:ext cx="14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CB7CB1F-30B2-0F0D-65B8-F6A86AF05B16}"/>
                  </a:ext>
                </a:extLst>
              </p14:cNvPr>
              <p14:cNvContentPartPr/>
              <p14:nvPr/>
            </p14:nvContentPartPr>
            <p14:xfrm>
              <a:off x="3475577" y="1572356"/>
              <a:ext cx="6948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CB7CB1F-30B2-0F0D-65B8-F6A86AF05B1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469457" y="1566236"/>
                <a:ext cx="817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C724448-7E7F-23CB-E6F5-8B1818606B1C}"/>
                  </a:ext>
                </a:extLst>
              </p14:cNvPr>
              <p14:cNvContentPartPr/>
              <p14:nvPr/>
            </p14:nvContentPartPr>
            <p14:xfrm>
              <a:off x="4186937" y="1716356"/>
              <a:ext cx="6480" cy="1702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C724448-7E7F-23CB-E6F5-8B1818606B1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180817" y="1710236"/>
                <a:ext cx="187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D55E6BA-AE5D-D876-40A8-4C4D133073BD}"/>
                  </a:ext>
                </a:extLst>
              </p14:cNvPr>
              <p14:cNvContentPartPr/>
              <p14:nvPr/>
            </p14:nvContentPartPr>
            <p14:xfrm>
              <a:off x="4232297" y="1652996"/>
              <a:ext cx="116280" cy="129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D55E6BA-AE5D-D876-40A8-4C4D133073B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226177" y="1646876"/>
                <a:ext cx="128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31E532-1334-71B6-7495-687D410079EA}"/>
                  </a:ext>
                </a:extLst>
              </p14:cNvPr>
              <p14:cNvContentPartPr/>
              <p14:nvPr/>
            </p14:nvContentPartPr>
            <p14:xfrm>
              <a:off x="4238057" y="1670636"/>
              <a:ext cx="152640" cy="2865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31E532-1334-71B6-7495-687D410079E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231937" y="1664516"/>
                <a:ext cx="1648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80DFFDA-842E-FA8A-0CBF-3FD8BAE1CF6F}"/>
                  </a:ext>
                </a:extLst>
              </p14:cNvPr>
              <p14:cNvContentPartPr/>
              <p14:nvPr/>
            </p14:nvContentPartPr>
            <p14:xfrm>
              <a:off x="4004417" y="1537076"/>
              <a:ext cx="276840" cy="79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80DFFDA-842E-FA8A-0CBF-3FD8BAE1CF6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98297" y="1530956"/>
                <a:ext cx="289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2F7D033-F16E-B789-8DCD-9F2BC77F07D5}"/>
                  </a:ext>
                </a:extLst>
              </p14:cNvPr>
              <p14:cNvContentPartPr/>
              <p14:nvPr/>
            </p14:nvContentPartPr>
            <p14:xfrm>
              <a:off x="4467737" y="1521956"/>
              <a:ext cx="71280" cy="54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2F7D033-F16E-B789-8DCD-9F2BC77F07D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461617" y="1515836"/>
                <a:ext cx="835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7BAC527-69FB-4FD4-5299-6967CC7FB804}"/>
                  </a:ext>
                </a:extLst>
              </p14:cNvPr>
              <p14:cNvContentPartPr/>
              <p14:nvPr/>
            </p14:nvContentPartPr>
            <p14:xfrm>
              <a:off x="4680857" y="1562276"/>
              <a:ext cx="54720" cy="3333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7BAC527-69FB-4FD4-5299-6967CC7FB8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674737" y="1556156"/>
                <a:ext cx="669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74309ED-D7F5-1574-14E1-24C6DD3E75A8}"/>
                  </a:ext>
                </a:extLst>
              </p14:cNvPr>
              <p14:cNvContentPartPr/>
              <p14:nvPr/>
            </p14:nvContentPartPr>
            <p14:xfrm>
              <a:off x="2136017" y="1690796"/>
              <a:ext cx="20880" cy="2476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74309ED-D7F5-1574-14E1-24C6DD3E75A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129897" y="1684676"/>
                <a:ext cx="33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599A307-1A81-1D8A-7A2E-7E459EBC5A02}"/>
                  </a:ext>
                </a:extLst>
              </p14:cNvPr>
              <p14:cNvContentPartPr/>
              <p14:nvPr/>
            </p14:nvContentPartPr>
            <p14:xfrm>
              <a:off x="2229617" y="1705916"/>
              <a:ext cx="200160" cy="1540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599A307-1A81-1D8A-7A2E-7E459EBC5A0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223497" y="1699796"/>
                <a:ext cx="2124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7703414-7AE4-7954-DA01-89B08CFF6516}"/>
                  </a:ext>
                </a:extLst>
              </p14:cNvPr>
              <p14:cNvContentPartPr/>
              <p14:nvPr/>
            </p14:nvContentPartPr>
            <p14:xfrm>
              <a:off x="2307737" y="1768916"/>
              <a:ext cx="17280" cy="1490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7703414-7AE4-7954-DA01-89B08CFF651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301617" y="1762796"/>
                <a:ext cx="29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93202F5-B027-131C-18BF-533EB16B4C3C}"/>
                  </a:ext>
                </a:extLst>
              </p14:cNvPr>
              <p14:cNvContentPartPr/>
              <p14:nvPr/>
            </p14:nvContentPartPr>
            <p14:xfrm>
              <a:off x="2608337" y="1698356"/>
              <a:ext cx="163080" cy="1526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93202F5-B027-131C-18BF-533EB16B4C3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602217" y="1692236"/>
                <a:ext cx="175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C1AF5AF-5E27-9359-D556-EF12D22300A7}"/>
                  </a:ext>
                </a:extLst>
              </p14:cNvPr>
              <p14:cNvContentPartPr/>
              <p14:nvPr/>
            </p14:nvContentPartPr>
            <p14:xfrm>
              <a:off x="2655497" y="1746236"/>
              <a:ext cx="75240" cy="1440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C1AF5AF-5E27-9359-D556-EF12D22300A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649377" y="1740116"/>
                <a:ext cx="87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838DDF8-C6A4-764F-612A-3DA6D39F0566}"/>
                  </a:ext>
                </a:extLst>
              </p14:cNvPr>
              <p14:cNvContentPartPr/>
              <p14:nvPr/>
            </p14:nvContentPartPr>
            <p14:xfrm>
              <a:off x="3062657" y="1700876"/>
              <a:ext cx="17280" cy="1764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838DDF8-C6A4-764F-612A-3DA6D39F056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056537" y="1694756"/>
                <a:ext cx="29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FB2003C-ABA3-F79A-9ED8-60B24D3E1C28}"/>
                  </a:ext>
                </a:extLst>
              </p14:cNvPr>
              <p14:cNvContentPartPr/>
              <p14:nvPr/>
            </p14:nvContentPartPr>
            <p14:xfrm>
              <a:off x="3158057" y="1698356"/>
              <a:ext cx="19080" cy="146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FB2003C-ABA3-F79A-9ED8-60B24D3E1C2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151937" y="1692236"/>
                <a:ext cx="31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EDB9516-FD27-691A-4655-027D48404C91}"/>
                  </a:ext>
                </a:extLst>
              </p14:cNvPr>
              <p14:cNvContentPartPr/>
              <p14:nvPr/>
            </p14:nvContentPartPr>
            <p14:xfrm>
              <a:off x="1553177" y="1814276"/>
              <a:ext cx="9720" cy="1738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EDB9516-FD27-691A-4655-027D48404C9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547057" y="1808156"/>
                <a:ext cx="21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89121C8-95A5-2362-21C1-8257A3EFD1EF}"/>
                  </a:ext>
                </a:extLst>
              </p14:cNvPr>
              <p14:cNvContentPartPr/>
              <p14:nvPr/>
            </p14:nvContentPartPr>
            <p14:xfrm>
              <a:off x="1665137" y="1763876"/>
              <a:ext cx="133920" cy="2242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89121C8-95A5-2362-21C1-8257A3EFD1E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659017" y="1757756"/>
                <a:ext cx="146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58BC242-7F3A-DD84-6810-25D128D4C16B}"/>
                  </a:ext>
                </a:extLst>
              </p14:cNvPr>
              <p14:cNvContentPartPr/>
              <p14:nvPr/>
            </p14:nvContentPartPr>
            <p14:xfrm>
              <a:off x="1110377" y="1836956"/>
              <a:ext cx="9720" cy="1206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58BC242-7F3A-DD84-6810-25D128D4C16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04257" y="1830836"/>
                <a:ext cx="21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7C7F007-6E6B-2704-6A98-99941230E762}"/>
                  </a:ext>
                </a:extLst>
              </p14:cNvPr>
              <p14:cNvContentPartPr/>
              <p14:nvPr/>
            </p14:nvContentPartPr>
            <p14:xfrm>
              <a:off x="1173737" y="1700876"/>
              <a:ext cx="114840" cy="3434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7C7F007-6E6B-2704-6A98-99941230E7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67617" y="1694756"/>
                <a:ext cx="12708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CF90283-099C-2C28-7476-54FA97DA68CB}"/>
                  </a:ext>
                </a:extLst>
              </p14:cNvPr>
              <p14:cNvContentPartPr/>
              <p14:nvPr/>
            </p14:nvContentPartPr>
            <p14:xfrm>
              <a:off x="1220537" y="1885196"/>
              <a:ext cx="125640" cy="65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CF90283-099C-2C28-7476-54FA97DA68C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214417" y="1879076"/>
                <a:ext cx="137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423DB75-577C-F262-C30B-44CFCFC75F04}"/>
                  </a:ext>
                </a:extLst>
              </p14:cNvPr>
              <p14:cNvContentPartPr/>
              <p14:nvPr/>
            </p14:nvContentPartPr>
            <p14:xfrm>
              <a:off x="1065377" y="1685756"/>
              <a:ext cx="360" cy="28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423DB75-577C-F262-C30B-44CFCFC75F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59257" y="1679636"/>
                <a:ext cx="126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A85B2C3-7246-04AD-8543-6011CC20B404}"/>
                  </a:ext>
                </a:extLst>
              </p14:cNvPr>
              <p14:cNvContentPartPr/>
              <p14:nvPr/>
            </p14:nvContentPartPr>
            <p14:xfrm>
              <a:off x="1065377" y="1685756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A85B2C3-7246-04AD-8543-6011CC20B40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59257" y="16796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98919BD-3BD1-C956-A923-6EB661461937}"/>
                  </a:ext>
                </a:extLst>
              </p14:cNvPr>
              <p14:cNvContentPartPr/>
              <p14:nvPr/>
            </p14:nvContentPartPr>
            <p14:xfrm>
              <a:off x="1063577" y="1685756"/>
              <a:ext cx="2160" cy="15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98919BD-3BD1-C956-A923-6EB66146193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57457" y="1679636"/>
                <a:ext cx="14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94EC2DC-33F2-B337-D97F-94A7AE3A61EA}"/>
                  </a:ext>
                </a:extLst>
              </p14:cNvPr>
              <p14:cNvContentPartPr/>
              <p14:nvPr/>
            </p14:nvContentPartPr>
            <p14:xfrm>
              <a:off x="1043057" y="1635356"/>
              <a:ext cx="78840" cy="180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94EC2DC-33F2-B337-D97F-94A7AE3A61E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36937" y="1629236"/>
                <a:ext cx="910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CF90DE5-BC6F-CD53-89BA-589260BA7482}"/>
                  </a:ext>
                </a:extLst>
              </p14:cNvPr>
              <p14:cNvContentPartPr/>
              <p14:nvPr/>
            </p14:nvContentPartPr>
            <p14:xfrm>
              <a:off x="1450217" y="1610156"/>
              <a:ext cx="192960" cy="205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CF90DE5-BC6F-CD53-89BA-589260BA748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444097" y="1604036"/>
                <a:ext cx="205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D752272-9259-6007-715E-A43EFC3AE382}"/>
                  </a:ext>
                </a:extLst>
              </p14:cNvPr>
              <p14:cNvContentPartPr/>
              <p14:nvPr/>
            </p14:nvContentPartPr>
            <p14:xfrm>
              <a:off x="1979057" y="1592516"/>
              <a:ext cx="140400" cy="129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D752272-9259-6007-715E-A43EFC3AE38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972937" y="1586396"/>
                <a:ext cx="152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C6B85A3-7E1B-EE2E-F67C-F93AC3EDE148}"/>
                  </a:ext>
                </a:extLst>
              </p14:cNvPr>
              <p14:cNvContentPartPr/>
              <p14:nvPr/>
            </p14:nvContentPartPr>
            <p14:xfrm>
              <a:off x="2478017" y="1592516"/>
              <a:ext cx="146160" cy="28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C6B85A3-7E1B-EE2E-F67C-F93AC3EDE14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471897" y="1586396"/>
                <a:ext cx="1584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9BA9D4-5036-B389-2E32-3608CD03C8CC}"/>
                  </a:ext>
                </a:extLst>
              </p14:cNvPr>
              <p14:cNvContentPartPr/>
              <p14:nvPr/>
            </p14:nvContentPartPr>
            <p14:xfrm>
              <a:off x="2889137" y="1577396"/>
              <a:ext cx="258120" cy="79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9BA9D4-5036-B389-2E32-3608CD03C8C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883017" y="1571276"/>
                <a:ext cx="2703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E9BFD78-C895-A38C-7EEE-F37276782703}"/>
                  </a:ext>
                </a:extLst>
              </p14:cNvPr>
              <p14:cNvContentPartPr/>
              <p14:nvPr/>
            </p14:nvContentPartPr>
            <p14:xfrm>
              <a:off x="1501697" y="1668116"/>
              <a:ext cx="385200" cy="373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E9BFD78-C895-A38C-7EEE-F3727678270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495577" y="1661996"/>
                <a:ext cx="397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629A7B6-0C59-F36F-D223-ED941E076F3E}"/>
                  </a:ext>
                </a:extLst>
              </p14:cNvPr>
              <p14:cNvContentPartPr/>
              <p14:nvPr/>
            </p14:nvContentPartPr>
            <p14:xfrm>
              <a:off x="293897" y="2096876"/>
              <a:ext cx="17280" cy="1591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629A7B6-0C59-F36F-D223-ED941E076F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87777" y="2090756"/>
                <a:ext cx="2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EE5A5AB-F076-4B1F-60C3-7F2A076FBB95}"/>
                  </a:ext>
                </a:extLst>
              </p14:cNvPr>
              <p14:cNvContentPartPr/>
              <p14:nvPr/>
            </p14:nvContentPartPr>
            <p14:xfrm>
              <a:off x="425657" y="1723556"/>
              <a:ext cx="178560" cy="1796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EE5A5AB-F076-4B1F-60C3-7F2A076FBB9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19537" y="1717436"/>
                <a:ext cx="1908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4831B37-6A58-2031-0417-28B4F608F658}"/>
                  </a:ext>
                </a:extLst>
              </p14:cNvPr>
              <p14:cNvContentPartPr/>
              <p14:nvPr/>
            </p14:nvContentPartPr>
            <p14:xfrm>
              <a:off x="497297" y="1773956"/>
              <a:ext cx="67680" cy="222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4831B37-6A58-2031-0417-28B4F608F65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91177" y="1767836"/>
                <a:ext cx="799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CCB034-ADDF-DEA9-9A2A-AC0E4E7035EA}"/>
                  </a:ext>
                </a:extLst>
              </p14:cNvPr>
              <p14:cNvContentPartPr/>
              <p14:nvPr/>
            </p14:nvContentPartPr>
            <p14:xfrm>
              <a:off x="604577" y="1771436"/>
              <a:ext cx="223920" cy="2131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CCB034-ADDF-DEA9-9A2A-AC0E4E7035E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98457" y="1765316"/>
                <a:ext cx="2361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27C0698-03B4-44B2-EEBD-8AA2D546EA02}"/>
                  </a:ext>
                </a:extLst>
              </p14:cNvPr>
              <p14:cNvContentPartPr/>
              <p14:nvPr/>
            </p14:nvContentPartPr>
            <p14:xfrm>
              <a:off x="306857" y="1726076"/>
              <a:ext cx="360" cy="1062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27C0698-03B4-44B2-EEBD-8AA2D546EA0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00737" y="1719956"/>
                <a:ext cx="126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058B113-9458-F669-78F4-800CB50AEC2B}"/>
                  </a:ext>
                </a:extLst>
              </p14:cNvPr>
              <p14:cNvContentPartPr/>
              <p14:nvPr/>
            </p14:nvContentPartPr>
            <p14:xfrm>
              <a:off x="426377" y="1630316"/>
              <a:ext cx="58320" cy="154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058B113-9458-F669-78F4-800CB50AEC2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20257" y="1624196"/>
                <a:ext cx="70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DB8B7E5-B7D5-ED4E-838A-A6F701D2CF46}"/>
                  </a:ext>
                </a:extLst>
              </p14:cNvPr>
              <p14:cNvContentPartPr/>
              <p14:nvPr/>
            </p14:nvContentPartPr>
            <p14:xfrm>
              <a:off x="697457" y="1650476"/>
              <a:ext cx="114480" cy="15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DB8B7E5-B7D5-ED4E-838A-A6F701D2CF4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91337" y="1644356"/>
                <a:ext cx="126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EB5702D-DCF8-2E29-803E-31BEBA247E01}"/>
                  </a:ext>
                </a:extLst>
              </p14:cNvPr>
              <p14:cNvContentPartPr/>
              <p14:nvPr/>
            </p14:nvContentPartPr>
            <p14:xfrm>
              <a:off x="413417" y="1675676"/>
              <a:ext cx="22680" cy="3859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EB5702D-DCF8-2E29-803E-31BEBA247E0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7297" y="1669556"/>
                <a:ext cx="349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6BDEA79-3A1E-3C2B-8925-ED8420369AD8}"/>
                  </a:ext>
                </a:extLst>
              </p14:cNvPr>
              <p14:cNvContentPartPr/>
              <p14:nvPr/>
            </p14:nvContentPartPr>
            <p14:xfrm>
              <a:off x="437537" y="1700876"/>
              <a:ext cx="389160" cy="3992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6BDEA79-3A1E-3C2B-8925-ED8420369AD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31417" y="1694756"/>
                <a:ext cx="4014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55FFEA1-B1C0-101A-D60B-B22E4AEDB4ED}"/>
                  </a:ext>
                </a:extLst>
              </p14:cNvPr>
              <p14:cNvContentPartPr/>
              <p14:nvPr/>
            </p14:nvContentPartPr>
            <p14:xfrm>
              <a:off x="485057" y="2341316"/>
              <a:ext cx="12960" cy="2041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55FFEA1-B1C0-101A-D60B-B22E4AEDB4E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78937" y="2335196"/>
                <a:ext cx="25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1BEB045-2EAD-CFD7-D0C7-F196C11006D3}"/>
                  </a:ext>
                </a:extLst>
              </p14:cNvPr>
              <p14:cNvContentPartPr/>
              <p14:nvPr/>
            </p14:nvContentPartPr>
            <p14:xfrm>
              <a:off x="587657" y="2318996"/>
              <a:ext cx="184680" cy="2253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1BEB045-2EAD-CFD7-D0C7-F196C11006D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81537" y="2312876"/>
                <a:ext cx="1969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FCFF7A6-3429-4572-E6F6-D744B75A5B2A}"/>
                  </a:ext>
                </a:extLst>
              </p14:cNvPr>
              <p14:cNvContentPartPr/>
              <p14:nvPr/>
            </p14:nvContentPartPr>
            <p14:xfrm>
              <a:off x="2718857" y="2281196"/>
              <a:ext cx="159120" cy="2124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FCFF7A6-3429-4572-E6F6-D744B75A5B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712737" y="2275076"/>
                <a:ext cx="171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775FD19-78E0-8E6E-C206-05AE5E47A43E}"/>
                  </a:ext>
                </a:extLst>
              </p14:cNvPr>
              <p14:cNvContentPartPr/>
              <p14:nvPr/>
            </p14:nvContentPartPr>
            <p14:xfrm>
              <a:off x="2726417" y="2379476"/>
              <a:ext cx="123840" cy="1540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775FD19-78E0-8E6E-C206-05AE5E47A43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720297" y="2373356"/>
                <a:ext cx="1360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CF8487E-4D96-84FF-C2AA-D40D017D9F84}"/>
                  </a:ext>
                </a:extLst>
              </p14:cNvPr>
              <p14:cNvContentPartPr/>
              <p14:nvPr/>
            </p14:nvContentPartPr>
            <p14:xfrm>
              <a:off x="3169217" y="2293796"/>
              <a:ext cx="20880" cy="1893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CF8487E-4D96-84FF-C2AA-D40D017D9F8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63097" y="2287676"/>
                <a:ext cx="33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F06B635-6A74-A742-5FE1-1ED023535265}"/>
                  </a:ext>
                </a:extLst>
              </p14:cNvPr>
              <p14:cNvContentPartPr/>
              <p14:nvPr/>
            </p14:nvContentPartPr>
            <p14:xfrm>
              <a:off x="3294497" y="2331596"/>
              <a:ext cx="2160" cy="1414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F06B635-6A74-A742-5FE1-1ED02353526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288377" y="2325476"/>
                <a:ext cx="14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A4A1870-BF61-5DD3-D114-79C8CD4B0C7C}"/>
                  </a:ext>
                </a:extLst>
              </p14:cNvPr>
              <p14:cNvContentPartPr/>
              <p14:nvPr/>
            </p14:nvContentPartPr>
            <p14:xfrm>
              <a:off x="3585737" y="2192636"/>
              <a:ext cx="118080" cy="2653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A4A1870-BF61-5DD3-D114-79C8CD4B0C7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579617" y="2186516"/>
                <a:ext cx="1303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376A608-07C8-D843-7E9D-79AC8D9491A3}"/>
                  </a:ext>
                </a:extLst>
              </p14:cNvPr>
              <p14:cNvContentPartPr/>
              <p14:nvPr/>
            </p14:nvContentPartPr>
            <p14:xfrm>
              <a:off x="3849257" y="2268596"/>
              <a:ext cx="19080" cy="1918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376A608-07C8-D843-7E9D-79AC8D9491A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843137" y="2262476"/>
                <a:ext cx="31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3247C23-37C3-1116-5071-4FDF5A37578C}"/>
                  </a:ext>
                </a:extLst>
              </p14:cNvPr>
              <p14:cNvContentPartPr/>
              <p14:nvPr/>
            </p14:nvContentPartPr>
            <p14:xfrm>
              <a:off x="1113977" y="2364356"/>
              <a:ext cx="6120" cy="184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3247C23-37C3-1116-5071-4FDF5A37578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07857" y="2358236"/>
                <a:ext cx="18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9682363-FD80-7E00-647B-C1710B34014E}"/>
                  </a:ext>
                </a:extLst>
              </p14:cNvPr>
              <p14:cNvContentPartPr/>
              <p14:nvPr/>
            </p14:nvContentPartPr>
            <p14:xfrm>
              <a:off x="1153217" y="2276156"/>
              <a:ext cx="144360" cy="3585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9682363-FD80-7E00-647B-C1710B34014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47097" y="2270036"/>
                <a:ext cx="1566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3F602B3-ABE1-2B29-20DC-42002278AA39}"/>
                  </a:ext>
                </a:extLst>
              </p14:cNvPr>
              <p14:cNvContentPartPr/>
              <p14:nvPr/>
            </p14:nvContentPartPr>
            <p14:xfrm>
              <a:off x="1222337" y="2434916"/>
              <a:ext cx="159120" cy="50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3F602B3-ABE1-2B29-20DC-42002278AA3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216217" y="2428796"/>
                <a:ext cx="1713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313BD62-85AD-79D6-5ED7-869C93C0D6B6}"/>
                  </a:ext>
                </a:extLst>
              </p14:cNvPr>
              <p14:cNvContentPartPr/>
              <p14:nvPr/>
            </p14:nvContentPartPr>
            <p14:xfrm>
              <a:off x="974297" y="2278676"/>
              <a:ext cx="7560" cy="2811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313BD62-85AD-79D6-5ED7-869C93C0D6B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68177" y="2272556"/>
                <a:ext cx="198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BB86E14-8E66-9B0A-857E-7E0118B72775}"/>
                  </a:ext>
                </a:extLst>
              </p14:cNvPr>
              <p14:cNvContentPartPr/>
              <p14:nvPr/>
            </p14:nvContentPartPr>
            <p14:xfrm>
              <a:off x="999857" y="2229356"/>
              <a:ext cx="396360" cy="3801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BB86E14-8E66-9B0A-857E-7E0118B7277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93737" y="2223236"/>
                <a:ext cx="4086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9674FE7-7B1C-5F8A-AB79-E38515D93453}"/>
                  </a:ext>
                </a:extLst>
              </p14:cNvPr>
              <p14:cNvContentPartPr/>
              <p14:nvPr/>
            </p14:nvContentPartPr>
            <p14:xfrm>
              <a:off x="1603577" y="2316476"/>
              <a:ext cx="153720" cy="1893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9674FE7-7B1C-5F8A-AB79-E38515D9345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597457" y="2310356"/>
                <a:ext cx="1659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BBF16CF-01DE-1596-25C4-A0B7A1F7BEDB}"/>
                  </a:ext>
                </a:extLst>
              </p14:cNvPr>
              <p14:cNvContentPartPr/>
              <p14:nvPr/>
            </p14:nvContentPartPr>
            <p14:xfrm>
              <a:off x="1608977" y="2412236"/>
              <a:ext cx="118080" cy="146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BBF16CF-01DE-1596-25C4-A0B7A1F7BED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602857" y="2406116"/>
                <a:ext cx="130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B61C406-9626-C239-CDF3-E4F8A79450BC}"/>
                  </a:ext>
                </a:extLst>
              </p14:cNvPr>
              <p14:cNvContentPartPr/>
              <p14:nvPr/>
            </p14:nvContentPartPr>
            <p14:xfrm>
              <a:off x="1744337" y="2329076"/>
              <a:ext cx="173520" cy="2109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B61C406-9626-C239-CDF3-E4F8A79450B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738217" y="2322956"/>
                <a:ext cx="1857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6F11776-E997-74D7-1F52-CB2A9AA247F4}"/>
                  </a:ext>
                </a:extLst>
              </p14:cNvPr>
              <p14:cNvContentPartPr/>
              <p14:nvPr/>
            </p14:nvContentPartPr>
            <p14:xfrm>
              <a:off x="2145377" y="2308916"/>
              <a:ext cx="36000" cy="2376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6F11776-E997-74D7-1F52-CB2A9AA247F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139257" y="2302796"/>
                <a:ext cx="482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0B8C7E4-AC85-8BB1-9C5C-18D584A3BFDB}"/>
                  </a:ext>
                </a:extLst>
              </p14:cNvPr>
              <p14:cNvContentPartPr/>
              <p14:nvPr/>
            </p14:nvContentPartPr>
            <p14:xfrm>
              <a:off x="2291177" y="2316476"/>
              <a:ext cx="181440" cy="1666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0B8C7E4-AC85-8BB1-9C5C-18D584A3BFD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285057" y="2310356"/>
                <a:ext cx="193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A7F9A92-DEBB-E92C-156D-0C9442365238}"/>
                  </a:ext>
                </a:extLst>
              </p14:cNvPr>
              <p14:cNvContentPartPr/>
              <p14:nvPr/>
            </p14:nvContentPartPr>
            <p14:xfrm>
              <a:off x="2315297" y="2394596"/>
              <a:ext cx="80640" cy="1641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A7F9A92-DEBB-E92C-156D-0C944236523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309177" y="2388476"/>
                <a:ext cx="928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37A6F50-FB31-7523-7BEF-2C0F6A3BF829}"/>
                  </a:ext>
                </a:extLst>
              </p14:cNvPr>
              <p14:cNvContentPartPr/>
              <p14:nvPr/>
            </p14:nvContentPartPr>
            <p14:xfrm>
              <a:off x="2035937" y="2227916"/>
              <a:ext cx="447840" cy="3225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37A6F50-FB31-7523-7BEF-2C0F6A3BF82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029817" y="2221796"/>
                <a:ext cx="4600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28A05E4-EB35-CBF1-1935-E1CDA3EC2A97}"/>
                  </a:ext>
                </a:extLst>
              </p14:cNvPr>
              <p14:cNvContentPartPr/>
              <p14:nvPr/>
            </p14:nvContentPartPr>
            <p14:xfrm>
              <a:off x="448697" y="2823356"/>
              <a:ext cx="3960" cy="1998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28A05E4-EB35-CBF1-1935-E1CDA3EC2A9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42577" y="2817236"/>
                <a:ext cx="162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A305EDD-A42F-97B4-CE5C-4B9F174B0EA6}"/>
                  </a:ext>
                </a:extLst>
              </p14:cNvPr>
              <p14:cNvContentPartPr/>
              <p14:nvPr/>
            </p14:nvContentPartPr>
            <p14:xfrm>
              <a:off x="529697" y="2818316"/>
              <a:ext cx="119160" cy="2005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A305EDD-A42F-97B4-CE5C-4B9F174B0EA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23577" y="2812196"/>
                <a:ext cx="1314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F806B8C-92D6-FAF6-445B-490C6ADF3D36}"/>
                  </a:ext>
                </a:extLst>
              </p14:cNvPr>
              <p14:cNvContentPartPr/>
              <p14:nvPr/>
            </p14:nvContentPartPr>
            <p14:xfrm>
              <a:off x="1743617" y="2795636"/>
              <a:ext cx="105120" cy="1670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F806B8C-92D6-FAF6-445B-490C6ADF3D3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737497" y="2789516"/>
                <a:ext cx="117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7AC0832-B395-2C43-EA6C-6CAA30C22FB4}"/>
                  </a:ext>
                </a:extLst>
              </p14:cNvPr>
              <p14:cNvContentPartPr/>
              <p14:nvPr/>
            </p14:nvContentPartPr>
            <p14:xfrm>
              <a:off x="1734257" y="2853596"/>
              <a:ext cx="99360" cy="1666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7AC0832-B395-2C43-EA6C-6CAA30C22FB4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728137" y="2847476"/>
                <a:ext cx="111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9DD012E-4D11-EAA3-237D-10FA2675DAFC}"/>
                  </a:ext>
                </a:extLst>
              </p14:cNvPr>
              <p14:cNvContentPartPr/>
              <p14:nvPr/>
            </p14:nvContentPartPr>
            <p14:xfrm>
              <a:off x="1906337" y="2833436"/>
              <a:ext cx="91800" cy="1720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9DD012E-4D11-EAA3-237D-10FA2675DAF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900217" y="2827316"/>
                <a:ext cx="1040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D05890D-3099-4A2A-9DCB-94CF84FAC855}"/>
                  </a:ext>
                </a:extLst>
              </p14:cNvPr>
              <p14:cNvContentPartPr/>
              <p14:nvPr/>
            </p14:nvContentPartPr>
            <p14:xfrm>
              <a:off x="1594217" y="2720036"/>
              <a:ext cx="52560" cy="3535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D05890D-3099-4A2A-9DCB-94CF84FAC85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588097" y="2713916"/>
                <a:ext cx="648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47167C2-A6B5-9613-DDB3-EB03A14DB101}"/>
                  </a:ext>
                </a:extLst>
              </p14:cNvPr>
              <p14:cNvContentPartPr/>
              <p14:nvPr/>
            </p14:nvContentPartPr>
            <p14:xfrm>
              <a:off x="1659737" y="2739116"/>
              <a:ext cx="407520" cy="3664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47167C2-A6B5-9613-DDB3-EB03A14DB10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653617" y="2732996"/>
                <a:ext cx="41976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30D38DE-5515-476C-B51A-966F07144CBE}"/>
                  </a:ext>
                </a:extLst>
              </p14:cNvPr>
              <p14:cNvContentPartPr/>
              <p14:nvPr/>
            </p14:nvContentPartPr>
            <p14:xfrm>
              <a:off x="994457" y="2818316"/>
              <a:ext cx="20880" cy="2199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30D38DE-5515-476C-B51A-966F07144CB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88337" y="2812196"/>
                <a:ext cx="33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98B3040-2627-7E02-DF5C-E942AEC65F02}"/>
                  </a:ext>
                </a:extLst>
              </p14:cNvPr>
              <p14:cNvContentPartPr/>
              <p14:nvPr/>
            </p14:nvContentPartPr>
            <p14:xfrm>
              <a:off x="1136297" y="2813276"/>
              <a:ext cx="138600" cy="1828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98B3040-2627-7E02-DF5C-E942AEC65F0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130177" y="2807156"/>
                <a:ext cx="1508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2041116-5C29-5521-3A21-9A4CC10CC9C7}"/>
                  </a:ext>
                </a:extLst>
              </p14:cNvPr>
              <p14:cNvContentPartPr/>
              <p14:nvPr/>
            </p14:nvContentPartPr>
            <p14:xfrm>
              <a:off x="1151417" y="2898956"/>
              <a:ext cx="86400" cy="1465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2041116-5C29-5521-3A21-9A4CC10CC9C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145297" y="2892836"/>
                <a:ext cx="98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421CF82-4F8A-7026-66FA-9364FA8E4E97}"/>
                  </a:ext>
                </a:extLst>
              </p14:cNvPr>
              <p14:cNvContentPartPr/>
              <p14:nvPr/>
            </p14:nvContentPartPr>
            <p14:xfrm>
              <a:off x="4757537" y="2089316"/>
              <a:ext cx="17280" cy="1918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421CF82-4F8A-7026-66FA-9364FA8E4E9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751417" y="2083196"/>
                <a:ext cx="29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61E2D6B-B51D-3A0D-1F32-FD3DCD4BED77}"/>
                  </a:ext>
                </a:extLst>
              </p14:cNvPr>
              <p14:cNvContentPartPr/>
              <p14:nvPr/>
            </p14:nvContentPartPr>
            <p14:xfrm>
              <a:off x="4751777" y="2545796"/>
              <a:ext cx="20880" cy="2098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61E2D6B-B51D-3A0D-1F32-FD3DCD4BED7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745657" y="2539676"/>
                <a:ext cx="33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DF40F9B-8E40-38CA-FFA4-37CF9FC0D5F1}"/>
                  </a:ext>
                </a:extLst>
              </p14:cNvPr>
              <p14:cNvContentPartPr/>
              <p14:nvPr/>
            </p14:nvContentPartPr>
            <p14:xfrm>
              <a:off x="4280897" y="2225396"/>
              <a:ext cx="24840" cy="1832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DF40F9B-8E40-38CA-FFA4-37CF9FC0D5F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274777" y="2219276"/>
                <a:ext cx="37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32082AD-3D72-AC0C-EC01-FF563361987C}"/>
                  </a:ext>
                </a:extLst>
              </p14:cNvPr>
              <p14:cNvContentPartPr/>
              <p14:nvPr/>
            </p14:nvContentPartPr>
            <p14:xfrm>
              <a:off x="4398617" y="2154836"/>
              <a:ext cx="93960" cy="205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32082AD-3D72-AC0C-EC01-FF563361987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392497" y="2148716"/>
                <a:ext cx="106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E4F444B-DDFD-1234-EC29-A5C118B12AD5}"/>
                  </a:ext>
                </a:extLst>
              </p14:cNvPr>
              <p14:cNvContentPartPr/>
              <p14:nvPr/>
            </p14:nvContentPartPr>
            <p14:xfrm>
              <a:off x="4327697" y="2200196"/>
              <a:ext cx="203400" cy="2635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E4F444B-DDFD-1234-EC29-A5C118B12AD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321577" y="2194076"/>
                <a:ext cx="2156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9C9582B4-5755-D801-D3D9-A05C3809B469}"/>
                  </a:ext>
                </a:extLst>
              </p14:cNvPr>
              <p14:cNvContentPartPr/>
              <p14:nvPr/>
            </p14:nvContentPartPr>
            <p14:xfrm>
              <a:off x="2309897" y="2881316"/>
              <a:ext cx="15480" cy="1818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9C9582B4-5755-D801-D3D9-A05C3809B46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303777" y="2875196"/>
                <a:ext cx="27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1A0D27B-F65A-A540-2771-45BE47BC4BDF}"/>
                  </a:ext>
                </a:extLst>
              </p14:cNvPr>
              <p14:cNvContentPartPr/>
              <p14:nvPr/>
            </p14:nvContentPartPr>
            <p14:xfrm>
              <a:off x="2379017" y="2793116"/>
              <a:ext cx="165600" cy="3031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1A0D27B-F65A-A540-2771-45BE47BC4BD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372897" y="2786996"/>
                <a:ext cx="177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F27FF24-6F08-4DE5-CBE4-ECB72A44B7F1}"/>
                  </a:ext>
                </a:extLst>
              </p14:cNvPr>
              <p14:cNvContentPartPr/>
              <p14:nvPr/>
            </p14:nvContentPartPr>
            <p14:xfrm>
              <a:off x="2438777" y="2906516"/>
              <a:ext cx="159120" cy="432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F27FF24-6F08-4DE5-CBE4-ECB72A44B7F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432657" y="2900396"/>
                <a:ext cx="171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6C14B5F-EADC-D082-5566-E36891AA74AE}"/>
                  </a:ext>
                </a:extLst>
              </p14:cNvPr>
              <p14:cNvContentPartPr/>
              <p14:nvPr/>
            </p14:nvContentPartPr>
            <p14:xfrm>
              <a:off x="2775017" y="2835956"/>
              <a:ext cx="192600" cy="1267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6C14B5F-EADC-D082-5566-E36891AA74A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768897" y="2829836"/>
                <a:ext cx="204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4411252-D0C7-4D6E-A4E4-096041EDAADB}"/>
                  </a:ext>
                </a:extLst>
              </p14:cNvPr>
              <p14:cNvContentPartPr/>
              <p14:nvPr/>
            </p14:nvContentPartPr>
            <p14:xfrm>
              <a:off x="2883377" y="2893916"/>
              <a:ext cx="20880" cy="2300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4411252-D0C7-4D6E-A4E4-096041EDAAD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877257" y="2887796"/>
                <a:ext cx="331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7467C40-5539-A10D-23EE-34C29B1753A1}"/>
                  </a:ext>
                </a:extLst>
              </p14:cNvPr>
              <p14:cNvContentPartPr/>
              <p14:nvPr/>
            </p14:nvContentPartPr>
            <p14:xfrm>
              <a:off x="2690777" y="2727596"/>
              <a:ext cx="395280" cy="3664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7467C40-5539-A10D-23EE-34C29B1753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684657" y="2721476"/>
                <a:ext cx="4075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F243F48-B8D9-E3B4-B6FF-98808F152CD5}"/>
                  </a:ext>
                </a:extLst>
              </p14:cNvPr>
              <p14:cNvContentPartPr/>
              <p14:nvPr/>
            </p14:nvContentPartPr>
            <p14:xfrm>
              <a:off x="3357857" y="2886356"/>
              <a:ext cx="11520" cy="1364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F243F48-B8D9-E3B4-B6FF-98808F152CD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351737" y="2880236"/>
                <a:ext cx="237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0B267B4-0BFE-DEE6-99A4-C4E190E97CA8}"/>
                  </a:ext>
                </a:extLst>
              </p14:cNvPr>
              <p14:cNvContentPartPr/>
              <p14:nvPr/>
            </p14:nvContentPartPr>
            <p14:xfrm>
              <a:off x="3440297" y="2929196"/>
              <a:ext cx="28440" cy="1112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0B267B4-0BFE-DEE6-99A4-C4E190E97CA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434177" y="2923076"/>
                <a:ext cx="40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C5EFB28-CC95-672B-D9A1-5CF5E9F3CD01}"/>
                  </a:ext>
                </a:extLst>
              </p14:cNvPr>
              <p14:cNvContentPartPr/>
              <p14:nvPr/>
            </p14:nvContentPartPr>
            <p14:xfrm>
              <a:off x="3698057" y="2820836"/>
              <a:ext cx="138960" cy="25056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C5EFB28-CC95-672B-D9A1-5CF5E9F3CD0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691937" y="2814716"/>
                <a:ext cx="1512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75EAE41-BFD6-9047-33EF-546906BCD7D5}"/>
                  </a:ext>
                </a:extLst>
              </p14:cNvPr>
              <p14:cNvContentPartPr/>
              <p14:nvPr/>
            </p14:nvContentPartPr>
            <p14:xfrm>
              <a:off x="3982097" y="2888876"/>
              <a:ext cx="19080" cy="1666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75EAE41-BFD6-9047-33EF-546906BCD7D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975977" y="2882756"/>
                <a:ext cx="31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7B51B19-91D4-464C-885E-7B397E987D20}"/>
                  </a:ext>
                </a:extLst>
              </p14:cNvPr>
              <p14:cNvContentPartPr/>
              <p14:nvPr/>
            </p14:nvContentPartPr>
            <p14:xfrm>
              <a:off x="4318337" y="2846036"/>
              <a:ext cx="15480" cy="146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7B51B19-91D4-464C-885E-7B397E987D2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312217" y="2839916"/>
                <a:ext cx="27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E1184B8-BA2F-A596-10DD-1C43C73A0CBB}"/>
                  </a:ext>
                </a:extLst>
              </p14:cNvPr>
              <p14:cNvContentPartPr/>
              <p14:nvPr/>
            </p14:nvContentPartPr>
            <p14:xfrm>
              <a:off x="4411577" y="2810756"/>
              <a:ext cx="131040" cy="79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E1184B8-BA2F-A596-10DD-1C43C73A0CB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405457" y="2804636"/>
                <a:ext cx="143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AE9CDB3-BC42-B7AE-6D0A-6844DED55C6A}"/>
                  </a:ext>
                </a:extLst>
              </p14:cNvPr>
              <p14:cNvContentPartPr/>
              <p14:nvPr/>
            </p14:nvContentPartPr>
            <p14:xfrm>
              <a:off x="4439657" y="2813276"/>
              <a:ext cx="157320" cy="2048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AE9CDB3-BC42-B7AE-6D0A-6844DED55C6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433537" y="2807156"/>
                <a:ext cx="169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AA847D2-746D-80F6-5A1C-A14BDB93393E}"/>
                  </a:ext>
                </a:extLst>
              </p14:cNvPr>
              <p14:cNvContentPartPr/>
              <p14:nvPr/>
            </p14:nvContentPartPr>
            <p14:xfrm>
              <a:off x="4199897" y="2669636"/>
              <a:ext cx="507600" cy="451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AA847D2-746D-80F6-5A1C-A14BDB93393E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193777" y="2663516"/>
                <a:ext cx="5198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F300BE7-5B05-8AB3-D452-ADDB6D2969A7}"/>
                  </a:ext>
                </a:extLst>
              </p14:cNvPr>
              <p14:cNvContentPartPr/>
              <p14:nvPr/>
            </p14:nvContentPartPr>
            <p14:xfrm>
              <a:off x="441137" y="3436436"/>
              <a:ext cx="24840" cy="1692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F300BE7-5B05-8AB3-D452-ADDB6D2969A7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35017" y="3430316"/>
                <a:ext cx="37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1F43038-9F05-BBAC-C404-69ADE50023FB}"/>
                  </a:ext>
                </a:extLst>
              </p14:cNvPr>
              <p14:cNvContentPartPr/>
              <p14:nvPr/>
            </p14:nvContentPartPr>
            <p14:xfrm>
              <a:off x="564617" y="3441476"/>
              <a:ext cx="226440" cy="1450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1F43038-9F05-BBAC-C404-69ADE50023F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58497" y="3435356"/>
                <a:ext cx="2386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45DF5A2-98DB-D664-B1E1-3E2D6C40D920}"/>
                  </a:ext>
                </a:extLst>
              </p14:cNvPr>
              <p14:cNvContentPartPr/>
              <p14:nvPr/>
            </p14:nvContentPartPr>
            <p14:xfrm>
              <a:off x="1119737" y="3418436"/>
              <a:ext cx="15480" cy="15660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45DF5A2-98DB-D664-B1E1-3E2D6C40D92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113617" y="3412316"/>
                <a:ext cx="27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F654B4F-9396-E4AB-31EA-118641EBB1B9}"/>
                  </a:ext>
                </a:extLst>
              </p14:cNvPr>
              <p14:cNvContentPartPr/>
              <p14:nvPr/>
            </p14:nvContentPartPr>
            <p14:xfrm>
              <a:off x="1179497" y="3398276"/>
              <a:ext cx="170280" cy="15480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F654B4F-9396-E4AB-31EA-118641EBB1B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173377" y="3392156"/>
                <a:ext cx="1825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6B7DAA6-1C55-4E35-C3E1-E789449B091D}"/>
                  </a:ext>
                </a:extLst>
              </p14:cNvPr>
              <p14:cNvContentPartPr/>
              <p14:nvPr/>
            </p14:nvContentPartPr>
            <p14:xfrm>
              <a:off x="1254017" y="3428876"/>
              <a:ext cx="93960" cy="1540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6B7DAA6-1C55-4E35-C3E1-E789449B091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247897" y="3422756"/>
                <a:ext cx="106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AD925AD-67F8-69FB-EDC3-3B86540E5C16}"/>
                  </a:ext>
                </a:extLst>
              </p14:cNvPr>
              <p14:cNvContentPartPr/>
              <p14:nvPr/>
            </p14:nvContentPartPr>
            <p14:xfrm>
              <a:off x="1695377" y="3398276"/>
              <a:ext cx="199800" cy="1645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AD925AD-67F8-69FB-EDC3-3B86540E5C16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689257" y="3392156"/>
                <a:ext cx="212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B8EDB80B-D5A1-C91A-E44E-967D9A19AACB}"/>
                  </a:ext>
                </a:extLst>
              </p14:cNvPr>
              <p14:cNvContentPartPr/>
              <p14:nvPr/>
            </p14:nvContentPartPr>
            <p14:xfrm>
              <a:off x="1814537" y="3431396"/>
              <a:ext cx="11520" cy="2577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B8EDB80B-D5A1-C91A-E44E-967D9A19AACB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808417" y="3425276"/>
                <a:ext cx="23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4F4E0D2-D11C-B8A6-83F3-327461A45C11}"/>
                  </a:ext>
                </a:extLst>
              </p14:cNvPr>
              <p14:cNvContentPartPr/>
              <p14:nvPr/>
            </p14:nvContentPartPr>
            <p14:xfrm>
              <a:off x="2283617" y="3432836"/>
              <a:ext cx="32040" cy="13968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4F4E0D2-D11C-B8A6-83F3-327461A45C11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277497" y="3426716"/>
                <a:ext cx="442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8AD35A7-7907-8A7E-18A5-581125094AAA}"/>
                  </a:ext>
                </a:extLst>
              </p14:cNvPr>
              <p14:cNvContentPartPr/>
              <p14:nvPr/>
            </p14:nvContentPartPr>
            <p14:xfrm>
              <a:off x="2388377" y="3380276"/>
              <a:ext cx="90720" cy="2854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8AD35A7-7907-8A7E-18A5-581125094AAA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382257" y="3374156"/>
                <a:ext cx="1029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9C3D638-B317-18C6-9786-6B928FD53D76}"/>
                  </a:ext>
                </a:extLst>
              </p14:cNvPr>
              <p14:cNvContentPartPr/>
              <p14:nvPr/>
            </p14:nvContentPartPr>
            <p14:xfrm>
              <a:off x="2388377" y="3517076"/>
              <a:ext cx="155520" cy="457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9C3D638-B317-18C6-9786-6B928FD53D76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382257" y="3510956"/>
                <a:ext cx="16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325CDAB-B03B-6002-7E0C-CE79AED2B163}"/>
                  </a:ext>
                </a:extLst>
              </p14:cNvPr>
              <p14:cNvContentPartPr/>
              <p14:nvPr/>
            </p14:nvContentPartPr>
            <p14:xfrm>
              <a:off x="2184257" y="3330236"/>
              <a:ext cx="25200" cy="3405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325CDAB-B03B-6002-7E0C-CE79AED2B16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178137" y="3324116"/>
                <a:ext cx="374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BA64019-896D-7CDF-0F69-69B9DF782DD2}"/>
                  </a:ext>
                </a:extLst>
              </p14:cNvPr>
              <p14:cNvContentPartPr/>
              <p14:nvPr/>
            </p14:nvContentPartPr>
            <p14:xfrm>
              <a:off x="2247977" y="3320516"/>
              <a:ext cx="392760" cy="38592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BA64019-896D-7CDF-0F69-69B9DF782DD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241857" y="3314396"/>
                <a:ext cx="4050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68B25C4-8469-0624-D9A2-8BEF0427A67F}"/>
                  </a:ext>
                </a:extLst>
              </p14:cNvPr>
              <p14:cNvContentPartPr/>
              <p14:nvPr/>
            </p14:nvContentPartPr>
            <p14:xfrm>
              <a:off x="4340657" y="3403316"/>
              <a:ext cx="39600" cy="2376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68B25C4-8469-0624-D9A2-8BEF0427A67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334537" y="3397196"/>
                <a:ext cx="51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181EC66-4B17-5011-85C1-492F22295FF4}"/>
                  </a:ext>
                </a:extLst>
              </p14:cNvPr>
              <p14:cNvContentPartPr/>
              <p14:nvPr/>
            </p14:nvContentPartPr>
            <p14:xfrm>
              <a:off x="4436057" y="3393236"/>
              <a:ext cx="181440" cy="2052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181EC66-4B17-5011-85C1-492F22295FF4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429937" y="3387116"/>
                <a:ext cx="1936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63D4A04-3FAC-1AC1-78C0-63F2E62FBEFA}"/>
                  </a:ext>
                </a:extLst>
              </p14:cNvPr>
              <p14:cNvContentPartPr/>
              <p14:nvPr/>
            </p14:nvContentPartPr>
            <p14:xfrm>
              <a:off x="4420937" y="3438956"/>
              <a:ext cx="191880" cy="2307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63D4A04-3FAC-1AC1-78C0-63F2E62FBEFA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414817" y="3432836"/>
                <a:ext cx="204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507299E-77B2-8AA5-EF25-CDC5054B7E9F}"/>
                  </a:ext>
                </a:extLst>
              </p14:cNvPr>
              <p14:cNvContentPartPr/>
              <p14:nvPr/>
            </p14:nvContentPartPr>
            <p14:xfrm>
              <a:off x="4248857" y="3248876"/>
              <a:ext cx="453240" cy="47808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507299E-77B2-8AA5-EF25-CDC5054B7E9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242737" y="3242756"/>
                <a:ext cx="46548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694B60A7-2793-FA09-1C40-37C2D4D2AACF}"/>
                  </a:ext>
                </a:extLst>
              </p14:cNvPr>
              <p14:cNvContentPartPr/>
              <p14:nvPr/>
            </p14:nvContentPartPr>
            <p14:xfrm>
              <a:off x="2844137" y="3357956"/>
              <a:ext cx="230040" cy="2073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694B60A7-2793-FA09-1C40-37C2D4D2AACF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838017" y="3351836"/>
                <a:ext cx="242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1FE79BD-D490-5FE1-A01F-2F5F700A0D1D}"/>
                  </a:ext>
                </a:extLst>
              </p14:cNvPr>
              <p14:cNvContentPartPr/>
              <p14:nvPr/>
            </p14:nvContentPartPr>
            <p14:xfrm>
              <a:off x="2965457" y="3469196"/>
              <a:ext cx="20880" cy="1515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1FE79BD-D490-5FE1-A01F-2F5F700A0D1D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959337" y="3463076"/>
                <a:ext cx="331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271A762-B845-B95F-BE05-7F3E8AA5B173}"/>
                  </a:ext>
                </a:extLst>
              </p14:cNvPr>
              <p14:cNvContentPartPr/>
              <p14:nvPr/>
            </p14:nvContentPartPr>
            <p14:xfrm>
              <a:off x="3079577" y="3433916"/>
              <a:ext cx="185400" cy="18936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271A762-B845-B95F-BE05-7F3E8AA5B17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073457" y="3427796"/>
                <a:ext cx="197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6AA6877-B94D-E869-AF2A-0978A0E6FE04}"/>
                  </a:ext>
                </a:extLst>
              </p14:cNvPr>
              <p14:cNvContentPartPr/>
              <p14:nvPr/>
            </p14:nvContentPartPr>
            <p14:xfrm>
              <a:off x="3449657" y="3476756"/>
              <a:ext cx="7920" cy="1238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6AA6877-B94D-E869-AF2A-0978A0E6FE04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443537" y="3470636"/>
                <a:ext cx="20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941F5F1-4326-F382-2EAD-88039CF28296}"/>
                  </a:ext>
                </a:extLst>
              </p14:cNvPr>
              <p14:cNvContentPartPr/>
              <p14:nvPr/>
            </p14:nvContentPartPr>
            <p14:xfrm>
              <a:off x="3548657" y="3456596"/>
              <a:ext cx="6120" cy="19188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941F5F1-4326-F382-2EAD-88039CF2829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542537" y="3450476"/>
                <a:ext cx="183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314492A-C231-DB84-CB2F-9A56688685FB}"/>
                  </a:ext>
                </a:extLst>
              </p14:cNvPr>
              <p14:cNvContentPartPr/>
              <p14:nvPr/>
            </p14:nvContentPartPr>
            <p14:xfrm>
              <a:off x="3781937" y="3352916"/>
              <a:ext cx="133920" cy="2433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314492A-C231-DB84-CB2F-9A56688685F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775817" y="3346796"/>
                <a:ext cx="146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2752DC3-4660-C8AA-C483-00202A716FF8}"/>
                  </a:ext>
                </a:extLst>
              </p14:cNvPr>
              <p14:cNvContentPartPr/>
              <p14:nvPr/>
            </p14:nvContentPartPr>
            <p14:xfrm>
              <a:off x="3974537" y="3441476"/>
              <a:ext cx="7920" cy="1591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2752DC3-4660-C8AA-C483-00202A716FF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968417" y="3435356"/>
                <a:ext cx="20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ED44AA85-5DE0-14E4-96E1-E8554BA8CAB8}"/>
                  </a:ext>
                </a:extLst>
              </p14:cNvPr>
              <p14:cNvContentPartPr/>
              <p14:nvPr/>
            </p14:nvContentPartPr>
            <p14:xfrm>
              <a:off x="3340217" y="3326996"/>
              <a:ext cx="351000" cy="26640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ED44AA85-5DE0-14E4-96E1-E8554BA8CAB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334097" y="3320876"/>
                <a:ext cx="3632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1DC54ECA-F52C-7067-EA66-A5F0227E39BD}"/>
                  </a:ext>
                </a:extLst>
              </p14:cNvPr>
              <p14:cNvContentPartPr/>
              <p14:nvPr/>
            </p14:nvContentPartPr>
            <p14:xfrm>
              <a:off x="2436977" y="4097036"/>
              <a:ext cx="26640" cy="1602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1DC54ECA-F52C-7067-EA66-A5F0227E39B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430857" y="4090916"/>
                <a:ext cx="38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92CBFFA-D6D7-C46A-737E-8DF94CA6B460}"/>
                  </a:ext>
                </a:extLst>
              </p14:cNvPr>
              <p14:cNvContentPartPr/>
              <p14:nvPr/>
            </p14:nvContentPartPr>
            <p14:xfrm>
              <a:off x="2993897" y="4069316"/>
              <a:ext cx="125280" cy="1792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92CBFFA-D6D7-C46A-737E-8DF94CA6B46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987777" y="4063196"/>
                <a:ext cx="1375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68A8E46-1625-6A99-2783-6C69584BCA30}"/>
                  </a:ext>
                </a:extLst>
              </p14:cNvPr>
              <p14:cNvContentPartPr/>
              <p14:nvPr/>
            </p14:nvContentPartPr>
            <p14:xfrm>
              <a:off x="2991737" y="4139876"/>
              <a:ext cx="118080" cy="16920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68A8E46-1625-6A99-2783-6C69584BCA3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985617" y="4133756"/>
                <a:ext cx="130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95EF204-03B2-A8F9-C562-DF86D8ECF1B8}"/>
                  </a:ext>
                </a:extLst>
              </p14:cNvPr>
              <p14:cNvContentPartPr/>
              <p14:nvPr/>
            </p14:nvContentPartPr>
            <p14:xfrm>
              <a:off x="3174617" y="4079396"/>
              <a:ext cx="135360" cy="2055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95EF204-03B2-A8F9-C562-DF86D8ECF1B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168497" y="4073276"/>
                <a:ext cx="147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EC92C47-3751-34E8-A345-9DC422DDDA77}"/>
                  </a:ext>
                </a:extLst>
              </p14:cNvPr>
              <p14:cNvContentPartPr/>
              <p14:nvPr/>
            </p14:nvContentPartPr>
            <p14:xfrm>
              <a:off x="2907497" y="4039076"/>
              <a:ext cx="19080" cy="2829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EC92C47-3751-34E8-A345-9DC422DDDA77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901377" y="4032956"/>
                <a:ext cx="313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C45ECE33-917B-47B0-7BD5-E923559FF9FC}"/>
                  </a:ext>
                </a:extLst>
              </p14:cNvPr>
              <p14:cNvContentPartPr/>
              <p14:nvPr/>
            </p14:nvContentPartPr>
            <p14:xfrm>
              <a:off x="2948897" y="3976076"/>
              <a:ext cx="416880" cy="36108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C45ECE33-917B-47B0-7BD5-E923559FF9FC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942777" y="3969956"/>
                <a:ext cx="429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1B4E521-3940-41EB-8580-5742C3E749D2}"/>
                  </a:ext>
                </a:extLst>
              </p14:cNvPr>
              <p14:cNvContentPartPr/>
              <p14:nvPr/>
            </p14:nvContentPartPr>
            <p14:xfrm>
              <a:off x="3630737" y="4124756"/>
              <a:ext cx="13320" cy="16164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1B4E521-3940-41EB-8580-5742C3E749D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624617" y="4118636"/>
                <a:ext cx="25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4A6B3DE6-317E-DAA5-20E4-F48FE93A3C66}"/>
                  </a:ext>
                </a:extLst>
              </p14:cNvPr>
              <p14:cNvContentPartPr/>
              <p14:nvPr/>
            </p14:nvContentPartPr>
            <p14:xfrm>
              <a:off x="3685097" y="3988676"/>
              <a:ext cx="163080" cy="32580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4A6B3DE6-317E-DAA5-20E4-F48FE93A3C66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678977" y="3982556"/>
                <a:ext cx="1753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C88BE589-4278-2733-E23A-135F674F9266}"/>
                  </a:ext>
                </a:extLst>
              </p14:cNvPr>
              <p14:cNvContentPartPr/>
              <p14:nvPr/>
            </p14:nvContentPartPr>
            <p14:xfrm>
              <a:off x="3729737" y="4149956"/>
              <a:ext cx="159120" cy="5832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C88BE589-4278-2733-E23A-135F674F926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723617" y="4143836"/>
                <a:ext cx="171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3967C83D-28EF-DAEB-A0AB-75583EE1DDBC}"/>
                  </a:ext>
                </a:extLst>
              </p14:cNvPr>
              <p14:cNvContentPartPr/>
              <p14:nvPr/>
            </p14:nvContentPartPr>
            <p14:xfrm>
              <a:off x="4054817" y="4011356"/>
              <a:ext cx="106920" cy="25524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3967C83D-28EF-DAEB-A0AB-75583EE1DDBC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048697" y="4005236"/>
                <a:ext cx="1191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C42E5701-003D-32AC-6F9F-89CC9DD4A594}"/>
                  </a:ext>
                </a:extLst>
              </p14:cNvPr>
              <p14:cNvContentPartPr/>
              <p14:nvPr/>
            </p14:nvContentPartPr>
            <p14:xfrm>
              <a:off x="4262177" y="4049156"/>
              <a:ext cx="6120" cy="2073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C42E5701-003D-32AC-6F9F-89CC9DD4A59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256057" y="4043036"/>
                <a:ext cx="1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9641396-713C-A394-012E-34EF5B1A7681}"/>
                  </a:ext>
                </a:extLst>
              </p14:cNvPr>
              <p14:cNvContentPartPr/>
              <p14:nvPr/>
            </p14:nvContentPartPr>
            <p14:xfrm>
              <a:off x="4504457" y="4064276"/>
              <a:ext cx="4680" cy="1839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9641396-713C-A394-012E-34EF5B1A7681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498337" y="4058156"/>
                <a:ext cx="169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0A76B34-A2EC-010E-F2CA-94ED5624B8AF}"/>
                  </a:ext>
                </a:extLst>
              </p14:cNvPr>
              <p14:cNvContentPartPr/>
              <p14:nvPr/>
            </p14:nvContentPartPr>
            <p14:xfrm>
              <a:off x="4594817" y="3996236"/>
              <a:ext cx="112320" cy="3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0A76B34-A2EC-010E-F2CA-94ED5624B8AF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588697" y="3990116"/>
                <a:ext cx="124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DDC810E-9E0F-40C2-A76D-B8EFB832C805}"/>
                  </a:ext>
                </a:extLst>
              </p14:cNvPr>
              <p14:cNvContentPartPr/>
              <p14:nvPr/>
            </p14:nvContentPartPr>
            <p14:xfrm>
              <a:off x="4544417" y="4001276"/>
              <a:ext cx="189000" cy="26028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DDC810E-9E0F-40C2-A76D-B8EFB832C80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538297" y="3995156"/>
                <a:ext cx="2012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7790B345-2C9E-A9DE-1655-BED8152E2B26}"/>
                  </a:ext>
                </a:extLst>
              </p14:cNvPr>
              <p14:cNvContentPartPr/>
              <p14:nvPr/>
            </p14:nvContentPartPr>
            <p14:xfrm>
              <a:off x="4372337" y="3854756"/>
              <a:ext cx="484200" cy="48384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7790B345-2C9E-A9DE-1655-BED8152E2B2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4366217" y="3848636"/>
                <a:ext cx="4964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C578296E-E5DD-4605-3D01-6703A2212AD3}"/>
                  </a:ext>
                </a:extLst>
              </p14:cNvPr>
              <p14:cNvContentPartPr/>
              <p14:nvPr/>
            </p14:nvContentPartPr>
            <p14:xfrm>
              <a:off x="846857" y="1948196"/>
              <a:ext cx="22680" cy="5832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C578296E-E5DD-4605-3D01-6703A2212AD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40737" y="1942076"/>
                <a:ext cx="349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A687268-11B7-1F74-6769-978CADDEBE5F}"/>
                  </a:ext>
                </a:extLst>
              </p14:cNvPr>
              <p14:cNvContentPartPr/>
              <p14:nvPr/>
            </p14:nvContentPartPr>
            <p14:xfrm>
              <a:off x="301097" y="3058436"/>
              <a:ext cx="11520" cy="18648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A687268-11B7-1F74-6769-978CADDEBE5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294977" y="3052316"/>
                <a:ext cx="237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BF357A99-C416-FB81-D1CD-30FAE8B4E54A}"/>
                  </a:ext>
                </a:extLst>
              </p14:cNvPr>
              <p14:cNvContentPartPr/>
              <p14:nvPr/>
            </p14:nvContentPartPr>
            <p14:xfrm>
              <a:off x="297497" y="3400796"/>
              <a:ext cx="13320" cy="14652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BF357A99-C416-FB81-D1CD-30FAE8B4E54A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91377" y="3394676"/>
                <a:ext cx="25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8BE921A-C49E-FB1C-E7B2-5C1CA814D094}"/>
                  </a:ext>
                </a:extLst>
              </p14:cNvPr>
              <p14:cNvContentPartPr/>
              <p14:nvPr/>
            </p14:nvContentPartPr>
            <p14:xfrm>
              <a:off x="312617" y="3741356"/>
              <a:ext cx="11520" cy="19980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8BE921A-C49E-FB1C-E7B2-5C1CA814D09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06497" y="3735236"/>
                <a:ext cx="23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6A5B3FC-E8BF-F6D4-A5C5-7B6A5D60FC11}"/>
                  </a:ext>
                </a:extLst>
              </p14:cNvPr>
              <p14:cNvContentPartPr/>
              <p14:nvPr/>
            </p14:nvContentPartPr>
            <p14:xfrm>
              <a:off x="473177" y="4119716"/>
              <a:ext cx="13320" cy="1641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6A5B3FC-E8BF-F6D4-A5C5-7B6A5D60FC11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67057" y="4113596"/>
                <a:ext cx="255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4227654-BED2-EC70-AB1B-38AFC67A1077}"/>
                  </a:ext>
                </a:extLst>
              </p14:cNvPr>
              <p14:cNvContentPartPr/>
              <p14:nvPr/>
            </p14:nvContentPartPr>
            <p14:xfrm>
              <a:off x="575777" y="4091996"/>
              <a:ext cx="181440" cy="2034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4227654-BED2-EC70-AB1B-38AFC67A1077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69657" y="4085876"/>
                <a:ext cx="193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DF308A2-EB5E-C207-EAB2-366295946CDA}"/>
                  </a:ext>
                </a:extLst>
              </p14:cNvPr>
              <p14:cNvContentPartPr/>
              <p14:nvPr/>
            </p14:nvContentPartPr>
            <p14:xfrm>
              <a:off x="1093457" y="4162556"/>
              <a:ext cx="17280" cy="1591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DF308A2-EB5E-C207-EAB2-366295946CD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87337" y="4156436"/>
                <a:ext cx="2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06C76CF-9FF3-C17F-0A89-254893C3CD5B}"/>
                  </a:ext>
                </a:extLst>
              </p14:cNvPr>
              <p14:cNvContentPartPr/>
              <p14:nvPr/>
            </p14:nvContentPartPr>
            <p14:xfrm>
              <a:off x="1205417" y="4124756"/>
              <a:ext cx="211320" cy="16416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06C76CF-9FF3-C17F-0A89-254893C3CD5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99297" y="4118636"/>
                <a:ext cx="2235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0AA5818-4560-42B9-ED1A-E143956C198D}"/>
                  </a:ext>
                </a:extLst>
              </p14:cNvPr>
              <p14:cNvContentPartPr/>
              <p14:nvPr/>
            </p14:nvContentPartPr>
            <p14:xfrm>
              <a:off x="1302617" y="4187756"/>
              <a:ext cx="67680" cy="1389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0AA5818-4560-42B9-ED1A-E143956C198D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296497" y="4181636"/>
                <a:ext cx="799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7A94BF5-1CA6-8EB6-1DE9-1E195E45CF54}"/>
                  </a:ext>
                </a:extLst>
              </p14:cNvPr>
              <p14:cNvContentPartPr/>
              <p14:nvPr/>
            </p14:nvContentPartPr>
            <p14:xfrm>
              <a:off x="1758737" y="4056716"/>
              <a:ext cx="151560" cy="1591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7A94BF5-1CA6-8EB6-1DE9-1E195E45CF54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752617" y="4050596"/>
                <a:ext cx="1638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83107E01-9040-48D7-50B8-6D7E92D6E6E1}"/>
                  </a:ext>
                </a:extLst>
              </p14:cNvPr>
              <p14:cNvContentPartPr/>
              <p14:nvPr/>
            </p14:nvContentPartPr>
            <p14:xfrm>
              <a:off x="1797977" y="4152476"/>
              <a:ext cx="105120" cy="1364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83107E01-9040-48D7-50B8-6D7E92D6E6E1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791857" y="4146356"/>
                <a:ext cx="1173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202CF899-350D-C3AA-7C6F-4E58B9394EF5}"/>
                  </a:ext>
                </a:extLst>
              </p14:cNvPr>
              <p14:cNvContentPartPr/>
              <p14:nvPr/>
            </p14:nvContentPartPr>
            <p14:xfrm>
              <a:off x="314417" y="4076876"/>
              <a:ext cx="19080" cy="2149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202CF899-350D-C3AA-7C6F-4E58B9394EF5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308297" y="4070756"/>
                <a:ext cx="31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2ED604C9-124E-09FE-6963-700F5313FFFA}"/>
                  </a:ext>
                </a:extLst>
              </p14:cNvPr>
              <p14:cNvContentPartPr/>
              <p14:nvPr/>
            </p14:nvContentPartPr>
            <p14:xfrm>
              <a:off x="323777" y="4384676"/>
              <a:ext cx="7920" cy="910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2ED604C9-124E-09FE-6963-700F5313FFFA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17657" y="4378556"/>
                <a:ext cx="20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D8FED1FC-401B-79F2-BB52-75810C9EA0AF}"/>
                  </a:ext>
                </a:extLst>
              </p14:cNvPr>
              <p14:cNvContentPartPr/>
              <p14:nvPr/>
            </p14:nvContentPartPr>
            <p14:xfrm>
              <a:off x="411617" y="4430036"/>
              <a:ext cx="67680" cy="1548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D8FED1FC-401B-79F2-BB52-75810C9EA0AF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405497" y="4423916"/>
                <a:ext cx="79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4076712A-BDE5-8E5B-8E51-25CBB925A9EF}"/>
                  </a:ext>
                </a:extLst>
              </p14:cNvPr>
              <p14:cNvContentPartPr/>
              <p14:nvPr/>
            </p14:nvContentPartPr>
            <p14:xfrm>
              <a:off x="684137" y="4430036"/>
              <a:ext cx="310680" cy="3312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4076712A-BDE5-8E5B-8E51-25CBB925A9EF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78017" y="4423916"/>
                <a:ext cx="322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AE0C8938-AB40-87EE-9405-ED13DBC89FB8}"/>
                  </a:ext>
                </a:extLst>
              </p14:cNvPr>
              <p14:cNvContentPartPr/>
              <p14:nvPr/>
            </p14:nvContentPartPr>
            <p14:xfrm>
              <a:off x="1119737" y="4445156"/>
              <a:ext cx="267480" cy="3312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AE0C8938-AB40-87EE-9405-ED13DBC89FB8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113617" y="4439036"/>
                <a:ext cx="279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D039B3BA-2A05-B948-FAC2-4377F1356FD5}"/>
                  </a:ext>
                </a:extLst>
              </p14:cNvPr>
              <p14:cNvContentPartPr/>
              <p14:nvPr/>
            </p14:nvContentPartPr>
            <p14:xfrm>
              <a:off x="1538057" y="4445156"/>
              <a:ext cx="288000" cy="2628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D039B3BA-2A05-B948-FAC2-4377F1356FD5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531937" y="4439036"/>
                <a:ext cx="300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56E0B6B-E5DC-CA94-DFB5-E66AB7B87281}"/>
                  </a:ext>
                </a:extLst>
              </p14:cNvPr>
              <p14:cNvContentPartPr/>
              <p14:nvPr/>
            </p14:nvContentPartPr>
            <p14:xfrm>
              <a:off x="2037017" y="4445156"/>
              <a:ext cx="276840" cy="2808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56E0B6B-E5DC-CA94-DFB5-E66AB7B8728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2030897" y="4439036"/>
                <a:ext cx="289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6D668A30-FF41-B497-09D6-D9D1F35952C6}"/>
                  </a:ext>
                </a:extLst>
              </p14:cNvPr>
              <p14:cNvContentPartPr/>
              <p14:nvPr/>
            </p14:nvContentPartPr>
            <p14:xfrm>
              <a:off x="2543177" y="4462796"/>
              <a:ext cx="301320" cy="1296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6D668A30-FF41-B497-09D6-D9D1F35952C6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2537057" y="4456676"/>
                <a:ext cx="313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87033C59-51BB-C00E-94DF-A1D56F58A814}"/>
                  </a:ext>
                </a:extLst>
              </p14:cNvPr>
              <p14:cNvContentPartPr/>
              <p14:nvPr/>
            </p14:nvContentPartPr>
            <p14:xfrm>
              <a:off x="3064457" y="4485476"/>
              <a:ext cx="411480" cy="2412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87033C59-51BB-C00E-94DF-A1D56F58A814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058337" y="4479356"/>
                <a:ext cx="4237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7E5AEDD-8269-99BB-75B2-B6ACEEBFD648}"/>
                  </a:ext>
                </a:extLst>
              </p14:cNvPr>
              <p14:cNvContentPartPr/>
              <p14:nvPr/>
            </p14:nvContentPartPr>
            <p14:xfrm>
              <a:off x="3599057" y="4482956"/>
              <a:ext cx="271440" cy="2304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7E5AEDD-8269-99BB-75B2-B6ACEEBFD648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592937" y="4476836"/>
                <a:ext cx="2836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62D1166C-B58A-6E76-6C3E-5AD3CD935D2D}"/>
                  </a:ext>
                </a:extLst>
              </p14:cNvPr>
              <p14:cNvContentPartPr/>
              <p14:nvPr/>
            </p14:nvContentPartPr>
            <p14:xfrm>
              <a:off x="4032497" y="4480436"/>
              <a:ext cx="370440" cy="1548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62D1166C-B58A-6E76-6C3E-5AD3CD935D2D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4026377" y="4474316"/>
                <a:ext cx="382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37EBDC0-4F3B-F413-07D6-5CFA3C3FA16A}"/>
                  </a:ext>
                </a:extLst>
              </p14:cNvPr>
              <p14:cNvContentPartPr/>
              <p14:nvPr/>
            </p14:nvContentPartPr>
            <p14:xfrm>
              <a:off x="4570697" y="4427516"/>
              <a:ext cx="120240" cy="43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37EBDC0-4F3B-F413-07D6-5CFA3C3FA16A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4564577" y="4421396"/>
                <a:ext cx="132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EA6C814B-E356-FD26-4FED-2F2173C1C45A}"/>
                  </a:ext>
                </a:extLst>
              </p14:cNvPr>
              <p14:cNvContentPartPr/>
              <p14:nvPr/>
            </p14:nvContentPartPr>
            <p14:xfrm>
              <a:off x="4897577" y="2926676"/>
              <a:ext cx="360" cy="1717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EA6C814B-E356-FD26-4FED-2F2173C1C45A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4891457" y="2920556"/>
                <a:ext cx="12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CDADE159-97DC-3533-9C23-1C1A35011D87}"/>
                  </a:ext>
                </a:extLst>
              </p14:cNvPr>
              <p14:cNvContentPartPr/>
              <p14:nvPr/>
            </p14:nvContentPartPr>
            <p14:xfrm>
              <a:off x="4906937" y="3257156"/>
              <a:ext cx="2160" cy="25020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CDADE159-97DC-3533-9C23-1C1A35011D87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4900817" y="3251036"/>
                <a:ext cx="1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829F8C83-7EE8-8E84-ACC0-9CAB5DE85157}"/>
                  </a:ext>
                </a:extLst>
              </p14:cNvPr>
              <p14:cNvContentPartPr/>
              <p14:nvPr/>
            </p14:nvContentPartPr>
            <p14:xfrm>
              <a:off x="4912337" y="3617876"/>
              <a:ext cx="22680" cy="25272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829F8C83-7EE8-8E84-ACC0-9CAB5DE85157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4906217" y="3611756"/>
                <a:ext cx="349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5E901421-A66F-F460-A933-DCFF97282C64}"/>
                  </a:ext>
                </a:extLst>
              </p14:cNvPr>
              <p14:cNvContentPartPr/>
              <p14:nvPr/>
            </p14:nvContentPartPr>
            <p14:xfrm>
              <a:off x="4953737" y="3943316"/>
              <a:ext cx="9720" cy="22500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5E901421-A66F-F460-A933-DCFF97282C64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4947617" y="3937196"/>
                <a:ext cx="219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C8E57E45-7E2E-0F97-A047-597F03C3D4C6}"/>
                  </a:ext>
                </a:extLst>
              </p14:cNvPr>
              <p14:cNvContentPartPr/>
              <p14:nvPr/>
            </p14:nvContentPartPr>
            <p14:xfrm>
              <a:off x="4940417" y="4283876"/>
              <a:ext cx="6120" cy="13032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C8E57E45-7E2E-0F97-A047-597F03C3D4C6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4934297" y="4277756"/>
                <a:ext cx="183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EE3FB7D6-7A85-0BB9-D341-3E3BAAA957DE}"/>
                  </a:ext>
                </a:extLst>
              </p14:cNvPr>
              <p14:cNvContentPartPr/>
              <p14:nvPr/>
            </p14:nvContentPartPr>
            <p14:xfrm>
              <a:off x="4727657" y="1524476"/>
              <a:ext cx="19080" cy="28548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EE3FB7D6-7A85-0BB9-D341-3E3BAAA957DE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4721537" y="1518356"/>
                <a:ext cx="313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01FC951F-9BFD-C846-17E3-4C397EF3EDA9}"/>
                  </a:ext>
                </a:extLst>
              </p14:cNvPr>
              <p14:cNvContentPartPr/>
              <p14:nvPr/>
            </p14:nvContentPartPr>
            <p14:xfrm>
              <a:off x="4773017" y="2101916"/>
              <a:ext cx="16560" cy="1868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01FC951F-9BFD-C846-17E3-4C397EF3EDA9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4766897" y="2095796"/>
                <a:ext cx="28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29422D3-FE13-A83D-9091-BF85BBD5EC6C}"/>
                  </a:ext>
                </a:extLst>
              </p14:cNvPr>
              <p14:cNvContentPartPr/>
              <p14:nvPr/>
            </p14:nvContentPartPr>
            <p14:xfrm>
              <a:off x="4811537" y="2550836"/>
              <a:ext cx="22680" cy="11880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29422D3-FE13-A83D-9091-BF85BBD5EC6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4805417" y="2544716"/>
                <a:ext cx="34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921A7D7-CFCB-32EF-CF0E-19437A186C11}"/>
                  </a:ext>
                </a:extLst>
              </p14:cNvPr>
              <p14:cNvContentPartPr/>
              <p14:nvPr/>
            </p14:nvContentPartPr>
            <p14:xfrm>
              <a:off x="4785257" y="4316636"/>
              <a:ext cx="110520" cy="2808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921A7D7-CFCB-32EF-CF0E-19437A186C11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4779137" y="4310516"/>
                <a:ext cx="122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4DCF91AA-F5DC-97CC-FE2C-B67356FAA7C6}"/>
                  </a:ext>
                </a:extLst>
              </p14:cNvPr>
              <p14:cNvContentPartPr/>
              <p14:nvPr/>
            </p14:nvContentPartPr>
            <p14:xfrm>
              <a:off x="4935017" y="4351916"/>
              <a:ext cx="6120" cy="21672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4DCF91AA-F5DC-97CC-FE2C-B67356FAA7C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928897" y="4345796"/>
                <a:ext cx="183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41393DAB-880A-D065-313E-378996120AC1}"/>
                  </a:ext>
                </a:extLst>
              </p14:cNvPr>
              <p14:cNvContentPartPr/>
              <p14:nvPr/>
            </p14:nvContentPartPr>
            <p14:xfrm>
              <a:off x="4967417" y="4349396"/>
              <a:ext cx="111600" cy="19800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41393DAB-880A-D065-313E-378996120AC1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961297" y="4343276"/>
                <a:ext cx="123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6CCF445E-86AE-04B2-6F15-8F6F26AEBC3D}"/>
                  </a:ext>
                </a:extLst>
              </p14:cNvPr>
              <p14:cNvContentPartPr/>
              <p14:nvPr/>
            </p14:nvContentPartPr>
            <p14:xfrm>
              <a:off x="4890017" y="4598156"/>
              <a:ext cx="69840" cy="6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6CCF445E-86AE-04B2-6F15-8F6F26AEBC3D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883897" y="4592036"/>
                <a:ext cx="8208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" name="Group 433">
            <a:extLst>
              <a:ext uri="{FF2B5EF4-FFF2-40B4-BE49-F238E27FC236}">
                <a16:creationId xmlns:a16="http://schemas.microsoft.com/office/drawing/2014/main" id="{509278DA-EAE5-CD1D-3487-466C2DD71326}"/>
              </a:ext>
            </a:extLst>
          </p:cNvPr>
          <p:cNvGrpSpPr/>
          <p:nvPr/>
        </p:nvGrpSpPr>
        <p:grpSpPr>
          <a:xfrm>
            <a:off x="5256497" y="4336796"/>
            <a:ext cx="224280" cy="201960"/>
            <a:chOff x="5256497" y="4336796"/>
            <a:chExt cx="22428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EA8954B-E6F4-7BB9-D044-E3FBEC6C069E}"/>
                    </a:ext>
                  </a:extLst>
                </p14:cNvPr>
                <p14:cNvContentPartPr/>
                <p14:nvPr/>
              </p14:nvContentPartPr>
              <p14:xfrm>
                <a:off x="5256497" y="4354076"/>
                <a:ext cx="7560" cy="1443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EA8954B-E6F4-7BB9-D044-E3FBEC6C069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250377" y="4347956"/>
                  <a:ext cx="19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BA81189-7231-3B5E-934B-6F847C124A16}"/>
                    </a:ext>
                  </a:extLst>
                </p14:cNvPr>
                <p14:cNvContentPartPr/>
                <p14:nvPr/>
              </p14:nvContentPartPr>
              <p14:xfrm>
                <a:off x="5315897" y="4336796"/>
                <a:ext cx="164880" cy="1591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BA81189-7231-3B5E-934B-6F847C124A1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09777" y="4330676"/>
                  <a:ext cx="17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DFC9B84-75CE-1387-BAA1-4B46F6B06D78}"/>
                    </a:ext>
                  </a:extLst>
                </p14:cNvPr>
                <p14:cNvContentPartPr/>
                <p14:nvPr/>
              </p14:nvContentPartPr>
              <p14:xfrm>
                <a:off x="5370257" y="4354436"/>
                <a:ext cx="78840" cy="1843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DFC9B84-75CE-1387-BAA1-4B46F6B06D7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364137" y="4348316"/>
                  <a:ext cx="910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C0786E18-33C8-42EA-E3E6-1714840E4B2A}"/>
              </a:ext>
            </a:extLst>
          </p:cNvPr>
          <p:cNvGrpSpPr/>
          <p:nvPr/>
        </p:nvGrpSpPr>
        <p:grpSpPr>
          <a:xfrm>
            <a:off x="5708297" y="4251116"/>
            <a:ext cx="288720" cy="300600"/>
            <a:chOff x="5708297" y="4251116"/>
            <a:chExt cx="28872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F15C7199-9C92-5D44-8F02-955F77FD3C9E}"/>
                    </a:ext>
                  </a:extLst>
                </p14:cNvPr>
                <p14:cNvContentPartPr/>
                <p14:nvPr/>
              </p14:nvContentPartPr>
              <p14:xfrm>
                <a:off x="5708297" y="4346876"/>
                <a:ext cx="4320" cy="1530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F15C7199-9C92-5D44-8F02-955F77FD3C9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02177" y="4340756"/>
                  <a:ext cx="16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D737045-8BBB-401F-9D47-BEB58402AC88}"/>
                    </a:ext>
                  </a:extLst>
                </p14:cNvPr>
                <p14:cNvContentPartPr/>
                <p14:nvPr/>
              </p14:nvContentPartPr>
              <p14:xfrm>
                <a:off x="5807297" y="4323476"/>
                <a:ext cx="19440" cy="149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D737045-8BBB-401F-9D47-BEB58402AC8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801177" y="4317356"/>
                  <a:ext cx="3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00F1DA17-3856-E582-9576-F139A4E25E23}"/>
                    </a:ext>
                  </a:extLst>
                </p14:cNvPr>
                <p14:cNvContentPartPr/>
                <p14:nvPr/>
              </p14:nvContentPartPr>
              <p14:xfrm>
                <a:off x="5814857" y="4251116"/>
                <a:ext cx="182160" cy="30060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00F1DA17-3856-E582-9576-F139A4E25E2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808737" y="4244996"/>
                  <a:ext cx="19440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60812091-063A-A2D5-EB38-F013AFCB8C73}"/>
                  </a:ext>
                </a:extLst>
              </p14:cNvPr>
              <p14:cNvContentPartPr/>
              <p14:nvPr/>
            </p14:nvContentPartPr>
            <p14:xfrm>
              <a:off x="4966697" y="4553516"/>
              <a:ext cx="198360" cy="14688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60812091-063A-A2D5-EB38-F013AFCB8C73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4960577" y="4547396"/>
                <a:ext cx="210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9BBCBCCD-D475-BBCC-E88C-0DDA109D0DE5}"/>
                  </a:ext>
                </a:extLst>
              </p14:cNvPr>
              <p14:cNvContentPartPr/>
              <p14:nvPr/>
            </p14:nvContentPartPr>
            <p14:xfrm>
              <a:off x="676937" y="4649636"/>
              <a:ext cx="17280" cy="288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9BBCBCCD-D475-BBCC-E88C-0DDA109D0DE5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70817" y="4643516"/>
                <a:ext cx="295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95433E83-8A96-DEDA-DBBB-9959C19B361E}"/>
                  </a:ext>
                </a:extLst>
              </p14:cNvPr>
              <p14:cNvContentPartPr/>
              <p14:nvPr/>
            </p14:nvContentPartPr>
            <p14:xfrm>
              <a:off x="374897" y="4565036"/>
              <a:ext cx="453600" cy="44820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95433E83-8A96-DEDA-DBBB-9959C19B361E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368777" y="4558916"/>
                <a:ext cx="4658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97499562-03BC-D8F7-7BC0-4A90F9143C0F}"/>
                  </a:ext>
                </a:extLst>
              </p14:cNvPr>
              <p14:cNvContentPartPr/>
              <p14:nvPr/>
            </p14:nvContentPartPr>
            <p14:xfrm>
              <a:off x="5002337" y="5890556"/>
              <a:ext cx="9720" cy="21240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97499562-03BC-D8F7-7BC0-4A90F9143C0F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996217" y="5884436"/>
                <a:ext cx="21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4EB74E19-0854-8F19-D00D-1E153E88E51A}"/>
                  </a:ext>
                </a:extLst>
              </p14:cNvPr>
              <p14:cNvContentPartPr/>
              <p14:nvPr/>
            </p14:nvContentPartPr>
            <p14:xfrm>
              <a:off x="5000897" y="6495716"/>
              <a:ext cx="18720" cy="43632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4EB74E19-0854-8F19-D00D-1E153E88E51A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4994777" y="6489596"/>
                <a:ext cx="30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9F2452BA-9AB2-2F4C-1C80-142DA71E0417}"/>
                  </a:ext>
                </a:extLst>
              </p14:cNvPr>
              <p14:cNvContentPartPr/>
              <p14:nvPr/>
            </p14:nvContentPartPr>
            <p14:xfrm>
              <a:off x="2868257" y="5080916"/>
              <a:ext cx="928800" cy="3816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9F2452BA-9AB2-2F4C-1C80-142DA71E0417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2862137" y="5074796"/>
                <a:ext cx="941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3D77E75-C6A5-59C0-331F-688FFC2C50F7}"/>
                  </a:ext>
                </a:extLst>
              </p14:cNvPr>
              <p14:cNvContentPartPr/>
              <p14:nvPr/>
            </p14:nvContentPartPr>
            <p14:xfrm>
              <a:off x="2890937" y="5364447"/>
              <a:ext cx="15480" cy="161640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3D77E75-C6A5-59C0-331F-688FFC2C50F7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884817" y="5358327"/>
                <a:ext cx="277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28CC0240-0E93-5AC0-B921-C00FFB8BB335}"/>
                  </a:ext>
                </a:extLst>
              </p14:cNvPr>
              <p14:cNvContentPartPr/>
              <p14:nvPr/>
            </p14:nvContentPartPr>
            <p14:xfrm>
              <a:off x="2956097" y="5351847"/>
              <a:ext cx="88200" cy="288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28CC0240-0E93-5AC0-B921-C00FFB8BB335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949977" y="5345727"/>
                <a:ext cx="1004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4D498080-7374-B9AA-5A17-A3A318EF2816}"/>
                  </a:ext>
                </a:extLst>
              </p14:cNvPr>
              <p14:cNvContentPartPr/>
              <p14:nvPr/>
            </p14:nvContentPartPr>
            <p14:xfrm>
              <a:off x="2967617" y="5361927"/>
              <a:ext cx="118080" cy="212040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4D498080-7374-B9AA-5A17-A3A318EF2816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961497" y="5355807"/>
                <a:ext cx="1303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2C04F33-AA47-D2D7-BEA1-0A1B090F2832}"/>
                  </a:ext>
                </a:extLst>
              </p14:cNvPr>
              <p14:cNvContentPartPr/>
              <p14:nvPr/>
            </p14:nvContentPartPr>
            <p14:xfrm>
              <a:off x="2778617" y="5167527"/>
              <a:ext cx="447120" cy="437040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2C04F33-AA47-D2D7-BEA1-0A1B090F2832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2772497" y="5161407"/>
                <a:ext cx="4593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9754E192-BAF9-E799-188A-AD81831CA0E8}"/>
                  </a:ext>
                </a:extLst>
              </p14:cNvPr>
              <p14:cNvContentPartPr/>
              <p14:nvPr/>
            </p14:nvContentPartPr>
            <p14:xfrm>
              <a:off x="3552257" y="5306487"/>
              <a:ext cx="6120" cy="17928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9754E192-BAF9-E799-188A-AD81831CA0E8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546137" y="5300367"/>
                <a:ext cx="183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A5579EE8-D919-7104-C4CA-FE4B0D2A7FF5}"/>
                  </a:ext>
                </a:extLst>
              </p14:cNvPr>
              <p14:cNvContentPartPr/>
              <p14:nvPr/>
            </p14:nvContentPartPr>
            <p14:xfrm>
              <a:off x="3630737" y="5245287"/>
              <a:ext cx="107280" cy="25812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A5579EE8-D919-7104-C4CA-FE4B0D2A7FF5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624617" y="5239167"/>
                <a:ext cx="1195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D1C0FBCF-6D90-E16E-EC52-88A5C9C7B125}"/>
                  </a:ext>
                </a:extLst>
              </p14:cNvPr>
              <p14:cNvContentPartPr/>
              <p14:nvPr/>
            </p14:nvContentPartPr>
            <p14:xfrm>
              <a:off x="3685097" y="5379567"/>
              <a:ext cx="112320" cy="4320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D1C0FBCF-6D90-E16E-EC52-88A5C9C7B125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3678977" y="5373447"/>
                <a:ext cx="1245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5341598E-2116-B627-CBFD-D3ACF316E4A0}"/>
              </a:ext>
            </a:extLst>
          </p:cNvPr>
          <p:cNvGrpSpPr/>
          <p:nvPr/>
        </p:nvGrpSpPr>
        <p:grpSpPr>
          <a:xfrm>
            <a:off x="4116377" y="4674836"/>
            <a:ext cx="1915920" cy="1092600"/>
            <a:chOff x="4116377" y="4674836"/>
            <a:chExt cx="1915920" cy="10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66DB8F8-8C1C-BC07-2E0A-EBB560F81F25}"/>
                    </a:ext>
                  </a:extLst>
                </p14:cNvPr>
                <p14:cNvContentPartPr/>
                <p14:nvPr/>
              </p14:nvContentPartPr>
              <p14:xfrm>
                <a:off x="4116377" y="4702556"/>
                <a:ext cx="105480" cy="2325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66DB8F8-8C1C-BC07-2E0A-EBB560F81F2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110257" y="4696436"/>
                  <a:ext cx="117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DAB2A03-65F9-69C3-218F-8500361FAF00}"/>
                    </a:ext>
                  </a:extLst>
                </p14:cNvPr>
                <p14:cNvContentPartPr/>
                <p14:nvPr/>
              </p14:nvContentPartPr>
              <p14:xfrm>
                <a:off x="4296017" y="4715156"/>
                <a:ext cx="13320" cy="1972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DAB2A03-65F9-69C3-218F-8500361FAF0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289897" y="4709036"/>
                  <a:ext cx="25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A3515B8-4680-E938-15FD-E00D18F56E66}"/>
                    </a:ext>
                  </a:extLst>
                </p14:cNvPr>
                <p14:cNvContentPartPr/>
                <p14:nvPr/>
              </p14:nvContentPartPr>
              <p14:xfrm>
                <a:off x="4574297" y="4674836"/>
                <a:ext cx="155520" cy="1918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A3515B8-4680-E938-15FD-E00D18F56E6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568177" y="4668716"/>
                  <a:ext cx="167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45E9CF6-C000-E995-E082-2277178E6220}"/>
                    </a:ext>
                  </a:extLst>
                </p14:cNvPr>
                <p14:cNvContentPartPr/>
                <p14:nvPr/>
              </p14:nvContentPartPr>
              <p14:xfrm>
                <a:off x="4604177" y="4715156"/>
                <a:ext cx="82440" cy="2073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45E9CF6-C000-E995-E082-2277178E622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98057" y="4709036"/>
                  <a:ext cx="94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913F100-5ED4-C00A-C469-1B50801CF2FF}"/>
                    </a:ext>
                  </a:extLst>
                </p14:cNvPr>
                <p14:cNvContentPartPr/>
                <p14:nvPr/>
              </p14:nvContentPartPr>
              <p14:xfrm>
                <a:off x="4723697" y="4682396"/>
                <a:ext cx="172080" cy="2858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913F100-5ED4-C00A-C469-1B50801CF2F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717577" y="4676276"/>
                  <a:ext cx="184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B9401B3-6285-25CF-CF49-D2584DBAA481}"/>
                    </a:ext>
                  </a:extLst>
                </p14:cNvPr>
                <p14:cNvContentPartPr/>
                <p14:nvPr/>
              </p14:nvContentPartPr>
              <p14:xfrm>
                <a:off x="4443617" y="5038076"/>
                <a:ext cx="177840" cy="36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B9401B3-6285-25CF-CF49-D2584DBAA48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437497" y="5031956"/>
                  <a:ext cx="19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6AC90D3-1A91-CF00-BE3C-2539FC9FDE27}"/>
                    </a:ext>
                  </a:extLst>
                </p14:cNvPr>
                <p14:cNvContentPartPr/>
                <p14:nvPr/>
              </p14:nvContentPartPr>
              <p14:xfrm>
                <a:off x="4985417" y="5045636"/>
                <a:ext cx="101160" cy="129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6AC90D3-1A91-CF00-BE3C-2539FC9FDE2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979297" y="5039516"/>
                  <a:ext cx="113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97547E6-3BA6-321F-004A-493915D2E596}"/>
                    </a:ext>
                  </a:extLst>
                </p14:cNvPr>
                <p14:cNvContentPartPr/>
                <p14:nvPr/>
              </p14:nvContentPartPr>
              <p14:xfrm>
                <a:off x="5164697" y="5088476"/>
                <a:ext cx="2160" cy="558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97547E6-3BA6-321F-004A-493915D2E59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158577" y="5082356"/>
                  <a:ext cx="14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078E00B-0631-F6C6-632F-AEE81D3F3266}"/>
                    </a:ext>
                  </a:extLst>
                </p14:cNvPr>
                <p14:cNvContentPartPr/>
                <p14:nvPr/>
              </p14:nvContentPartPr>
              <p14:xfrm>
                <a:off x="5013497" y="5090996"/>
                <a:ext cx="15480" cy="2602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078E00B-0631-F6C6-632F-AEE81D3F326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007377" y="5084876"/>
                  <a:ext cx="27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3FB01AB-A464-2B7C-F2BA-62C4A2B4CFE2}"/>
                    </a:ext>
                  </a:extLst>
                </p14:cNvPr>
                <p14:cNvContentPartPr/>
                <p14:nvPr/>
              </p14:nvContentPartPr>
              <p14:xfrm>
                <a:off x="5009537" y="5524796"/>
                <a:ext cx="13320" cy="2426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3FB01AB-A464-2B7C-F2BA-62C4A2B4CFE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003417" y="5518676"/>
                  <a:ext cx="2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83058DF-2485-DFC5-3CFF-0E99B73DB0E6}"/>
                    </a:ext>
                  </a:extLst>
                </p14:cNvPr>
                <p14:cNvContentPartPr/>
                <p14:nvPr/>
              </p14:nvContentPartPr>
              <p14:xfrm>
                <a:off x="4122137" y="5228367"/>
                <a:ext cx="132120" cy="27540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83058DF-2485-DFC5-3CFF-0E99B73DB0E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116017" y="5222247"/>
                  <a:ext cx="144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451E7CF-C7DF-AC15-8CFB-00856E4C25C5}"/>
                    </a:ext>
                  </a:extLst>
                </p14:cNvPr>
                <p14:cNvContentPartPr/>
                <p14:nvPr/>
              </p14:nvContentPartPr>
              <p14:xfrm>
                <a:off x="4321937" y="5291367"/>
                <a:ext cx="26640" cy="1972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451E7CF-C7DF-AC15-8CFB-00856E4C25C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15817" y="5285247"/>
                  <a:ext cx="3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9CACB6C-43A0-5658-C8F3-7DD3E5B038E8}"/>
                    </a:ext>
                  </a:extLst>
                </p14:cNvPr>
                <p14:cNvContentPartPr/>
                <p14:nvPr/>
              </p14:nvContentPartPr>
              <p14:xfrm>
                <a:off x="4499417" y="5268687"/>
                <a:ext cx="185400" cy="1616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9CACB6C-43A0-5658-C8F3-7DD3E5B038E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493297" y="5262567"/>
                  <a:ext cx="197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72AD836-0722-36CA-0D00-452748534A20}"/>
                    </a:ext>
                  </a:extLst>
                </p14:cNvPr>
                <p14:cNvContentPartPr/>
                <p14:nvPr/>
              </p14:nvContentPartPr>
              <p14:xfrm>
                <a:off x="4546217" y="5309007"/>
                <a:ext cx="65880" cy="15912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72AD836-0722-36CA-0D00-452748534A2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540097" y="5302887"/>
                  <a:ext cx="78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15B525C-DEEB-81A9-DBBC-3D82FD375192}"/>
                    </a:ext>
                  </a:extLst>
                </p14:cNvPr>
                <p14:cNvContentPartPr/>
                <p14:nvPr/>
              </p14:nvContentPartPr>
              <p14:xfrm>
                <a:off x="4669697" y="5266167"/>
                <a:ext cx="149760" cy="16452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15B525C-DEEB-81A9-DBBC-3D82FD37519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63577" y="5260047"/>
                  <a:ext cx="162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01EE8DDC-00DD-7DF7-9B42-FF455DCCBEC7}"/>
                    </a:ext>
                  </a:extLst>
                </p14:cNvPr>
                <p14:cNvContentPartPr/>
                <p14:nvPr/>
              </p14:nvContentPartPr>
              <p14:xfrm>
                <a:off x="5147777" y="4862607"/>
                <a:ext cx="159120" cy="54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01EE8DDC-00DD-7DF7-9B42-FF455DCCBEC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141657" y="4856487"/>
                  <a:ext cx="1713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48DC639-8945-5EF3-3488-A345F4162DED}"/>
                    </a:ext>
                  </a:extLst>
                </p14:cNvPr>
                <p14:cNvContentPartPr/>
                <p14:nvPr/>
              </p14:nvContentPartPr>
              <p14:xfrm>
                <a:off x="5235617" y="4819767"/>
                <a:ext cx="17280" cy="14904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48DC639-8945-5EF3-3488-A345F4162DE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29497" y="4813647"/>
                  <a:ext cx="29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F0DF331-67C5-6DE0-4A98-88AEC998E1DA}"/>
                    </a:ext>
                  </a:extLst>
                </p14:cNvPr>
                <p14:cNvContentPartPr/>
                <p14:nvPr/>
              </p14:nvContentPartPr>
              <p14:xfrm>
                <a:off x="5329217" y="4731567"/>
                <a:ext cx="148320" cy="26532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F0DF331-67C5-6DE0-4A98-88AEC998E1D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323097" y="4725447"/>
                  <a:ext cx="160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70315F-9870-D4F2-BA42-EA46975C5D4F}"/>
                    </a:ext>
                  </a:extLst>
                </p14:cNvPr>
                <p14:cNvContentPartPr/>
                <p14:nvPr/>
              </p14:nvContentPartPr>
              <p14:xfrm>
                <a:off x="5626217" y="4832367"/>
                <a:ext cx="146160" cy="828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70315F-9870-D4F2-BA42-EA46975C5D4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620097" y="4826247"/>
                  <a:ext cx="158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23BAD92-A57F-0196-5825-3DD2659B8A1C}"/>
                    </a:ext>
                  </a:extLst>
                </p14:cNvPr>
                <p14:cNvContentPartPr/>
                <p14:nvPr/>
              </p14:nvContentPartPr>
              <p14:xfrm>
                <a:off x="5689577" y="4789527"/>
                <a:ext cx="22680" cy="1566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23BAD92-A57F-0196-5825-3DD2659B8A1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683457" y="4783407"/>
                  <a:ext cx="34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D33B653-0D17-B15D-821C-18F59D96B60A}"/>
                    </a:ext>
                  </a:extLst>
                </p14:cNvPr>
                <p14:cNvContentPartPr/>
                <p14:nvPr/>
              </p14:nvContentPartPr>
              <p14:xfrm>
                <a:off x="5865257" y="4713927"/>
                <a:ext cx="167040" cy="29772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D33B653-0D17-B15D-821C-18F59D96B60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59137" y="4707807"/>
                  <a:ext cx="179280" cy="30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88AC3C31-E933-B608-EFC7-D160C7209138}"/>
                  </a:ext>
                </a:extLst>
              </p14:cNvPr>
              <p14:cNvContentPartPr/>
              <p14:nvPr/>
            </p14:nvContentPartPr>
            <p14:xfrm>
              <a:off x="2892737" y="5803287"/>
              <a:ext cx="360" cy="36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88AC3C31-E933-B608-EFC7-D160C72091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86617" y="57971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2ABAD36-71C6-E16B-AA65-ED7D8661CEF3}"/>
              </a:ext>
            </a:extLst>
          </p:cNvPr>
          <p:cNvGrpSpPr/>
          <p:nvPr/>
        </p:nvGrpSpPr>
        <p:grpSpPr>
          <a:xfrm>
            <a:off x="3825137" y="5861607"/>
            <a:ext cx="153720" cy="83520"/>
            <a:chOff x="3825137" y="5861607"/>
            <a:chExt cx="153720" cy="8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F87B372-8541-6FC5-DCDF-B9515FD80AEB}"/>
                    </a:ext>
                  </a:extLst>
                </p14:cNvPr>
                <p14:cNvContentPartPr/>
                <p14:nvPr/>
              </p14:nvContentPartPr>
              <p14:xfrm>
                <a:off x="3825137" y="5869167"/>
                <a:ext cx="90000" cy="511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F87B372-8541-6FC5-DCDF-B9515FD80AE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819017" y="5863047"/>
                  <a:ext cx="102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687EDE1-C503-12EA-EAB9-9BFE788D2BB9}"/>
                    </a:ext>
                  </a:extLst>
                </p14:cNvPr>
                <p14:cNvContentPartPr/>
                <p14:nvPr/>
              </p14:nvContentPartPr>
              <p14:xfrm>
                <a:off x="3942857" y="5861607"/>
                <a:ext cx="36000" cy="8352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687EDE1-C503-12EA-EAB9-9BFE788D2BB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936737" y="5855487"/>
                  <a:ext cx="482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B5ED1760-129B-952E-7F3C-EBF53D80D81E}"/>
                  </a:ext>
                </a:extLst>
              </p14:cNvPr>
              <p14:cNvContentPartPr/>
              <p14:nvPr/>
            </p14:nvContentPartPr>
            <p14:xfrm>
              <a:off x="460217" y="6097196"/>
              <a:ext cx="2160" cy="18936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B5ED1760-129B-952E-7F3C-EBF53D80D81E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454097" y="6091076"/>
                <a:ext cx="14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26D7B850-6619-6890-E338-84D8ADA95990}"/>
                  </a:ext>
                </a:extLst>
              </p14:cNvPr>
              <p14:cNvContentPartPr/>
              <p14:nvPr/>
            </p14:nvContentPartPr>
            <p14:xfrm>
              <a:off x="388937" y="5537396"/>
              <a:ext cx="45360" cy="26784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26D7B850-6619-6890-E338-84D8ADA95990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382817" y="5531276"/>
                <a:ext cx="576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6F675927-6B15-1326-4162-A0493E32FCA4}"/>
                  </a:ext>
                </a:extLst>
              </p14:cNvPr>
              <p14:cNvContentPartPr/>
              <p14:nvPr/>
            </p14:nvContentPartPr>
            <p14:xfrm>
              <a:off x="381377" y="5199356"/>
              <a:ext cx="3960" cy="1288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6F675927-6B15-1326-4162-A0493E32FCA4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375257" y="5193236"/>
                <a:ext cx="16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F9D1C493-E0FF-ADC6-361B-92CB2B8EE668}"/>
                  </a:ext>
                </a:extLst>
              </p14:cNvPr>
              <p14:cNvContentPartPr/>
              <p14:nvPr/>
            </p14:nvContentPartPr>
            <p14:xfrm>
              <a:off x="448697" y="5133836"/>
              <a:ext cx="166680" cy="792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F9D1C493-E0FF-ADC6-361B-92CB2B8EE668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442577" y="5127716"/>
                <a:ext cx="178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1B1C2C8-FA53-E192-18D3-4BD4F8C32536}"/>
                  </a:ext>
                </a:extLst>
              </p14:cNvPr>
              <p14:cNvContentPartPr/>
              <p14:nvPr/>
            </p14:nvContentPartPr>
            <p14:xfrm>
              <a:off x="785297" y="5113676"/>
              <a:ext cx="301320" cy="5328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1B1C2C8-FA53-E192-18D3-4BD4F8C32536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779177" y="5107556"/>
                <a:ext cx="3135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F311BDDA-11A1-CFD9-2FAB-CA9399329034}"/>
                  </a:ext>
                </a:extLst>
              </p14:cNvPr>
              <p14:cNvContentPartPr/>
              <p14:nvPr/>
            </p14:nvContentPartPr>
            <p14:xfrm>
              <a:off x="1216577" y="5103596"/>
              <a:ext cx="325440" cy="3060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F311BDDA-11A1-CFD9-2FAB-CA9399329034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1210457" y="5097476"/>
                <a:ext cx="337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5746BE8A-E02A-17AE-FBAA-B599AEA84297}"/>
                  </a:ext>
                </a:extLst>
              </p14:cNvPr>
              <p14:cNvContentPartPr/>
              <p14:nvPr/>
            </p14:nvContentPartPr>
            <p14:xfrm>
              <a:off x="549497" y="5407287"/>
              <a:ext cx="13680" cy="20988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5746BE8A-E02A-17AE-FBAA-B599AEA84297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543377" y="5401167"/>
                <a:ext cx="259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59761FFC-E5D7-FC74-4DC6-59FF3AE8F84F}"/>
                  </a:ext>
                </a:extLst>
              </p14:cNvPr>
              <p14:cNvContentPartPr/>
              <p14:nvPr/>
            </p14:nvContentPartPr>
            <p14:xfrm>
              <a:off x="674777" y="5389647"/>
              <a:ext cx="9720" cy="167760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59761FFC-E5D7-FC74-4DC6-59FF3AE8F84F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668657" y="5383527"/>
                <a:ext cx="21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91E1F29B-E308-3EA9-9915-AFB098E7D60D}"/>
                  </a:ext>
                </a:extLst>
              </p14:cNvPr>
              <p14:cNvContentPartPr/>
              <p14:nvPr/>
            </p14:nvContentPartPr>
            <p14:xfrm>
              <a:off x="1328897" y="5359407"/>
              <a:ext cx="7920" cy="20736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91E1F29B-E308-3EA9-9915-AFB098E7D60D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1322777" y="5353287"/>
                <a:ext cx="20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E93E34C-EDA1-A496-6D61-9E7841574B8B}"/>
                  </a:ext>
                </a:extLst>
              </p14:cNvPr>
              <p14:cNvContentPartPr/>
              <p14:nvPr/>
            </p14:nvContentPartPr>
            <p14:xfrm>
              <a:off x="1396217" y="5387127"/>
              <a:ext cx="222840" cy="15408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E93E34C-EDA1-A496-6D61-9E7841574B8B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1390097" y="5381007"/>
                <a:ext cx="2350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60909AEF-BDCA-D61E-D59F-A067E6B668BC}"/>
                  </a:ext>
                </a:extLst>
              </p14:cNvPr>
              <p14:cNvContentPartPr/>
              <p14:nvPr/>
            </p14:nvContentPartPr>
            <p14:xfrm>
              <a:off x="1463537" y="5392167"/>
              <a:ext cx="80640" cy="17928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60909AEF-BDCA-D61E-D59F-A067E6B668BC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1457417" y="5386047"/>
                <a:ext cx="92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080DF874-4CFB-583A-757D-4D33BB5DEC34}"/>
                  </a:ext>
                </a:extLst>
              </p14:cNvPr>
              <p14:cNvContentPartPr/>
              <p14:nvPr/>
            </p14:nvContentPartPr>
            <p14:xfrm>
              <a:off x="1835057" y="5063276"/>
              <a:ext cx="364680" cy="23040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080DF874-4CFB-583A-757D-4D33BB5DEC34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1828937" y="5057156"/>
                <a:ext cx="3769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E5050CA9-8BF8-DB36-9E98-61A7EB3AE0E2}"/>
                  </a:ext>
                </a:extLst>
              </p14:cNvPr>
              <p14:cNvContentPartPr/>
              <p14:nvPr/>
            </p14:nvContentPartPr>
            <p14:xfrm>
              <a:off x="2470457" y="5080916"/>
              <a:ext cx="189000" cy="36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E5050CA9-8BF8-DB36-9E98-61A7EB3AE0E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2464337" y="5074796"/>
                <a:ext cx="2012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169646B-F69A-C9AC-462F-5A94B0458D98}"/>
                  </a:ext>
                </a:extLst>
              </p14:cNvPr>
              <p14:cNvContentPartPr/>
              <p14:nvPr/>
            </p14:nvContentPartPr>
            <p14:xfrm>
              <a:off x="2255177" y="5287767"/>
              <a:ext cx="10440" cy="22608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169646B-F69A-C9AC-462F-5A94B0458D98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2249057" y="5281647"/>
                <a:ext cx="22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95D434B6-3967-0596-4964-AD7BEDBE446D}"/>
                  </a:ext>
                </a:extLst>
              </p14:cNvPr>
              <p14:cNvContentPartPr/>
              <p14:nvPr/>
            </p14:nvContentPartPr>
            <p14:xfrm>
              <a:off x="2335817" y="5283807"/>
              <a:ext cx="124560" cy="21240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95D434B6-3967-0596-4964-AD7BEDBE446D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2329697" y="5277687"/>
                <a:ext cx="136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0F42C414-EA82-AB7B-224A-37F18B149813}"/>
                  </a:ext>
                </a:extLst>
              </p14:cNvPr>
              <p14:cNvContentPartPr/>
              <p14:nvPr/>
            </p14:nvContentPartPr>
            <p14:xfrm>
              <a:off x="1798697" y="5336727"/>
              <a:ext cx="193680" cy="15228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0F42C414-EA82-AB7B-224A-37F18B149813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1792577" y="5330607"/>
                <a:ext cx="2059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541F287-6FC2-1527-62B0-CB7A5FD046B5}"/>
                  </a:ext>
                </a:extLst>
              </p14:cNvPr>
              <p14:cNvContentPartPr/>
              <p14:nvPr/>
            </p14:nvContentPartPr>
            <p14:xfrm>
              <a:off x="1857737" y="5354367"/>
              <a:ext cx="86400" cy="1969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541F287-6FC2-1527-62B0-CB7A5FD046B5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1851617" y="5348247"/>
                <a:ext cx="986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E941E1C9-2B81-40BE-F597-E830B387E553}"/>
                  </a:ext>
                </a:extLst>
              </p14:cNvPr>
              <p14:cNvContentPartPr/>
              <p14:nvPr/>
            </p14:nvContentPartPr>
            <p14:xfrm>
              <a:off x="2199377" y="5141607"/>
              <a:ext cx="380160" cy="48384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E941E1C9-2B81-40BE-F597-E830B387E553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2193257" y="5135487"/>
                <a:ext cx="3924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9A74A666-5DF1-3C6A-1653-27D246847A44}"/>
                  </a:ext>
                </a:extLst>
              </p14:cNvPr>
              <p14:cNvContentPartPr/>
              <p14:nvPr/>
            </p14:nvContentPartPr>
            <p14:xfrm>
              <a:off x="613217" y="5870607"/>
              <a:ext cx="6120" cy="180360"/>
            </p14:xfrm>
          </p:contentPart>
        </mc:Choice>
        <mc:Fallback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9A74A666-5DF1-3C6A-1653-27D246847A44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607097" y="5864487"/>
                <a:ext cx="183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0078D198-C389-1918-0915-049F848AD118}"/>
                  </a:ext>
                </a:extLst>
              </p14:cNvPr>
              <p14:cNvContentPartPr/>
              <p14:nvPr/>
            </p14:nvContentPartPr>
            <p14:xfrm>
              <a:off x="732737" y="5879247"/>
              <a:ext cx="9720" cy="194400"/>
            </p14:xfrm>
          </p:contentPart>
        </mc:Choice>
        <mc:Fallback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0078D198-C389-1918-0915-049F848AD11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726617" y="5873127"/>
                <a:ext cx="219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1BD8DDCD-9C08-0C7D-6A8D-0FDDDA50CDF3}"/>
                  </a:ext>
                </a:extLst>
              </p14:cNvPr>
              <p14:cNvContentPartPr/>
              <p14:nvPr/>
            </p14:nvContentPartPr>
            <p14:xfrm>
              <a:off x="1295057" y="5859087"/>
              <a:ext cx="3960" cy="17352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1BD8DDCD-9C08-0C7D-6A8D-0FDDDA50CDF3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1288937" y="5852967"/>
                <a:ext cx="162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CFA15949-2F5E-D761-DC12-586B565F45ED}"/>
                  </a:ext>
                </a:extLst>
              </p14:cNvPr>
              <p14:cNvContentPartPr/>
              <p14:nvPr/>
            </p14:nvContentPartPr>
            <p14:xfrm>
              <a:off x="1341857" y="5881767"/>
              <a:ext cx="172080" cy="11916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CFA15949-2F5E-D761-DC12-586B565F45ED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1335737" y="5875647"/>
                <a:ext cx="184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BD6899F8-B928-5675-064A-7FA9D58FCE4C}"/>
                  </a:ext>
                </a:extLst>
              </p14:cNvPr>
              <p14:cNvContentPartPr/>
              <p14:nvPr/>
            </p14:nvContentPartPr>
            <p14:xfrm>
              <a:off x="1399817" y="5889327"/>
              <a:ext cx="93960" cy="15408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BD6899F8-B928-5675-064A-7FA9D58FCE4C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1393697" y="5883207"/>
                <a:ext cx="106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E042B4C8-5817-7DBC-B0D0-7B7C432E93A7}"/>
                  </a:ext>
                </a:extLst>
              </p14:cNvPr>
              <p14:cNvContentPartPr/>
              <p14:nvPr/>
            </p14:nvContentPartPr>
            <p14:xfrm>
              <a:off x="1223777" y="5793207"/>
              <a:ext cx="24840" cy="30060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E042B4C8-5817-7DBC-B0D0-7B7C432E93A7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1217657" y="5787087"/>
                <a:ext cx="370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D6F29EBB-95B3-CE3C-F126-05AD3057C490}"/>
                  </a:ext>
                </a:extLst>
              </p14:cNvPr>
              <p14:cNvContentPartPr/>
              <p14:nvPr/>
            </p14:nvContentPartPr>
            <p14:xfrm>
              <a:off x="1262297" y="5790687"/>
              <a:ext cx="326880" cy="30024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D6F29EBB-95B3-CE3C-F126-05AD3057C490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256177" y="5784567"/>
                <a:ext cx="3391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917545F2-47CD-D252-348A-1A9656E5728C}"/>
                  </a:ext>
                </a:extLst>
              </p14:cNvPr>
              <p14:cNvContentPartPr/>
              <p14:nvPr/>
            </p14:nvContentPartPr>
            <p14:xfrm>
              <a:off x="1842257" y="5846487"/>
              <a:ext cx="174240" cy="16704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917545F2-47CD-D252-348A-1A9656E5728C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1836137" y="5840367"/>
                <a:ext cx="186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DD69EF73-0BD1-BD6E-A5A4-D713E2AC8DDE}"/>
                  </a:ext>
                </a:extLst>
              </p14:cNvPr>
              <p14:cNvContentPartPr/>
              <p14:nvPr/>
            </p14:nvContentPartPr>
            <p14:xfrm>
              <a:off x="1857737" y="5876727"/>
              <a:ext cx="123840" cy="1767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DD69EF73-0BD1-BD6E-A5A4-D713E2AC8DDE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851617" y="5870607"/>
                <a:ext cx="1360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3E7EFCCC-D0CC-BF08-480E-C9D4650F033B}"/>
                  </a:ext>
                </a:extLst>
              </p14:cNvPr>
              <p14:cNvContentPartPr/>
              <p14:nvPr/>
            </p14:nvContentPartPr>
            <p14:xfrm>
              <a:off x="2253737" y="5854047"/>
              <a:ext cx="28440" cy="224640"/>
            </p14:xfrm>
          </p:contentPart>
        </mc:Choice>
        <mc:Fallback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3E7EFCCC-D0CC-BF08-480E-C9D4650F033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2247617" y="5847927"/>
                <a:ext cx="406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7B5D7730-9C88-6370-F6A5-D7B52DA6ED69}"/>
                  </a:ext>
                </a:extLst>
              </p14:cNvPr>
              <p14:cNvContentPartPr/>
              <p14:nvPr/>
            </p14:nvContentPartPr>
            <p14:xfrm>
              <a:off x="2399537" y="5833887"/>
              <a:ext cx="151920" cy="22536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7B5D7730-9C88-6370-F6A5-D7B52DA6ED69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2393417" y="5827767"/>
                <a:ext cx="164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EEDEB38E-537E-E015-7F42-A202BCB72B78}"/>
                  </a:ext>
                </a:extLst>
              </p14:cNvPr>
              <p14:cNvContentPartPr/>
              <p14:nvPr/>
            </p14:nvContentPartPr>
            <p14:xfrm>
              <a:off x="1740017" y="5740287"/>
              <a:ext cx="346320" cy="37152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EEDEB38E-537E-E015-7F42-A202BCB72B78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1733897" y="5734167"/>
                <a:ext cx="3585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F7280B68-8F4A-46CC-1306-F2C3060CDFED}"/>
                  </a:ext>
                </a:extLst>
              </p14:cNvPr>
              <p14:cNvContentPartPr/>
              <p14:nvPr/>
            </p14:nvContentPartPr>
            <p14:xfrm>
              <a:off x="624377" y="6300447"/>
              <a:ext cx="36000" cy="18432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F7280B68-8F4A-46CC-1306-F2C3060CDFED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618257" y="6294327"/>
                <a:ext cx="48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5CAC4987-54A9-4706-62EC-FC2E8A5FF73C}"/>
                  </a:ext>
                </a:extLst>
              </p14:cNvPr>
              <p14:cNvContentPartPr/>
              <p14:nvPr/>
            </p14:nvContentPartPr>
            <p14:xfrm>
              <a:off x="762617" y="6345807"/>
              <a:ext cx="22680" cy="13644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5CAC4987-54A9-4706-62EC-FC2E8A5FF73C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756497" y="6339687"/>
                <a:ext cx="34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405FF48-73BD-21AD-3B4F-25BC42CDA343}"/>
                  </a:ext>
                </a:extLst>
              </p14:cNvPr>
              <p14:cNvContentPartPr/>
              <p14:nvPr/>
            </p14:nvContentPartPr>
            <p14:xfrm>
              <a:off x="2255897" y="6146367"/>
              <a:ext cx="484200" cy="409680"/>
            </p14:xfrm>
          </p:contentPart>
        </mc:Choice>
        <mc:Fallback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405FF48-73BD-21AD-3B4F-25BC42CDA343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2249777" y="6140247"/>
                <a:ext cx="496440" cy="42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630ACC6-6E19-27BE-57AD-0A78DEFB8612}"/>
              </a:ext>
            </a:extLst>
          </p:cNvPr>
          <p:cNvGrpSpPr/>
          <p:nvPr/>
        </p:nvGrpSpPr>
        <p:grpSpPr>
          <a:xfrm>
            <a:off x="3853217" y="6232407"/>
            <a:ext cx="110520" cy="88560"/>
            <a:chOff x="3853217" y="6232407"/>
            <a:chExt cx="110520" cy="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7F1C0B1-78A4-820C-3C34-5266FFCA2B9C}"/>
                    </a:ext>
                  </a:extLst>
                </p14:cNvPr>
                <p14:cNvContentPartPr/>
                <p14:nvPr/>
              </p14:nvContentPartPr>
              <p14:xfrm>
                <a:off x="3853217" y="6232407"/>
                <a:ext cx="32040" cy="860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7F1C0B1-78A4-820C-3C34-5266FFCA2B9C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847097" y="6226287"/>
                  <a:ext cx="44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A7ABC3F-715F-47B9-85FA-2553DE7EA530}"/>
                    </a:ext>
                  </a:extLst>
                </p14:cNvPr>
                <p14:cNvContentPartPr/>
                <p14:nvPr/>
              </p14:nvContentPartPr>
              <p14:xfrm>
                <a:off x="3950417" y="6232407"/>
                <a:ext cx="13320" cy="8856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A7ABC3F-715F-47B9-85FA-2553DE7EA53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44297" y="6226287"/>
                  <a:ext cx="2556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7B7739F4-348E-0C5B-6081-C4F83F903474}"/>
                  </a:ext>
                </a:extLst>
              </p14:cNvPr>
              <p14:cNvContentPartPr/>
              <p14:nvPr/>
            </p14:nvContentPartPr>
            <p14:xfrm>
              <a:off x="413417" y="6683847"/>
              <a:ext cx="226440" cy="20520"/>
            </p14:xfrm>
          </p:contentPart>
        </mc:Choice>
        <mc:Fallback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7B7739F4-348E-0C5B-6081-C4F83F903474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407297" y="6677727"/>
                <a:ext cx="23868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1" name="Group 560">
            <a:extLst>
              <a:ext uri="{FF2B5EF4-FFF2-40B4-BE49-F238E27FC236}">
                <a16:creationId xmlns:a16="http://schemas.microsoft.com/office/drawing/2014/main" id="{5C12F708-A7A6-D69C-E6F9-33E3DA3F6A73}"/>
              </a:ext>
            </a:extLst>
          </p:cNvPr>
          <p:cNvGrpSpPr/>
          <p:nvPr/>
        </p:nvGrpSpPr>
        <p:grpSpPr>
          <a:xfrm>
            <a:off x="999857" y="6224487"/>
            <a:ext cx="1668960" cy="424800"/>
            <a:chOff x="999857" y="6224487"/>
            <a:chExt cx="166896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A984311-CCA8-9C70-7C14-A328F4D7E003}"/>
                    </a:ext>
                  </a:extLst>
                </p14:cNvPr>
                <p14:cNvContentPartPr/>
                <p14:nvPr/>
              </p14:nvContentPartPr>
              <p14:xfrm>
                <a:off x="2369297" y="6313047"/>
                <a:ext cx="11880" cy="15012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A984311-CCA8-9C70-7C14-A328F4D7E00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363177" y="6306927"/>
                  <a:ext cx="24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07C3AB5-E251-299E-0786-2602477E0558}"/>
                    </a:ext>
                  </a:extLst>
                </p14:cNvPr>
                <p14:cNvContentPartPr/>
                <p14:nvPr/>
              </p14:nvContentPartPr>
              <p14:xfrm>
                <a:off x="2517257" y="6224487"/>
                <a:ext cx="151560" cy="24768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07C3AB5-E251-299E-0786-2602477E055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511137" y="6218367"/>
                  <a:ext cx="163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88BB4C0D-AD1D-1468-DF4D-16C6BC7F29F6}"/>
                    </a:ext>
                  </a:extLst>
                </p14:cNvPr>
                <p14:cNvContentPartPr/>
                <p14:nvPr/>
              </p14:nvContentPartPr>
              <p14:xfrm>
                <a:off x="1332497" y="6272727"/>
                <a:ext cx="209880" cy="13644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88BB4C0D-AD1D-1468-DF4D-16C6BC7F29F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326377" y="6266607"/>
                  <a:ext cx="222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6D8628F-7845-9B58-13DF-076237A8A250}"/>
                    </a:ext>
                  </a:extLst>
                </p14:cNvPr>
                <p14:cNvContentPartPr/>
                <p14:nvPr/>
              </p14:nvContentPartPr>
              <p14:xfrm>
                <a:off x="1452017" y="6302967"/>
                <a:ext cx="30600" cy="1965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6D8628F-7845-9B58-13DF-076237A8A25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445897" y="6296847"/>
                  <a:ext cx="42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3996806-E9CD-362D-FDB6-94EEF7C17FF0}"/>
                    </a:ext>
                  </a:extLst>
                </p14:cNvPr>
                <p14:cNvContentPartPr/>
                <p14:nvPr/>
              </p14:nvContentPartPr>
              <p14:xfrm>
                <a:off x="1831457" y="6313047"/>
                <a:ext cx="20880" cy="1540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3996806-E9CD-362D-FDB6-94EEF7C17FF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825337" y="6306927"/>
                  <a:ext cx="33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0F8DFA6-E1D7-3DE7-0C42-CF3253B05B96}"/>
                    </a:ext>
                  </a:extLst>
                </p14:cNvPr>
                <p14:cNvContentPartPr/>
                <p14:nvPr/>
              </p14:nvContentPartPr>
              <p14:xfrm>
                <a:off x="1932257" y="6277767"/>
                <a:ext cx="174240" cy="1594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0F8DFA6-E1D7-3DE7-0C42-CF3253B05B9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926137" y="6271647"/>
                  <a:ext cx="186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EF58735-D304-143D-750C-FD8AA7D50FB2}"/>
                    </a:ext>
                  </a:extLst>
                </p14:cNvPr>
                <p14:cNvContentPartPr/>
                <p14:nvPr/>
              </p14:nvContentPartPr>
              <p14:xfrm>
                <a:off x="2018297" y="6300447"/>
                <a:ext cx="80640" cy="1767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EF58735-D304-143D-750C-FD8AA7D50FB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2012177" y="6294327"/>
                  <a:ext cx="9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65141B9-EA06-1635-3D2B-8B4FFBCAE91A}"/>
                    </a:ext>
                  </a:extLst>
                </p14:cNvPr>
                <p14:cNvContentPartPr/>
                <p14:nvPr/>
              </p14:nvContentPartPr>
              <p14:xfrm>
                <a:off x="1698257" y="6282447"/>
                <a:ext cx="19800" cy="2224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65141B9-EA06-1635-3D2B-8B4FFBCAE91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692137" y="6276327"/>
                  <a:ext cx="32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559A4D43-BB0B-8D98-91CA-4D06C68918A4}"/>
                    </a:ext>
                  </a:extLst>
                </p14:cNvPr>
                <p14:cNvContentPartPr/>
                <p14:nvPr/>
              </p14:nvContentPartPr>
              <p14:xfrm>
                <a:off x="1768097" y="6249327"/>
                <a:ext cx="342360" cy="2782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559A4D43-BB0B-8D98-91CA-4D06C68918A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761977" y="6243207"/>
                  <a:ext cx="354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539E29FB-D296-2AC7-FB9B-34018A97A625}"/>
                    </a:ext>
                  </a:extLst>
                </p14:cNvPr>
                <p14:cNvContentPartPr/>
                <p14:nvPr/>
              </p14:nvContentPartPr>
              <p14:xfrm>
                <a:off x="999857" y="6630927"/>
                <a:ext cx="174240" cy="183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539E29FB-D296-2AC7-FB9B-34018A97A625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93737" y="6624807"/>
                  <a:ext cx="186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54055448-CCD7-A17D-FB8B-D8FE492E9DED}"/>
                    </a:ext>
                  </a:extLst>
                </p14:cNvPr>
                <p14:cNvContentPartPr/>
                <p14:nvPr/>
              </p14:nvContentPartPr>
              <p14:xfrm>
                <a:off x="1487657" y="6587727"/>
                <a:ext cx="263880" cy="2556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54055448-CCD7-A17D-FB8B-D8FE492E9DED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481537" y="6581607"/>
                  <a:ext cx="276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EC7EE69-5875-4B7F-4946-F8EBCE7F6797}"/>
                    </a:ext>
                  </a:extLst>
                </p14:cNvPr>
                <p14:cNvContentPartPr/>
                <p14:nvPr/>
              </p14:nvContentPartPr>
              <p14:xfrm>
                <a:off x="2096777" y="6605367"/>
                <a:ext cx="259920" cy="381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EC7EE69-5875-4B7F-4946-F8EBCE7F6797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090657" y="6599247"/>
                  <a:ext cx="2721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1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42A73EC6-A7B4-E724-3CE1-91CEE90A5064}"/>
                  </a:ext>
                </a:extLst>
              </p14:cNvPr>
              <p14:cNvContentPartPr/>
              <p14:nvPr/>
            </p14:nvContentPartPr>
            <p14:xfrm>
              <a:off x="2894537" y="6595287"/>
              <a:ext cx="353520" cy="2088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42A73EC6-A7B4-E724-3CE1-91CEE90A5064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2888417" y="6589167"/>
                <a:ext cx="365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3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A2B64F96-178C-A1EF-C31A-06CFA67E99F8}"/>
                  </a:ext>
                </a:extLst>
              </p14:cNvPr>
              <p14:cNvContentPartPr/>
              <p14:nvPr/>
            </p14:nvContentPartPr>
            <p14:xfrm>
              <a:off x="3600857" y="6597807"/>
              <a:ext cx="314280" cy="23040"/>
            </p14:xfrm>
          </p:contentPart>
        </mc:Choice>
        <mc:Fallback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A2B64F96-178C-A1EF-C31A-06CFA67E99F8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3594737" y="6591687"/>
                <a:ext cx="3265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5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AA273C45-D32D-B277-EF8A-B11EE265D7B8}"/>
                  </a:ext>
                </a:extLst>
              </p14:cNvPr>
              <p14:cNvContentPartPr/>
              <p14:nvPr/>
            </p14:nvContentPartPr>
            <p14:xfrm>
              <a:off x="4204217" y="6560007"/>
              <a:ext cx="297360" cy="2088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AA273C45-D32D-B277-EF8A-B11EE265D7B8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4198097" y="6553887"/>
                <a:ext cx="3096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7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5B3382B4-6156-C4A6-B769-98887F798CAC}"/>
                  </a:ext>
                </a:extLst>
              </p14:cNvPr>
              <p14:cNvContentPartPr/>
              <p14:nvPr/>
            </p14:nvContentPartPr>
            <p14:xfrm>
              <a:off x="4778057" y="6560007"/>
              <a:ext cx="245160" cy="5724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5B3382B4-6156-C4A6-B769-98887F798CAC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4771937" y="6553887"/>
                <a:ext cx="2574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4" name="Group 563">
            <a:extLst>
              <a:ext uri="{FF2B5EF4-FFF2-40B4-BE49-F238E27FC236}">
                <a16:creationId xmlns:a16="http://schemas.microsoft.com/office/drawing/2014/main" id="{F98D842D-FEAC-F51D-B0A2-9BE5EDA86F6D}"/>
              </a:ext>
            </a:extLst>
          </p:cNvPr>
          <p:cNvGrpSpPr/>
          <p:nvPr/>
        </p:nvGrpSpPr>
        <p:grpSpPr>
          <a:xfrm>
            <a:off x="6903857" y="519207"/>
            <a:ext cx="141120" cy="198720"/>
            <a:chOff x="6903857" y="519207"/>
            <a:chExt cx="14112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2F9A3FD-2748-60E9-B9B8-9D4BA8C0470D}"/>
                    </a:ext>
                  </a:extLst>
                </p14:cNvPr>
                <p14:cNvContentPartPr/>
                <p14:nvPr/>
              </p14:nvContentPartPr>
              <p14:xfrm>
                <a:off x="6903857" y="529287"/>
                <a:ext cx="8280" cy="16380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2F9A3FD-2748-60E9-B9B8-9D4BA8C0470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897737" y="523167"/>
                  <a:ext cx="20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9BED25D-6039-4709-BC8C-7DF48AD5542E}"/>
                    </a:ext>
                  </a:extLst>
                </p14:cNvPr>
                <p14:cNvContentPartPr/>
                <p14:nvPr/>
              </p14:nvContentPartPr>
              <p14:xfrm>
                <a:off x="7018337" y="519207"/>
                <a:ext cx="26640" cy="19872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9BED25D-6039-4709-BC8C-7DF48AD5542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012217" y="513087"/>
                  <a:ext cx="388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F22C893A-9078-96E1-E48B-DE33C8894C8D}"/>
              </a:ext>
            </a:extLst>
          </p:cNvPr>
          <p:cNvGrpSpPr/>
          <p:nvPr/>
        </p:nvGrpSpPr>
        <p:grpSpPr>
          <a:xfrm>
            <a:off x="7410377" y="476367"/>
            <a:ext cx="269640" cy="267480"/>
            <a:chOff x="7410377" y="476367"/>
            <a:chExt cx="2696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075CFD2-8C5B-B832-E17B-80EA4F872AE5}"/>
                    </a:ext>
                  </a:extLst>
                </p14:cNvPr>
                <p14:cNvContentPartPr/>
                <p14:nvPr/>
              </p14:nvContentPartPr>
              <p14:xfrm>
                <a:off x="7410377" y="476367"/>
                <a:ext cx="269640" cy="1699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075CFD2-8C5B-B832-E17B-80EA4F872AE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404257" y="470247"/>
                  <a:ext cx="281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8E16EFC-2B08-298A-0F08-975E5DBD4410}"/>
                    </a:ext>
                  </a:extLst>
                </p14:cNvPr>
                <p14:cNvContentPartPr/>
                <p14:nvPr/>
              </p14:nvContentPartPr>
              <p14:xfrm>
                <a:off x="7541417" y="582207"/>
                <a:ext cx="11520" cy="16164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8E16EFC-2B08-298A-0F08-975E5DBD441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535297" y="576087"/>
                  <a:ext cx="237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25F45B7-22A7-042C-4EAA-2F584C3DDC0A}"/>
              </a:ext>
            </a:extLst>
          </p:cNvPr>
          <p:cNvGrpSpPr/>
          <p:nvPr/>
        </p:nvGrpSpPr>
        <p:grpSpPr>
          <a:xfrm>
            <a:off x="8658497" y="504087"/>
            <a:ext cx="263880" cy="179280"/>
            <a:chOff x="8658497" y="504087"/>
            <a:chExt cx="26388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E76A34C-DADC-F2B0-2E1E-A6800508F9F2}"/>
                    </a:ext>
                  </a:extLst>
                </p14:cNvPr>
                <p14:cNvContentPartPr/>
                <p14:nvPr/>
              </p14:nvContentPartPr>
              <p14:xfrm>
                <a:off x="8658497" y="504087"/>
                <a:ext cx="6120" cy="17172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E76A34C-DADC-F2B0-2E1E-A6800508F9F2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652377" y="497967"/>
                  <a:ext cx="1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616B27E3-0F39-F1C9-1764-AAD86BBEB0AE}"/>
                    </a:ext>
                  </a:extLst>
                </p14:cNvPr>
                <p14:cNvContentPartPr/>
                <p14:nvPr/>
              </p14:nvContentPartPr>
              <p14:xfrm>
                <a:off x="8744537" y="511647"/>
                <a:ext cx="131040" cy="13644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616B27E3-0F39-F1C9-1764-AAD86BBEB0AE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738417" y="505527"/>
                  <a:ext cx="143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6573FED-3562-DB12-BD36-13BEC5119622}"/>
                    </a:ext>
                  </a:extLst>
                </p14:cNvPr>
                <p14:cNvContentPartPr/>
                <p14:nvPr/>
              </p14:nvContentPartPr>
              <p14:xfrm>
                <a:off x="8783777" y="554487"/>
                <a:ext cx="138600" cy="12888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6573FED-3562-DB12-BD36-13BEC511962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777657" y="548367"/>
                  <a:ext cx="1508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5074DED6-C18E-FD60-66F9-5BCB3B1F7398}"/>
              </a:ext>
            </a:extLst>
          </p:cNvPr>
          <p:cNvGrpSpPr/>
          <p:nvPr/>
        </p:nvGrpSpPr>
        <p:grpSpPr>
          <a:xfrm>
            <a:off x="7860737" y="313287"/>
            <a:ext cx="442080" cy="491400"/>
            <a:chOff x="7860737" y="313287"/>
            <a:chExt cx="4420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B76EA39-FF69-CF14-2299-F850B22417D1}"/>
                    </a:ext>
                  </a:extLst>
                </p14:cNvPr>
                <p14:cNvContentPartPr/>
                <p14:nvPr/>
              </p14:nvContentPartPr>
              <p14:xfrm>
                <a:off x="7961897" y="516687"/>
                <a:ext cx="13320" cy="1821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B76EA39-FF69-CF14-2299-F850B22417D1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955777" y="510567"/>
                  <a:ext cx="25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6C5A1A63-809F-FAEB-DD7F-769D3D7901D7}"/>
                    </a:ext>
                  </a:extLst>
                </p14:cNvPr>
                <p14:cNvContentPartPr/>
                <p14:nvPr/>
              </p14:nvContentPartPr>
              <p14:xfrm>
                <a:off x="8088977" y="501567"/>
                <a:ext cx="146160" cy="17172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6C5A1A63-809F-FAEB-DD7F-769D3D7901D7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8082857" y="495447"/>
                  <a:ext cx="158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A512F83-65C5-3704-F35B-5D81BA80F971}"/>
                    </a:ext>
                  </a:extLst>
                </p14:cNvPr>
                <p14:cNvContentPartPr/>
                <p14:nvPr/>
              </p14:nvContentPartPr>
              <p14:xfrm>
                <a:off x="7860737" y="313287"/>
                <a:ext cx="442080" cy="49140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A512F83-65C5-3704-F35B-5D81BA80F97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854617" y="307167"/>
                  <a:ext cx="45432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AB5F1B1D-8151-F18B-DF3C-2D6EDC1BADF1}"/>
              </a:ext>
            </a:extLst>
          </p:cNvPr>
          <p:cNvGrpSpPr/>
          <p:nvPr/>
        </p:nvGrpSpPr>
        <p:grpSpPr>
          <a:xfrm>
            <a:off x="9066017" y="368727"/>
            <a:ext cx="438480" cy="385560"/>
            <a:chOff x="9066017" y="368727"/>
            <a:chExt cx="43848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63B79E5B-79A7-ECE8-0CE6-3797236CE9DC}"/>
                    </a:ext>
                  </a:extLst>
                </p14:cNvPr>
                <p14:cNvContentPartPr/>
                <p14:nvPr/>
              </p14:nvContentPartPr>
              <p14:xfrm>
                <a:off x="9185537" y="446127"/>
                <a:ext cx="19080" cy="15912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63B79E5B-79A7-ECE8-0CE6-3797236CE9DC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179417" y="440007"/>
                  <a:ext cx="31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AF79574C-A817-A5A8-5B47-CF6AC9351450}"/>
                    </a:ext>
                  </a:extLst>
                </p14:cNvPr>
                <p14:cNvContentPartPr/>
                <p14:nvPr/>
              </p14:nvContentPartPr>
              <p14:xfrm>
                <a:off x="9249257" y="446127"/>
                <a:ext cx="102960" cy="4572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AF79574C-A817-A5A8-5B47-CF6AC93514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243137" y="440007"/>
                  <a:ext cx="115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15C7816-A6CA-9407-4BA4-E8ACBFCC1E57}"/>
                    </a:ext>
                  </a:extLst>
                </p14:cNvPr>
                <p14:cNvContentPartPr/>
                <p14:nvPr/>
              </p14:nvContentPartPr>
              <p14:xfrm>
                <a:off x="9204257" y="483927"/>
                <a:ext cx="159120" cy="17532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15C7816-A6CA-9407-4BA4-E8ACBFCC1E57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9198137" y="477807"/>
                  <a:ext cx="171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926D271-9029-52E7-B04C-58932985520D}"/>
                    </a:ext>
                  </a:extLst>
                </p14:cNvPr>
                <p14:cNvContentPartPr/>
                <p14:nvPr/>
              </p14:nvContentPartPr>
              <p14:xfrm>
                <a:off x="9066017" y="368727"/>
                <a:ext cx="438480" cy="38556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926D271-9029-52E7-B04C-58932985520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9059897" y="362607"/>
                  <a:ext cx="4507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D846AB7F-4C51-AAC7-AFCA-F6AF9A5A5693}"/>
              </a:ext>
            </a:extLst>
          </p:cNvPr>
          <p:cNvGrpSpPr/>
          <p:nvPr/>
        </p:nvGrpSpPr>
        <p:grpSpPr>
          <a:xfrm>
            <a:off x="9712577" y="373767"/>
            <a:ext cx="231840" cy="352800"/>
            <a:chOff x="9712577" y="373767"/>
            <a:chExt cx="23184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EACCBCA-492D-A7F9-C516-EA47FC5B79F9}"/>
                    </a:ext>
                  </a:extLst>
                </p14:cNvPr>
                <p14:cNvContentPartPr/>
                <p14:nvPr/>
              </p14:nvContentPartPr>
              <p14:xfrm>
                <a:off x="9712577" y="456207"/>
                <a:ext cx="24480" cy="16416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EACCBCA-492D-A7F9-C516-EA47FC5B79F9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9706457" y="450087"/>
                  <a:ext cx="3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12F2C5A-A536-78A4-9F46-F472EF6F955D}"/>
                    </a:ext>
                  </a:extLst>
                </p14:cNvPr>
                <p14:cNvContentPartPr/>
                <p14:nvPr/>
              </p14:nvContentPartPr>
              <p14:xfrm>
                <a:off x="9796457" y="373767"/>
                <a:ext cx="100440" cy="35280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12F2C5A-A536-78A4-9F46-F472EF6F955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9790337" y="367647"/>
                  <a:ext cx="112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DF2954F-62EB-AC4F-1C11-E90D1A55D6E6}"/>
                    </a:ext>
                  </a:extLst>
                </p14:cNvPr>
                <p14:cNvContentPartPr/>
                <p14:nvPr/>
              </p14:nvContentPartPr>
              <p14:xfrm>
                <a:off x="9788897" y="551967"/>
                <a:ext cx="155520" cy="9360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DF2954F-62EB-AC4F-1C11-E90D1A55D6E6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782777" y="545847"/>
                  <a:ext cx="1677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C8EAE1B6-2124-0B5C-F1A9-527E3DA5981F}"/>
              </a:ext>
            </a:extLst>
          </p:cNvPr>
          <p:cNvGrpSpPr/>
          <p:nvPr/>
        </p:nvGrpSpPr>
        <p:grpSpPr>
          <a:xfrm>
            <a:off x="10270937" y="423447"/>
            <a:ext cx="349920" cy="277920"/>
            <a:chOff x="10270937" y="423447"/>
            <a:chExt cx="34992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112691B-E5FB-4AA9-47E7-9BE2B82D212A}"/>
                    </a:ext>
                  </a:extLst>
                </p14:cNvPr>
                <p14:cNvContentPartPr/>
                <p14:nvPr/>
              </p14:nvContentPartPr>
              <p14:xfrm>
                <a:off x="10270937" y="423447"/>
                <a:ext cx="169560" cy="2779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112691B-E5FB-4AA9-47E7-9BE2B82D212A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0264817" y="417327"/>
                  <a:ext cx="181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1ADC6FE-0F9E-8016-CDAE-36AB8133E226}"/>
                    </a:ext>
                  </a:extLst>
                </p14:cNvPr>
                <p14:cNvContentPartPr/>
                <p14:nvPr/>
              </p14:nvContentPartPr>
              <p14:xfrm>
                <a:off x="10609337" y="494007"/>
                <a:ext cx="11520" cy="18432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01ADC6FE-0F9E-8016-CDAE-36AB8133E22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0603217" y="487887"/>
                  <a:ext cx="237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672E8A50-6750-E149-D3F8-E63A2CD06246}"/>
              </a:ext>
            </a:extLst>
          </p:cNvPr>
          <p:cNvGrpSpPr/>
          <p:nvPr/>
        </p:nvGrpSpPr>
        <p:grpSpPr>
          <a:xfrm>
            <a:off x="10975097" y="420927"/>
            <a:ext cx="436320" cy="270360"/>
            <a:chOff x="10975097" y="420927"/>
            <a:chExt cx="4363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04C782F2-8B82-27D1-3963-AA0284AF819A}"/>
                    </a:ext>
                  </a:extLst>
                </p14:cNvPr>
                <p14:cNvContentPartPr/>
                <p14:nvPr/>
              </p14:nvContentPartPr>
              <p14:xfrm>
                <a:off x="10975097" y="463767"/>
                <a:ext cx="168840" cy="2246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04C782F2-8B82-27D1-3963-AA0284AF819A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0968977" y="457647"/>
                  <a:ext cx="181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248DB7F5-BF4C-3419-6D66-621A49401913}"/>
                    </a:ext>
                  </a:extLst>
                </p14:cNvPr>
                <p14:cNvContentPartPr/>
                <p14:nvPr/>
              </p14:nvContentPartPr>
              <p14:xfrm>
                <a:off x="11005337" y="546927"/>
                <a:ext cx="99360" cy="13140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248DB7F5-BF4C-3419-6D66-621A49401913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999217" y="540807"/>
                  <a:ext cx="111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AEEA2C5-0099-BA73-4971-BA7C6D529A55}"/>
                    </a:ext>
                  </a:extLst>
                </p14:cNvPr>
                <p14:cNvContentPartPr/>
                <p14:nvPr/>
              </p14:nvContentPartPr>
              <p14:xfrm>
                <a:off x="11264897" y="420927"/>
                <a:ext cx="146520" cy="27036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AEEA2C5-0099-BA73-4971-BA7C6D529A5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1258777" y="414807"/>
                  <a:ext cx="15876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7C173FD8-61EC-AAF0-0662-872F880DD8EA}"/>
                  </a:ext>
                </a:extLst>
              </p14:cNvPr>
              <p14:cNvContentPartPr/>
              <p14:nvPr/>
            </p14:nvContentPartPr>
            <p14:xfrm>
              <a:off x="6762377" y="324008"/>
              <a:ext cx="400320" cy="48744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7C173FD8-61EC-AAF0-0662-872F880DD8EA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6756257" y="317888"/>
                <a:ext cx="412560" cy="49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C64910-1FF8-2618-A66A-2C1AE24198EA}"/>
              </a:ext>
            </a:extLst>
          </p:cNvPr>
          <p:cNvGrpSpPr/>
          <p:nvPr/>
        </p:nvGrpSpPr>
        <p:grpSpPr>
          <a:xfrm>
            <a:off x="6884417" y="1054088"/>
            <a:ext cx="218520" cy="264240"/>
            <a:chOff x="6884417" y="1054088"/>
            <a:chExt cx="21852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32AE7E0-0F95-1674-D6A3-3F1910488F2A}"/>
                    </a:ext>
                  </a:extLst>
                </p14:cNvPr>
                <p14:cNvContentPartPr/>
                <p14:nvPr/>
              </p14:nvContentPartPr>
              <p14:xfrm>
                <a:off x="6884417" y="1054088"/>
                <a:ext cx="218520" cy="14112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32AE7E0-0F95-1674-D6A3-3F1910488F2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78297" y="1047968"/>
                  <a:ext cx="230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0D5AFE6-2490-44CC-6868-4D8A32DDB948}"/>
                    </a:ext>
                  </a:extLst>
                </p14:cNvPr>
                <p14:cNvContentPartPr/>
                <p14:nvPr/>
              </p14:nvContentPartPr>
              <p14:xfrm>
                <a:off x="6993857" y="1118528"/>
                <a:ext cx="37800" cy="1998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0D5AFE6-2490-44CC-6868-4D8A32DDB948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987737" y="1112408"/>
                  <a:ext cx="500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3F32B33-1D87-67DE-D391-DBD21BA2845E}"/>
              </a:ext>
            </a:extLst>
          </p:cNvPr>
          <p:cNvGrpSpPr/>
          <p:nvPr/>
        </p:nvGrpSpPr>
        <p:grpSpPr>
          <a:xfrm>
            <a:off x="8630777" y="1014488"/>
            <a:ext cx="321480" cy="215640"/>
            <a:chOff x="8630777" y="1014488"/>
            <a:chExt cx="32148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85FFC41-3457-1804-4C20-F66AE3F40F1D}"/>
                    </a:ext>
                  </a:extLst>
                </p14:cNvPr>
                <p14:cNvContentPartPr/>
                <p14:nvPr/>
              </p14:nvContentPartPr>
              <p14:xfrm>
                <a:off x="8630777" y="1017728"/>
                <a:ext cx="26640" cy="18864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85FFC41-3457-1804-4C20-F66AE3F40F1D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624657" y="1011608"/>
                  <a:ext cx="38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175B4AF6-05F6-D119-9695-1AD93FF97AC8}"/>
                    </a:ext>
                  </a:extLst>
                </p14:cNvPr>
                <p14:cNvContentPartPr/>
                <p14:nvPr/>
              </p14:nvContentPartPr>
              <p14:xfrm>
                <a:off x="8720057" y="1014488"/>
                <a:ext cx="232200" cy="1407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175B4AF6-05F6-D119-9695-1AD93FF97AC8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8713937" y="1008368"/>
                  <a:ext cx="244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D5BCC702-47FF-4566-E720-512128F11424}"/>
                    </a:ext>
                  </a:extLst>
                </p14:cNvPr>
                <p14:cNvContentPartPr/>
                <p14:nvPr/>
              </p14:nvContentPartPr>
              <p14:xfrm>
                <a:off x="8759657" y="1027808"/>
                <a:ext cx="97560" cy="20232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D5BCC702-47FF-4566-E720-512128F11424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753537" y="1021688"/>
                  <a:ext cx="1098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6088D407-27F4-3B7C-D8FB-5AE3EAE3110A}"/>
              </a:ext>
            </a:extLst>
          </p:cNvPr>
          <p:cNvGrpSpPr/>
          <p:nvPr/>
        </p:nvGrpSpPr>
        <p:grpSpPr>
          <a:xfrm>
            <a:off x="9117857" y="860408"/>
            <a:ext cx="430560" cy="435600"/>
            <a:chOff x="9117857" y="860408"/>
            <a:chExt cx="43056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F1DDAD15-9352-BEF9-9F7E-BE5E4D9801F4}"/>
                    </a:ext>
                  </a:extLst>
                </p14:cNvPr>
                <p14:cNvContentPartPr/>
                <p14:nvPr/>
              </p14:nvContentPartPr>
              <p14:xfrm>
                <a:off x="9235937" y="1000088"/>
                <a:ext cx="13320" cy="1440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F1DDAD15-9352-BEF9-9F7E-BE5E4D9801F4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229817" y="993968"/>
                  <a:ext cx="2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62A54F8-9F0E-CDC0-2FCA-E3FDCCE5362A}"/>
                    </a:ext>
                  </a:extLst>
                </p14:cNvPr>
                <p14:cNvContentPartPr/>
                <p14:nvPr/>
              </p14:nvContentPartPr>
              <p14:xfrm>
                <a:off x="9316217" y="957248"/>
                <a:ext cx="119880" cy="3564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62A54F8-9F0E-CDC0-2FCA-E3FDCCE5362A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310097" y="951128"/>
                  <a:ext cx="132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2DF7F4D-B356-C63F-F771-75A35BF6D72D}"/>
                    </a:ext>
                  </a:extLst>
                </p14:cNvPr>
                <p14:cNvContentPartPr/>
                <p14:nvPr/>
              </p14:nvContentPartPr>
              <p14:xfrm>
                <a:off x="9299657" y="1002608"/>
                <a:ext cx="166680" cy="21312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2DF7F4D-B356-C63F-F771-75A35BF6D72D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293537" y="996488"/>
                  <a:ext cx="178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224584F-A8B9-D97C-1F31-96AAF211A0DC}"/>
                    </a:ext>
                  </a:extLst>
                </p14:cNvPr>
                <p14:cNvContentPartPr/>
                <p14:nvPr/>
              </p14:nvContentPartPr>
              <p14:xfrm>
                <a:off x="9117857" y="860408"/>
                <a:ext cx="430560" cy="43560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224584F-A8B9-D97C-1F31-96AAF211A0D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9111737" y="854288"/>
                  <a:ext cx="44280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17EEAB80-F742-891C-CB98-5F51D7DE8BB6}"/>
              </a:ext>
            </a:extLst>
          </p:cNvPr>
          <p:cNvGrpSpPr/>
          <p:nvPr/>
        </p:nvGrpSpPr>
        <p:grpSpPr>
          <a:xfrm>
            <a:off x="9867377" y="944288"/>
            <a:ext cx="277200" cy="350640"/>
            <a:chOff x="9867377" y="944288"/>
            <a:chExt cx="27720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00F89FDB-26E0-4A5C-E39C-06D31AA77C62}"/>
                    </a:ext>
                  </a:extLst>
                </p14:cNvPr>
                <p14:cNvContentPartPr/>
                <p14:nvPr/>
              </p14:nvContentPartPr>
              <p14:xfrm>
                <a:off x="9867377" y="1022768"/>
                <a:ext cx="32040" cy="19656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00F89FDB-26E0-4A5C-E39C-06D31AA77C62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9861257" y="1016648"/>
                  <a:ext cx="44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F8133F3-1492-1CA4-80E7-B3DE8F0ABAD2}"/>
                    </a:ext>
                  </a:extLst>
                </p14:cNvPr>
                <p14:cNvContentPartPr/>
                <p14:nvPr/>
              </p14:nvContentPartPr>
              <p14:xfrm>
                <a:off x="9938657" y="944288"/>
                <a:ext cx="129600" cy="35064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F8133F3-1492-1CA4-80E7-B3DE8F0ABAD2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9932537" y="938168"/>
                  <a:ext cx="141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FDE5E98-949E-108A-712F-D33412C8A684}"/>
                    </a:ext>
                  </a:extLst>
                </p14:cNvPr>
                <p14:cNvContentPartPr/>
                <p14:nvPr/>
              </p14:nvContentPartPr>
              <p14:xfrm>
                <a:off x="9970337" y="1103408"/>
                <a:ext cx="174240" cy="4824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FDE5E98-949E-108A-712F-D33412C8A684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964217" y="1097288"/>
                  <a:ext cx="1864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C4C2E281-B6AF-6030-D3EA-B4C2DF438F6D}"/>
              </a:ext>
            </a:extLst>
          </p:cNvPr>
          <p:cNvGrpSpPr/>
          <p:nvPr/>
        </p:nvGrpSpPr>
        <p:grpSpPr>
          <a:xfrm>
            <a:off x="10349417" y="982448"/>
            <a:ext cx="252720" cy="262800"/>
            <a:chOff x="10349417" y="982448"/>
            <a:chExt cx="2527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1BBE330-5469-3830-5B3D-3EBB0DDAC55E}"/>
                    </a:ext>
                  </a:extLst>
                </p14:cNvPr>
                <p14:cNvContentPartPr/>
                <p14:nvPr/>
              </p14:nvContentPartPr>
              <p14:xfrm>
                <a:off x="10349417" y="982448"/>
                <a:ext cx="142560" cy="25272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1BBE330-5469-3830-5B3D-3EBB0DDAC55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0343297" y="976328"/>
                  <a:ext cx="154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E6D5DE4D-52DD-82C6-8552-B54B863136CA}"/>
                    </a:ext>
                  </a:extLst>
                </p14:cNvPr>
                <p14:cNvContentPartPr/>
                <p14:nvPr/>
              </p14:nvContentPartPr>
              <p14:xfrm>
                <a:off x="10564337" y="1032848"/>
                <a:ext cx="37800" cy="21240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E6D5DE4D-52DD-82C6-8552-B54B863136CA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0558217" y="1026728"/>
                  <a:ext cx="500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FCC5EFAC-F14D-6B21-F9E6-82622F95E384}"/>
              </a:ext>
            </a:extLst>
          </p:cNvPr>
          <p:cNvGrpSpPr/>
          <p:nvPr/>
        </p:nvGrpSpPr>
        <p:grpSpPr>
          <a:xfrm>
            <a:off x="10941977" y="969848"/>
            <a:ext cx="407520" cy="235080"/>
            <a:chOff x="10941977" y="969848"/>
            <a:chExt cx="40752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C686FDB4-7885-1DB2-ABCE-31618873F5A5}"/>
                    </a:ext>
                  </a:extLst>
                </p14:cNvPr>
                <p14:cNvContentPartPr/>
                <p14:nvPr/>
              </p14:nvContentPartPr>
              <p14:xfrm>
                <a:off x="10949177" y="969848"/>
                <a:ext cx="164880" cy="20628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C686FDB4-7885-1DB2-ABCE-31618873F5A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0943057" y="963728"/>
                  <a:ext cx="177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543E065A-49F4-EC66-A61B-638FAAECDEC5}"/>
                    </a:ext>
                  </a:extLst>
                </p14:cNvPr>
                <p14:cNvContentPartPr/>
                <p14:nvPr/>
              </p14:nvContentPartPr>
              <p14:xfrm>
                <a:off x="10941977" y="1047968"/>
                <a:ext cx="118080" cy="15408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543E065A-49F4-EC66-A61B-638FAAECDEC5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0935857" y="1041848"/>
                  <a:ext cx="130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A5C2AA1B-A46A-8F0D-12EF-733BD28994A6}"/>
                    </a:ext>
                  </a:extLst>
                </p14:cNvPr>
                <p14:cNvContentPartPr/>
                <p14:nvPr/>
              </p14:nvContentPartPr>
              <p14:xfrm>
                <a:off x="11130617" y="989288"/>
                <a:ext cx="218880" cy="21564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A5C2AA1B-A46A-8F0D-12EF-733BD28994A6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1124497" y="983168"/>
                  <a:ext cx="23112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9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7CE199DE-FDE7-E8A3-EF5C-8BECD2698440}"/>
                  </a:ext>
                </a:extLst>
              </p14:cNvPr>
              <p14:cNvContentPartPr/>
              <p14:nvPr/>
            </p14:nvContentPartPr>
            <p14:xfrm>
              <a:off x="2931977" y="4803128"/>
              <a:ext cx="230400" cy="11520"/>
            </p14:xfrm>
          </p:contentPart>
        </mc:Choice>
        <mc:Fallback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7CE199DE-FDE7-E8A3-EF5C-8BECD2698440}"/>
                  </a:ext>
                </a:extLst>
              </p:cNvPr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2896337" y="4731488"/>
                <a:ext cx="302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1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42D7B63F-1420-326E-F768-D1EDB0F97604}"/>
                  </a:ext>
                </a:extLst>
              </p14:cNvPr>
              <p14:cNvContentPartPr/>
              <p14:nvPr/>
            </p14:nvContentPartPr>
            <p14:xfrm>
              <a:off x="9153857" y="513368"/>
              <a:ext cx="193320" cy="5508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42D7B63F-1420-326E-F768-D1EDB0F97604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9117857" y="441368"/>
                <a:ext cx="264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3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A5A9ED4-633F-2806-5B64-8A6D4F61E569}"/>
                  </a:ext>
                </a:extLst>
              </p14:cNvPr>
              <p14:cNvContentPartPr/>
              <p14:nvPr/>
            </p14:nvContentPartPr>
            <p14:xfrm>
              <a:off x="7966577" y="535328"/>
              <a:ext cx="251640" cy="2304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A5A9ED4-633F-2806-5B64-8A6D4F61E569}"/>
                  </a:ext>
                </a:extLst>
              </p:cNvPr>
              <p:cNvPicPr/>
              <p:nvPr/>
            </p:nvPicPr>
            <p:blipFill>
              <a:blip r:embed="rId794"/>
              <a:stretch>
                <a:fillRect/>
              </a:stretch>
            </p:blipFill>
            <p:spPr>
              <a:xfrm>
                <a:off x="7930937" y="463688"/>
                <a:ext cx="3232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5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70B1C5F2-20A8-2F1E-FE72-07CD1972CD8D}"/>
                  </a:ext>
                </a:extLst>
              </p14:cNvPr>
              <p14:cNvContentPartPr/>
              <p14:nvPr/>
            </p14:nvContentPartPr>
            <p14:xfrm>
              <a:off x="7409657" y="1124648"/>
              <a:ext cx="711720" cy="11520"/>
            </p14:xfrm>
          </p:contentPart>
        </mc:Choice>
        <mc:Fallback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70B1C5F2-20A8-2F1E-FE72-07CD1972CD8D}"/>
                  </a:ext>
                </a:extLst>
              </p:cNvPr>
              <p:cNvPicPr/>
              <p:nvPr/>
            </p:nvPicPr>
            <p:blipFill>
              <a:blip r:embed="rId796"/>
              <a:stretch>
                <a:fillRect/>
              </a:stretch>
            </p:blipFill>
            <p:spPr>
              <a:xfrm>
                <a:off x="7373657" y="1053008"/>
                <a:ext cx="78336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0B68E5CB-3D23-F64F-F845-53FB5A250BED}"/>
              </a:ext>
            </a:extLst>
          </p:cNvPr>
          <p:cNvGrpSpPr/>
          <p:nvPr/>
        </p:nvGrpSpPr>
        <p:grpSpPr>
          <a:xfrm>
            <a:off x="7284737" y="898208"/>
            <a:ext cx="1064520" cy="465480"/>
            <a:chOff x="7284737" y="898208"/>
            <a:chExt cx="106452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BBEC888-BA87-1C91-255D-07158218B84D}"/>
                    </a:ext>
                  </a:extLst>
                </p14:cNvPr>
                <p14:cNvContentPartPr/>
                <p14:nvPr/>
              </p14:nvContentPartPr>
              <p14:xfrm>
                <a:off x="7447097" y="1043288"/>
                <a:ext cx="32760" cy="16668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BBEC888-BA87-1C91-255D-07158218B84D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7440977" y="1037168"/>
                  <a:ext cx="45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2014200-3ABC-5808-1422-E741BE438BD0}"/>
                    </a:ext>
                  </a:extLst>
                </p14:cNvPr>
                <p14:cNvContentPartPr/>
                <p14:nvPr/>
              </p14:nvContentPartPr>
              <p14:xfrm>
                <a:off x="7574897" y="1005128"/>
                <a:ext cx="18360" cy="24912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2014200-3ABC-5808-1422-E741BE438BD0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7568777" y="999008"/>
                  <a:ext cx="3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C5D96246-40D5-9D37-8178-71A385E48D6F}"/>
                    </a:ext>
                  </a:extLst>
                </p14:cNvPr>
                <p14:cNvContentPartPr/>
                <p14:nvPr/>
              </p14:nvContentPartPr>
              <p14:xfrm>
                <a:off x="7284737" y="941408"/>
                <a:ext cx="455040" cy="4222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C5D96246-40D5-9D37-8178-71A385E48D6F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7278617" y="935288"/>
                  <a:ext cx="4672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E8C9BE1-B2AC-8EA6-B368-1F0BEF12DBB7}"/>
                    </a:ext>
                  </a:extLst>
                </p14:cNvPr>
                <p14:cNvContentPartPr/>
                <p14:nvPr/>
              </p14:nvContentPartPr>
              <p14:xfrm>
                <a:off x="7987457" y="1047968"/>
                <a:ext cx="4320" cy="18684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E8C9BE1-B2AC-8EA6-B368-1F0BEF12DBB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981337" y="1041848"/>
                  <a:ext cx="16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2F10C0A-3CE9-AB6D-0691-4909BCF2CE85}"/>
                    </a:ext>
                  </a:extLst>
                </p14:cNvPr>
                <p14:cNvContentPartPr/>
                <p14:nvPr/>
              </p14:nvContentPartPr>
              <p14:xfrm>
                <a:off x="8050097" y="1002608"/>
                <a:ext cx="171720" cy="21996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2F10C0A-3CE9-AB6D-0691-4909BCF2CE8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043977" y="996488"/>
                  <a:ext cx="18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C5C09F14-0D9A-22FC-DBBB-EC6326DF231D}"/>
                    </a:ext>
                  </a:extLst>
                </p14:cNvPr>
                <p14:cNvContentPartPr/>
                <p14:nvPr/>
              </p14:nvContentPartPr>
              <p14:xfrm>
                <a:off x="7889897" y="898208"/>
                <a:ext cx="459360" cy="40068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C5C09F14-0D9A-22FC-DBBB-EC6326DF231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883777" y="892088"/>
                  <a:ext cx="47160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9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888C9B1B-CF6E-2985-3A22-519F6F47EBBF}"/>
                  </a:ext>
                </a:extLst>
              </p14:cNvPr>
              <p14:cNvContentPartPr/>
              <p14:nvPr/>
            </p14:nvContentPartPr>
            <p14:xfrm>
              <a:off x="9185537" y="1085768"/>
              <a:ext cx="284040" cy="18000"/>
            </p14:xfrm>
          </p:contentPart>
        </mc:Choice>
        <mc:Fallback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888C9B1B-CF6E-2985-3A22-519F6F47EBBF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9149897" y="1013768"/>
                <a:ext cx="35568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9" name="Group 658">
            <a:extLst>
              <a:ext uri="{FF2B5EF4-FFF2-40B4-BE49-F238E27FC236}">
                <a16:creationId xmlns:a16="http://schemas.microsoft.com/office/drawing/2014/main" id="{92A2C862-40DA-3488-28EC-BF69293C2666}"/>
              </a:ext>
            </a:extLst>
          </p:cNvPr>
          <p:cNvGrpSpPr/>
          <p:nvPr/>
        </p:nvGrpSpPr>
        <p:grpSpPr>
          <a:xfrm>
            <a:off x="6942377" y="1618208"/>
            <a:ext cx="190080" cy="237600"/>
            <a:chOff x="6942377" y="1618208"/>
            <a:chExt cx="1900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80B7AAD-2689-D5C3-1ADF-855FC7DB7F56}"/>
                    </a:ext>
                  </a:extLst>
                </p14:cNvPr>
                <p14:cNvContentPartPr/>
                <p14:nvPr/>
              </p14:nvContentPartPr>
              <p14:xfrm>
                <a:off x="6942377" y="1618208"/>
                <a:ext cx="190080" cy="15012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80B7AAD-2689-D5C3-1ADF-855FC7DB7F56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936257" y="1612088"/>
                  <a:ext cx="202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C5B2FDB7-3610-758F-4D7D-07AE5D7E23D3}"/>
                    </a:ext>
                  </a:extLst>
                </p14:cNvPr>
                <p14:cNvContentPartPr/>
                <p14:nvPr/>
              </p14:nvContentPartPr>
              <p14:xfrm>
                <a:off x="7057577" y="1635848"/>
                <a:ext cx="15480" cy="21996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C5B2FDB7-3610-758F-4D7D-07AE5D7E23D3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7051457" y="1629728"/>
                  <a:ext cx="277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9D207B90-6E5C-528F-5782-7C0ACE10A527}"/>
              </a:ext>
            </a:extLst>
          </p:cNvPr>
          <p:cNvGrpSpPr/>
          <p:nvPr/>
        </p:nvGrpSpPr>
        <p:grpSpPr>
          <a:xfrm>
            <a:off x="9805817" y="1527488"/>
            <a:ext cx="275040" cy="285480"/>
            <a:chOff x="9805817" y="1527488"/>
            <a:chExt cx="27504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C0D21C8-E0A0-02BE-4D99-7F597B3A6608}"/>
                    </a:ext>
                  </a:extLst>
                </p14:cNvPr>
                <p14:cNvContentPartPr/>
                <p14:nvPr/>
              </p14:nvContentPartPr>
              <p14:xfrm>
                <a:off x="9805817" y="1575368"/>
                <a:ext cx="26640" cy="1843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C0D21C8-E0A0-02BE-4D99-7F597B3A660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9799697" y="1569248"/>
                  <a:ext cx="38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0DA2A3D-A075-FBFF-EB7A-B63FBFF866E2}"/>
                    </a:ext>
                  </a:extLst>
                </p14:cNvPr>
                <p14:cNvContentPartPr/>
                <p14:nvPr/>
              </p14:nvContentPartPr>
              <p14:xfrm>
                <a:off x="9929297" y="1527488"/>
                <a:ext cx="82440" cy="28548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0DA2A3D-A075-FBFF-EB7A-B63FBFF866E2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923177" y="1521368"/>
                  <a:ext cx="94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05CFDC7-6E86-72A6-BA59-A7A1703D4621}"/>
                    </a:ext>
                  </a:extLst>
                </p14:cNvPr>
                <p14:cNvContentPartPr/>
                <p14:nvPr/>
              </p14:nvContentPartPr>
              <p14:xfrm>
                <a:off x="9934697" y="1653488"/>
                <a:ext cx="146160" cy="7596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05CFDC7-6E86-72A6-BA59-A7A1703D4621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928577" y="1647368"/>
                  <a:ext cx="1584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0F43CC9B-A442-AAB0-F6C9-ACBAF25C7B3F}"/>
              </a:ext>
            </a:extLst>
          </p:cNvPr>
          <p:cNvGrpSpPr/>
          <p:nvPr/>
        </p:nvGrpSpPr>
        <p:grpSpPr>
          <a:xfrm>
            <a:off x="10405577" y="1514528"/>
            <a:ext cx="217080" cy="270720"/>
            <a:chOff x="10405577" y="1514528"/>
            <a:chExt cx="21708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195CF1F-C1E6-7415-0A23-A341BEE3506F}"/>
                    </a:ext>
                  </a:extLst>
                </p14:cNvPr>
                <p14:cNvContentPartPr/>
                <p14:nvPr/>
              </p14:nvContentPartPr>
              <p14:xfrm>
                <a:off x="10405577" y="1514528"/>
                <a:ext cx="127440" cy="27072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195CF1F-C1E6-7415-0A23-A341BEE3506F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399457" y="1508408"/>
                  <a:ext cx="139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D70E1DD2-3A86-D83A-DB97-126BCA876CE2}"/>
                    </a:ext>
                  </a:extLst>
                </p14:cNvPr>
                <p14:cNvContentPartPr/>
                <p14:nvPr/>
              </p14:nvContentPartPr>
              <p14:xfrm>
                <a:off x="10620497" y="1575368"/>
                <a:ext cx="2160" cy="20988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D70E1DD2-3A86-D83A-DB97-126BCA876CE2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614377" y="1569248"/>
                  <a:ext cx="144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12A3B71F-80F8-0C6E-93B5-180073CEF1FF}"/>
              </a:ext>
            </a:extLst>
          </p:cNvPr>
          <p:cNvGrpSpPr/>
          <p:nvPr/>
        </p:nvGrpSpPr>
        <p:grpSpPr>
          <a:xfrm>
            <a:off x="11098937" y="1530008"/>
            <a:ext cx="377640" cy="260280"/>
            <a:chOff x="11098937" y="1530008"/>
            <a:chExt cx="37764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FA70A7A7-0A53-DEFB-84D2-DF766A04BDFE}"/>
                    </a:ext>
                  </a:extLst>
                </p14:cNvPr>
                <p14:cNvContentPartPr/>
                <p14:nvPr/>
              </p14:nvContentPartPr>
              <p14:xfrm>
                <a:off x="11108297" y="1530008"/>
                <a:ext cx="157320" cy="20232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FA70A7A7-0A53-DEFB-84D2-DF766A04BDFE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1102177" y="1523888"/>
                  <a:ext cx="169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023808EF-A512-DAFC-F8B5-DE750D0F04AC}"/>
                    </a:ext>
                  </a:extLst>
                </p14:cNvPr>
                <p14:cNvContentPartPr/>
                <p14:nvPr/>
              </p14:nvContentPartPr>
              <p14:xfrm>
                <a:off x="11098937" y="1600568"/>
                <a:ext cx="172080" cy="17676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023808EF-A512-DAFC-F8B5-DE750D0F04AC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092817" y="1594448"/>
                  <a:ext cx="184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05E0FD8-FB79-1DAF-775B-08760692843F}"/>
                    </a:ext>
                  </a:extLst>
                </p14:cNvPr>
                <p14:cNvContentPartPr/>
                <p14:nvPr/>
              </p14:nvContentPartPr>
              <p14:xfrm>
                <a:off x="11337257" y="1580408"/>
                <a:ext cx="139320" cy="20988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05E0FD8-FB79-1DAF-775B-08760692843F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331137" y="1574288"/>
                  <a:ext cx="1515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69598C76-1ADE-C508-2FC8-6C25618ABE31}"/>
              </a:ext>
            </a:extLst>
          </p:cNvPr>
          <p:cNvGrpSpPr/>
          <p:nvPr/>
        </p:nvGrpSpPr>
        <p:grpSpPr>
          <a:xfrm>
            <a:off x="8688737" y="1423808"/>
            <a:ext cx="849240" cy="445320"/>
            <a:chOff x="8688737" y="1423808"/>
            <a:chExt cx="84924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C6CA162E-2718-0533-6CA1-89BB9B7F1926}"/>
                    </a:ext>
                  </a:extLst>
                </p14:cNvPr>
                <p14:cNvContentPartPr/>
                <p14:nvPr/>
              </p14:nvContentPartPr>
              <p14:xfrm>
                <a:off x="8688737" y="1552688"/>
                <a:ext cx="22680" cy="2149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C6CA162E-2718-0533-6CA1-89BB9B7F1926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8682617" y="1546568"/>
                  <a:ext cx="34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BE16092-4B3C-0D2E-EEB1-009E46E058F6}"/>
                    </a:ext>
                  </a:extLst>
                </p14:cNvPr>
                <p14:cNvContentPartPr/>
                <p14:nvPr/>
              </p14:nvContentPartPr>
              <p14:xfrm>
                <a:off x="8794937" y="1565288"/>
                <a:ext cx="166680" cy="18180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BE16092-4B3C-0D2E-EEB1-009E46E058F6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8788817" y="1559168"/>
                  <a:ext cx="178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6020AFA6-B641-A5FE-1307-AB8FB64064A3}"/>
                    </a:ext>
                  </a:extLst>
                </p14:cNvPr>
                <p14:cNvContentPartPr/>
                <p14:nvPr/>
              </p14:nvContentPartPr>
              <p14:xfrm>
                <a:off x="8815457" y="1638368"/>
                <a:ext cx="86400" cy="15156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6020AFA6-B641-A5FE-1307-AB8FB64064A3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8809337" y="1632248"/>
                  <a:ext cx="98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5C9619F-87D5-4052-DB32-89B9CFC1DC16}"/>
                    </a:ext>
                  </a:extLst>
                </p14:cNvPr>
                <p14:cNvContentPartPr/>
                <p14:nvPr/>
              </p14:nvContentPartPr>
              <p14:xfrm>
                <a:off x="9202457" y="1572848"/>
                <a:ext cx="15480" cy="17928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5C9619F-87D5-4052-DB32-89B9CFC1DC16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9196337" y="1566728"/>
                  <a:ext cx="27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1D12B35-2B85-866A-2B27-C6F89CB6B52E}"/>
                    </a:ext>
                  </a:extLst>
                </p14:cNvPr>
                <p14:cNvContentPartPr/>
                <p14:nvPr/>
              </p14:nvContentPartPr>
              <p14:xfrm>
                <a:off x="9267617" y="1552688"/>
                <a:ext cx="119880" cy="1800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1D12B35-2B85-866A-2B27-C6F89CB6B52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9261497" y="1546568"/>
                  <a:ext cx="132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2477340-051F-BD52-444D-3DEDA2405FD9}"/>
                    </a:ext>
                  </a:extLst>
                </p14:cNvPr>
                <p14:cNvContentPartPr/>
                <p14:nvPr/>
              </p14:nvContentPartPr>
              <p14:xfrm>
                <a:off x="9217217" y="1582928"/>
                <a:ext cx="119880" cy="2347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2477340-051F-BD52-444D-3DEDA2405FD9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9211097" y="1576808"/>
                  <a:ext cx="132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F30694A-1F86-660B-CE62-0308EB72B961}"/>
                    </a:ext>
                  </a:extLst>
                </p14:cNvPr>
                <p14:cNvContentPartPr/>
                <p14:nvPr/>
              </p14:nvContentPartPr>
              <p14:xfrm>
                <a:off x="9071417" y="1423808"/>
                <a:ext cx="466560" cy="44532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F30694A-1F86-660B-CE62-0308EB72B96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9065297" y="1417688"/>
                  <a:ext cx="4788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F7415374-153C-2D96-9D7F-A9CEA7753B63}"/>
              </a:ext>
            </a:extLst>
          </p:cNvPr>
          <p:cNvGrpSpPr/>
          <p:nvPr/>
        </p:nvGrpSpPr>
        <p:grpSpPr>
          <a:xfrm>
            <a:off x="7320377" y="1446848"/>
            <a:ext cx="933480" cy="496440"/>
            <a:chOff x="7320377" y="1446848"/>
            <a:chExt cx="9334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292E95CE-0FAC-EC29-EEBD-A12F46DF49E5}"/>
                    </a:ext>
                  </a:extLst>
                </p14:cNvPr>
                <p14:cNvContentPartPr/>
                <p14:nvPr/>
              </p14:nvContentPartPr>
              <p14:xfrm>
                <a:off x="7341257" y="1633328"/>
                <a:ext cx="6120" cy="17928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292E95CE-0FAC-EC29-EEBD-A12F46DF49E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7335137" y="1627208"/>
                  <a:ext cx="18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ACE34EB9-2489-C28A-16DF-C8B612371E46}"/>
                    </a:ext>
                  </a:extLst>
                </p14:cNvPr>
                <p14:cNvContentPartPr/>
                <p14:nvPr/>
              </p14:nvContentPartPr>
              <p14:xfrm>
                <a:off x="7423697" y="1661048"/>
                <a:ext cx="17280" cy="16416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ACE34EB9-2489-C28A-16DF-C8B612371E46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7417577" y="1654928"/>
                  <a:ext cx="29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64A0EE9A-A1F5-402C-D2B0-9F4EBCBB6A7F}"/>
                    </a:ext>
                  </a:extLst>
                </p14:cNvPr>
                <p14:cNvContentPartPr/>
                <p14:nvPr/>
              </p14:nvContentPartPr>
              <p14:xfrm>
                <a:off x="7786217" y="1595528"/>
                <a:ext cx="32040" cy="23688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64A0EE9A-A1F5-402C-D2B0-9F4EBCBB6A7F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7780097" y="1589408"/>
                  <a:ext cx="44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DB9B0F8E-D12E-2A9D-A9E9-828EE5656575}"/>
                    </a:ext>
                  </a:extLst>
                </p14:cNvPr>
                <p14:cNvContentPartPr/>
                <p14:nvPr/>
              </p14:nvContentPartPr>
              <p14:xfrm>
                <a:off x="7898177" y="1593008"/>
                <a:ext cx="118080" cy="19728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DB9B0F8E-D12E-2A9D-A9E9-828EE565657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7892057" y="1586888"/>
                  <a:ext cx="130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05125FA2-7BD8-E834-5FE8-1F481F9AE633}"/>
                    </a:ext>
                  </a:extLst>
                </p14:cNvPr>
                <p14:cNvContentPartPr/>
                <p14:nvPr/>
              </p14:nvContentPartPr>
              <p14:xfrm>
                <a:off x="7320377" y="1547648"/>
                <a:ext cx="334080" cy="37116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05125FA2-7BD8-E834-5FE8-1F481F9AE633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314257" y="1541528"/>
                  <a:ext cx="346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60BB560-64E7-67AC-16A3-42FB177DC44D}"/>
                    </a:ext>
                  </a:extLst>
                </p14:cNvPr>
                <p14:cNvContentPartPr/>
                <p14:nvPr/>
              </p14:nvContentPartPr>
              <p14:xfrm>
                <a:off x="7754897" y="1446848"/>
                <a:ext cx="498960" cy="49644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60BB560-64E7-67AC-16A3-42FB177DC44D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748777" y="1440728"/>
                  <a:ext cx="511200" cy="50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7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B7D275D0-870E-027A-9430-EC1DAA9EA20A}"/>
                  </a:ext>
                </a:extLst>
              </p14:cNvPr>
              <p14:cNvContentPartPr/>
              <p14:nvPr/>
            </p14:nvContentPartPr>
            <p14:xfrm>
              <a:off x="6989537" y="1786688"/>
              <a:ext cx="1143720" cy="3240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B7D275D0-870E-027A-9430-EC1DAA9EA20A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6953537" y="1714688"/>
                <a:ext cx="121536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oup 688">
            <a:extLst>
              <a:ext uri="{FF2B5EF4-FFF2-40B4-BE49-F238E27FC236}">
                <a16:creationId xmlns:a16="http://schemas.microsoft.com/office/drawing/2014/main" id="{C9C1E7AE-16EB-52F5-8D8A-3532D2E34FA5}"/>
              </a:ext>
            </a:extLst>
          </p:cNvPr>
          <p:cNvGrpSpPr/>
          <p:nvPr/>
        </p:nvGrpSpPr>
        <p:grpSpPr>
          <a:xfrm>
            <a:off x="6957497" y="2165408"/>
            <a:ext cx="207000" cy="270000"/>
            <a:chOff x="6957497" y="2165408"/>
            <a:chExt cx="20700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608FE925-84F8-4B65-554C-C75166D225E8}"/>
                    </a:ext>
                  </a:extLst>
                </p14:cNvPr>
                <p14:cNvContentPartPr/>
                <p14:nvPr/>
              </p14:nvContentPartPr>
              <p14:xfrm>
                <a:off x="6957497" y="2165408"/>
                <a:ext cx="207000" cy="21348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608FE925-84F8-4B65-554C-C75166D225E8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6951377" y="2159288"/>
                  <a:ext cx="219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B40A222-2E45-9FC6-1080-A88A72C0162A}"/>
                    </a:ext>
                  </a:extLst>
                </p14:cNvPr>
                <p14:cNvContentPartPr/>
                <p14:nvPr/>
              </p14:nvContentPartPr>
              <p14:xfrm>
                <a:off x="7072337" y="2266208"/>
                <a:ext cx="360" cy="16920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B40A222-2E45-9FC6-1080-A88A72C0162A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066217" y="2260088"/>
                  <a:ext cx="12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A63CF619-726F-1503-7301-D819E83B7EC3}"/>
              </a:ext>
            </a:extLst>
          </p:cNvPr>
          <p:cNvGrpSpPr/>
          <p:nvPr/>
        </p:nvGrpSpPr>
        <p:grpSpPr>
          <a:xfrm>
            <a:off x="7329737" y="2120048"/>
            <a:ext cx="857520" cy="387000"/>
            <a:chOff x="7329737" y="2120048"/>
            <a:chExt cx="85752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31CA3CCA-30F7-8D3F-4371-7C79033F949A}"/>
                    </a:ext>
                  </a:extLst>
                </p14:cNvPr>
                <p14:cNvContentPartPr/>
                <p14:nvPr/>
              </p14:nvContentPartPr>
              <p14:xfrm>
                <a:off x="7433057" y="2248568"/>
                <a:ext cx="11520" cy="14904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31CA3CCA-30F7-8D3F-4371-7C79033F949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426937" y="2242448"/>
                  <a:ext cx="23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D9A4D84-FFBC-FEDB-C878-062DBAD5A68C}"/>
                    </a:ext>
                  </a:extLst>
                </p14:cNvPr>
                <p14:cNvContentPartPr/>
                <p14:nvPr/>
              </p14:nvContentPartPr>
              <p14:xfrm>
                <a:off x="7541417" y="2268728"/>
                <a:ext cx="9720" cy="16164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D9A4D84-FFBC-FEDB-C878-062DBAD5A68C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7535297" y="2262608"/>
                  <a:ext cx="21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1F35D9F-F788-117A-41AE-F7E9B7F5A1BA}"/>
                    </a:ext>
                  </a:extLst>
                </p14:cNvPr>
                <p14:cNvContentPartPr/>
                <p14:nvPr/>
              </p14:nvContentPartPr>
              <p14:xfrm>
                <a:off x="7329737" y="2137688"/>
                <a:ext cx="367200" cy="36936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1F35D9F-F788-117A-41AE-F7E9B7F5A1BA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7323617" y="2131568"/>
                  <a:ext cx="379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40067991-8E68-D884-050E-C2A32A2773C9}"/>
                    </a:ext>
                  </a:extLst>
                </p14:cNvPr>
                <p14:cNvContentPartPr/>
                <p14:nvPr/>
              </p14:nvContentPartPr>
              <p14:xfrm>
                <a:off x="7941017" y="2195648"/>
                <a:ext cx="24480" cy="19728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40067991-8E68-D884-050E-C2A32A2773C9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934897" y="2189528"/>
                  <a:ext cx="36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1E9889AD-FB6C-FC35-6C2E-307D7FAF78AD}"/>
                    </a:ext>
                  </a:extLst>
                </p14:cNvPr>
                <p14:cNvContentPartPr/>
                <p14:nvPr/>
              </p14:nvContentPartPr>
              <p14:xfrm>
                <a:off x="8036417" y="2223368"/>
                <a:ext cx="132840" cy="15048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1E9889AD-FB6C-FC35-6C2E-307D7FAF78AD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8030297" y="2217248"/>
                  <a:ext cx="145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D10390D-110E-62F3-5288-FD9DE0DFF388}"/>
                    </a:ext>
                  </a:extLst>
                </p14:cNvPr>
                <p14:cNvContentPartPr/>
                <p14:nvPr/>
              </p14:nvContentPartPr>
              <p14:xfrm>
                <a:off x="7823297" y="2120048"/>
                <a:ext cx="363960" cy="37116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D10390D-110E-62F3-5288-FD9DE0DFF388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817177" y="2113928"/>
                  <a:ext cx="37620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529A3F2B-2FEB-160A-1FCC-73B4E717BEA3}"/>
              </a:ext>
            </a:extLst>
          </p:cNvPr>
          <p:cNvGrpSpPr/>
          <p:nvPr/>
        </p:nvGrpSpPr>
        <p:grpSpPr>
          <a:xfrm>
            <a:off x="8544737" y="2052008"/>
            <a:ext cx="889560" cy="409320"/>
            <a:chOff x="8544737" y="2052008"/>
            <a:chExt cx="88956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70FF62D1-DA2B-D685-CAD8-2D63CFED67AB}"/>
                    </a:ext>
                  </a:extLst>
                </p14:cNvPr>
                <p14:cNvContentPartPr/>
                <p14:nvPr/>
              </p14:nvContentPartPr>
              <p14:xfrm>
                <a:off x="8544737" y="2175488"/>
                <a:ext cx="6840" cy="17532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70FF62D1-DA2B-D685-CAD8-2D63CFED67AB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8538617" y="2169368"/>
                  <a:ext cx="19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0178F8E8-280C-E8C5-032E-3E00C63C9C5B}"/>
                    </a:ext>
                  </a:extLst>
                </p14:cNvPr>
                <p14:cNvContentPartPr/>
                <p14:nvPr/>
              </p14:nvContentPartPr>
              <p14:xfrm>
                <a:off x="8680817" y="2180528"/>
                <a:ext cx="161280" cy="17424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0178F8E8-280C-E8C5-032E-3E00C63C9C5B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8674697" y="2174408"/>
                  <a:ext cx="173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8723E50-D73E-DAF9-653D-A5FE8B26260A}"/>
                    </a:ext>
                  </a:extLst>
                </p14:cNvPr>
                <p14:cNvContentPartPr/>
                <p14:nvPr/>
              </p14:nvContentPartPr>
              <p14:xfrm>
                <a:off x="8688737" y="2248568"/>
                <a:ext cx="110520" cy="11376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8723E50-D73E-DAF9-653D-A5FE8B26260A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682617" y="2242448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1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EEE6A666-1327-2C6A-D875-BC5DB381252B}"/>
                    </a:ext>
                  </a:extLst>
                </p14:cNvPr>
                <p14:cNvContentPartPr/>
                <p14:nvPr/>
              </p14:nvContentPartPr>
              <p14:xfrm>
                <a:off x="9129377" y="2185568"/>
                <a:ext cx="360" cy="15912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EEE6A666-1327-2C6A-D875-BC5DB381252B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9123257" y="2179448"/>
                  <a:ext cx="1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6B205AF2-E923-7E9A-6B5E-3C88A5A0B874}"/>
                    </a:ext>
                  </a:extLst>
                </p14:cNvPr>
                <p14:cNvContentPartPr/>
                <p14:nvPr/>
              </p14:nvContentPartPr>
              <p14:xfrm>
                <a:off x="9213617" y="2155328"/>
                <a:ext cx="99360" cy="1296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6B205AF2-E923-7E9A-6B5E-3C88A5A0B874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9207497" y="2149208"/>
                  <a:ext cx="111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A209B5A2-2D4C-EF2C-994F-262C5275B5C8}"/>
                    </a:ext>
                  </a:extLst>
                </p14:cNvPr>
                <p14:cNvContentPartPr/>
                <p14:nvPr/>
              </p14:nvContentPartPr>
              <p14:xfrm>
                <a:off x="9152057" y="2183048"/>
                <a:ext cx="212760" cy="19728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A209B5A2-2D4C-EF2C-994F-262C5275B5C8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9145937" y="2176928"/>
                  <a:ext cx="225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CB751B2-80A8-787C-1341-1BAB415FC442}"/>
                    </a:ext>
                  </a:extLst>
                </p14:cNvPr>
                <p14:cNvContentPartPr/>
                <p14:nvPr/>
              </p14:nvContentPartPr>
              <p14:xfrm>
                <a:off x="8987177" y="2052008"/>
                <a:ext cx="447120" cy="40932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CB751B2-80A8-787C-1341-1BAB415FC44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981057" y="2045888"/>
                  <a:ext cx="4593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B64E88F3-32DC-B0A6-3D0C-3D8A8E581411}"/>
              </a:ext>
            </a:extLst>
          </p:cNvPr>
          <p:cNvGrpSpPr/>
          <p:nvPr/>
        </p:nvGrpSpPr>
        <p:grpSpPr>
          <a:xfrm>
            <a:off x="9815177" y="2072168"/>
            <a:ext cx="263880" cy="343440"/>
            <a:chOff x="9815177" y="2072168"/>
            <a:chExt cx="26388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A977E1C-1B4A-D273-EE60-B4D29124D8AE}"/>
                    </a:ext>
                  </a:extLst>
                </p14:cNvPr>
                <p14:cNvContentPartPr/>
                <p14:nvPr/>
              </p14:nvContentPartPr>
              <p14:xfrm>
                <a:off x="9815177" y="2150288"/>
                <a:ext cx="47160" cy="15408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A977E1C-1B4A-D273-EE60-B4D29124D8AE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9809057" y="2144168"/>
                  <a:ext cx="59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045FCD3C-8101-89D3-D866-FA9598240AB6}"/>
                    </a:ext>
                  </a:extLst>
                </p14:cNvPr>
                <p14:cNvContentPartPr/>
                <p14:nvPr/>
              </p14:nvContentPartPr>
              <p14:xfrm>
                <a:off x="9897257" y="2072168"/>
                <a:ext cx="135000" cy="34344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045FCD3C-8101-89D3-D866-FA9598240AB6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9891137" y="2066048"/>
                  <a:ext cx="147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64CB5A15-F9BB-F9B0-B421-64FC24AB8E1A}"/>
                    </a:ext>
                  </a:extLst>
                </p14:cNvPr>
                <p14:cNvContentPartPr/>
                <p14:nvPr/>
              </p14:nvContentPartPr>
              <p14:xfrm>
                <a:off x="9929297" y="2248568"/>
                <a:ext cx="149760" cy="5328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64CB5A15-F9BB-F9B0-B421-64FC24AB8E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9923177" y="2242448"/>
                  <a:ext cx="162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3E4A6EA-7997-CD29-9AD4-259055A37718}"/>
              </a:ext>
            </a:extLst>
          </p:cNvPr>
          <p:cNvGrpSpPr/>
          <p:nvPr/>
        </p:nvGrpSpPr>
        <p:grpSpPr>
          <a:xfrm>
            <a:off x="10310177" y="2082248"/>
            <a:ext cx="205920" cy="298080"/>
            <a:chOff x="10310177" y="2082248"/>
            <a:chExt cx="20592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7C68EF0-B4D9-5089-201B-E104B3A126E1}"/>
                    </a:ext>
                  </a:extLst>
                </p14:cNvPr>
                <p14:cNvContentPartPr/>
                <p14:nvPr/>
              </p14:nvContentPartPr>
              <p14:xfrm>
                <a:off x="10310177" y="2082248"/>
                <a:ext cx="141840" cy="28800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7C68EF0-B4D9-5089-201B-E104B3A126E1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0304057" y="2076128"/>
                  <a:ext cx="154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1D27CEB-A6C4-B39D-6E50-369A6456106D}"/>
                    </a:ext>
                  </a:extLst>
                </p14:cNvPr>
                <p14:cNvContentPartPr/>
                <p14:nvPr/>
              </p14:nvContentPartPr>
              <p14:xfrm>
                <a:off x="10504577" y="2180528"/>
                <a:ext cx="11520" cy="19980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1D27CEB-A6C4-B39D-6E50-369A645610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0498457" y="2174408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967D8CB9-C865-9E02-CF75-0B0F0F8B84B7}"/>
              </a:ext>
            </a:extLst>
          </p:cNvPr>
          <p:cNvGrpSpPr/>
          <p:nvPr/>
        </p:nvGrpSpPr>
        <p:grpSpPr>
          <a:xfrm>
            <a:off x="11087777" y="2094848"/>
            <a:ext cx="351360" cy="262800"/>
            <a:chOff x="11087777" y="2094848"/>
            <a:chExt cx="3513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F498385-42BD-3C5B-2574-E533568479D3}"/>
                    </a:ext>
                  </a:extLst>
                </p14:cNvPr>
                <p14:cNvContentPartPr/>
                <p14:nvPr/>
              </p14:nvContentPartPr>
              <p14:xfrm>
                <a:off x="11124857" y="2094848"/>
                <a:ext cx="142200" cy="21240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F498385-42BD-3C5B-2574-E533568479D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118737" y="2088728"/>
                  <a:ext cx="154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457196C8-23F7-2162-90E5-6A88CB0B2007}"/>
                    </a:ext>
                  </a:extLst>
                </p14:cNvPr>
                <p14:cNvContentPartPr/>
                <p14:nvPr/>
              </p14:nvContentPartPr>
              <p14:xfrm>
                <a:off x="11087777" y="2203208"/>
                <a:ext cx="172080" cy="13140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457196C8-23F7-2162-90E5-6A88CB0B2007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081657" y="2197088"/>
                  <a:ext cx="184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B7E536CB-368C-5069-5194-D54D8F450991}"/>
                    </a:ext>
                  </a:extLst>
                </p14:cNvPr>
                <p14:cNvContentPartPr/>
                <p14:nvPr/>
              </p14:nvContentPartPr>
              <p14:xfrm>
                <a:off x="11305217" y="2152808"/>
                <a:ext cx="133920" cy="20484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B7E536CB-368C-5069-5194-D54D8F450991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299097" y="2146688"/>
                  <a:ext cx="14616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5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99DBFAE8-D84B-3AF3-A329-83F870AE4B93}"/>
                  </a:ext>
                </a:extLst>
              </p14:cNvPr>
              <p14:cNvContentPartPr/>
              <p14:nvPr/>
            </p14:nvContentPartPr>
            <p14:xfrm>
              <a:off x="6904937" y="2356928"/>
              <a:ext cx="1266840" cy="5148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99DBFAE8-D84B-3AF3-A329-83F870AE4B93}"/>
                  </a:ext>
                </a:extLst>
              </p:cNvPr>
              <p:cNvPicPr/>
              <p:nvPr/>
            </p:nvPicPr>
            <p:blipFill>
              <a:blip r:embed="rId906"/>
              <a:stretch>
                <a:fillRect/>
              </a:stretch>
            </p:blipFill>
            <p:spPr>
              <a:xfrm>
                <a:off x="6869297" y="2285288"/>
                <a:ext cx="1338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7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AD14A7CD-3A20-CCFC-4635-FE1A6DF30F62}"/>
                  </a:ext>
                </a:extLst>
              </p14:cNvPr>
              <p14:cNvContentPartPr/>
              <p14:nvPr/>
            </p14:nvContentPartPr>
            <p14:xfrm>
              <a:off x="8198057" y="2385368"/>
              <a:ext cx="1236600" cy="2232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AD14A7CD-3A20-CCFC-4635-FE1A6DF30F62}"/>
                  </a:ext>
                </a:extLst>
              </p:cNvPr>
              <p:cNvPicPr/>
              <p:nvPr/>
            </p:nvPicPr>
            <p:blipFill>
              <a:blip r:embed="rId908"/>
              <a:stretch>
                <a:fillRect/>
              </a:stretch>
            </p:blipFill>
            <p:spPr>
              <a:xfrm>
                <a:off x="8162057" y="2313368"/>
                <a:ext cx="1308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9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20EFF437-7203-E796-AAA0-7AC61CFE48D3}"/>
                  </a:ext>
                </a:extLst>
              </p14:cNvPr>
              <p14:cNvContentPartPr/>
              <p14:nvPr/>
            </p14:nvContentPartPr>
            <p14:xfrm>
              <a:off x="9680177" y="1908728"/>
              <a:ext cx="462240" cy="46980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20EFF437-7203-E796-AAA0-7AC61CFE48D3}"/>
                  </a:ext>
                </a:extLst>
              </p:cNvPr>
              <p:cNvPicPr/>
              <p:nvPr/>
            </p:nvPicPr>
            <p:blipFill>
              <a:blip r:embed="rId910"/>
              <a:stretch>
                <a:fillRect/>
              </a:stretch>
            </p:blipFill>
            <p:spPr>
              <a:xfrm>
                <a:off x="9674057" y="1902608"/>
                <a:ext cx="474480" cy="48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oup 710">
            <a:extLst>
              <a:ext uri="{FF2B5EF4-FFF2-40B4-BE49-F238E27FC236}">
                <a16:creationId xmlns:a16="http://schemas.microsoft.com/office/drawing/2014/main" id="{6F1A7995-EDE5-3D06-B8B3-BB2F461D5EEC}"/>
              </a:ext>
            </a:extLst>
          </p:cNvPr>
          <p:cNvGrpSpPr/>
          <p:nvPr/>
        </p:nvGrpSpPr>
        <p:grpSpPr>
          <a:xfrm>
            <a:off x="6979457" y="2801168"/>
            <a:ext cx="684360" cy="386640"/>
            <a:chOff x="6979457" y="2801168"/>
            <a:chExt cx="6843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4483CA0-1A91-8167-8155-42B9C3E40617}"/>
                    </a:ext>
                  </a:extLst>
                </p14:cNvPr>
                <p14:cNvContentPartPr/>
                <p14:nvPr/>
              </p14:nvContentPartPr>
              <p14:xfrm>
                <a:off x="6979457" y="2818808"/>
                <a:ext cx="195480" cy="17712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4483CA0-1A91-8167-8155-42B9C3E40617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6973337" y="2812688"/>
                  <a:ext cx="207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339030C-BF6F-27AD-7FAD-5F2F3C63342B}"/>
                    </a:ext>
                  </a:extLst>
                </p14:cNvPr>
                <p14:cNvContentPartPr/>
                <p14:nvPr/>
              </p14:nvContentPartPr>
              <p14:xfrm>
                <a:off x="7070537" y="2899448"/>
                <a:ext cx="17280" cy="20232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339030C-BF6F-27AD-7FAD-5F2F3C63342B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064417" y="2893328"/>
                  <a:ext cx="29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26948C94-CA00-0761-6644-732CD42911E8}"/>
                    </a:ext>
                  </a:extLst>
                </p14:cNvPr>
                <p14:cNvContentPartPr/>
                <p14:nvPr/>
              </p14:nvContentPartPr>
              <p14:xfrm>
                <a:off x="7350617" y="2901968"/>
                <a:ext cx="19080" cy="16668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26948C94-CA00-0761-6644-732CD42911E8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7344497" y="2895848"/>
                  <a:ext cx="31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CC9E2997-9671-95EF-CE1A-912E59C6DB0C}"/>
                    </a:ext>
                  </a:extLst>
                </p14:cNvPr>
                <p14:cNvContentPartPr/>
                <p14:nvPr/>
              </p14:nvContentPartPr>
              <p14:xfrm>
                <a:off x="7455377" y="2939768"/>
                <a:ext cx="13320" cy="13140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CC9E2997-9671-95EF-CE1A-912E59C6DB0C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7449257" y="2933648"/>
                  <a:ext cx="25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E0DBA46F-187C-D009-1750-27E2BBF2C78D}"/>
                    </a:ext>
                  </a:extLst>
                </p14:cNvPr>
                <p14:cNvContentPartPr/>
                <p14:nvPr/>
              </p14:nvContentPartPr>
              <p14:xfrm>
                <a:off x="7221737" y="2801168"/>
                <a:ext cx="442080" cy="38664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E0DBA46F-187C-D009-1750-27E2BBF2C78D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215617" y="2795048"/>
                  <a:ext cx="45432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903299C9-10FE-0C75-E1C0-B79FF5F4730E}"/>
              </a:ext>
            </a:extLst>
          </p:cNvPr>
          <p:cNvGrpSpPr/>
          <p:nvPr/>
        </p:nvGrpSpPr>
        <p:grpSpPr>
          <a:xfrm>
            <a:off x="7874417" y="2759048"/>
            <a:ext cx="409680" cy="421560"/>
            <a:chOff x="7874417" y="2759048"/>
            <a:chExt cx="40968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9DD79303-A2BF-D93C-D350-C4295D514E3F}"/>
                    </a:ext>
                  </a:extLst>
                </p14:cNvPr>
                <p14:cNvContentPartPr/>
                <p14:nvPr/>
              </p14:nvContentPartPr>
              <p14:xfrm>
                <a:off x="7969097" y="2859128"/>
                <a:ext cx="32040" cy="19980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9DD79303-A2BF-D93C-D350-C4295D514E3F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7962977" y="2853008"/>
                  <a:ext cx="44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55739F-5F99-A334-8534-E78338619656}"/>
                    </a:ext>
                  </a:extLst>
                </p14:cNvPr>
                <p14:cNvContentPartPr/>
                <p14:nvPr/>
              </p14:nvContentPartPr>
              <p14:xfrm>
                <a:off x="8036417" y="2881808"/>
                <a:ext cx="198360" cy="165240"/>
              </p14:xfrm>
            </p:contentPart>
          </mc:Choice>
          <mc:Fallback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55739F-5F99-A334-8534-E78338619656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8030297" y="2875688"/>
                  <a:ext cx="210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089B8FA6-908A-5F5D-7654-47F65AC1CC9A}"/>
                    </a:ext>
                  </a:extLst>
                </p14:cNvPr>
                <p14:cNvContentPartPr/>
                <p14:nvPr/>
              </p14:nvContentPartPr>
              <p14:xfrm>
                <a:off x="7874417" y="2759048"/>
                <a:ext cx="409680" cy="42156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089B8FA6-908A-5F5D-7654-47F65AC1CC9A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7868297" y="2752928"/>
                  <a:ext cx="42192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DB98F23C-0CD7-C5AF-1762-BF126754DADE}"/>
              </a:ext>
            </a:extLst>
          </p:cNvPr>
          <p:cNvGrpSpPr/>
          <p:nvPr/>
        </p:nvGrpSpPr>
        <p:grpSpPr>
          <a:xfrm>
            <a:off x="8587577" y="2697488"/>
            <a:ext cx="934560" cy="481680"/>
            <a:chOff x="8587577" y="2697488"/>
            <a:chExt cx="93456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395C1CA-52E8-9935-062A-50B41B43AB49}"/>
                    </a:ext>
                  </a:extLst>
                </p14:cNvPr>
                <p14:cNvContentPartPr/>
                <p14:nvPr/>
              </p14:nvContentPartPr>
              <p14:xfrm>
                <a:off x="8587577" y="2836448"/>
                <a:ext cx="30240" cy="181800"/>
              </p14:xfrm>
            </p:contentPart>
          </mc:Choice>
          <mc:Fallback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395C1CA-52E8-9935-062A-50B41B43AB49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8581457" y="2830328"/>
                  <a:ext cx="4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3463289-CE7F-105D-CE65-9DFD5958FD14}"/>
                    </a:ext>
                  </a:extLst>
                </p14:cNvPr>
                <p14:cNvContentPartPr/>
                <p14:nvPr/>
              </p14:nvContentPartPr>
              <p14:xfrm>
                <a:off x="8692337" y="2861648"/>
                <a:ext cx="200160" cy="13644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3463289-CE7F-105D-CE65-9DFD5958FD14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8686217" y="2855528"/>
                  <a:ext cx="21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1F8BCF0D-791A-8822-99C0-9CD219E0EE79}"/>
                    </a:ext>
                  </a:extLst>
                </p14:cNvPr>
                <p14:cNvContentPartPr/>
                <p14:nvPr/>
              </p14:nvContentPartPr>
              <p14:xfrm>
                <a:off x="8733377" y="2884328"/>
                <a:ext cx="97560" cy="16416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1F8BCF0D-791A-8822-99C0-9CD219E0EE79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8727257" y="2878208"/>
                  <a:ext cx="109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960D8F9-3B5B-E13F-A616-925C4B3B1E57}"/>
                    </a:ext>
                  </a:extLst>
                </p14:cNvPr>
                <p14:cNvContentPartPr/>
                <p14:nvPr/>
              </p14:nvContentPartPr>
              <p14:xfrm>
                <a:off x="9108857" y="2823848"/>
                <a:ext cx="2160" cy="181800"/>
              </p14:xfrm>
            </p:contentPart>
          </mc:Choice>
          <mc:Fallback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960D8F9-3B5B-E13F-A616-925C4B3B1E57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102737" y="2817728"/>
                  <a:ext cx="14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2C7FC7D7-B9BE-0EE2-21A3-D98B95FC84A9}"/>
                    </a:ext>
                  </a:extLst>
                </p14:cNvPr>
                <p14:cNvContentPartPr/>
                <p14:nvPr/>
              </p14:nvContentPartPr>
              <p14:xfrm>
                <a:off x="9224777" y="2849048"/>
                <a:ext cx="114480" cy="36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2C7FC7D7-B9BE-0EE2-21A3-D98B95FC84A9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9218657" y="2842928"/>
                  <a:ext cx="126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2EAE9F1-E9B7-AC47-BA39-EDFC71DD4325}"/>
                    </a:ext>
                  </a:extLst>
                </p14:cNvPr>
                <p14:cNvContentPartPr/>
                <p14:nvPr/>
              </p14:nvContentPartPr>
              <p14:xfrm>
                <a:off x="9172577" y="2869208"/>
                <a:ext cx="206640" cy="180720"/>
              </p14:xfrm>
            </p:contentPart>
          </mc:Choice>
          <mc:Fallback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2EAE9F1-E9B7-AC47-BA39-EDFC71DD4325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9166457" y="2863088"/>
                  <a:ext cx="218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26E24545-01F2-7441-5296-7C6CAC8FCA8F}"/>
                    </a:ext>
                  </a:extLst>
                </p14:cNvPr>
                <p14:cNvContentPartPr/>
                <p14:nvPr/>
              </p14:nvContentPartPr>
              <p14:xfrm>
                <a:off x="9014897" y="2697488"/>
                <a:ext cx="507240" cy="481680"/>
              </p14:xfrm>
            </p:contentPart>
          </mc:Choice>
          <mc:Fallback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26E24545-01F2-7441-5296-7C6CAC8FCA8F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008777" y="2691368"/>
                  <a:ext cx="51948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FC9E8025-9C44-DCA0-467D-2F80514F9B89}"/>
              </a:ext>
            </a:extLst>
          </p:cNvPr>
          <p:cNvGrpSpPr/>
          <p:nvPr/>
        </p:nvGrpSpPr>
        <p:grpSpPr>
          <a:xfrm>
            <a:off x="11564057" y="430208"/>
            <a:ext cx="211320" cy="197280"/>
            <a:chOff x="11564057" y="430208"/>
            <a:chExt cx="21132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08F9945B-D277-0363-B6DC-52FD164A845C}"/>
                    </a:ext>
                  </a:extLst>
                </p14:cNvPr>
                <p14:cNvContentPartPr/>
                <p14:nvPr/>
              </p14:nvContentPartPr>
              <p14:xfrm>
                <a:off x="11564057" y="513368"/>
                <a:ext cx="211320" cy="18000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08F9945B-D277-0363-B6DC-52FD164A845C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557937" y="507248"/>
                  <a:ext cx="223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51C42472-81FB-0039-5578-9B7083717250}"/>
                    </a:ext>
                  </a:extLst>
                </p14:cNvPr>
                <p14:cNvContentPartPr/>
                <p14:nvPr/>
              </p14:nvContentPartPr>
              <p14:xfrm>
                <a:off x="11681417" y="430208"/>
                <a:ext cx="2520" cy="197280"/>
              </p14:xfrm>
            </p:contentPart>
          </mc:Choice>
          <mc:Fallback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51C42472-81FB-0039-5578-9B7083717250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675297" y="424088"/>
                  <a:ext cx="1476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5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4CA93570-CAC0-8641-061E-1C69682360BB}"/>
                  </a:ext>
                </a:extLst>
              </p14:cNvPr>
              <p14:cNvContentPartPr/>
              <p14:nvPr/>
            </p14:nvContentPartPr>
            <p14:xfrm>
              <a:off x="11960057" y="402488"/>
              <a:ext cx="26640" cy="247680"/>
            </p14:xfrm>
          </p:contentPart>
        </mc:Choice>
        <mc:Fallback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4CA93570-CAC0-8641-061E-1C69682360BB}"/>
                  </a:ext>
                </a:extLst>
              </p:cNvPr>
              <p:cNvPicPr/>
              <p:nvPr/>
            </p:nvPicPr>
            <p:blipFill>
              <a:blip r:embed="rId946"/>
              <a:stretch>
                <a:fillRect/>
              </a:stretch>
            </p:blipFill>
            <p:spPr>
              <a:xfrm>
                <a:off x="11953937" y="396368"/>
                <a:ext cx="3888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7" name="Group 726">
            <a:extLst>
              <a:ext uri="{FF2B5EF4-FFF2-40B4-BE49-F238E27FC236}">
                <a16:creationId xmlns:a16="http://schemas.microsoft.com/office/drawing/2014/main" id="{E1D6C44C-BD0E-C20D-0574-64A1483504E8}"/>
              </a:ext>
            </a:extLst>
          </p:cNvPr>
          <p:cNvGrpSpPr/>
          <p:nvPr/>
        </p:nvGrpSpPr>
        <p:grpSpPr>
          <a:xfrm>
            <a:off x="11747297" y="2041928"/>
            <a:ext cx="305640" cy="277920"/>
            <a:chOff x="11747297" y="2041928"/>
            <a:chExt cx="30564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DA73764D-2ECC-1083-3E3C-FA5E2981EC8B}"/>
                    </a:ext>
                  </a:extLst>
                </p14:cNvPr>
                <p14:cNvContentPartPr/>
                <p14:nvPr/>
              </p14:nvContentPartPr>
              <p14:xfrm>
                <a:off x="11747297" y="2157848"/>
                <a:ext cx="110520" cy="15480"/>
              </p14:xfrm>
            </p:contentPart>
          </mc:Choice>
          <mc:Fallback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DA73764D-2ECC-1083-3E3C-FA5E2981EC8B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1741177" y="2151728"/>
                  <a:ext cx="122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D4AD86F3-E77E-83A0-D9D5-553427762179}"/>
                    </a:ext>
                  </a:extLst>
                </p14:cNvPr>
                <p14:cNvContentPartPr/>
                <p14:nvPr/>
              </p14:nvContentPartPr>
              <p14:xfrm>
                <a:off x="11760257" y="2094848"/>
                <a:ext cx="19080" cy="20232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D4AD86F3-E77E-83A0-D9D5-553427762179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1754137" y="2088728"/>
                  <a:ext cx="3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9A1F1433-97D0-9CFC-B111-04569E5682AA}"/>
                    </a:ext>
                  </a:extLst>
                </p14:cNvPr>
                <p14:cNvContentPartPr/>
                <p14:nvPr/>
              </p14:nvContentPartPr>
              <p14:xfrm>
                <a:off x="11902097" y="2041928"/>
                <a:ext cx="150840" cy="27792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9A1F1433-97D0-9CFC-B111-04569E5682AA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1895977" y="2035808"/>
                  <a:ext cx="1630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1F8A01E8-22B7-6E86-7FCF-3CF5F5F9B7A2}"/>
              </a:ext>
            </a:extLst>
          </p:cNvPr>
          <p:cNvGrpSpPr/>
          <p:nvPr/>
        </p:nvGrpSpPr>
        <p:grpSpPr>
          <a:xfrm>
            <a:off x="10351577" y="2759127"/>
            <a:ext cx="254520" cy="260280"/>
            <a:chOff x="10351577" y="2759127"/>
            <a:chExt cx="2545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FF34DDEC-8562-D559-A6F8-6CA523388410}"/>
                    </a:ext>
                  </a:extLst>
                </p14:cNvPr>
                <p14:cNvContentPartPr/>
                <p14:nvPr/>
              </p14:nvContentPartPr>
              <p14:xfrm>
                <a:off x="10351577" y="2759127"/>
                <a:ext cx="165240" cy="26028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FF34DDEC-8562-D559-A6F8-6CA523388410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345457" y="2753007"/>
                  <a:ext cx="17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E947AFF5-9A08-0FCB-832B-21B621ECB0DD}"/>
                    </a:ext>
                  </a:extLst>
                </p14:cNvPr>
                <p14:cNvContentPartPr/>
                <p14:nvPr/>
              </p14:nvContentPartPr>
              <p14:xfrm>
                <a:off x="10596377" y="2804487"/>
                <a:ext cx="9720" cy="17172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E947AFF5-9A08-0FCB-832B-21B621ECB0DD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590257" y="2798367"/>
                  <a:ext cx="219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92FB56B5-5023-E590-B207-6B4AA8BAEBDE}"/>
              </a:ext>
            </a:extLst>
          </p:cNvPr>
          <p:cNvGrpSpPr/>
          <p:nvPr/>
        </p:nvGrpSpPr>
        <p:grpSpPr>
          <a:xfrm>
            <a:off x="10972577" y="2766687"/>
            <a:ext cx="388080" cy="230040"/>
            <a:chOff x="10972577" y="2766687"/>
            <a:chExt cx="38808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789F3AD2-0C76-888C-41A5-7D537128DB74}"/>
                    </a:ext>
                  </a:extLst>
                </p14:cNvPr>
                <p14:cNvContentPartPr/>
                <p14:nvPr/>
              </p14:nvContentPartPr>
              <p14:xfrm>
                <a:off x="10972577" y="2769207"/>
                <a:ext cx="139680" cy="18720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789F3AD2-0C76-888C-41A5-7D537128DB74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0966457" y="2763087"/>
                  <a:ext cx="151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31400B54-E166-0D18-69D6-8E0528E87E5C}"/>
                    </a:ext>
                  </a:extLst>
                </p14:cNvPr>
                <p14:cNvContentPartPr/>
                <p14:nvPr/>
              </p14:nvContentPartPr>
              <p14:xfrm>
                <a:off x="10986617" y="2839767"/>
                <a:ext cx="95760" cy="14904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31400B54-E166-0D18-69D6-8E0528E87E5C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0980497" y="2833647"/>
                  <a:ext cx="108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BF8A170D-CEFA-211C-8F27-D8F3A48D84C6}"/>
                    </a:ext>
                  </a:extLst>
                </p14:cNvPr>
                <p14:cNvContentPartPr/>
                <p14:nvPr/>
              </p14:nvContentPartPr>
              <p14:xfrm>
                <a:off x="11216657" y="2766687"/>
                <a:ext cx="144000" cy="230040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BF8A170D-CEFA-211C-8F27-D8F3A48D84C6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210537" y="2760567"/>
                  <a:ext cx="15624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887819A6-1CCB-9687-7DC0-23D9BCD35DCD}"/>
              </a:ext>
            </a:extLst>
          </p:cNvPr>
          <p:cNvGrpSpPr/>
          <p:nvPr/>
        </p:nvGrpSpPr>
        <p:grpSpPr>
          <a:xfrm>
            <a:off x="9613577" y="2592087"/>
            <a:ext cx="552960" cy="495720"/>
            <a:chOff x="9613577" y="2592087"/>
            <a:chExt cx="55296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8ED6A820-DE97-32A1-5694-A11F6C79AED1}"/>
                    </a:ext>
                  </a:extLst>
                </p14:cNvPr>
                <p14:cNvContentPartPr/>
                <p14:nvPr/>
              </p14:nvContentPartPr>
              <p14:xfrm>
                <a:off x="9805457" y="2751567"/>
                <a:ext cx="23040" cy="218880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8ED6A820-DE97-32A1-5694-A11F6C79AED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9799337" y="2745447"/>
                  <a:ext cx="3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F25B5757-8854-C018-B280-31B205FEC402}"/>
                    </a:ext>
                  </a:extLst>
                </p14:cNvPr>
                <p14:cNvContentPartPr/>
                <p14:nvPr/>
              </p14:nvContentPartPr>
              <p14:xfrm>
                <a:off x="9906257" y="2738967"/>
                <a:ext cx="135360" cy="27792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F25B5757-8854-C018-B280-31B205FEC402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9900137" y="2732847"/>
                  <a:ext cx="147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B32FE782-C73F-C52B-7DD7-2CD62C312186}"/>
                    </a:ext>
                  </a:extLst>
                </p14:cNvPr>
                <p14:cNvContentPartPr/>
                <p14:nvPr/>
              </p14:nvContentPartPr>
              <p14:xfrm>
                <a:off x="9927497" y="2852367"/>
                <a:ext cx="164880" cy="4320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B32FE782-C73F-C52B-7DD7-2CD62C312186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9921377" y="2846247"/>
                  <a:ext cx="177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311DBF20-83FE-61E1-67C7-F5E36387AAA4}"/>
                    </a:ext>
                  </a:extLst>
                </p14:cNvPr>
                <p14:cNvContentPartPr/>
                <p14:nvPr/>
              </p14:nvContentPartPr>
              <p14:xfrm>
                <a:off x="9613577" y="2592087"/>
                <a:ext cx="552960" cy="495720"/>
              </p14:xfrm>
            </p:contentPart>
          </mc:Choice>
          <mc:Fallback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311DBF20-83FE-61E1-67C7-F5E36387AAA4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9607457" y="2585967"/>
                  <a:ext cx="565200" cy="50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1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4E32317C-F06E-7133-F7A3-462BA9A4CBC7}"/>
                  </a:ext>
                </a:extLst>
              </p14:cNvPr>
              <p14:cNvContentPartPr/>
              <p14:nvPr/>
            </p14:nvContentPartPr>
            <p14:xfrm>
              <a:off x="10264097" y="2574807"/>
              <a:ext cx="513720" cy="495720"/>
            </p14:xfrm>
          </p:contentPart>
        </mc:Choice>
        <mc:Fallback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4E32317C-F06E-7133-F7A3-462BA9A4CBC7}"/>
                  </a:ext>
                </a:extLst>
              </p:cNvPr>
              <p:cNvPicPr/>
              <p:nvPr/>
            </p:nvPicPr>
            <p:blipFill>
              <a:blip r:embed="rId972"/>
              <a:stretch>
                <a:fillRect/>
              </a:stretch>
            </p:blipFill>
            <p:spPr>
              <a:xfrm>
                <a:off x="10257977" y="2568687"/>
                <a:ext cx="52596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3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724C18E0-D8B9-ECD4-48EA-B5FDF4A637D9}"/>
                  </a:ext>
                </a:extLst>
              </p14:cNvPr>
              <p14:cNvContentPartPr/>
              <p14:nvPr/>
            </p14:nvContentPartPr>
            <p14:xfrm>
              <a:off x="6967937" y="2868927"/>
              <a:ext cx="3205800" cy="168840"/>
            </p14:xfrm>
          </p:contentPart>
        </mc:Choice>
        <mc:Fallback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724C18E0-D8B9-ECD4-48EA-B5FDF4A637D9}"/>
                  </a:ext>
                </a:extLst>
              </p:cNvPr>
              <p:cNvPicPr/>
              <p:nvPr/>
            </p:nvPicPr>
            <p:blipFill>
              <a:blip r:embed="rId974"/>
              <a:stretch>
                <a:fillRect/>
              </a:stretch>
            </p:blipFill>
            <p:spPr>
              <a:xfrm>
                <a:off x="6932297" y="2797287"/>
                <a:ext cx="327744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7" name="Group 746">
            <a:extLst>
              <a:ext uri="{FF2B5EF4-FFF2-40B4-BE49-F238E27FC236}">
                <a16:creationId xmlns:a16="http://schemas.microsoft.com/office/drawing/2014/main" id="{247B12F9-022A-A606-3B3D-99A4069ACBA7}"/>
              </a:ext>
            </a:extLst>
          </p:cNvPr>
          <p:cNvGrpSpPr/>
          <p:nvPr/>
        </p:nvGrpSpPr>
        <p:grpSpPr>
          <a:xfrm>
            <a:off x="11689337" y="2744007"/>
            <a:ext cx="258120" cy="240120"/>
            <a:chOff x="11689337" y="2744007"/>
            <a:chExt cx="25812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D649AF4-D91D-6013-4654-297C30517E4A}"/>
                    </a:ext>
                  </a:extLst>
                </p14:cNvPr>
                <p14:cNvContentPartPr/>
                <p14:nvPr/>
              </p14:nvContentPartPr>
              <p14:xfrm>
                <a:off x="11689337" y="2834727"/>
                <a:ext cx="170280" cy="25560"/>
              </p14:xfrm>
            </p:contentPart>
          </mc:Choice>
          <mc:Fallback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D649AF4-D91D-6013-4654-297C30517E4A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11683217" y="2828607"/>
                  <a:ext cx="182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AF016771-47A6-79FB-4F63-DD1495141484}"/>
                    </a:ext>
                  </a:extLst>
                </p14:cNvPr>
                <p14:cNvContentPartPr/>
                <p14:nvPr/>
              </p14:nvContentPartPr>
              <p14:xfrm>
                <a:off x="11769617" y="2774247"/>
                <a:ext cx="24840" cy="154080"/>
              </p14:xfrm>
            </p:contentPart>
          </mc:Choice>
          <mc:Fallback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AF016771-47A6-79FB-4F63-DD1495141484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11763497" y="2768127"/>
                  <a:ext cx="37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13CEBB2E-695F-7DC8-35FB-5FE8BADD2006}"/>
                    </a:ext>
                  </a:extLst>
                </p14:cNvPr>
                <p14:cNvContentPartPr/>
                <p14:nvPr/>
              </p14:nvContentPartPr>
              <p14:xfrm>
                <a:off x="11943497" y="2744007"/>
                <a:ext cx="3960" cy="240120"/>
              </p14:xfrm>
            </p:contentPart>
          </mc:Choice>
          <mc:Fallback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13CEBB2E-695F-7DC8-35FB-5FE8BADD2006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11937377" y="2737887"/>
                  <a:ext cx="162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1E32A69E-969B-249A-D4F1-4A40E4B79A57}"/>
              </a:ext>
            </a:extLst>
          </p:cNvPr>
          <p:cNvGrpSpPr/>
          <p:nvPr/>
        </p:nvGrpSpPr>
        <p:grpSpPr>
          <a:xfrm>
            <a:off x="11091377" y="3455007"/>
            <a:ext cx="295920" cy="216360"/>
            <a:chOff x="11091377" y="3455007"/>
            <a:chExt cx="29592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E0DDF547-5F1B-C802-C20D-A7419A5BF795}"/>
                    </a:ext>
                  </a:extLst>
                </p14:cNvPr>
                <p14:cNvContentPartPr/>
                <p14:nvPr/>
              </p14:nvContentPartPr>
              <p14:xfrm>
                <a:off x="11091377" y="3460407"/>
                <a:ext cx="192960" cy="144000"/>
              </p14:xfrm>
            </p:contentPart>
          </mc:Choice>
          <mc:Fallback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E0DDF547-5F1B-C802-C20D-A7419A5BF795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11085257" y="3454287"/>
                  <a:ext cx="205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E5FD33DB-472D-8152-6998-32D3413D6FE1}"/>
                    </a:ext>
                  </a:extLst>
                </p14:cNvPr>
                <p14:cNvContentPartPr/>
                <p14:nvPr/>
              </p14:nvContentPartPr>
              <p14:xfrm>
                <a:off x="11127017" y="3455007"/>
                <a:ext cx="97560" cy="166680"/>
              </p14:xfrm>
            </p:contentPart>
          </mc:Choice>
          <mc:Fallback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E5FD33DB-472D-8152-6998-32D3413D6FE1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11120897" y="3448887"/>
                  <a:ext cx="109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85E6DD7-175F-4D30-2060-E6C843F0B62C}"/>
                    </a:ext>
                  </a:extLst>
                </p14:cNvPr>
                <p14:cNvContentPartPr/>
                <p14:nvPr/>
              </p14:nvContentPartPr>
              <p14:xfrm>
                <a:off x="11279657" y="3473007"/>
                <a:ext cx="107640" cy="198360"/>
              </p14:xfrm>
            </p:contentPart>
          </mc:Choice>
          <mc:Fallback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85E6DD7-175F-4D30-2060-E6C843F0B62C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11273537" y="3466887"/>
                  <a:ext cx="1198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4" name="Group 773">
            <a:extLst>
              <a:ext uri="{FF2B5EF4-FFF2-40B4-BE49-F238E27FC236}">
                <a16:creationId xmlns:a16="http://schemas.microsoft.com/office/drawing/2014/main" id="{477DBCCB-B8B6-BEAF-E83E-C57C9BDB9C3E}"/>
              </a:ext>
            </a:extLst>
          </p:cNvPr>
          <p:cNvGrpSpPr/>
          <p:nvPr/>
        </p:nvGrpSpPr>
        <p:grpSpPr>
          <a:xfrm>
            <a:off x="8731577" y="3257727"/>
            <a:ext cx="2042640" cy="506160"/>
            <a:chOff x="8731577" y="3257727"/>
            <a:chExt cx="204264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C21769C5-8136-0DDA-4836-24EEBBCD83C7}"/>
                    </a:ext>
                  </a:extLst>
                </p14:cNvPr>
                <p14:cNvContentPartPr/>
                <p14:nvPr/>
              </p14:nvContentPartPr>
              <p14:xfrm>
                <a:off x="8731577" y="3508287"/>
                <a:ext cx="20880" cy="146520"/>
              </p14:xfrm>
            </p:contentPart>
          </mc:Choice>
          <mc:Fallback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C21769C5-8136-0DDA-4836-24EEBBCD83C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8725457" y="3502167"/>
                  <a:ext cx="3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44AC0E6-F654-4C78-7CA4-405BE59DADEE}"/>
                    </a:ext>
                  </a:extLst>
                </p14:cNvPr>
                <p14:cNvContentPartPr/>
                <p14:nvPr/>
              </p14:nvContentPartPr>
              <p14:xfrm>
                <a:off x="8826977" y="3518367"/>
                <a:ext cx="192960" cy="159120"/>
              </p14:xfrm>
            </p:contentPart>
          </mc:Choice>
          <mc:Fallback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44AC0E6-F654-4C78-7CA4-405BE59DADEE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8820857" y="3512247"/>
                  <a:ext cx="205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DBD97F0D-A795-AF7E-D0CD-30D6F36EC26F}"/>
                    </a:ext>
                  </a:extLst>
                </p14:cNvPr>
                <p14:cNvContentPartPr/>
                <p14:nvPr/>
              </p14:nvContentPartPr>
              <p14:xfrm>
                <a:off x="8875577" y="3561207"/>
                <a:ext cx="108720" cy="144000"/>
              </p14:xfrm>
            </p:contentPart>
          </mc:Choice>
          <mc:Fallback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DBD97F0D-A795-AF7E-D0CD-30D6F36EC26F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8869457" y="3555087"/>
                  <a:ext cx="120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6A994ED0-07FE-678E-CC12-B76D2CA79784}"/>
                    </a:ext>
                  </a:extLst>
                </p14:cNvPr>
                <p14:cNvContentPartPr/>
                <p14:nvPr/>
              </p14:nvContentPartPr>
              <p14:xfrm>
                <a:off x="9258257" y="3510807"/>
                <a:ext cx="17280" cy="136440"/>
              </p14:xfrm>
            </p:contentPart>
          </mc:Choice>
          <mc:Fallback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6A994ED0-07FE-678E-CC12-B76D2CA79784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9252137" y="3504687"/>
                  <a:ext cx="29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C34C97BC-2D69-A5EB-A332-DB7CC7FF6903}"/>
                    </a:ext>
                  </a:extLst>
                </p14:cNvPr>
                <p14:cNvContentPartPr/>
                <p14:nvPr/>
              </p14:nvContentPartPr>
              <p14:xfrm>
                <a:off x="9342497" y="3462927"/>
                <a:ext cx="123840" cy="10440"/>
              </p14:xfrm>
            </p:contentPart>
          </mc:Choice>
          <mc:Fallback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C34C97BC-2D69-A5EB-A332-DB7CC7FF6903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9336377" y="3456807"/>
                  <a:ext cx="136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F079534A-FE58-CF66-B7B9-85A2E8EF3B5C}"/>
                    </a:ext>
                  </a:extLst>
                </p14:cNvPr>
                <p14:cNvContentPartPr/>
                <p14:nvPr/>
              </p14:nvContentPartPr>
              <p14:xfrm>
                <a:off x="9374177" y="3485607"/>
                <a:ext cx="107640" cy="225000"/>
              </p14:xfrm>
            </p:contentPart>
          </mc:Choice>
          <mc:Fallback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F079534A-FE58-CF66-B7B9-85A2E8EF3B5C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9368057" y="3479487"/>
                  <a:ext cx="119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AB9BC81-549A-2FA2-0DE0-DAF83D809561}"/>
                    </a:ext>
                  </a:extLst>
                </p14:cNvPr>
                <p14:cNvContentPartPr/>
                <p14:nvPr/>
              </p14:nvContentPartPr>
              <p14:xfrm>
                <a:off x="9792857" y="3470487"/>
                <a:ext cx="20880" cy="194400"/>
              </p14:xfrm>
            </p:contentPart>
          </mc:Choice>
          <mc:Fallback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AB9BC81-549A-2FA2-0DE0-DAF83D809561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9786737" y="3464367"/>
                  <a:ext cx="33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57C0F9EB-DD9A-1C39-73E3-4010C3F46C98}"/>
                    </a:ext>
                  </a:extLst>
                </p14:cNvPr>
                <p14:cNvContentPartPr/>
                <p14:nvPr/>
              </p14:nvContentPartPr>
              <p14:xfrm>
                <a:off x="9867377" y="3424407"/>
                <a:ext cx="145440" cy="292320"/>
              </p14:xfrm>
            </p:contentPart>
          </mc:Choice>
          <mc:Fallback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57C0F9EB-DD9A-1C39-73E3-4010C3F46C98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9861257" y="3418287"/>
                  <a:ext cx="157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3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DA62A05C-4E31-FEB5-8C71-F7C1208E69C8}"/>
                    </a:ext>
                  </a:extLst>
                </p14:cNvPr>
                <p14:cNvContentPartPr/>
                <p14:nvPr/>
              </p14:nvContentPartPr>
              <p14:xfrm>
                <a:off x="9949817" y="3581367"/>
                <a:ext cx="116280" cy="38160"/>
              </p14:xfrm>
            </p:contentPart>
          </mc:Choice>
          <mc:Fallback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DA62A05C-4E31-FEB5-8C71-F7C1208E69C8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9943697" y="3575247"/>
                  <a:ext cx="128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5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59C32961-77C0-A32A-D5DE-5C03D63B9763}"/>
                    </a:ext>
                  </a:extLst>
                </p14:cNvPr>
                <p14:cNvContentPartPr/>
                <p14:nvPr/>
              </p14:nvContentPartPr>
              <p14:xfrm>
                <a:off x="10356977" y="3379407"/>
                <a:ext cx="179280" cy="26532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59C32961-77C0-A32A-D5DE-5C03D63B9763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10350857" y="3373287"/>
                  <a:ext cx="191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7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A8294E49-12D3-AA9F-9AEB-C23C368E8E26}"/>
                    </a:ext>
                  </a:extLst>
                </p14:cNvPr>
                <p14:cNvContentPartPr/>
                <p14:nvPr/>
              </p14:nvContentPartPr>
              <p14:xfrm>
                <a:off x="10624097" y="3452487"/>
                <a:ext cx="360" cy="204840"/>
              </p14:xfrm>
            </p:contentPart>
          </mc:Choice>
          <mc:Fallback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A8294E49-12D3-AA9F-9AEB-C23C368E8E26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10617977" y="3446367"/>
                  <a:ext cx="12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9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109C9156-BB43-B294-5422-E1888E232BE9}"/>
                    </a:ext>
                  </a:extLst>
                </p14:cNvPr>
                <p14:cNvContentPartPr/>
                <p14:nvPr/>
              </p14:nvContentPartPr>
              <p14:xfrm>
                <a:off x="10221257" y="3268527"/>
                <a:ext cx="552960" cy="495360"/>
              </p14:xfrm>
            </p:contentPart>
          </mc:Choice>
          <mc:Fallback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109C9156-BB43-B294-5422-E1888E232BE9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0215137" y="3262407"/>
                  <a:ext cx="565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1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B0D4BDC-4179-A7C4-6F2B-43ABC290D6CE}"/>
                    </a:ext>
                  </a:extLst>
                </p14:cNvPr>
                <p14:cNvContentPartPr/>
                <p14:nvPr/>
              </p14:nvContentPartPr>
              <p14:xfrm>
                <a:off x="9738497" y="3257727"/>
                <a:ext cx="451080" cy="495360"/>
              </p14:xfrm>
            </p:contentPart>
          </mc:Choice>
          <mc:Fallback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B0D4BDC-4179-A7C4-6F2B-43ABC290D6CE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9732377" y="3251607"/>
                  <a:ext cx="4633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3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B59C1072-3FCE-D303-C053-3184B85800A3}"/>
                    </a:ext>
                  </a:extLst>
                </p14:cNvPr>
                <p14:cNvContentPartPr/>
                <p14:nvPr/>
              </p14:nvContentPartPr>
              <p14:xfrm>
                <a:off x="9109937" y="3316047"/>
                <a:ext cx="461160" cy="437400"/>
              </p14:xfrm>
            </p:contentPart>
          </mc:Choice>
          <mc:Fallback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B59C1072-3FCE-D303-C053-3184B85800A3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9103817" y="3309927"/>
                  <a:ext cx="47340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51BE5518-32F7-84A4-2204-4AF6F0F9C909}"/>
              </a:ext>
            </a:extLst>
          </p:cNvPr>
          <p:cNvGrpSpPr/>
          <p:nvPr/>
        </p:nvGrpSpPr>
        <p:grpSpPr>
          <a:xfrm>
            <a:off x="7020857" y="3338727"/>
            <a:ext cx="1298160" cy="435240"/>
            <a:chOff x="7020857" y="3338727"/>
            <a:chExt cx="129816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4B2A17C6-8A42-DA1C-DEFE-040C9DECD940}"/>
                    </a:ext>
                  </a:extLst>
                </p14:cNvPr>
                <p14:cNvContentPartPr/>
                <p14:nvPr/>
              </p14:nvContentPartPr>
              <p14:xfrm>
                <a:off x="7020857" y="3437367"/>
                <a:ext cx="154440" cy="219960"/>
              </p14:xfrm>
            </p:contentPart>
          </mc:Choice>
          <mc:Fallback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4B2A17C6-8A42-DA1C-DEFE-040C9DECD940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7014737" y="3431247"/>
                  <a:ext cx="166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5E19C0D7-0871-8B44-D020-9D51043984C9}"/>
                    </a:ext>
                  </a:extLst>
                </p14:cNvPr>
                <p14:cNvContentPartPr/>
                <p14:nvPr/>
              </p14:nvContentPartPr>
              <p14:xfrm>
                <a:off x="7066937" y="3561207"/>
                <a:ext cx="65880" cy="144000"/>
              </p14:xfrm>
            </p:contentPart>
          </mc:Choice>
          <mc:Fallback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5E19C0D7-0871-8B44-D020-9D51043984C9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7060817" y="3555087"/>
                  <a:ext cx="78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E9C92AB7-CEEE-A1F1-76B1-2538449A468A}"/>
                    </a:ext>
                  </a:extLst>
                </p14:cNvPr>
                <p14:cNvContentPartPr/>
                <p14:nvPr/>
              </p14:nvContentPartPr>
              <p14:xfrm>
                <a:off x="7365737" y="3563727"/>
                <a:ext cx="7920" cy="138960"/>
              </p14:xfrm>
            </p:contentPart>
          </mc:Choice>
          <mc:Fallback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E9C92AB7-CEEE-A1F1-76B1-2538449A468A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7359617" y="3557607"/>
                  <a:ext cx="20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86552364-1BD4-E750-2F0E-8B59B6FEDA8B}"/>
                    </a:ext>
                  </a:extLst>
                </p14:cNvPr>
                <p14:cNvContentPartPr/>
                <p14:nvPr/>
              </p14:nvContentPartPr>
              <p14:xfrm>
                <a:off x="7503977" y="3586407"/>
                <a:ext cx="7920" cy="121320"/>
              </p14:xfrm>
            </p:contentPart>
          </mc:Choice>
          <mc:Fallback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86552364-1BD4-E750-2F0E-8B59B6FEDA8B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497857" y="3580287"/>
                  <a:ext cx="20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B25C7185-DEDE-77D3-77EC-D2586831C928}"/>
                    </a:ext>
                  </a:extLst>
                </p14:cNvPr>
                <p14:cNvContentPartPr/>
                <p14:nvPr/>
              </p14:nvContentPartPr>
              <p14:xfrm>
                <a:off x="7916897" y="3528447"/>
                <a:ext cx="32040" cy="176760"/>
              </p14:xfrm>
            </p:contentPart>
          </mc:Choice>
          <mc:Fallback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B25C7185-DEDE-77D3-77EC-D2586831C928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7910777" y="3522327"/>
                  <a:ext cx="44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1F1039C4-1793-1F77-3170-AF02099AAB80}"/>
                    </a:ext>
                  </a:extLst>
                </p14:cNvPr>
                <p14:cNvContentPartPr/>
                <p14:nvPr/>
              </p14:nvContentPartPr>
              <p14:xfrm>
                <a:off x="8012297" y="3530967"/>
                <a:ext cx="185400" cy="149400"/>
              </p14:xfrm>
            </p:contentPart>
          </mc:Choice>
          <mc:Fallback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1F1039C4-1793-1F77-3170-AF02099AAB80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8006177" y="3524847"/>
                  <a:ext cx="197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49F372EF-20C5-31D9-EF74-64A706C26815}"/>
                    </a:ext>
                  </a:extLst>
                </p14:cNvPr>
                <p14:cNvContentPartPr/>
                <p14:nvPr/>
              </p14:nvContentPartPr>
              <p14:xfrm>
                <a:off x="7800257" y="3338727"/>
                <a:ext cx="518760" cy="426960"/>
              </p14:xfrm>
            </p:contentPart>
          </mc:Choice>
          <mc:Fallback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49F372EF-20C5-31D9-EF74-64A706C26815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7794137" y="3332607"/>
                  <a:ext cx="5310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D1EE6BFD-9275-4B5C-0A90-DB011DB3044D}"/>
                    </a:ext>
                  </a:extLst>
                </p14:cNvPr>
                <p14:cNvContentPartPr/>
                <p14:nvPr/>
              </p14:nvContentPartPr>
              <p14:xfrm>
                <a:off x="7277177" y="3369327"/>
                <a:ext cx="439200" cy="404640"/>
              </p14:xfrm>
            </p:contentPart>
          </mc:Choice>
          <mc:Fallback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D1EE6BFD-9275-4B5C-0A90-DB011DB3044D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7271057" y="3363207"/>
                  <a:ext cx="451440" cy="41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1">
            <p14:nvContentPartPr>
              <p14:cNvPr id="778" name="Ink 777">
                <a:extLst>
                  <a:ext uri="{FF2B5EF4-FFF2-40B4-BE49-F238E27FC236}">
                    <a16:creationId xmlns:a16="http://schemas.microsoft.com/office/drawing/2014/main" id="{4DE19681-E636-BCFF-311D-4DAD578E4A5B}"/>
                  </a:ext>
                </a:extLst>
              </p14:cNvPr>
              <p14:cNvContentPartPr/>
              <p14:nvPr/>
            </p14:nvContentPartPr>
            <p14:xfrm>
              <a:off x="6999977" y="3561927"/>
              <a:ext cx="4253400" cy="107640"/>
            </p14:xfrm>
          </p:contentPart>
        </mc:Choice>
        <mc:Fallback>
          <p:pic>
            <p:nvPicPr>
              <p:cNvPr id="778" name="Ink 777">
                <a:extLst>
                  <a:ext uri="{FF2B5EF4-FFF2-40B4-BE49-F238E27FC236}">
                    <a16:creationId xmlns:a16="http://schemas.microsoft.com/office/drawing/2014/main" id="{4DE19681-E636-BCFF-311D-4DAD578E4A5B}"/>
                  </a:ext>
                </a:extLst>
              </p:cNvPr>
              <p:cNvPicPr/>
              <p:nvPr/>
            </p:nvPicPr>
            <p:blipFill>
              <a:blip r:embed="rId1032"/>
              <a:stretch>
                <a:fillRect/>
              </a:stretch>
            </p:blipFill>
            <p:spPr>
              <a:xfrm>
                <a:off x="6963977" y="3489927"/>
                <a:ext cx="432504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6" name="Group 785">
            <a:extLst>
              <a:ext uri="{FF2B5EF4-FFF2-40B4-BE49-F238E27FC236}">
                <a16:creationId xmlns:a16="http://schemas.microsoft.com/office/drawing/2014/main" id="{73040374-D86B-0940-C0C8-E791962A2F33}"/>
              </a:ext>
            </a:extLst>
          </p:cNvPr>
          <p:cNvGrpSpPr/>
          <p:nvPr/>
        </p:nvGrpSpPr>
        <p:grpSpPr>
          <a:xfrm>
            <a:off x="9078977" y="4723287"/>
            <a:ext cx="508320" cy="296280"/>
            <a:chOff x="9078977" y="4723287"/>
            <a:chExt cx="50832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B05F65AC-8BAE-4C00-D80E-84111D8B54F5}"/>
                    </a:ext>
                  </a:extLst>
                </p14:cNvPr>
                <p14:cNvContentPartPr/>
                <p14:nvPr/>
              </p14:nvContentPartPr>
              <p14:xfrm>
                <a:off x="9099497" y="4723287"/>
                <a:ext cx="184680" cy="6120"/>
              </p14:xfrm>
            </p:contentPart>
          </mc:Choice>
          <mc:Fallback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B05F65AC-8BAE-4C00-D80E-84111D8B54F5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9093377" y="4717167"/>
                  <a:ext cx="196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27BC6529-B37E-01AC-44B4-57D052588242}"/>
                    </a:ext>
                  </a:extLst>
                </p14:cNvPr>
                <p14:cNvContentPartPr/>
                <p14:nvPr/>
              </p14:nvContentPartPr>
              <p14:xfrm>
                <a:off x="9078977" y="4734087"/>
                <a:ext cx="208080" cy="285480"/>
              </p14:xfrm>
            </p:contentPart>
          </mc:Choice>
          <mc:Fallback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27BC6529-B37E-01AC-44B4-57D052588242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9072857" y="4727967"/>
                  <a:ext cx="220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04F5BE20-C318-A623-0A3C-BAF3658E3102}"/>
                    </a:ext>
                  </a:extLst>
                </p14:cNvPr>
                <p14:cNvContentPartPr/>
                <p14:nvPr/>
              </p14:nvContentPartPr>
              <p14:xfrm>
                <a:off x="9437897" y="4812207"/>
                <a:ext cx="149400" cy="20520"/>
              </p14:xfrm>
            </p:contentPart>
          </mc:Choice>
          <mc:Fallback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04F5BE20-C318-A623-0A3C-BAF3658E3102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9431777" y="4806087"/>
                  <a:ext cx="161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5E055C37-8468-FD3A-28B1-7ACA2E3B963F}"/>
                    </a:ext>
                  </a:extLst>
                </p14:cNvPr>
                <p14:cNvContentPartPr/>
                <p14:nvPr/>
              </p14:nvContentPartPr>
              <p14:xfrm>
                <a:off x="9454457" y="4910487"/>
                <a:ext cx="129240" cy="360"/>
              </p14:xfrm>
            </p:contentPart>
          </mc:Choice>
          <mc:Fallback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5E055C37-8468-FD3A-28B1-7ACA2E3B963F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9448337" y="4904367"/>
                  <a:ext cx="141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A00E01BA-BF7D-DAD2-F360-1CD96F5A2AAE}"/>
              </a:ext>
            </a:extLst>
          </p:cNvPr>
          <p:cNvGrpSpPr/>
          <p:nvPr/>
        </p:nvGrpSpPr>
        <p:grpSpPr>
          <a:xfrm>
            <a:off x="9798257" y="4741647"/>
            <a:ext cx="334800" cy="280440"/>
            <a:chOff x="9798257" y="4741647"/>
            <a:chExt cx="3348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B0C1C1A6-A906-371E-A2CC-E8D4A00591D8}"/>
                    </a:ext>
                  </a:extLst>
                </p14:cNvPr>
                <p14:cNvContentPartPr/>
                <p14:nvPr/>
              </p14:nvContentPartPr>
              <p14:xfrm>
                <a:off x="9798257" y="4741647"/>
                <a:ext cx="168480" cy="225000"/>
              </p14:xfrm>
            </p:contentPart>
          </mc:Choice>
          <mc:Fallback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B0C1C1A6-A906-371E-A2CC-E8D4A00591D8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9792137" y="4735527"/>
                  <a:ext cx="180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E6F652A2-D79F-61EE-6578-F4DE33F25CBE}"/>
                    </a:ext>
                  </a:extLst>
                </p14:cNvPr>
                <p14:cNvContentPartPr/>
                <p14:nvPr/>
              </p14:nvContentPartPr>
              <p14:xfrm>
                <a:off x="10024337" y="4776927"/>
                <a:ext cx="17280" cy="245160"/>
              </p14:xfrm>
            </p:contentPart>
          </mc:Choice>
          <mc:Fallback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E6F652A2-D79F-61EE-6578-F4DE33F25CBE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0018217" y="4770807"/>
                  <a:ext cx="29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E8C2A7E5-36E3-A0F7-06A7-63775D7DA55D}"/>
                    </a:ext>
                  </a:extLst>
                </p14:cNvPr>
                <p14:cNvContentPartPr/>
                <p14:nvPr/>
              </p14:nvContentPartPr>
              <p14:xfrm>
                <a:off x="10004177" y="4777287"/>
                <a:ext cx="128880" cy="244440"/>
              </p14:xfrm>
            </p:contentPart>
          </mc:Choice>
          <mc:Fallback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E8C2A7E5-36E3-A0F7-06A7-63775D7DA55D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998057" y="4771167"/>
                  <a:ext cx="141120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544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FEE1A-F324-1B47-5A9A-9931934C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2" y="176497"/>
            <a:ext cx="866896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D9C0-7E58-B676-CB70-8B4280282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76608D5-9219-2FD4-7F6A-D79F4B038F2A}"/>
              </a:ext>
            </a:extLst>
          </p:cNvPr>
          <p:cNvGrpSpPr/>
          <p:nvPr/>
        </p:nvGrpSpPr>
        <p:grpSpPr>
          <a:xfrm>
            <a:off x="545897" y="318546"/>
            <a:ext cx="2169720" cy="338760"/>
            <a:chOff x="545897" y="318546"/>
            <a:chExt cx="216972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CC9FDD-4F2B-B4B2-ED6B-29F7A9055527}"/>
                    </a:ext>
                  </a:extLst>
                </p14:cNvPr>
                <p14:cNvContentPartPr/>
                <p14:nvPr/>
              </p14:nvContentPartPr>
              <p14:xfrm>
                <a:off x="545897" y="335466"/>
                <a:ext cx="105120" cy="321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CC9FDD-4F2B-B4B2-ED6B-29F7A90555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9777" y="329346"/>
                  <a:ext cx="117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DF1535-4258-2A5E-C7F1-FE65C38874B7}"/>
                    </a:ext>
                  </a:extLst>
                </p14:cNvPr>
                <p14:cNvContentPartPr/>
                <p14:nvPr/>
              </p14:nvContentPartPr>
              <p14:xfrm>
                <a:off x="637697" y="500346"/>
                <a:ext cx="286200" cy="11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DF1535-4258-2A5E-C7F1-FE65C38874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577" y="494226"/>
                  <a:ext cx="298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D6BF54-C53E-6565-7B2D-0C9C4901B657}"/>
                    </a:ext>
                  </a:extLst>
                </p14:cNvPr>
                <p14:cNvContentPartPr/>
                <p14:nvPr/>
              </p14:nvContentPartPr>
              <p14:xfrm>
                <a:off x="874937" y="437346"/>
                <a:ext cx="33840" cy="204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D6BF54-C53E-6565-7B2D-0C9C4901B6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8817" y="431226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D3BF1A-E3DB-297B-E1FB-9B75409473A9}"/>
                    </a:ext>
                  </a:extLst>
                </p14:cNvPr>
                <p14:cNvContentPartPr/>
                <p14:nvPr/>
              </p14:nvContentPartPr>
              <p14:xfrm>
                <a:off x="953417" y="497826"/>
                <a:ext cx="194760" cy="106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D3BF1A-E3DB-297B-E1FB-9B75409473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297" y="491706"/>
                  <a:ext cx="207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C88136-1C41-D8B8-20E8-A4AC15115815}"/>
                    </a:ext>
                  </a:extLst>
                </p14:cNvPr>
                <p14:cNvContentPartPr/>
                <p14:nvPr/>
              </p14:nvContentPartPr>
              <p14:xfrm>
                <a:off x="1197497" y="492786"/>
                <a:ext cx="193680" cy="10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C88136-1C41-D8B8-20E8-A4AC151158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1377" y="486666"/>
                  <a:ext cx="205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D185CA-3872-D64C-738B-1BADDC520D2B}"/>
                    </a:ext>
                  </a:extLst>
                </p14:cNvPr>
                <p14:cNvContentPartPr/>
                <p14:nvPr/>
              </p14:nvContentPartPr>
              <p14:xfrm>
                <a:off x="1325297" y="462546"/>
                <a:ext cx="194760" cy="1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D185CA-3872-D64C-738B-1BADDC520D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177" y="456426"/>
                  <a:ext cx="207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5870FF-75C6-5AE1-F3E9-DBF6E97B7C82}"/>
                    </a:ext>
                  </a:extLst>
                </p14:cNvPr>
                <p14:cNvContentPartPr/>
                <p14:nvPr/>
              </p14:nvContentPartPr>
              <p14:xfrm>
                <a:off x="1435457" y="442386"/>
                <a:ext cx="41400" cy="164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5870FF-75C6-5AE1-F3E9-DBF6E97B7C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9337" y="436266"/>
                  <a:ext cx="53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347753-583E-8B03-6C85-6FB563089E22}"/>
                    </a:ext>
                  </a:extLst>
                </p14:cNvPr>
                <p14:cNvContentPartPr/>
                <p14:nvPr/>
              </p14:nvContentPartPr>
              <p14:xfrm>
                <a:off x="1504577" y="422226"/>
                <a:ext cx="116280" cy="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347753-583E-8B03-6C85-6FB563089E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8457" y="416106"/>
                  <a:ext cx="128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743B66-9FFB-8A8F-1A4E-F9E19FC9A9B2}"/>
                    </a:ext>
                  </a:extLst>
                </p14:cNvPr>
                <p14:cNvContentPartPr/>
                <p14:nvPr/>
              </p14:nvContentPartPr>
              <p14:xfrm>
                <a:off x="1569737" y="507906"/>
                <a:ext cx="20880" cy="5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743B66-9FFB-8A8F-1A4E-F9E19FC9A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3617" y="501786"/>
                  <a:ext cx="33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FAB540-7CA7-671B-8E51-F6A434FB5496}"/>
                    </a:ext>
                  </a:extLst>
                </p14:cNvPr>
                <p14:cNvContentPartPr/>
                <p14:nvPr/>
              </p14:nvContentPartPr>
              <p14:xfrm>
                <a:off x="1700777" y="505386"/>
                <a:ext cx="67680" cy="76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FAB540-7CA7-671B-8E51-F6A434FB54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4657" y="499266"/>
                  <a:ext cx="79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5A26BE-2976-D925-227B-032036139FD6}"/>
                    </a:ext>
                  </a:extLst>
                </p14:cNvPr>
                <p14:cNvContentPartPr/>
                <p14:nvPr/>
              </p14:nvContentPartPr>
              <p14:xfrm>
                <a:off x="1833257" y="490266"/>
                <a:ext cx="163080" cy="52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5A26BE-2976-D925-227B-032036139F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27137" y="484146"/>
                  <a:ext cx="175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330D25-B662-2C6C-E478-A8F39A1165FB}"/>
                    </a:ext>
                  </a:extLst>
                </p14:cNvPr>
                <p14:cNvContentPartPr/>
                <p14:nvPr/>
              </p14:nvContentPartPr>
              <p14:xfrm>
                <a:off x="2037017" y="318546"/>
                <a:ext cx="144000" cy="28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330D25-B662-2C6C-E478-A8F39A1165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30897" y="312426"/>
                  <a:ext cx="156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454677-F921-54E1-2CAC-632723D6E004}"/>
                    </a:ext>
                  </a:extLst>
                </p14:cNvPr>
                <p14:cNvContentPartPr/>
                <p14:nvPr/>
              </p14:nvContentPartPr>
              <p14:xfrm>
                <a:off x="2220617" y="480186"/>
                <a:ext cx="104760" cy="9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454677-F921-54E1-2CAC-632723D6E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4497" y="474066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D58F7D-7F0F-7714-98A4-DD0EA1BEF4AD}"/>
                    </a:ext>
                  </a:extLst>
                </p14:cNvPr>
                <p14:cNvContentPartPr/>
                <p14:nvPr/>
              </p14:nvContentPartPr>
              <p14:xfrm>
                <a:off x="2326457" y="485226"/>
                <a:ext cx="129240" cy="73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D58F7D-7F0F-7714-98A4-DD0EA1BEF4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20337" y="479106"/>
                  <a:ext cx="141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431717-1EA7-C58D-3481-494A2C2C13E4}"/>
                    </a:ext>
                  </a:extLst>
                </p14:cNvPr>
                <p14:cNvContentPartPr/>
                <p14:nvPr/>
              </p14:nvContentPartPr>
              <p14:xfrm>
                <a:off x="2474057" y="462546"/>
                <a:ext cx="172080" cy="1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431717-1EA7-C58D-3481-494A2C2C13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67937" y="456426"/>
                  <a:ext cx="184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48BB62-443B-766A-C827-71A0A413030C}"/>
                    </a:ext>
                  </a:extLst>
                </p14:cNvPr>
                <p14:cNvContentPartPr/>
                <p14:nvPr/>
              </p14:nvContentPartPr>
              <p14:xfrm>
                <a:off x="2568377" y="419706"/>
                <a:ext cx="147240" cy="20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48BB62-443B-766A-C827-71A0A41303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62257" y="413586"/>
                  <a:ext cx="1594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36CEE-ED9F-06C0-EAF4-987275D8FDC9}"/>
              </a:ext>
            </a:extLst>
          </p:cNvPr>
          <p:cNvGrpSpPr/>
          <p:nvPr/>
        </p:nvGrpSpPr>
        <p:grpSpPr>
          <a:xfrm>
            <a:off x="695657" y="1097946"/>
            <a:ext cx="418680" cy="252720"/>
            <a:chOff x="695657" y="1097946"/>
            <a:chExt cx="41868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9FE0E3-E725-6B85-6A43-D39F440E934C}"/>
                    </a:ext>
                  </a:extLst>
                </p14:cNvPr>
                <p14:cNvContentPartPr/>
                <p14:nvPr/>
              </p14:nvContentPartPr>
              <p14:xfrm>
                <a:off x="695657" y="1133586"/>
                <a:ext cx="227880" cy="15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9FE0E3-E725-6B85-6A43-D39F440E93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9537" y="1127466"/>
                  <a:ext cx="24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9D07AA-5176-C1FB-7F87-DF713F25F0A5}"/>
                    </a:ext>
                  </a:extLst>
                </p14:cNvPr>
                <p14:cNvContentPartPr/>
                <p14:nvPr/>
              </p14:nvContentPartPr>
              <p14:xfrm>
                <a:off x="808337" y="1133586"/>
                <a:ext cx="12600" cy="217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9D07AA-5176-C1FB-7F87-DF713F25F0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2217" y="1127466"/>
                  <a:ext cx="24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E604DB-3D14-29D2-E1D7-C035B38098E5}"/>
                    </a:ext>
                  </a:extLst>
                </p14:cNvPr>
                <p14:cNvContentPartPr/>
                <p14:nvPr/>
              </p14:nvContentPartPr>
              <p14:xfrm>
                <a:off x="966377" y="1097946"/>
                <a:ext cx="147960" cy="22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E604DB-3D14-29D2-E1D7-C035B38098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0257" y="1091826"/>
                  <a:ext cx="16020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2AC193-FAF9-74B0-1B9E-D501292ECC6C}"/>
                  </a:ext>
                </a:extLst>
              </p14:cNvPr>
              <p14:cNvContentPartPr/>
              <p14:nvPr/>
            </p14:nvContentPartPr>
            <p14:xfrm>
              <a:off x="3786617" y="1007226"/>
              <a:ext cx="14400" cy="184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2AC193-FAF9-74B0-1B9E-D501292ECC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80497" y="1001106"/>
                <a:ext cx="266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A958656-9339-11B6-CD8A-F3AD20FDAAD6}"/>
                  </a:ext>
                </a:extLst>
              </p14:cNvPr>
              <p14:cNvContentPartPr/>
              <p14:nvPr/>
            </p14:nvContentPartPr>
            <p14:xfrm>
              <a:off x="3963377" y="1002186"/>
              <a:ext cx="28440" cy="196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A958656-9339-11B6-CD8A-F3AD20FDA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57257" y="996066"/>
                <a:ext cx="406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2962CB6-D07B-ACDA-10DD-E3F5A81635AD}"/>
              </a:ext>
            </a:extLst>
          </p:cNvPr>
          <p:cNvGrpSpPr/>
          <p:nvPr/>
        </p:nvGrpSpPr>
        <p:grpSpPr>
          <a:xfrm>
            <a:off x="4280537" y="969426"/>
            <a:ext cx="265320" cy="261000"/>
            <a:chOff x="4280537" y="969426"/>
            <a:chExt cx="2653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9DD051-BE2E-9FD6-A696-6D4541D6105B}"/>
                    </a:ext>
                  </a:extLst>
                </p14:cNvPr>
                <p14:cNvContentPartPr/>
                <p14:nvPr/>
              </p14:nvContentPartPr>
              <p14:xfrm>
                <a:off x="4280537" y="969426"/>
                <a:ext cx="154440" cy="261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9DD051-BE2E-9FD6-A696-6D4541D610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4417" y="963306"/>
                  <a:ext cx="166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943DCC-62F4-08B7-DF37-FFFD8B0DD61A}"/>
                    </a:ext>
                  </a:extLst>
                </p14:cNvPr>
                <p14:cNvContentPartPr/>
                <p14:nvPr/>
              </p14:nvContentPartPr>
              <p14:xfrm>
                <a:off x="4535057" y="1039986"/>
                <a:ext cx="10800" cy="189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943DCC-62F4-08B7-DF37-FFFD8B0DD6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28937" y="1033866"/>
                  <a:ext cx="2304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C73281-3448-5E7D-03D7-C6936FFBD8D5}"/>
              </a:ext>
            </a:extLst>
          </p:cNvPr>
          <p:cNvGrpSpPr/>
          <p:nvPr/>
        </p:nvGrpSpPr>
        <p:grpSpPr>
          <a:xfrm>
            <a:off x="4982177" y="966906"/>
            <a:ext cx="268920" cy="297720"/>
            <a:chOff x="4982177" y="966906"/>
            <a:chExt cx="26892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2C4FAE-0C3D-5977-D6C1-E6C81080C052}"/>
                    </a:ext>
                  </a:extLst>
                </p14:cNvPr>
                <p14:cNvContentPartPr/>
                <p14:nvPr/>
              </p14:nvContentPartPr>
              <p14:xfrm>
                <a:off x="4982177" y="974466"/>
                <a:ext cx="14760" cy="214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2C4FAE-0C3D-5977-D6C1-E6C81080C0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76057" y="968346"/>
                  <a:ext cx="27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8A3295-4936-55EE-04CE-0246EB907F20}"/>
                    </a:ext>
                  </a:extLst>
                </p14:cNvPr>
                <p14:cNvContentPartPr/>
                <p14:nvPr/>
              </p14:nvContentPartPr>
              <p14:xfrm>
                <a:off x="5117897" y="966906"/>
                <a:ext cx="133200" cy="232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8A3295-4936-55EE-04CE-0246EB907F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1777" y="960786"/>
                  <a:ext cx="145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18693A-2DD0-3C4C-CADB-16B188592DF1}"/>
                    </a:ext>
                  </a:extLst>
                </p14:cNvPr>
                <p14:cNvContentPartPr/>
                <p14:nvPr/>
              </p14:nvContentPartPr>
              <p14:xfrm>
                <a:off x="5050577" y="1072746"/>
                <a:ext cx="172080" cy="19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18693A-2DD0-3C4C-CADB-16B188592D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4457" y="1066626"/>
                  <a:ext cx="1843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1D27979-72AA-E36B-2B10-9CCD5CD11456}"/>
                  </a:ext>
                </a:extLst>
              </p14:cNvPr>
              <p14:cNvContentPartPr/>
              <p14:nvPr/>
            </p14:nvContentPartPr>
            <p14:xfrm>
              <a:off x="3185777" y="880866"/>
              <a:ext cx="221040" cy="421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1D27979-72AA-E36B-2B10-9CCD5CD114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79657" y="874746"/>
                <a:ext cx="233280" cy="43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5C60160-B6A9-CD5F-D36F-3732035225C6}"/>
              </a:ext>
            </a:extLst>
          </p:cNvPr>
          <p:cNvGrpSpPr/>
          <p:nvPr/>
        </p:nvGrpSpPr>
        <p:grpSpPr>
          <a:xfrm>
            <a:off x="3203057" y="825786"/>
            <a:ext cx="323280" cy="497160"/>
            <a:chOff x="3203057" y="825786"/>
            <a:chExt cx="32328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C192E1-4A0B-83DD-DFBE-EAF1CA7E2DE9}"/>
                    </a:ext>
                  </a:extLst>
                </p14:cNvPr>
                <p14:cNvContentPartPr/>
                <p14:nvPr/>
              </p14:nvContentPartPr>
              <p14:xfrm>
                <a:off x="3305657" y="994626"/>
                <a:ext cx="125640" cy="164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C192E1-4A0B-83DD-DFBE-EAF1CA7E2D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9537" y="988506"/>
                  <a:ext cx="137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47659C-CB7E-270B-46C4-9CF318B65F32}"/>
                    </a:ext>
                  </a:extLst>
                </p14:cNvPr>
                <p14:cNvContentPartPr/>
                <p14:nvPr/>
              </p14:nvContentPartPr>
              <p14:xfrm>
                <a:off x="3294497" y="1047546"/>
                <a:ext cx="135000" cy="169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47659C-CB7E-270B-46C4-9CF318B65F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8377" y="1041426"/>
                  <a:ext cx="147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1F65262-BADC-0F2A-41E4-3AFD506D3355}"/>
                    </a:ext>
                  </a:extLst>
                </p14:cNvPr>
                <p14:cNvContentPartPr/>
                <p14:nvPr/>
              </p14:nvContentPartPr>
              <p14:xfrm>
                <a:off x="3391697" y="876186"/>
                <a:ext cx="5760" cy="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1F65262-BADC-0F2A-41E4-3AFD506D33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85577" y="870066"/>
                  <a:ext cx="18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523959-ADAD-84DD-CD5B-E3FC01FCE180}"/>
                    </a:ext>
                  </a:extLst>
                </p14:cNvPr>
                <p14:cNvContentPartPr/>
                <p14:nvPr/>
              </p14:nvContentPartPr>
              <p14:xfrm>
                <a:off x="3203057" y="1254546"/>
                <a:ext cx="297360" cy="43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523959-ADAD-84DD-CD5B-E3FC01FCE1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6937" y="1248426"/>
                  <a:ext cx="309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9B8E23-DE90-C194-11CF-E474C63D7E1E}"/>
                    </a:ext>
                  </a:extLst>
                </p14:cNvPr>
                <p14:cNvContentPartPr/>
                <p14:nvPr/>
              </p14:nvContentPartPr>
              <p14:xfrm>
                <a:off x="3432737" y="825786"/>
                <a:ext cx="93600" cy="497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9B8E23-DE90-C194-11CF-E474C63D7E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26617" y="819666"/>
                  <a:ext cx="105840" cy="50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B284160-8530-36E3-F531-1F22CB0D9B9D}"/>
                  </a:ext>
                </a:extLst>
              </p14:cNvPr>
              <p14:cNvContentPartPr/>
              <p14:nvPr/>
            </p14:nvContentPartPr>
            <p14:xfrm>
              <a:off x="4321937" y="1642986"/>
              <a:ext cx="117360" cy="2552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B284160-8530-36E3-F531-1F22CB0D9B9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15817" y="1636866"/>
                <a:ext cx="1296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D08DF9F-548D-8825-1CB5-D0D41E3CB9F0}"/>
                  </a:ext>
                </a:extLst>
              </p14:cNvPr>
              <p14:cNvContentPartPr/>
              <p14:nvPr/>
            </p14:nvContentPartPr>
            <p14:xfrm>
              <a:off x="4585457" y="1695906"/>
              <a:ext cx="7920" cy="174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D08DF9F-548D-8825-1CB5-D0D41E3CB9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79337" y="1689786"/>
                <a:ext cx="201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73EC5B31-1FFF-A801-BA82-9A5739DD6CA3}"/>
              </a:ext>
            </a:extLst>
          </p:cNvPr>
          <p:cNvGrpSpPr/>
          <p:nvPr/>
        </p:nvGrpSpPr>
        <p:grpSpPr>
          <a:xfrm>
            <a:off x="4976057" y="1630386"/>
            <a:ext cx="336600" cy="262800"/>
            <a:chOff x="4976057" y="1630386"/>
            <a:chExt cx="33660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BFD6ED-EF19-5BD6-B1CE-5057E2F60CCC}"/>
                    </a:ext>
                  </a:extLst>
                </p14:cNvPr>
                <p14:cNvContentPartPr/>
                <p14:nvPr/>
              </p14:nvContentPartPr>
              <p14:xfrm>
                <a:off x="4976057" y="1670706"/>
                <a:ext cx="34200" cy="166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BFD6ED-EF19-5BD6-B1CE-5057E2F60C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69937" y="1664586"/>
                  <a:ext cx="46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461381-8DCA-6862-341F-D73A29082F3D}"/>
                    </a:ext>
                  </a:extLst>
                </p14:cNvPr>
                <p14:cNvContentPartPr/>
                <p14:nvPr/>
              </p14:nvContentPartPr>
              <p14:xfrm>
                <a:off x="5139497" y="1630386"/>
                <a:ext cx="173160" cy="179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461381-8DCA-6862-341F-D73A29082F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33377" y="1624266"/>
                  <a:ext cx="185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597FF9-8692-718F-38CD-0755A9E8403B}"/>
                    </a:ext>
                  </a:extLst>
                </p14:cNvPr>
                <p14:cNvContentPartPr/>
                <p14:nvPr/>
              </p14:nvContentPartPr>
              <p14:xfrm>
                <a:off x="5129057" y="1678266"/>
                <a:ext cx="163080" cy="214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597FF9-8692-718F-38CD-0755A9E840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22937" y="1672146"/>
                  <a:ext cx="1753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9D42DAF-5354-1FF9-F976-4C579601C615}"/>
              </a:ext>
            </a:extLst>
          </p:cNvPr>
          <p:cNvGrpSpPr/>
          <p:nvPr/>
        </p:nvGrpSpPr>
        <p:grpSpPr>
          <a:xfrm>
            <a:off x="803657" y="1726146"/>
            <a:ext cx="282600" cy="429840"/>
            <a:chOff x="803657" y="1726146"/>
            <a:chExt cx="2826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0B0DF6-6022-7AD9-2099-A05A587533F3}"/>
                    </a:ext>
                  </a:extLst>
                </p14:cNvPr>
                <p14:cNvContentPartPr/>
                <p14:nvPr/>
              </p14:nvContentPartPr>
              <p14:xfrm>
                <a:off x="874937" y="1726146"/>
                <a:ext cx="211320" cy="152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0B0DF6-6022-7AD9-2099-A05A587533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8817" y="1720026"/>
                  <a:ext cx="223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EC14DB-72D8-E85B-D010-7092475AAE10}"/>
                    </a:ext>
                  </a:extLst>
                </p14:cNvPr>
                <p14:cNvContentPartPr/>
                <p14:nvPr/>
              </p14:nvContentPartPr>
              <p14:xfrm>
                <a:off x="977537" y="1753866"/>
                <a:ext cx="17280" cy="266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EC14DB-72D8-E85B-D010-7092475AAE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1417" y="1747746"/>
                  <a:ext cx="29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6E8EF5-28A6-226A-AC74-E625A580900B}"/>
                    </a:ext>
                  </a:extLst>
                </p14:cNvPr>
                <p14:cNvContentPartPr/>
                <p14:nvPr/>
              </p14:nvContentPartPr>
              <p14:xfrm>
                <a:off x="803657" y="1965906"/>
                <a:ext cx="282600" cy="190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6E8EF5-28A6-226A-AC74-E625A58090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537" y="1959786"/>
                  <a:ext cx="2948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B774224-8363-487E-5EC9-4DE29D6843BC}"/>
              </a:ext>
            </a:extLst>
          </p:cNvPr>
          <p:cNvGrpSpPr/>
          <p:nvPr/>
        </p:nvGrpSpPr>
        <p:grpSpPr>
          <a:xfrm>
            <a:off x="1465337" y="782946"/>
            <a:ext cx="1522800" cy="585720"/>
            <a:chOff x="1465337" y="782946"/>
            <a:chExt cx="15228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0ED7D6-4F72-43E2-ADD7-A0DAEF6F98A4}"/>
                    </a:ext>
                  </a:extLst>
                </p14:cNvPr>
                <p14:cNvContentPartPr/>
                <p14:nvPr/>
              </p14:nvContentPartPr>
              <p14:xfrm>
                <a:off x="1465337" y="1153746"/>
                <a:ext cx="17280" cy="186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0ED7D6-4F72-43E2-ADD7-A0DAEF6F98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59217" y="1147626"/>
                  <a:ext cx="29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FF2E80-B8AA-F813-FF61-B5944205612C}"/>
                    </a:ext>
                  </a:extLst>
                </p14:cNvPr>
                <p14:cNvContentPartPr/>
                <p14:nvPr/>
              </p14:nvContentPartPr>
              <p14:xfrm>
                <a:off x="1508177" y="1039986"/>
                <a:ext cx="118440" cy="328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FF2E80-B8AA-F813-FF61-B594420561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02057" y="1033866"/>
                  <a:ext cx="1306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7E8F49-68CA-5A03-C2F5-581CA8543E4F}"/>
                    </a:ext>
                  </a:extLst>
                </p14:cNvPr>
                <p14:cNvContentPartPr/>
                <p14:nvPr/>
              </p14:nvContentPartPr>
              <p14:xfrm>
                <a:off x="1547417" y="1216746"/>
                <a:ext cx="121680" cy="30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7E8F49-68CA-5A03-C2F5-581CA8543E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1297" y="1210626"/>
                  <a:ext cx="133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3E82BD-A49D-6863-19E6-102FB02160B3}"/>
                    </a:ext>
                  </a:extLst>
                </p14:cNvPr>
                <p14:cNvContentPartPr/>
                <p14:nvPr/>
              </p14:nvContentPartPr>
              <p14:xfrm>
                <a:off x="2056097" y="1095426"/>
                <a:ext cx="9360" cy="19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3E82BD-A49D-6863-19E6-102FB02160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49977" y="1089306"/>
                  <a:ext cx="21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B27671-8ECB-E78C-7C96-6839DF6F242E}"/>
                    </a:ext>
                  </a:extLst>
                </p14:cNvPr>
                <p14:cNvContentPartPr/>
                <p14:nvPr/>
              </p14:nvContentPartPr>
              <p14:xfrm>
                <a:off x="2130257" y="1062666"/>
                <a:ext cx="166680" cy="20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B27671-8ECB-E78C-7C96-6839DF6F24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24137" y="1056546"/>
                  <a:ext cx="178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103CC7-A31A-931E-5462-08EE7917A0DA}"/>
                    </a:ext>
                  </a:extLst>
                </p14:cNvPr>
                <p14:cNvContentPartPr/>
                <p14:nvPr/>
              </p14:nvContentPartPr>
              <p14:xfrm>
                <a:off x="2582417" y="1055106"/>
                <a:ext cx="9720" cy="205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103CC7-A31A-931E-5462-08EE7917A0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76297" y="1048986"/>
                  <a:ext cx="21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856CBF-D156-278D-6C8A-0378C965A8C1}"/>
                    </a:ext>
                  </a:extLst>
                </p14:cNvPr>
                <p14:cNvContentPartPr/>
                <p14:nvPr/>
              </p14:nvContentPartPr>
              <p14:xfrm>
                <a:off x="2683577" y="1004706"/>
                <a:ext cx="88200" cy="33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856CBF-D156-278D-6C8A-0378C965A8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7457" y="998586"/>
                  <a:ext cx="100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54A2FA-D44B-9AFE-B422-E3697A938546}"/>
                    </a:ext>
                  </a:extLst>
                </p14:cNvPr>
                <p14:cNvContentPartPr/>
                <p14:nvPr/>
              </p14:nvContentPartPr>
              <p14:xfrm>
                <a:off x="2680697" y="1052586"/>
                <a:ext cx="129240" cy="243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54A2FA-D44B-9AFE-B422-E3697A9385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74577" y="1046466"/>
                  <a:ext cx="141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28D298-B6D8-0F14-61F0-81686E5BCFFD}"/>
                    </a:ext>
                  </a:extLst>
                </p14:cNvPr>
                <p14:cNvContentPartPr/>
                <p14:nvPr/>
              </p14:nvContentPartPr>
              <p14:xfrm>
                <a:off x="1685657" y="810666"/>
                <a:ext cx="127440" cy="176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28D298-B6D8-0F14-61F0-81686E5BCF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79537" y="804546"/>
                  <a:ext cx="139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5AF674-8F02-4A3A-A060-41B445D7F711}"/>
                    </a:ext>
                  </a:extLst>
                </p14:cNvPr>
                <p14:cNvContentPartPr/>
                <p14:nvPr/>
              </p14:nvContentPartPr>
              <p14:xfrm>
                <a:off x="1691417" y="829026"/>
                <a:ext cx="1148760" cy="133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5AF674-8F02-4A3A-A060-41B445D7F7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85297" y="822906"/>
                  <a:ext cx="1161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43F6EB-0F17-E371-D5AB-78B14097BC16}"/>
                    </a:ext>
                  </a:extLst>
                </p14:cNvPr>
                <p14:cNvContentPartPr/>
                <p14:nvPr/>
              </p14:nvContentPartPr>
              <p14:xfrm>
                <a:off x="2775017" y="782946"/>
                <a:ext cx="213120" cy="219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43F6EB-0F17-E371-D5AB-78B14097BC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68897" y="776826"/>
                  <a:ext cx="2253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8CB27C3-F8EF-2592-70A4-4CF50AFE9A8C}"/>
              </a:ext>
            </a:extLst>
          </p:cNvPr>
          <p:cNvGrpSpPr/>
          <p:nvPr/>
        </p:nvGrpSpPr>
        <p:grpSpPr>
          <a:xfrm>
            <a:off x="1454177" y="1441026"/>
            <a:ext cx="2613960" cy="588960"/>
            <a:chOff x="1454177" y="1441026"/>
            <a:chExt cx="261396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BA9733-446F-A95D-29E1-9A40BC8A5DBE}"/>
                    </a:ext>
                  </a:extLst>
                </p14:cNvPr>
                <p14:cNvContentPartPr/>
                <p14:nvPr/>
              </p14:nvContentPartPr>
              <p14:xfrm>
                <a:off x="1454177" y="1781586"/>
                <a:ext cx="7560" cy="173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BA9733-446F-A95D-29E1-9A40BC8A5D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48057" y="1775466"/>
                  <a:ext cx="19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732E12-83BE-71C3-39EA-867EB4F0E067}"/>
                    </a:ext>
                  </a:extLst>
                </p14:cNvPr>
                <p14:cNvContentPartPr/>
                <p14:nvPr/>
              </p14:nvContentPartPr>
              <p14:xfrm>
                <a:off x="1551377" y="1664226"/>
                <a:ext cx="114840" cy="365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732E12-83BE-71C3-39EA-867EB4F0E0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45257" y="1658106"/>
                  <a:ext cx="127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7AF049-6EE1-0EFC-8B39-A4C990F02F9E}"/>
                    </a:ext>
                  </a:extLst>
                </p14:cNvPr>
                <p14:cNvContentPartPr/>
                <p14:nvPr/>
              </p14:nvContentPartPr>
              <p14:xfrm>
                <a:off x="1547417" y="1821906"/>
                <a:ext cx="164880" cy="75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7AF049-6EE1-0EFC-8B39-A4C990F02F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41297" y="1815786"/>
                  <a:ext cx="177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5075A5-2294-24C7-3476-9711AC9E3FDC}"/>
                    </a:ext>
                  </a:extLst>
                </p14:cNvPr>
                <p14:cNvContentPartPr/>
                <p14:nvPr/>
              </p14:nvContentPartPr>
              <p14:xfrm>
                <a:off x="2079857" y="1708506"/>
                <a:ext cx="26640" cy="20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5075A5-2294-24C7-3476-9711AC9E3F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73737" y="1702386"/>
                  <a:ext cx="38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DD52545-0C48-4DA7-92CE-B3AF808DED09}"/>
                    </a:ext>
                  </a:extLst>
                </p14:cNvPr>
                <p14:cNvContentPartPr/>
                <p14:nvPr/>
              </p14:nvContentPartPr>
              <p14:xfrm>
                <a:off x="2152937" y="1690866"/>
                <a:ext cx="157320" cy="235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DD52545-0C48-4DA7-92CE-B3AF808DED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46817" y="1684746"/>
                  <a:ext cx="169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FF3E4FB-52DF-90F9-BE3E-D504402C881B}"/>
                    </a:ext>
                  </a:extLst>
                </p14:cNvPr>
                <p14:cNvContentPartPr/>
                <p14:nvPr/>
              </p14:nvContentPartPr>
              <p14:xfrm>
                <a:off x="2653697" y="1751346"/>
                <a:ext cx="9720" cy="204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FF3E4FB-52DF-90F9-BE3E-D504402C88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47577" y="1745226"/>
                  <a:ext cx="21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9ED4FA-C3C2-0771-1AF4-0053C4CCF353}"/>
                    </a:ext>
                  </a:extLst>
                </p14:cNvPr>
                <p14:cNvContentPartPr/>
                <p14:nvPr/>
              </p14:nvContentPartPr>
              <p14:xfrm>
                <a:off x="2713457" y="1733706"/>
                <a:ext cx="129240" cy="7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9ED4FA-C3C2-0771-1AF4-0053C4CCF3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07337" y="1727586"/>
                  <a:ext cx="141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7DFE53-5DF3-4C83-C6C1-2F3E867F1C0A}"/>
                    </a:ext>
                  </a:extLst>
                </p14:cNvPr>
                <p14:cNvContentPartPr/>
                <p14:nvPr/>
              </p14:nvContentPartPr>
              <p14:xfrm>
                <a:off x="2714897" y="1776546"/>
                <a:ext cx="148680" cy="197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7DFE53-5DF3-4C83-C6C1-2F3E867F1C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08777" y="1770426"/>
                  <a:ext cx="160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DDDA0-CEF7-419A-8D66-0B180BC657E5}"/>
                    </a:ext>
                  </a:extLst>
                </p14:cNvPr>
                <p14:cNvContentPartPr/>
                <p14:nvPr/>
              </p14:nvContentPartPr>
              <p14:xfrm>
                <a:off x="3294137" y="1637946"/>
                <a:ext cx="131400" cy="20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DDDA0-CEF7-419A-8D66-0B180BC657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8017" y="1631826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7451A1-6F02-466A-4A41-38043A028334}"/>
                    </a:ext>
                  </a:extLst>
                </p14:cNvPr>
                <p14:cNvContentPartPr/>
                <p14:nvPr/>
              </p14:nvContentPartPr>
              <p14:xfrm>
                <a:off x="3303857" y="1693386"/>
                <a:ext cx="123840" cy="186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7451A1-6F02-466A-4A41-38043A0283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7737" y="1687266"/>
                  <a:ext cx="13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A0F4DD-0D2D-4984-FF70-B44A128DDE07}"/>
                    </a:ext>
                  </a:extLst>
                </p14:cNvPr>
                <p14:cNvContentPartPr/>
                <p14:nvPr/>
              </p14:nvContentPartPr>
              <p14:xfrm>
                <a:off x="3447497" y="1663146"/>
                <a:ext cx="147960" cy="192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A0F4DD-0D2D-4984-FF70-B44A128DDE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41377" y="1657026"/>
                  <a:ext cx="160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B5AEFC-D72D-ED8E-9AB2-B55FCE7975F3}"/>
                    </a:ext>
                  </a:extLst>
                </p14:cNvPr>
                <p14:cNvContentPartPr/>
                <p14:nvPr/>
              </p14:nvContentPartPr>
              <p14:xfrm>
                <a:off x="3793457" y="1713546"/>
                <a:ext cx="19080" cy="189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B5AEFC-D72D-ED8E-9AB2-B55FCE7975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87337" y="1707426"/>
                  <a:ext cx="31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5F2F03-B044-A6DA-16E1-26C32D601B32}"/>
                    </a:ext>
                  </a:extLst>
                </p14:cNvPr>
                <p14:cNvContentPartPr/>
                <p14:nvPr/>
              </p14:nvContentPartPr>
              <p14:xfrm>
                <a:off x="3901817" y="1731186"/>
                <a:ext cx="37800" cy="194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5F2F03-B044-A6DA-16E1-26C32D601B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95697" y="1725066"/>
                  <a:ext cx="50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2CECB8B-057C-C427-7849-81D0AFE4D73F}"/>
                    </a:ext>
                  </a:extLst>
                </p14:cNvPr>
                <p14:cNvContentPartPr/>
                <p14:nvPr/>
              </p14:nvContentPartPr>
              <p14:xfrm>
                <a:off x="3634337" y="1587546"/>
                <a:ext cx="433800" cy="386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2CECB8B-057C-C427-7849-81D0AFE4D7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28217" y="1581426"/>
                  <a:ext cx="446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F55439-6CF1-8520-67B4-056737A604DC}"/>
                    </a:ext>
                  </a:extLst>
                </p14:cNvPr>
                <p14:cNvContentPartPr/>
                <p14:nvPr/>
              </p14:nvContentPartPr>
              <p14:xfrm>
                <a:off x="1715897" y="1478826"/>
                <a:ext cx="158760" cy="192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F55439-6CF1-8520-67B4-056737A604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09777" y="1472706"/>
                  <a:ext cx="171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9EAA40-2B5F-50B8-A0AB-1A617B0DCA6F}"/>
                    </a:ext>
                  </a:extLst>
                </p14:cNvPr>
                <p14:cNvContentPartPr/>
                <p14:nvPr/>
              </p14:nvContentPartPr>
              <p14:xfrm>
                <a:off x="1754777" y="1470906"/>
                <a:ext cx="1930320" cy="190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9EAA40-2B5F-50B8-A0AB-1A617B0DCA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48657" y="1464786"/>
                  <a:ext cx="1942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986CD5-AC2F-F270-5601-DBDF7FF87F7D}"/>
                    </a:ext>
                  </a:extLst>
                </p14:cNvPr>
                <p14:cNvContentPartPr/>
                <p14:nvPr/>
              </p14:nvContentPartPr>
              <p14:xfrm>
                <a:off x="3552257" y="1441026"/>
                <a:ext cx="178200" cy="240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986CD5-AC2F-F270-5601-DBDF7FF87F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46137" y="1434906"/>
                  <a:ext cx="19044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625189B-FF29-987F-18C3-395AEFA7C0EE}"/>
              </a:ext>
            </a:extLst>
          </p:cNvPr>
          <p:cNvGrpSpPr/>
          <p:nvPr/>
        </p:nvGrpSpPr>
        <p:grpSpPr>
          <a:xfrm>
            <a:off x="783137" y="2553426"/>
            <a:ext cx="185400" cy="252360"/>
            <a:chOff x="783137" y="2553426"/>
            <a:chExt cx="18540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068BA03-3037-8645-6B6C-5842E17219D9}"/>
                    </a:ext>
                  </a:extLst>
                </p14:cNvPr>
                <p14:cNvContentPartPr/>
                <p14:nvPr/>
              </p14:nvContentPartPr>
              <p14:xfrm>
                <a:off x="783137" y="2553426"/>
                <a:ext cx="185400" cy="16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068BA03-3037-8645-6B6C-5842E17219D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017" y="2547306"/>
                  <a:ext cx="197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C4FFA1-84C6-90F7-F3BD-9566871B1E6C}"/>
                    </a:ext>
                  </a:extLst>
                </p14:cNvPr>
                <p14:cNvContentPartPr/>
                <p14:nvPr/>
              </p14:nvContentPartPr>
              <p14:xfrm>
                <a:off x="912377" y="2621466"/>
                <a:ext cx="3960" cy="184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C4FFA1-84C6-90F7-F3BD-9566871B1E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6257" y="2615346"/>
                  <a:ext cx="162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F83D730-F3A3-62E0-2C6B-3DA00988B15C}"/>
              </a:ext>
            </a:extLst>
          </p:cNvPr>
          <p:cNvGrpSpPr/>
          <p:nvPr/>
        </p:nvGrpSpPr>
        <p:grpSpPr>
          <a:xfrm>
            <a:off x="2748737" y="2467746"/>
            <a:ext cx="260280" cy="308160"/>
            <a:chOff x="2748737" y="2467746"/>
            <a:chExt cx="26028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F183E59-FA92-02CB-9F69-F4876188602C}"/>
                    </a:ext>
                  </a:extLst>
                </p14:cNvPr>
                <p14:cNvContentPartPr/>
                <p14:nvPr/>
              </p14:nvContentPartPr>
              <p14:xfrm>
                <a:off x="2748737" y="2555946"/>
                <a:ext cx="19080" cy="156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F183E59-FA92-02CB-9F69-F4876188602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42617" y="2549826"/>
                  <a:ext cx="3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E6839D-ABDB-9B90-37FB-01B338DAB90E}"/>
                    </a:ext>
                  </a:extLst>
                </p14:cNvPr>
                <p14:cNvContentPartPr/>
                <p14:nvPr/>
              </p14:nvContentPartPr>
              <p14:xfrm>
                <a:off x="2909657" y="2467746"/>
                <a:ext cx="99360" cy="2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E6839D-ABDB-9B90-37FB-01B338DAB9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03537" y="2461626"/>
                  <a:ext cx="11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8557DCD-FB12-2F01-FAAC-20D028376738}"/>
                    </a:ext>
                  </a:extLst>
                </p14:cNvPr>
                <p14:cNvContentPartPr/>
                <p14:nvPr/>
              </p14:nvContentPartPr>
              <p14:xfrm>
                <a:off x="2805257" y="2515626"/>
                <a:ext cx="166320" cy="260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8557DCD-FB12-2F01-FAAC-20D0283767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99137" y="2509506"/>
                  <a:ext cx="17856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5D913BB-4F15-2339-B526-E8290FA0344C}"/>
              </a:ext>
            </a:extLst>
          </p:cNvPr>
          <p:cNvGrpSpPr/>
          <p:nvPr/>
        </p:nvGrpSpPr>
        <p:grpSpPr>
          <a:xfrm>
            <a:off x="3337337" y="2492946"/>
            <a:ext cx="297720" cy="265320"/>
            <a:chOff x="3337337" y="2492946"/>
            <a:chExt cx="2977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17C6D7-60CE-5835-0D4B-CCD77C5DADA5}"/>
                    </a:ext>
                  </a:extLst>
                </p14:cNvPr>
                <p14:cNvContentPartPr/>
                <p14:nvPr/>
              </p14:nvContentPartPr>
              <p14:xfrm>
                <a:off x="3337337" y="2492946"/>
                <a:ext cx="178200" cy="208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17C6D7-60CE-5835-0D4B-CCD77C5DAD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31217" y="2486826"/>
                  <a:ext cx="190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C7FBD5-917F-AD19-02F7-C70A98EFD7E6}"/>
                    </a:ext>
                  </a:extLst>
                </p14:cNvPr>
                <p14:cNvContentPartPr/>
                <p14:nvPr/>
              </p14:nvContentPartPr>
              <p14:xfrm>
                <a:off x="3372977" y="2603826"/>
                <a:ext cx="90000" cy="126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C7FBD5-917F-AD19-02F7-C70A98EFD7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66857" y="2597706"/>
                  <a:ext cx="102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2D7EF6C-6ECC-7E5A-28D8-8E868724AB7E}"/>
                    </a:ext>
                  </a:extLst>
                </p14:cNvPr>
                <p14:cNvContentPartPr/>
                <p14:nvPr/>
              </p14:nvContentPartPr>
              <p14:xfrm>
                <a:off x="3509417" y="2555946"/>
                <a:ext cx="125640" cy="202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2D7EF6C-6ECC-7E5A-28D8-8E868724AB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03297" y="2549826"/>
                  <a:ext cx="137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AEA849D-47FB-9700-9D3D-82D050008434}"/>
              </a:ext>
            </a:extLst>
          </p:cNvPr>
          <p:cNvGrpSpPr/>
          <p:nvPr/>
        </p:nvGrpSpPr>
        <p:grpSpPr>
          <a:xfrm>
            <a:off x="3856817" y="2457666"/>
            <a:ext cx="231840" cy="348120"/>
            <a:chOff x="3856817" y="2457666"/>
            <a:chExt cx="23184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D1E9EA-5A40-F966-4BAD-E7A8B0153059}"/>
                    </a:ext>
                  </a:extLst>
                </p14:cNvPr>
                <p14:cNvContentPartPr/>
                <p14:nvPr/>
              </p14:nvContentPartPr>
              <p14:xfrm>
                <a:off x="3856817" y="2535786"/>
                <a:ext cx="7920" cy="177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D1E9EA-5A40-F966-4BAD-E7A8B01530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0697" y="2529666"/>
                  <a:ext cx="2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D85576-7EE9-ABA6-F5F9-8B91C2DD6183}"/>
                    </a:ext>
                  </a:extLst>
                </p14:cNvPr>
                <p14:cNvContentPartPr/>
                <p14:nvPr/>
              </p14:nvContentPartPr>
              <p14:xfrm>
                <a:off x="3927737" y="2457666"/>
                <a:ext cx="133560" cy="348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D85576-7EE9-ABA6-F5F9-8B91C2DD61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21617" y="2451546"/>
                  <a:ext cx="145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2B1D22-7162-08FD-999A-762B786DEC84}"/>
                    </a:ext>
                  </a:extLst>
                </p14:cNvPr>
                <p14:cNvContentPartPr/>
                <p14:nvPr/>
              </p14:nvContentPartPr>
              <p14:xfrm>
                <a:off x="3937097" y="2621466"/>
                <a:ext cx="151560" cy="35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2B1D22-7162-08FD-999A-762B786DEC8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30977" y="2615346"/>
                  <a:ext cx="1638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76EA405-7545-DD9A-77CD-3CA29161EB25}"/>
              </a:ext>
            </a:extLst>
          </p:cNvPr>
          <p:cNvGrpSpPr/>
          <p:nvPr/>
        </p:nvGrpSpPr>
        <p:grpSpPr>
          <a:xfrm>
            <a:off x="4383857" y="2467746"/>
            <a:ext cx="276840" cy="262800"/>
            <a:chOff x="4383857" y="2467746"/>
            <a:chExt cx="27684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E9557A-6AF5-4874-601B-8220DBD2990D}"/>
                    </a:ext>
                  </a:extLst>
                </p14:cNvPr>
                <p14:cNvContentPartPr/>
                <p14:nvPr/>
              </p14:nvContentPartPr>
              <p14:xfrm>
                <a:off x="4383857" y="2467746"/>
                <a:ext cx="146880" cy="262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E9557A-6AF5-4874-601B-8220DBD299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77737" y="2461626"/>
                  <a:ext cx="159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7D4ECB7-FF79-E454-6C15-68BEBA2C6990}"/>
                    </a:ext>
                  </a:extLst>
                </p14:cNvPr>
                <p14:cNvContentPartPr/>
                <p14:nvPr/>
              </p14:nvContentPartPr>
              <p14:xfrm>
                <a:off x="4649177" y="2525706"/>
                <a:ext cx="11520" cy="196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7D4ECB7-FF79-E454-6C15-68BEBA2C69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43057" y="2519586"/>
                  <a:ext cx="237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8A77EAC-59CE-805A-813A-C997E8CED459}"/>
              </a:ext>
            </a:extLst>
          </p:cNvPr>
          <p:cNvGrpSpPr/>
          <p:nvPr/>
        </p:nvGrpSpPr>
        <p:grpSpPr>
          <a:xfrm>
            <a:off x="5117177" y="2447586"/>
            <a:ext cx="307440" cy="260280"/>
            <a:chOff x="5117177" y="2447586"/>
            <a:chExt cx="30744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30150D-7EC0-8FD6-BCF6-6AAFAA0AC962}"/>
                    </a:ext>
                  </a:extLst>
                </p14:cNvPr>
                <p14:cNvContentPartPr/>
                <p14:nvPr/>
              </p14:nvContentPartPr>
              <p14:xfrm>
                <a:off x="5117177" y="2452626"/>
                <a:ext cx="18000" cy="179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30150D-7EC0-8FD6-BCF6-6AAFAA0AC9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11057" y="2446506"/>
                  <a:ext cx="30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8BD5FA6-5F16-C72D-CA4C-10F276D629C1}"/>
                    </a:ext>
                  </a:extLst>
                </p14:cNvPr>
                <p14:cNvContentPartPr/>
                <p14:nvPr/>
              </p14:nvContentPartPr>
              <p14:xfrm>
                <a:off x="5176577" y="2447586"/>
                <a:ext cx="248040" cy="184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8BD5FA6-5F16-C72D-CA4C-10F276D629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70457" y="2441466"/>
                  <a:ext cx="260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158DF93-EC41-B860-A754-6F09B57BDC17}"/>
                    </a:ext>
                  </a:extLst>
                </p14:cNvPr>
                <p14:cNvContentPartPr/>
                <p14:nvPr/>
              </p14:nvContentPartPr>
              <p14:xfrm>
                <a:off x="5222657" y="2503026"/>
                <a:ext cx="187200" cy="204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158DF93-EC41-B860-A754-6F09B57BDC1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16537" y="2496906"/>
                  <a:ext cx="19944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A0D586D-39A0-3148-03DF-AE18A82240C1}"/>
                  </a:ext>
                </a:extLst>
              </p14:cNvPr>
              <p14:cNvContentPartPr/>
              <p14:nvPr/>
            </p14:nvContentPartPr>
            <p14:xfrm>
              <a:off x="844337" y="2856186"/>
              <a:ext cx="225360" cy="177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A0D586D-39A0-3148-03DF-AE18A82240C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8217" y="2850066"/>
                <a:ext cx="2376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6DB1BBE-9062-D152-4C32-11D59B993E38}"/>
              </a:ext>
            </a:extLst>
          </p:cNvPr>
          <p:cNvGrpSpPr/>
          <p:nvPr/>
        </p:nvGrpSpPr>
        <p:grpSpPr>
          <a:xfrm>
            <a:off x="1399817" y="2545866"/>
            <a:ext cx="345960" cy="422640"/>
            <a:chOff x="1399817" y="2545866"/>
            <a:chExt cx="34596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DD3F37-F289-3C72-52D5-E50E7B1B398F}"/>
                    </a:ext>
                  </a:extLst>
                </p14:cNvPr>
                <p14:cNvContentPartPr/>
                <p14:nvPr/>
              </p14:nvContentPartPr>
              <p14:xfrm>
                <a:off x="1399817" y="2545866"/>
                <a:ext cx="13320" cy="166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DD3F37-F289-3C72-52D5-E50E7B1B39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93697" y="2539746"/>
                  <a:ext cx="2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1A5CBA-48FC-A3FD-DC65-2621DCA318E5}"/>
                    </a:ext>
                  </a:extLst>
                </p14:cNvPr>
                <p14:cNvContentPartPr/>
                <p14:nvPr/>
              </p14:nvContentPartPr>
              <p14:xfrm>
                <a:off x="1504577" y="2563506"/>
                <a:ext cx="28440" cy="159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1A5CBA-48FC-A3FD-DC65-2621DCA318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98457" y="2557386"/>
                  <a:ext cx="40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7CB868-A082-CD19-9AFA-E19520699B93}"/>
                    </a:ext>
                  </a:extLst>
                </p14:cNvPr>
                <p14:cNvContentPartPr/>
                <p14:nvPr/>
              </p14:nvContentPartPr>
              <p14:xfrm>
                <a:off x="1517537" y="2805786"/>
                <a:ext cx="228240" cy="162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7CB868-A082-CD19-9AFA-E19520699B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11417" y="2799666"/>
                  <a:ext cx="2404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A70DA99-8481-CCB3-2AE2-70B4358AA1B2}"/>
              </a:ext>
            </a:extLst>
          </p:cNvPr>
          <p:cNvGrpSpPr/>
          <p:nvPr/>
        </p:nvGrpSpPr>
        <p:grpSpPr>
          <a:xfrm>
            <a:off x="2085617" y="2402226"/>
            <a:ext cx="467280" cy="611640"/>
            <a:chOff x="2085617" y="2402226"/>
            <a:chExt cx="467280" cy="61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62CAFC-D31F-1D2B-3B49-4F483B78173B}"/>
                    </a:ext>
                  </a:extLst>
                </p14:cNvPr>
                <p14:cNvContentPartPr/>
                <p14:nvPr/>
              </p14:nvContentPartPr>
              <p14:xfrm>
                <a:off x="2172737" y="2543346"/>
                <a:ext cx="4680" cy="150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62CAFC-D31F-1D2B-3B49-4F483B78173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66617" y="2537226"/>
                  <a:ext cx="16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0D7963-6507-E963-9C33-A1D19ECEBE20}"/>
                    </a:ext>
                  </a:extLst>
                </p14:cNvPr>
                <p14:cNvContentPartPr/>
                <p14:nvPr/>
              </p14:nvContentPartPr>
              <p14:xfrm>
                <a:off x="2302337" y="2485386"/>
                <a:ext cx="160920" cy="243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0D7963-6507-E963-9C33-A1D19ECEBE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96217" y="2479266"/>
                  <a:ext cx="173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007D8E-1FF0-93BC-F39B-0300891A542A}"/>
                    </a:ext>
                  </a:extLst>
                </p14:cNvPr>
                <p14:cNvContentPartPr/>
                <p14:nvPr/>
              </p14:nvContentPartPr>
              <p14:xfrm>
                <a:off x="2356337" y="2402226"/>
                <a:ext cx="30240" cy="10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007D8E-1FF0-93BC-F39B-0300891A542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50217" y="2396106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57A014-1595-277E-1DC2-C8CFB0F50394}"/>
                    </a:ext>
                  </a:extLst>
                </p14:cNvPr>
                <p14:cNvContentPartPr/>
                <p14:nvPr/>
              </p14:nvContentPartPr>
              <p14:xfrm>
                <a:off x="2085617" y="2420226"/>
                <a:ext cx="280800" cy="355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57A014-1595-277E-1DC2-C8CFB0F503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79497" y="2414106"/>
                  <a:ext cx="2930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E8941A-09ED-ECAB-EBC1-620BA05BE45D}"/>
                    </a:ext>
                  </a:extLst>
                </p14:cNvPr>
                <p14:cNvContentPartPr/>
                <p14:nvPr/>
              </p14:nvContentPartPr>
              <p14:xfrm>
                <a:off x="2100377" y="2762946"/>
                <a:ext cx="430200" cy="38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E8941A-09ED-ECAB-EBC1-620BA05BE4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94257" y="2756826"/>
                  <a:ext cx="442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AB23A9-68E0-0661-C4EF-7F5B4F65EDE9}"/>
                    </a:ext>
                  </a:extLst>
                </p14:cNvPr>
                <p14:cNvContentPartPr/>
                <p14:nvPr/>
              </p14:nvContentPartPr>
              <p14:xfrm>
                <a:off x="2418257" y="2445066"/>
                <a:ext cx="134640" cy="356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AB23A9-68E0-0661-C4EF-7F5B4F65ED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12137" y="2438946"/>
                  <a:ext cx="146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AC0EC29-8D34-FE8C-FE9F-CA9ABEC08EF9}"/>
                    </a:ext>
                  </a:extLst>
                </p14:cNvPr>
                <p14:cNvContentPartPr/>
                <p14:nvPr/>
              </p14:nvContentPartPr>
              <p14:xfrm>
                <a:off x="2285057" y="2856186"/>
                <a:ext cx="183600" cy="157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AC0EC29-8D34-FE8C-FE9F-CA9ABEC08E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78937" y="2850066"/>
                  <a:ext cx="1958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364351B-90A0-729E-E118-0E6F0C005295}"/>
              </a:ext>
            </a:extLst>
          </p:cNvPr>
          <p:cNvGrpSpPr/>
          <p:nvPr/>
        </p:nvGrpSpPr>
        <p:grpSpPr>
          <a:xfrm>
            <a:off x="822737" y="3400866"/>
            <a:ext cx="328680" cy="374040"/>
            <a:chOff x="822737" y="3400866"/>
            <a:chExt cx="3286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64F65F2-8A39-4811-806E-191BBB86BE34}"/>
                    </a:ext>
                  </a:extLst>
                </p14:cNvPr>
                <p14:cNvContentPartPr/>
                <p14:nvPr/>
              </p14:nvContentPartPr>
              <p14:xfrm>
                <a:off x="822737" y="3400866"/>
                <a:ext cx="250560" cy="154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64F65F2-8A39-4811-806E-191BBB86BE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6617" y="3394746"/>
                  <a:ext cx="262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077AD1-1C0E-9CAD-EF96-384E67BA3652}"/>
                    </a:ext>
                  </a:extLst>
                </p14:cNvPr>
                <p14:cNvContentPartPr/>
                <p14:nvPr/>
              </p14:nvContentPartPr>
              <p14:xfrm>
                <a:off x="953417" y="3491586"/>
                <a:ext cx="17280" cy="151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077AD1-1C0E-9CAD-EF96-384E67BA36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7297" y="3485466"/>
                  <a:ext cx="29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8EAC603-5489-75C2-A94F-0C4D34074999}"/>
                    </a:ext>
                  </a:extLst>
                </p14:cNvPr>
                <p14:cNvContentPartPr/>
                <p14:nvPr/>
              </p14:nvContentPartPr>
              <p14:xfrm>
                <a:off x="861617" y="3577626"/>
                <a:ext cx="289800" cy="197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8EAC603-5489-75C2-A94F-0C4D340749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5497" y="3571506"/>
                  <a:ext cx="3020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F92126A-04BA-C5F3-B0A2-B41BE58D6A97}"/>
              </a:ext>
            </a:extLst>
          </p:cNvPr>
          <p:cNvGrpSpPr/>
          <p:nvPr/>
        </p:nvGrpSpPr>
        <p:grpSpPr>
          <a:xfrm>
            <a:off x="1427897" y="3423546"/>
            <a:ext cx="211680" cy="344160"/>
            <a:chOff x="1427897" y="3423546"/>
            <a:chExt cx="21168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8A57CE-878A-809B-DC65-07A479AFA39E}"/>
                    </a:ext>
                  </a:extLst>
                </p14:cNvPr>
                <p14:cNvContentPartPr/>
                <p14:nvPr/>
              </p14:nvContentPartPr>
              <p14:xfrm>
                <a:off x="1427897" y="3423546"/>
                <a:ext cx="11520" cy="149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8A57CE-878A-809B-DC65-07A479AFA3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21777" y="3417426"/>
                  <a:ext cx="23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8D1F93-3868-4006-46A1-381F0B050031}"/>
                    </a:ext>
                  </a:extLst>
                </p14:cNvPr>
                <p14:cNvContentPartPr/>
                <p14:nvPr/>
              </p14:nvContentPartPr>
              <p14:xfrm>
                <a:off x="1536257" y="3443706"/>
                <a:ext cx="11520" cy="11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8D1F93-3868-4006-46A1-381F0B0500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0137" y="3437586"/>
                  <a:ext cx="23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BA28E8-E714-8813-0747-52A54AF4FDF7}"/>
                    </a:ext>
                  </a:extLst>
                </p14:cNvPr>
                <p14:cNvContentPartPr/>
                <p14:nvPr/>
              </p14:nvContentPartPr>
              <p14:xfrm>
                <a:off x="1484057" y="3643146"/>
                <a:ext cx="155520" cy="124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BA28E8-E714-8813-0747-52A54AF4FD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77937" y="3637026"/>
                  <a:ext cx="1677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D438EB3-A49D-8104-1A0F-1D0BE00A60AD}"/>
              </a:ext>
            </a:extLst>
          </p:cNvPr>
          <p:cNvGrpSpPr/>
          <p:nvPr/>
        </p:nvGrpSpPr>
        <p:grpSpPr>
          <a:xfrm>
            <a:off x="2300537" y="3347946"/>
            <a:ext cx="252360" cy="374040"/>
            <a:chOff x="2300537" y="3347946"/>
            <a:chExt cx="2523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A2DB9C-5EF8-7D13-44A1-21009CC909BD}"/>
                    </a:ext>
                  </a:extLst>
                </p14:cNvPr>
                <p14:cNvContentPartPr/>
                <p14:nvPr/>
              </p14:nvContentPartPr>
              <p14:xfrm>
                <a:off x="2300537" y="3363066"/>
                <a:ext cx="3960" cy="156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A2DB9C-5EF8-7D13-44A1-21009CC909B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94417" y="3356946"/>
                  <a:ext cx="16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A8569F-755E-76FD-8917-C55027A542E6}"/>
                    </a:ext>
                  </a:extLst>
                </p14:cNvPr>
                <p14:cNvContentPartPr/>
                <p14:nvPr/>
              </p14:nvContentPartPr>
              <p14:xfrm>
                <a:off x="2380097" y="3347946"/>
                <a:ext cx="172800" cy="172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A8569F-755E-76FD-8917-C55027A542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73977" y="3341826"/>
                  <a:ext cx="185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6506CC-F81D-4C21-A226-0F8FB4E879F9}"/>
                    </a:ext>
                  </a:extLst>
                </p14:cNvPr>
                <p14:cNvContentPartPr/>
                <p14:nvPr/>
              </p14:nvContentPartPr>
              <p14:xfrm>
                <a:off x="2328617" y="3565026"/>
                <a:ext cx="179640" cy="156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6506CC-F81D-4C21-A226-0F8FB4E879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22497" y="3558906"/>
                  <a:ext cx="1918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41CB763-4891-EEAE-DB18-76AF2A29D2C9}"/>
              </a:ext>
            </a:extLst>
          </p:cNvPr>
          <p:cNvGrpSpPr/>
          <p:nvPr/>
        </p:nvGrpSpPr>
        <p:grpSpPr>
          <a:xfrm>
            <a:off x="2853497" y="2982186"/>
            <a:ext cx="2774880" cy="527760"/>
            <a:chOff x="2853497" y="2982186"/>
            <a:chExt cx="277488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8AE5FC-04E7-49AB-5727-AA25A223E473}"/>
                    </a:ext>
                  </a:extLst>
                </p14:cNvPr>
                <p14:cNvContentPartPr/>
                <p14:nvPr/>
              </p14:nvContentPartPr>
              <p14:xfrm>
                <a:off x="2853497" y="3277386"/>
                <a:ext cx="9720" cy="186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8AE5FC-04E7-49AB-5727-AA25A223E4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47377" y="3271266"/>
                  <a:ext cx="21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4F0386-F1BA-0BAD-DEA8-64107A1216AB}"/>
                    </a:ext>
                  </a:extLst>
                </p14:cNvPr>
                <p14:cNvContentPartPr/>
                <p14:nvPr/>
              </p14:nvContentPartPr>
              <p14:xfrm>
                <a:off x="2993537" y="3264786"/>
                <a:ext cx="181440" cy="2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4F0386-F1BA-0BAD-DEA8-64107A1216A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87417" y="3258666"/>
                  <a:ext cx="1936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A9C534-0F9F-19E0-AF6F-A7CB581B250A}"/>
                    </a:ext>
                  </a:extLst>
                </p14:cNvPr>
                <p14:cNvContentPartPr/>
                <p14:nvPr/>
              </p14:nvContentPartPr>
              <p14:xfrm>
                <a:off x="2985977" y="3277386"/>
                <a:ext cx="125640" cy="23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A9C534-0F9F-19E0-AF6F-A7CB581B250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79857" y="3271266"/>
                  <a:ext cx="137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5A1AEC-2552-048B-BEB5-F49B526B7EE6}"/>
                    </a:ext>
                  </a:extLst>
                </p14:cNvPr>
                <p14:cNvContentPartPr/>
                <p14:nvPr/>
              </p14:nvContentPartPr>
              <p14:xfrm>
                <a:off x="3528137" y="3239586"/>
                <a:ext cx="132840" cy="159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5A1AEC-2552-048B-BEB5-F49B526B7E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22017" y="3233466"/>
                  <a:ext cx="145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228DE2-45A3-B11C-BDA3-7ACA84ACF6DD}"/>
                    </a:ext>
                  </a:extLst>
                </p14:cNvPr>
                <p14:cNvContentPartPr/>
                <p14:nvPr/>
              </p14:nvContentPartPr>
              <p14:xfrm>
                <a:off x="3537497" y="3289986"/>
                <a:ext cx="108720" cy="166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228DE2-45A3-B11C-BDA3-7ACA84ACF6D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31377" y="3283866"/>
                  <a:ext cx="120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9D2E4DE-F514-3124-4E6C-612581301311}"/>
                    </a:ext>
                  </a:extLst>
                </p14:cNvPr>
                <p14:cNvContentPartPr/>
                <p14:nvPr/>
              </p14:nvContentPartPr>
              <p14:xfrm>
                <a:off x="3712817" y="3244626"/>
                <a:ext cx="166680" cy="159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9D2E4DE-F514-3124-4E6C-6125813013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06697" y="3238506"/>
                  <a:ext cx="178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011B82-534A-355D-1394-9162E15EA611}"/>
                    </a:ext>
                  </a:extLst>
                </p14:cNvPr>
                <p14:cNvContentPartPr/>
                <p14:nvPr/>
              </p14:nvContentPartPr>
              <p14:xfrm>
                <a:off x="4088657" y="3267306"/>
                <a:ext cx="17280" cy="184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011B82-534A-355D-1394-9162E15EA6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82537" y="3261186"/>
                  <a:ext cx="29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0E8A85-AFF4-8CFD-773F-8CD709B241E5}"/>
                    </a:ext>
                  </a:extLst>
                </p14:cNvPr>
                <p14:cNvContentPartPr/>
                <p14:nvPr/>
              </p14:nvContentPartPr>
              <p14:xfrm>
                <a:off x="4159577" y="3191706"/>
                <a:ext cx="120960" cy="318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0E8A85-AFF4-8CFD-773F-8CD709B241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53457" y="3185586"/>
                  <a:ext cx="133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BDBD999-877E-F78F-384C-ACEAAE48ECD5}"/>
                    </a:ext>
                  </a:extLst>
                </p14:cNvPr>
                <p14:cNvContentPartPr/>
                <p14:nvPr/>
              </p14:nvContentPartPr>
              <p14:xfrm>
                <a:off x="4194857" y="3352986"/>
                <a:ext cx="164880" cy="45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BDBD999-877E-F78F-384C-ACEAAE48ECD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88737" y="3346866"/>
                  <a:ext cx="177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ED75B32-4D8E-441A-E6F1-060FA9341832}"/>
                    </a:ext>
                  </a:extLst>
                </p14:cNvPr>
                <p14:cNvContentPartPr/>
                <p14:nvPr/>
              </p14:nvContentPartPr>
              <p14:xfrm>
                <a:off x="4585457" y="3221946"/>
                <a:ext cx="137880" cy="243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ED75B32-4D8E-441A-E6F1-060FA934183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79337" y="3215826"/>
                  <a:ext cx="150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E75C83-1BF8-CBDF-20A5-F982E7A24A93}"/>
                    </a:ext>
                  </a:extLst>
                </p14:cNvPr>
                <p14:cNvContentPartPr/>
                <p14:nvPr/>
              </p14:nvContentPartPr>
              <p14:xfrm>
                <a:off x="4860137" y="3257226"/>
                <a:ext cx="3960" cy="207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E75C83-1BF8-CBDF-20A5-F982E7A24A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54017" y="3251106"/>
                  <a:ext cx="16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19D9A7-343D-1DF8-7AC3-511165B54559}"/>
                    </a:ext>
                  </a:extLst>
                </p14:cNvPr>
                <p14:cNvContentPartPr/>
                <p14:nvPr/>
              </p14:nvContentPartPr>
              <p14:xfrm>
                <a:off x="5227697" y="3184146"/>
                <a:ext cx="13680" cy="234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19D9A7-343D-1DF8-7AC3-511165B5455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21577" y="3178026"/>
                  <a:ext cx="25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F7F238-E03A-94D1-1A37-671C9988D514}"/>
                    </a:ext>
                  </a:extLst>
                </p14:cNvPr>
                <p14:cNvContentPartPr/>
                <p14:nvPr/>
              </p14:nvContentPartPr>
              <p14:xfrm>
                <a:off x="5373857" y="3232026"/>
                <a:ext cx="200160" cy="179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F7F238-E03A-94D1-1A37-671C9988D5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67737" y="3225906"/>
                  <a:ext cx="212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E4BC419-37EF-A157-2F3F-8A25AAD3116C}"/>
                    </a:ext>
                  </a:extLst>
                </p14:cNvPr>
                <p14:cNvContentPartPr/>
                <p14:nvPr/>
              </p14:nvContentPartPr>
              <p14:xfrm>
                <a:off x="5418857" y="3277386"/>
                <a:ext cx="151560" cy="181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E4BC419-37EF-A157-2F3F-8A25AAD3116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12737" y="3271266"/>
                  <a:ext cx="163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D59F31-4B74-AF3F-5A4D-AD9B4412B75F}"/>
                    </a:ext>
                  </a:extLst>
                </p14:cNvPr>
                <p14:cNvContentPartPr/>
                <p14:nvPr/>
              </p14:nvContentPartPr>
              <p14:xfrm>
                <a:off x="5114297" y="3017466"/>
                <a:ext cx="514080" cy="431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D59F31-4B74-AF3F-5A4D-AD9B4412B7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08177" y="3011346"/>
                  <a:ext cx="526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26A5CAB-6510-942A-4B1F-4AECF7CFA009}"/>
                    </a:ext>
                  </a:extLst>
                </p14:cNvPr>
                <p14:cNvContentPartPr/>
                <p14:nvPr/>
              </p14:nvContentPartPr>
              <p14:xfrm>
                <a:off x="3111257" y="3146346"/>
                <a:ext cx="155520" cy="146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26A5CAB-6510-942A-4B1F-4AECF7CFA00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05137" y="3140226"/>
                  <a:ext cx="167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3B1FD2-8C6B-FAE4-EFDB-AF4E097C70B9}"/>
                    </a:ext>
                  </a:extLst>
                </p14:cNvPr>
                <p14:cNvContentPartPr/>
                <p14:nvPr/>
              </p14:nvContentPartPr>
              <p14:xfrm>
                <a:off x="3135737" y="3054906"/>
                <a:ext cx="2077920" cy="212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3B1FD2-8C6B-FAE4-EFDB-AF4E097C70B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617" y="3048786"/>
                  <a:ext cx="2090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FEE0174-57DC-F459-DC51-F9A731B180DF}"/>
                    </a:ext>
                  </a:extLst>
                </p14:cNvPr>
                <p14:cNvContentPartPr/>
                <p14:nvPr/>
              </p14:nvContentPartPr>
              <p14:xfrm>
                <a:off x="5041577" y="2982186"/>
                <a:ext cx="157320" cy="270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FEE0174-57DC-F459-DC51-F9A731B180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35457" y="2976066"/>
                  <a:ext cx="1695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E116C2B-2637-54A2-1EF9-6F922A4FDE61}"/>
              </a:ext>
            </a:extLst>
          </p:cNvPr>
          <p:cNvGrpSpPr/>
          <p:nvPr/>
        </p:nvGrpSpPr>
        <p:grpSpPr>
          <a:xfrm>
            <a:off x="904457" y="4056786"/>
            <a:ext cx="181800" cy="257400"/>
            <a:chOff x="904457" y="4056786"/>
            <a:chExt cx="18180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71A36F-9047-FA3A-E27D-08EEA48B4215}"/>
                    </a:ext>
                  </a:extLst>
                </p14:cNvPr>
                <p14:cNvContentPartPr/>
                <p14:nvPr/>
              </p14:nvContentPartPr>
              <p14:xfrm>
                <a:off x="904457" y="4056786"/>
                <a:ext cx="181800" cy="177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71A36F-9047-FA3A-E27D-08EEA48B42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8337" y="4050666"/>
                  <a:ext cx="194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DA64C43-EC8C-D11A-FE82-63DA60881FD0}"/>
                    </a:ext>
                  </a:extLst>
                </p14:cNvPr>
                <p14:cNvContentPartPr/>
                <p14:nvPr/>
              </p14:nvContentPartPr>
              <p14:xfrm>
                <a:off x="969977" y="4155066"/>
                <a:ext cx="50760" cy="159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DA64C43-EC8C-D11A-FE82-63DA60881F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3857" y="4148946"/>
                  <a:ext cx="630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70D1A1F-E2A5-C9CC-FFFE-6B5C79722951}"/>
              </a:ext>
            </a:extLst>
          </p:cNvPr>
          <p:cNvGrpSpPr/>
          <p:nvPr/>
        </p:nvGrpSpPr>
        <p:grpSpPr>
          <a:xfrm>
            <a:off x="2896337" y="3973626"/>
            <a:ext cx="307080" cy="237600"/>
            <a:chOff x="2896337" y="3973626"/>
            <a:chExt cx="3070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2C881D4-A36A-C3D4-AFD5-AA964C01463F}"/>
                    </a:ext>
                  </a:extLst>
                </p14:cNvPr>
                <p14:cNvContentPartPr/>
                <p14:nvPr/>
              </p14:nvContentPartPr>
              <p14:xfrm>
                <a:off x="2896337" y="4001346"/>
                <a:ext cx="32040" cy="156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2C881D4-A36A-C3D4-AFD5-AA964C01463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90217" y="3995226"/>
                  <a:ext cx="44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696A579-60AC-9FE9-3603-C4FBB34B8325}"/>
                    </a:ext>
                  </a:extLst>
                </p14:cNvPr>
                <p14:cNvContentPartPr/>
                <p14:nvPr/>
              </p14:nvContentPartPr>
              <p14:xfrm>
                <a:off x="2999297" y="3973626"/>
                <a:ext cx="204120" cy="176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696A579-60AC-9FE9-3603-C4FBB34B832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93177" y="3967506"/>
                  <a:ext cx="21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E4B492-DEA4-A47C-B9A7-76EC682BB0F5}"/>
                    </a:ext>
                  </a:extLst>
                </p14:cNvPr>
                <p14:cNvContentPartPr/>
                <p14:nvPr/>
              </p14:nvContentPartPr>
              <p14:xfrm>
                <a:off x="3036737" y="4008906"/>
                <a:ext cx="132840" cy="202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E4B492-DEA4-A47C-B9A7-76EC682BB0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30617" y="4002786"/>
                  <a:ext cx="1450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79D9602-3368-C1C2-1F0A-F13CC00CFED7}"/>
                  </a:ext>
                </a:extLst>
              </p14:cNvPr>
              <p14:cNvContentPartPr/>
              <p14:nvPr/>
            </p14:nvContentPartPr>
            <p14:xfrm>
              <a:off x="781337" y="4389786"/>
              <a:ext cx="200160" cy="1404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79D9602-3368-C1C2-1F0A-F13CC00CFED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75217" y="4383666"/>
                <a:ext cx="21240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DF26007-72F6-8380-44A6-3983C4A6B96A}"/>
              </a:ext>
            </a:extLst>
          </p:cNvPr>
          <p:cNvGrpSpPr/>
          <p:nvPr/>
        </p:nvGrpSpPr>
        <p:grpSpPr>
          <a:xfrm>
            <a:off x="1521137" y="4132386"/>
            <a:ext cx="137160" cy="383760"/>
            <a:chOff x="1521137" y="4132386"/>
            <a:chExt cx="1371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46B5159-414C-5511-1FB7-9034ED07C250}"/>
                    </a:ext>
                  </a:extLst>
                </p14:cNvPr>
                <p14:cNvContentPartPr/>
                <p14:nvPr/>
              </p14:nvContentPartPr>
              <p14:xfrm>
                <a:off x="1538057" y="4147506"/>
                <a:ext cx="22680" cy="156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46B5159-414C-5511-1FB7-9034ED07C25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31937" y="4141386"/>
                  <a:ext cx="34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98EE456-1E22-ECA8-9D25-73D482D9013A}"/>
                    </a:ext>
                  </a:extLst>
                </p14:cNvPr>
                <p14:cNvContentPartPr/>
                <p14:nvPr/>
              </p14:nvContentPartPr>
              <p14:xfrm>
                <a:off x="1631657" y="4132386"/>
                <a:ext cx="26640" cy="181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98EE456-1E22-ECA8-9D25-73D482D901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25537" y="4126266"/>
                  <a:ext cx="38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06CFE6-2519-87C2-7A2C-90CA59A0563F}"/>
                    </a:ext>
                  </a:extLst>
                </p14:cNvPr>
                <p14:cNvContentPartPr/>
                <p14:nvPr/>
              </p14:nvContentPartPr>
              <p14:xfrm>
                <a:off x="1521137" y="4377186"/>
                <a:ext cx="135000" cy="13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06CFE6-2519-87C2-7A2C-90CA59A0563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15017" y="4371066"/>
                  <a:ext cx="1472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54B278D-CCF7-5135-3D44-C818B0DD381F}"/>
              </a:ext>
            </a:extLst>
          </p:cNvPr>
          <p:cNvGrpSpPr/>
          <p:nvPr/>
        </p:nvGrpSpPr>
        <p:grpSpPr>
          <a:xfrm>
            <a:off x="2188577" y="4109706"/>
            <a:ext cx="344160" cy="387720"/>
            <a:chOff x="2188577" y="4109706"/>
            <a:chExt cx="34416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19CE794-6302-3D30-006F-0C2B760AE27D}"/>
                    </a:ext>
                  </a:extLst>
                </p14:cNvPr>
                <p14:cNvContentPartPr/>
                <p14:nvPr/>
              </p14:nvContentPartPr>
              <p14:xfrm>
                <a:off x="2188577" y="4109706"/>
                <a:ext cx="24120" cy="222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19CE794-6302-3D30-006F-0C2B760AE2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82457" y="4103586"/>
                  <a:ext cx="36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741A803-541A-1375-D456-E93CDCD4BD52}"/>
                    </a:ext>
                  </a:extLst>
                </p14:cNvPr>
                <p14:cNvContentPartPr/>
                <p14:nvPr/>
              </p14:nvContentPartPr>
              <p14:xfrm>
                <a:off x="2268857" y="4117266"/>
                <a:ext cx="177480" cy="162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741A803-541A-1375-D456-E93CDCD4BD5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62737" y="4111146"/>
                  <a:ext cx="189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717C29-55C9-3417-5051-737725321928}"/>
                    </a:ext>
                  </a:extLst>
                </p14:cNvPr>
                <p14:cNvContentPartPr/>
                <p14:nvPr/>
              </p14:nvContentPartPr>
              <p14:xfrm>
                <a:off x="2367857" y="4354866"/>
                <a:ext cx="164880" cy="142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717C29-55C9-3417-5051-7377253219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61737" y="4348746"/>
                  <a:ext cx="17712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33EA371-9A5B-3DCF-9068-8B7F93163261}"/>
                  </a:ext>
                </a:extLst>
              </p14:cNvPr>
              <p14:cNvContentPartPr/>
              <p14:nvPr/>
            </p14:nvContentPartPr>
            <p14:xfrm>
              <a:off x="2935577" y="4326786"/>
              <a:ext cx="155520" cy="1450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33EA371-9A5B-3DCF-9068-8B7F9316326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929457" y="4320666"/>
                <a:ext cx="16776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6CCF600-D1CE-6363-E4CA-C364D3517C1D}"/>
              </a:ext>
            </a:extLst>
          </p:cNvPr>
          <p:cNvGrpSpPr/>
          <p:nvPr/>
        </p:nvGrpSpPr>
        <p:grpSpPr>
          <a:xfrm>
            <a:off x="3515537" y="3658266"/>
            <a:ext cx="2201040" cy="608040"/>
            <a:chOff x="3515537" y="3658266"/>
            <a:chExt cx="2201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7BA95F6-06DA-46B6-D6FE-6E9BBDBDA014}"/>
                    </a:ext>
                  </a:extLst>
                </p14:cNvPr>
                <p14:cNvContentPartPr/>
                <p14:nvPr/>
              </p14:nvContentPartPr>
              <p14:xfrm>
                <a:off x="3515537" y="3935826"/>
                <a:ext cx="203400" cy="192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7BA95F6-06DA-46B6-D6FE-6E9BBDBDA0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09417" y="3929706"/>
                  <a:ext cx="215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517D8F4-3656-5464-4A5E-B550944B04D6}"/>
                    </a:ext>
                  </a:extLst>
                </p14:cNvPr>
                <p14:cNvContentPartPr/>
                <p14:nvPr/>
              </p14:nvContentPartPr>
              <p14:xfrm>
                <a:off x="3569177" y="4049226"/>
                <a:ext cx="54720" cy="159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517D8F4-3656-5464-4A5E-B550944B04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63057" y="4043106"/>
                  <a:ext cx="66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82FA1CD-FE7E-A3F9-676D-F4F5463DE49F}"/>
                    </a:ext>
                  </a:extLst>
                </p14:cNvPr>
                <p14:cNvContentPartPr/>
                <p14:nvPr/>
              </p14:nvContentPartPr>
              <p14:xfrm>
                <a:off x="3726497" y="3981186"/>
                <a:ext cx="145800" cy="198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82FA1CD-FE7E-A3F9-676D-F4F5463DE4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20377" y="3975066"/>
                  <a:ext cx="158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5B5543A-E994-6B21-28FC-C5709CE3FC53}"/>
                    </a:ext>
                  </a:extLst>
                </p14:cNvPr>
                <p14:cNvContentPartPr/>
                <p14:nvPr/>
              </p14:nvContentPartPr>
              <p14:xfrm>
                <a:off x="4180457" y="3986226"/>
                <a:ext cx="12960" cy="173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5B5543A-E994-6B21-28FC-C5709CE3FC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74337" y="3980106"/>
                  <a:ext cx="2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DFBDB32-8A4C-1C9A-A320-5F6ED53E25B8}"/>
                    </a:ext>
                  </a:extLst>
                </p14:cNvPr>
                <p14:cNvContentPartPr/>
                <p14:nvPr/>
              </p14:nvContentPartPr>
              <p14:xfrm>
                <a:off x="4263977" y="3872466"/>
                <a:ext cx="118080" cy="393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DFBDB32-8A4C-1C9A-A320-5F6ED53E25B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57857" y="3866346"/>
                  <a:ext cx="130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6C4D67E-2B21-725B-109C-AA52409457AF}"/>
                    </a:ext>
                  </a:extLst>
                </p14:cNvPr>
                <p14:cNvContentPartPr/>
                <p14:nvPr/>
              </p14:nvContentPartPr>
              <p14:xfrm>
                <a:off x="4258577" y="4061826"/>
                <a:ext cx="118080" cy="40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6C4D67E-2B21-725B-109C-AA52409457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52457" y="4055706"/>
                  <a:ext cx="13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2B3EBAA-CAE7-4052-4D48-0540F2E25CE0}"/>
                    </a:ext>
                  </a:extLst>
                </p14:cNvPr>
                <p14:cNvContentPartPr/>
                <p14:nvPr/>
              </p14:nvContentPartPr>
              <p14:xfrm>
                <a:off x="4645217" y="3892626"/>
                <a:ext cx="133200" cy="320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2B3EBAA-CAE7-4052-4D48-0540F2E25CE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39097" y="3886506"/>
                  <a:ext cx="145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6B4BDFE-F76E-408A-E4E3-2D0B4C9947D1}"/>
                    </a:ext>
                  </a:extLst>
                </p14:cNvPr>
                <p14:cNvContentPartPr/>
                <p14:nvPr/>
              </p14:nvContentPartPr>
              <p14:xfrm>
                <a:off x="4850777" y="4001346"/>
                <a:ext cx="28440" cy="161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6B4BDFE-F76E-408A-E4E3-2D0B4C9947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44657" y="3995226"/>
                  <a:ext cx="4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690FC8F-6F2C-23CD-B3DA-70AF001A4E18}"/>
                    </a:ext>
                  </a:extLst>
                </p14:cNvPr>
                <p14:cNvContentPartPr/>
                <p14:nvPr/>
              </p14:nvContentPartPr>
              <p14:xfrm>
                <a:off x="5228417" y="3923226"/>
                <a:ext cx="30240" cy="238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690FC8F-6F2C-23CD-B3DA-70AF001A4E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22297" y="3917106"/>
                  <a:ext cx="42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20F7506-A800-0A91-EC21-A3100FB36267}"/>
                    </a:ext>
                  </a:extLst>
                </p14:cNvPr>
                <p14:cNvContentPartPr/>
                <p14:nvPr/>
              </p14:nvContentPartPr>
              <p14:xfrm>
                <a:off x="5357297" y="3895146"/>
                <a:ext cx="140400" cy="33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20F7506-A800-0A91-EC21-A3100FB362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51177" y="3889026"/>
                  <a:ext cx="152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F90718-D329-0E5C-8FC0-9BAE5FA58320}"/>
                    </a:ext>
                  </a:extLst>
                </p14:cNvPr>
                <p14:cNvContentPartPr/>
                <p14:nvPr/>
              </p14:nvContentPartPr>
              <p14:xfrm>
                <a:off x="5327417" y="3928266"/>
                <a:ext cx="180360" cy="245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F90718-D329-0E5C-8FC0-9BAE5FA583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21297" y="3922146"/>
                  <a:ext cx="192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58122C-081A-BCEE-E852-DFD08E686359}"/>
                    </a:ext>
                  </a:extLst>
                </p14:cNvPr>
                <p14:cNvContentPartPr/>
                <p14:nvPr/>
              </p14:nvContentPartPr>
              <p14:xfrm>
                <a:off x="5075417" y="3756546"/>
                <a:ext cx="641160" cy="461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58122C-081A-BCEE-E852-DFD08E68635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69297" y="3750426"/>
                  <a:ext cx="6534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0074555-52D1-92E2-8678-796988A3BA11}"/>
                    </a:ext>
                  </a:extLst>
                </p14:cNvPr>
                <p14:cNvContentPartPr/>
                <p14:nvPr/>
              </p14:nvContentPartPr>
              <p14:xfrm>
                <a:off x="3770777" y="3723786"/>
                <a:ext cx="123480" cy="139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0074555-52D1-92E2-8678-796988A3BA1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64657" y="3717666"/>
                  <a:ext cx="135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3D4021-BE0D-4531-1194-A68BC14ED0F2}"/>
                    </a:ext>
                  </a:extLst>
                </p14:cNvPr>
                <p14:cNvContentPartPr/>
                <p14:nvPr/>
              </p14:nvContentPartPr>
              <p14:xfrm>
                <a:off x="3814697" y="3716226"/>
                <a:ext cx="1363320" cy="108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3D4021-BE0D-4531-1194-A68BC14ED0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08577" y="3710106"/>
                  <a:ext cx="1375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3670A57-3534-D397-07A1-5BE0D7B1AB3F}"/>
                    </a:ext>
                  </a:extLst>
                </p14:cNvPr>
                <p14:cNvContentPartPr/>
                <p14:nvPr/>
              </p14:nvContentPartPr>
              <p14:xfrm>
                <a:off x="5041577" y="3658266"/>
                <a:ext cx="126000" cy="2653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3670A57-3534-D397-07A1-5BE0D7B1AB3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35457" y="3652146"/>
                  <a:ext cx="13824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C1716BF-785D-1E57-5838-EE19B3020400}"/>
              </a:ext>
            </a:extLst>
          </p:cNvPr>
          <p:cNvGrpSpPr/>
          <p:nvPr/>
        </p:nvGrpSpPr>
        <p:grpSpPr>
          <a:xfrm>
            <a:off x="2298737" y="4826106"/>
            <a:ext cx="222840" cy="195480"/>
            <a:chOff x="2298737" y="4826106"/>
            <a:chExt cx="22284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EDF0E48-CE05-FB95-AD94-C2BCD5E155BB}"/>
                    </a:ext>
                  </a:extLst>
                </p14:cNvPr>
                <p14:cNvContentPartPr/>
                <p14:nvPr/>
              </p14:nvContentPartPr>
              <p14:xfrm>
                <a:off x="2298737" y="4826106"/>
                <a:ext cx="30240" cy="176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EDF0E48-CE05-FB95-AD94-C2BCD5E155B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92617" y="4819986"/>
                  <a:ext cx="42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361F326-9D4E-FE54-5CF5-F069C9F699DC}"/>
                    </a:ext>
                  </a:extLst>
                </p14:cNvPr>
                <p14:cNvContentPartPr/>
                <p14:nvPr/>
              </p14:nvContentPartPr>
              <p14:xfrm>
                <a:off x="2382257" y="4843746"/>
                <a:ext cx="139320" cy="177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361F326-9D4E-FE54-5CF5-F069C9F699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76137" y="4837626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D1F3AEF-8F7B-2478-1917-C194F3EBC7B2}"/>
              </a:ext>
            </a:extLst>
          </p:cNvPr>
          <p:cNvGrpSpPr/>
          <p:nvPr/>
        </p:nvGrpSpPr>
        <p:grpSpPr>
          <a:xfrm>
            <a:off x="2765657" y="4846266"/>
            <a:ext cx="340200" cy="224640"/>
            <a:chOff x="2765657" y="4846266"/>
            <a:chExt cx="34020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ACF3B32-E55B-898C-FB55-31CEA53BFDC0}"/>
                    </a:ext>
                  </a:extLst>
                </p14:cNvPr>
                <p14:cNvContentPartPr/>
                <p14:nvPr/>
              </p14:nvContentPartPr>
              <p14:xfrm>
                <a:off x="2765657" y="4853826"/>
                <a:ext cx="33840" cy="161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ACF3B32-E55B-898C-FB55-31CEA53BFDC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59537" y="4847706"/>
                  <a:ext cx="46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9790AE7-B43D-C4EA-7ABF-5B20F312F2B1}"/>
                    </a:ext>
                  </a:extLst>
                </p14:cNvPr>
                <p14:cNvContentPartPr/>
                <p14:nvPr/>
              </p14:nvContentPartPr>
              <p14:xfrm>
                <a:off x="2956097" y="4846266"/>
                <a:ext cx="149760" cy="16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9790AE7-B43D-C4EA-7ABF-5B20F312F2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49977" y="4840146"/>
                  <a:ext cx="162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5D4941-2958-8189-9638-F120A7DFD4C7}"/>
                    </a:ext>
                  </a:extLst>
                </p14:cNvPr>
                <p14:cNvContentPartPr/>
                <p14:nvPr/>
              </p14:nvContentPartPr>
              <p14:xfrm>
                <a:off x="2935577" y="4901706"/>
                <a:ext cx="163080" cy="169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5D4941-2958-8189-9638-F120A7DFD4C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29457" y="4895586"/>
                  <a:ext cx="17532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C3EFDB6-309A-A06E-77E4-7F891AE2EA86}"/>
                  </a:ext>
                </a:extLst>
              </p14:cNvPr>
              <p14:cNvContentPartPr/>
              <p14:nvPr/>
            </p14:nvContentPartPr>
            <p14:xfrm>
              <a:off x="3558017" y="4805946"/>
              <a:ext cx="2160" cy="1566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C3EFDB6-309A-A06E-77E4-7F891AE2EA8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551897" y="4799826"/>
                <a:ext cx="14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9D9719CB-8BA3-C707-E5DB-FBE45D44741E}"/>
                  </a:ext>
                </a:extLst>
              </p14:cNvPr>
              <p14:cNvContentPartPr/>
              <p14:nvPr/>
            </p14:nvContentPartPr>
            <p14:xfrm>
              <a:off x="3645857" y="4778226"/>
              <a:ext cx="135000" cy="280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9D9719CB-8BA3-C707-E5DB-FBE45D44741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639737" y="4772106"/>
                <a:ext cx="147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861F11E-AB36-51FA-42DD-BCFD335597E2}"/>
                  </a:ext>
                </a:extLst>
              </p14:cNvPr>
              <p14:cNvContentPartPr/>
              <p14:nvPr/>
            </p14:nvContentPartPr>
            <p14:xfrm>
              <a:off x="3679337" y="4810986"/>
              <a:ext cx="162720" cy="2512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861F11E-AB36-51FA-42DD-BCFD335597E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673217" y="4804866"/>
                <a:ext cx="17496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C0D2475-D17F-7543-3F77-4F127DEE0EE5}"/>
              </a:ext>
            </a:extLst>
          </p:cNvPr>
          <p:cNvGrpSpPr/>
          <p:nvPr/>
        </p:nvGrpSpPr>
        <p:grpSpPr>
          <a:xfrm>
            <a:off x="4779857" y="4742946"/>
            <a:ext cx="218880" cy="255240"/>
            <a:chOff x="4779857" y="4742946"/>
            <a:chExt cx="21888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7B4A39F-DC20-895F-E1F9-6DCD7356D33D}"/>
                    </a:ext>
                  </a:extLst>
                </p14:cNvPr>
                <p14:cNvContentPartPr/>
                <p14:nvPr/>
              </p14:nvContentPartPr>
              <p14:xfrm>
                <a:off x="4779857" y="4742946"/>
                <a:ext cx="123840" cy="195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7B4A39F-DC20-895F-E1F9-6DCD7356D33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73737" y="4736826"/>
                  <a:ext cx="136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A55DF24-32DF-CE3F-2878-0F85C643813D}"/>
                    </a:ext>
                  </a:extLst>
                </p14:cNvPr>
                <p14:cNvContentPartPr/>
                <p14:nvPr/>
              </p14:nvContentPartPr>
              <p14:xfrm>
                <a:off x="4994777" y="4800906"/>
                <a:ext cx="3960" cy="197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A55DF24-32DF-CE3F-2878-0F85C643813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88657" y="4794786"/>
                  <a:ext cx="162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4102F78-DD58-C3E4-7542-B7CC087DDCD9}"/>
              </a:ext>
            </a:extLst>
          </p:cNvPr>
          <p:cNvGrpSpPr/>
          <p:nvPr/>
        </p:nvGrpSpPr>
        <p:grpSpPr>
          <a:xfrm>
            <a:off x="5360897" y="4710186"/>
            <a:ext cx="344160" cy="237240"/>
            <a:chOff x="5360897" y="4710186"/>
            <a:chExt cx="34416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38504C6-42C5-C7D4-1610-41C358E7385A}"/>
                    </a:ext>
                  </a:extLst>
                </p14:cNvPr>
                <p14:cNvContentPartPr/>
                <p14:nvPr/>
              </p14:nvContentPartPr>
              <p14:xfrm>
                <a:off x="5368457" y="4710186"/>
                <a:ext cx="118080" cy="225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38504C6-42C5-C7D4-1610-41C358E7385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62337" y="4704066"/>
                  <a:ext cx="13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5E3233-1339-65F3-D349-8411ED27CA56}"/>
                    </a:ext>
                  </a:extLst>
                </p14:cNvPr>
                <p14:cNvContentPartPr/>
                <p14:nvPr/>
              </p14:nvContentPartPr>
              <p14:xfrm>
                <a:off x="5360897" y="4813506"/>
                <a:ext cx="86400" cy="1339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5E3233-1339-65F3-D349-8411ED27CA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54777" y="4807386"/>
                  <a:ext cx="98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1062475-6D2D-3988-A256-0AB7C72DA68B}"/>
                    </a:ext>
                  </a:extLst>
                </p14:cNvPr>
                <p14:cNvContentPartPr/>
                <p14:nvPr/>
              </p14:nvContentPartPr>
              <p14:xfrm>
                <a:off x="5552777" y="4715226"/>
                <a:ext cx="152280" cy="225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1062475-6D2D-3988-A256-0AB7C72DA68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46657" y="4709106"/>
                  <a:ext cx="1645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4706F07-26A5-8EAB-2E29-E2B8D5F1D509}"/>
              </a:ext>
            </a:extLst>
          </p:cNvPr>
          <p:cNvGrpSpPr/>
          <p:nvPr/>
        </p:nvGrpSpPr>
        <p:grpSpPr>
          <a:xfrm>
            <a:off x="805817" y="4916826"/>
            <a:ext cx="289800" cy="351720"/>
            <a:chOff x="805817" y="4916826"/>
            <a:chExt cx="2898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183AC74-41F6-7D72-5E58-00F1179D7DA2}"/>
                    </a:ext>
                  </a:extLst>
                </p14:cNvPr>
                <p14:cNvContentPartPr/>
                <p14:nvPr/>
              </p14:nvContentPartPr>
              <p14:xfrm>
                <a:off x="846857" y="4916826"/>
                <a:ext cx="248760" cy="157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183AC74-41F6-7D72-5E58-00F1179D7D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40737" y="4910706"/>
                  <a:ext cx="261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810B072-ED17-D0B1-E90E-CBF6D9A40FE8}"/>
                    </a:ext>
                  </a:extLst>
                </p14:cNvPr>
                <p14:cNvContentPartPr/>
                <p14:nvPr/>
              </p14:nvContentPartPr>
              <p14:xfrm>
                <a:off x="985097" y="4944546"/>
                <a:ext cx="3960" cy="181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810B072-ED17-D0B1-E90E-CBF6D9A40FE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8977" y="4938426"/>
                  <a:ext cx="16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F486440-68A5-FCD4-8F78-37EE92470094}"/>
                    </a:ext>
                  </a:extLst>
                </p14:cNvPr>
                <p14:cNvContentPartPr/>
                <p14:nvPr/>
              </p14:nvContentPartPr>
              <p14:xfrm>
                <a:off x="805817" y="5118786"/>
                <a:ext cx="239400" cy="149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F486440-68A5-FCD4-8F78-37EE924700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9697" y="5112666"/>
                  <a:ext cx="2516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FAE68CF7-EFC7-0FB4-5480-8BDB243CC469}"/>
              </a:ext>
            </a:extLst>
          </p:cNvPr>
          <p:cNvGrpSpPr/>
          <p:nvPr/>
        </p:nvGrpSpPr>
        <p:grpSpPr>
          <a:xfrm>
            <a:off x="1519337" y="4924386"/>
            <a:ext cx="224640" cy="347760"/>
            <a:chOff x="1519337" y="4924386"/>
            <a:chExt cx="22464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15D524B-3BD9-B046-EA6A-AB5D2C89209B}"/>
                    </a:ext>
                  </a:extLst>
                </p14:cNvPr>
                <p14:cNvContentPartPr/>
                <p14:nvPr/>
              </p14:nvContentPartPr>
              <p14:xfrm>
                <a:off x="1519337" y="4924386"/>
                <a:ext cx="19080" cy="149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15D524B-3BD9-B046-EA6A-AB5D2C89209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13217" y="4918266"/>
                  <a:ext cx="3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51E7198-5F91-044B-E66C-818D0BF3438D}"/>
                    </a:ext>
                  </a:extLst>
                </p14:cNvPr>
                <p14:cNvContentPartPr/>
                <p14:nvPr/>
              </p14:nvContentPartPr>
              <p14:xfrm>
                <a:off x="1607177" y="4969746"/>
                <a:ext cx="3960" cy="128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51E7198-5F91-044B-E66C-818D0BF3438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01057" y="4963626"/>
                  <a:ext cx="16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D353F3E-FB71-4E60-C6B5-D9A8EEE0E819}"/>
                    </a:ext>
                  </a:extLst>
                </p14:cNvPr>
                <p14:cNvContentPartPr/>
                <p14:nvPr/>
              </p14:nvContentPartPr>
              <p14:xfrm>
                <a:off x="1596017" y="5151546"/>
                <a:ext cx="147960" cy="120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D353F3E-FB71-4E60-C6B5-D9A8EEE0E81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89897" y="5145426"/>
                  <a:ext cx="16020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1D1189B-2B55-3943-9348-9228FA3EBD16}"/>
                  </a:ext>
                </a:extLst>
              </p14:cNvPr>
              <p14:cNvContentPartPr/>
              <p14:nvPr/>
            </p14:nvContentPartPr>
            <p14:xfrm>
              <a:off x="2263097" y="5108706"/>
              <a:ext cx="163080" cy="1404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1D1189B-2B55-3943-9348-9228FA3EBD1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256977" y="5102586"/>
                <a:ext cx="175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25E334C-FA82-3C6F-DAA2-96B933AA5B2A}"/>
                  </a:ext>
                </a:extLst>
              </p14:cNvPr>
              <p14:cNvContentPartPr/>
              <p14:nvPr/>
            </p14:nvContentPartPr>
            <p14:xfrm>
              <a:off x="2898497" y="5118786"/>
              <a:ext cx="204120" cy="1756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25E334C-FA82-3C6F-DAA2-96B933AA5B2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92377" y="5112666"/>
                <a:ext cx="216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749FE33-844C-8F4D-B0A6-AFD96358C37B}"/>
                  </a:ext>
                </a:extLst>
              </p14:cNvPr>
              <p14:cNvContentPartPr/>
              <p14:nvPr/>
            </p14:nvContentPartPr>
            <p14:xfrm>
              <a:off x="3546497" y="5121306"/>
              <a:ext cx="243360" cy="1544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749FE33-844C-8F4D-B0A6-AFD96358C37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540377" y="5115186"/>
                <a:ext cx="2556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A09BFBE-B92C-A02A-3DAE-B9D7ACB5323C}"/>
              </a:ext>
            </a:extLst>
          </p:cNvPr>
          <p:cNvGrpSpPr/>
          <p:nvPr/>
        </p:nvGrpSpPr>
        <p:grpSpPr>
          <a:xfrm>
            <a:off x="4128257" y="4538826"/>
            <a:ext cx="427680" cy="629640"/>
            <a:chOff x="4128257" y="4538826"/>
            <a:chExt cx="427680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289A26E-AEC7-01F9-548D-CBD1D9E0F04C}"/>
                    </a:ext>
                  </a:extLst>
                </p14:cNvPr>
                <p14:cNvContentPartPr/>
                <p14:nvPr/>
              </p14:nvContentPartPr>
              <p14:xfrm>
                <a:off x="4232297" y="4747986"/>
                <a:ext cx="3960" cy="159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289A26E-AEC7-01F9-548D-CBD1D9E0F0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26177" y="4741866"/>
                  <a:ext cx="16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9D5FD4A-2B31-F38B-C96B-7C43540949D6}"/>
                    </a:ext>
                  </a:extLst>
                </p14:cNvPr>
                <p14:cNvContentPartPr/>
                <p14:nvPr/>
              </p14:nvContentPartPr>
              <p14:xfrm>
                <a:off x="4359377" y="4641786"/>
                <a:ext cx="102240" cy="310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9D5FD4A-2B31-F38B-C96B-7C43540949D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53257" y="4635666"/>
                  <a:ext cx="114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04F9212-47D1-18FF-800A-BADEE42EEE60}"/>
                    </a:ext>
                  </a:extLst>
                </p14:cNvPr>
                <p14:cNvContentPartPr/>
                <p14:nvPr/>
              </p14:nvContentPartPr>
              <p14:xfrm>
                <a:off x="4385657" y="4836186"/>
                <a:ext cx="146160" cy="23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04F9212-47D1-18FF-800A-BADEE42EEE6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79537" y="4830066"/>
                  <a:ext cx="158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A34BDBC-29C0-974A-5215-0B586EB735DF}"/>
                    </a:ext>
                  </a:extLst>
                </p14:cNvPr>
                <p14:cNvContentPartPr/>
                <p14:nvPr/>
              </p14:nvContentPartPr>
              <p14:xfrm>
                <a:off x="4128257" y="4538826"/>
                <a:ext cx="427680" cy="416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A34BDBC-29C0-974A-5215-0B586EB735D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22137" y="4532706"/>
                  <a:ext cx="4399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AEEA226-A90D-C198-7312-95D8E7B14047}"/>
                    </a:ext>
                  </a:extLst>
                </p14:cNvPr>
                <p14:cNvContentPartPr/>
                <p14:nvPr/>
              </p14:nvContentPartPr>
              <p14:xfrm>
                <a:off x="4277297" y="5012586"/>
                <a:ext cx="218880" cy="155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AEEA226-A90D-C198-7312-95D8E7B1404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71177" y="5006466"/>
                  <a:ext cx="2311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887052A-129C-DDCF-ECAA-F0824FEFA49C}"/>
              </a:ext>
            </a:extLst>
          </p:cNvPr>
          <p:cNvGrpSpPr/>
          <p:nvPr/>
        </p:nvGrpSpPr>
        <p:grpSpPr>
          <a:xfrm>
            <a:off x="861617" y="5731506"/>
            <a:ext cx="209520" cy="277560"/>
            <a:chOff x="861617" y="5731506"/>
            <a:chExt cx="20952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2E8E8A-1820-A35D-987A-9E88A5536CF5}"/>
                    </a:ext>
                  </a:extLst>
                </p14:cNvPr>
                <p14:cNvContentPartPr/>
                <p14:nvPr/>
              </p14:nvContentPartPr>
              <p14:xfrm>
                <a:off x="861617" y="5731506"/>
                <a:ext cx="209520" cy="168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2E8E8A-1820-A35D-987A-9E88A5536C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5497" y="5725386"/>
                  <a:ext cx="22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B42EAF6-AB63-942B-F31D-805C7F314DD5}"/>
                    </a:ext>
                  </a:extLst>
                </p14:cNvPr>
                <p14:cNvContentPartPr/>
                <p14:nvPr/>
              </p14:nvContentPartPr>
              <p14:xfrm>
                <a:off x="988697" y="5829786"/>
                <a:ext cx="13320" cy="179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B42EAF6-AB63-942B-F31D-805C7F314D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82577" y="5823666"/>
                  <a:ext cx="255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047C7B8-51EE-36AE-25EA-D17BD077A24E}"/>
              </a:ext>
            </a:extLst>
          </p:cNvPr>
          <p:cNvGrpSpPr/>
          <p:nvPr/>
        </p:nvGrpSpPr>
        <p:grpSpPr>
          <a:xfrm>
            <a:off x="2365697" y="5713866"/>
            <a:ext cx="304920" cy="194400"/>
            <a:chOff x="2365697" y="5713866"/>
            <a:chExt cx="30492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6CE3599-6ADD-89D6-DD2B-39483470083E}"/>
                    </a:ext>
                  </a:extLst>
                </p14:cNvPr>
                <p14:cNvContentPartPr/>
                <p14:nvPr/>
              </p14:nvContentPartPr>
              <p14:xfrm>
                <a:off x="2365697" y="5713866"/>
                <a:ext cx="15480" cy="194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6CE3599-6ADD-89D6-DD2B-39483470083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59577" y="5707746"/>
                  <a:ext cx="27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CCC8B95-5050-5CA2-08D9-873DD4244189}"/>
                    </a:ext>
                  </a:extLst>
                </p14:cNvPr>
                <p14:cNvContentPartPr/>
                <p14:nvPr/>
              </p14:nvContentPartPr>
              <p14:xfrm>
                <a:off x="2499617" y="5731506"/>
                <a:ext cx="171000" cy="164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CCC8B95-5050-5CA2-08D9-873DD424418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93497" y="5725386"/>
                  <a:ext cx="1832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B518B80F-4C99-0D10-3AA6-7D9B7C9FF9A2}"/>
              </a:ext>
            </a:extLst>
          </p:cNvPr>
          <p:cNvGrpSpPr/>
          <p:nvPr/>
        </p:nvGrpSpPr>
        <p:grpSpPr>
          <a:xfrm>
            <a:off x="2922617" y="5698746"/>
            <a:ext cx="262080" cy="242280"/>
            <a:chOff x="2922617" y="5698746"/>
            <a:chExt cx="26208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254555C-A237-39B6-6597-6AB6E6202C79}"/>
                    </a:ext>
                  </a:extLst>
                </p14:cNvPr>
                <p14:cNvContentPartPr/>
                <p14:nvPr/>
              </p14:nvContentPartPr>
              <p14:xfrm>
                <a:off x="2922617" y="5698746"/>
                <a:ext cx="67680" cy="194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254555C-A237-39B6-6597-6AB6E6202C7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6497" y="5692626"/>
                  <a:ext cx="79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50C48B3-7570-7817-1112-E426ED8C14CD}"/>
                    </a:ext>
                  </a:extLst>
                </p14:cNvPr>
                <p14:cNvContentPartPr/>
                <p14:nvPr/>
              </p14:nvContentPartPr>
              <p14:xfrm>
                <a:off x="3025217" y="5713866"/>
                <a:ext cx="155520" cy="151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50C48B3-7570-7817-1112-E426ED8C14C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019097" y="5707746"/>
                  <a:ext cx="16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A9215D-A630-53DC-BE33-C39A132DEFAA}"/>
                    </a:ext>
                  </a:extLst>
                </p14:cNvPr>
                <p14:cNvContentPartPr/>
                <p14:nvPr/>
              </p14:nvContentPartPr>
              <p14:xfrm>
                <a:off x="3068417" y="5749146"/>
                <a:ext cx="116280" cy="1918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A9215D-A630-53DC-BE33-C39A132DEFA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62297" y="5743026"/>
                  <a:ext cx="1285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A62F67E-AD62-F41A-05B1-EF749503E73C}"/>
              </a:ext>
            </a:extLst>
          </p:cNvPr>
          <p:cNvGrpSpPr/>
          <p:nvPr/>
        </p:nvGrpSpPr>
        <p:grpSpPr>
          <a:xfrm>
            <a:off x="3587897" y="5673546"/>
            <a:ext cx="245160" cy="250200"/>
            <a:chOff x="3587897" y="5673546"/>
            <a:chExt cx="2451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460DCC6-6D52-595C-383D-1C1ADF31D030}"/>
                    </a:ext>
                  </a:extLst>
                </p14:cNvPr>
                <p14:cNvContentPartPr/>
                <p14:nvPr/>
              </p14:nvContentPartPr>
              <p14:xfrm>
                <a:off x="3587897" y="5703786"/>
                <a:ext cx="2160" cy="1717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460DCC6-6D52-595C-383D-1C1ADF31D03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81777" y="5697666"/>
                  <a:ext cx="14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03E3EA6-F817-5BBF-CECF-F440F74AD3D5}"/>
                    </a:ext>
                  </a:extLst>
                </p14:cNvPr>
                <p14:cNvContentPartPr/>
                <p14:nvPr/>
              </p14:nvContentPartPr>
              <p14:xfrm>
                <a:off x="3677537" y="5673546"/>
                <a:ext cx="15552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03E3EA6-F817-5BBF-CECF-F440F74AD3D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71417" y="5667426"/>
                  <a:ext cx="167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A2488F3-23EB-704D-713F-AB6FE59362C3}"/>
                    </a:ext>
                  </a:extLst>
                </p14:cNvPr>
                <p14:cNvContentPartPr/>
                <p14:nvPr/>
              </p14:nvContentPartPr>
              <p14:xfrm>
                <a:off x="3692657" y="5678586"/>
                <a:ext cx="133920" cy="245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A2488F3-23EB-704D-713F-AB6FE59362C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86537" y="5672466"/>
                  <a:ext cx="14616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16204EF-9A52-B8B0-232D-C24EFA1EA91F}"/>
              </a:ext>
            </a:extLst>
          </p:cNvPr>
          <p:cNvGrpSpPr/>
          <p:nvPr/>
        </p:nvGrpSpPr>
        <p:grpSpPr>
          <a:xfrm>
            <a:off x="4219337" y="5570226"/>
            <a:ext cx="231840" cy="323280"/>
            <a:chOff x="4219337" y="5570226"/>
            <a:chExt cx="23184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DD170F3-03DD-2462-1778-1A1AC0649D9E}"/>
                    </a:ext>
                  </a:extLst>
                </p14:cNvPr>
                <p14:cNvContentPartPr/>
                <p14:nvPr/>
              </p14:nvContentPartPr>
              <p14:xfrm>
                <a:off x="4219337" y="5660946"/>
                <a:ext cx="15480" cy="194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DD170F3-03DD-2462-1778-1A1AC0649D9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13217" y="5654826"/>
                  <a:ext cx="27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560E34B-7F5E-02E3-C68D-CA71807831ED}"/>
                    </a:ext>
                  </a:extLst>
                </p14:cNvPr>
                <p14:cNvContentPartPr/>
                <p14:nvPr/>
              </p14:nvContentPartPr>
              <p14:xfrm>
                <a:off x="4305377" y="5570226"/>
                <a:ext cx="106920" cy="323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560E34B-7F5E-02E3-C68D-CA71807831E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99257" y="5564106"/>
                  <a:ext cx="119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C6E161F-1107-2C48-53DA-68BFD7F57037}"/>
                    </a:ext>
                  </a:extLst>
                </p14:cNvPr>
                <p14:cNvContentPartPr/>
                <p14:nvPr/>
              </p14:nvContentPartPr>
              <p14:xfrm>
                <a:off x="4312577" y="5766786"/>
                <a:ext cx="138600" cy="38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C6E161F-1107-2C48-53DA-68BFD7F5703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06457" y="5760666"/>
                  <a:ext cx="1508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478D27F-A03C-391E-0156-D027454B5B82}"/>
              </a:ext>
            </a:extLst>
          </p:cNvPr>
          <p:cNvGrpSpPr/>
          <p:nvPr/>
        </p:nvGrpSpPr>
        <p:grpSpPr>
          <a:xfrm>
            <a:off x="5404457" y="5570226"/>
            <a:ext cx="341640" cy="250200"/>
            <a:chOff x="5404457" y="5570226"/>
            <a:chExt cx="3416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92264A9-15BC-30A0-2620-D912C4CCEF5F}"/>
                    </a:ext>
                  </a:extLst>
                </p14:cNvPr>
                <p14:cNvContentPartPr/>
                <p14:nvPr/>
              </p14:nvContentPartPr>
              <p14:xfrm>
                <a:off x="5404457" y="5570226"/>
                <a:ext cx="164160" cy="214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92264A9-15BC-30A0-2620-D912C4CCEF5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398337" y="5564106"/>
                  <a:ext cx="176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AB62BCC-2F57-4407-EDBA-67F1B1B80513}"/>
                    </a:ext>
                  </a:extLst>
                </p14:cNvPr>
                <p14:cNvContentPartPr/>
                <p14:nvPr/>
              </p14:nvContentPartPr>
              <p14:xfrm>
                <a:off x="5433617" y="5663466"/>
                <a:ext cx="86400" cy="1414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AB62BCC-2F57-4407-EDBA-67F1B1B8051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27497" y="5657346"/>
                  <a:ext cx="9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B3D38E9-15EA-32D0-4E53-938C3CA24585}"/>
                    </a:ext>
                  </a:extLst>
                </p14:cNvPr>
                <p14:cNvContentPartPr/>
                <p14:nvPr/>
              </p14:nvContentPartPr>
              <p14:xfrm>
                <a:off x="5614697" y="5615586"/>
                <a:ext cx="131400" cy="204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B3D38E9-15EA-32D0-4E53-938C3CA2458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08577" y="5609466"/>
                  <a:ext cx="1436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7842A7-BCAE-8B7C-5CDA-8666DBC5A11B}"/>
              </a:ext>
            </a:extLst>
          </p:cNvPr>
          <p:cNvGrpSpPr/>
          <p:nvPr/>
        </p:nvGrpSpPr>
        <p:grpSpPr>
          <a:xfrm>
            <a:off x="4718297" y="5413626"/>
            <a:ext cx="407160" cy="462240"/>
            <a:chOff x="4718297" y="5413626"/>
            <a:chExt cx="40716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4346CBF-2033-ABF6-9A6B-01F15AF320CE}"/>
                    </a:ext>
                  </a:extLst>
                </p14:cNvPr>
                <p14:cNvContentPartPr/>
                <p14:nvPr/>
              </p14:nvContentPartPr>
              <p14:xfrm>
                <a:off x="4789217" y="5613066"/>
                <a:ext cx="119160" cy="217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4346CBF-2033-ABF6-9A6B-01F15AF320C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83097" y="5606946"/>
                  <a:ext cx="131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010368E-B38F-FE47-2BE5-699BBA9C2114}"/>
                    </a:ext>
                  </a:extLst>
                </p14:cNvPr>
                <p14:cNvContentPartPr/>
                <p14:nvPr/>
              </p14:nvContentPartPr>
              <p14:xfrm>
                <a:off x="5009537" y="5668506"/>
                <a:ext cx="6120" cy="169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010368E-B38F-FE47-2BE5-699BBA9C211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03417" y="5662386"/>
                  <a:ext cx="18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462B4A5-862C-46CB-0318-1ED2C34A15BF}"/>
                    </a:ext>
                  </a:extLst>
                </p14:cNvPr>
                <p14:cNvContentPartPr/>
                <p14:nvPr/>
              </p14:nvContentPartPr>
              <p14:xfrm>
                <a:off x="4718297" y="5507226"/>
                <a:ext cx="327240" cy="368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462B4A5-862C-46CB-0318-1ED2C34A15B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12177" y="5501106"/>
                  <a:ext cx="339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0F94DA5-B8F7-6066-1206-FA4B4647D356}"/>
                    </a:ext>
                  </a:extLst>
                </p14:cNvPr>
                <p14:cNvContentPartPr/>
                <p14:nvPr/>
              </p14:nvContentPartPr>
              <p14:xfrm>
                <a:off x="4925657" y="5413626"/>
                <a:ext cx="199800" cy="434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0F94DA5-B8F7-6066-1206-FA4B4647D35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19537" y="5407506"/>
                  <a:ext cx="212040" cy="44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20F037A-B573-93DB-5951-CD98FDA98851}"/>
                  </a:ext>
                </a:extLst>
              </p14:cNvPr>
              <p14:cNvContentPartPr/>
              <p14:nvPr/>
            </p14:nvContentPartPr>
            <p14:xfrm>
              <a:off x="921377" y="6031746"/>
              <a:ext cx="232200" cy="1584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20F037A-B573-93DB-5951-CD98FDA9885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15257" y="6025626"/>
                <a:ext cx="24444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5E1CB84-1833-110F-30BC-A7D419C014BF}"/>
              </a:ext>
            </a:extLst>
          </p:cNvPr>
          <p:cNvGrpSpPr/>
          <p:nvPr/>
        </p:nvGrpSpPr>
        <p:grpSpPr>
          <a:xfrm>
            <a:off x="1468937" y="5789466"/>
            <a:ext cx="262080" cy="377640"/>
            <a:chOff x="1468937" y="5789466"/>
            <a:chExt cx="26208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FFA8CB-791C-0BA0-42F2-37728E9594D1}"/>
                    </a:ext>
                  </a:extLst>
                </p14:cNvPr>
                <p14:cNvContentPartPr/>
                <p14:nvPr/>
              </p14:nvContentPartPr>
              <p14:xfrm>
                <a:off x="1468937" y="5789466"/>
                <a:ext cx="6120" cy="154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FFA8CB-791C-0BA0-42F2-37728E9594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62817" y="5783346"/>
                  <a:ext cx="18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9F99315-73F8-4BAC-594F-F55D28733E61}"/>
                    </a:ext>
                  </a:extLst>
                </p14:cNvPr>
                <p14:cNvContentPartPr/>
                <p14:nvPr/>
              </p14:nvContentPartPr>
              <p14:xfrm>
                <a:off x="1586657" y="5812146"/>
                <a:ext cx="3960" cy="144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9F99315-73F8-4BAC-594F-F55D28733E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80537" y="5806026"/>
                  <a:ext cx="16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2BFAE72-595A-016E-AB0E-B5A5482ECEA2}"/>
                    </a:ext>
                  </a:extLst>
                </p14:cNvPr>
                <p14:cNvContentPartPr/>
                <p14:nvPr/>
              </p14:nvContentPartPr>
              <p14:xfrm>
                <a:off x="1553177" y="6026706"/>
                <a:ext cx="177840" cy="140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2BFAE72-595A-016E-AB0E-B5A5482ECEA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47057" y="6020586"/>
                  <a:ext cx="1900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F87F9E5-3711-6F96-EC3B-A83E94A125DC}"/>
                  </a:ext>
                </a:extLst>
              </p14:cNvPr>
              <p14:cNvContentPartPr/>
              <p14:nvPr/>
            </p14:nvContentPartPr>
            <p14:xfrm>
              <a:off x="2391977" y="6029226"/>
              <a:ext cx="185400" cy="16884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F87F9E5-3711-6F96-EC3B-A83E94A125DC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385857" y="6023106"/>
                <a:ext cx="197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2687DDC4-26C2-0CD9-90F2-D79D24D7693F}"/>
                  </a:ext>
                </a:extLst>
              </p14:cNvPr>
              <p14:cNvContentPartPr/>
              <p14:nvPr/>
            </p14:nvContentPartPr>
            <p14:xfrm>
              <a:off x="3085337" y="6044346"/>
              <a:ext cx="189000" cy="16776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2687DDC4-26C2-0CD9-90F2-D79D24D7693F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079217" y="6038226"/>
                <a:ext cx="201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14A0C373-557D-40F0-FEA2-24E8580A6444}"/>
                  </a:ext>
                </a:extLst>
              </p14:cNvPr>
              <p14:cNvContentPartPr/>
              <p14:nvPr/>
            </p14:nvContentPartPr>
            <p14:xfrm>
              <a:off x="3716777" y="6001506"/>
              <a:ext cx="170280" cy="16632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14A0C373-557D-40F0-FEA2-24E8580A6444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710657" y="5995386"/>
                <a:ext cx="182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A73E0ABC-72C5-C541-10FC-BA2C286D7523}"/>
                  </a:ext>
                </a:extLst>
              </p14:cNvPr>
              <p14:cNvContentPartPr/>
              <p14:nvPr/>
            </p14:nvContentPartPr>
            <p14:xfrm>
              <a:off x="4321937" y="5974866"/>
              <a:ext cx="196560" cy="18936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A73E0ABC-72C5-C541-10FC-BA2C286D7523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315817" y="5968746"/>
                <a:ext cx="208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30C86D2-042F-333F-B176-B17F8CF4579B}"/>
                  </a:ext>
                </a:extLst>
              </p14:cNvPr>
              <p14:cNvContentPartPr/>
              <p14:nvPr/>
            </p14:nvContentPartPr>
            <p14:xfrm>
              <a:off x="4906937" y="6009066"/>
              <a:ext cx="183600" cy="1490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30C86D2-042F-333F-B176-B17F8CF4579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900817" y="6002946"/>
                <a:ext cx="19584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F1E7E34-5DC5-5531-F19F-52F7FADFB751}"/>
              </a:ext>
            </a:extLst>
          </p:cNvPr>
          <p:cNvGrpSpPr/>
          <p:nvPr/>
        </p:nvGrpSpPr>
        <p:grpSpPr>
          <a:xfrm>
            <a:off x="903017" y="6480666"/>
            <a:ext cx="231120" cy="247320"/>
            <a:chOff x="903017" y="6480666"/>
            <a:chExt cx="2311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C06F76E-6904-1BCF-4A2B-40626A27EF7A}"/>
                    </a:ext>
                  </a:extLst>
                </p14:cNvPr>
                <p14:cNvContentPartPr/>
                <p14:nvPr/>
              </p14:nvContentPartPr>
              <p14:xfrm>
                <a:off x="903017" y="6480666"/>
                <a:ext cx="231120" cy="150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C06F76E-6904-1BCF-4A2B-40626A27EF7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6897" y="6474546"/>
                  <a:ext cx="24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BB97C61-FECA-3459-CA78-8DC0093FCC5A}"/>
                    </a:ext>
                  </a:extLst>
                </p14:cNvPr>
                <p14:cNvContentPartPr/>
                <p14:nvPr/>
              </p14:nvContentPartPr>
              <p14:xfrm>
                <a:off x="998057" y="6538626"/>
                <a:ext cx="19080" cy="189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BB97C61-FECA-3459-CA78-8DC0093FCC5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91937" y="6532506"/>
                  <a:ext cx="31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1ECC3BA-2809-9C71-6266-29C7A824CFDB}"/>
              </a:ext>
            </a:extLst>
          </p:cNvPr>
          <p:cNvGrpSpPr/>
          <p:nvPr/>
        </p:nvGrpSpPr>
        <p:grpSpPr>
          <a:xfrm>
            <a:off x="1487657" y="6518466"/>
            <a:ext cx="151560" cy="199440"/>
            <a:chOff x="1487657" y="6518466"/>
            <a:chExt cx="1515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98F6519-D818-226C-1564-5CBC898B7FB8}"/>
                    </a:ext>
                  </a:extLst>
                </p14:cNvPr>
                <p14:cNvContentPartPr/>
                <p14:nvPr/>
              </p14:nvContentPartPr>
              <p14:xfrm>
                <a:off x="1487657" y="6518466"/>
                <a:ext cx="13320" cy="1717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98F6519-D818-226C-1564-5CBC898B7FB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481537" y="6512346"/>
                  <a:ext cx="25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B386996-B10D-7842-0CDC-69EDD6C92CF2}"/>
                    </a:ext>
                  </a:extLst>
                </p14:cNvPr>
                <p14:cNvContentPartPr/>
                <p14:nvPr/>
              </p14:nvContentPartPr>
              <p14:xfrm>
                <a:off x="1625897" y="6528546"/>
                <a:ext cx="13320" cy="189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B386996-B10D-7842-0CDC-69EDD6C92CF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619777" y="6522426"/>
                  <a:ext cx="255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2990F30-1263-E4B3-B98F-48993F65701F}"/>
              </a:ext>
            </a:extLst>
          </p:cNvPr>
          <p:cNvGrpSpPr/>
          <p:nvPr/>
        </p:nvGrpSpPr>
        <p:grpSpPr>
          <a:xfrm>
            <a:off x="2425457" y="6510906"/>
            <a:ext cx="301680" cy="230400"/>
            <a:chOff x="2425457" y="6510906"/>
            <a:chExt cx="30168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05EC06F-2C6B-E031-3CC0-262F9A76D539}"/>
                    </a:ext>
                  </a:extLst>
                </p14:cNvPr>
                <p14:cNvContentPartPr/>
                <p14:nvPr/>
              </p14:nvContentPartPr>
              <p14:xfrm>
                <a:off x="2425457" y="6528546"/>
                <a:ext cx="60120" cy="212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05EC06F-2C6B-E031-3CC0-262F9A76D53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419337" y="6522426"/>
                  <a:ext cx="72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96D567A-8459-75E9-F6BB-399EBB45E16A}"/>
                    </a:ext>
                  </a:extLst>
                </p14:cNvPr>
                <p14:cNvContentPartPr/>
                <p14:nvPr/>
              </p14:nvContentPartPr>
              <p14:xfrm>
                <a:off x="2556857" y="6510906"/>
                <a:ext cx="170280" cy="1904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96D567A-8459-75E9-F6BB-399EBB45E16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50737" y="6504786"/>
                  <a:ext cx="1825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8B0DB4F8-DB90-987B-6000-98AF88D6A59D}"/>
              </a:ext>
            </a:extLst>
          </p:cNvPr>
          <p:cNvGrpSpPr/>
          <p:nvPr/>
        </p:nvGrpSpPr>
        <p:grpSpPr>
          <a:xfrm>
            <a:off x="3073457" y="6515946"/>
            <a:ext cx="253080" cy="224640"/>
            <a:chOff x="3073457" y="6515946"/>
            <a:chExt cx="2530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6420F5A-E622-2C5F-F344-B0D2F1BAFC48}"/>
                    </a:ext>
                  </a:extLst>
                </p14:cNvPr>
                <p14:cNvContentPartPr/>
                <p14:nvPr/>
              </p14:nvContentPartPr>
              <p14:xfrm>
                <a:off x="3073457" y="6515946"/>
                <a:ext cx="32760" cy="1843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6420F5A-E622-2C5F-F344-B0D2F1BAFC4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67337" y="6509826"/>
                  <a:ext cx="45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7A52EB3-6752-4AA4-6532-47D87BFCB88C}"/>
                    </a:ext>
                  </a:extLst>
                </p14:cNvPr>
                <p14:cNvContentPartPr/>
                <p14:nvPr/>
              </p14:nvContentPartPr>
              <p14:xfrm>
                <a:off x="3159857" y="6528546"/>
                <a:ext cx="164880" cy="154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7A52EB3-6752-4AA4-6532-47D87BFCB88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53737" y="6522426"/>
                  <a:ext cx="177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29253D-7598-C8DD-8753-ADB654973E94}"/>
                    </a:ext>
                  </a:extLst>
                </p14:cNvPr>
                <p14:cNvContentPartPr/>
                <p14:nvPr/>
              </p14:nvContentPartPr>
              <p14:xfrm>
                <a:off x="3199097" y="6563826"/>
                <a:ext cx="127440" cy="176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29253D-7598-C8DD-8753-ADB654973E9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2977" y="6557706"/>
                  <a:ext cx="1396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EBE6A66-119D-CDBF-5EBE-FBA77CC7DE71}"/>
              </a:ext>
            </a:extLst>
          </p:cNvPr>
          <p:cNvGrpSpPr/>
          <p:nvPr/>
        </p:nvGrpSpPr>
        <p:grpSpPr>
          <a:xfrm>
            <a:off x="3606617" y="6470586"/>
            <a:ext cx="260640" cy="284040"/>
            <a:chOff x="3606617" y="6470586"/>
            <a:chExt cx="2606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2CA5A34-9C78-1FCA-4AEB-34BB24F6C57F}"/>
                    </a:ext>
                  </a:extLst>
                </p14:cNvPr>
                <p14:cNvContentPartPr/>
                <p14:nvPr/>
              </p14:nvContentPartPr>
              <p14:xfrm>
                <a:off x="3606617" y="6510906"/>
                <a:ext cx="2160" cy="207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2CA5A34-9C78-1FCA-4AEB-34BB24F6C57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600497" y="6504786"/>
                  <a:ext cx="14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5AB9B2B-AF87-DB45-E8F9-85A31E4C6A5D}"/>
                    </a:ext>
                  </a:extLst>
                </p14:cNvPr>
                <p14:cNvContentPartPr/>
                <p14:nvPr/>
              </p14:nvContentPartPr>
              <p14:xfrm>
                <a:off x="3716777" y="6470586"/>
                <a:ext cx="136800" cy="23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5AB9B2B-AF87-DB45-E8F9-85A31E4C6A5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710657" y="6464466"/>
                  <a:ext cx="14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ABF4CC8-B38D-FC66-4198-61B606AF0BDD}"/>
                    </a:ext>
                  </a:extLst>
                </p14:cNvPr>
                <p14:cNvContentPartPr/>
                <p14:nvPr/>
              </p14:nvContentPartPr>
              <p14:xfrm>
                <a:off x="3744137" y="6495786"/>
                <a:ext cx="123120" cy="258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ABF4CC8-B38D-FC66-4198-61B606AF0BD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38017" y="6489666"/>
                  <a:ext cx="13536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A355C96E-6C20-8549-CC52-5C7EBE4C8300}"/>
              </a:ext>
            </a:extLst>
          </p:cNvPr>
          <p:cNvGrpSpPr/>
          <p:nvPr/>
        </p:nvGrpSpPr>
        <p:grpSpPr>
          <a:xfrm>
            <a:off x="4269737" y="6377346"/>
            <a:ext cx="239400" cy="345960"/>
            <a:chOff x="4269737" y="6377346"/>
            <a:chExt cx="23940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82F844C-690A-80F5-4B73-2EB46D046C09}"/>
                    </a:ext>
                  </a:extLst>
                </p14:cNvPr>
                <p14:cNvContentPartPr/>
                <p14:nvPr/>
              </p14:nvContentPartPr>
              <p14:xfrm>
                <a:off x="4269737" y="6480666"/>
                <a:ext cx="7920" cy="240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82F844C-690A-80F5-4B73-2EB46D046C0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263617" y="6474546"/>
                  <a:ext cx="20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40AE0FB-0373-E7AF-02E5-5E2CD92E6BE4}"/>
                    </a:ext>
                  </a:extLst>
                </p14:cNvPr>
                <p14:cNvContentPartPr/>
                <p14:nvPr/>
              </p14:nvContentPartPr>
              <p14:xfrm>
                <a:off x="4331297" y="6377346"/>
                <a:ext cx="140760" cy="3459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40AE0FB-0373-E7AF-02E5-5E2CD92E6BE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25177" y="6371226"/>
                  <a:ext cx="153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613480E-AA87-98B2-8689-5C748775667F}"/>
                    </a:ext>
                  </a:extLst>
                </p14:cNvPr>
                <p14:cNvContentPartPr/>
                <p14:nvPr/>
              </p14:nvContentPartPr>
              <p14:xfrm>
                <a:off x="4357577" y="6546186"/>
                <a:ext cx="151560" cy="280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613480E-AA87-98B2-8689-5C748775667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51457" y="6540066"/>
                  <a:ext cx="1638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25B36A51-80A5-B492-72E2-F6713482C776}"/>
              </a:ext>
            </a:extLst>
          </p:cNvPr>
          <p:cNvGrpSpPr/>
          <p:nvPr/>
        </p:nvGrpSpPr>
        <p:grpSpPr>
          <a:xfrm>
            <a:off x="4708937" y="6442866"/>
            <a:ext cx="293760" cy="244440"/>
            <a:chOff x="4708937" y="6442866"/>
            <a:chExt cx="29376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F31D27C-4500-1F2E-B99A-DB1FE955154D}"/>
                    </a:ext>
                  </a:extLst>
                </p14:cNvPr>
                <p14:cNvContentPartPr/>
                <p14:nvPr/>
              </p14:nvContentPartPr>
              <p14:xfrm>
                <a:off x="4708937" y="6475626"/>
                <a:ext cx="172440" cy="176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F31D27C-4500-1F2E-B99A-DB1FE955154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702817" y="6469506"/>
                  <a:ext cx="184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DE1CF09-BAAF-B736-4A28-A268641AC1EB}"/>
                    </a:ext>
                  </a:extLst>
                </p14:cNvPr>
                <p14:cNvContentPartPr/>
                <p14:nvPr/>
              </p14:nvContentPartPr>
              <p14:xfrm>
                <a:off x="4989017" y="6442866"/>
                <a:ext cx="13680" cy="244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DE1CF09-BAAF-B736-4A28-A268641AC1E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82897" y="6436746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451FFA4F-9EDD-8718-2621-120AA5F8D3A5}"/>
              </a:ext>
            </a:extLst>
          </p:cNvPr>
          <p:cNvGrpSpPr/>
          <p:nvPr/>
        </p:nvGrpSpPr>
        <p:grpSpPr>
          <a:xfrm>
            <a:off x="5476817" y="6440346"/>
            <a:ext cx="375840" cy="262800"/>
            <a:chOff x="5476817" y="6440346"/>
            <a:chExt cx="37584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2835ACA-7758-6296-AC4F-C69456EC7EC1}"/>
                    </a:ext>
                  </a:extLst>
                </p14:cNvPr>
                <p14:cNvContentPartPr/>
                <p14:nvPr/>
              </p14:nvContentPartPr>
              <p14:xfrm>
                <a:off x="5476817" y="6493266"/>
                <a:ext cx="168480" cy="190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2835ACA-7758-6296-AC4F-C69456EC7EC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470697" y="6487146"/>
                  <a:ext cx="18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B3B234-02EF-2BFE-1563-A1C9B5AF4B9A}"/>
                    </a:ext>
                  </a:extLst>
                </p14:cNvPr>
                <p14:cNvContentPartPr/>
                <p14:nvPr/>
              </p14:nvContentPartPr>
              <p14:xfrm>
                <a:off x="5504897" y="6546186"/>
                <a:ext cx="105120" cy="1566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B3B234-02EF-2BFE-1563-A1C9B5AF4B9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98777" y="6540066"/>
                  <a:ext cx="117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231A2F-A384-2557-E3CE-E41C077F1C6C}"/>
                    </a:ext>
                  </a:extLst>
                </p14:cNvPr>
                <p14:cNvContentPartPr/>
                <p14:nvPr/>
              </p14:nvContentPartPr>
              <p14:xfrm>
                <a:off x="5719457" y="6440346"/>
                <a:ext cx="133200" cy="262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231A2F-A384-2557-E3CE-E41C077F1C6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13337" y="6434226"/>
                  <a:ext cx="14544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A57B090-7959-CE40-22B8-78A96FB1C817}"/>
                  </a:ext>
                </a:extLst>
              </p14:cNvPr>
              <p14:cNvContentPartPr/>
              <p14:nvPr/>
            </p14:nvContentPartPr>
            <p14:xfrm>
              <a:off x="7698377" y="1067706"/>
              <a:ext cx="185400" cy="18432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A57B090-7959-CE40-22B8-78A96FB1C81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692257" y="1061586"/>
                <a:ext cx="1976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9308AE25-CFA0-D23F-E2BC-329B9E3CB15C}"/>
                  </a:ext>
                </a:extLst>
              </p14:cNvPr>
              <p14:cNvContentPartPr/>
              <p14:nvPr/>
            </p14:nvContentPartPr>
            <p14:xfrm>
              <a:off x="7995377" y="1065186"/>
              <a:ext cx="105120" cy="21492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9308AE25-CFA0-D23F-E2BC-329B9E3CB15C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989257" y="1059066"/>
                <a:ext cx="1173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6DD18FD-E1F2-A688-DB04-CD1FC582C7CF}"/>
                  </a:ext>
                </a:extLst>
              </p14:cNvPr>
              <p14:cNvContentPartPr/>
              <p14:nvPr/>
            </p14:nvContentPartPr>
            <p14:xfrm>
              <a:off x="8163497" y="1095426"/>
              <a:ext cx="168480" cy="15372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6DD18FD-E1F2-A688-DB04-CD1FC582C7CF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157377" y="1089306"/>
                <a:ext cx="1807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3C63A13-CD41-7699-15D8-C8D704919A79}"/>
                  </a:ext>
                </a:extLst>
              </p14:cNvPr>
              <p14:cNvContentPartPr/>
              <p14:nvPr/>
            </p14:nvContentPartPr>
            <p14:xfrm>
              <a:off x="8382017" y="1163826"/>
              <a:ext cx="190800" cy="3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3C63A13-CD41-7699-15D8-C8D704919A7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375897" y="1157706"/>
                <a:ext cx="203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11DE78C-9BD4-2E66-1B6E-98D7F972406E}"/>
                  </a:ext>
                </a:extLst>
              </p14:cNvPr>
              <p14:cNvContentPartPr/>
              <p14:nvPr/>
            </p14:nvContentPartPr>
            <p14:xfrm>
              <a:off x="8632577" y="1082826"/>
              <a:ext cx="11520" cy="15912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11DE78C-9BD4-2E66-1B6E-98D7F972406E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8626457" y="1076706"/>
                <a:ext cx="237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01F66AC-114D-F546-BD63-9B4FFACF8008}"/>
                  </a:ext>
                </a:extLst>
              </p14:cNvPr>
              <p14:cNvContentPartPr/>
              <p14:nvPr/>
            </p14:nvContentPartPr>
            <p14:xfrm>
              <a:off x="8748497" y="1072746"/>
              <a:ext cx="105120" cy="2350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01F66AC-114D-F546-BD63-9B4FFACF800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742377" y="1066626"/>
                <a:ext cx="1173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8FB817AE-8A49-511A-D831-788E709C3543}"/>
                  </a:ext>
                </a:extLst>
              </p14:cNvPr>
              <p14:cNvContentPartPr/>
              <p14:nvPr/>
            </p14:nvContentPartPr>
            <p14:xfrm>
              <a:off x="7769297" y="1321866"/>
              <a:ext cx="1113480" cy="399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8FB817AE-8A49-511A-D831-788E709C354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7763177" y="1315746"/>
                <a:ext cx="11257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DB719CC5-DFEC-95B7-FE9A-9F4F0D2E157B}"/>
                  </a:ext>
                </a:extLst>
              </p14:cNvPr>
              <p14:cNvContentPartPr/>
              <p14:nvPr/>
            </p14:nvContentPartPr>
            <p14:xfrm>
              <a:off x="8270057" y="1378026"/>
              <a:ext cx="241560" cy="22248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DB719CC5-DFEC-95B7-FE9A-9F4F0D2E157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263937" y="1371906"/>
                <a:ext cx="2538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DA733C4-5BF8-4CF0-E771-BB795CC243D2}"/>
                  </a:ext>
                </a:extLst>
              </p14:cNvPr>
              <p14:cNvContentPartPr/>
              <p14:nvPr/>
            </p14:nvContentPartPr>
            <p14:xfrm>
              <a:off x="9053057" y="1289826"/>
              <a:ext cx="132840" cy="205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DA733C4-5BF8-4CF0-E771-BB795CC243D2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046937" y="1283706"/>
                <a:ext cx="145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CA9D70E-1F26-EE8F-19D6-3272E3D9801A}"/>
                  </a:ext>
                </a:extLst>
              </p14:cNvPr>
              <p14:cNvContentPartPr/>
              <p14:nvPr/>
            </p14:nvContentPartPr>
            <p14:xfrm>
              <a:off x="9047297" y="1380546"/>
              <a:ext cx="101160" cy="540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CA9D70E-1F26-EE8F-19D6-3272E3D9801A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041177" y="1374426"/>
                <a:ext cx="113400" cy="1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3AED455-27DB-3104-F17A-1F5711562739}"/>
              </a:ext>
            </a:extLst>
          </p:cNvPr>
          <p:cNvGrpSpPr/>
          <p:nvPr/>
        </p:nvGrpSpPr>
        <p:grpSpPr>
          <a:xfrm>
            <a:off x="9394697" y="956826"/>
            <a:ext cx="1575360" cy="621360"/>
            <a:chOff x="9394697" y="956826"/>
            <a:chExt cx="157536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65229DC-FB27-006C-9FF2-35BF671CCC41}"/>
                    </a:ext>
                  </a:extLst>
                </p14:cNvPr>
                <p14:cNvContentPartPr/>
                <p14:nvPr/>
              </p14:nvContentPartPr>
              <p14:xfrm>
                <a:off x="9449777" y="1012626"/>
                <a:ext cx="181080" cy="2804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65229DC-FB27-006C-9FF2-35BF671CCC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43657" y="1006506"/>
                  <a:ext cx="193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C0E95D1-E75B-D8EC-11D2-28746A895387}"/>
                    </a:ext>
                  </a:extLst>
                </p14:cNvPr>
                <p14:cNvContentPartPr/>
                <p14:nvPr/>
              </p14:nvContentPartPr>
              <p14:xfrm>
                <a:off x="9736697" y="1201626"/>
                <a:ext cx="17280" cy="205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C0E95D1-E75B-D8EC-11D2-28746A89538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730577" y="1195506"/>
                  <a:ext cx="29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07FF7BE-6684-02D3-F61B-B53E8FE2ECB8}"/>
                    </a:ext>
                  </a:extLst>
                </p14:cNvPr>
                <p14:cNvContentPartPr/>
                <p14:nvPr/>
              </p14:nvContentPartPr>
              <p14:xfrm>
                <a:off x="9816977" y="1009746"/>
                <a:ext cx="99360" cy="3405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07FF7BE-6684-02D3-F61B-B53E8FE2ECB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10857" y="1003626"/>
                  <a:ext cx="1116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05DF64B-FDD1-22A6-8A3C-C64D4689C5F2}"/>
                    </a:ext>
                  </a:extLst>
                </p14:cNvPr>
                <p14:cNvContentPartPr/>
                <p14:nvPr/>
              </p14:nvContentPartPr>
              <p14:xfrm>
                <a:off x="9845057" y="1226826"/>
                <a:ext cx="91800" cy="48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05DF64B-FDD1-22A6-8A3C-C64D4689C5F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838937" y="1220706"/>
                  <a:ext cx="10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32971F0-3BBF-1141-B209-5EB84E348AC9}"/>
                    </a:ext>
                  </a:extLst>
                </p14:cNvPr>
                <p14:cNvContentPartPr/>
                <p14:nvPr/>
              </p14:nvContentPartPr>
              <p14:xfrm>
                <a:off x="9394697" y="1332666"/>
                <a:ext cx="657000" cy="532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32971F0-3BBF-1141-B209-5EB84E348AC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88577" y="1326546"/>
                  <a:ext cx="669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A99339A-6401-AB84-5CA9-0E1776FC2042}"/>
                    </a:ext>
                  </a:extLst>
                </p14:cNvPr>
                <p14:cNvContentPartPr/>
                <p14:nvPr/>
              </p14:nvContentPartPr>
              <p14:xfrm>
                <a:off x="9585137" y="1370466"/>
                <a:ext cx="206280" cy="2077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A99339A-6401-AB84-5CA9-0E1776FC204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579017" y="1364346"/>
                  <a:ext cx="218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8A497DA-7B54-8B3F-1CEE-31F690EEE004}"/>
                    </a:ext>
                  </a:extLst>
                </p14:cNvPr>
                <p14:cNvContentPartPr/>
                <p14:nvPr/>
              </p14:nvContentPartPr>
              <p14:xfrm>
                <a:off x="10190657" y="1322586"/>
                <a:ext cx="135000" cy="154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8A497DA-7B54-8B3F-1CEE-31F690EEE00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84537" y="1316466"/>
                  <a:ext cx="147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3A66D3A-C9C0-E8DA-BDCF-3329B188DA81}"/>
                    </a:ext>
                  </a:extLst>
                </p14:cNvPr>
                <p14:cNvContentPartPr/>
                <p14:nvPr/>
              </p14:nvContentPartPr>
              <p14:xfrm>
                <a:off x="10224497" y="1388106"/>
                <a:ext cx="82440" cy="79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3A66D3A-C9C0-E8DA-BDCF-3329B188DA8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218377" y="1381986"/>
                  <a:ext cx="94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131D027-E198-3526-0660-B97429D9BB45}"/>
                    </a:ext>
                  </a:extLst>
                </p14:cNvPr>
                <p14:cNvContentPartPr/>
                <p14:nvPr/>
              </p14:nvContentPartPr>
              <p14:xfrm>
                <a:off x="9474257" y="956826"/>
                <a:ext cx="109440" cy="63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131D027-E198-3526-0660-B97429D9BB4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68137" y="950706"/>
                  <a:ext cx="121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DDF448B-D18A-623B-98CA-DC477699CE5A}"/>
                    </a:ext>
                  </a:extLst>
                </p14:cNvPr>
                <p14:cNvContentPartPr/>
                <p14:nvPr/>
              </p14:nvContentPartPr>
              <p14:xfrm>
                <a:off x="10542017" y="1183986"/>
                <a:ext cx="159120" cy="1742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DDF448B-D18A-623B-98CA-DC477699CE5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535897" y="1177866"/>
                  <a:ext cx="171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2FEEFE7-2B3F-DE7B-B556-1F31484F9615}"/>
                    </a:ext>
                  </a:extLst>
                </p14:cNvPr>
                <p14:cNvContentPartPr/>
                <p14:nvPr/>
              </p14:nvContentPartPr>
              <p14:xfrm>
                <a:off x="10801937" y="1078866"/>
                <a:ext cx="168120" cy="391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2FEEFE7-2B3F-DE7B-B556-1F31484F961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795817" y="1072746"/>
                  <a:ext cx="180360" cy="40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4668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E4FF2F1-0FDE-2E03-DD07-76F1D7D34166}"/>
              </a:ext>
            </a:extLst>
          </p:cNvPr>
          <p:cNvGrpSpPr/>
          <p:nvPr/>
        </p:nvGrpSpPr>
        <p:grpSpPr>
          <a:xfrm>
            <a:off x="2756657" y="774666"/>
            <a:ext cx="192240" cy="295560"/>
            <a:chOff x="2756657" y="774666"/>
            <a:chExt cx="19224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3C1C05-BF70-DCE4-918C-6525A3B402C8}"/>
                    </a:ext>
                  </a:extLst>
                </p14:cNvPr>
                <p14:cNvContentPartPr/>
                <p14:nvPr/>
              </p14:nvContentPartPr>
              <p14:xfrm>
                <a:off x="2756657" y="774666"/>
                <a:ext cx="20520" cy="21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3C1C05-BF70-DCE4-918C-6525A3B402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0537" y="768546"/>
                  <a:ext cx="3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A8F8D2-A56A-D544-3132-D40C143ED88E}"/>
                    </a:ext>
                  </a:extLst>
                </p14:cNvPr>
                <p14:cNvContentPartPr/>
                <p14:nvPr/>
              </p14:nvContentPartPr>
              <p14:xfrm>
                <a:off x="2759897" y="961866"/>
                <a:ext cx="189000" cy="5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A8F8D2-A56A-D544-3132-D40C143ED8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3777" y="955746"/>
                  <a:ext cx="2012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FBCDEB-5030-A221-7746-B6A2A7573E80}"/>
                    </a:ext>
                  </a:extLst>
                </p14:cNvPr>
                <p14:cNvContentPartPr/>
                <p14:nvPr/>
              </p14:nvContentPartPr>
              <p14:xfrm>
                <a:off x="2870057" y="858546"/>
                <a:ext cx="5040" cy="211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FBCDEB-5030-A221-7746-B6A2A7573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63937" y="852426"/>
                  <a:ext cx="17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586C710-709D-C0C0-F776-1CECE1054BE9}"/>
              </a:ext>
            </a:extLst>
          </p:cNvPr>
          <p:cNvGrpSpPr/>
          <p:nvPr/>
        </p:nvGrpSpPr>
        <p:grpSpPr>
          <a:xfrm>
            <a:off x="3180377" y="873666"/>
            <a:ext cx="129600" cy="174240"/>
            <a:chOff x="3180377" y="873666"/>
            <a:chExt cx="12960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5D2566-2910-DEBA-9DF1-517F16F42477}"/>
                    </a:ext>
                  </a:extLst>
                </p14:cNvPr>
                <p14:cNvContentPartPr/>
                <p14:nvPr/>
              </p14:nvContentPartPr>
              <p14:xfrm>
                <a:off x="3180377" y="873666"/>
                <a:ext cx="17280" cy="154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5D2566-2910-DEBA-9DF1-517F16F424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4257" y="867546"/>
                  <a:ext cx="29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05B15E-38DF-F6C0-57B7-AAB6BB93CC4F}"/>
                    </a:ext>
                  </a:extLst>
                </p14:cNvPr>
                <p14:cNvContentPartPr/>
                <p14:nvPr/>
              </p14:nvContentPartPr>
              <p14:xfrm>
                <a:off x="3292337" y="883746"/>
                <a:ext cx="17640" cy="164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05B15E-38DF-F6C0-57B7-AAB6BB93CC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6217" y="877626"/>
                  <a:ext cx="298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74A3E6-AB70-7A9C-A313-7A3BC1058416}"/>
              </a:ext>
            </a:extLst>
          </p:cNvPr>
          <p:cNvGrpSpPr/>
          <p:nvPr/>
        </p:nvGrpSpPr>
        <p:grpSpPr>
          <a:xfrm>
            <a:off x="3671777" y="777906"/>
            <a:ext cx="271440" cy="250200"/>
            <a:chOff x="3671777" y="777906"/>
            <a:chExt cx="2714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3969F7-DDFC-8BBE-ED44-175D8B08C34F}"/>
                    </a:ext>
                  </a:extLst>
                </p14:cNvPr>
                <p14:cNvContentPartPr/>
                <p14:nvPr/>
              </p14:nvContentPartPr>
              <p14:xfrm>
                <a:off x="3671777" y="777906"/>
                <a:ext cx="136800" cy="25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3969F7-DDFC-8BBE-ED44-175D8B08C3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65657" y="771786"/>
                  <a:ext cx="149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77E8A2-412A-1BE9-6EB1-048C1D8D4BEF}"/>
                    </a:ext>
                  </a:extLst>
                </p14:cNvPr>
                <p14:cNvContentPartPr/>
                <p14:nvPr/>
              </p14:nvContentPartPr>
              <p14:xfrm>
                <a:off x="3931697" y="845946"/>
                <a:ext cx="11520" cy="14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77E8A2-412A-1BE9-6EB1-048C1D8D4B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5577" y="839826"/>
                  <a:ext cx="237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E7577E-B658-4C16-79A9-0C9585FDB682}"/>
              </a:ext>
            </a:extLst>
          </p:cNvPr>
          <p:cNvGrpSpPr/>
          <p:nvPr/>
        </p:nvGrpSpPr>
        <p:grpSpPr>
          <a:xfrm>
            <a:off x="4228697" y="790506"/>
            <a:ext cx="353520" cy="248760"/>
            <a:chOff x="4228697" y="790506"/>
            <a:chExt cx="35352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AFA12D4-4073-7FF9-77F7-130BE75BD4AF}"/>
                    </a:ext>
                  </a:extLst>
                </p14:cNvPr>
                <p14:cNvContentPartPr/>
                <p14:nvPr/>
              </p14:nvContentPartPr>
              <p14:xfrm>
                <a:off x="4228697" y="790506"/>
                <a:ext cx="11520" cy="214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AFA12D4-4073-7FF9-77F7-130BE75BD4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2577" y="784386"/>
                  <a:ext cx="2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313B63-9106-8752-3626-8A5652CE959A}"/>
                    </a:ext>
                  </a:extLst>
                </p14:cNvPr>
                <p14:cNvContentPartPr/>
                <p14:nvPr/>
              </p14:nvContentPartPr>
              <p14:xfrm>
                <a:off x="4383497" y="798066"/>
                <a:ext cx="198720" cy="159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313B63-9106-8752-3626-8A5652CE95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77377" y="791946"/>
                  <a:ext cx="210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81F9DB-9EB4-37A7-9DE4-AB9D07C0FF46}"/>
                    </a:ext>
                  </a:extLst>
                </p14:cNvPr>
                <p14:cNvContentPartPr/>
                <p14:nvPr/>
              </p14:nvContentPartPr>
              <p14:xfrm>
                <a:off x="4400417" y="818226"/>
                <a:ext cx="142200" cy="221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81F9DB-9EB4-37A7-9DE4-AB9D07C0FF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94297" y="812106"/>
                  <a:ext cx="1544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5F4500-2017-B0FF-F8DE-34198E0D335F}"/>
                  </a:ext>
                </a:extLst>
              </p14:cNvPr>
              <p14:cNvContentPartPr/>
              <p14:nvPr/>
            </p14:nvContentPartPr>
            <p14:xfrm>
              <a:off x="344297" y="275706"/>
              <a:ext cx="56520" cy="18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5F4500-2017-B0FF-F8DE-34198E0D33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8177" y="269586"/>
                <a:ext cx="68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2ABECF-7CAA-2755-1FD6-84869434D8F7}"/>
                  </a:ext>
                </a:extLst>
              </p14:cNvPr>
              <p14:cNvContentPartPr/>
              <p14:nvPr/>
            </p14:nvContentPartPr>
            <p14:xfrm>
              <a:off x="441497" y="316026"/>
              <a:ext cx="164880" cy="13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2ABECF-7CAA-2755-1FD6-84869434D8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5377" y="309906"/>
                <a:ext cx="1771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FB5093-D335-255E-97A4-1C1A37AB76DF}"/>
                  </a:ext>
                </a:extLst>
              </p14:cNvPr>
              <p14:cNvContentPartPr/>
              <p14:nvPr/>
            </p14:nvContentPartPr>
            <p14:xfrm>
              <a:off x="661097" y="293706"/>
              <a:ext cx="70200" cy="18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FB5093-D335-255E-97A4-1C1A37AB76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977" y="287586"/>
                <a:ext cx="82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27086C-A74A-57A8-0D87-13121FF072AF}"/>
                  </a:ext>
                </a:extLst>
              </p14:cNvPr>
              <p14:cNvContentPartPr/>
              <p14:nvPr/>
            </p14:nvContentPartPr>
            <p14:xfrm>
              <a:off x="730937" y="327546"/>
              <a:ext cx="342360" cy="11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27086C-A74A-57A8-0D87-13121FF072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4817" y="321426"/>
                <a:ext cx="354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4F57B3-7A16-ED84-81AD-04390587813D}"/>
                  </a:ext>
                </a:extLst>
              </p14:cNvPr>
              <p14:cNvContentPartPr/>
              <p14:nvPr/>
            </p14:nvContentPartPr>
            <p14:xfrm>
              <a:off x="1091657" y="278226"/>
              <a:ext cx="196560" cy="15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4F57B3-7A16-ED84-81AD-0439058781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5537" y="272106"/>
                <a:ext cx="208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E80CD0-4888-F9F9-E05E-BFEA33D17CA3}"/>
                  </a:ext>
                </a:extLst>
              </p14:cNvPr>
              <p14:cNvContentPartPr/>
              <p14:nvPr/>
            </p14:nvContentPartPr>
            <p14:xfrm>
              <a:off x="1209377" y="237906"/>
              <a:ext cx="33840" cy="189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E80CD0-4888-F9F9-E05E-BFEA33D17CA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03257" y="231786"/>
                <a:ext cx="46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719ABE-5834-4386-20C6-EE623ACD41E3}"/>
                  </a:ext>
                </a:extLst>
              </p14:cNvPr>
              <p14:cNvContentPartPr/>
              <p14:nvPr/>
            </p14:nvContentPartPr>
            <p14:xfrm>
              <a:off x="1263377" y="270666"/>
              <a:ext cx="164880" cy="2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719ABE-5834-4386-20C6-EE623ACD41E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7257" y="264546"/>
                <a:ext cx="1771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BFC1A9-F079-4D47-AFEC-73B7A4BC8F03}"/>
                  </a:ext>
                </a:extLst>
              </p14:cNvPr>
              <p14:cNvContentPartPr/>
              <p14:nvPr/>
            </p14:nvContentPartPr>
            <p14:xfrm>
              <a:off x="1341857" y="295866"/>
              <a:ext cx="78840" cy="118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BFC1A9-F079-4D47-AFEC-73B7A4BC8F0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35737" y="289746"/>
                <a:ext cx="910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539C5E-C52D-1E90-3168-AA9AD0AEBF67}"/>
                  </a:ext>
                </a:extLst>
              </p14:cNvPr>
              <p14:cNvContentPartPr/>
              <p14:nvPr/>
            </p14:nvContentPartPr>
            <p14:xfrm>
              <a:off x="1456697" y="331146"/>
              <a:ext cx="69120" cy="83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539C5E-C52D-1E90-3168-AA9AD0AEBF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50577" y="325026"/>
                <a:ext cx="81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292DB4-C34D-9E29-0932-5F896874E465}"/>
                  </a:ext>
                </a:extLst>
              </p14:cNvPr>
              <p14:cNvContentPartPr/>
              <p14:nvPr/>
            </p14:nvContentPartPr>
            <p14:xfrm>
              <a:off x="1588457" y="326106"/>
              <a:ext cx="129240" cy="59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292DB4-C34D-9E29-0932-5F896874E4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82337" y="319986"/>
                <a:ext cx="1414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B38403-E547-997B-BE4C-2F0CC5AF2775}"/>
                  </a:ext>
                </a:extLst>
              </p14:cNvPr>
              <p14:cNvContentPartPr/>
              <p14:nvPr/>
            </p14:nvContentPartPr>
            <p14:xfrm>
              <a:off x="1775297" y="157266"/>
              <a:ext cx="91800" cy="294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B38403-E547-997B-BE4C-2F0CC5AF27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69177" y="151146"/>
                <a:ext cx="104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4677CC4-94A3-C906-0829-F7D1E5E588FC}"/>
                  </a:ext>
                </a:extLst>
              </p14:cNvPr>
              <p14:cNvContentPartPr/>
              <p14:nvPr/>
            </p14:nvContentPartPr>
            <p14:xfrm>
              <a:off x="1900577" y="331146"/>
              <a:ext cx="86760" cy="65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4677CC4-94A3-C906-0829-F7D1E5E588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4457" y="325026"/>
                <a:ext cx="99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6491186-53BE-CDD2-2F65-BFAA72FBFAC5}"/>
                  </a:ext>
                </a:extLst>
              </p14:cNvPr>
              <p14:cNvContentPartPr/>
              <p14:nvPr/>
            </p14:nvContentPartPr>
            <p14:xfrm>
              <a:off x="2020097" y="263106"/>
              <a:ext cx="116280" cy="104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6491186-53BE-CDD2-2F65-BFAA72FBFA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13977" y="256986"/>
                <a:ext cx="128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44FAF1-F666-D0F5-E2B8-63EC50EE0D33}"/>
                  </a:ext>
                </a:extLst>
              </p14:cNvPr>
              <p14:cNvContentPartPr/>
              <p14:nvPr/>
            </p14:nvContentPartPr>
            <p14:xfrm>
              <a:off x="2145377" y="260586"/>
              <a:ext cx="190800" cy="2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44FAF1-F666-D0F5-E2B8-63EC50EE0D3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39257" y="254466"/>
                <a:ext cx="2030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694B7A-14FC-8401-AB32-987097103BA4}"/>
                  </a:ext>
                </a:extLst>
              </p14:cNvPr>
              <p14:cNvContentPartPr/>
              <p14:nvPr/>
            </p14:nvContentPartPr>
            <p14:xfrm>
              <a:off x="2238617" y="202626"/>
              <a:ext cx="125640" cy="199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694B7A-14FC-8401-AB32-987097103B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32497" y="196506"/>
                <a:ext cx="13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34BE72-1E4A-5503-3C20-C9361F9FDA4C}"/>
                  </a:ext>
                </a:extLst>
              </p14:cNvPr>
              <p14:cNvContentPartPr/>
              <p14:nvPr/>
            </p14:nvContentPartPr>
            <p14:xfrm>
              <a:off x="1631657" y="903906"/>
              <a:ext cx="20880" cy="149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34BE72-1E4A-5503-3C20-C9361F9FDA4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25537" y="897786"/>
                <a:ext cx="331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69A8EF3-18D8-4F02-0620-801ADEA0C4E4}"/>
                  </a:ext>
                </a:extLst>
              </p14:cNvPr>
              <p14:cNvContentPartPr/>
              <p14:nvPr/>
            </p14:nvContentPartPr>
            <p14:xfrm>
              <a:off x="1734257" y="818226"/>
              <a:ext cx="153720" cy="222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69A8EF3-18D8-4F02-0620-801ADEA0C4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28137" y="812106"/>
                <a:ext cx="165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3FCA075-967F-CCEF-8B34-B8A680BB4AF4}"/>
                  </a:ext>
                </a:extLst>
              </p14:cNvPr>
              <p14:cNvContentPartPr/>
              <p14:nvPr/>
            </p14:nvContentPartPr>
            <p14:xfrm>
              <a:off x="2193977" y="795546"/>
              <a:ext cx="7920" cy="190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3FCA075-967F-CCEF-8B34-B8A680BB4AF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87857" y="789426"/>
                <a:ext cx="20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7E4B136-CD2B-C7D9-4176-BE46F59D45F9}"/>
                  </a:ext>
                </a:extLst>
              </p14:cNvPr>
              <p14:cNvContentPartPr/>
              <p14:nvPr/>
            </p14:nvContentPartPr>
            <p14:xfrm>
              <a:off x="2291177" y="782946"/>
              <a:ext cx="110520" cy="10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7E4B136-CD2B-C7D9-4176-BE46F59D45F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85057" y="776826"/>
                <a:ext cx="122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BDD346A-3EC7-CA1A-33B2-80A1CBB52914}"/>
                  </a:ext>
                </a:extLst>
              </p14:cNvPr>
              <p14:cNvContentPartPr/>
              <p14:nvPr/>
            </p14:nvContentPartPr>
            <p14:xfrm>
              <a:off x="2323217" y="808146"/>
              <a:ext cx="136800" cy="263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BDD346A-3EC7-CA1A-33B2-80A1CBB5291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17097" y="802026"/>
                <a:ext cx="1490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23E2C1C-42C8-6F3C-96E3-2A25E05B0749}"/>
                  </a:ext>
                </a:extLst>
              </p14:cNvPr>
              <p14:cNvContentPartPr/>
              <p14:nvPr/>
            </p14:nvContentPartPr>
            <p14:xfrm>
              <a:off x="1138457" y="508986"/>
              <a:ext cx="169560" cy="2588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23E2C1C-42C8-6F3C-96E3-2A25E05B07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2337" y="502866"/>
                <a:ext cx="18180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774FC2BA-73B0-7132-C56B-A8BBA72DFCBE}"/>
              </a:ext>
            </a:extLst>
          </p:cNvPr>
          <p:cNvGrpSpPr/>
          <p:nvPr/>
        </p:nvGrpSpPr>
        <p:grpSpPr>
          <a:xfrm>
            <a:off x="1687457" y="1521666"/>
            <a:ext cx="250560" cy="243000"/>
            <a:chOff x="1687457" y="1521666"/>
            <a:chExt cx="2505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54C681-3D7C-A095-CC9E-FD9AD3524E64}"/>
                    </a:ext>
                  </a:extLst>
                </p14:cNvPr>
                <p14:cNvContentPartPr/>
                <p14:nvPr/>
              </p14:nvContentPartPr>
              <p14:xfrm>
                <a:off x="1687457" y="1585026"/>
                <a:ext cx="19080" cy="157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54C681-3D7C-A095-CC9E-FD9AD3524E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81337" y="1578906"/>
                  <a:ext cx="31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CBAFB4-405A-4771-FF31-51ABCBBC0C6E}"/>
                    </a:ext>
                  </a:extLst>
                </p14:cNvPr>
                <p14:cNvContentPartPr/>
                <p14:nvPr/>
              </p14:nvContentPartPr>
              <p14:xfrm>
                <a:off x="1805177" y="1521666"/>
                <a:ext cx="132840" cy="243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CBAFB4-405A-4771-FF31-51ABCBBC0C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99057" y="1515546"/>
                  <a:ext cx="1450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A09CF0D-378B-8332-90B1-4C16B8D3A07A}"/>
              </a:ext>
            </a:extLst>
          </p:cNvPr>
          <p:cNvGrpSpPr/>
          <p:nvPr/>
        </p:nvGrpSpPr>
        <p:grpSpPr>
          <a:xfrm>
            <a:off x="2287217" y="1524546"/>
            <a:ext cx="214200" cy="286200"/>
            <a:chOff x="2287217" y="1524546"/>
            <a:chExt cx="21420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443B6F-E32A-BB72-F0CC-E5B1936AE279}"/>
                    </a:ext>
                  </a:extLst>
                </p14:cNvPr>
                <p14:cNvContentPartPr/>
                <p14:nvPr/>
              </p14:nvContentPartPr>
              <p14:xfrm>
                <a:off x="2287217" y="1567386"/>
                <a:ext cx="3960" cy="194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443B6F-E32A-BB72-F0CC-E5B1936AE2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81097" y="1561266"/>
                  <a:ext cx="1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C536BD-7A8B-63B3-1452-5AD71A2167C9}"/>
                    </a:ext>
                  </a:extLst>
                </p14:cNvPr>
                <p14:cNvContentPartPr/>
                <p14:nvPr/>
              </p14:nvContentPartPr>
              <p14:xfrm>
                <a:off x="2388377" y="1524546"/>
                <a:ext cx="110520" cy="35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C536BD-7A8B-63B3-1452-5AD71A2167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82257" y="1518426"/>
                  <a:ext cx="12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33A3B32-E406-8801-81B7-DF6A89F46890}"/>
                    </a:ext>
                  </a:extLst>
                </p14:cNvPr>
                <p14:cNvContentPartPr/>
                <p14:nvPr/>
              </p14:nvContentPartPr>
              <p14:xfrm>
                <a:off x="2356337" y="1562346"/>
                <a:ext cx="145080" cy="24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33A3B32-E406-8801-81B7-DF6A89F468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50217" y="1556226"/>
                  <a:ext cx="15732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C23A6D-F54D-A34E-617F-8C57B3FB2CF8}"/>
              </a:ext>
            </a:extLst>
          </p:cNvPr>
          <p:cNvGrpSpPr/>
          <p:nvPr/>
        </p:nvGrpSpPr>
        <p:grpSpPr>
          <a:xfrm>
            <a:off x="2868257" y="1534626"/>
            <a:ext cx="157320" cy="222120"/>
            <a:chOff x="2868257" y="1534626"/>
            <a:chExt cx="15732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85F214-CD13-DCEA-982B-367170B870B5}"/>
                    </a:ext>
                  </a:extLst>
                </p14:cNvPr>
                <p14:cNvContentPartPr/>
                <p14:nvPr/>
              </p14:nvContentPartPr>
              <p14:xfrm>
                <a:off x="2868257" y="1534626"/>
                <a:ext cx="157320" cy="159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85F214-CD13-DCEA-982B-367170B870B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62137" y="1528506"/>
                  <a:ext cx="169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FCFF6B-DAB1-EBFC-9AB9-9472630366DA}"/>
                    </a:ext>
                  </a:extLst>
                </p14:cNvPr>
                <p14:cNvContentPartPr/>
                <p14:nvPr/>
              </p14:nvContentPartPr>
              <p14:xfrm>
                <a:off x="2886977" y="1607706"/>
                <a:ext cx="95760" cy="14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FCFF6B-DAB1-EBFC-9AB9-9472630366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0857" y="1601586"/>
                  <a:ext cx="108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3ECD09-89E8-25CC-CAE5-B4B1FF78194D}"/>
              </a:ext>
            </a:extLst>
          </p:cNvPr>
          <p:cNvGrpSpPr/>
          <p:nvPr/>
        </p:nvGrpSpPr>
        <p:grpSpPr>
          <a:xfrm>
            <a:off x="3184337" y="1579986"/>
            <a:ext cx="112320" cy="159120"/>
            <a:chOff x="3184337" y="1579986"/>
            <a:chExt cx="11232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23F537-550C-52B1-8871-2157C8B5361E}"/>
                    </a:ext>
                  </a:extLst>
                </p14:cNvPr>
                <p14:cNvContentPartPr/>
                <p14:nvPr/>
              </p14:nvContentPartPr>
              <p14:xfrm>
                <a:off x="3184337" y="1579986"/>
                <a:ext cx="6120" cy="159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23F537-550C-52B1-8871-2157C8B536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8217" y="1573866"/>
                  <a:ext cx="1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9F5AB3-CBC4-8F7D-631D-554CFF7D3F0F}"/>
                    </a:ext>
                  </a:extLst>
                </p14:cNvPr>
                <p14:cNvContentPartPr/>
                <p14:nvPr/>
              </p14:nvContentPartPr>
              <p14:xfrm>
                <a:off x="3288737" y="1592586"/>
                <a:ext cx="7920" cy="136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9F5AB3-CBC4-8F7D-631D-554CFF7D3F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82617" y="1586466"/>
                  <a:ext cx="20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6E2DA5-6289-8952-3801-78A45305B48B}"/>
              </a:ext>
            </a:extLst>
          </p:cNvPr>
          <p:cNvGrpSpPr/>
          <p:nvPr/>
        </p:nvGrpSpPr>
        <p:grpSpPr>
          <a:xfrm>
            <a:off x="3696257" y="1498986"/>
            <a:ext cx="273240" cy="240120"/>
            <a:chOff x="3696257" y="1498986"/>
            <a:chExt cx="27324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D01310-1496-0E74-F865-C5C31D429F32}"/>
                    </a:ext>
                  </a:extLst>
                </p14:cNvPr>
                <p14:cNvContentPartPr/>
                <p14:nvPr/>
              </p14:nvContentPartPr>
              <p14:xfrm>
                <a:off x="3696257" y="1498986"/>
                <a:ext cx="155520" cy="228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D01310-1496-0E74-F865-C5C31D429F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90137" y="1492866"/>
                  <a:ext cx="167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C14CB0-7600-B93F-578D-159ADE504843}"/>
                    </a:ext>
                  </a:extLst>
                </p14:cNvPr>
                <p14:cNvContentPartPr/>
                <p14:nvPr/>
              </p14:nvContentPartPr>
              <p14:xfrm>
                <a:off x="3963377" y="1569906"/>
                <a:ext cx="6120" cy="169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C14CB0-7600-B93F-578D-159ADE5048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57257" y="1563786"/>
                  <a:ext cx="183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F3F6FA-6C5C-CF7D-9C9D-83941051268A}"/>
              </a:ext>
            </a:extLst>
          </p:cNvPr>
          <p:cNvGrpSpPr/>
          <p:nvPr/>
        </p:nvGrpSpPr>
        <p:grpSpPr>
          <a:xfrm>
            <a:off x="4357217" y="1476306"/>
            <a:ext cx="288720" cy="252720"/>
            <a:chOff x="4357217" y="1476306"/>
            <a:chExt cx="28872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AC483C-814F-D514-C05D-05E0701AAC00}"/>
                    </a:ext>
                  </a:extLst>
                </p14:cNvPr>
                <p14:cNvContentPartPr/>
                <p14:nvPr/>
              </p14:nvContentPartPr>
              <p14:xfrm>
                <a:off x="4357217" y="1498986"/>
                <a:ext cx="8280" cy="191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AC483C-814F-D514-C05D-05E0701AAC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51097" y="1492866"/>
                  <a:ext cx="20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A9B42E-2B72-C868-7489-258D658600A8}"/>
                    </a:ext>
                  </a:extLst>
                </p14:cNvPr>
                <p14:cNvContentPartPr/>
                <p14:nvPr/>
              </p14:nvContentPartPr>
              <p14:xfrm>
                <a:off x="4441817" y="1476306"/>
                <a:ext cx="204120" cy="182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A9B42E-2B72-C868-7489-258D658600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35697" y="1470186"/>
                  <a:ext cx="216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F5D5C7-E0DA-E57D-83AC-4C68C88C59A1}"/>
                    </a:ext>
                  </a:extLst>
                </p14:cNvPr>
                <p14:cNvContentPartPr/>
                <p14:nvPr/>
              </p14:nvContentPartPr>
              <p14:xfrm>
                <a:off x="4471697" y="1509066"/>
                <a:ext cx="146160" cy="219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F5D5C7-E0DA-E57D-83AC-4C68C88C59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65577" y="1502946"/>
                  <a:ext cx="1584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2FE76C-7E04-5144-4479-ED936F6ECA7E}"/>
              </a:ext>
            </a:extLst>
          </p:cNvPr>
          <p:cNvGrpSpPr/>
          <p:nvPr/>
        </p:nvGrpSpPr>
        <p:grpSpPr>
          <a:xfrm>
            <a:off x="5084417" y="765306"/>
            <a:ext cx="246960" cy="194400"/>
            <a:chOff x="5084417" y="765306"/>
            <a:chExt cx="24696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D43DD44-FEA7-F678-3640-86227AB32301}"/>
                    </a:ext>
                  </a:extLst>
                </p14:cNvPr>
                <p14:cNvContentPartPr/>
                <p14:nvPr/>
              </p14:nvContentPartPr>
              <p14:xfrm>
                <a:off x="5084417" y="856026"/>
                <a:ext cx="144360" cy="23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D43DD44-FEA7-F678-3640-86227AB323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78297" y="849906"/>
                  <a:ext cx="156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EEF88FA-0C1E-8F61-4261-A6AC45DF6D6E}"/>
                    </a:ext>
                  </a:extLst>
                </p14:cNvPr>
                <p14:cNvContentPartPr/>
                <p14:nvPr/>
              </p14:nvContentPartPr>
              <p14:xfrm>
                <a:off x="5130857" y="805626"/>
                <a:ext cx="17280" cy="139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EEF88FA-0C1E-8F61-4261-A6AC45DF6D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24737" y="799506"/>
                  <a:ext cx="29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914A61-42FD-8A14-7E55-D10386803741}"/>
                    </a:ext>
                  </a:extLst>
                </p14:cNvPr>
                <p14:cNvContentPartPr/>
                <p14:nvPr/>
              </p14:nvContentPartPr>
              <p14:xfrm>
                <a:off x="5323457" y="765306"/>
                <a:ext cx="7920" cy="19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914A61-42FD-8A14-7E55-D103868037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7337" y="759186"/>
                  <a:ext cx="2016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C8D3167-E598-0577-3FE1-2FC60615BD10}"/>
                  </a:ext>
                </a:extLst>
              </p14:cNvPr>
              <p14:cNvContentPartPr/>
              <p14:nvPr/>
            </p14:nvContentPartPr>
            <p14:xfrm>
              <a:off x="1717337" y="1156266"/>
              <a:ext cx="144360" cy="317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C8D3167-E598-0577-3FE1-2FC60615BD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11217" y="1150146"/>
                <a:ext cx="15660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EEDD1293-23CF-93C3-337B-F9ED4FCCD58A}"/>
              </a:ext>
            </a:extLst>
          </p:cNvPr>
          <p:cNvGrpSpPr/>
          <p:nvPr/>
        </p:nvGrpSpPr>
        <p:grpSpPr>
          <a:xfrm>
            <a:off x="5041577" y="1347786"/>
            <a:ext cx="423000" cy="275400"/>
            <a:chOff x="5041577" y="1347786"/>
            <a:chExt cx="4230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3AE637-0F9B-FAA5-8F02-4602877D0299}"/>
                    </a:ext>
                  </a:extLst>
                </p14:cNvPr>
                <p14:cNvContentPartPr/>
                <p14:nvPr/>
              </p14:nvContentPartPr>
              <p14:xfrm>
                <a:off x="5041577" y="1486386"/>
                <a:ext cx="174240" cy="15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3AE637-0F9B-FAA5-8F02-4602877D029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35457" y="1480266"/>
                  <a:ext cx="186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7E5595-940C-0F38-43DE-04E4986323D7}"/>
                    </a:ext>
                  </a:extLst>
                </p14:cNvPr>
                <p14:cNvContentPartPr/>
                <p14:nvPr/>
              </p14:nvContentPartPr>
              <p14:xfrm>
                <a:off x="5099177" y="1430946"/>
                <a:ext cx="45360" cy="186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7E5595-940C-0F38-43DE-04E4986323D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93057" y="1424826"/>
                  <a:ext cx="57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28566E-84E4-D386-806C-046F067470DA}"/>
                    </a:ext>
                  </a:extLst>
                </p14:cNvPr>
                <p14:cNvContentPartPr/>
                <p14:nvPr/>
              </p14:nvContentPartPr>
              <p14:xfrm>
                <a:off x="5280617" y="1347786"/>
                <a:ext cx="183960" cy="275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28566E-84E4-D386-806C-046F067470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4497" y="1341666"/>
                  <a:ext cx="1962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0C94869-9DC3-2FB9-3742-059E943FACC2}"/>
              </a:ext>
            </a:extLst>
          </p:cNvPr>
          <p:cNvGrpSpPr/>
          <p:nvPr/>
        </p:nvGrpSpPr>
        <p:grpSpPr>
          <a:xfrm>
            <a:off x="364817" y="732186"/>
            <a:ext cx="981360" cy="391320"/>
            <a:chOff x="364817" y="732186"/>
            <a:chExt cx="98136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EF4D65-D72D-8F3D-6491-A06F0C22029C}"/>
                    </a:ext>
                  </a:extLst>
                </p14:cNvPr>
                <p14:cNvContentPartPr/>
                <p14:nvPr/>
              </p14:nvContentPartPr>
              <p14:xfrm>
                <a:off x="437897" y="858546"/>
                <a:ext cx="188640" cy="18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EF4D65-D72D-8F3D-6491-A06F0C22029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1777" y="852426"/>
                  <a:ext cx="200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5D699C-2536-101B-F701-4677EA7F585B}"/>
                    </a:ext>
                  </a:extLst>
                </p14:cNvPr>
                <p14:cNvContentPartPr/>
                <p14:nvPr/>
              </p14:nvContentPartPr>
              <p14:xfrm>
                <a:off x="532937" y="936666"/>
                <a:ext cx="24480" cy="18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5D699C-2536-101B-F701-4677EA7F58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6817" y="930546"/>
                  <a:ext cx="36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B1AB57-93D8-0543-3EF7-69E74D29B326}"/>
                    </a:ext>
                  </a:extLst>
                </p14:cNvPr>
                <p14:cNvContentPartPr/>
                <p14:nvPr/>
              </p14:nvContentPartPr>
              <p14:xfrm>
                <a:off x="616817" y="886266"/>
                <a:ext cx="170640" cy="20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B1AB57-93D8-0543-3EF7-69E74D29B3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0697" y="880146"/>
                  <a:ext cx="182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F4AF6C-1118-3FCC-F91B-A08BD02EF14B}"/>
                    </a:ext>
                  </a:extLst>
                </p14:cNvPr>
                <p14:cNvContentPartPr/>
                <p14:nvPr/>
              </p14:nvContentPartPr>
              <p14:xfrm>
                <a:off x="1129097" y="926586"/>
                <a:ext cx="2160" cy="149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F4AF6C-1118-3FCC-F91B-A08BD02EF1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2977" y="920466"/>
                  <a:ext cx="14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2BA60C-B3FB-2597-3EA7-F0D38F3E3DE5}"/>
                    </a:ext>
                  </a:extLst>
                </p14:cNvPr>
                <p14:cNvContentPartPr/>
                <p14:nvPr/>
              </p14:nvContentPartPr>
              <p14:xfrm>
                <a:off x="1171937" y="814626"/>
                <a:ext cx="119880" cy="29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2BA60C-B3FB-2597-3EA7-F0D38F3E3D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5817" y="808506"/>
                  <a:ext cx="132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E8A594-62F5-2989-66C3-6D19E35EB205}"/>
                    </a:ext>
                  </a:extLst>
                </p14:cNvPr>
                <p14:cNvContentPartPr/>
                <p14:nvPr/>
              </p14:nvContentPartPr>
              <p14:xfrm>
                <a:off x="1218737" y="979506"/>
                <a:ext cx="127440" cy="35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E8A594-62F5-2989-66C3-6D19E35EB2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12617" y="973386"/>
                  <a:ext cx="139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82EB0-BD71-55E8-D084-D625ADBDFCEC}"/>
                    </a:ext>
                  </a:extLst>
                </p14:cNvPr>
                <p14:cNvContentPartPr/>
                <p14:nvPr/>
              </p14:nvContentPartPr>
              <p14:xfrm>
                <a:off x="409457" y="744786"/>
                <a:ext cx="652320" cy="111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82EB0-BD71-55E8-D084-D625ADBDFC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337" y="738666"/>
                  <a:ext cx="664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8E9BCB-2D4E-2BA9-4575-F5F6D9E6145C}"/>
                    </a:ext>
                  </a:extLst>
                </p14:cNvPr>
                <p14:cNvContentPartPr/>
                <p14:nvPr/>
              </p14:nvContentPartPr>
              <p14:xfrm>
                <a:off x="364817" y="732186"/>
                <a:ext cx="132840" cy="124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8E9BCB-2D4E-2BA9-4575-F5F6D9E614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8697" y="726066"/>
                  <a:ext cx="14508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C693347-6043-049C-85A2-2214C27B7D36}"/>
              </a:ext>
            </a:extLst>
          </p:cNvPr>
          <p:cNvGrpSpPr/>
          <p:nvPr/>
        </p:nvGrpSpPr>
        <p:grpSpPr>
          <a:xfrm>
            <a:off x="342137" y="1365066"/>
            <a:ext cx="1241640" cy="477360"/>
            <a:chOff x="342137" y="1365066"/>
            <a:chExt cx="124164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95D702-1370-DECC-5084-FC928661A224}"/>
                    </a:ext>
                  </a:extLst>
                </p14:cNvPr>
                <p14:cNvContentPartPr/>
                <p14:nvPr/>
              </p14:nvContentPartPr>
              <p14:xfrm>
                <a:off x="573977" y="1607706"/>
                <a:ext cx="7920" cy="191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95D702-1370-DECC-5084-FC928661A2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7857" y="1601586"/>
                  <a:ext cx="20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117368-500A-07CD-BE9F-E694728C5CFA}"/>
                    </a:ext>
                  </a:extLst>
                </p14:cNvPr>
                <p14:cNvContentPartPr/>
                <p14:nvPr/>
              </p14:nvContentPartPr>
              <p14:xfrm>
                <a:off x="643097" y="1491426"/>
                <a:ext cx="82800" cy="351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117368-500A-07CD-BE9F-E694728C5C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977" y="1485306"/>
                  <a:ext cx="95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EC8FF6-CAE3-8628-EAB4-8E24E56BC01B}"/>
                    </a:ext>
                  </a:extLst>
                </p14:cNvPr>
                <p14:cNvContentPartPr/>
                <p14:nvPr/>
              </p14:nvContentPartPr>
              <p14:xfrm>
                <a:off x="603857" y="1660626"/>
                <a:ext cx="142200" cy="53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EC8FF6-CAE3-8628-EAB4-8E24E56BC0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7737" y="1654506"/>
                  <a:ext cx="154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5F40D0B-A368-24BB-D558-3ED3D171D375}"/>
                    </a:ext>
                  </a:extLst>
                </p14:cNvPr>
                <p14:cNvContentPartPr/>
                <p14:nvPr/>
              </p14:nvContentPartPr>
              <p14:xfrm>
                <a:off x="1046657" y="1534626"/>
                <a:ext cx="146160" cy="169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5F40D0B-A368-24BB-D558-3ED3D171D3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0537" y="1528506"/>
                  <a:ext cx="158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887C3B-3DCB-0FEE-9988-5B84BCA30D72}"/>
                    </a:ext>
                  </a:extLst>
                </p14:cNvPr>
                <p14:cNvContentPartPr/>
                <p14:nvPr/>
              </p14:nvContentPartPr>
              <p14:xfrm>
                <a:off x="1091657" y="1635426"/>
                <a:ext cx="54720" cy="144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887C3B-3DCB-0FEE-9988-5B84BCA30D7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5537" y="1629306"/>
                  <a:ext cx="66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401AD6-7853-D389-E150-8E1E2FDD533B}"/>
                    </a:ext>
                  </a:extLst>
                </p14:cNvPr>
                <p14:cNvContentPartPr/>
                <p14:nvPr/>
              </p14:nvContentPartPr>
              <p14:xfrm>
                <a:off x="1229897" y="1537146"/>
                <a:ext cx="127440" cy="243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401AD6-7853-D389-E150-8E1E2FDD53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23777" y="1531026"/>
                  <a:ext cx="139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CCD35C-AD10-9B84-7DB2-AAF1DE2FAB8A}"/>
                    </a:ext>
                  </a:extLst>
                </p14:cNvPr>
                <p14:cNvContentPartPr/>
                <p14:nvPr/>
              </p14:nvContentPartPr>
              <p14:xfrm>
                <a:off x="342137" y="1385586"/>
                <a:ext cx="101160" cy="137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CCD35C-AD10-9B84-7DB2-AAF1DE2FAB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6017" y="1379466"/>
                  <a:ext cx="113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E873A77-8FF8-1241-4E5D-585B48AC7F57}"/>
                    </a:ext>
                  </a:extLst>
                </p14:cNvPr>
                <p14:cNvContentPartPr/>
                <p14:nvPr/>
              </p14:nvContentPartPr>
              <p14:xfrm>
                <a:off x="377417" y="1365066"/>
                <a:ext cx="1206360" cy="127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E873A77-8FF8-1241-4E5D-585B48AC7F5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1297" y="1358946"/>
                  <a:ext cx="12186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DF7DBF8-3DA2-A215-818C-16E9572F9B53}"/>
              </a:ext>
            </a:extLst>
          </p:cNvPr>
          <p:cNvGrpSpPr/>
          <p:nvPr/>
        </p:nvGrpSpPr>
        <p:grpSpPr>
          <a:xfrm>
            <a:off x="5125457" y="2077146"/>
            <a:ext cx="414000" cy="320400"/>
            <a:chOff x="5125457" y="2077146"/>
            <a:chExt cx="41400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08266DC-B3EC-9B54-C073-74250E763DF3}"/>
                    </a:ext>
                  </a:extLst>
                </p14:cNvPr>
                <p14:cNvContentPartPr/>
                <p14:nvPr/>
              </p14:nvContentPartPr>
              <p14:xfrm>
                <a:off x="5125457" y="2243106"/>
                <a:ext cx="212040" cy="30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08266DC-B3EC-9B54-C073-74250E763D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19337" y="2236986"/>
                  <a:ext cx="22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3CFD33-9DF2-7CA2-10C8-DA09C09D7105}"/>
                    </a:ext>
                  </a:extLst>
                </p14:cNvPr>
                <p14:cNvContentPartPr/>
                <p14:nvPr/>
              </p14:nvContentPartPr>
              <p14:xfrm>
                <a:off x="5223017" y="2167506"/>
                <a:ext cx="9360" cy="208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3CFD33-9DF2-7CA2-10C8-DA09C09D71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897" y="2161386"/>
                  <a:ext cx="2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8C923C-869B-208B-AA18-D3903A7177B1}"/>
                    </a:ext>
                  </a:extLst>
                </p14:cNvPr>
                <p14:cNvContentPartPr/>
                <p14:nvPr/>
              </p14:nvContentPartPr>
              <p14:xfrm>
                <a:off x="5357297" y="2077146"/>
                <a:ext cx="182160" cy="320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8C923C-869B-208B-AA18-D3903A7177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51177" y="2071026"/>
                  <a:ext cx="1944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483728C-9DE4-B8EA-FAA9-F176858CA6B6}"/>
              </a:ext>
            </a:extLst>
          </p:cNvPr>
          <p:cNvGrpSpPr/>
          <p:nvPr/>
        </p:nvGrpSpPr>
        <p:grpSpPr>
          <a:xfrm>
            <a:off x="5086217" y="2715066"/>
            <a:ext cx="502920" cy="244800"/>
            <a:chOff x="5086217" y="2715066"/>
            <a:chExt cx="50292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396C1F2-B830-BCCC-8244-C6B5E102AEB6}"/>
                    </a:ext>
                  </a:extLst>
                </p14:cNvPr>
                <p14:cNvContentPartPr/>
                <p14:nvPr/>
              </p14:nvContentPartPr>
              <p14:xfrm>
                <a:off x="5086217" y="2828466"/>
                <a:ext cx="176040" cy="1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396C1F2-B830-BCCC-8244-C6B5E102AE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80097" y="2822346"/>
                  <a:ext cx="188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38DEB62-FE8A-6A4E-85D0-DAAE49D70DA4}"/>
                    </a:ext>
                  </a:extLst>
                </p14:cNvPr>
                <p14:cNvContentPartPr/>
                <p14:nvPr/>
              </p14:nvContentPartPr>
              <p14:xfrm>
                <a:off x="5147777" y="2757906"/>
                <a:ext cx="20880" cy="176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38DEB62-FE8A-6A4E-85D0-DAAE49D70D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41657" y="2751786"/>
                  <a:ext cx="3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362A13-6C37-E206-3854-2BCD6C569B39}"/>
                    </a:ext>
                  </a:extLst>
                </p14:cNvPr>
                <p14:cNvContentPartPr/>
                <p14:nvPr/>
              </p14:nvContentPartPr>
              <p14:xfrm>
                <a:off x="5398697" y="2715066"/>
                <a:ext cx="190440" cy="199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362A13-6C37-E206-3854-2BCD6C569B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92577" y="2708946"/>
                  <a:ext cx="202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7F4B3E8-EF22-C8AC-A4ED-2BECC1BC577C}"/>
                    </a:ext>
                  </a:extLst>
                </p14:cNvPr>
                <p14:cNvContentPartPr/>
                <p14:nvPr/>
              </p14:nvContentPartPr>
              <p14:xfrm>
                <a:off x="5448737" y="2783106"/>
                <a:ext cx="108720" cy="176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7F4B3E8-EF22-C8AC-A4ED-2BECC1BC57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2617" y="2776986"/>
                  <a:ext cx="12096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DB439F2-40CF-D640-559B-8A89220C3732}"/>
                  </a:ext>
                </a:extLst>
              </p14:cNvPr>
              <p14:cNvContentPartPr/>
              <p14:nvPr/>
            </p14:nvContentPartPr>
            <p14:xfrm>
              <a:off x="924617" y="3315186"/>
              <a:ext cx="111600" cy="1468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DB439F2-40CF-D640-559B-8A89220C373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8497" y="3309066"/>
                <a:ext cx="123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894F3B1-8F5B-27E0-7E16-88FCF1774C7B}"/>
                  </a:ext>
                </a:extLst>
              </p14:cNvPr>
              <p14:cNvContentPartPr/>
              <p14:nvPr/>
            </p14:nvContentPartPr>
            <p14:xfrm>
              <a:off x="497297" y="2170026"/>
              <a:ext cx="24480" cy="2653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894F3B1-8F5B-27E0-7E16-88FCF1774C7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1177" y="2163906"/>
                <a:ext cx="367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2CE5A3E-7F59-4FA9-D7FB-4340A6FB1E78}"/>
                  </a:ext>
                </a:extLst>
              </p14:cNvPr>
              <p14:cNvContentPartPr/>
              <p14:nvPr/>
            </p14:nvContentPartPr>
            <p14:xfrm>
              <a:off x="545537" y="2210346"/>
              <a:ext cx="167040" cy="186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2CE5A3E-7F59-4FA9-D7FB-4340A6FB1E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9417" y="2204226"/>
                <a:ext cx="179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D3B280-F9FE-CC2F-EE69-1F2DC4DFD5EF}"/>
                  </a:ext>
                </a:extLst>
              </p14:cNvPr>
              <p14:cNvContentPartPr/>
              <p14:nvPr/>
            </p14:nvContentPartPr>
            <p14:xfrm>
              <a:off x="1125137" y="2227986"/>
              <a:ext cx="16920" cy="1818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D3B280-F9FE-CC2F-EE69-1F2DC4DFD5E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19017" y="2221866"/>
                <a:ext cx="291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3A36E64-6C31-712E-8F71-87856F0D3D5B}"/>
                  </a:ext>
                </a:extLst>
              </p14:cNvPr>
              <p14:cNvContentPartPr/>
              <p14:nvPr/>
            </p14:nvContentPartPr>
            <p14:xfrm>
              <a:off x="1168337" y="2122146"/>
              <a:ext cx="140040" cy="3272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3A36E64-6C31-712E-8F71-87856F0D3D5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2217" y="2116026"/>
                <a:ext cx="1522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BEA87D-034A-C707-A31D-16535C8919DB}"/>
                  </a:ext>
                </a:extLst>
              </p14:cNvPr>
              <p14:cNvContentPartPr/>
              <p14:nvPr/>
            </p14:nvContentPartPr>
            <p14:xfrm>
              <a:off x="1183097" y="2255706"/>
              <a:ext cx="183600" cy="45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BEA87D-034A-C707-A31D-16535C8919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76977" y="2249586"/>
                <a:ext cx="1958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968691A-5985-589F-A0FD-E119D4EF416D}"/>
                  </a:ext>
                </a:extLst>
              </p14:cNvPr>
              <p14:cNvContentPartPr/>
              <p14:nvPr/>
            </p14:nvContentPartPr>
            <p14:xfrm>
              <a:off x="878537" y="2064186"/>
              <a:ext cx="360" cy="79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968691A-5985-589F-A0FD-E119D4EF416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2417" y="2058066"/>
                <a:ext cx="12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61B9D4E-4AF0-D761-B8D0-018C4CD35A2B}"/>
                  </a:ext>
                </a:extLst>
              </p14:cNvPr>
              <p14:cNvContentPartPr/>
              <p14:nvPr/>
            </p14:nvContentPartPr>
            <p14:xfrm>
              <a:off x="884657" y="2017386"/>
              <a:ext cx="1348560" cy="2113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61B9D4E-4AF0-D761-B8D0-018C4CD35A2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8537" y="2011266"/>
                <a:ext cx="1360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DD0A2B6-1B64-AABB-4E81-30EBA9D6C949}"/>
                  </a:ext>
                </a:extLst>
              </p14:cNvPr>
              <p14:cNvContentPartPr/>
              <p14:nvPr/>
            </p14:nvContentPartPr>
            <p14:xfrm>
              <a:off x="859457" y="2056626"/>
              <a:ext cx="127440" cy="2217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DD0A2B6-1B64-AABB-4E81-30EBA9D6C94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53337" y="2050506"/>
                <a:ext cx="1396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3F4C795-96A2-27D2-070C-6A38CA0E5A65}"/>
                  </a:ext>
                </a:extLst>
              </p14:cNvPr>
              <p14:cNvContentPartPr/>
              <p14:nvPr/>
            </p14:nvContentPartPr>
            <p14:xfrm>
              <a:off x="588737" y="2873826"/>
              <a:ext cx="10080" cy="2116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3F4C795-96A2-27D2-070C-6A38CA0E5A6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82617" y="2867706"/>
                <a:ext cx="223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CA63788-B623-F18F-27B8-39DBA4F5EF61}"/>
                  </a:ext>
                </a:extLst>
              </p14:cNvPr>
              <p14:cNvContentPartPr/>
              <p14:nvPr/>
            </p14:nvContentPartPr>
            <p14:xfrm>
              <a:off x="658937" y="2866266"/>
              <a:ext cx="201240" cy="225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CA63788-B623-F18F-27B8-39DBA4F5EF6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2817" y="2860146"/>
                <a:ext cx="213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E5F4018-EB35-0AF3-927B-1725675A5769}"/>
                  </a:ext>
                </a:extLst>
              </p14:cNvPr>
              <p14:cNvContentPartPr/>
              <p14:nvPr/>
            </p14:nvContentPartPr>
            <p14:xfrm>
              <a:off x="1179497" y="2863746"/>
              <a:ext cx="13320" cy="1720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E5F4018-EB35-0AF3-927B-1725675A576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73377" y="2857626"/>
                <a:ext cx="255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2761B06-2EF7-5377-8D9C-6D83C9EE33FB}"/>
                  </a:ext>
                </a:extLst>
              </p14:cNvPr>
              <p14:cNvContentPartPr/>
              <p14:nvPr/>
            </p14:nvContentPartPr>
            <p14:xfrm>
              <a:off x="1244657" y="2833506"/>
              <a:ext cx="12744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2761B06-2EF7-5377-8D9C-6D83C9EE33F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38537" y="2827386"/>
                <a:ext cx="139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01C2057-47D7-2F07-25E3-7FEAAF45CC13}"/>
                  </a:ext>
                </a:extLst>
              </p14:cNvPr>
              <p14:cNvContentPartPr/>
              <p14:nvPr/>
            </p14:nvContentPartPr>
            <p14:xfrm>
              <a:off x="1265177" y="2851146"/>
              <a:ext cx="147960" cy="200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01C2057-47D7-2F07-25E3-7FEAAF45CC1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259057" y="2845026"/>
                <a:ext cx="1602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FBEAD59-9366-EECD-9E78-7FFBB2E10F72}"/>
                  </a:ext>
                </a:extLst>
              </p14:cNvPr>
              <p14:cNvContentPartPr/>
              <p14:nvPr/>
            </p14:nvContentPartPr>
            <p14:xfrm>
              <a:off x="381737" y="2656026"/>
              <a:ext cx="2520720" cy="1904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FBEAD59-9366-EECD-9E78-7FFBB2E10F7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75617" y="2649906"/>
                <a:ext cx="2532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A67D5EA-516C-C443-8EBC-EA6E47FD9915}"/>
                  </a:ext>
                </a:extLst>
              </p14:cNvPr>
              <p14:cNvContentPartPr/>
              <p14:nvPr/>
            </p14:nvContentPartPr>
            <p14:xfrm>
              <a:off x="387137" y="2697066"/>
              <a:ext cx="159120" cy="2113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A67D5EA-516C-C443-8EBC-EA6E47FD99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1017" y="2690946"/>
                <a:ext cx="1713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6046A11-5064-4197-AEE1-E9E943BFEFD8}"/>
                  </a:ext>
                </a:extLst>
              </p14:cNvPr>
              <p14:cNvContentPartPr/>
              <p14:nvPr/>
            </p14:nvContentPartPr>
            <p14:xfrm>
              <a:off x="576857" y="3373146"/>
              <a:ext cx="210240" cy="1965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6046A11-5064-4197-AEE1-E9E943BFEFD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70737" y="3367026"/>
                <a:ext cx="222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803B319-AF65-BED4-6813-5FB7A9F1DBF8}"/>
                  </a:ext>
                </a:extLst>
              </p14:cNvPr>
              <p14:cNvContentPartPr/>
              <p14:nvPr/>
            </p14:nvContentPartPr>
            <p14:xfrm>
              <a:off x="688097" y="3481506"/>
              <a:ext cx="48960" cy="189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803B319-AF65-BED4-6813-5FB7A9F1DBF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1977" y="3475386"/>
                <a:ext cx="61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DF08996-A035-2D23-2975-852C1CA68DF8}"/>
                  </a:ext>
                </a:extLst>
              </p14:cNvPr>
              <p14:cNvContentPartPr/>
              <p14:nvPr/>
            </p14:nvContentPartPr>
            <p14:xfrm>
              <a:off x="1228097" y="3358026"/>
              <a:ext cx="11520" cy="1868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DF08996-A035-2D23-2975-852C1CA68DF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221977" y="3351906"/>
                <a:ext cx="23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EB4486D-E662-7415-04CA-C6F568553967}"/>
                  </a:ext>
                </a:extLst>
              </p14:cNvPr>
              <p14:cNvContentPartPr/>
              <p14:nvPr/>
            </p14:nvContentPartPr>
            <p14:xfrm>
              <a:off x="1272737" y="3355506"/>
              <a:ext cx="157320" cy="2106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EB4486D-E662-7415-04CA-C6F56855396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266617" y="3349386"/>
                <a:ext cx="169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5387FB4-B8A3-EB60-0E40-9DEE1FA9C41E}"/>
                  </a:ext>
                </a:extLst>
              </p14:cNvPr>
              <p14:cNvContentPartPr/>
              <p14:nvPr/>
            </p14:nvContentPartPr>
            <p14:xfrm>
              <a:off x="977537" y="3231666"/>
              <a:ext cx="2462400" cy="1746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5387FB4-B8A3-EB60-0E40-9DEE1FA9C41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1417" y="3225546"/>
                <a:ext cx="247464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CE21BBF-3A70-8B60-F07B-5AB5EBC3722D}"/>
              </a:ext>
            </a:extLst>
          </p:cNvPr>
          <p:cNvGrpSpPr/>
          <p:nvPr/>
        </p:nvGrpSpPr>
        <p:grpSpPr>
          <a:xfrm>
            <a:off x="5086217" y="3289986"/>
            <a:ext cx="464040" cy="278280"/>
            <a:chOff x="5086217" y="3289986"/>
            <a:chExt cx="46404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E040D85-CF7B-D5BC-5F97-7A47E41A7EC8}"/>
                    </a:ext>
                  </a:extLst>
                </p14:cNvPr>
                <p14:cNvContentPartPr/>
                <p14:nvPr/>
              </p14:nvContentPartPr>
              <p14:xfrm>
                <a:off x="5086217" y="3468906"/>
                <a:ext cx="177840" cy="13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E040D85-CF7B-D5BC-5F97-7A47E41A7E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80097" y="3462786"/>
                  <a:ext cx="190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412A470-935D-4807-330E-3235281C4B43}"/>
                    </a:ext>
                  </a:extLst>
                </p14:cNvPr>
                <p14:cNvContentPartPr/>
                <p14:nvPr/>
              </p14:nvContentPartPr>
              <p14:xfrm>
                <a:off x="5144177" y="3388266"/>
                <a:ext cx="20880" cy="131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412A470-935D-4807-330E-3235281C4B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38057" y="3382146"/>
                  <a:ext cx="3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7E73EA3-D3BD-483F-C8EE-E4318325DBF4}"/>
                    </a:ext>
                  </a:extLst>
                </p14:cNvPr>
                <p14:cNvContentPartPr/>
                <p14:nvPr/>
              </p14:nvContentPartPr>
              <p14:xfrm>
                <a:off x="5428217" y="3289986"/>
                <a:ext cx="108720" cy="23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7E73EA3-D3BD-483F-C8EE-E4318325DBF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22097" y="3283866"/>
                  <a:ext cx="120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11976E-CA1C-E4B1-923E-4FAC6BAF77FA}"/>
                    </a:ext>
                  </a:extLst>
                </p14:cNvPr>
                <p14:cNvContentPartPr/>
                <p14:nvPr/>
              </p14:nvContentPartPr>
              <p14:xfrm>
                <a:off x="5387177" y="3317706"/>
                <a:ext cx="163080" cy="250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11976E-CA1C-E4B1-923E-4FAC6BAF77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81057" y="3311586"/>
                  <a:ext cx="17532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DB7B897-BC9D-ACC7-6399-547265F52123}"/>
              </a:ext>
            </a:extLst>
          </p:cNvPr>
          <p:cNvGrpSpPr/>
          <p:nvPr/>
        </p:nvGrpSpPr>
        <p:grpSpPr>
          <a:xfrm>
            <a:off x="508817" y="3978666"/>
            <a:ext cx="228240" cy="265320"/>
            <a:chOff x="508817" y="3978666"/>
            <a:chExt cx="22824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E96BDA-3670-306D-F24B-47926A9FABAC}"/>
                    </a:ext>
                  </a:extLst>
                </p14:cNvPr>
                <p14:cNvContentPartPr/>
                <p14:nvPr/>
              </p14:nvContentPartPr>
              <p14:xfrm>
                <a:off x="508817" y="3978666"/>
                <a:ext cx="228240" cy="165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E96BDA-3670-306D-F24B-47926A9FAB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2697" y="3972546"/>
                  <a:ext cx="240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C3F2CB5-0FC2-B914-1AE3-5DEAD255D09B}"/>
                    </a:ext>
                  </a:extLst>
                </p14:cNvPr>
                <p14:cNvContentPartPr/>
                <p14:nvPr/>
              </p14:nvContentPartPr>
              <p14:xfrm>
                <a:off x="620777" y="4046706"/>
                <a:ext cx="6120" cy="19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C3F2CB5-0FC2-B914-1AE3-5DEAD255D0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4657" y="4040586"/>
                  <a:ext cx="183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EF408CB-8E28-2740-338B-A948B23A1688}"/>
              </a:ext>
            </a:extLst>
          </p:cNvPr>
          <p:cNvGrpSpPr/>
          <p:nvPr/>
        </p:nvGrpSpPr>
        <p:grpSpPr>
          <a:xfrm>
            <a:off x="1261217" y="3973626"/>
            <a:ext cx="120240" cy="189360"/>
            <a:chOff x="1261217" y="3973626"/>
            <a:chExt cx="12024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77BCA62-C9D3-EE4A-059E-0A3FC488DC54}"/>
                    </a:ext>
                  </a:extLst>
                </p14:cNvPr>
                <p14:cNvContentPartPr/>
                <p14:nvPr/>
              </p14:nvContentPartPr>
              <p14:xfrm>
                <a:off x="1261217" y="3973626"/>
                <a:ext cx="30600" cy="176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77BCA62-C9D3-EE4A-059E-0A3FC488DC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55097" y="3967506"/>
                  <a:ext cx="42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239DD52-3D10-8AB1-5863-43CDCD40DDFE}"/>
                    </a:ext>
                  </a:extLst>
                </p14:cNvPr>
                <p14:cNvContentPartPr/>
                <p14:nvPr/>
              </p14:nvContentPartPr>
              <p14:xfrm>
                <a:off x="1349417" y="3973626"/>
                <a:ext cx="32040" cy="189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239DD52-3D10-8AB1-5863-43CDCD40DDF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43297" y="3967506"/>
                  <a:ext cx="4428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45207C8-A212-AA14-9061-3C2B59F21C22}"/>
                  </a:ext>
                </a:extLst>
              </p14:cNvPr>
              <p14:cNvContentPartPr/>
              <p14:nvPr/>
            </p14:nvContentPartPr>
            <p14:xfrm>
              <a:off x="3109457" y="3582666"/>
              <a:ext cx="131040" cy="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45207C8-A212-AA14-9061-3C2B59F21C2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03337" y="3576546"/>
                <a:ext cx="14328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32CCD3A-3580-8A60-1BD8-2DB0C506D1E5}"/>
              </a:ext>
            </a:extLst>
          </p:cNvPr>
          <p:cNvGrpSpPr/>
          <p:nvPr/>
        </p:nvGrpSpPr>
        <p:grpSpPr>
          <a:xfrm>
            <a:off x="1715537" y="1960866"/>
            <a:ext cx="2995920" cy="2286000"/>
            <a:chOff x="1715537" y="1960866"/>
            <a:chExt cx="2995920" cy="22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AE61E8D-D88A-56AA-DACE-33119FD30277}"/>
                    </a:ext>
                  </a:extLst>
                </p14:cNvPr>
                <p14:cNvContentPartPr/>
                <p14:nvPr/>
              </p14:nvContentPartPr>
              <p14:xfrm>
                <a:off x="4316537" y="2137626"/>
                <a:ext cx="20880" cy="186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AE61E8D-D88A-56AA-DACE-33119FD302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10417" y="2131506"/>
                  <a:ext cx="33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C1360E0-8409-EEFB-D98D-6DC19F1F6DCC}"/>
                    </a:ext>
                  </a:extLst>
                </p14:cNvPr>
                <p14:cNvContentPartPr/>
                <p14:nvPr/>
              </p14:nvContentPartPr>
              <p14:xfrm>
                <a:off x="4475297" y="2081826"/>
                <a:ext cx="236160" cy="182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C1360E0-8409-EEFB-D98D-6DC19F1F6D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69177" y="2075706"/>
                  <a:ext cx="248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DAD506-CDF1-AFFC-9187-A1D5672E9566}"/>
                    </a:ext>
                  </a:extLst>
                </p14:cNvPr>
                <p14:cNvContentPartPr/>
                <p14:nvPr/>
              </p14:nvContentPartPr>
              <p14:xfrm>
                <a:off x="4581857" y="2149866"/>
                <a:ext cx="69480" cy="18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DAD506-CDF1-AFFC-9187-A1D5672E95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75737" y="2143746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1BE220-AD8D-A94F-7656-DB3843116EB7}"/>
                    </a:ext>
                  </a:extLst>
                </p14:cNvPr>
                <p14:cNvContentPartPr/>
                <p14:nvPr/>
              </p14:nvContentPartPr>
              <p14:xfrm>
                <a:off x="3781217" y="2064186"/>
                <a:ext cx="159120" cy="271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1BE220-AD8D-A94F-7656-DB3843116EB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75097" y="2058066"/>
                  <a:ext cx="171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B0531D-A4DD-5147-6464-9DA19F38321B}"/>
                    </a:ext>
                  </a:extLst>
                </p14:cNvPr>
                <p14:cNvContentPartPr/>
                <p14:nvPr/>
              </p14:nvContentPartPr>
              <p14:xfrm>
                <a:off x="3966977" y="2170026"/>
                <a:ext cx="48960" cy="154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B0531D-A4DD-5147-6464-9DA19F3832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60857" y="2163906"/>
                  <a:ext cx="61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39A4EB-1B7F-810C-16D6-6E4BD1D01745}"/>
                    </a:ext>
                  </a:extLst>
                </p14:cNvPr>
                <p14:cNvContentPartPr/>
                <p14:nvPr/>
              </p14:nvContentPartPr>
              <p14:xfrm>
                <a:off x="2988857" y="2089386"/>
                <a:ext cx="178560" cy="204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39A4EB-1B7F-810C-16D6-6E4BD1D017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82737" y="2083266"/>
                  <a:ext cx="190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8CAD68B-21A0-8609-FEF8-C4E2337A917A}"/>
                    </a:ext>
                  </a:extLst>
                </p14:cNvPr>
                <p14:cNvContentPartPr/>
                <p14:nvPr/>
              </p14:nvContentPartPr>
              <p14:xfrm>
                <a:off x="3057257" y="2207826"/>
                <a:ext cx="28440" cy="186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8CAD68B-21A0-8609-FEF8-C4E2337A91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51137" y="2201706"/>
                  <a:ext cx="4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2F24EE-0BB6-EF54-DC15-9E75F2EB5F50}"/>
                    </a:ext>
                  </a:extLst>
                </p14:cNvPr>
                <p14:cNvContentPartPr/>
                <p14:nvPr/>
              </p14:nvContentPartPr>
              <p14:xfrm>
                <a:off x="3315017" y="2182626"/>
                <a:ext cx="20880" cy="173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2F24EE-0BB6-EF54-DC15-9E75F2EB5F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08897" y="2176506"/>
                  <a:ext cx="3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EA4D1A4-0B00-DA8E-DA2A-BBF860132626}"/>
                    </a:ext>
                  </a:extLst>
                </p14:cNvPr>
                <p14:cNvContentPartPr/>
                <p14:nvPr/>
              </p14:nvContentPartPr>
              <p14:xfrm>
                <a:off x="3410417" y="2192706"/>
                <a:ext cx="32040" cy="154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EA4D1A4-0B00-DA8E-DA2A-BBF8601326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04297" y="2186586"/>
                  <a:ext cx="44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91F769-F075-5A8F-097A-8FE92750ED72}"/>
                    </a:ext>
                  </a:extLst>
                </p14:cNvPr>
                <p14:cNvContentPartPr/>
                <p14:nvPr/>
              </p14:nvContentPartPr>
              <p14:xfrm>
                <a:off x="1715537" y="2107026"/>
                <a:ext cx="142200" cy="222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91F769-F075-5A8F-097A-8FE92750ED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09417" y="2100906"/>
                  <a:ext cx="154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2BA267-3AC5-7040-BBEF-7E7A67E84772}"/>
                    </a:ext>
                  </a:extLst>
                </p14:cNvPr>
                <p14:cNvContentPartPr/>
                <p14:nvPr/>
              </p14:nvContentPartPr>
              <p14:xfrm>
                <a:off x="1795817" y="2210346"/>
                <a:ext cx="17280" cy="174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2BA267-3AC5-7040-BBEF-7E7A67E8477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89697" y="2204226"/>
                  <a:ext cx="29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DA2202-9514-420A-4D1B-785094FA6D9D}"/>
                    </a:ext>
                  </a:extLst>
                </p14:cNvPr>
                <p14:cNvContentPartPr/>
                <p14:nvPr/>
              </p14:nvContentPartPr>
              <p14:xfrm>
                <a:off x="1850177" y="2134746"/>
                <a:ext cx="144360" cy="189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DA2202-9514-420A-4D1B-785094FA6D9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44057" y="2128626"/>
                  <a:ext cx="156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B0A515-3350-3395-9309-BC3BBD0BB08C}"/>
                    </a:ext>
                  </a:extLst>
                </p14:cNvPr>
                <p14:cNvContentPartPr/>
                <p14:nvPr/>
              </p14:nvContentPartPr>
              <p14:xfrm>
                <a:off x="2343377" y="2205306"/>
                <a:ext cx="34200" cy="181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B0A515-3350-3395-9309-BC3BBD0BB0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37257" y="2199186"/>
                  <a:ext cx="46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EA0DB2-128C-5162-2587-3F16E98D766F}"/>
                    </a:ext>
                  </a:extLst>
                </p14:cNvPr>
                <p14:cNvContentPartPr/>
                <p14:nvPr/>
              </p14:nvContentPartPr>
              <p14:xfrm>
                <a:off x="2421857" y="2164986"/>
                <a:ext cx="142200" cy="12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EA0DB2-128C-5162-2587-3F16E98D76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15737" y="2158866"/>
                  <a:ext cx="154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A38D8D-C7B8-4E8A-D5BC-B6794DBFAC22}"/>
                    </a:ext>
                  </a:extLst>
                </p14:cNvPr>
                <p14:cNvContentPartPr/>
                <p14:nvPr/>
              </p14:nvContentPartPr>
              <p14:xfrm>
                <a:off x="2423657" y="2205306"/>
                <a:ext cx="163080" cy="20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A38D8D-C7B8-4E8A-D5BC-B6794DBFAC2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17537" y="2199186"/>
                  <a:ext cx="175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ACD0ED-A2BF-06B3-1D7A-88E239553BD1}"/>
                    </a:ext>
                  </a:extLst>
                </p14:cNvPr>
                <p14:cNvContentPartPr/>
                <p14:nvPr/>
              </p14:nvContentPartPr>
              <p14:xfrm>
                <a:off x="2401337" y="1960866"/>
                <a:ext cx="19080" cy="202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ACD0ED-A2BF-06B3-1D7A-88E239553B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95217" y="1954746"/>
                  <a:ext cx="3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CE17DB-C16E-383C-2061-41236D5B5518}"/>
                    </a:ext>
                  </a:extLst>
                </p14:cNvPr>
                <p14:cNvContentPartPr/>
                <p14:nvPr/>
              </p14:nvContentPartPr>
              <p14:xfrm>
                <a:off x="2304137" y="2061666"/>
                <a:ext cx="173520" cy="99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CE17DB-C16E-383C-2061-41236D5B551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98017" y="2055546"/>
                  <a:ext cx="185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CA02ED-792C-3F35-AAA5-917E32623255}"/>
                    </a:ext>
                  </a:extLst>
                </p14:cNvPr>
                <p14:cNvContentPartPr/>
                <p14:nvPr/>
              </p14:nvContentPartPr>
              <p14:xfrm>
                <a:off x="1801217" y="2848626"/>
                <a:ext cx="11880" cy="176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CA02ED-792C-3F35-AAA5-917E3262325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5097" y="2842506"/>
                  <a:ext cx="24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ECE896-4FB7-1402-FDCA-8A36745851A6}"/>
                    </a:ext>
                  </a:extLst>
                </p14:cNvPr>
                <p14:cNvContentPartPr/>
                <p14:nvPr/>
              </p14:nvContentPartPr>
              <p14:xfrm>
                <a:off x="1904177" y="2762946"/>
                <a:ext cx="110880" cy="305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ECE896-4FB7-1402-FDCA-8A36745851A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98057" y="2756826"/>
                  <a:ext cx="123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547A22B-DEDA-7BA9-D5AC-2BEF8D728666}"/>
                    </a:ext>
                  </a:extLst>
                </p14:cNvPr>
                <p14:cNvContentPartPr/>
                <p14:nvPr/>
              </p14:nvContentPartPr>
              <p14:xfrm>
                <a:off x="1911737" y="2924226"/>
                <a:ext cx="172080" cy="25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547A22B-DEDA-7BA9-D5AC-2BEF8D7286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05617" y="2918106"/>
                  <a:ext cx="184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F5CD97-B253-B5EE-CBB4-01E14D9BE7A3}"/>
                    </a:ext>
                  </a:extLst>
                </p14:cNvPr>
                <p14:cNvContentPartPr/>
                <p14:nvPr/>
              </p14:nvContentPartPr>
              <p14:xfrm>
                <a:off x="2350937" y="2755386"/>
                <a:ext cx="142200" cy="205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F5CD97-B253-B5EE-CBB4-01E14D9BE7A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44817" y="2749266"/>
                  <a:ext cx="154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0EE352-0899-2C5A-7A53-7835C11A30E4}"/>
                    </a:ext>
                  </a:extLst>
                </p14:cNvPr>
                <p14:cNvContentPartPr/>
                <p14:nvPr/>
              </p14:nvContentPartPr>
              <p14:xfrm>
                <a:off x="2390177" y="2846106"/>
                <a:ext cx="80640" cy="179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0EE352-0899-2C5A-7A53-7835C11A30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84057" y="2839986"/>
                  <a:ext cx="92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26153D-0B0C-6ADA-E769-61761B41CDDE}"/>
                    </a:ext>
                  </a:extLst>
                </p14:cNvPr>
                <p14:cNvContentPartPr/>
                <p14:nvPr/>
              </p14:nvContentPartPr>
              <p14:xfrm>
                <a:off x="2522657" y="2750346"/>
                <a:ext cx="140400" cy="267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26153D-0B0C-6ADA-E769-61761B41CD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16537" y="2744226"/>
                  <a:ext cx="152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F4038B9-11AD-F946-B83C-A458A578B32D}"/>
                    </a:ext>
                  </a:extLst>
                </p14:cNvPr>
                <p14:cNvContentPartPr/>
                <p14:nvPr/>
              </p14:nvContentPartPr>
              <p14:xfrm>
                <a:off x="2965097" y="2750346"/>
                <a:ext cx="144720" cy="178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F4038B9-11AD-F946-B83C-A458A578B32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58977" y="2744226"/>
                  <a:ext cx="156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C62AF1B-57CC-F5D6-9EAA-14D206F1AC6D}"/>
                    </a:ext>
                  </a:extLst>
                </p14:cNvPr>
                <p14:cNvContentPartPr/>
                <p14:nvPr/>
              </p14:nvContentPartPr>
              <p14:xfrm>
                <a:off x="3002897" y="2871306"/>
                <a:ext cx="99360" cy="166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C62AF1B-57CC-F5D6-9EAA-14D206F1AC6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96777" y="2865186"/>
                  <a:ext cx="111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8AE5521-6CD2-3814-4551-C1F4ECF27996}"/>
                    </a:ext>
                  </a:extLst>
                </p14:cNvPr>
                <p14:cNvContentPartPr/>
                <p14:nvPr/>
              </p14:nvContentPartPr>
              <p14:xfrm>
                <a:off x="3051497" y="2475306"/>
                <a:ext cx="60120" cy="207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8AE5521-6CD2-3814-4551-C1F4ECF2799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45377" y="2469186"/>
                  <a:ext cx="72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3A998D4-0588-FB8A-433F-5A203D213ADA}"/>
                    </a:ext>
                  </a:extLst>
                </p14:cNvPr>
                <p14:cNvContentPartPr/>
                <p14:nvPr/>
              </p14:nvContentPartPr>
              <p14:xfrm>
                <a:off x="3002897" y="2568906"/>
                <a:ext cx="137520" cy="176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3A998D4-0588-FB8A-433F-5A203D213AD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96777" y="2562786"/>
                  <a:ext cx="14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F83E281-AC4F-B28F-A902-B45378DEAC8F}"/>
                    </a:ext>
                  </a:extLst>
                </p14:cNvPr>
                <p14:cNvContentPartPr/>
                <p14:nvPr/>
              </p14:nvContentPartPr>
              <p14:xfrm>
                <a:off x="1876457" y="3345426"/>
                <a:ext cx="11520" cy="191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F83E281-AC4F-B28F-A902-B45378DEAC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70337" y="3339306"/>
                  <a:ext cx="23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5718635-7F9F-0137-5190-A15ACE3ABF15}"/>
                    </a:ext>
                  </a:extLst>
                </p14:cNvPr>
                <p14:cNvContentPartPr/>
                <p14:nvPr/>
              </p14:nvContentPartPr>
              <p14:xfrm>
                <a:off x="1979057" y="3337866"/>
                <a:ext cx="93960" cy="23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5718635-7F9F-0137-5190-A15ACE3ABF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72937" y="3331746"/>
                  <a:ext cx="106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FC1F2D0-8642-C93D-B121-204046B36ADF}"/>
                    </a:ext>
                  </a:extLst>
                </p14:cNvPr>
                <p14:cNvContentPartPr/>
                <p14:nvPr/>
              </p14:nvContentPartPr>
              <p14:xfrm>
                <a:off x="1969697" y="3363066"/>
                <a:ext cx="135000" cy="213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FC1F2D0-8642-C93D-B121-204046B36A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63577" y="3356946"/>
                  <a:ext cx="147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FA68830-BFA5-CCF4-2618-9BBD50D8561A}"/>
                    </a:ext>
                  </a:extLst>
                </p14:cNvPr>
                <p14:cNvContentPartPr/>
                <p14:nvPr/>
              </p14:nvContentPartPr>
              <p14:xfrm>
                <a:off x="2444177" y="3345426"/>
                <a:ext cx="24480" cy="174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FA68830-BFA5-CCF4-2618-9BBD50D8561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38057" y="3339306"/>
                  <a:ext cx="36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43EECFB-80A8-C263-B39E-920177103B08}"/>
                    </a:ext>
                  </a:extLst>
                </p14:cNvPr>
                <p14:cNvContentPartPr/>
                <p14:nvPr/>
              </p14:nvContentPartPr>
              <p14:xfrm>
                <a:off x="2565857" y="3294306"/>
                <a:ext cx="124920" cy="296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43EECFB-80A8-C263-B39E-920177103B0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59737" y="3288186"/>
                  <a:ext cx="137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FA28B0-D12A-66A0-ACF8-8F079A73F46F}"/>
                    </a:ext>
                  </a:extLst>
                </p14:cNvPr>
                <p14:cNvContentPartPr/>
                <p14:nvPr/>
              </p14:nvContentPartPr>
              <p14:xfrm>
                <a:off x="2577017" y="3408426"/>
                <a:ext cx="127440" cy="60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FA28B0-D12A-66A0-ACF8-8F079A73F46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70897" y="3402306"/>
                  <a:ext cx="139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AFEC7DA-1C41-B63D-A940-95C9339F533A}"/>
                    </a:ext>
                  </a:extLst>
                </p14:cNvPr>
                <p14:cNvContentPartPr/>
                <p14:nvPr/>
              </p14:nvContentPartPr>
              <p14:xfrm>
                <a:off x="1911737" y="3998826"/>
                <a:ext cx="19080" cy="174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AFEC7DA-1C41-B63D-A940-95C9339F53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05617" y="3992706"/>
                  <a:ext cx="31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68D83B-78B1-065D-1F7F-E1E78B34F2CF}"/>
                    </a:ext>
                  </a:extLst>
                </p14:cNvPr>
                <p14:cNvContentPartPr/>
                <p14:nvPr/>
              </p14:nvContentPartPr>
              <p14:xfrm>
                <a:off x="1990217" y="4001346"/>
                <a:ext cx="172440" cy="190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68D83B-78B1-065D-1F7F-E1E78B34F2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84097" y="3995226"/>
                  <a:ext cx="184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E284A0-EE36-1950-DC44-D095F55B4155}"/>
                    </a:ext>
                  </a:extLst>
                </p14:cNvPr>
                <p14:cNvContentPartPr/>
                <p14:nvPr/>
              </p14:nvContentPartPr>
              <p14:xfrm>
                <a:off x="2500337" y="4044186"/>
                <a:ext cx="13320" cy="146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E284A0-EE36-1950-DC44-D095F55B41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94217" y="4038066"/>
                  <a:ext cx="25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6674E3-0701-2E7B-D922-01318D0CC6A5}"/>
                    </a:ext>
                  </a:extLst>
                </p14:cNvPr>
                <p14:cNvContentPartPr/>
                <p14:nvPr/>
              </p14:nvContentPartPr>
              <p14:xfrm>
                <a:off x="2627417" y="3961026"/>
                <a:ext cx="119880" cy="38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6674E3-0701-2E7B-D922-01318D0CC6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21297" y="3954906"/>
                  <a:ext cx="132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622C02D-4E74-CB35-637E-D4DA1D6406EC}"/>
                    </a:ext>
                  </a:extLst>
                </p14:cNvPr>
                <p14:cNvContentPartPr/>
                <p14:nvPr/>
              </p14:nvContentPartPr>
              <p14:xfrm>
                <a:off x="2642177" y="4013946"/>
                <a:ext cx="149760" cy="232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622C02D-4E74-CB35-637E-D4DA1D6406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36057" y="4007826"/>
                  <a:ext cx="162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D45A944-EB0D-061A-00D6-B1192EFBDFB2}"/>
                    </a:ext>
                  </a:extLst>
                </p14:cNvPr>
                <p14:cNvContentPartPr/>
                <p14:nvPr/>
              </p14:nvContentPartPr>
              <p14:xfrm>
                <a:off x="3072017" y="4046706"/>
                <a:ext cx="6120" cy="166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D45A944-EB0D-061A-00D6-B1192EFBDF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65897" y="4040586"/>
                  <a:ext cx="18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85AAA97-937F-94BE-D3D9-D2EE61D0F7FD}"/>
                    </a:ext>
                  </a:extLst>
                </p14:cNvPr>
                <p14:cNvContentPartPr/>
                <p14:nvPr/>
              </p14:nvContentPartPr>
              <p14:xfrm>
                <a:off x="3163817" y="3942306"/>
                <a:ext cx="111240" cy="276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85AAA97-937F-94BE-D3D9-D2EE61D0F7F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57697" y="3936186"/>
                  <a:ext cx="123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49303FD-C1D4-BC0E-7297-98548D039EA2}"/>
                    </a:ext>
                  </a:extLst>
                </p14:cNvPr>
                <p14:cNvContentPartPr/>
                <p14:nvPr/>
              </p14:nvContentPartPr>
              <p14:xfrm>
                <a:off x="3195497" y="4064346"/>
                <a:ext cx="153720" cy="63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49303FD-C1D4-BC0E-7297-98548D039E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89377" y="4058226"/>
                  <a:ext cx="16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83BC1E4-B9A2-B854-3E09-655B9429AD2B}"/>
                    </a:ext>
                  </a:extLst>
                </p14:cNvPr>
                <p14:cNvContentPartPr/>
                <p14:nvPr/>
              </p14:nvContentPartPr>
              <p14:xfrm>
                <a:off x="2956097" y="3322746"/>
                <a:ext cx="114840" cy="172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83BC1E4-B9A2-B854-3E09-655B9429AD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49977" y="3316626"/>
                  <a:ext cx="12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04B45C-DB8E-D712-42FC-92719059D6DB}"/>
                    </a:ext>
                  </a:extLst>
                </p14:cNvPr>
                <p14:cNvContentPartPr/>
                <p14:nvPr/>
              </p14:nvContentPartPr>
              <p14:xfrm>
                <a:off x="2961857" y="3375666"/>
                <a:ext cx="99360" cy="176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04B45C-DB8E-D712-42FC-92719059D6D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55737" y="3369546"/>
                  <a:ext cx="11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E9828FE-304B-09B1-AA0C-954862499F8C}"/>
                    </a:ext>
                  </a:extLst>
                </p14:cNvPr>
                <p14:cNvContentPartPr/>
                <p14:nvPr/>
              </p14:nvContentPartPr>
              <p14:xfrm>
                <a:off x="3083177" y="3345426"/>
                <a:ext cx="110520" cy="239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E9828FE-304B-09B1-AA0C-954862499F8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77057" y="3339306"/>
                  <a:ext cx="122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4FE8C39-DE78-7A72-5D90-695C6B96BAA6}"/>
                    </a:ext>
                  </a:extLst>
                </p14:cNvPr>
                <p14:cNvContentPartPr/>
                <p14:nvPr/>
              </p14:nvContentPartPr>
              <p14:xfrm>
                <a:off x="4377737" y="2808306"/>
                <a:ext cx="11880" cy="157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4FE8C39-DE78-7A72-5D90-695C6B96BA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71617" y="2802186"/>
                  <a:ext cx="24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27EA423-CF12-F125-A557-EFD289A4954C}"/>
                    </a:ext>
                  </a:extLst>
                </p14:cNvPr>
                <p14:cNvContentPartPr/>
                <p14:nvPr/>
              </p14:nvContentPartPr>
              <p14:xfrm>
                <a:off x="4505177" y="2808306"/>
                <a:ext cx="168480" cy="184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27EA423-CF12-F125-A557-EFD289A495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99057" y="2802186"/>
                  <a:ext cx="180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9A4CBE-6A00-013C-795D-9983EA83A969}"/>
                    </a:ext>
                  </a:extLst>
                </p14:cNvPr>
                <p14:cNvContentPartPr/>
                <p14:nvPr/>
              </p14:nvContentPartPr>
              <p14:xfrm>
                <a:off x="4522097" y="2863746"/>
                <a:ext cx="129240" cy="181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9A4CBE-6A00-013C-795D-9983EA83A9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15977" y="2857626"/>
                  <a:ext cx="141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14E258F-0E8F-7D28-E385-B108ED95966F}"/>
                    </a:ext>
                  </a:extLst>
                </p14:cNvPr>
                <p14:cNvContentPartPr/>
                <p14:nvPr/>
              </p14:nvContentPartPr>
              <p14:xfrm>
                <a:off x="4411577" y="3415986"/>
                <a:ext cx="43200" cy="151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14E258F-0E8F-7D28-E385-B108ED9596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05457" y="3409866"/>
                  <a:ext cx="55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23CCD2B-F832-F122-941F-CB9363EA5EAE}"/>
                    </a:ext>
                  </a:extLst>
                </p14:cNvPr>
                <p14:cNvContentPartPr/>
                <p14:nvPr/>
              </p14:nvContentPartPr>
              <p14:xfrm>
                <a:off x="4550177" y="3390786"/>
                <a:ext cx="131040" cy="129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23CCD2B-F832-F122-941F-CB9363EA5EA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44057" y="3384666"/>
                  <a:ext cx="14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017DCE-60D3-D44E-18F6-41EB89A88D63}"/>
                    </a:ext>
                  </a:extLst>
                </p14:cNvPr>
                <p14:cNvContentPartPr/>
                <p14:nvPr/>
              </p14:nvContentPartPr>
              <p14:xfrm>
                <a:off x="4559177" y="3395826"/>
                <a:ext cx="129240" cy="212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017DCE-60D3-D44E-18F6-41EB89A88D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53057" y="3389706"/>
                  <a:ext cx="141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4DEBEB5-9E6E-CEDD-2549-BB3B58A7CB88}"/>
                    </a:ext>
                  </a:extLst>
                </p14:cNvPr>
                <p14:cNvContentPartPr/>
                <p14:nvPr/>
              </p14:nvContentPartPr>
              <p14:xfrm>
                <a:off x="3830537" y="2813346"/>
                <a:ext cx="146880" cy="248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4DEBEB5-9E6E-CEDD-2549-BB3B58A7CB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24417" y="2807226"/>
                  <a:ext cx="15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7EA3D2-5B8A-604B-A964-48CB79422D58}"/>
                    </a:ext>
                  </a:extLst>
                </p14:cNvPr>
                <p14:cNvContentPartPr/>
                <p14:nvPr/>
              </p14:nvContentPartPr>
              <p14:xfrm>
                <a:off x="4069937" y="2891466"/>
                <a:ext cx="11520" cy="161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7EA3D2-5B8A-604B-A964-48CB79422D5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63817" y="2885346"/>
                  <a:ext cx="23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2A95C7-9D82-4901-D7F8-36DEE02D2DE2}"/>
                    </a:ext>
                  </a:extLst>
                </p14:cNvPr>
                <p14:cNvContentPartPr/>
                <p14:nvPr/>
              </p14:nvContentPartPr>
              <p14:xfrm>
                <a:off x="3434537" y="2853666"/>
                <a:ext cx="11520" cy="179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2A95C7-9D82-4901-D7F8-36DEE02D2DE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28417" y="2847546"/>
                  <a:ext cx="23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4F41A2D-0B3D-1D0E-BC6B-6750534B07E4}"/>
                    </a:ext>
                  </a:extLst>
                </p14:cNvPr>
                <p14:cNvContentPartPr/>
                <p14:nvPr/>
              </p14:nvContentPartPr>
              <p14:xfrm>
                <a:off x="3524177" y="2906586"/>
                <a:ext cx="6120" cy="184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4F41A2D-0B3D-1D0E-BC6B-6750534B07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18057" y="2900466"/>
                  <a:ext cx="18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1946901-051F-F65F-2253-990E6EAEB1C8}"/>
                    </a:ext>
                  </a:extLst>
                </p14:cNvPr>
                <p14:cNvContentPartPr/>
                <p14:nvPr/>
              </p14:nvContentPartPr>
              <p14:xfrm>
                <a:off x="3555857" y="3413466"/>
                <a:ext cx="9720" cy="176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1946901-051F-F65F-2253-990E6EAEB1C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49737" y="3407346"/>
                  <a:ext cx="21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0FF7820-6CCA-23A7-4D7F-1853761862A7}"/>
                    </a:ext>
                  </a:extLst>
                </p14:cNvPr>
                <p14:cNvContentPartPr/>
                <p14:nvPr/>
              </p14:nvContentPartPr>
              <p14:xfrm>
                <a:off x="3632537" y="3410946"/>
                <a:ext cx="11520" cy="191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0FF7820-6CCA-23A7-4D7F-1853761862A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26417" y="3404826"/>
                  <a:ext cx="23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41C7A15-183D-ECA3-2B79-457C878513DB}"/>
                    </a:ext>
                  </a:extLst>
                </p14:cNvPr>
                <p14:cNvContentPartPr/>
                <p14:nvPr/>
              </p14:nvContentPartPr>
              <p14:xfrm>
                <a:off x="3498257" y="3100626"/>
                <a:ext cx="151560" cy="240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41C7A15-183D-ECA3-2B79-457C878513D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92137" y="3094506"/>
                  <a:ext cx="163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8596BF9-1F29-1942-D61E-3A6387AE96D0}"/>
                    </a:ext>
                  </a:extLst>
                </p14:cNvPr>
                <p14:cNvContentPartPr/>
                <p14:nvPr/>
              </p14:nvContentPartPr>
              <p14:xfrm>
                <a:off x="3929537" y="3352986"/>
                <a:ext cx="131400" cy="275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8596BF9-1F29-1942-D61E-3A6387AE96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23417" y="3346866"/>
                  <a:ext cx="143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C3BCC34-CB51-66AC-4805-E95B0778375B}"/>
                    </a:ext>
                  </a:extLst>
                </p14:cNvPr>
                <p14:cNvContentPartPr/>
                <p14:nvPr/>
              </p14:nvContentPartPr>
              <p14:xfrm>
                <a:off x="4110977" y="3468906"/>
                <a:ext cx="9720" cy="146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C3BCC34-CB51-66AC-4805-E95B077837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04857" y="3462786"/>
                  <a:ext cx="21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1C719CA-8B9A-7265-18B4-4C6E25E7AFD5}"/>
                    </a:ext>
                  </a:extLst>
                </p14:cNvPr>
                <p14:cNvContentPartPr/>
                <p14:nvPr/>
              </p14:nvContentPartPr>
              <p14:xfrm>
                <a:off x="3527417" y="3958506"/>
                <a:ext cx="126000" cy="243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1C719CA-8B9A-7265-18B4-4C6E25E7AFD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21297" y="3952386"/>
                  <a:ext cx="138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5345783-60BB-F1F9-399C-2468A446EF45}"/>
                    </a:ext>
                  </a:extLst>
                </p14:cNvPr>
                <p14:cNvContentPartPr/>
                <p14:nvPr/>
              </p14:nvContentPartPr>
              <p14:xfrm>
                <a:off x="3563417" y="4071906"/>
                <a:ext cx="37800" cy="141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5345783-60BB-F1F9-399C-2468A446EF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57297" y="4065786"/>
                  <a:ext cx="50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F5CDBA4-19C5-9F4A-4D5A-6EF03081A3D7}"/>
                    </a:ext>
                  </a:extLst>
                </p14:cNvPr>
                <p14:cNvContentPartPr/>
                <p14:nvPr/>
              </p14:nvContentPartPr>
              <p14:xfrm>
                <a:off x="3705617" y="3993786"/>
                <a:ext cx="163080" cy="187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F5CDBA4-19C5-9F4A-4D5A-6EF03081A3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99497" y="3987666"/>
                  <a:ext cx="175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F48004D-29C8-4E7E-A64D-644562033116}"/>
                    </a:ext>
                  </a:extLst>
                </p14:cNvPr>
                <p14:cNvContentPartPr/>
                <p14:nvPr/>
              </p14:nvContentPartPr>
              <p14:xfrm>
                <a:off x="4105217" y="3966066"/>
                <a:ext cx="133200" cy="242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F48004D-29C8-4E7E-A64D-6445620331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99097" y="3959946"/>
                  <a:ext cx="145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ED6A29D-98AC-DFF4-2D14-FFADE32C2387}"/>
                    </a:ext>
                  </a:extLst>
                </p14:cNvPr>
                <p14:cNvContentPartPr/>
                <p14:nvPr/>
              </p14:nvContentPartPr>
              <p14:xfrm>
                <a:off x="4308977" y="4003866"/>
                <a:ext cx="2160" cy="232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ED6A29D-98AC-DFF4-2D14-FFADE32C23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02857" y="3997746"/>
                  <a:ext cx="14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3A75BDB-B081-D280-5E0E-6B92B02907C5}"/>
                    </a:ext>
                  </a:extLst>
                </p14:cNvPr>
                <p14:cNvContentPartPr/>
                <p14:nvPr/>
              </p14:nvContentPartPr>
              <p14:xfrm>
                <a:off x="4197017" y="3628026"/>
                <a:ext cx="13680" cy="242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3A75BDB-B081-D280-5E0E-6B92B02907C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90897" y="3621906"/>
                  <a:ext cx="25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72711A4-4812-DC84-165A-96F4D81A8A97}"/>
                    </a:ext>
                  </a:extLst>
                </p14:cNvPr>
                <p14:cNvContentPartPr/>
                <p14:nvPr/>
              </p14:nvContentPartPr>
              <p14:xfrm>
                <a:off x="4116377" y="3759066"/>
                <a:ext cx="153720" cy="186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72711A4-4812-DC84-165A-96F4D81A8A9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10257" y="3752946"/>
                  <a:ext cx="165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255BE2-F221-E5BD-6083-7B6EA93B22E4}"/>
                    </a:ext>
                  </a:extLst>
                </p14:cNvPr>
                <p14:cNvContentPartPr/>
                <p14:nvPr/>
              </p14:nvContentPartPr>
              <p14:xfrm>
                <a:off x="3438137" y="3864906"/>
                <a:ext cx="602280" cy="111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255BE2-F221-E5BD-6083-7B6EA93B22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32017" y="3858786"/>
                  <a:ext cx="614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C7E34B3-7606-6D8B-06D5-47223434253D}"/>
                    </a:ext>
                  </a:extLst>
                </p14:cNvPr>
                <p14:cNvContentPartPr/>
                <p14:nvPr/>
              </p14:nvContentPartPr>
              <p14:xfrm>
                <a:off x="3438137" y="3799386"/>
                <a:ext cx="121680" cy="186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C7E34B3-7606-6D8B-06D5-47223434253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32017" y="3793266"/>
                  <a:ext cx="1339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B3AF712-CF9D-3A4A-A7A8-F11FCAB99DFB}"/>
              </a:ext>
            </a:extLst>
          </p:cNvPr>
          <p:cNvGrpSpPr/>
          <p:nvPr/>
        </p:nvGrpSpPr>
        <p:grpSpPr>
          <a:xfrm>
            <a:off x="4577537" y="3981186"/>
            <a:ext cx="294120" cy="234360"/>
            <a:chOff x="4577537" y="3981186"/>
            <a:chExt cx="2941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051E03D-2442-E859-4852-920BA671D4EE}"/>
                    </a:ext>
                  </a:extLst>
                </p14:cNvPr>
                <p14:cNvContentPartPr/>
                <p14:nvPr/>
              </p14:nvContentPartPr>
              <p14:xfrm>
                <a:off x="4577537" y="4006386"/>
                <a:ext cx="25200" cy="20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051E03D-2442-E859-4852-920BA671D4E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71417" y="4000266"/>
                  <a:ext cx="37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3771701-9B98-D63C-EFC8-C332EAC7DAD8}"/>
                    </a:ext>
                  </a:extLst>
                </p14:cNvPr>
                <p14:cNvContentPartPr/>
                <p14:nvPr/>
              </p14:nvContentPartPr>
              <p14:xfrm>
                <a:off x="4680857" y="3981186"/>
                <a:ext cx="190800" cy="181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3771701-9B98-D63C-EFC8-C332EAC7DAD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74737" y="3975066"/>
                  <a:ext cx="203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42ABC72-A0D9-6CFF-77C2-2044C11E5904}"/>
                    </a:ext>
                  </a:extLst>
                </p14:cNvPr>
                <p14:cNvContentPartPr/>
                <p14:nvPr/>
              </p14:nvContentPartPr>
              <p14:xfrm>
                <a:off x="4737017" y="4044186"/>
                <a:ext cx="88200" cy="136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42ABC72-A0D9-6CFF-77C2-2044C11E590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30897" y="4038066"/>
                  <a:ext cx="10044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568BE4A-BB0A-2222-2BAA-76B46AB5B075}"/>
              </a:ext>
            </a:extLst>
          </p:cNvPr>
          <p:cNvGrpSpPr/>
          <p:nvPr/>
        </p:nvGrpSpPr>
        <p:grpSpPr>
          <a:xfrm>
            <a:off x="5143817" y="3959586"/>
            <a:ext cx="475200" cy="228240"/>
            <a:chOff x="5143817" y="3959586"/>
            <a:chExt cx="47520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1B341C5-DA2B-4988-647B-3BF56006F28C}"/>
                    </a:ext>
                  </a:extLst>
                </p14:cNvPr>
                <p14:cNvContentPartPr/>
                <p14:nvPr/>
              </p14:nvContentPartPr>
              <p14:xfrm>
                <a:off x="5143817" y="4046706"/>
                <a:ext cx="217440" cy="38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1B341C5-DA2B-4988-647B-3BF56006F28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37697" y="4040586"/>
                  <a:ext cx="22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5CEE8FC-3535-1887-4F6E-C5E71B23A74D}"/>
                    </a:ext>
                  </a:extLst>
                </p14:cNvPr>
                <p14:cNvContentPartPr/>
                <p14:nvPr/>
              </p14:nvContentPartPr>
              <p14:xfrm>
                <a:off x="5239217" y="4024026"/>
                <a:ext cx="21240" cy="163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5CEE8FC-3535-1887-4F6E-C5E71B23A74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33097" y="4017906"/>
                  <a:ext cx="33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BD952ED-ADB2-25DD-1DC9-8DF991F61A54}"/>
                    </a:ext>
                  </a:extLst>
                </p14:cNvPr>
                <p14:cNvContentPartPr/>
                <p14:nvPr/>
              </p14:nvContentPartPr>
              <p14:xfrm>
                <a:off x="5441177" y="3959586"/>
                <a:ext cx="177840" cy="213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BD952ED-ADB2-25DD-1DC9-8DF991F61A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35057" y="3953466"/>
                  <a:ext cx="1900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0AF230A-2733-8FC1-069F-C0D526BB6E3E}"/>
              </a:ext>
            </a:extLst>
          </p:cNvPr>
          <p:cNvGrpSpPr/>
          <p:nvPr/>
        </p:nvGrpSpPr>
        <p:grpSpPr>
          <a:xfrm>
            <a:off x="547697" y="4619106"/>
            <a:ext cx="172080" cy="242280"/>
            <a:chOff x="547697" y="4619106"/>
            <a:chExt cx="17208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F8D4F60-4D5D-54BF-ADFE-F625A95DBBF2}"/>
                    </a:ext>
                  </a:extLst>
                </p14:cNvPr>
                <p14:cNvContentPartPr/>
                <p14:nvPr/>
              </p14:nvContentPartPr>
              <p14:xfrm>
                <a:off x="547697" y="4619106"/>
                <a:ext cx="172080" cy="146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F8D4F60-4D5D-54BF-ADFE-F625A95DBBF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1577" y="4612986"/>
                  <a:ext cx="184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3D27FF8-80E7-AFA2-133B-5B81BCBE51A9}"/>
                    </a:ext>
                  </a:extLst>
                </p14:cNvPr>
                <p14:cNvContentPartPr/>
                <p14:nvPr/>
              </p14:nvContentPartPr>
              <p14:xfrm>
                <a:off x="611417" y="4679586"/>
                <a:ext cx="360" cy="181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3D27FF8-80E7-AFA2-133B-5B81BCBE51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5297" y="4673466"/>
                  <a:ext cx="126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771853D-A595-8B29-ABC5-5F8981979D56}"/>
              </a:ext>
            </a:extLst>
          </p:cNvPr>
          <p:cNvGrpSpPr/>
          <p:nvPr/>
        </p:nvGrpSpPr>
        <p:grpSpPr>
          <a:xfrm>
            <a:off x="1245737" y="4644306"/>
            <a:ext cx="141120" cy="164160"/>
            <a:chOff x="1245737" y="4644306"/>
            <a:chExt cx="141120" cy="16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D9D9CCB-4346-2D93-58EE-A1575521984D}"/>
                    </a:ext>
                  </a:extLst>
                </p14:cNvPr>
                <p14:cNvContentPartPr/>
                <p14:nvPr/>
              </p14:nvContentPartPr>
              <p14:xfrm>
                <a:off x="1245737" y="4644306"/>
                <a:ext cx="19800" cy="156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D9D9CCB-4346-2D93-58EE-A1575521984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39617" y="4638186"/>
                  <a:ext cx="32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87B43B4-BF83-2D2F-59FD-4C471035D8DE}"/>
                    </a:ext>
                  </a:extLst>
                </p14:cNvPr>
                <p14:cNvContentPartPr/>
                <p14:nvPr/>
              </p14:nvContentPartPr>
              <p14:xfrm>
                <a:off x="1373537" y="4654386"/>
                <a:ext cx="13320" cy="154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87B43B4-BF83-2D2F-59FD-4C471035D8D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67417" y="4648266"/>
                  <a:ext cx="255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4AB8818-67F4-98DB-7926-596F5C860234}"/>
              </a:ext>
            </a:extLst>
          </p:cNvPr>
          <p:cNvGrpSpPr/>
          <p:nvPr/>
        </p:nvGrpSpPr>
        <p:grpSpPr>
          <a:xfrm>
            <a:off x="1943417" y="4563666"/>
            <a:ext cx="218880" cy="300600"/>
            <a:chOff x="1943417" y="4563666"/>
            <a:chExt cx="21888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A0F51E-9D24-C2CF-C7F0-E74FF24C5AED}"/>
                    </a:ext>
                  </a:extLst>
                </p14:cNvPr>
                <p14:cNvContentPartPr/>
                <p14:nvPr/>
              </p14:nvContentPartPr>
              <p14:xfrm>
                <a:off x="1943417" y="4659786"/>
                <a:ext cx="7920" cy="1299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A0F51E-9D24-C2CF-C7F0-E74FF24C5AE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37297" y="4653666"/>
                  <a:ext cx="20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1477302-2BE4-6A2F-AE8E-5387714F54AB}"/>
                    </a:ext>
                  </a:extLst>
                </p14:cNvPr>
                <p14:cNvContentPartPr/>
                <p14:nvPr/>
              </p14:nvContentPartPr>
              <p14:xfrm>
                <a:off x="2007497" y="4563666"/>
                <a:ext cx="154800" cy="300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1477302-2BE4-6A2F-AE8E-5387714F54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01377" y="4557546"/>
                  <a:ext cx="16704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5212A73-C1DD-CF5C-8CE3-4D5020B4B220}"/>
              </a:ext>
            </a:extLst>
          </p:cNvPr>
          <p:cNvGrpSpPr/>
          <p:nvPr/>
        </p:nvGrpSpPr>
        <p:grpSpPr>
          <a:xfrm>
            <a:off x="2464697" y="4321026"/>
            <a:ext cx="2444400" cy="535680"/>
            <a:chOff x="2464697" y="4321026"/>
            <a:chExt cx="24444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3214D0E-C7D3-EC3A-86EE-85B88EDD4C9A}"/>
                    </a:ext>
                  </a:extLst>
                </p14:cNvPr>
                <p14:cNvContentPartPr/>
                <p14:nvPr/>
              </p14:nvContentPartPr>
              <p14:xfrm>
                <a:off x="2560457" y="4603986"/>
                <a:ext cx="26280" cy="209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3214D0E-C7D3-EC3A-86EE-85B88EDD4C9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54337" y="4597866"/>
                  <a:ext cx="38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EB7170-119A-B1B6-EE17-A70F03E15097}"/>
                    </a:ext>
                  </a:extLst>
                </p14:cNvPr>
                <p14:cNvContentPartPr/>
                <p14:nvPr/>
              </p14:nvContentPartPr>
              <p14:xfrm>
                <a:off x="2623817" y="4598946"/>
                <a:ext cx="108720" cy="30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EB7170-119A-B1B6-EE17-A70F03E1509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7697" y="4592826"/>
                  <a:ext cx="120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5587CA2-0B7C-5C07-1845-A7F2A9903F19}"/>
                    </a:ext>
                  </a:extLst>
                </p14:cNvPr>
                <p14:cNvContentPartPr/>
                <p14:nvPr/>
              </p14:nvContentPartPr>
              <p14:xfrm>
                <a:off x="2629217" y="4625946"/>
                <a:ext cx="139680" cy="185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5587CA2-0B7C-5C07-1845-A7F2A9903F1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23097" y="4619826"/>
                  <a:ext cx="151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1920F81-1B57-769D-728B-58AF953B440A}"/>
                    </a:ext>
                  </a:extLst>
                </p14:cNvPr>
                <p14:cNvContentPartPr/>
                <p14:nvPr/>
              </p14:nvContentPartPr>
              <p14:xfrm>
                <a:off x="3102617" y="4560426"/>
                <a:ext cx="1440" cy="3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1920F81-1B57-769D-728B-58AF953B440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96497" y="4554306"/>
                  <a:ext cx="136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F8F96EC-B897-2DFC-8ED7-D47A0FF396D8}"/>
                    </a:ext>
                  </a:extLst>
                </p14:cNvPr>
                <p14:cNvContentPartPr/>
                <p14:nvPr/>
              </p14:nvContentPartPr>
              <p14:xfrm>
                <a:off x="3117017" y="4669506"/>
                <a:ext cx="15480" cy="176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F8F96EC-B897-2DFC-8ED7-D47A0FF396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10897" y="4663386"/>
                  <a:ext cx="27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70101AD-5342-8461-10A1-79C2EA450B5D}"/>
                    </a:ext>
                  </a:extLst>
                </p14:cNvPr>
                <p14:cNvContentPartPr/>
                <p14:nvPr/>
              </p14:nvContentPartPr>
              <p14:xfrm>
                <a:off x="3212057" y="4548546"/>
                <a:ext cx="120240" cy="262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70101AD-5342-8461-10A1-79C2EA450B5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05937" y="4542426"/>
                  <a:ext cx="132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A79C575-3DF7-6F10-F952-EEB67CF3CD98}"/>
                    </a:ext>
                  </a:extLst>
                </p14:cNvPr>
                <p14:cNvContentPartPr/>
                <p14:nvPr/>
              </p14:nvContentPartPr>
              <p14:xfrm>
                <a:off x="3264617" y="4674546"/>
                <a:ext cx="147960" cy="104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A79C575-3DF7-6F10-F952-EEB67CF3CD9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58497" y="4668426"/>
                  <a:ext cx="160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10DBD64-5D83-7C5E-5645-17603B1AE451}"/>
                    </a:ext>
                  </a:extLst>
                </p14:cNvPr>
                <p14:cNvContentPartPr/>
                <p14:nvPr/>
              </p14:nvContentPartPr>
              <p14:xfrm>
                <a:off x="3619577" y="4581306"/>
                <a:ext cx="88920" cy="248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10DBD64-5D83-7C5E-5645-17603B1AE4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13457" y="4575186"/>
                  <a:ext cx="101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CDD1EFB-2FC3-36F6-A251-766A70E60D6D}"/>
                    </a:ext>
                  </a:extLst>
                </p14:cNvPr>
                <p14:cNvContentPartPr/>
                <p14:nvPr/>
              </p14:nvContentPartPr>
              <p14:xfrm>
                <a:off x="3815777" y="4669506"/>
                <a:ext cx="2160" cy="151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CDD1EFB-2FC3-36F6-A251-766A70E60D6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09657" y="4663386"/>
                  <a:ext cx="14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F1860F3-419D-C4B5-A081-BCE5F08519BB}"/>
                    </a:ext>
                  </a:extLst>
                </p14:cNvPr>
                <p14:cNvContentPartPr/>
                <p14:nvPr/>
              </p14:nvContentPartPr>
              <p14:xfrm>
                <a:off x="4090457" y="4624146"/>
                <a:ext cx="164880" cy="156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F1860F3-419D-C4B5-A081-BCE5F08519B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84337" y="4618026"/>
                  <a:ext cx="177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690070C-E192-9A21-97EA-B4D587C9277F}"/>
                    </a:ext>
                  </a:extLst>
                </p14:cNvPr>
                <p14:cNvContentPartPr/>
                <p14:nvPr/>
              </p14:nvContentPartPr>
              <p14:xfrm>
                <a:off x="4150217" y="4651866"/>
                <a:ext cx="58320" cy="1692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690070C-E192-9A21-97EA-B4D587C927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44097" y="4645746"/>
                  <a:ext cx="70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77DA9CC-A5CA-D969-8810-874EEB040464}"/>
                    </a:ext>
                  </a:extLst>
                </p14:cNvPr>
                <p14:cNvContentPartPr/>
                <p14:nvPr/>
              </p14:nvContentPartPr>
              <p14:xfrm>
                <a:off x="4260377" y="4614066"/>
                <a:ext cx="104760" cy="1976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77DA9CC-A5CA-D969-8810-874EEB0404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54257" y="4607946"/>
                  <a:ext cx="117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B4CDD02-6B0D-104E-9A93-8C028A323A80}"/>
                    </a:ext>
                  </a:extLst>
                </p14:cNvPr>
                <p14:cNvContentPartPr/>
                <p14:nvPr/>
              </p14:nvContentPartPr>
              <p14:xfrm>
                <a:off x="4615337" y="4655466"/>
                <a:ext cx="13320" cy="181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B4CDD02-6B0D-104E-9A93-8C028A323A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09217" y="4649346"/>
                  <a:ext cx="2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9666EEC-BB0A-87A4-DE19-B7BB0CA6C0E7}"/>
                    </a:ext>
                  </a:extLst>
                </p14:cNvPr>
                <p14:cNvContentPartPr/>
                <p14:nvPr/>
              </p14:nvContentPartPr>
              <p14:xfrm>
                <a:off x="4736657" y="4624146"/>
                <a:ext cx="172440" cy="189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9666EEC-BB0A-87A4-DE19-B7BB0CA6C0E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30537" y="4618026"/>
                  <a:ext cx="184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8DBC2B5-4D17-290D-7114-702B443C14E2}"/>
                    </a:ext>
                  </a:extLst>
                </p14:cNvPr>
                <p14:cNvContentPartPr/>
                <p14:nvPr/>
              </p14:nvContentPartPr>
              <p14:xfrm>
                <a:off x="4785257" y="4717746"/>
                <a:ext cx="93960" cy="138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8DBC2B5-4D17-290D-7114-702B443C14E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779137" y="4711626"/>
                  <a:ext cx="106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A927655-41B4-0EF8-1A01-C0DAD723FEA3}"/>
                    </a:ext>
                  </a:extLst>
                </p14:cNvPr>
                <p14:cNvContentPartPr/>
                <p14:nvPr/>
              </p14:nvContentPartPr>
              <p14:xfrm>
                <a:off x="4709297" y="4351986"/>
                <a:ext cx="118080" cy="270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A927655-41B4-0EF8-1A01-C0DAD723FEA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703177" y="4345866"/>
                  <a:ext cx="130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2BBE6B7-BAB3-11A6-F906-6C6FFD656354}"/>
                    </a:ext>
                  </a:extLst>
                </p14:cNvPr>
                <p14:cNvContentPartPr/>
                <p14:nvPr/>
              </p14:nvContentPartPr>
              <p14:xfrm>
                <a:off x="2474777" y="4321026"/>
                <a:ext cx="2262240" cy="270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2BBE6B7-BAB3-11A6-F906-6C6FFD65635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68657" y="4314906"/>
                  <a:ext cx="2274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453F873-2E3E-7CB7-7717-4CF7B3A52092}"/>
                    </a:ext>
                  </a:extLst>
                </p14:cNvPr>
                <p14:cNvContentPartPr/>
                <p14:nvPr/>
              </p14:nvContentPartPr>
              <p14:xfrm>
                <a:off x="2464697" y="4467906"/>
                <a:ext cx="192960" cy="1998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453F873-2E3E-7CB7-7717-4CF7B3A520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458577" y="4461786"/>
                  <a:ext cx="2052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F38B62D3-EDBD-ABE9-72A7-3491663E4811}"/>
              </a:ext>
            </a:extLst>
          </p:cNvPr>
          <p:cNvGrpSpPr/>
          <p:nvPr/>
        </p:nvGrpSpPr>
        <p:grpSpPr>
          <a:xfrm>
            <a:off x="5288177" y="4515786"/>
            <a:ext cx="512280" cy="306000"/>
            <a:chOff x="5288177" y="4515786"/>
            <a:chExt cx="51228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D98F775-2E40-50B7-4813-A799D7433D52}"/>
                    </a:ext>
                  </a:extLst>
                </p14:cNvPr>
                <p14:cNvContentPartPr/>
                <p14:nvPr/>
              </p14:nvContentPartPr>
              <p14:xfrm>
                <a:off x="5288177" y="4634226"/>
                <a:ext cx="228240" cy="7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D98F775-2E40-50B7-4813-A799D7433D5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82057" y="4628106"/>
                  <a:ext cx="240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0F53545-DE9F-26D4-B952-D92EE9A9641E}"/>
                    </a:ext>
                  </a:extLst>
                </p14:cNvPr>
                <p14:cNvContentPartPr/>
                <p14:nvPr/>
              </p14:nvContentPartPr>
              <p14:xfrm>
                <a:off x="5430737" y="4568706"/>
                <a:ext cx="22320" cy="166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0F53545-DE9F-26D4-B952-D92EE9A9641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24617" y="4562586"/>
                  <a:ext cx="3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CE31FCF-FB0F-555D-D5F1-AC2174E62C8F}"/>
                    </a:ext>
                  </a:extLst>
                </p14:cNvPr>
                <p14:cNvContentPartPr/>
                <p14:nvPr/>
              </p14:nvContentPartPr>
              <p14:xfrm>
                <a:off x="5566457" y="4515786"/>
                <a:ext cx="155520" cy="28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CE31FCF-FB0F-555D-D5F1-AC2174E62C8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60337" y="4509666"/>
                  <a:ext cx="16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32C3284-D781-E2D1-8E65-6BC13B62CCF8}"/>
                    </a:ext>
                  </a:extLst>
                </p14:cNvPr>
                <p14:cNvContentPartPr/>
                <p14:nvPr/>
              </p14:nvContentPartPr>
              <p14:xfrm>
                <a:off x="5622257" y="4548546"/>
                <a:ext cx="178200" cy="273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32C3284-D781-E2D1-8E65-6BC13B62CCF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616137" y="4542426"/>
                  <a:ext cx="1904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3F793D2-8FF1-392A-EBCF-DA83F1F03E10}"/>
              </a:ext>
            </a:extLst>
          </p:cNvPr>
          <p:cNvGrpSpPr/>
          <p:nvPr/>
        </p:nvGrpSpPr>
        <p:grpSpPr>
          <a:xfrm>
            <a:off x="452657" y="5229666"/>
            <a:ext cx="215280" cy="229680"/>
            <a:chOff x="452657" y="5229666"/>
            <a:chExt cx="21528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217363-EE21-C18E-7A7E-260B1699B646}"/>
                    </a:ext>
                  </a:extLst>
                </p14:cNvPr>
                <p14:cNvContentPartPr/>
                <p14:nvPr/>
              </p14:nvContentPartPr>
              <p14:xfrm>
                <a:off x="452657" y="5229666"/>
                <a:ext cx="215280" cy="174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217363-EE21-C18E-7A7E-260B1699B64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6537" y="5223546"/>
                  <a:ext cx="227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E5522DD-6026-F63D-4712-6576FFAE9BFC}"/>
                    </a:ext>
                  </a:extLst>
                </p14:cNvPr>
                <p14:cNvContentPartPr/>
                <p14:nvPr/>
              </p14:nvContentPartPr>
              <p14:xfrm>
                <a:off x="544097" y="5312826"/>
                <a:ext cx="26640" cy="146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E5522DD-6026-F63D-4712-6576FFAE9BF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7977" y="5306706"/>
                  <a:ext cx="388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7F2C19A-6057-F517-01D5-E47A03BB2C92}"/>
              </a:ext>
            </a:extLst>
          </p:cNvPr>
          <p:cNvGrpSpPr/>
          <p:nvPr/>
        </p:nvGrpSpPr>
        <p:grpSpPr>
          <a:xfrm>
            <a:off x="1182377" y="5292666"/>
            <a:ext cx="96480" cy="174240"/>
            <a:chOff x="1182377" y="5292666"/>
            <a:chExt cx="9648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6278814-5B92-89FF-10D9-F9250D641DBD}"/>
                    </a:ext>
                  </a:extLst>
                </p14:cNvPr>
                <p14:cNvContentPartPr/>
                <p14:nvPr/>
              </p14:nvContentPartPr>
              <p14:xfrm>
                <a:off x="1182377" y="5312826"/>
                <a:ext cx="12600" cy="123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6278814-5B92-89FF-10D9-F9250D641DB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76257" y="5306706"/>
                  <a:ext cx="2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658622-2692-941F-E531-104DFC52249D}"/>
                    </a:ext>
                  </a:extLst>
                </p14:cNvPr>
                <p14:cNvContentPartPr/>
                <p14:nvPr/>
              </p14:nvContentPartPr>
              <p14:xfrm>
                <a:off x="1272737" y="5292666"/>
                <a:ext cx="6120" cy="174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658622-2692-941F-E531-104DFC52249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266617" y="5286546"/>
                  <a:ext cx="183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56B4361-398B-358F-87F4-F42216C10371}"/>
              </a:ext>
            </a:extLst>
          </p:cNvPr>
          <p:cNvGrpSpPr/>
          <p:nvPr/>
        </p:nvGrpSpPr>
        <p:grpSpPr>
          <a:xfrm>
            <a:off x="1868897" y="5264946"/>
            <a:ext cx="239400" cy="214560"/>
            <a:chOff x="1868897" y="5264946"/>
            <a:chExt cx="23940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9606E72-4797-5318-5D9B-86484BA9C291}"/>
                    </a:ext>
                  </a:extLst>
                </p14:cNvPr>
                <p14:cNvContentPartPr/>
                <p14:nvPr/>
              </p14:nvContentPartPr>
              <p14:xfrm>
                <a:off x="1868897" y="5295186"/>
                <a:ext cx="13320" cy="184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9606E72-4797-5318-5D9B-86484BA9C29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62777" y="5289066"/>
                  <a:ext cx="25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CBA982D-D25D-8820-8035-6E2255C24474}"/>
                    </a:ext>
                  </a:extLst>
                </p14:cNvPr>
                <p14:cNvContentPartPr/>
                <p14:nvPr/>
              </p14:nvContentPartPr>
              <p14:xfrm>
                <a:off x="1945577" y="5264946"/>
                <a:ext cx="162720" cy="208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CBA982D-D25D-8820-8035-6E2255C2447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939457" y="5258826"/>
                  <a:ext cx="1749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E6890557-05E8-8915-5B76-F9D09641B4B0}"/>
              </a:ext>
            </a:extLst>
          </p:cNvPr>
          <p:cNvGrpSpPr/>
          <p:nvPr/>
        </p:nvGrpSpPr>
        <p:grpSpPr>
          <a:xfrm>
            <a:off x="2466857" y="5247306"/>
            <a:ext cx="254520" cy="207000"/>
            <a:chOff x="2466857" y="5247306"/>
            <a:chExt cx="25452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8E11AAC-D3CE-A609-79BE-B6A55167AAD6}"/>
                    </a:ext>
                  </a:extLst>
                </p14:cNvPr>
                <p14:cNvContentPartPr/>
                <p14:nvPr/>
              </p14:nvContentPartPr>
              <p14:xfrm>
                <a:off x="2466857" y="5247306"/>
                <a:ext cx="11520" cy="189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8E11AAC-D3CE-A609-79BE-B6A55167AAD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60737" y="5241186"/>
                  <a:ext cx="23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E16015B-83DF-1754-C273-106304806FAF}"/>
                    </a:ext>
                  </a:extLst>
                </p14:cNvPr>
                <p14:cNvContentPartPr/>
                <p14:nvPr/>
              </p14:nvContentPartPr>
              <p14:xfrm>
                <a:off x="2547137" y="5277546"/>
                <a:ext cx="174240" cy="123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E16015B-83DF-1754-C273-106304806FA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41017" y="5271426"/>
                  <a:ext cx="186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E91E6D2-3821-7455-B4AE-7A3B26E091D9}"/>
                    </a:ext>
                  </a:extLst>
                </p14:cNvPr>
                <p14:cNvContentPartPr/>
                <p14:nvPr/>
              </p14:nvContentPartPr>
              <p14:xfrm>
                <a:off x="2619857" y="5320386"/>
                <a:ext cx="88200" cy="1339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E91E6D2-3821-7455-B4AE-7A3B26E091D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13737" y="5314266"/>
                  <a:ext cx="1004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7938CA3-AC9B-78A5-9404-2FF870CBDEA5}"/>
              </a:ext>
            </a:extLst>
          </p:cNvPr>
          <p:cNvGrpSpPr/>
          <p:nvPr/>
        </p:nvGrpSpPr>
        <p:grpSpPr>
          <a:xfrm>
            <a:off x="3057257" y="5199426"/>
            <a:ext cx="267840" cy="313920"/>
            <a:chOff x="3057257" y="5199426"/>
            <a:chExt cx="26784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62F55C0-4003-7B8B-96C9-D1D8B7834099}"/>
                    </a:ext>
                  </a:extLst>
                </p14:cNvPr>
                <p14:cNvContentPartPr/>
                <p14:nvPr/>
              </p14:nvContentPartPr>
              <p14:xfrm>
                <a:off x="3057257" y="5277546"/>
                <a:ext cx="11520" cy="164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62F55C0-4003-7B8B-96C9-D1D8B783409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051137" y="5271426"/>
                  <a:ext cx="23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DCA4A66-6524-D6EA-2483-2919583E0294}"/>
                    </a:ext>
                  </a:extLst>
                </p14:cNvPr>
                <p14:cNvContentPartPr/>
                <p14:nvPr/>
              </p14:nvContentPartPr>
              <p14:xfrm>
                <a:off x="3163817" y="5222106"/>
                <a:ext cx="97560" cy="30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DCA4A66-6524-D6EA-2483-2919583E029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157697" y="5215986"/>
                  <a:ext cx="109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D0E6BC8-7F31-8CC6-A5BC-0255EBDB5067}"/>
                    </a:ext>
                  </a:extLst>
                </p14:cNvPr>
                <p14:cNvContentPartPr/>
                <p14:nvPr/>
              </p14:nvContentPartPr>
              <p14:xfrm>
                <a:off x="3169217" y="5199426"/>
                <a:ext cx="155880" cy="3139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D0E6BC8-7F31-8CC6-A5BC-0255EBDB50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163097" y="5193306"/>
                  <a:ext cx="1681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06954E7-F287-E651-3193-A1D09C8B4EAD}"/>
              </a:ext>
            </a:extLst>
          </p:cNvPr>
          <p:cNvGrpSpPr/>
          <p:nvPr/>
        </p:nvGrpSpPr>
        <p:grpSpPr>
          <a:xfrm>
            <a:off x="3637577" y="5154066"/>
            <a:ext cx="279360" cy="317880"/>
            <a:chOff x="3637577" y="5154066"/>
            <a:chExt cx="2793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321E578-29CE-36B1-D96D-71810D6236CB}"/>
                    </a:ext>
                  </a:extLst>
                </p14:cNvPr>
                <p14:cNvContentPartPr/>
                <p14:nvPr/>
              </p14:nvContentPartPr>
              <p14:xfrm>
                <a:off x="3637577" y="5234346"/>
                <a:ext cx="14040" cy="1645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321E578-29CE-36B1-D96D-71810D6236C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631457" y="5228226"/>
                  <a:ext cx="26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5E6E524-524A-B360-6076-4FA277D4A5A6}"/>
                    </a:ext>
                  </a:extLst>
                </p14:cNvPr>
                <p14:cNvContentPartPr/>
                <p14:nvPr/>
              </p14:nvContentPartPr>
              <p14:xfrm>
                <a:off x="3731537" y="5154066"/>
                <a:ext cx="110520" cy="3178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5E6E524-524A-B360-6076-4FA277D4A5A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725417" y="5147946"/>
                  <a:ext cx="122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8254D96-AB46-0581-AE57-FC49EC12322E}"/>
                    </a:ext>
                  </a:extLst>
                </p14:cNvPr>
                <p14:cNvContentPartPr/>
                <p14:nvPr/>
              </p14:nvContentPartPr>
              <p14:xfrm>
                <a:off x="3726137" y="5287626"/>
                <a:ext cx="190800" cy="91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8254D96-AB46-0581-AE57-FC49EC12322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20017" y="5281506"/>
                  <a:ext cx="2030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AA11D00-4A5B-6E62-FB4C-301471CD1779}"/>
              </a:ext>
            </a:extLst>
          </p:cNvPr>
          <p:cNvGrpSpPr/>
          <p:nvPr/>
        </p:nvGrpSpPr>
        <p:grpSpPr>
          <a:xfrm>
            <a:off x="4135097" y="5208786"/>
            <a:ext cx="241560" cy="255600"/>
            <a:chOff x="4135097" y="5208786"/>
            <a:chExt cx="2415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D244CF5-056A-4F8B-2721-55200FC0C67D}"/>
                    </a:ext>
                  </a:extLst>
                </p14:cNvPr>
                <p14:cNvContentPartPr/>
                <p14:nvPr/>
              </p14:nvContentPartPr>
              <p14:xfrm>
                <a:off x="4135097" y="5208786"/>
                <a:ext cx="137520" cy="2458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D244CF5-056A-4F8B-2721-55200FC0C67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28977" y="5202666"/>
                  <a:ext cx="149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EF8D176-4363-3CB3-B7B6-8ACC391319D0}"/>
                    </a:ext>
                  </a:extLst>
                </p14:cNvPr>
                <p14:cNvContentPartPr/>
                <p14:nvPr/>
              </p14:nvContentPartPr>
              <p14:xfrm>
                <a:off x="4370537" y="5272506"/>
                <a:ext cx="6120" cy="191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EF8D176-4363-3CB3-B7B6-8ACC391319D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64417" y="5266386"/>
                  <a:ext cx="183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DF8BF85-5DC8-1E11-5C31-173E6548DCDE}"/>
              </a:ext>
            </a:extLst>
          </p:cNvPr>
          <p:cNvGrpSpPr/>
          <p:nvPr/>
        </p:nvGrpSpPr>
        <p:grpSpPr>
          <a:xfrm>
            <a:off x="4718297" y="5214546"/>
            <a:ext cx="297360" cy="239760"/>
            <a:chOff x="4718297" y="5214546"/>
            <a:chExt cx="29736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08A72DF-9121-3D37-9EAB-99728023845C}"/>
                    </a:ext>
                  </a:extLst>
                </p14:cNvPr>
                <p14:cNvContentPartPr/>
                <p14:nvPr/>
              </p14:nvContentPartPr>
              <p14:xfrm>
                <a:off x="4718297" y="5214546"/>
                <a:ext cx="140400" cy="205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08A72DF-9121-3D37-9EAB-99728023845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12177" y="5208426"/>
                  <a:ext cx="152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673EB1B-908E-0387-A664-9E328AFF4464}"/>
                    </a:ext>
                  </a:extLst>
                </p14:cNvPr>
                <p14:cNvContentPartPr/>
                <p14:nvPr/>
              </p14:nvContentPartPr>
              <p14:xfrm>
                <a:off x="4721897" y="5282586"/>
                <a:ext cx="140400" cy="1717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673EB1B-908E-0387-A664-9E328AFF446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15777" y="5276466"/>
                  <a:ext cx="152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DE00A83-90AA-7C28-DA8F-9DD01643422F}"/>
                    </a:ext>
                  </a:extLst>
                </p14:cNvPr>
                <p14:cNvContentPartPr/>
                <p14:nvPr/>
              </p14:nvContentPartPr>
              <p14:xfrm>
                <a:off x="4893977" y="5237226"/>
                <a:ext cx="121680" cy="205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DE00A83-90AA-7C28-DA8F-9DD0164342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887857" y="5231106"/>
                  <a:ext cx="1339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DBA224E-F9DB-2C73-5155-89D8DFB24DA3}"/>
              </a:ext>
            </a:extLst>
          </p:cNvPr>
          <p:cNvGrpSpPr/>
          <p:nvPr/>
        </p:nvGrpSpPr>
        <p:grpSpPr>
          <a:xfrm>
            <a:off x="8122457" y="2646666"/>
            <a:ext cx="1078560" cy="380160"/>
            <a:chOff x="8122457" y="2646666"/>
            <a:chExt cx="10785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864ABE0-17D3-0539-3309-B913787540DF}"/>
                    </a:ext>
                  </a:extLst>
                </p14:cNvPr>
                <p14:cNvContentPartPr/>
                <p14:nvPr/>
              </p14:nvContentPartPr>
              <p14:xfrm>
                <a:off x="8171057" y="2646666"/>
                <a:ext cx="198360" cy="558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864ABE0-17D3-0539-3309-B913787540D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64937" y="2640546"/>
                  <a:ext cx="21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886718E-A4E9-DB08-E6BA-59E53AD6B72E}"/>
                    </a:ext>
                  </a:extLst>
                </p14:cNvPr>
                <p14:cNvContentPartPr/>
                <p14:nvPr/>
              </p14:nvContentPartPr>
              <p14:xfrm>
                <a:off x="8122457" y="2686986"/>
                <a:ext cx="290160" cy="305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886718E-A4E9-DB08-E6BA-59E53AD6B72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16337" y="2680866"/>
                  <a:ext cx="302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032B4B9-E4A8-B579-43BF-3ED8C595E2B0}"/>
                    </a:ext>
                  </a:extLst>
                </p14:cNvPr>
                <p14:cNvContentPartPr/>
                <p14:nvPr/>
              </p14:nvContentPartPr>
              <p14:xfrm>
                <a:off x="8538977" y="2861226"/>
                <a:ext cx="106920" cy="12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032B4B9-E4A8-B579-43BF-3ED8C595E2B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532857" y="2855106"/>
                  <a:ext cx="119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32C38C1-B2A8-0341-0F77-8A609683D4B7}"/>
                    </a:ext>
                  </a:extLst>
                </p14:cNvPr>
                <p14:cNvContentPartPr/>
                <p14:nvPr/>
              </p14:nvContentPartPr>
              <p14:xfrm>
                <a:off x="8552297" y="2911626"/>
                <a:ext cx="127440" cy="54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32C38C1-B2A8-0341-0F77-8A609683D4B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546177" y="2905506"/>
                  <a:ext cx="139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9FAB62D-9F64-F89F-E8AF-C625BEDD0E78}"/>
                    </a:ext>
                  </a:extLst>
                </p14:cNvPr>
                <p14:cNvContentPartPr/>
                <p14:nvPr/>
              </p14:nvContentPartPr>
              <p14:xfrm>
                <a:off x="8742737" y="2778066"/>
                <a:ext cx="207720" cy="225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9FAB62D-9F64-F89F-E8AF-C625BEDD0E7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736617" y="2771946"/>
                  <a:ext cx="21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3280DFB-9F12-06FB-C032-872B1BFDE88C}"/>
                    </a:ext>
                  </a:extLst>
                </p14:cNvPr>
                <p14:cNvContentPartPr/>
                <p14:nvPr/>
              </p14:nvContentPartPr>
              <p14:xfrm>
                <a:off x="9053417" y="2825946"/>
                <a:ext cx="147600" cy="2008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3280DFB-9F12-06FB-C032-872B1BFDE88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47297" y="2819826"/>
                  <a:ext cx="159840" cy="21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493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9254DD6-AF6F-C70A-939F-75E84D895C29}"/>
              </a:ext>
            </a:extLst>
          </p:cNvPr>
          <p:cNvGrpSpPr/>
          <p:nvPr/>
        </p:nvGrpSpPr>
        <p:grpSpPr>
          <a:xfrm>
            <a:off x="328519" y="908566"/>
            <a:ext cx="1476720" cy="427680"/>
            <a:chOff x="265457" y="319986"/>
            <a:chExt cx="14767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8EE6D7-F805-4BF0-55A9-3E2EB09FB881}"/>
                    </a:ext>
                  </a:extLst>
                </p14:cNvPr>
                <p14:cNvContentPartPr/>
                <p14:nvPr/>
              </p14:nvContentPartPr>
              <p14:xfrm>
                <a:off x="265457" y="326106"/>
                <a:ext cx="181800" cy="265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8EE6D7-F805-4BF0-55A9-3E2EB09FB8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337" y="319986"/>
                  <a:ext cx="194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D6F161-D2EE-5A3D-C96C-C34FBD0F88D7}"/>
                    </a:ext>
                  </a:extLst>
                </p14:cNvPr>
                <p14:cNvContentPartPr/>
                <p14:nvPr/>
              </p14:nvContentPartPr>
              <p14:xfrm>
                <a:off x="418817" y="417186"/>
                <a:ext cx="13320" cy="15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D6F161-D2EE-5A3D-C96C-C34FBD0F88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697" y="411066"/>
                  <a:ext cx="25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161CD7-346E-8FDC-94BC-A08B05762B1E}"/>
                    </a:ext>
                  </a:extLst>
                </p14:cNvPr>
                <p14:cNvContentPartPr/>
                <p14:nvPr/>
              </p14:nvContentPartPr>
              <p14:xfrm>
                <a:off x="452657" y="459306"/>
                <a:ext cx="217080" cy="11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161CD7-346E-8FDC-94BC-A08B05762B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6537" y="453186"/>
                  <a:ext cx="229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057D6A-719B-20E3-AE43-F889575A8981}"/>
                    </a:ext>
                  </a:extLst>
                </p14:cNvPr>
                <p14:cNvContentPartPr/>
                <p14:nvPr/>
              </p14:nvContentPartPr>
              <p14:xfrm>
                <a:off x="655697" y="454986"/>
                <a:ext cx="200880" cy="78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057D6A-719B-20E3-AE43-F889575A89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577" y="448866"/>
                  <a:ext cx="213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613EFD-9E35-21B5-24AA-93C212E3552E}"/>
                    </a:ext>
                  </a:extLst>
                </p14:cNvPr>
                <p14:cNvContentPartPr/>
                <p14:nvPr/>
              </p14:nvContentPartPr>
              <p14:xfrm>
                <a:off x="906977" y="424746"/>
                <a:ext cx="50760" cy="322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613EFD-9E35-21B5-24AA-93C212E355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0857" y="418626"/>
                  <a:ext cx="63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471128-EFF9-9128-0ED2-23DFD00DDCF1}"/>
                    </a:ext>
                  </a:extLst>
                </p14:cNvPr>
                <p14:cNvContentPartPr/>
                <p14:nvPr/>
              </p14:nvContentPartPr>
              <p14:xfrm>
                <a:off x="878537" y="432306"/>
                <a:ext cx="138600" cy="133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471128-EFF9-9128-0ED2-23DFD00DDC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2417" y="426186"/>
                  <a:ext cx="150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F4663C-44A1-13E2-96B5-7420CB0B6B11}"/>
                    </a:ext>
                  </a:extLst>
                </p14:cNvPr>
                <p14:cNvContentPartPr/>
                <p14:nvPr/>
              </p14:nvContentPartPr>
              <p14:xfrm>
                <a:off x="1074017" y="319986"/>
                <a:ext cx="109440" cy="231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F4663C-44A1-13E2-96B5-7420CB0B6B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7897" y="313866"/>
                  <a:ext cx="121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2E2B18-7076-E47B-7DB2-65F8B278C4DB}"/>
                    </a:ext>
                  </a:extLst>
                </p14:cNvPr>
                <p14:cNvContentPartPr/>
                <p14:nvPr/>
              </p14:nvContentPartPr>
              <p14:xfrm>
                <a:off x="1200017" y="439146"/>
                <a:ext cx="113400" cy="90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2E2B18-7076-E47B-7DB2-65F8B278C4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3897" y="433026"/>
                  <a:ext cx="12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4E39C8-67D7-15D0-9B4B-33883EF94F90}"/>
                    </a:ext>
                  </a:extLst>
                </p14:cNvPr>
                <p14:cNvContentPartPr/>
                <p14:nvPr/>
              </p14:nvContentPartPr>
              <p14:xfrm>
                <a:off x="1340057" y="424746"/>
                <a:ext cx="110520" cy="86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4E39C8-67D7-15D0-9B4B-33883EF94F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3937" y="418626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F34FB9-2200-0D3B-AF6C-9304274776D7}"/>
                    </a:ext>
                  </a:extLst>
                </p14:cNvPr>
                <p14:cNvContentPartPr/>
                <p14:nvPr/>
              </p14:nvContentPartPr>
              <p14:xfrm>
                <a:off x="1470737" y="402066"/>
                <a:ext cx="177840" cy="5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F34FB9-2200-0D3B-AF6C-9304274776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4617" y="395946"/>
                  <a:ext cx="190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48BD8B6-320B-C994-324C-40B5AE4A425D}"/>
                    </a:ext>
                  </a:extLst>
                </p14:cNvPr>
                <p14:cNvContentPartPr/>
                <p14:nvPr/>
              </p14:nvContentPartPr>
              <p14:xfrm>
                <a:off x="1568297" y="384426"/>
                <a:ext cx="173880" cy="17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48BD8B6-320B-C994-324C-40B5AE4A42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62177" y="378306"/>
                  <a:ext cx="186120" cy="18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AutoShape 2" descr="Image result for heap apple">
            <a:extLst>
              <a:ext uri="{FF2B5EF4-FFF2-40B4-BE49-F238E27FC236}">
                <a16:creationId xmlns:a16="http://schemas.microsoft.com/office/drawing/2014/main" id="{162A9496-A9F2-FD93-6AF1-0665B0368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5612" y="308413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Apple Stock Photo - Download Image Now - Affectionate, Apple - Fruit ...">
            <a:extLst>
              <a:ext uri="{FF2B5EF4-FFF2-40B4-BE49-F238E27FC236}">
                <a16:creationId xmlns:a16="http://schemas.microsoft.com/office/drawing/2014/main" id="{55C215C9-2C7A-DB4A-E716-5A8A91B1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92" y="908566"/>
            <a:ext cx="2175564" cy="217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6751D-313A-0F41-4713-56F39B9B3D2B}"/>
              </a:ext>
            </a:extLst>
          </p:cNvPr>
          <p:cNvGrpSpPr/>
          <p:nvPr/>
        </p:nvGrpSpPr>
        <p:grpSpPr>
          <a:xfrm>
            <a:off x="9591319" y="967966"/>
            <a:ext cx="180360" cy="389160"/>
            <a:chOff x="9528257" y="379386"/>
            <a:chExt cx="18036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C6B37C-95B3-E6DA-4FC1-A4834E684141}"/>
                    </a:ext>
                  </a:extLst>
                </p14:cNvPr>
                <p14:cNvContentPartPr/>
                <p14:nvPr/>
              </p14:nvContentPartPr>
              <p14:xfrm>
                <a:off x="9528257" y="379386"/>
                <a:ext cx="162000" cy="30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C6B37C-95B3-E6DA-4FC1-A4834E6841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22137" y="373266"/>
                  <a:ext cx="174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5AB090-0201-FF7F-DD1E-62456146BD74}"/>
                    </a:ext>
                  </a:extLst>
                </p14:cNvPr>
                <p14:cNvContentPartPr/>
                <p14:nvPr/>
              </p14:nvContentPartPr>
              <p14:xfrm>
                <a:off x="9615377" y="588546"/>
                <a:ext cx="93240" cy="180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5AB090-0201-FF7F-DD1E-62456146BD7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09257" y="582426"/>
                  <a:ext cx="1054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764523-C76C-FF95-60BD-A82962B4045B}"/>
              </a:ext>
            </a:extLst>
          </p:cNvPr>
          <p:cNvGrpSpPr/>
          <p:nvPr/>
        </p:nvGrpSpPr>
        <p:grpSpPr>
          <a:xfrm>
            <a:off x="9355159" y="796246"/>
            <a:ext cx="1584720" cy="252000"/>
            <a:chOff x="9292097" y="207666"/>
            <a:chExt cx="15847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513F5C-2253-B9EA-DD48-F1EF9F150C03}"/>
                    </a:ext>
                  </a:extLst>
                </p14:cNvPr>
                <p14:cNvContentPartPr/>
                <p14:nvPr/>
              </p14:nvContentPartPr>
              <p14:xfrm>
                <a:off x="9292097" y="245466"/>
                <a:ext cx="252720" cy="11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513F5C-2253-B9EA-DD48-F1EF9F150C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85977" y="239346"/>
                  <a:ext cx="264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A0A18C-BAFE-E412-DE40-45DA908F4007}"/>
                    </a:ext>
                  </a:extLst>
                </p14:cNvPr>
                <p14:cNvContentPartPr/>
                <p14:nvPr/>
              </p14:nvContentPartPr>
              <p14:xfrm>
                <a:off x="9602057" y="300906"/>
                <a:ext cx="3960" cy="43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A0A18C-BAFE-E412-DE40-45DA908F40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95937" y="294786"/>
                  <a:ext cx="16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FA6A1B-9A9F-2430-6EA6-A63F5B4E6DCA}"/>
                    </a:ext>
                  </a:extLst>
                </p14:cNvPr>
                <p14:cNvContentPartPr/>
                <p14:nvPr/>
              </p14:nvContentPartPr>
              <p14:xfrm>
                <a:off x="9589097" y="255546"/>
                <a:ext cx="80640" cy="45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FA6A1B-9A9F-2430-6EA6-A63F5B4E6D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82977" y="249426"/>
                  <a:ext cx="92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7E3657-576E-B623-246E-36A11986E09D}"/>
                    </a:ext>
                  </a:extLst>
                </p14:cNvPr>
                <p14:cNvContentPartPr/>
                <p14:nvPr/>
              </p14:nvContentPartPr>
              <p14:xfrm>
                <a:off x="9718697" y="258066"/>
                <a:ext cx="165960" cy="88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7E3657-576E-B623-246E-36A11986E09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12577" y="251946"/>
                  <a:ext cx="178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121F5D-F953-A0CA-A5C0-957548DE1D3C}"/>
                    </a:ext>
                  </a:extLst>
                </p14:cNvPr>
                <p14:cNvContentPartPr/>
                <p14:nvPr/>
              </p14:nvContentPartPr>
              <p14:xfrm>
                <a:off x="9955577" y="207666"/>
                <a:ext cx="168120" cy="188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121F5D-F953-A0CA-A5C0-957548DE1D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49457" y="201546"/>
                  <a:ext cx="180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6F9C1C6-2E59-053A-22F0-79AADA967CFC}"/>
                    </a:ext>
                  </a:extLst>
                </p14:cNvPr>
                <p14:cNvContentPartPr/>
                <p14:nvPr/>
              </p14:nvContentPartPr>
              <p14:xfrm>
                <a:off x="10146737" y="258066"/>
                <a:ext cx="330120" cy="113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6F9C1C6-2E59-053A-22F0-79AADA967C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40617" y="251946"/>
                  <a:ext cx="342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BDA660-EFA6-9F2A-9A71-FE405A753B9F}"/>
                    </a:ext>
                  </a:extLst>
                </p14:cNvPr>
                <p14:cNvContentPartPr/>
                <p14:nvPr/>
              </p14:nvContentPartPr>
              <p14:xfrm>
                <a:off x="10468937" y="305946"/>
                <a:ext cx="200520" cy="7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BDA660-EFA6-9F2A-9A71-FE405A753B9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62817" y="299826"/>
                  <a:ext cx="21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9FF8E0-4F49-FF80-C0D5-576E02935F62}"/>
                    </a:ext>
                  </a:extLst>
                </p14:cNvPr>
                <p14:cNvContentPartPr/>
                <p14:nvPr/>
              </p14:nvContentPartPr>
              <p14:xfrm>
                <a:off x="10706537" y="305946"/>
                <a:ext cx="105120" cy="45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9FF8E0-4F49-FF80-C0D5-576E02935F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00417" y="299826"/>
                  <a:ext cx="117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DD7A0B-AD5C-6D91-D01D-26E34C203591}"/>
                    </a:ext>
                  </a:extLst>
                </p14:cNvPr>
                <p14:cNvContentPartPr/>
                <p14:nvPr/>
              </p14:nvContentPartPr>
              <p14:xfrm>
                <a:off x="10741817" y="273186"/>
                <a:ext cx="135000" cy="186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DD7A0B-AD5C-6D91-D01D-26E34C20359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35697" y="267066"/>
                  <a:ext cx="147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87BB9F-0997-B2F6-F206-361DB3CDD569}"/>
              </a:ext>
            </a:extLst>
          </p:cNvPr>
          <p:cNvGrpSpPr/>
          <p:nvPr/>
        </p:nvGrpSpPr>
        <p:grpSpPr>
          <a:xfrm>
            <a:off x="1982359" y="919726"/>
            <a:ext cx="1562400" cy="686520"/>
            <a:chOff x="1919297" y="331146"/>
            <a:chExt cx="1562400" cy="68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7D3ADE-BB2B-0758-E02E-3293195FABF3}"/>
                    </a:ext>
                  </a:extLst>
                </p14:cNvPr>
                <p14:cNvContentPartPr/>
                <p14:nvPr/>
              </p14:nvContentPartPr>
              <p14:xfrm>
                <a:off x="1919297" y="414306"/>
                <a:ext cx="282600" cy="18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7D3ADE-BB2B-0758-E02E-3293195FAB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13177" y="408186"/>
                  <a:ext cx="294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97CDEC-7CEB-2DD5-FFCC-C161218727CB}"/>
                    </a:ext>
                  </a:extLst>
                </p14:cNvPr>
                <p14:cNvContentPartPr/>
                <p14:nvPr/>
              </p14:nvContentPartPr>
              <p14:xfrm>
                <a:off x="2094977" y="331146"/>
                <a:ext cx="171000" cy="247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97CDEC-7CEB-2DD5-FFCC-C161218727C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8857" y="325026"/>
                  <a:ext cx="183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BEB089-2FED-0DE2-F3B7-0F03EAC4B462}"/>
                    </a:ext>
                  </a:extLst>
                </p14:cNvPr>
                <p14:cNvContentPartPr/>
                <p14:nvPr/>
              </p14:nvContentPartPr>
              <p14:xfrm>
                <a:off x="1950977" y="462186"/>
                <a:ext cx="285480" cy="504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BEB089-2FED-0DE2-F3B7-0F03EAC4B4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44857" y="456066"/>
                  <a:ext cx="2977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02B7E9-3578-8C3F-4808-21B796B41FB1}"/>
                    </a:ext>
                  </a:extLst>
                </p14:cNvPr>
                <p14:cNvContentPartPr/>
                <p14:nvPr/>
              </p14:nvContentPartPr>
              <p14:xfrm>
                <a:off x="2016497" y="835866"/>
                <a:ext cx="232200" cy="181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02B7E9-3578-8C3F-4808-21B796B41FB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10377" y="829746"/>
                  <a:ext cx="24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EDED6B-6006-B921-492B-26F125241028}"/>
                    </a:ext>
                  </a:extLst>
                </p14:cNvPr>
                <p14:cNvContentPartPr/>
                <p14:nvPr/>
              </p14:nvContentPartPr>
              <p14:xfrm>
                <a:off x="2385497" y="359226"/>
                <a:ext cx="161640" cy="212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EDED6B-6006-B921-492B-26F1252410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79377" y="353106"/>
                  <a:ext cx="173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3630BE-9F2D-E658-5BD2-E44F2B2A7B64}"/>
                    </a:ext>
                  </a:extLst>
                </p14:cNvPr>
                <p14:cNvContentPartPr/>
                <p14:nvPr/>
              </p14:nvContentPartPr>
              <p14:xfrm>
                <a:off x="2631017" y="538146"/>
                <a:ext cx="6120" cy="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3630BE-9F2D-E658-5BD2-E44F2B2A7B6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24897" y="532026"/>
                  <a:ext cx="183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615945D-71BD-62AD-8951-A7C3C006F2AC}"/>
                    </a:ext>
                  </a:extLst>
                </p14:cNvPr>
                <p14:cNvContentPartPr/>
                <p14:nvPr/>
              </p14:nvContentPartPr>
              <p14:xfrm>
                <a:off x="2767457" y="344106"/>
                <a:ext cx="168480" cy="19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615945D-71BD-62AD-8951-A7C3C006F2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61337" y="337986"/>
                  <a:ext cx="180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784AD5-6B66-81EB-A357-4DD813302E36}"/>
                    </a:ext>
                  </a:extLst>
                </p14:cNvPr>
                <p14:cNvContentPartPr/>
                <p14:nvPr/>
              </p14:nvContentPartPr>
              <p14:xfrm>
                <a:off x="2902097" y="361746"/>
                <a:ext cx="32040" cy="159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784AD5-6B66-81EB-A357-4DD813302E3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95977" y="355626"/>
                  <a:ext cx="44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E2AE06-7FA5-0C4A-7075-FBAD51A1CBF0}"/>
                    </a:ext>
                  </a:extLst>
                </p14:cNvPr>
                <p14:cNvContentPartPr/>
                <p14:nvPr/>
              </p14:nvContentPartPr>
              <p14:xfrm>
                <a:off x="3008657" y="451746"/>
                <a:ext cx="202320" cy="84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E2AE06-7FA5-0C4A-7075-FBAD51A1CB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02537" y="445626"/>
                  <a:ext cx="214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A688B8-5069-75B6-3C0C-C527FB8C4440}"/>
                    </a:ext>
                  </a:extLst>
                </p14:cNvPr>
                <p14:cNvContentPartPr/>
                <p14:nvPr/>
              </p14:nvContentPartPr>
              <p14:xfrm>
                <a:off x="3200897" y="475146"/>
                <a:ext cx="119880" cy="4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A688B8-5069-75B6-3C0C-C527FB8C44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94417" y="469026"/>
                  <a:ext cx="132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5D7236-CA87-9EC1-272A-DA5B4DF25B74}"/>
                    </a:ext>
                  </a:extLst>
                </p14:cNvPr>
                <p14:cNvContentPartPr/>
                <p14:nvPr/>
              </p14:nvContentPartPr>
              <p14:xfrm>
                <a:off x="3387377" y="439866"/>
                <a:ext cx="21240" cy="267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5D7236-CA87-9EC1-272A-DA5B4DF25B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81257" y="433746"/>
                  <a:ext cx="33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BDB5C7-6BAF-468C-1756-11B2F679F315}"/>
                    </a:ext>
                  </a:extLst>
                </p14:cNvPr>
                <p14:cNvContentPartPr/>
                <p14:nvPr/>
              </p14:nvContentPartPr>
              <p14:xfrm>
                <a:off x="3363617" y="374346"/>
                <a:ext cx="118080" cy="158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BDB5C7-6BAF-468C-1756-11B2F679F31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57497" y="368226"/>
                  <a:ext cx="130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1E1510-1107-2CF5-F328-F88664489F96}"/>
              </a:ext>
            </a:extLst>
          </p:cNvPr>
          <p:cNvGrpSpPr/>
          <p:nvPr/>
        </p:nvGrpSpPr>
        <p:grpSpPr>
          <a:xfrm>
            <a:off x="3884239" y="849166"/>
            <a:ext cx="1252440" cy="364680"/>
            <a:chOff x="3821177" y="260586"/>
            <a:chExt cx="125244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B4F534-08C9-C98E-2582-CCA58BA7BA22}"/>
                    </a:ext>
                  </a:extLst>
                </p14:cNvPr>
                <p14:cNvContentPartPr/>
                <p14:nvPr/>
              </p14:nvContentPartPr>
              <p14:xfrm>
                <a:off x="3821177" y="379386"/>
                <a:ext cx="174240" cy="129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B4F534-08C9-C98E-2582-CCA58BA7BA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15057" y="373266"/>
                  <a:ext cx="18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26D3AD-2C77-DA0F-53CD-AE631A30B573}"/>
                    </a:ext>
                  </a:extLst>
                </p14:cNvPr>
                <p14:cNvContentPartPr/>
                <p14:nvPr/>
              </p14:nvContentPartPr>
              <p14:xfrm>
                <a:off x="4015577" y="381906"/>
                <a:ext cx="147960" cy="93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26D3AD-2C77-DA0F-53CD-AE631A30B5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009457" y="375786"/>
                  <a:ext cx="160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4DC10F-CF5E-5A7A-B0BE-3DF7376EA095}"/>
                    </a:ext>
                  </a:extLst>
                </p14:cNvPr>
                <p14:cNvContentPartPr/>
                <p14:nvPr/>
              </p14:nvContentPartPr>
              <p14:xfrm>
                <a:off x="4231217" y="260586"/>
                <a:ext cx="20160" cy="364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4DC10F-CF5E-5A7A-B0BE-3DF7376EA0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25097" y="254466"/>
                  <a:ext cx="32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C923D4-6545-766B-5BAF-B9D016FF9B1F}"/>
                    </a:ext>
                  </a:extLst>
                </p14:cNvPr>
                <p14:cNvContentPartPr/>
                <p14:nvPr/>
              </p14:nvContentPartPr>
              <p14:xfrm>
                <a:off x="4161377" y="424746"/>
                <a:ext cx="129240" cy="33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C923D4-6545-766B-5BAF-B9D016FF9B1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55257" y="418626"/>
                  <a:ext cx="141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3E3C99-C3FA-DE23-A3D3-4D786EFAF179}"/>
                    </a:ext>
                  </a:extLst>
                </p14:cNvPr>
                <p14:cNvContentPartPr/>
                <p14:nvPr/>
              </p14:nvContentPartPr>
              <p14:xfrm>
                <a:off x="4305017" y="273186"/>
                <a:ext cx="93960" cy="270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3E3C99-C3FA-DE23-A3D3-4D786EFAF1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98897" y="267066"/>
                  <a:ext cx="106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910C4F-F937-5A02-2F13-3554145EBC3D}"/>
                    </a:ext>
                  </a:extLst>
                </p14:cNvPr>
                <p14:cNvContentPartPr/>
                <p14:nvPr/>
              </p14:nvContentPartPr>
              <p14:xfrm>
                <a:off x="4436417" y="439866"/>
                <a:ext cx="144000" cy="8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910C4F-F937-5A02-2F13-3554145EBC3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30297" y="433746"/>
                  <a:ext cx="156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1202BD-177F-AE02-5AD9-990A537836B9}"/>
                    </a:ext>
                  </a:extLst>
                </p14:cNvPr>
                <p14:cNvContentPartPr/>
                <p14:nvPr/>
              </p14:nvContentPartPr>
              <p14:xfrm>
                <a:off x="4594817" y="442386"/>
                <a:ext cx="136800" cy="82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1202BD-177F-AE02-5AD9-990A537836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88697" y="436266"/>
                  <a:ext cx="149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3C5192A-1C07-1812-53EF-071909B9CE6B}"/>
                    </a:ext>
                  </a:extLst>
                </p14:cNvPr>
                <p14:cNvContentPartPr/>
                <p14:nvPr/>
              </p14:nvContentPartPr>
              <p14:xfrm>
                <a:off x="4737017" y="412146"/>
                <a:ext cx="181440" cy="131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3C5192A-1C07-1812-53EF-071909B9CE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30897" y="406026"/>
                  <a:ext cx="193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9B1BA3-0E20-CB6E-408B-8F0DE4616F08}"/>
                    </a:ext>
                  </a:extLst>
                </p14:cNvPr>
                <p14:cNvContentPartPr/>
                <p14:nvPr/>
              </p14:nvContentPartPr>
              <p14:xfrm>
                <a:off x="4934657" y="432306"/>
                <a:ext cx="138960" cy="106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9B1BA3-0E20-CB6E-408B-8F0DE4616F0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28537" y="426186"/>
                  <a:ext cx="15120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64B3034-AF36-FC2E-B954-9A89BE6341BE}"/>
              </a:ext>
            </a:extLst>
          </p:cNvPr>
          <p:cNvGrpSpPr/>
          <p:nvPr/>
        </p:nvGrpSpPr>
        <p:grpSpPr>
          <a:xfrm>
            <a:off x="2475559" y="1504366"/>
            <a:ext cx="220680" cy="157680"/>
            <a:chOff x="2412497" y="915786"/>
            <a:chExt cx="22068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049877-C1D5-91B3-FCA9-1A9568856B2F}"/>
                    </a:ext>
                  </a:extLst>
                </p14:cNvPr>
                <p14:cNvContentPartPr/>
                <p14:nvPr/>
              </p14:nvContentPartPr>
              <p14:xfrm>
                <a:off x="2412497" y="915786"/>
                <a:ext cx="119880" cy="157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049877-C1D5-91B3-FCA9-1A9568856B2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06377" y="909666"/>
                  <a:ext cx="132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2B6AAA-74A8-A0D7-1431-80B36112BF25}"/>
                    </a:ext>
                  </a:extLst>
                </p14:cNvPr>
                <p14:cNvContentPartPr/>
                <p14:nvPr/>
              </p14:nvContentPartPr>
              <p14:xfrm>
                <a:off x="2629217" y="1072746"/>
                <a:ext cx="39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2B6AAA-74A8-A0D7-1431-80B36112BF2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23097" y="1066626"/>
                  <a:ext cx="162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8994203-479F-A8E8-AFC7-A96AA2D02D29}"/>
              </a:ext>
            </a:extLst>
          </p:cNvPr>
          <p:cNvGrpSpPr/>
          <p:nvPr/>
        </p:nvGrpSpPr>
        <p:grpSpPr>
          <a:xfrm>
            <a:off x="2882359" y="1444966"/>
            <a:ext cx="1303200" cy="244800"/>
            <a:chOff x="2819297" y="856386"/>
            <a:chExt cx="130320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52E6C8FB-2729-122C-ED2E-610D3918F59F}"/>
                    </a:ext>
                  </a:extLst>
                </p14:cNvPr>
                <p14:cNvContentPartPr/>
                <p14:nvPr/>
              </p14:nvContentPartPr>
              <p14:xfrm>
                <a:off x="2819297" y="856386"/>
                <a:ext cx="150120" cy="24480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52E6C8FB-2729-122C-ED2E-610D3918F59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13177" y="850266"/>
                  <a:ext cx="162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48D56236-20F0-BC33-1C68-7C34DDCFD768}"/>
                    </a:ext>
                  </a:extLst>
                </p14:cNvPr>
                <p14:cNvContentPartPr/>
                <p14:nvPr/>
              </p14:nvContentPartPr>
              <p14:xfrm>
                <a:off x="2936657" y="1002186"/>
                <a:ext cx="117000" cy="43560"/>
              </p14:xfrm>
            </p:contentPart>
          </mc:Choice>
          <mc:Fallback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48D56236-20F0-BC33-1C68-7C34DDCFD76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30537" y="996066"/>
                  <a:ext cx="12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E7FDE368-EDA6-AF91-4B85-74757DE878F8}"/>
                    </a:ext>
                  </a:extLst>
                </p14:cNvPr>
                <p14:cNvContentPartPr/>
                <p14:nvPr/>
              </p14:nvContentPartPr>
              <p14:xfrm>
                <a:off x="3128177" y="982026"/>
                <a:ext cx="110520" cy="9684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E7FDE368-EDA6-AF91-4B85-74757DE878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22057" y="975906"/>
                  <a:ext cx="122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60B1831-2290-9F75-129B-C99F553A2CD4}"/>
                    </a:ext>
                  </a:extLst>
                </p14:cNvPr>
                <p14:cNvContentPartPr/>
                <p14:nvPr/>
              </p14:nvContentPartPr>
              <p14:xfrm>
                <a:off x="3251297" y="949266"/>
                <a:ext cx="172080" cy="540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60B1831-2290-9F75-129B-C99F553A2CD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45177" y="943146"/>
                  <a:ext cx="184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5897AB97-5A74-18C6-EFB0-77205F2B110E}"/>
                    </a:ext>
                  </a:extLst>
                </p14:cNvPr>
                <p14:cNvContentPartPr/>
                <p14:nvPr/>
              </p14:nvContentPartPr>
              <p14:xfrm>
                <a:off x="3346697" y="959346"/>
                <a:ext cx="3960" cy="8100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5897AB97-5A74-18C6-EFB0-77205F2B110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40577" y="953226"/>
                  <a:ext cx="16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339E8A72-500D-3094-20A6-E3B7CBE21024}"/>
                    </a:ext>
                  </a:extLst>
                </p14:cNvPr>
                <p14:cNvContentPartPr/>
                <p14:nvPr/>
              </p14:nvContentPartPr>
              <p14:xfrm>
                <a:off x="3402857" y="893826"/>
                <a:ext cx="73080" cy="18000"/>
              </p14:xfrm>
            </p:contentPart>
          </mc:Choice>
          <mc:Fallback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339E8A72-500D-3094-20A6-E3B7CBE2102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96737" y="887706"/>
                  <a:ext cx="85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CEDD4011-CE5C-4BDB-45EB-329ECCDC5CD2}"/>
                    </a:ext>
                  </a:extLst>
                </p14:cNvPr>
                <p14:cNvContentPartPr/>
                <p14:nvPr/>
              </p14:nvContentPartPr>
              <p14:xfrm>
                <a:off x="3434537" y="949266"/>
                <a:ext cx="3960" cy="106200"/>
              </p14:xfrm>
            </p:contentPart>
          </mc:Choice>
          <mc:Fallback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CEDD4011-CE5C-4BDB-45EB-329ECCDC5CD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28417" y="943146"/>
                  <a:ext cx="16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576CB1D5-6377-CA75-0ED3-04D2B8D5A418}"/>
                    </a:ext>
                  </a:extLst>
                </p14:cNvPr>
                <p14:cNvContentPartPr/>
                <p14:nvPr/>
              </p14:nvContentPartPr>
              <p14:xfrm>
                <a:off x="3505457" y="958986"/>
                <a:ext cx="86400" cy="9648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576CB1D5-6377-CA75-0ED3-04D2B8D5A41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99337" y="952866"/>
                  <a:ext cx="98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8DEB218A-0BFA-CDED-484A-221DE2C8B101}"/>
                    </a:ext>
                  </a:extLst>
                </p14:cNvPr>
                <p14:cNvContentPartPr/>
                <p14:nvPr/>
              </p14:nvContentPartPr>
              <p14:xfrm>
                <a:off x="3637937" y="964746"/>
                <a:ext cx="102960" cy="7092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8DEB218A-0BFA-CDED-484A-221DE2C8B1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31817" y="958626"/>
                  <a:ext cx="115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DB6FB2C4-5E29-6797-8E15-E6DA7530AB83}"/>
                    </a:ext>
                  </a:extLst>
                </p14:cNvPr>
                <p14:cNvContentPartPr/>
                <p14:nvPr/>
              </p14:nvContentPartPr>
              <p14:xfrm>
                <a:off x="3754217" y="964026"/>
                <a:ext cx="183600" cy="72360"/>
              </p14:xfrm>
            </p:contentPart>
          </mc:Choice>
          <mc:Fallback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DB6FB2C4-5E29-6797-8E15-E6DA7530AB8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48097" y="957906"/>
                  <a:ext cx="195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6FEEB61E-B9D3-A5C4-9CDD-78FD92EF38BE}"/>
                    </a:ext>
                  </a:extLst>
                </p14:cNvPr>
                <p14:cNvContentPartPr/>
                <p14:nvPr/>
              </p14:nvContentPartPr>
              <p14:xfrm>
                <a:off x="3938537" y="987066"/>
                <a:ext cx="183960" cy="50760"/>
              </p14:xfrm>
            </p:contentPart>
          </mc:Choice>
          <mc:Fallback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6FEEB61E-B9D3-A5C4-9CDD-78FD92EF38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32417" y="980946"/>
                  <a:ext cx="19620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6155E56A-EA3A-4111-FBCE-BAF1C65C5489}"/>
                  </a:ext>
                </a:extLst>
              </p14:cNvPr>
              <p14:cNvContentPartPr/>
              <p14:nvPr/>
            </p14:nvContentPartPr>
            <p14:xfrm>
              <a:off x="4355839" y="1477366"/>
              <a:ext cx="79920" cy="262800"/>
            </p14:xfrm>
          </p:contentPart>
        </mc:Choice>
        <mc:Fallback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6155E56A-EA3A-4111-FBCE-BAF1C65C548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349719" y="1471246"/>
                <a:ext cx="921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4A99701-2FC4-DDE3-A5B1-EE52AA3143C1}"/>
                  </a:ext>
                </a:extLst>
              </p14:cNvPr>
              <p14:cNvContentPartPr/>
              <p14:nvPr/>
            </p14:nvContentPartPr>
            <p14:xfrm>
              <a:off x="4530799" y="1500046"/>
              <a:ext cx="102960" cy="23040"/>
            </p14:xfrm>
          </p:contentPart>
        </mc:Choice>
        <mc:Fallback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4A99701-2FC4-DDE3-A5B1-EE52AA3143C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524679" y="1493926"/>
                <a:ext cx="115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9AA83C4E-07F5-B4FE-E6E3-54DC4FDCCF95}"/>
                  </a:ext>
                </a:extLst>
              </p14:cNvPr>
              <p14:cNvContentPartPr/>
              <p14:nvPr/>
            </p14:nvContentPartPr>
            <p14:xfrm>
              <a:off x="4474639" y="1565566"/>
              <a:ext cx="54720" cy="276480"/>
            </p14:xfrm>
          </p:contentPart>
        </mc:Choice>
        <mc:Fallback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9AA83C4E-07F5-B4FE-E6E3-54DC4FDCCF9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468519" y="1559446"/>
                <a:ext cx="66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A39EB3B0-E6CE-06D6-049A-420C23100F67}"/>
                  </a:ext>
                </a:extLst>
              </p14:cNvPr>
              <p14:cNvContentPartPr/>
              <p14:nvPr/>
            </p14:nvContentPartPr>
            <p14:xfrm>
              <a:off x="4592359" y="1608406"/>
              <a:ext cx="179640" cy="91080"/>
            </p14:xfrm>
          </p:contentPart>
        </mc:Choice>
        <mc:Fallback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A39EB3B0-E6CE-06D6-049A-420C23100F6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586239" y="1602286"/>
                <a:ext cx="1918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A8C9BB03-19EF-397A-EB0E-11D36D0E908E}"/>
                  </a:ext>
                </a:extLst>
              </p14:cNvPr>
              <p14:cNvContentPartPr/>
              <p14:nvPr/>
            </p14:nvContentPartPr>
            <p14:xfrm>
              <a:off x="4780639" y="1522726"/>
              <a:ext cx="456840" cy="207360"/>
            </p14:xfrm>
          </p:contentPart>
        </mc:Choice>
        <mc:Fallback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A8C9BB03-19EF-397A-EB0E-11D36D0E908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774519" y="1516606"/>
                <a:ext cx="4690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C4B1D124-6CF1-F0BF-46E5-A1133B0256C2}"/>
              </a:ext>
            </a:extLst>
          </p:cNvPr>
          <p:cNvGrpSpPr/>
          <p:nvPr/>
        </p:nvGrpSpPr>
        <p:grpSpPr>
          <a:xfrm>
            <a:off x="5345839" y="1499686"/>
            <a:ext cx="603360" cy="232920"/>
            <a:chOff x="5282777" y="911106"/>
            <a:chExt cx="60336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BA14FB6E-F011-3698-1772-890FE87561D4}"/>
                    </a:ext>
                  </a:extLst>
                </p14:cNvPr>
                <p14:cNvContentPartPr/>
                <p14:nvPr/>
              </p14:nvContentPartPr>
              <p14:xfrm>
                <a:off x="5296097" y="911106"/>
                <a:ext cx="278280" cy="201600"/>
              </p14:xfrm>
            </p:contentPart>
          </mc:Choice>
          <mc:Fallback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BA14FB6E-F011-3698-1772-890FE87561D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89977" y="904986"/>
                  <a:ext cx="29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BDBBE7C4-8300-76A2-F560-0B8E16E94D77}"/>
                    </a:ext>
                  </a:extLst>
                </p14:cNvPr>
                <p14:cNvContentPartPr/>
                <p14:nvPr/>
              </p14:nvContentPartPr>
              <p14:xfrm>
                <a:off x="5282777" y="975906"/>
                <a:ext cx="5040" cy="107640"/>
              </p14:xfrm>
            </p:contentPart>
          </mc:Choice>
          <mc:Fallback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BDBBE7C4-8300-76A2-F560-0B8E16E94D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6657" y="969786"/>
                  <a:ext cx="17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C676AEC7-F67B-C69C-C039-EE6047AB0AD6}"/>
                    </a:ext>
                  </a:extLst>
                </p14:cNvPr>
                <p14:cNvContentPartPr/>
                <p14:nvPr/>
              </p14:nvContentPartPr>
              <p14:xfrm>
                <a:off x="5637377" y="1001106"/>
                <a:ext cx="181440" cy="115200"/>
              </p14:xfrm>
            </p:contentPart>
          </mc:Choice>
          <mc:Fallback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C676AEC7-F67B-C69C-C039-EE6047AB0A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31257" y="994986"/>
                  <a:ext cx="193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37EBD10B-1BA9-11DC-EB20-F834645F1B98}"/>
                    </a:ext>
                  </a:extLst>
                </p14:cNvPr>
                <p14:cNvContentPartPr/>
                <p14:nvPr/>
              </p14:nvContentPartPr>
              <p14:xfrm>
                <a:off x="5861657" y="936666"/>
                <a:ext cx="24480" cy="20736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37EBD10B-1BA9-11DC-EB20-F834645F1B9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55537" y="930546"/>
                  <a:ext cx="36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839B1B1D-0874-520C-7AEF-4B20E615727F}"/>
              </a:ext>
            </a:extLst>
          </p:cNvPr>
          <p:cNvGrpSpPr/>
          <p:nvPr/>
        </p:nvGrpSpPr>
        <p:grpSpPr>
          <a:xfrm>
            <a:off x="6223519" y="1437046"/>
            <a:ext cx="2781000" cy="325800"/>
            <a:chOff x="6160457" y="848466"/>
            <a:chExt cx="278100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711E1354-F11C-FEC1-F62F-E4785A7179FD}"/>
                    </a:ext>
                  </a:extLst>
                </p14:cNvPr>
                <p14:cNvContentPartPr/>
                <p14:nvPr/>
              </p14:nvContentPartPr>
              <p14:xfrm>
                <a:off x="6160457" y="951786"/>
                <a:ext cx="267480" cy="113760"/>
              </p14:xfrm>
            </p:contentPart>
          </mc:Choice>
          <mc:Fallback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711E1354-F11C-FEC1-F62F-E4785A7179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54337" y="945666"/>
                  <a:ext cx="27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50274A28-0184-B6E5-E9AA-6224E78404CF}"/>
                    </a:ext>
                  </a:extLst>
                </p14:cNvPr>
                <p14:cNvContentPartPr/>
                <p14:nvPr/>
              </p14:nvContentPartPr>
              <p14:xfrm>
                <a:off x="6470777" y="1019826"/>
                <a:ext cx="360" cy="28080"/>
              </p14:xfrm>
            </p:contentPart>
          </mc:Choice>
          <mc:Fallback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50274A28-0184-B6E5-E9AA-6224E78404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64657" y="1013706"/>
                  <a:ext cx="1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C451C03D-C96E-042C-A2F0-A75D6A0999AC}"/>
                    </a:ext>
                  </a:extLst>
                </p14:cNvPr>
                <p14:cNvContentPartPr/>
                <p14:nvPr/>
              </p14:nvContentPartPr>
              <p14:xfrm>
                <a:off x="6401657" y="966906"/>
                <a:ext cx="88200" cy="36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C451C03D-C96E-042C-A2F0-A75D6A0999A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95537" y="960786"/>
                  <a:ext cx="100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32E075DB-C4AE-D2A1-B812-26C682DBB980}"/>
                    </a:ext>
                  </a:extLst>
                </p14:cNvPr>
                <p14:cNvContentPartPr/>
                <p14:nvPr/>
              </p14:nvContentPartPr>
              <p14:xfrm>
                <a:off x="6524777" y="974466"/>
                <a:ext cx="174240" cy="9360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32E075DB-C4AE-D2A1-B812-26C682DBB98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18657" y="968346"/>
                  <a:ext cx="186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0C6E8EA8-6082-8FFA-748E-DE690FB1E51D}"/>
                    </a:ext>
                  </a:extLst>
                </p14:cNvPr>
                <p14:cNvContentPartPr/>
                <p14:nvPr/>
              </p14:nvContentPartPr>
              <p14:xfrm>
                <a:off x="6679937" y="896346"/>
                <a:ext cx="121680" cy="27540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0C6E8EA8-6082-8FFA-748E-DE690FB1E51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73817" y="890226"/>
                  <a:ext cx="133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9136C611-EB81-39C9-61A0-51C0D332FCD8}"/>
                    </a:ext>
                  </a:extLst>
                </p14:cNvPr>
                <p14:cNvContentPartPr/>
                <p14:nvPr/>
              </p14:nvContentPartPr>
              <p14:xfrm>
                <a:off x="6840857" y="992106"/>
                <a:ext cx="282600" cy="10872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9136C611-EB81-39C9-61A0-51C0D332FC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34737" y="985986"/>
                  <a:ext cx="294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FD9CF4C7-C087-AC3C-B76B-14401F2E7AD9}"/>
                    </a:ext>
                  </a:extLst>
                </p14:cNvPr>
                <p14:cNvContentPartPr/>
                <p14:nvPr/>
              </p14:nvContentPartPr>
              <p14:xfrm>
                <a:off x="7128137" y="1029906"/>
                <a:ext cx="163440" cy="83880"/>
              </p14:xfrm>
            </p:contentPart>
          </mc:Choice>
          <mc:Fallback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FD9CF4C7-C087-AC3C-B76B-14401F2E7A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22017" y="1023786"/>
                  <a:ext cx="175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4B4491BF-920D-CFB5-D529-ECFA143A2E29}"/>
                    </a:ext>
                  </a:extLst>
                </p14:cNvPr>
                <p14:cNvContentPartPr/>
                <p14:nvPr/>
              </p14:nvContentPartPr>
              <p14:xfrm>
                <a:off x="7317137" y="1029906"/>
                <a:ext cx="105120" cy="7344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4B4491BF-920D-CFB5-D529-ECFA143A2E2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311017" y="1023786"/>
                  <a:ext cx="117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B3C29F80-DB96-30C6-A20F-0DDC8E31882E}"/>
                    </a:ext>
                  </a:extLst>
                </p14:cNvPr>
                <p14:cNvContentPartPr/>
                <p14:nvPr/>
              </p14:nvContentPartPr>
              <p14:xfrm>
                <a:off x="7315337" y="987066"/>
                <a:ext cx="138600" cy="7344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B3C29F80-DB96-30C6-A20F-0DDC8E3188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09217" y="980946"/>
                  <a:ext cx="150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1E107D25-748A-0A5A-CB86-24B6EB7EE353}"/>
                    </a:ext>
                  </a:extLst>
                </p14:cNvPr>
                <p14:cNvContentPartPr/>
                <p14:nvPr/>
              </p14:nvContentPartPr>
              <p14:xfrm>
                <a:off x="7640417" y="913986"/>
                <a:ext cx="383400" cy="17280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1E107D25-748A-0A5A-CB86-24B6EB7EE35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34297" y="907866"/>
                  <a:ext cx="395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AC1604B4-83B5-F1DE-D410-61343DF9ECB4}"/>
                    </a:ext>
                  </a:extLst>
                </p14:cNvPr>
                <p14:cNvContentPartPr/>
                <p14:nvPr/>
              </p14:nvContentPartPr>
              <p14:xfrm>
                <a:off x="7973057" y="848466"/>
                <a:ext cx="105120" cy="24012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AC1604B4-83B5-F1DE-D410-61343DF9ECB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66937" y="842346"/>
                  <a:ext cx="117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5E942D14-ECC5-E529-E1F2-C3678F9F8858}"/>
                    </a:ext>
                  </a:extLst>
                </p14:cNvPr>
                <p14:cNvContentPartPr/>
                <p14:nvPr/>
              </p14:nvContentPartPr>
              <p14:xfrm>
                <a:off x="8142977" y="984546"/>
                <a:ext cx="194760" cy="8892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5E942D14-ECC5-E529-E1F2-C3678F9F88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36857" y="978426"/>
                  <a:ext cx="20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23BCB175-60C6-F633-D8D2-CADD59BB6036}"/>
                    </a:ext>
                  </a:extLst>
                </p14:cNvPr>
                <p14:cNvContentPartPr/>
                <p14:nvPr/>
              </p14:nvContentPartPr>
              <p14:xfrm>
                <a:off x="8395337" y="998586"/>
                <a:ext cx="157320" cy="7452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23BCB175-60C6-F633-D8D2-CADD59BB603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89217" y="992466"/>
                  <a:ext cx="169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EE172B1F-D913-2E50-161A-FD76859AFEA0}"/>
                    </a:ext>
                  </a:extLst>
                </p14:cNvPr>
                <p14:cNvContentPartPr/>
                <p14:nvPr/>
              </p14:nvContentPartPr>
              <p14:xfrm>
                <a:off x="8580017" y="982026"/>
                <a:ext cx="135360" cy="9180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EE172B1F-D913-2E50-161A-FD76859AFEA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73897" y="975906"/>
                  <a:ext cx="147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E4CAD41B-842D-7C35-84B5-D7A14F130059}"/>
                    </a:ext>
                  </a:extLst>
                </p14:cNvPr>
                <p14:cNvContentPartPr/>
                <p14:nvPr/>
              </p14:nvContentPartPr>
              <p14:xfrm>
                <a:off x="8797097" y="901386"/>
                <a:ext cx="144360" cy="27288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E4CAD41B-842D-7C35-84B5-D7A14F13005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90977" y="895266"/>
                  <a:ext cx="15660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DADBE5B8-29F7-15AA-A643-EB0B784B9699}"/>
              </a:ext>
            </a:extLst>
          </p:cNvPr>
          <p:cNvGrpSpPr/>
          <p:nvPr/>
        </p:nvGrpSpPr>
        <p:grpSpPr>
          <a:xfrm>
            <a:off x="382879" y="2067406"/>
            <a:ext cx="830160" cy="429480"/>
            <a:chOff x="319817" y="1478826"/>
            <a:chExt cx="83016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2C47A506-048B-F6EF-68A7-E3661C443C00}"/>
                    </a:ext>
                  </a:extLst>
                </p14:cNvPr>
                <p14:cNvContentPartPr/>
                <p14:nvPr/>
              </p14:nvContentPartPr>
              <p14:xfrm>
                <a:off x="319817" y="1478826"/>
                <a:ext cx="183600" cy="24624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2C47A506-048B-F6EF-68A7-E3661C443C0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13697" y="1472706"/>
                  <a:ext cx="195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00B7029B-C7F8-7BBA-0155-B38B0B013D2A}"/>
                    </a:ext>
                  </a:extLst>
                </p14:cNvPr>
                <p14:cNvContentPartPr/>
                <p14:nvPr/>
              </p14:nvContentPartPr>
              <p14:xfrm>
                <a:off x="482537" y="1539666"/>
                <a:ext cx="7920" cy="14652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00B7029B-C7F8-7BBA-0155-B38B0B013D2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6417" y="1533546"/>
                  <a:ext cx="2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9FC9BCEC-D9E2-E081-5D46-B1A68647D0C8}"/>
                    </a:ext>
                  </a:extLst>
                </p14:cNvPr>
                <p14:cNvContentPartPr/>
                <p14:nvPr/>
              </p14:nvContentPartPr>
              <p14:xfrm>
                <a:off x="525377" y="1614906"/>
                <a:ext cx="189000" cy="74160"/>
              </p14:xfrm>
            </p:contentPart>
          </mc:Choice>
          <mc:Fallback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9FC9BCEC-D9E2-E081-5D46-B1A68647D0C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9257" y="1608786"/>
                  <a:ext cx="201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225ADA8C-6765-F034-889C-EB2876E5EE4F}"/>
                    </a:ext>
                  </a:extLst>
                </p14:cNvPr>
                <p14:cNvContentPartPr/>
                <p14:nvPr/>
              </p14:nvContentPartPr>
              <p14:xfrm>
                <a:off x="696377" y="1605186"/>
                <a:ext cx="158400" cy="66600"/>
              </p14:xfrm>
            </p:contentPart>
          </mc:Choice>
          <mc:Fallback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225ADA8C-6765-F034-889C-EB2876E5EE4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0257" y="1599066"/>
                  <a:ext cx="170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497B68C0-7B15-8B88-068E-82D71DADBA03}"/>
                    </a:ext>
                  </a:extLst>
                </p14:cNvPr>
                <p14:cNvContentPartPr/>
                <p14:nvPr/>
              </p14:nvContentPartPr>
              <p14:xfrm>
                <a:off x="904817" y="1562346"/>
                <a:ext cx="54720" cy="345960"/>
              </p14:xfrm>
            </p:contentPart>
          </mc:Choice>
          <mc:Fallback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497B68C0-7B15-8B88-068E-82D71DADBA0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8697" y="1556226"/>
                  <a:ext cx="66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48957E19-7C8E-B0EC-DF4D-801958CB41D0}"/>
                    </a:ext>
                  </a:extLst>
                </p14:cNvPr>
                <p14:cNvContentPartPr/>
                <p14:nvPr/>
              </p14:nvContentPartPr>
              <p14:xfrm>
                <a:off x="912377" y="1532106"/>
                <a:ext cx="113760" cy="187560"/>
              </p14:xfrm>
            </p:contentPart>
          </mc:Choice>
          <mc:Fallback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48957E19-7C8E-B0EC-DF4D-801958CB41D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06257" y="1525986"/>
                  <a:ext cx="126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6744E9F-0D82-CB6A-AC19-DF6AAFD60DCB}"/>
                    </a:ext>
                  </a:extLst>
                </p14:cNvPr>
                <p14:cNvContentPartPr/>
                <p14:nvPr/>
              </p14:nvContentPartPr>
              <p14:xfrm>
                <a:off x="1112177" y="1620306"/>
                <a:ext cx="19080" cy="360"/>
              </p14:xfrm>
            </p:contentPart>
          </mc:Choice>
          <mc:Fallback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6744E9F-0D82-CB6A-AC19-DF6AAFD60DC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6057" y="1614186"/>
                  <a:ext cx="31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9013E32E-1608-5A27-3C9A-3A1D4D90CA8B}"/>
                    </a:ext>
                  </a:extLst>
                </p14:cNvPr>
                <p14:cNvContentPartPr/>
                <p14:nvPr/>
              </p14:nvContentPartPr>
              <p14:xfrm>
                <a:off x="1112177" y="1620306"/>
                <a:ext cx="37800" cy="60840"/>
              </p14:xfrm>
            </p:contentPart>
          </mc:Choice>
          <mc:Fallback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9013E32E-1608-5A27-3C9A-3A1D4D90CA8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06057" y="1614186"/>
                  <a:ext cx="5004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0C7FD3BF-EAED-4B6B-7172-42F6D62C453E}"/>
              </a:ext>
            </a:extLst>
          </p:cNvPr>
          <p:cNvGrpSpPr/>
          <p:nvPr/>
        </p:nvGrpSpPr>
        <p:grpSpPr>
          <a:xfrm>
            <a:off x="1462879" y="2037166"/>
            <a:ext cx="2634840" cy="505080"/>
            <a:chOff x="1399817" y="1448586"/>
            <a:chExt cx="263484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E553CF77-D42C-872C-08D7-9C15BE8C64B8}"/>
                    </a:ext>
                  </a:extLst>
                </p14:cNvPr>
                <p14:cNvContentPartPr/>
                <p14:nvPr/>
              </p14:nvContentPartPr>
              <p14:xfrm>
                <a:off x="1399817" y="1448586"/>
                <a:ext cx="6120" cy="312120"/>
              </p14:xfrm>
            </p:contentPart>
          </mc:Choice>
          <mc:Fallback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E553CF77-D42C-872C-08D7-9C15BE8C64B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93697" y="1442466"/>
                  <a:ext cx="18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11A79B66-EAA4-BFCC-56BF-1021574F2387}"/>
                    </a:ext>
                  </a:extLst>
                </p14:cNvPr>
                <p14:cNvContentPartPr/>
                <p14:nvPr/>
              </p14:nvContentPartPr>
              <p14:xfrm>
                <a:off x="1420337" y="1564866"/>
                <a:ext cx="192960" cy="2880"/>
              </p14:xfrm>
            </p:contentPart>
          </mc:Choice>
          <mc:Fallback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11A79B66-EAA4-BFCC-56BF-1021574F238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414217" y="1558746"/>
                  <a:ext cx="205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94617CFE-3E6B-27EB-B6DA-4F73E74A9CF2}"/>
                    </a:ext>
                  </a:extLst>
                </p14:cNvPr>
                <p14:cNvContentPartPr/>
                <p14:nvPr/>
              </p14:nvContentPartPr>
              <p14:xfrm>
                <a:off x="1528697" y="1587546"/>
                <a:ext cx="17280" cy="118800"/>
              </p14:xfrm>
            </p:contentPart>
          </mc:Choice>
          <mc:Fallback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94617CFE-3E6B-27EB-B6DA-4F73E74A9C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22577" y="1581426"/>
                  <a:ext cx="29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DE7D8D07-449D-A2A2-28D0-BEE74D8701ED}"/>
                    </a:ext>
                  </a:extLst>
                </p14:cNvPr>
                <p14:cNvContentPartPr/>
                <p14:nvPr/>
              </p14:nvContentPartPr>
              <p14:xfrm>
                <a:off x="1584857" y="1622826"/>
                <a:ext cx="170280" cy="71640"/>
              </p14:xfrm>
            </p:contentPart>
          </mc:Choice>
          <mc:Fallback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DE7D8D07-449D-A2A2-28D0-BEE74D8701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78737" y="1616706"/>
                  <a:ext cx="182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0FCDE011-9B8F-39CE-008C-19EB8AFF7299}"/>
                    </a:ext>
                  </a:extLst>
                </p14:cNvPr>
                <p14:cNvContentPartPr/>
                <p14:nvPr/>
              </p14:nvContentPartPr>
              <p14:xfrm>
                <a:off x="1788617" y="1516626"/>
                <a:ext cx="129240" cy="191880"/>
              </p14:xfrm>
            </p:contentPart>
          </mc:Choice>
          <mc:Fallback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0FCDE011-9B8F-39CE-008C-19EB8AFF729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82497" y="1510506"/>
                  <a:ext cx="141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086067C5-921D-AD6C-155D-507413209B16}"/>
                    </a:ext>
                  </a:extLst>
                </p14:cNvPr>
                <p14:cNvContentPartPr/>
                <p14:nvPr/>
              </p14:nvContentPartPr>
              <p14:xfrm>
                <a:off x="1863137" y="1632906"/>
                <a:ext cx="82440" cy="91080"/>
              </p14:xfrm>
            </p:contentPart>
          </mc:Choice>
          <mc:Fallback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086067C5-921D-AD6C-155D-507413209B1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57017" y="1626786"/>
                  <a:ext cx="94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F6EE74E9-887B-A735-5DC7-A442C2E69109}"/>
                    </a:ext>
                  </a:extLst>
                </p14:cNvPr>
                <p14:cNvContentPartPr/>
                <p14:nvPr/>
              </p14:nvContentPartPr>
              <p14:xfrm>
                <a:off x="2023697" y="1524546"/>
                <a:ext cx="275040" cy="169560"/>
              </p14:xfrm>
            </p:contentPart>
          </mc:Choice>
          <mc:Fallback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F6EE74E9-887B-A735-5DC7-A442C2E6910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17577" y="1518426"/>
                  <a:ext cx="287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AD4C6C91-3DBD-1EFD-2FC6-325EF9233991}"/>
                    </a:ext>
                  </a:extLst>
                </p14:cNvPr>
                <p14:cNvContentPartPr/>
                <p14:nvPr/>
              </p14:nvContentPartPr>
              <p14:xfrm>
                <a:off x="2380817" y="1519146"/>
                <a:ext cx="26640" cy="133920"/>
              </p14:xfrm>
            </p:contentPart>
          </mc:Choice>
          <mc:Fallback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AD4C6C91-3DBD-1EFD-2FC6-325EF923399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74697" y="1513026"/>
                  <a:ext cx="38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5167117F-DDE6-9B7E-C382-EC9130B33178}"/>
                    </a:ext>
                  </a:extLst>
                </p14:cNvPr>
                <p14:cNvContentPartPr/>
                <p14:nvPr/>
              </p14:nvContentPartPr>
              <p14:xfrm>
                <a:off x="2487377" y="1504026"/>
                <a:ext cx="37800" cy="189360"/>
              </p14:xfrm>
            </p:contentPart>
          </mc:Choice>
          <mc:Fallback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5167117F-DDE6-9B7E-C382-EC9130B3317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81257" y="1497906"/>
                  <a:ext cx="50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4ECF5FB6-C17D-7B50-2AD4-73B31B355D46}"/>
                    </a:ext>
                  </a:extLst>
                </p14:cNvPr>
                <p14:cNvContentPartPr/>
                <p14:nvPr/>
              </p14:nvContentPartPr>
              <p14:xfrm>
                <a:off x="2576297" y="1525986"/>
                <a:ext cx="70920" cy="193680"/>
              </p14:xfrm>
            </p:contentPart>
          </mc:Choice>
          <mc:Fallback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4ECF5FB6-C17D-7B50-2AD4-73B31B355D4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570177" y="1519866"/>
                  <a:ext cx="83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7225524D-E255-BE89-A716-2223A1661348}"/>
                    </a:ext>
                  </a:extLst>
                </p14:cNvPr>
                <p14:cNvContentPartPr/>
                <p14:nvPr/>
              </p14:nvContentPartPr>
              <p14:xfrm>
                <a:off x="2663057" y="1574946"/>
                <a:ext cx="217080" cy="12960"/>
              </p14:xfrm>
            </p:contentPart>
          </mc:Choice>
          <mc:Fallback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7225524D-E255-BE89-A716-2223A166134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56937" y="1568826"/>
                  <a:ext cx="229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8AAB345F-D4CA-D64B-2652-93163150F148}"/>
                    </a:ext>
                  </a:extLst>
                </p14:cNvPr>
                <p14:cNvContentPartPr/>
                <p14:nvPr/>
              </p14:nvContentPartPr>
              <p14:xfrm>
                <a:off x="2771417" y="1544706"/>
                <a:ext cx="39600" cy="166680"/>
              </p14:xfrm>
            </p:contentPart>
          </mc:Choice>
          <mc:Fallback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8AAB345F-D4CA-D64B-2652-93163150F14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65297" y="1538586"/>
                  <a:ext cx="5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94A1BCC-E945-5ACD-6BFE-23F739C646BE}"/>
                    </a:ext>
                  </a:extLst>
                </p14:cNvPr>
                <p14:cNvContentPartPr/>
                <p14:nvPr/>
              </p14:nvContentPartPr>
              <p14:xfrm>
                <a:off x="2863937" y="1615266"/>
                <a:ext cx="182520" cy="78480"/>
              </p14:xfrm>
            </p:contentPart>
          </mc:Choice>
          <mc:Fallback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94A1BCC-E945-5ACD-6BFE-23F739C646B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857817" y="1609146"/>
                  <a:ext cx="194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D4679849-11F3-1871-B362-7D03DC573702}"/>
                    </a:ext>
                  </a:extLst>
                </p14:cNvPr>
                <p14:cNvContentPartPr/>
                <p14:nvPr/>
              </p14:nvContentPartPr>
              <p14:xfrm>
                <a:off x="2872217" y="1483866"/>
                <a:ext cx="54720" cy="65880"/>
              </p14:xfrm>
            </p:contentPart>
          </mc:Choice>
          <mc:Fallback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D4679849-11F3-1871-B362-7D03DC57370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66097" y="1477746"/>
                  <a:ext cx="66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208A2989-3EC9-6800-E0F2-4ACE6A6DEFE6}"/>
                    </a:ext>
                  </a:extLst>
                </p14:cNvPr>
                <p14:cNvContentPartPr/>
                <p14:nvPr/>
              </p14:nvContentPartPr>
              <p14:xfrm>
                <a:off x="2999297" y="1501506"/>
                <a:ext cx="15480" cy="116280"/>
              </p14:xfrm>
            </p:contentPart>
          </mc:Choice>
          <mc:Fallback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208A2989-3EC9-6800-E0F2-4ACE6A6DEFE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93177" y="1495386"/>
                  <a:ext cx="2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D64AE6DC-B999-BF4C-4AB7-B53F513ED8FA}"/>
                    </a:ext>
                  </a:extLst>
                </p14:cNvPr>
                <p14:cNvContentPartPr/>
                <p14:nvPr/>
              </p14:nvContentPartPr>
              <p14:xfrm>
                <a:off x="3088217" y="1564866"/>
                <a:ext cx="178560" cy="109080"/>
              </p14:xfrm>
            </p:contentPart>
          </mc:Choice>
          <mc:Fallback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D64AE6DC-B999-BF4C-4AB7-B53F513ED8F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82097" y="1558746"/>
                  <a:ext cx="190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7E4597A7-6AF2-AEB6-E82F-6BD8C42E3EC9}"/>
                    </a:ext>
                  </a:extLst>
                </p14:cNvPr>
                <p14:cNvContentPartPr/>
                <p14:nvPr/>
              </p14:nvContentPartPr>
              <p14:xfrm>
                <a:off x="3288017" y="1509066"/>
                <a:ext cx="229320" cy="189360"/>
              </p14:xfrm>
            </p:contentPart>
          </mc:Choice>
          <mc:Fallback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7E4597A7-6AF2-AEB6-E82F-6BD8C42E3E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81897" y="1502946"/>
                  <a:ext cx="241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5DA761E3-8FCB-4709-8A5D-BB14FA166D9E}"/>
                    </a:ext>
                  </a:extLst>
                </p14:cNvPr>
                <p14:cNvContentPartPr/>
                <p14:nvPr/>
              </p14:nvContentPartPr>
              <p14:xfrm>
                <a:off x="3587897" y="1501506"/>
                <a:ext cx="77040" cy="35640"/>
              </p14:xfrm>
            </p:contentPart>
          </mc:Choice>
          <mc:Fallback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5DA761E3-8FCB-4709-8A5D-BB14FA166D9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81777" y="1495386"/>
                  <a:ext cx="89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BAC33745-514B-C9C8-6114-612B1A5DB4AB}"/>
                    </a:ext>
                  </a:extLst>
                </p14:cNvPr>
                <p14:cNvContentPartPr/>
                <p14:nvPr/>
              </p14:nvContentPartPr>
              <p14:xfrm>
                <a:off x="3599057" y="1574946"/>
                <a:ext cx="36000" cy="81000"/>
              </p14:xfrm>
            </p:contentPart>
          </mc:Choice>
          <mc:Fallback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BAC33745-514B-C9C8-6114-612B1A5DB4A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92937" y="1568826"/>
                  <a:ext cx="48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3F5E867F-6AE6-5ED6-A756-9E35F94EF1B4}"/>
                    </a:ext>
                  </a:extLst>
                </p14:cNvPr>
                <p14:cNvContentPartPr/>
                <p14:nvPr/>
              </p14:nvContentPartPr>
              <p14:xfrm>
                <a:off x="3668177" y="1579986"/>
                <a:ext cx="366480" cy="373680"/>
              </p14:xfrm>
            </p:contentPart>
          </mc:Choice>
          <mc:Fallback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3F5E867F-6AE6-5ED6-A756-9E35F94EF1B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662057" y="1573866"/>
                  <a:ext cx="37872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30944C0F-50D8-0DEB-3A3A-324AD452C797}"/>
              </a:ext>
            </a:extLst>
          </p:cNvPr>
          <p:cNvGrpSpPr/>
          <p:nvPr/>
        </p:nvGrpSpPr>
        <p:grpSpPr>
          <a:xfrm>
            <a:off x="5337919" y="839086"/>
            <a:ext cx="1725840" cy="477720"/>
            <a:chOff x="5274857" y="250506"/>
            <a:chExt cx="172584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B3A1491B-D952-7EDC-A46E-3BDD92287BB6}"/>
                    </a:ext>
                  </a:extLst>
                </p14:cNvPr>
                <p14:cNvContentPartPr/>
                <p14:nvPr/>
              </p14:nvContentPartPr>
              <p14:xfrm>
                <a:off x="5274857" y="268506"/>
                <a:ext cx="118080" cy="275400"/>
              </p14:xfrm>
            </p:contentPart>
          </mc:Choice>
          <mc:Fallback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B3A1491B-D952-7EDC-A46E-3BDD92287BB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68737" y="262386"/>
                  <a:ext cx="130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CF27AC47-E153-0356-21C6-DDD2CFD0271E}"/>
                    </a:ext>
                  </a:extLst>
                </p14:cNvPr>
                <p14:cNvContentPartPr/>
                <p14:nvPr/>
              </p14:nvContentPartPr>
              <p14:xfrm>
                <a:off x="5475017" y="250506"/>
                <a:ext cx="140400" cy="287640"/>
              </p14:xfrm>
            </p:contentPart>
          </mc:Choice>
          <mc:Fallback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CF27AC47-E153-0356-21C6-DDD2CFD0271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68897" y="244386"/>
                  <a:ext cx="152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BF025230-6F82-D204-741D-A7EA6BB12C04}"/>
                    </a:ext>
                  </a:extLst>
                </p14:cNvPr>
                <p14:cNvContentPartPr/>
                <p14:nvPr/>
              </p14:nvContentPartPr>
              <p14:xfrm>
                <a:off x="5708297" y="404586"/>
                <a:ext cx="168480" cy="113760"/>
              </p14:xfrm>
            </p:contentPart>
          </mc:Choice>
          <mc:Fallback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BF025230-6F82-D204-741D-A7EA6BB12C0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02177" y="398466"/>
                  <a:ext cx="180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938FCE29-A0F3-70DD-BBFB-0C3956B6F9E2}"/>
                    </a:ext>
                  </a:extLst>
                </p14:cNvPr>
                <p14:cNvContentPartPr/>
                <p14:nvPr/>
              </p14:nvContentPartPr>
              <p14:xfrm>
                <a:off x="5885417" y="447426"/>
                <a:ext cx="176400" cy="82080"/>
              </p14:xfrm>
            </p:contentPart>
          </mc:Choice>
          <mc:Fallback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938FCE29-A0F3-70DD-BBFB-0C3956B6F9E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879297" y="441306"/>
                  <a:ext cx="188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684864EA-9C21-EC53-6930-187B42E075D2}"/>
                    </a:ext>
                  </a:extLst>
                </p14:cNvPr>
                <p14:cNvContentPartPr/>
                <p14:nvPr/>
              </p14:nvContentPartPr>
              <p14:xfrm>
                <a:off x="6080537" y="394506"/>
                <a:ext cx="24480" cy="219240"/>
              </p14:xfrm>
            </p:contentPart>
          </mc:Choice>
          <mc:Fallback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684864EA-9C21-EC53-6930-187B42E075D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74417" y="388386"/>
                  <a:ext cx="36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3A6620EA-685C-05FE-04B6-1F9650045FA0}"/>
                    </a:ext>
                  </a:extLst>
                </p14:cNvPr>
                <p14:cNvContentPartPr/>
                <p14:nvPr/>
              </p14:nvContentPartPr>
              <p14:xfrm>
                <a:off x="6054257" y="417186"/>
                <a:ext cx="115200" cy="123840"/>
              </p14:xfrm>
            </p:contentPart>
          </mc:Choice>
          <mc:Fallback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3A6620EA-685C-05FE-04B6-1F9650045FA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48137" y="411066"/>
                  <a:ext cx="127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4C01E69F-EF9D-AFB9-E52F-00F4ED71A71E}"/>
                    </a:ext>
                  </a:extLst>
                </p14:cNvPr>
                <p14:cNvContentPartPr/>
                <p14:nvPr/>
              </p14:nvContentPartPr>
              <p14:xfrm>
                <a:off x="6267017" y="432306"/>
                <a:ext cx="9720" cy="103680"/>
              </p14:xfrm>
            </p:contentPart>
          </mc:Choice>
          <mc:Fallback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4C01E69F-EF9D-AFB9-E52F-00F4ED71A71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260897" y="426186"/>
                  <a:ext cx="21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9A3B80D4-074F-6A29-0FD5-074F197187C4}"/>
                    </a:ext>
                  </a:extLst>
                </p14:cNvPr>
                <p14:cNvContentPartPr/>
                <p14:nvPr/>
              </p14:nvContentPartPr>
              <p14:xfrm>
                <a:off x="6177377" y="356706"/>
                <a:ext cx="95760" cy="10440"/>
              </p14:xfrm>
            </p:contentPart>
          </mc:Choice>
          <mc:Fallback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9A3B80D4-074F-6A29-0FD5-074F197187C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71257" y="350586"/>
                  <a:ext cx="108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4F3D206B-78A9-FEB3-0D70-EE0146A6C69D}"/>
                    </a:ext>
                  </a:extLst>
                </p14:cNvPr>
                <p14:cNvContentPartPr/>
                <p14:nvPr/>
              </p14:nvContentPartPr>
              <p14:xfrm>
                <a:off x="6347297" y="303426"/>
                <a:ext cx="48960" cy="325440"/>
              </p14:xfrm>
            </p:contentPart>
          </mc:Choice>
          <mc:Fallback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4F3D206B-78A9-FEB3-0D70-EE0146A6C69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341177" y="297306"/>
                  <a:ext cx="61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00993863-5D34-3BAF-8A08-02C99B784864}"/>
                    </a:ext>
                  </a:extLst>
                </p14:cNvPr>
                <p14:cNvContentPartPr/>
                <p14:nvPr/>
              </p14:nvContentPartPr>
              <p14:xfrm>
                <a:off x="6323177" y="495306"/>
                <a:ext cx="102960" cy="23040"/>
              </p14:xfrm>
            </p:contentPart>
          </mc:Choice>
          <mc:Fallback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00993863-5D34-3BAF-8A08-02C99B78486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17057" y="489186"/>
                  <a:ext cx="115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5D313A90-7CCA-3F45-D686-2C95CF327EF4}"/>
                    </a:ext>
                  </a:extLst>
                </p14:cNvPr>
                <p14:cNvContentPartPr/>
                <p14:nvPr/>
              </p14:nvContentPartPr>
              <p14:xfrm>
                <a:off x="6489497" y="402066"/>
                <a:ext cx="276840" cy="326160"/>
              </p14:xfrm>
            </p:contentPart>
          </mc:Choice>
          <mc:Fallback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5D313A90-7CCA-3F45-D686-2C95CF327EF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83377" y="395946"/>
                  <a:ext cx="289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BD1A7136-03D6-809A-E1EC-E6B5E53A5F4B}"/>
                    </a:ext>
                  </a:extLst>
                </p14:cNvPr>
                <p14:cNvContentPartPr/>
                <p14:nvPr/>
              </p14:nvContentPartPr>
              <p14:xfrm>
                <a:off x="6853817" y="326106"/>
                <a:ext cx="146880" cy="282960"/>
              </p14:xfrm>
            </p:contentPart>
          </mc:Choice>
          <mc:Fallback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BD1A7136-03D6-809A-E1EC-E6B5E53A5F4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47697" y="319986"/>
                  <a:ext cx="15912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2DC02E5C-5BF5-0DAA-C555-141617C729E5}"/>
                  </a:ext>
                </a:extLst>
              </p14:cNvPr>
              <p14:cNvContentPartPr/>
              <p14:nvPr/>
            </p14:nvContentPartPr>
            <p14:xfrm>
              <a:off x="1253719" y="1996846"/>
              <a:ext cx="56160" cy="38160"/>
            </p14:xfrm>
          </p:contentPart>
        </mc:Choice>
        <mc:Fallback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2DC02E5C-5BF5-0DAA-C555-141617C729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47599" y="1990726"/>
                <a:ext cx="6840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6B463459-FF6D-3FD2-6D09-266B6E0E674D}"/>
              </a:ext>
            </a:extLst>
          </p:cNvPr>
          <p:cNvGrpSpPr/>
          <p:nvPr/>
        </p:nvGrpSpPr>
        <p:grpSpPr>
          <a:xfrm>
            <a:off x="1290799" y="2733336"/>
            <a:ext cx="871200" cy="321480"/>
            <a:chOff x="1227737" y="2144756"/>
            <a:chExt cx="87120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C8FBB48E-24F7-1199-792D-BD7FA0288438}"/>
                    </a:ext>
                  </a:extLst>
                </p14:cNvPr>
                <p14:cNvContentPartPr/>
                <p14:nvPr/>
              </p14:nvContentPartPr>
              <p14:xfrm>
                <a:off x="1227737" y="2144756"/>
                <a:ext cx="54720" cy="48240"/>
              </p14:xfrm>
            </p:contentPart>
          </mc:Choice>
          <mc:Fallback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C8FBB48E-24F7-1199-792D-BD7FA028843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21617" y="2138636"/>
                  <a:ext cx="66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6F23AA86-576D-1752-7E45-8571BD8D4A81}"/>
                    </a:ext>
                  </a:extLst>
                </p14:cNvPr>
                <p14:cNvContentPartPr/>
                <p14:nvPr/>
              </p14:nvContentPartPr>
              <p14:xfrm>
                <a:off x="1435457" y="2147276"/>
                <a:ext cx="145800" cy="83160"/>
              </p14:xfrm>
            </p:contentPart>
          </mc:Choice>
          <mc:Fallback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6F23AA86-576D-1752-7E45-8571BD8D4A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29337" y="2141156"/>
                  <a:ext cx="158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31600B13-F77B-3C1C-23C3-58E0DB053E37}"/>
                    </a:ext>
                  </a:extLst>
                </p14:cNvPr>
                <p14:cNvContentPartPr/>
                <p14:nvPr/>
              </p14:nvContentPartPr>
              <p14:xfrm>
                <a:off x="1410977" y="2230436"/>
                <a:ext cx="132840" cy="235800"/>
              </p14:xfrm>
            </p:contentPart>
          </mc:Choice>
          <mc:Fallback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31600B13-F77B-3C1C-23C3-58E0DB053E3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04857" y="2224316"/>
                  <a:ext cx="145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ED5BBA14-545A-0B24-F337-F0DA690060AC}"/>
                    </a:ext>
                  </a:extLst>
                </p14:cNvPr>
                <p14:cNvContentPartPr/>
                <p14:nvPr/>
              </p14:nvContentPartPr>
              <p14:xfrm>
                <a:off x="1394417" y="2364356"/>
                <a:ext cx="127440" cy="360"/>
              </p14:xfrm>
            </p:contentPart>
          </mc:Choice>
          <mc:Fallback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ED5BBA14-545A-0B24-F337-F0DA690060A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88297" y="2358236"/>
                  <a:ext cx="139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9358D06C-2211-7A87-3E2D-47992D824C52}"/>
                    </a:ext>
                  </a:extLst>
                </p14:cNvPr>
                <p14:cNvContentPartPr/>
                <p14:nvPr/>
              </p14:nvContentPartPr>
              <p14:xfrm>
                <a:off x="1558217" y="2227916"/>
                <a:ext cx="12240" cy="214560"/>
              </p14:xfrm>
            </p:contentPart>
          </mc:Choice>
          <mc:Fallback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9358D06C-2211-7A87-3E2D-47992D824C5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52097" y="2221796"/>
                  <a:ext cx="24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BBC1A87E-9D51-849B-3EFE-0FC6AD1BBBC3}"/>
                    </a:ext>
                  </a:extLst>
                </p14:cNvPr>
                <p14:cNvContentPartPr/>
                <p14:nvPr/>
              </p14:nvContentPartPr>
              <p14:xfrm>
                <a:off x="1577297" y="2288756"/>
                <a:ext cx="132840" cy="5400"/>
              </p14:xfrm>
            </p:contentPart>
          </mc:Choice>
          <mc:Fallback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BBC1A87E-9D51-849B-3EFE-0FC6AD1BBBC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71177" y="2282636"/>
                  <a:ext cx="145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29F5CCB1-5F78-E2A2-8038-143B2BB92EEC}"/>
                    </a:ext>
                  </a:extLst>
                </p14:cNvPr>
                <p14:cNvContentPartPr/>
                <p14:nvPr/>
              </p14:nvContentPartPr>
              <p14:xfrm>
                <a:off x="1618337" y="2245916"/>
                <a:ext cx="7920" cy="194400"/>
              </p14:xfrm>
            </p:contentPart>
          </mc:Choice>
          <mc:Fallback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29F5CCB1-5F78-E2A2-8038-143B2BB92EE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12217" y="2239796"/>
                  <a:ext cx="20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373325CA-5C1C-0E69-6C35-9FE16D32EC7F}"/>
                    </a:ext>
                  </a:extLst>
                </p14:cNvPr>
                <p14:cNvContentPartPr/>
                <p14:nvPr/>
              </p14:nvContentPartPr>
              <p14:xfrm>
                <a:off x="1663337" y="2306036"/>
                <a:ext cx="157320" cy="126720"/>
              </p14:xfrm>
            </p:contentPart>
          </mc:Choice>
          <mc:Fallback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373325CA-5C1C-0E69-6C35-9FE16D32EC7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657217" y="2299916"/>
                  <a:ext cx="169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5FEB488C-2693-489B-1206-88C8EEB241D1}"/>
                    </a:ext>
                  </a:extLst>
                </p14:cNvPr>
                <p14:cNvContentPartPr/>
                <p14:nvPr/>
              </p14:nvContentPartPr>
              <p14:xfrm>
                <a:off x="1857737" y="2329076"/>
                <a:ext cx="82440" cy="123120"/>
              </p14:xfrm>
            </p:contentPart>
          </mc:Choice>
          <mc:Fallback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5FEB488C-2693-489B-1206-88C8EEB241D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51617" y="2322956"/>
                  <a:ext cx="94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1003E8DA-ABFE-954A-1107-E3EA6661F222}"/>
                    </a:ext>
                  </a:extLst>
                </p14:cNvPr>
                <p14:cNvContentPartPr/>
                <p14:nvPr/>
              </p14:nvContentPartPr>
              <p14:xfrm>
                <a:off x="1980857" y="2341676"/>
                <a:ext cx="118080" cy="111240"/>
              </p14:xfrm>
            </p:contentPart>
          </mc:Choice>
          <mc:Fallback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1003E8DA-ABFE-954A-1107-E3EA6661F22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974737" y="2335556"/>
                  <a:ext cx="1303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A16077A4-1199-E244-5299-D0F4077C58CE}"/>
              </a:ext>
            </a:extLst>
          </p:cNvPr>
          <p:cNvGrpSpPr/>
          <p:nvPr/>
        </p:nvGrpSpPr>
        <p:grpSpPr>
          <a:xfrm>
            <a:off x="2187919" y="2773656"/>
            <a:ext cx="1377000" cy="275400"/>
            <a:chOff x="2124857" y="2185076"/>
            <a:chExt cx="13770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E3655DC7-2935-73E1-58E1-06D72ED7D9BE}"/>
                    </a:ext>
                  </a:extLst>
                </p14:cNvPr>
                <p14:cNvContentPartPr/>
                <p14:nvPr/>
              </p14:nvContentPartPr>
              <p14:xfrm>
                <a:off x="2124857" y="2185076"/>
                <a:ext cx="157320" cy="275400"/>
              </p14:xfrm>
            </p:contentPart>
          </mc:Choice>
          <mc:Fallback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E3655DC7-2935-73E1-58E1-06D72ED7D9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118737" y="2178956"/>
                  <a:ext cx="169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B60C9160-3EE5-BBBA-6687-0B838F82F546}"/>
                    </a:ext>
                  </a:extLst>
                </p14:cNvPr>
                <p14:cNvContentPartPr/>
                <p14:nvPr/>
              </p14:nvContentPartPr>
              <p14:xfrm>
                <a:off x="2173457" y="2318996"/>
                <a:ext cx="90000" cy="108720"/>
              </p14:xfrm>
            </p:contentPart>
          </mc:Choice>
          <mc:Fallback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B60C9160-3EE5-BBBA-6687-0B838F82F54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67337" y="2312876"/>
                  <a:ext cx="102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49877954-B22E-3FF7-F75B-1075E9F7E2FB}"/>
                    </a:ext>
                  </a:extLst>
                </p14:cNvPr>
                <p14:cNvContentPartPr/>
                <p14:nvPr/>
              </p14:nvContentPartPr>
              <p14:xfrm>
                <a:off x="2311697" y="2308916"/>
                <a:ext cx="149760" cy="113400"/>
              </p14:xfrm>
            </p:contentPart>
          </mc:Choice>
          <mc:Fallback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49877954-B22E-3FF7-F75B-1075E9F7E2F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305577" y="2302796"/>
                  <a:ext cx="162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5543D9C8-18D6-16B4-FE28-C969724C89B1}"/>
                    </a:ext>
                  </a:extLst>
                </p14:cNvPr>
                <p14:cNvContentPartPr/>
                <p14:nvPr/>
              </p14:nvContentPartPr>
              <p14:xfrm>
                <a:off x="2471897" y="2330156"/>
                <a:ext cx="111600" cy="73800"/>
              </p14:xfrm>
            </p:contentPart>
          </mc:Choice>
          <mc:Fallback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5543D9C8-18D6-16B4-FE28-C969724C89B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65777" y="2324036"/>
                  <a:ext cx="123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8822EBB0-9042-A6E3-FEAE-698DF5DC4785}"/>
                    </a:ext>
                  </a:extLst>
                </p14:cNvPr>
                <p14:cNvContentPartPr/>
                <p14:nvPr/>
              </p14:nvContentPartPr>
              <p14:xfrm>
                <a:off x="2616257" y="2318996"/>
                <a:ext cx="144360" cy="5400"/>
              </p14:xfrm>
            </p:contentPart>
          </mc:Choice>
          <mc:Fallback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8822EBB0-9042-A6E3-FEAE-698DF5DC478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10137" y="2312876"/>
                  <a:ext cx="156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6C3B79F4-E838-20C7-1237-644B1DD3D2A2}"/>
                    </a:ext>
                  </a:extLst>
                </p14:cNvPr>
                <p14:cNvContentPartPr/>
                <p14:nvPr/>
              </p14:nvContentPartPr>
              <p14:xfrm>
                <a:off x="2676017" y="2281196"/>
                <a:ext cx="41400" cy="164160"/>
              </p14:xfrm>
            </p:contentPart>
          </mc:Choice>
          <mc:Fallback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6C3B79F4-E838-20C7-1237-644B1DD3D2A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69897" y="2275076"/>
                  <a:ext cx="53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0B0A17B0-CB9C-CF88-AD5F-996780E7A30D}"/>
                    </a:ext>
                  </a:extLst>
                </p14:cNvPr>
                <p14:cNvContentPartPr/>
                <p14:nvPr/>
              </p14:nvContentPartPr>
              <p14:xfrm>
                <a:off x="2763857" y="2338436"/>
                <a:ext cx="215280" cy="99360"/>
              </p14:xfrm>
            </p:contentPart>
          </mc:Choice>
          <mc:Fallback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0B0A17B0-CB9C-CF88-AD5F-996780E7A30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57737" y="2332316"/>
                  <a:ext cx="22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2CDD8286-06DF-1C6E-C32A-9467499EB819}"/>
                    </a:ext>
                  </a:extLst>
                </p14:cNvPr>
                <p14:cNvContentPartPr/>
                <p14:nvPr/>
              </p14:nvContentPartPr>
              <p14:xfrm>
                <a:off x="2985977" y="2318996"/>
                <a:ext cx="166680" cy="93960"/>
              </p14:xfrm>
            </p:contentPart>
          </mc:Choice>
          <mc:Fallback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2CDD8286-06DF-1C6E-C32A-9467499EB81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79857" y="2312876"/>
                  <a:ext cx="178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328046C0-C201-19EB-BF04-1863EBDCDECF}"/>
                    </a:ext>
                  </a:extLst>
                </p14:cNvPr>
                <p14:cNvContentPartPr/>
                <p14:nvPr/>
              </p14:nvContentPartPr>
              <p14:xfrm>
                <a:off x="3305657" y="2295596"/>
                <a:ext cx="196200" cy="147600"/>
              </p14:xfrm>
            </p:contentPart>
          </mc:Choice>
          <mc:Fallback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328046C0-C201-19EB-BF04-1863EBDCDEC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299537" y="2289476"/>
                  <a:ext cx="208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23C76323-D1D1-0960-5C59-5EF1A53C3D52}"/>
              </a:ext>
            </a:extLst>
          </p:cNvPr>
          <p:cNvGrpSpPr/>
          <p:nvPr/>
        </p:nvGrpSpPr>
        <p:grpSpPr>
          <a:xfrm>
            <a:off x="3789919" y="2762496"/>
            <a:ext cx="1711080" cy="276480"/>
            <a:chOff x="3726857" y="2173916"/>
            <a:chExt cx="171108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796CA70C-6A43-FDA1-DBFF-86141051E2FD}"/>
                    </a:ext>
                  </a:extLst>
                </p14:cNvPr>
                <p14:cNvContentPartPr/>
                <p14:nvPr/>
              </p14:nvContentPartPr>
              <p14:xfrm>
                <a:off x="3750257" y="2202716"/>
                <a:ext cx="15480" cy="227520"/>
              </p14:xfrm>
            </p:contentPart>
          </mc:Choice>
          <mc:Fallback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796CA70C-6A43-FDA1-DBFF-86141051E2F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44137" y="2196596"/>
                  <a:ext cx="27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F21F8AA4-E0A8-88C2-AF0D-F39FBD2C692F}"/>
                    </a:ext>
                  </a:extLst>
                </p14:cNvPr>
                <p14:cNvContentPartPr/>
                <p14:nvPr/>
              </p14:nvContentPartPr>
              <p14:xfrm>
                <a:off x="3726857" y="2270756"/>
                <a:ext cx="166320" cy="73440"/>
              </p14:xfrm>
            </p:contentPart>
          </mc:Choice>
          <mc:Fallback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F21F8AA4-E0A8-88C2-AF0D-F39FBD2C692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20737" y="2264636"/>
                  <a:ext cx="17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5007D1F4-0AD3-BB2C-8B69-B1CAF028ED09}"/>
                    </a:ext>
                  </a:extLst>
                </p14:cNvPr>
                <p14:cNvContentPartPr/>
                <p14:nvPr/>
              </p14:nvContentPartPr>
              <p14:xfrm>
                <a:off x="3759617" y="2331596"/>
                <a:ext cx="144360" cy="68400"/>
              </p14:xfrm>
            </p:contentPart>
          </mc:Choice>
          <mc:Fallback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5007D1F4-0AD3-BB2C-8B69-B1CAF028ED0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753497" y="2325476"/>
                  <a:ext cx="156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C5E7CBA9-DDEF-7F9A-5BEB-B92065604830}"/>
                    </a:ext>
                  </a:extLst>
                </p14:cNvPr>
                <p14:cNvContentPartPr/>
                <p14:nvPr/>
              </p14:nvContentPartPr>
              <p14:xfrm>
                <a:off x="3894257" y="2250956"/>
                <a:ext cx="97560" cy="28080"/>
              </p14:xfrm>
            </p:contentPart>
          </mc:Choice>
          <mc:Fallback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C5E7CBA9-DDEF-7F9A-5BEB-B9206560483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888137" y="2244836"/>
                  <a:ext cx="10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2F8AA656-361A-F027-2A2D-06F8BF6B36DC}"/>
                    </a:ext>
                  </a:extLst>
                </p14:cNvPr>
                <p14:cNvContentPartPr/>
                <p14:nvPr/>
              </p14:nvContentPartPr>
              <p14:xfrm>
                <a:off x="3897857" y="2288756"/>
                <a:ext cx="24480" cy="156600"/>
              </p14:xfrm>
            </p:contentPart>
          </mc:Choice>
          <mc:Fallback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2F8AA656-361A-F027-2A2D-06F8BF6B36D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891737" y="2282636"/>
                  <a:ext cx="36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E62F16A1-5AA6-E368-A5D2-2265538B6B21}"/>
                    </a:ext>
                  </a:extLst>
                </p14:cNvPr>
                <p14:cNvContentPartPr/>
                <p14:nvPr/>
              </p14:nvContentPartPr>
              <p14:xfrm>
                <a:off x="3935297" y="2339156"/>
                <a:ext cx="153720" cy="73440"/>
              </p14:xfrm>
            </p:contentPart>
          </mc:Choice>
          <mc:Fallback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E62F16A1-5AA6-E368-A5D2-2265538B6B2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929177" y="2333036"/>
                  <a:ext cx="165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F23C2BEA-6E29-87C6-67AE-005DF1C3E78B}"/>
                    </a:ext>
                  </a:extLst>
                </p14:cNvPr>
                <p14:cNvContentPartPr/>
                <p14:nvPr/>
              </p14:nvContentPartPr>
              <p14:xfrm>
                <a:off x="4094057" y="2173916"/>
                <a:ext cx="161280" cy="276480"/>
              </p14:xfrm>
            </p:contentPart>
          </mc:Choice>
          <mc:Fallback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F23C2BEA-6E29-87C6-67AE-005DF1C3E78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87937" y="2167796"/>
                  <a:ext cx="173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7D5C5799-6FB7-237C-E26D-8F15F975FEFB}"/>
                    </a:ext>
                  </a:extLst>
                </p14:cNvPr>
                <p14:cNvContentPartPr/>
                <p14:nvPr/>
              </p14:nvContentPartPr>
              <p14:xfrm>
                <a:off x="4339577" y="2248436"/>
                <a:ext cx="154800" cy="201600"/>
              </p14:xfrm>
            </p:contentPart>
          </mc:Choice>
          <mc:Fallback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7D5C5799-6FB7-237C-E26D-8F15F975FEF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333457" y="2242316"/>
                  <a:ext cx="167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6B4F36B7-BE52-9C54-4022-C182D1B44234}"/>
                    </a:ext>
                  </a:extLst>
                </p14:cNvPr>
                <p14:cNvContentPartPr/>
                <p14:nvPr/>
              </p14:nvContentPartPr>
              <p14:xfrm>
                <a:off x="4351817" y="2321516"/>
                <a:ext cx="60120" cy="78480"/>
              </p14:xfrm>
            </p:contentPart>
          </mc:Choice>
          <mc:Fallback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6B4F36B7-BE52-9C54-4022-C182D1B4423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345697" y="2315396"/>
                  <a:ext cx="7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95988A4E-C49A-784D-62F9-09DECFBEF95C}"/>
                    </a:ext>
                  </a:extLst>
                </p14:cNvPr>
                <p14:cNvContentPartPr/>
                <p14:nvPr/>
              </p14:nvContentPartPr>
              <p14:xfrm>
                <a:off x="4475297" y="2291276"/>
                <a:ext cx="159120" cy="123840"/>
              </p14:xfrm>
            </p:contentPart>
          </mc:Choice>
          <mc:Fallback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95988A4E-C49A-784D-62F9-09DECFBEF95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69177" y="2285156"/>
                  <a:ext cx="171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51711795-9408-4CC3-D193-409EC98F3A42}"/>
                    </a:ext>
                  </a:extLst>
                </p14:cNvPr>
                <p14:cNvContentPartPr/>
                <p14:nvPr/>
              </p14:nvContentPartPr>
              <p14:xfrm>
                <a:off x="4711457" y="2309996"/>
                <a:ext cx="87840" cy="81360"/>
              </p14:xfrm>
            </p:contentPart>
          </mc:Choice>
          <mc:Fallback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51711795-9408-4CC3-D193-409EC98F3A4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05337" y="2303876"/>
                  <a:ext cx="100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3442D739-3238-22F6-EED4-02E548C6B128}"/>
                    </a:ext>
                  </a:extLst>
                </p14:cNvPr>
                <p14:cNvContentPartPr/>
                <p14:nvPr/>
              </p14:nvContentPartPr>
              <p14:xfrm>
                <a:off x="4811537" y="2283716"/>
                <a:ext cx="146160" cy="7920"/>
              </p14:xfrm>
            </p:contentPart>
          </mc:Choice>
          <mc:Fallback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3442D739-3238-22F6-EED4-02E548C6B12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05417" y="2277596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1558DA77-99CB-AEF0-8718-68B6A04F9418}"/>
                    </a:ext>
                  </a:extLst>
                </p14:cNvPr>
                <p14:cNvContentPartPr/>
                <p14:nvPr/>
              </p14:nvContentPartPr>
              <p14:xfrm>
                <a:off x="4891817" y="2215316"/>
                <a:ext cx="36000" cy="184320"/>
              </p14:xfrm>
            </p:contentPart>
          </mc:Choice>
          <mc:Fallback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1558DA77-99CB-AEF0-8718-68B6A04F941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885697" y="2209196"/>
                  <a:ext cx="48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E29ED11A-3992-DF98-E3E1-D30A269542F7}"/>
                    </a:ext>
                  </a:extLst>
                </p14:cNvPr>
                <p14:cNvContentPartPr/>
                <p14:nvPr/>
              </p14:nvContentPartPr>
              <p14:xfrm>
                <a:off x="4974257" y="2295956"/>
                <a:ext cx="276840" cy="104040"/>
              </p14:xfrm>
            </p:contentPart>
          </mc:Choice>
          <mc:Fallback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E29ED11A-3992-DF98-E3E1-D30A269542F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968137" y="2289836"/>
                  <a:ext cx="289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5FFA9D6A-C554-EE82-694E-745D74875706}"/>
                    </a:ext>
                  </a:extLst>
                </p14:cNvPr>
                <p14:cNvContentPartPr/>
                <p14:nvPr/>
              </p14:nvContentPartPr>
              <p14:xfrm>
                <a:off x="5229137" y="2283716"/>
                <a:ext cx="208800" cy="131400"/>
              </p14:xfrm>
            </p:contentPart>
          </mc:Choice>
          <mc:Fallback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5FFA9D6A-C554-EE82-694E-745D7487570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23017" y="2277596"/>
                  <a:ext cx="2210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C47785D1-B39F-C31A-B6D2-9FF01AC8394D}"/>
              </a:ext>
            </a:extLst>
          </p:cNvPr>
          <p:cNvGrpSpPr/>
          <p:nvPr/>
        </p:nvGrpSpPr>
        <p:grpSpPr>
          <a:xfrm>
            <a:off x="5698999" y="2807136"/>
            <a:ext cx="760320" cy="221760"/>
            <a:chOff x="5635937" y="2218556"/>
            <a:chExt cx="76032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0441464D-FF25-154C-EC6C-C08AF59DDB57}"/>
                    </a:ext>
                  </a:extLst>
                </p14:cNvPr>
                <p14:cNvContentPartPr/>
                <p14:nvPr/>
              </p14:nvContentPartPr>
              <p14:xfrm>
                <a:off x="5685977" y="2343476"/>
                <a:ext cx="160920" cy="6480"/>
              </p14:xfrm>
            </p:contentPart>
          </mc:Choice>
          <mc:Fallback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0441464D-FF25-154C-EC6C-C08AF59DDB5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79857" y="2337356"/>
                  <a:ext cx="173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E7721C82-2AAA-BD78-C9F1-3E300BC9B20E}"/>
                    </a:ext>
                  </a:extLst>
                </p14:cNvPr>
                <p14:cNvContentPartPr/>
                <p14:nvPr/>
              </p14:nvContentPartPr>
              <p14:xfrm>
                <a:off x="5635937" y="2232956"/>
                <a:ext cx="175680" cy="181800"/>
              </p14:xfrm>
            </p:contentPart>
          </mc:Choice>
          <mc:Fallback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E7721C82-2AAA-BD78-C9F1-3E300BC9B20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29817" y="2226836"/>
                  <a:ext cx="187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E8EC384F-AE50-A192-63F0-61253AAF3DFD}"/>
                    </a:ext>
                  </a:extLst>
                </p14:cNvPr>
                <p14:cNvContentPartPr/>
                <p14:nvPr/>
              </p14:nvContentPartPr>
              <p14:xfrm>
                <a:off x="5921417" y="2218556"/>
                <a:ext cx="267480" cy="221760"/>
              </p14:xfrm>
            </p:contentPart>
          </mc:Choice>
          <mc:Fallback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E8EC384F-AE50-A192-63F0-61253AAF3DF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915297" y="2212436"/>
                  <a:ext cx="279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1FF6CC0D-1CFE-FFCE-1D77-035786BBBD6B}"/>
                    </a:ext>
                  </a:extLst>
                </p14:cNvPr>
                <p14:cNvContentPartPr/>
                <p14:nvPr/>
              </p14:nvContentPartPr>
              <p14:xfrm>
                <a:off x="6211937" y="2308916"/>
                <a:ext cx="184320" cy="106200"/>
              </p14:xfrm>
            </p:contentPart>
          </mc:Choice>
          <mc:Fallback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1FF6CC0D-1CFE-FFCE-1D77-035786BBBD6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05817" y="2302796"/>
                  <a:ext cx="19656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DCB79907-5C78-AECD-5F06-5C3D2B3BBF79}"/>
                  </a:ext>
                </a:extLst>
              </p14:cNvPr>
              <p14:cNvContentPartPr/>
              <p14:nvPr/>
            </p14:nvContentPartPr>
            <p14:xfrm>
              <a:off x="6430879" y="2874816"/>
              <a:ext cx="112320" cy="121320"/>
            </p14:xfrm>
          </p:contentPart>
        </mc:Choice>
        <mc:Fallback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DCB79907-5C78-AECD-5F06-5C3D2B3BBF7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424759" y="2868696"/>
                <a:ext cx="124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192" name="Ink 1191">
                <a:extLst>
                  <a:ext uri="{FF2B5EF4-FFF2-40B4-BE49-F238E27FC236}">
                    <a16:creationId xmlns:a16="http://schemas.microsoft.com/office/drawing/2014/main" id="{9FD7324D-11D4-A0EB-AFA7-5485F1F38C2E}"/>
                  </a:ext>
                </a:extLst>
              </p14:cNvPr>
              <p14:cNvContentPartPr/>
              <p14:nvPr/>
            </p14:nvContentPartPr>
            <p14:xfrm>
              <a:off x="6444199" y="2847096"/>
              <a:ext cx="102960" cy="126360"/>
            </p14:xfrm>
          </p:contentPart>
        </mc:Choice>
        <mc:Fallback>
          <p:pic>
            <p:nvPicPr>
              <p:cNvPr id="1192" name="Ink 1191">
                <a:extLst>
                  <a:ext uri="{FF2B5EF4-FFF2-40B4-BE49-F238E27FC236}">
                    <a16:creationId xmlns:a16="http://schemas.microsoft.com/office/drawing/2014/main" id="{9FD7324D-11D4-A0EB-AFA7-5485F1F38C2E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438079" y="2840976"/>
                <a:ext cx="1152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193" name="Ink 1192">
                <a:extLst>
                  <a:ext uri="{FF2B5EF4-FFF2-40B4-BE49-F238E27FC236}">
                    <a16:creationId xmlns:a16="http://schemas.microsoft.com/office/drawing/2014/main" id="{FA1DD1FC-86CC-1140-9E83-919D117071FF}"/>
                  </a:ext>
                </a:extLst>
              </p14:cNvPr>
              <p14:cNvContentPartPr/>
              <p14:nvPr/>
            </p14:nvContentPartPr>
            <p14:xfrm>
              <a:off x="6612319" y="2937816"/>
              <a:ext cx="177840" cy="5400"/>
            </p14:xfrm>
          </p:contentPart>
        </mc:Choice>
        <mc:Fallback>
          <p:pic>
            <p:nvPicPr>
              <p:cNvPr id="1193" name="Ink 1192">
                <a:extLst>
                  <a:ext uri="{FF2B5EF4-FFF2-40B4-BE49-F238E27FC236}">
                    <a16:creationId xmlns:a16="http://schemas.microsoft.com/office/drawing/2014/main" id="{FA1DD1FC-86CC-1140-9E83-919D117071FF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606199" y="2931696"/>
                <a:ext cx="1900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1194" name="Ink 1193">
                <a:extLst>
                  <a:ext uri="{FF2B5EF4-FFF2-40B4-BE49-F238E27FC236}">
                    <a16:creationId xmlns:a16="http://schemas.microsoft.com/office/drawing/2014/main" id="{BF81D4A1-5E6B-2DCA-A4BC-E466A692492C}"/>
                  </a:ext>
                </a:extLst>
              </p14:cNvPr>
              <p14:cNvContentPartPr/>
              <p14:nvPr/>
            </p14:nvContentPartPr>
            <p14:xfrm>
              <a:off x="6845959" y="2778696"/>
              <a:ext cx="19080" cy="232560"/>
            </p14:xfrm>
          </p:contentPart>
        </mc:Choice>
        <mc:Fallback>
          <p:pic>
            <p:nvPicPr>
              <p:cNvPr id="1194" name="Ink 1193">
                <a:extLst>
                  <a:ext uri="{FF2B5EF4-FFF2-40B4-BE49-F238E27FC236}">
                    <a16:creationId xmlns:a16="http://schemas.microsoft.com/office/drawing/2014/main" id="{BF81D4A1-5E6B-2DCA-A4BC-E466A692492C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839839" y="2772576"/>
                <a:ext cx="313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1195" name="Ink 1194">
                <a:extLst>
                  <a:ext uri="{FF2B5EF4-FFF2-40B4-BE49-F238E27FC236}">
                    <a16:creationId xmlns:a16="http://schemas.microsoft.com/office/drawing/2014/main" id="{6B7A3020-C8EB-1BA1-6915-F9473AB27C7C}"/>
                  </a:ext>
                </a:extLst>
              </p14:cNvPr>
              <p14:cNvContentPartPr/>
              <p14:nvPr/>
            </p14:nvContentPartPr>
            <p14:xfrm>
              <a:off x="6840199" y="2910096"/>
              <a:ext cx="140400" cy="360"/>
            </p14:xfrm>
          </p:contentPart>
        </mc:Choice>
        <mc:Fallback>
          <p:pic>
            <p:nvPicPr>
              <p:cNvPr id="1195" name="Ink 1194">
                <a:extLst>
                  <a:ext uri="{FF2B5EF4-FFF2-40B4-BE49-F238E27FC236}">
                    <a16:creationId xmlns:a16="http://schemas.microsoft.com/office/drawing/2014/main" id="{6B7A3020-C8EB-1BA1-6915-F9473AB27C7C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834079" y="2903976"/>
                <a:ext cx="152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196" name="Ink 1195">
                <a:extLst>
                  <a:ext uri="{FF2B5EF4-FFF2-40B4-BE49-F238E27FC236}">
                    <a16:creationId xmlns:a16="http://schemas.microsoft.com/office/drawing/2014/main" id="{11F88477-BB5E-1929-C704-2D1B0CAB30B3}"/>
                  </a:ext>
                </a:extLst>
              </p14:cNvPr>
              <p14:cNvContentPartPr/>
              <p14:nvPr/>
            </p14:nvContentPartPr>
            <p14:xfrm>
              <a:off x="6984199" y="2803896"/>
              <a:ext cx="2160" cy="176760"/>
            </p14:xfrm>
          </p:contentPart>
        </mc:Choice>
        <mc:Fallback>
          <p:pic>
            <p:nvPicPr>
              <p:cNvPr id="1196" name="Ink 1195">
                <a:extLst>
                  <a:ext uri="{FF2B5EF4-FFF2-40B4-BE49-F238E27FC236}">
                    <a16:creationId xmlns:a16="http://schemas.microsoft.com/office/drawing/2014/main" id="{11F88477-BB5E-1929-C704-2D1B0CAB30B3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978079" y="2797776"/>
                <a:ext cx="14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197" name="Ink 1196">
                <a:extLst>
                  <a:ext uri="{FF2B5EF4-FFF2-40B4-BE49-F238E27FC236}">
                    <a16:creationId xmlns:a16="http://schemas.microsoft.com/office/drawing/2014/main" id="{B87C37DD-31CD-1220-0EEE-0F0A14EE5BE7}"/>
                  </a:ext>
                </a:extLst>
              </p14:cNvPr>
              <p14:cNvContentPartPr/>
              <p14:nvPr/>
            </p14:nvContentPartPr>
            <p14:xfrm>
              <a:off x="6984199" y="2896416"/>
              <a:ext cx="220680" cy="94680"/>
            </p14:xfrm>
          </p:contentPart>
        </mc:Choice>
        <mc:Fallback>
          <p:pic>
            <p:nvPicPr>
              <p:cNvPr id="1197" name="Ink 1196">
                <a:extLst>
                  <a:ext uri="{FF2B5EF4-FFF2-40B4-BE49-F238E27FC236}">
                    <a16:creationId xmlns:a16="http://schemas.microsoft.com/office/drawing/2014/main" id="{B87C37DD-31CD-1220-0EEE-0F0A14EE5BE7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978079" y="2890296"/>
                <a:ext cx="232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1198" name="Ink 1197">
                <a:extLst>
                  <a:ext uri="{FF2B5EF4-FFF2-40B4-BE49-F238E27FC236}">
                    <a16:creationId xmlns:a16="http://schemas.microsoft.com/office/drawing/2014/main" id="{CB5787D3-C748-0BFF-51A1-E0EB368ADEE5}"/>
                  </a:ext>
                </a:extLst>
              </p14:cNvPr>
              <p14:cNvContentPartPr/>
              <p14:nvPr/>
            </p14:nvContentPartPr>
            <p14:xfrm>
              <a:off x="7195519" y="2897496"/>
              <a:ext cx="153000" cy="79200"/>
            </p14:xfrm>
          </p:contentPart>
        </mc:Choice>
        <mc:Fallback>
          <p:pic>
            <p:nvPicPr>
              <p:cNvPr id="1198" name="Ink 1197">
                <a:extLst>
                  <a:ext uri="{FF2B5EF4-FFF2-40B4-BE49-F238E27FC236}">
                    <a16:creationId xmlns:a16="http://schemas.microsoft.com/office/drawing/2014/main" id="{CB5787D3-C748-0BFF-51A1-E0EB368ADEE5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189399" y="2891376"/>
                <a:ext cx="1652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199" name="Ink 1198">
                <a:extLst>
                  <a:ext uri="{FF2B5EF4-FFF2-40B4-BE49-F238E27FC236}">
                    <a16:creationId xmlns:a16="http://schemas.microsoft.com/office/drawing/2014/main" id="{FE606CB9-61E4-11E8-B648-C349435517A6}"/>
                  </a:ext>
                </a:extLst>
              </p14:cNvPr>
              <p14:cNvContentPartPr/>
              <p14:nvPr/>
            </p14:nvContentPartPr>
            <p14:xfrm>
              <a:off x="7406479" y="2864736"/>
              <a:ext cx="17280" cy="330840"/>
            </p14:xfrm>
          </p:contentPart>
        </mc:Choice>
        <mc:Fallback>
          <p:pic>
            <p:nvPicPr>
              <p:cNvPr id="1199" name="Ink 1198">
                <a:extLst>
                  <a:ext uri="{FF2B5EF4-FFF2-40B4-BE49-F238E27FC236}">
                    <a16:creationId xmlns:a16="http://schemas.microsoft.com/office/drawing/2014/main" id="{FE606CB9-61E4-11E8-B648-C349435517A6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400359" y="2858616"/>
                <a:ext cx="29520" cy="34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7A514CC1-AB72-2B4E-E0FD-5C62FD354B2B}"/>
              </a:ext>
            </a:extLst>
          </p:cNvPr>
          <p:cNvGrpSpPr/>
          <p:nvPr/>
        </p:nvGrpSpPr>
        <p:grpSpPr>
          <a:xfrm>
            <a:off x="1476559" y="3544983"/>
            <a:ext cx="704520" cy="318960"/>
            <a:chOff x="1394417" y="2147276"/>
            <a:chExt cx="70452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307" name="Ink 1306">
                  <a:extLst>
                    <a:ext uri="{FF2B5EF4-FFF2-40B4-BE49-F238E27FC236}">
                      <a16:creationId xmlns:a16="http://schemas.microsoft.com/office/drawing/2014/main" id="{77BDF4D9-841A-A26D-387C-EEA8C20237BF}"/>
                    </a:ext>
                  </a:extLst>
                </p14:cNvPr>
                <p14:cNvContentPartPr/>
                <p14:nvPr/>
              </p14:nvContentPartPr>
              <p14:xfrm>
                <a:off x="1435457" y="2147276"/>
                <a:ext cx="145800" cy="83160"/>
              </p14:xfrm>
            </p:contentPart>
          </mc:Choice>
          <mc:Fallback>
            <p:pic>
              <p:nvPicPr>
                <p:cNvPr id="1307" name="Ink 1306">
                  <a:extLst>
                    <a:ext uri="{FF2B5EF4-FFF2-40B4-BE49-F238E27FC236}">
                      <a16:creationId xmlns:a16="http://schemas.microsoft.com/office/drawing/2014/main" id="{77BDF4D9-841A-A26D-387C-EEA8C20237B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29337" y="2141156"/>
                  <a:ext cx="158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C3036539-850B-15CB-9CB8-4431C8EF4C41}"/>
                    </a:ext>
                  </a:extLst>
                </p14:cNvPr>
                <p14:cNvContentPartPr/>
                <p14:nvPr/>
              </p14:nvContentPartPr>
              <p14:xfrm>
                <a:off x="1410977" y="2230436"/>
                <a:ext cx="132840" cy="235800"/>
              </p14:xfrm>
            </p:contentPart>
          </mc:Choice>
          <mc:Fallback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C3036539-850B-15CB-9CB8-4431C8EF4C4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04857" y="2224316"/>
                  <a:ext cx="145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309" name="Ink 1308">
                  <a:extLst>
                    <a:ext uri="{FF2B5EF4-FFF2-40B4-BE49-F238E27FC236}">
                      <a16:creationId xmlns:a16="http://schemas.microsoft.com/office/drawing/2014/main" id="{BC9ABE68-D37E-83DC-47A8-26DD1484108F}"/>
                    </a:ext>
                  </a:extLst>
                </p14:cNvPr>
                <p14:cNvContentPartPr/>
                <p14:nvPr/>
              </p14:nvContentPartPr>
              <p14:xfrm>
                <a:off x="1394417" y="2364356"/>
                <a:ext cx="127440" cy="360"/>
              </p14:xfrm>
            </p:contentPart>
          </mc:Choice>
          <mc:Fallback>
            <p:pic>
              <p:nvPicPr>
                <p:cNvPr id="1309" name="Ink 1308">
                  <a:extLst>
                    <a:ext uri="{FF2B5EF4-FFF2-40B4-BE49-F238E27FC236}">
                      <a16:creationId xmlns:a16="http://schemas.microsoft.com/office/drawing/2014/main" id="{BC9ABE68-D37E-83DC-47A8-26DD1484108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88297" y="2358236"/>
                  <a:ext cx="139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10BFA16A-F631-F59A-1F35-8ABED8AC4122}"/>
                    </a:ext>
                  </a:extLst>
                </p14:cNvPr>
                <p14:cNvContentPartPr/>
                <p14:nvPr/>
              </p14:nvContentPartPr>
              <p14:xfrm>
                <a:off x="1558217" y="2227916"/>
                <a:ext cx="12240" cy="214560"/>
              </p14:xfrm>
            </p:contentPart>
          </mc:Choice>
          <mc:Fallback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10BFA16A-F631-F59A-1F35-8ABED8AC412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52097" y="2221796"/>
                  <a:ext cx="24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AC17C851-FE2E-98EB-8A27-4EDF32731756}"/>
                    </a:ext>
                  </a:extLst>
                </p14:cNvPr>
                <p14:cNvContentPartPr/>
                <p14:nvPr/>
              </p14:nvContentPartPr>
              <p14:xfrm>
                <a:off x="1577297" y="2288756"/>
                <a:ext cx="132840" cy="5400"/>
              </p14:xfrm>
            </p:contentPart>
          </mc:Choice>
          <mc:Fallback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AC17C851-FE2E-98EB-8A27-4EDF3273175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71177" y="2282636"/>
                  <a:ext cx="145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C2C7A0F6-D034-751A-26E2-76631558A87E}"/>
                    </a:ext>
                  </a:extLst>
                </p14:cNvPr>
                <p14:cNvContentPartPr/>
                <p14:nvPr/>
              </p14:nvContentPartPr>
              <p14:xfrm>
                <a:off x="1618337" y="2245916"/>
                <a:ext cx="7920" cy="194400"/>
              </p14:xfrm>
            </p:contentPart>
          </mc:Choice>
          <mc:Fallback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C2C7A0F6-D034-751A-26E2-76631558A87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12217" y="2239796"/>
                  <a:ext cx="20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AC14F610-6BD4-5134-8455-478221D433C8}"/>
                    </a:ext>
                  </a:extLst>
                </p14:cNvPr>
                <p14:cNvContentPartPr/>
                <p14:nvPr/>
              </p14:nvContentPartPr>
              <p14:xfrm>
                <a:off x="1663337" y="2306036"/>
                <a:ext cx="157320" cy="126720"/>
              </p14:xfrm>
            </p:contentPart>
          </mc:Choice>
          <mc:Fallback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AC14F610-6BD4-5134-8455-478221D433C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657217" y="2299916"/>
                  <a:ext cx="169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8BCFE292-006A-A88B-4F93-8B66BD02BCD2}"/>
                    </a:ext>
                  </a:extLst>
                </p14:cNvPr>
                <p14:cNvContentPartPr/>
                <p14:nvPr/>
              </p14:nvContentPartPr>
              <p14:xfrm>
                <a:off x="1857737" y="2329076"/>
                <a:ext cx="82440" cy="123120"/>
              </p14:xfrm>
            </p:contentPart>
          </mc:Choice>
          <mc:Fallback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8BCFE292-006A-A88B-4F93-8B66BD02BCD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51617" y="2322956"/>
                  <a:ext cx="94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315" name="Ink 1314">
                  <a:extLst>
                    <a:ext uri="{FF2B5EF4-FFF2-40B4-BE49-F238E27FC236}">
                      <a16:creationId xmlns:a16="http://schemas.microsoft.com/office/drawing/2014/main" id="{E116980B-86F8-DB56-5579-461723B86B0E}"/>
                    </a:ext>
                  </a:extLst>
                </p14:cNvPr>
                <p14:cNvContentPartPr/>
                <p14:nvPr/>
              </p14:nvContentPartPr>
              <p14:xfrm>
                <a:off x="1980857" y="2341676"/>
                <a:ext cx="118080" cy="111240"/>
              </p14:xfrm>
            </p:contentPart>
          </mc:Choice>
          <mc:Fallback>
            <p:pic>
              <p:nvPicPr>
                <p:cNvPr id="1315" name="Ink 1314">
                  <a:extLst>
                    <a:ext uri="{FF2B5EF4-FFF2-40B4-BE49-F238E27FC236}">
                      <a16:creationId xmlns:a16="http://schemas.microsoft.com/office/drawing/2014/main" id="{E116980B-86F8-DB56-5579-461723B86B0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974737" y="2335556"/>
                  <a:ext cx="1303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6" name="Group 1315">
            <a:extLst>
              <a:ext uri="{FF2B5EF4-FFF2-40B4-BE49-F238E27FC236}">
                <a16:creationId xmlns:a16="http://schemas.microsoft.com/office/drawing/2014/main" id="{B2722390-053F-50A4-C674-BEF981823D74}"/>
              </a:ext>
            </a:extLst>
          </p:cNvPr>
          <p:cNvGrpSpPr/>
          <p:nvPr/>
        </p:nvGrpSpPr>
        <p:grpSpPr>
          <a:xfrm>
            <a:off x="2206999" y="3582783"/>
            <a:ext cx="1027800" cy="275400"/>
            <a:chOff x="2124857" y="2185076"/>
            <a:chExt cx="10278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317" name="Ink 1316">
                  <a:extLst>
                    <a:ext uri="{FF2B5EF4-FFF2-40B4-BE49-F238E27FC236}">
                      <a16:creationId xmlns:a16="http://schemas.microsoft.com/office/drawing/2014/main" id="{D762FD83-AC5A-7948-4B05-F6EAC0107C50}"/>
                    </a:ext>
                  </a:extLst>
                </p14:cNvPr>
                <p14:cNvContentPartPr/>
                <p14:nvPr/>
              </p14:nvContentPartPr>
              <p14:xfrm>
                <a:off x="2124857" y="2185076"/>
                <a:ext cx="157320" cy="275400"/>
              </p14:xfrm>
            </p:contentPart>
          </mc:Choice>
          <mc:Fallback>
            <p:pic>
              <p:nvPicPr>
                <p:cNvPr id="1317" name="Ink 1316">
                  <a:extLst>
                    <a:ext uri="{FF2B5EF4-FFF2-40B4-BE49-F238E27FC236}">
                      <a16:creationId xmlns:a16="http://schemas.microsoft.com/office/drawing/2014/main" id="{D762FD83-AC5A-7948-4B05-F6EAC0107C5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118737" y="2178956"/>
                  <a:ext cx="169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FA1FE68E-6701-E32F-C36A-EC94CCE5526D}"/>
                    </a:ext>
                  </a:extLst>
                </p14:cNvPr>
                <p14:cNvContentPartPr/>
                <p14:nvPr/>
              </p14:nvContentPartPr>
              <p14:xfrm>
                <a:off x="2173457" y="2318996"/>
                <a:ext cx="90000" cy="108720"/>
              </p14:xfrm>
            </p:contentPart>
          </mc:Choice>
          <mc:Fallback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FA1FE68E-6701-E32F-C36A-EC94CCE5526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67337" y="2312876"/>
                  <a:ext cx="102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B5CEADAE-E991-8FFB-EDB6-35945B3EEE2A}"/>
                    </a:ext>
                  </a:extLst>
                </p14:cNvPr>
                <p14:cNvContentPartPr/>
                <p14:nvPr/>
              </p14:nvContentPartPr>
              <p14:xfrm>
                <a:off x="2311697" y="2308916"/>
                <a:ext cx="149760" cy="113400"/>
              </p14:xfrm>
            </p:contentPart>
          </mc:Choice>
          <mc:Fallback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B5CEADAE-E991-8FFB-EDB6-35945B3EEE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305577" y="2302796"/>
                  <a:ext cx="162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E584B6AE-09E8-0ABA-2203-20499C192E77}"/>
                    </a:ext>
                  </a:extLst>
                </p14:cNvPr>
                <p14:cNvContentPartPr/>
                <p14:nvPr/>
              </p14:nvContentPartPr>
              <p14:xfrm>
                <a:off x="2471897" y="2330156"/>
                <a:ext cx="111600" cy="73800"/>
              </p14:xfrm>
            </p:contentPart>
          </mc:Choice>
          <mc:Fallback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E584B6AE-09E8-0ABA-2203-20499C192E7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65777" y="2324036"/>
                  <a:ext cx="123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54E18CE5-64D9-AB1F-2CF8-358EFCCAED49}"/>
                    </a:ext>
                  </a:extLst>
                </p14:cNvPr>
                <p14:cNvContentPartPr/>
                <p14:nvPr/>
              </p14:nvContentPartPr>
              <p14:xfrm>
                <a:off x="2616257" y="2318996"/>
                <a:ext cx="144360" cy="5400"/>
              </p14:xfrm>
            </p:contentPart>
          </mc:Choice>
          <mc:Fallback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54E18CE5-64D9-AB1F-2CF8-358EFCCAED4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10137" y="2312876"/>
                  <a:ext cx="156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322" name="Ink 1321">
                  <a:extLst>
                    <a:ext uri="{FF2B5EF4-FFF2-40B4-BE49-F238E27FC236}">
                      <a16:creationId xmlns:a16="http://schemas.microsoft.com/office/drawing/2014/main" id="{EF038A3E-40B4-5996-6F9B-9B03D2A4C2CA}"/>
                    </a:ext>
                  </a:extLst>
                </p14:cNvPr>
                <p14:cNvContentPartPr/>
                <p14:nvPr/>
              </p14:nvContentPartPr>
              <p14:xfrm>
                <a:off x="2676017" y="2281196"/>
                <a:ext cx="41400" cy="164160"/>
              </p14:xfrm>
            </p:contentPart>
          </mc:Choice>
          <mc:Fallback>
            <p:pic>
              <p:nvPicPr>
                <p:cNvPr id="1322" name="Ink 1321">
                  <a:extLst>
                    <a:ext uri="{FF2B5EF4-FFF2-40B4-BE49-F238E27FC236}">
                      <a16:creationId xmlns:a16="http://schemas.microsoft.com/office/drawing/2014/main" id="{EF038A3E-40B4-5996-6F9B-9B03D2A4C2C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69897" y="2275076"/>
                  <a:ext cx="53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14345CA5-0F29-B933-1A1A-204AA67BCD99}"/>
                    </a:ext>
                  </a:extLst>
                </p14:cNvPr>
                <p14:cNvContentPartPr/>
                <p14:nvPr/>
              </p14:nvContentPartPr>
              <p14:xfrm>
                <a:off x="2763857" y="2338436"/>
                <a:ext cx="215280" cy="99360"/>
              </p14:xfrm>
            </p:contentPart>
          </mc:Choice>
          <mc:Fallback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14345CA5-0F29-B933-1A1A-204AA67BCD9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57737" y="2332316"/>
                  <a:ext cx="22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B6BDF5B0-2AC4-DEB2-DBFC-1CBA1C938DB0}"/>
                    </a:ext>
                  </a:extLst>
                </p14:cNvPr>
                <p14:cNvContentPartPr/>
                <p14:nvPr/>
              </p14:nvContentPartPr>
              <p14:xfrm>
                <a:off x="2985977" y="2318996"/>
                <a:ext cx="166680" cy="93960"/>
              </p14:xfrm>
            </p:contentPart>
          </mc:Choice>
          <mc:Fallback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B6BDF5B0-2AC4-DEB2-DBFC-1CBA1C938DB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79857" y="2312876"/>
                  <a:ext cx="1789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1D6EC1F6-FF1B-5FAB-FF4D-309473F15D86}"/>
              </a:ext>
            </a:extLst>
          </p:cNvPr>
          <p:cNvGrpSpPr/>
          <p:nvPr/>
        </p:nvGrpSpPr>
        <p:grpSpPr>
          <a:xfrm>
            <a:off x="3808999" y="3571623"/>
            <a:ext cx="1711080" cy="276480"/>
            <a:chOff x="3726857" y="2173916"/>
            <a:chExt cx="171108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A32E2114-7E4B-A517-3BFC-34021835B140}"/>
                    </a:ext>
                  </a:extLst>
                </p14:cNvPr>
                <p14:cNvContentPartPr/>
                <p14:nvPr/>
              </p14:nvContentPartPr>
              <p14:xfrm>
                <a:off x="3750257" y="2202716"/>
                <a:ext cx="15480" cy="227520"/>
              </p14:xfrm>
            </p:contentPart>
          </mc:Choice>
          <mc:Fallback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A32E2114-7E4B-A517-3BFC-34021835B14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44137" y="2196596"/>
                  <a:ext cx="27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E1006B1F-CEC3-B43F-394E-406D6596A688}"/>
                    </a:ext>
                  </a:extLst>
                </p14:cNvPr>
                <p14:cNvContentPartPr/>
                <p14:nvPr/>
              </p14:nvContentPartPr>
              <p14:xfrm>
                <a:off x="3726857" y="2270756"/>
                <a:ext cx="166320" cy="73440"/>
              </p14:xfrm>
            </p:contentPart>
          </mc:Choice>
          <mc:Fallback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E1006B1F-CEC3-B43F-394E-406D6596A68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20737" y="2264636"/>
                  <a:ext cx="17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C071A77F-69A6-C909-C3DF-71D8F19A1E96}"/>
                    </a:ext>
                  </a:extLst>
                </p14:cNvPr>
                <p14:cNvContentPartPr/>
                <p14:nvPr/>
              </p14:nvContentPartPr>
              <p14:xfrm>
                <a:off x="3759617" y="2331596"/>
                <a:ext cx="144360" cy="68400"/>
              </p14:xfrm>
            </p:contentPart>
          </mc:Choice>
          <mc:Fallback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C071A77F-69A6-C909-C3DF-71D8F19A1E9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753497" y="2325476"/>
                  <a:ext cx="156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0A613B98-7C10-C5B0-B075-706F7FFFDDB3}"/>
                    </a:ext>
                  </a:extLst>
                </p14:cNvPr>
                <p14:cNvContentPartPr/>
                <p14:nvPr/>
              </p14:nvContentPartPr>
              <p14:xfrm>
                <a:off x="3894257" y="2250956"/>
                <a:ext cx="97560" cy="28080"/>
              </p14:xfrm>
            </p:contentPart>
          </mc:Choice>
          <mc:Fallback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0A613B98-7C10-C5B0-B075-706F7FFFDD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888137" y="2244836"/>
                  <a:ext cx="10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167AF0AC-D6FF-2736-70E8-3F6C23886AC3}"/>
                    </a:ext>
                  </a:extLst>
                </p14:cNvPr>
                <p14:cNvContentPartPr/>
                <p14:nvPr/>
              </p14:nvContentPartPr>
              <p14:xfrm>
                <a:off x="3897857" y="2288756"/>
                <a:ext cx="24480" cy="156600"/>
              </p14:xfrm>
            </p:contentPart>
          </mc:Choice>
          <mc:Fallback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167AF0AC-D6FF-2736-70E8-3F6C23886AC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891737" y="2282636"/>
                  <a:ext cx="36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9DC7D42B-7910-EE28-0FE7-0B851296F209}"/>
                    </a:ext>
                  </a:extLst>
                </p14:cNvPr>
                <p14:cNvContentPartPr/>
                <p14:nvPr/>
              </p14:nvContentPartPr>
              <p14:xfrm>
                <a:off x="3935297" y="2339156"/>
                <a:ext cx="153720" cy="73440"/>
              </p14:xfrm>
            </p:contentPart>
          </mc:Choice>
          <mc:Fallback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9DC7D42B-7910-EE28-0FE7-0B851296F20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929177" y="2333036"/>
                  <a:ext cx="165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D7CCCE20-8451-A9C6-5D36-4FA976B4B6C8}"/>
                    </a:ext>
                  </a:extLst>
                </p14:cNvPr>
                <p14:cNvContentPartPr/>
                <p14:nvPr/>
              </p14:nvContentPartPr>
              <p14:xfrm>
                <a:off x="4094057" y="2173916"/>
                <a:ext cx="161280" cy="276480"/>
              </p14:xfrm>
            </p:contentPart>
          </mc:Choice>
          <mc:Fallback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D7CCCE20-8451-A9C6-5D36-4FA976B4B6C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87937" y="2167796"/>
                  <a:ext cx="173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9EA85E3C-CAE6-6B45-5E86-49418192242A}"/>
                    </a:ext>
                  </a:extLst>
                </p14:cNvPr>
                <p14:cNvContentPartPr/>
                <p14:nvPr/>
              </p14:nvContentPartPr>
              <p14:xfrm>
                <a:off x="4339577" y="2248436"/>
                <a:ext cx="154800" cy="201600"/>
              </p14:xfrm>
            </p:contentPart>
          </mc:Choice>
          <mc:Fallback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9EA85E3C-CAE6-6B45-5E86-49418192242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333457" y="2242316"/>
                  <a:ext cx="167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405227EF-EE31-7DFB-98C7-3F973326387E}"/>
                    </a:ext>
                  </a:extLst>
                </p14:cNvPr>
                <p14:cNvContentPartPr/>
                <p14:nvPr/>
              </p14:nvContentPartPr>
              <p14:xfrm>
                <a:off x="4351817" y="2321516"/>
                <a:ext cx="60120" cy="78480"/>
              </p14:xfrm>
            </p:contentPart>
          </mc:Choice>
          <mc:Fallback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405227EF-EE31-7DFB-98C7-3F973326387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345697" y="2315396"/>
                  <a:ext cx="7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46941B32-6CDF-8A30-E301-AD687D09E5B1}"/>
                    </a:ext>
                  </a:extLst>
                </p14:cNvPr>
                <p14:cNvContentPartPr/>
                <p14:nvPr/>
              </p14:nvContentPartPr>
              <p14:xfrm>
                <a:off x="4475297" y="2291276"/>
                <a:ext cx="159120" cy="123840"/>
              </p14:xfrm>
            </p:contentPart>
          </mc:Choice>
          <mc:Fallback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46941B32-6CDF-8A30-E301-AD687D09E5B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69177" y="2285156"/>
                  <a:ext cx="171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FB0A2805-FBB6-D329-8BC6-E3DCE60FDC51}"/>
                    </a:ext>
                  </a:extLst>
                </p14:cNvPr>
                <p14:cNvContentPartPr/>
                <p14:nvPr/>
              </p14:nvContentPartPr>
              <p14:xfrm>
                <a:off x="4711457" y="2309996"/>
                <a:ext cx="87840" cy="81360"/>
              </p14:xfrm>
            </p:contentPart>
          </mc:Choice>
          <mc:Fallback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FB0A2805-FBB6-D329-8BC6-E3DCE60FDC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05337" y="2303876"/>
                  <a:ext cx="100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DE7D6B9D-4BB7-34C2-F766-B3AC3B8AF650}"/>
                    </a:ext>
                  </a:extLst>
                </p14:cNvPr>
                <p14:cNvContentPartPr/>
                <p14:nvPr/>
              </p14:nvContentPartPr>
              <p14:xfrm>
                <a:off x="4811537" y="2283716"/>
                <a:ext cx="146160" cy="7920"/>
              </p14:xfrm>
            </p:contentPart>
          </mc:Choice>
          <mc:Fallback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DE7D6B9D-4BB7-34C2-F766-B3AC3B8AF65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05417" y="2277596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DEB99703-FD0F-C2F1-33E3-1960DD2A2F38}"/>
                    </a:ext>
                  </a:extLst>
                </p14:cNvPr>
                <p14:cNvContentPartPr/>
                <p14:nvPr/>
              </p14:nvContentPartPr>
              <p14:xfrm>
                <a:off x="4891817" y="2215316"/>
                <a:ext cx="36000" cy="184320"/>
              </p14:xfrm>
            </p:contentPart>
          </mc:Choice>
          <mc:Fallback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DEB99703-FD0F-C2F1-33E3-1960DD2A2F3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885697" y="2209196"/>
                  <a:ext cx="48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341" name="Ink 1340">
                  <a:extLst>
                    <a:ext uri="{FF2B5EF4-FFF2-40B4-BE49-F238E27FC236}">
                      <a16:creationId xmlns:a16="http://schemas.microsoft.com/office/drawing/2014/main" id="{6AEDA495-0816-6315-30E5-81E810968735}"/>
                    </a:ext>
                  </a:extLst>
                </p14:cNvPr>
                <p14:cNvContentPartPr/>
                <p14:nvPr/>
              </p14:nvContentPartPr>
              <p14:xfrm>
                <a:off x="4974257" y="2295956"/>
                <a:ext cx="276840" cy="104040"/>
              </p14:xfrm>
            </p:contentPart>
          </mc:Choice>
          <mc:Fallback>
            <p:pic>
              <p:nvPicPr>
                <p:cNvPr id="1341" name="Ink 1340">
                  <a:extLst>
                    <a:ext uri="{FF2B5EF4-FFF2-40B4-BE49-F238E27FC236}">
                      <a16:creationId xmlns:a16="http://schemas.microsoft.com/office/drawing/2014/main" id="{6AEDA495-0816-6315-30E5-81E81096873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968137" y="2289836"/>
                  <a:ext cx="289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F7961703-B7FC-36D1-8C73-CEB9AD4E0E32}"/>
                    </a:ext>
                  </a:extLst>
                </p14:cNvPr>
                <p14:cNvContentPartPr/>
                <p14:nvPr/>
              </p14:nvContentPartPr>
              <p14:xfrm>
                <a:off x="5229137" y="2283716"/>
                <a:ext cx="208800" cy="131400"/>
              </p14:xfrm>
            </p:contentPart>
          </mc:Choice>
          <mc:Fallback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F7961703-B7FC-36D1-8C73-CEB9AD4E0E3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23017" y="2277596"/>
                  <a:ext cx="2210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DF222660-89CA-079F-296F-15388F9605BF}"/>
              </a:ext>
            </a:extLst>
          </p:cNvPr>
          <p:cNvGrpSpPr/>
          <p:nvPr/>
        </p:nvGrpSpPr>
        <p:grpSpPr>
          <a:xfrm>
            <a:off x="5718079" y="3630663"/>
            <a:ext cx="210960" cy="181800"/>
            <a:chOff x="5635937" y="2232956"/>
            <a:chExt cx="21096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538129AD-8261-25AD-5163-A9896B50F5C8}"/>
                    </a:ext>
                  </a:extLst>
                </p14:cNvPr>
                <p14:cNvContentPartPr/>
                <p14:nvPr/>
              </p14:nvContentPartPr>
              <p14:xfrm>
                <a:off x="5685977" y="2343476"/>
                <a:ext cx="160920" cy="6480"/>
              </p14:xfrm>
            </p:contentPart>
          </mc:Choice>
          <mc:Fallback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538129AD-8261-25AD-5163-A9896B50F5C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79857" y="2337356"/>
                  <a:ext cx="173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9D10F8FD-5414-3281-2536-A84B0FFA3BCD}"/>
                    </a:ext>
                  </a:extLst>
                </p14:cNvPr>
                <p14:cNvContentPartPr/>
                <p14:nvPr/>
              </p14:nvContentPartPr>
              <p14:xfrm>
                <a:off x="5635937" y="2232956"/>
                <a:ext cx="175680" cy="181800"/>
              </p14:xfrm>
            </p:contentPart>
          </mc:Choice>
          <mc:Fallback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9D10F8FD-5414-3281-2536-A84B0FFA3BC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29817" y="2226836"/>
                  <a:ext cx="1879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1350" name="Ink 1349">
                <a:extLst>
                  <a:ext uri="{FF2B5EF4-FFF2-40B4-BE49-F238E27FC236}">
                    <a16:creationId xmlns:a16="http://schemas.microsoft.com/office/drawing/2014/main" id="{860E8AF1-91D1-68C5-5C44-20A402CF0950}"/>
                  </a:ext>
                </a:extLst>
              </p14:cNvPr>
              <p14:cNvContentPartPr/>
              <p14:nvPr/>
            </p14:nvContentPartPr>
            <p14:xfrm>
              <a:off x="6631399" y="3746943"/>
              <a:ext cx="177840" cy="5400"/>
            </p14:xfrm>
          </p:contentPart>
        </mc:Choice>
        <mc:Fallback>
          <p:pic>
            <p:nvPicPr>
              <p:cNvPr id="1350" name="Ink 1349">
                <a:extLst>
                  <a:ext uri="{FF2B5EF4-FFF2-40B4-BE49-F238E27FC236}">
                    <a16:creationId xmlns:a16="http://schemas.microsoft.com/office/drawing/2014/main" id="{860E8AF1-91D1-68C5-5C44-20A402CF095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625279" y="3740823"/>
                <a:ext cx="1900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1351" name="Ink 1350">
                <a:extLst>
                  <a:ext uri="{FF2B5EF4-FFF2-40B4-BE49-F238E27FC236}">
                    <a16:creationId xmlns:a16="http://schemas.microsoft.com/office/drawing/2014/main" id="{8FFC4BA3-747C-37A3-09DC-3291444B4061}"/>
                  </a:ext>
                </a:extLst>
              </p14:cNvPr>
              <p14:cNvContentPartPr/>
              <p14:nvPr/>
            </p14:nvContentPartPr>
            <p14:xfrm>
              <a:off x="6865039" y="3587823"/>
              <a:ext cx="19080" cy="232560"/>
            </p14:xfrm>
          </p:contentPart>
        </mc:Choice>
        <mc:Fallback>
          <p:pic>
            <p:nvPicPr>
              <p:cNvPr id="1351" name="Ink 1350">
                <a:extLst>
                  <a:ext uri="{FF2B5EF4-FFF2-40B4-BE49-F238E27FC236}">
                    <a16:creationId xmlns:a16="http://schemas.microsoft.com/office/drawing/2014/main" id="{8FFC4BA3-747C-37A3-09DC-3291444B4061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858919" y="3581703"/>
                <a:ext cx="313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1352" name="Ink 1351">
                <a:extLst>
                  <a:ext uri="{FF2B5EF4-FFF2-40B4-BE49-F238E27FC236}">
                    <a16:creationId xmlns:a16="http://schemas.microsoft.com/office/drawing/2014/main" id="{A26260F7-3D9E-C392-61A0-15C735949ECA}"/>
                  </a:ext>
                </a:extLst>
              </p14:cNvPr>
              <p14:cNvContentPartPr/>
              <p14:nvPr/>
            </p14:nvContentPartPr>
            <p14:xfrm>
              <a:off x="6859279" y="3719223"/>
              <a:ext cx="140400" cy="360"/>
            </p14:xfrm>
          </p:contentPart>
        </mc:Choice>
        <mc:Fallback>
          <p:pic>
            <p:nvPicPr>
              <p:cNvPr id="1352" name="Ink 1351">
                <a:extLst>
                  <a:ext uri="{FF2B5EF4-FFF2-40B4-BE49-F238E27FC236}">
                    <a16:creationId xmlns:a16="http://schemas.microsoft.com/office/drawing/2014/main" id="{A26260F7-3D9E-C392-61A0-15C735949EC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853159" y="3713103"/>
                <a:ext cx="152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79DF5214-0F03-44AD-EA0E-F2A55297906A}"/>
                  </a:ext>
                </a:extLst>
              </p14:cNvPr>
              <p14:cNvContentPartPr/>
              <p14:nvPr/>
            </p14:nvContentPartPr>
            <p14:xfrm>
              <a:off x="7003279" y="3613023"/>
              <a:ext cx="2160" cy="176760"/>
            </p14:xfrm>
          </p:contentPart>
        </mc:Choice>
        <mc:Fallback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79DF5214-0F03-44AD-EA0E-F2A55297906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997159" y="3606903"/>
                <a:ext cx="14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1354" name="Ink 1353">
                <a:extLst>
                  <a:ext uri="{FF2B5EF4-FFF2-40B4-BE49-F238E27FC236}">
                    <a16:creationId xmlns:a16="http://schemas.microsoft.com/office/drawing/2014/main" id="{539FF37D-6FFB-5623-B16A-715DFF39B716}"/>
                  </a:ext>
                </a:extLst>
              </p14:cNvPr>
              <p14:cNvContentPartPr/>
              <p14:nvPr/>
            </p14:nvContentPartPr>
            <p14:xfrm>
              <a:off x="7003279" y="3705543"/>
              <a:ext cx="220680" cy="94680"/>
            </p14:xfrm>
          </p:contentPart>
        </mc:Choice>
        <mc:Fallback>
          <p:pic>
            <p:nvPicPr>
              <p:cNvPr id="1354" name="Ink 1353">
                <a:extLst>
                  <a:ext uri="{FF2B5EF4-FFF2-40B4-BE49-F238E27FC236}">
                    <a16:creationId xmlns:a16="http://schemas.microsoft.com/office/drawing/2014/main" id="{539FF37D-6FFB-5623-B16A-715DFF39B71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997159" y="3699423"/>
                <a:ext cx="232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355" name="Ink 1354">
                <a:extLst>
                  <a:ext uri="{FF2B5EF4-FFF2-40B4-BE49-F238E27FC236}">
                    <a16:creationId xmlns:a16="http://schemas.microsoft.com/office/drawing/2014/main" id="{1D293D2B-15A7-AF1C-8AD4-C8F91985E91B}"/>
                  </a:ext>
                </a:extLst>
              </p14:cNvPr>
              <p14:cNvContentPartPr/>
              <p14:nvPr/>
            </p14:nvContentPartPr>
            <p14:xfrm>
              <a:off x="7214599" y="3706623"/>
              <a:ext cx="153000" cy="79200"/>
            </p14:xfrm>
          </p:contentPart>
        </mc:Choice>
        <mc:Fallback>
          <p:pic>
            <p:nvPicPr>
              <p:cNvPr id="1355" name="Ink 1354">
                <a:extLst>
                  <a:ext uri="{FF2B5EF4-FFF2-40B4-BE49-F238E27FC236}">
                    <a16:creationId xmlns:a16="http://schemas.microsoft.com/office/drawing/2014/main" id="{1D293D2B-15A7-AF1C-8AD4-C8F91985E91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208479" y="3700503"/>
                <a:ext cx="1652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1356" name="Ink 1355">
                <a:extLst>
                  <a:ext uri="{FF2B5EF4-FFF2-40B4-BE49-F238E27FC236}">
                    <a16:creationId xmlns:a16="http://schemas.microsoft.com/office/drawing/2014/main" id="{694451A2-EC16-B0CC-385B-DAAC1CAE46B6}"/>
                  </a:ext>
                </a:extLst>
              </p14:cNvPr>
              <p14:cNvContentPartPr/>
              <p14:nvPr/>
            </p14:nvContentPartPr>
            <p14:xfrm>
              <a:off x="7425559" y="3673863"/>
              <a:ext cx="17280" cy="330840"/>
            </p14:xfrm>
          </p:contentPart>
        </mc:Choice>
        <mc:Fallback>
          <p:pic>
            <p:nvPicPr>
              <p:cNvPr id="1356" name="Ink 1355">
                <a:extLst>
                  <a:ext uri="{FF2B5EF4-FFF2-40B4-BE49-F238E27FC236}">
                    <a16:creationId xmlns:a16="http://schemas.microsoft.com/office/drawing/2014/main" id="{694451A2-EC16-B0CC-385B-DAAC1CAE46B6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419439" y="3667743"/>
                <a:ext cx="295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1357" name="Ink 1356">
                <a:extLst>
                  <a:ext uri="{FF2B5EF4-FFF2-40B4-BE49-F238E27FC236}">
                    <a16:creationId xmlns:a16="http://schemas.microsoft.com/office/drawing/2014/main" id="{14B6BABB-ADE2-66B6-62C3-875AA81ACC54}"/>
                  </a:ext>
                </a:extLst>
              </p14:cNvPr>
              <p14:cNvContentPartPr/>
              <p14:nvPr/>
            </p14:nvContentPartPr>
            <p14:xfrm>
              <a:off x="3460159" y="3605976"/>
              <a:ext cx="140400" cy="133920"/>
            </p14:xfrm>
          </p:contentPart>
        </mc:Choice>
        <mc:Fallback>
          <p:pic>
            <p:nvPicPr>
              <p:cNvPr id="1357" name="Ink 1356">
                <a:extLst>
                  <a:ext uri="{FF2B5EF4-FFF2-40B4-BE49-F238E27FC236}">
                    <a16:creationId xmlns:a16="http://schemas.microsoft.com/office/drawing/2014/main" id="{14B6BABB-ADE2-66B6-62C3-875AA81ACC54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454039" y="3599856"/>
                <a:ext cx="15264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4" name="Group 1363">
            <a:extLst>
              <a:ext uri="{FF2B5EF4-FFF2-40B4-BE49-F238E27FC236}">
                <a16:creationId xmlns:a16="http://schemas.microsoft.com/office/drawing/2014/main" id="{941B9540-469A-2A7B-69A5-94B88B45E5C6}"/>
              </a:ext>
            </a:extLst>
          </p:cNvPr>
          <p:cNvGrpSpPr/>
          <p:nvPr/>
        </p:nvGrpSpPr>
        <p:grpSpPr>
          <a:xfrm>
            <a:off x="6008599" y="3598416"/>
            <a:ext cx="544680" cy="232200"/>
            <a:chOff x="5945537" y="3009836"/>
            <a:chExt cx="54468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0014722F-918C-A0FE-EA7C-2696622940B7}"/>
                    </a:ext>
                  </a:extLst>
                </p14:cNvPr>
                <p14:cNvContentPartPr/>
                <p14:nvPr/>
              </p14:nvContentPartPr>
              <p14:xfrm>
                <a:off x="5945537" y="3054836"/>
                <a:ext cx="321840" cy="173160"/>
              </p14:xfrm>
            </p:contentPart>
          </mc:Choice>
          <mc:Fallback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0014722F-918C-A0FE-EA7C-2696622940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939417" y="3048716"/>
                  <a:ext cx="334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3BB19E19-7F25-A7B2-7D28-E44264699B2D}"/>
                    </a:ext>
                  </a:extLst>
                </p14:cNvPr>
                <p14:cNvContentPartPr/>
                <p14:nvPr/>
              </p14:nvContentPartPr>
              <p14:xfrm>
                <a:off x="6298697" y="3009836"/>
                <a:ext cx="82440" cy="360"/>
              </p14:xfrm>
            </p:contentPart>
          </mc:Choice>
          <mc:Fallback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3BB19E19-7F25-A7B2-7D28-E44264699B2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292577" y="3003716"/>
                  <a:ext cx="94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0098BB23-3D9E-C373-8AD6-864CFDA9CC14}"/>
                    </a:ext>
                  </a:extLst>
                </p14:cNvPr>
                <p14:cNvContentPartPr/>
                <p14:nvPr/>
              </p14:nvContentPartPr>
              <p14:xfrm>
                <a:off x="6300857" y="3070676"/>
                <a:ext cx="15480" cy="159120"/>
              </p14:xfrm>
            </p:contentPart>
          </mc:Choice>
          <mc:Fallback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0098BB23-3D9E-C373-8AD6-864CFDA9CC1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94737" y="3064556"/>
                  <a:ext cx="2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B40C60EC-C926-462B-D7EC-C2C366F9F631}"/>
                    </a:ext>
                  </a:extLst>
                </p14:cNvPr>
                <p14:cNvContentPartPr/>
                <p14:nvPr/>
              </p14:nvContentPartPr>
              <p14:xfrm>
                <a:off x="6354857" y="3105956"/>
                <a:ext cx="135360" cy="136080"/>
              </p14:xfrm>
            </p:contentPart>
          </mc:Choice>
          <mc:Fallback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B40C60EC-C926-462B-D7EC-C2C366F9F63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48737" y="3099836"/>
                  <a:ext cx="14760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132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7790D4-5677-DF80-2D8F-0984481D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71"/>
            <a:ext cx="12192000" cy="195236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E09BAA-2991-A27E-4987-48BDA2536AFD}"/>
              </a:ext>
            </a:extLst>
          </p:cNvPr>
          <p:cNvGrpSpPr/>
          <p:nvPr/>
        </p:nvGrpSpPr>
        <p:grpSpPr>
          <a:xfrm>
            <a:off x="4380029" y="2586116"/>
            <a:ext cx="1317240" cy="858960"/>
            <a:chOff x="4380029" y="2586116"/>
            <a:chExt cx="1317240" cy="85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2B17D4-1013-0C7C-6711-613ABBCE5D53}"/>
                    </a:ext>
                  </a:extLst>
                </p14:cNvPr>
                <p14:cNvContentPartPr/>
                <p14:nvPr/>
              </p14:nvContentPartPr>
              <p14:xfrm>
                <a:off x="4842989" y="2586116"/>
                <a:ext cx="182880" cy="198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2B17D4-1013-0C7C-6711-613ABBCE5D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36869" y="2579996"/>
                  <a:ext cx="195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B11840-89A1-8AB1-920F-ADC74FCD90A9}"/>
                    </a:ext>
                  </a:extLst>
                </p14:cNvPr>
                <p14:cNvContentPartPr/>
                <p14:nvPr/>
              </p14:nvContentPartPr>
              <p14:xfrm>
                <a:off x="4912469" y="2649476"/>
                <a:ext cx="43200" cy="230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B11840-89A1-8AB1-920F-ADC74FCD90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06349" y="2643356"/>
                  <a:ext cx="55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71FE81-8832-163E-884C-B201873079F5}"/>
                    </a:ext>
                  </a:extLst>
                </p14:cNvPr>
                <p14:cNvContentPartPr/>
                <p14:nvPr/>
              </p14:nvContentPartPr>
              <p14:xfrm>
                <a:off x="5020829" y="2663516"/>
                <a:ext cx="187200" cy="170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71FE81-8832-163E-884C-B201873079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4709" y="2657396"/>
                  <a:ext cx="199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73C670-42F8-F10E-318F-C007E86AAC55}"/>
                    </a:ext>
                  </a:extLst>
                </p14:cNvPr>
                <p14:cNvContentPartPr/>
                <p14:nvPr/>
              </p14:nvContentPartPr>
              <p14:xfrm>
                <a:off x="4702949" y="2947196"/>
                <a:ext cx="227520" cy="16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73C670-42F8-F10E-318F-C007E86AAC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96829" y="2941076"/>
                  <a:ext cx="239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EF2358-707C-AF5C-6E9C-E5B8E2193DA4}"/>
                    </a:ext>
                  </a:extLst>
                </p14:cNvPr>
                <p14:cNvContentPartPr/>
                <p14:nvPr/>
              </p14:nvContentPartPr>
              <p14:xfrm>
                <a:off x="4380029" y="3214316"/>
                <a:ext cx="26640" cy="126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EF2358-707C-AF5C-6E9C-E5B8E2193D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3909" y="3208196"/>
                  <a:ext cx="38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3A91AC-68E2-FD29-9E5E-B92F5256404E}"/>
                    </a:ext>
                  </a:extLst>
                </p14:cNvPr>
                <p14:cNvContentPartPr/>
                <p14:nvPr/>
              </p14:nvContentPartPr>
              <p14:xfrm>
                <a:off x="4415309" y="3095516"/>
                <a:ext cx="105120" cy="285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3A91AC-68E2-FD29-9E5E-B92F525640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09189" y="3089396"/>
                  <a:ext cx="117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1914AC-286E-1AE1-37A3-52054D392C93}"/>
                    </a:ext>
                  </a:extLst>
                </p14:cNvPr>
                <p14:cNvContentPartPr/>
                <p14:nvPr/>
              </p14:nvContentPartPr>
              <p14:xfrm>
                <a:off x="4415309" y="3259676"/>
                <a:ext cx="177840" cy="40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1914AC-286E-1AE1-37A3-52054D392C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09189" y="3253556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C54460-399A-EF0F-DC86-9DFCC6867945}"/>
                    </a:ext>
                  </a:extLst>
                </p14:cNvPr>
                <p14:cNvContentPartPr/>
                <p14:nvPr/>
              </p14:nvContentPartPr>
              <p14:xfrm>
                <a:off x="5190749" y="2951876"/>
                <a:ext cx="178560" cy="144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C54460-399A-EF0F-DC86-9DFCC68679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4629" y="2945756"/>
                  <a:ext cx="190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F9D179-CB6F-A00C-E3EF-66A4D33C503A}"/>
                    </a:ext>
                  </a:extLst>
                </p14:cNvPr>
                <p14:cNvContentPartPr/>
                <p14:nvPr/>
              </p14:nvContentPartPr>
              <p14:xfrm>
                <a:off x="5424389" y="3264716"/>
                <a:ext cx="6480" cy="164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F9D179-CB6F-A00C-E3EF-66A4D33C50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18269" y="3258596"/>
                  <a:ext cx="18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094F68-ECA2-1D57-17EB-DF840025A6F2}"/>
                    </a:ext>
                  </a:extLst>
                </p14:cNvPr>
                <p14:cNvContentPartPr/>
                <p14:nvPr/>
              </p14:nvContentPartPr>
              <p14:xfrm>
                <a:off x="5502869" y="3201716"/>
                <a:ext cx="194400" cy="243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094F68-ECA2-1D57-17EB-DF840025A6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6749" y="3195596"/>
                  <a:ext cx="2066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5145C93-36A3-7AED-F305-00171B1C22C2}"/>
                  </a:ext>
                </a:extLst>
              </p14:cNvPr>
              <p14:cNvContentPartPr/>
              <p14:nvPr/>
            </p14:nvContentPartPr>
            <p14:xfrm>
              <a:off x="3972149" y="3504476"/>
              <a:ext cx="241560" cy="194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5145C93-36A3-7AED-F305-00171B1C22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66029" y="3498356"/>
                <a:ext cx="25380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49E1666-7387-D8CF-2DD1-7747B75480D0}"/>
              </a:ext>
            </a:extLst>
          </p:cNvPr>
          <p:cNvGrpSpPr/>
          <p:nvPr/>
        </p:nvGrpSpPr>
        <p:grpSpPr>
          <a:xfrm>
            <a:off x="3496229" y="3819476"/>
            <a:ext cx="242640" cy="263520"/>
            <a:chOff x="3496229" y="3819476"/>
            <a:chExt cx="24264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34BB4E-8E83-7194-8806-3A5BD44C57DC}"/>
                    </a:ext>
                  </a:extLst>
                </p14:cNvPr>
                <p14:cNvContentPartPr/>
                <p14:nvPr/>
              </p14:nvContentPartPr>
              <p14:xfrm>
                <a:off x="3496229" y="3871676"/>
                <a:ext cx="30240" cy="192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34BB4E-8E83-7194-8806-3A5BD44C57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90109" y="3865556"/>
                  <a:ext cx="42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CF7983-F3E8-0DE0-64F3-3953C7B6522C}"/>
                    </a:ext>
                  </a:extLst>
                </p14:cNvPr>
                <p14:cNvContentPartPr/>
                <p14:nvPr/>
              </p14:nvContentPartPr>
              <p14:xfrm>
                <a:off x="3561389" y="3819476"/>
                <a:ext cx="118080" cy="30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CF7983-F3E8-0DE0-64F3-3953C7B652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55269" y="3813356"/>
                  <a:ext cx="130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E52ACE-E9AF-6250-4D80-B1DFA722C678}"/>
                    </a:ext>
                  </a:extLst>
                </p14:cNvPr>
                <p14:cNvContentPartPr/>
                <p14:nvPr/>
              </p14:nvContentPartPr>
              <p14:xfrm>
                <a:off x="3606389" y="3855116"/>
                <a:ext cx="132480" cy="22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E52ACE-E9AF-6250-4D80-B1DFA722C6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00269" y="3848996"/>
                  <a:ext cx="1447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61D988-B65E-A3EC-25C1-D3F561AEA6F5}"/>
              </a:ext>
            </a:extLst>
          </p:cNvPr>
          <p:cNvGrpSpPr/>
          <p:nvPr/>
        </p:nvGrpSpPr>
        <p:grpSpPr>
          <a:xfrm>
            <a:off x="4389389" y="3702476"/>
            <a:ext cx="226800" cy="422640"/>
            <a:chOff x="4389389" y="3702476"/>
            <a:chExt cx="22680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954818-D09C-2279-B6E9-9491B4547409}"/>
                    </a:ext>
                  </a:extLst>
                </p14:cNvPr>
                <p14:cNvContentPartPr/>
                <p14:nvPr/>
              </p14:nvContentPartPr>
              <p14:xfrm>
                <a:off x="4409909" y="3702476"/>
                <a:ext cx="108000" cy="175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954818-D09C-2279-B6E9-9491B45474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03789" y="3696356"/>
                  <a:ext cx="120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22E29D-7E0B-6C81-DC2F-545959989CD2}"/>
                    </a:ext>
                  </a:extLst>
                </p14:cNvPr>
                <p14:cNvContentPartPr/>
                <p14:nvPr/>
              </p14:nvContentPartPr>
              <p14:xfrm>
                <a:off x="4389389" y="3931076"/>
                <a:ext cx="226800" cy="10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22E29D-7E0B-6C81-DC2F-545959989CD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83269" y="3924956"/>
                  <a:ext cx="23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7E1AFC-5EA5-C173-CABF-8CE2143D9D4E}"/>
                    </a:ext>
                  </a:extLst>
                </p14:cNvPr>
                <p14:cNvContentPartPr/>
                <p14:nvPr/>
              </p14:nvContentPartPr>
              <p14:xfrm>
                <a:off x="4493789" y="3950876"/>
                <a:ext cx="11520" cy="17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7E1AFC-5EA5-C173-CABF-8CE2143D9D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87669" y="3944756"/>
                  <a:ext cx="237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50372F-8A86-E33D-912A-2C00BA1EACD2}"/>
              </a:ext>
            </a:extLst>
          </p:cNvPr>
          <p:cNvGrpSpPr/>
          <p:nvPr/>
        </p:nvGrpSpPr>
        <p:grpSpPr>
          <a:xfrm>
            <a:off x="5143949" y="3610316"/>
            <a:ext cx="318240" cy="429120"/>
            <a:chOff x="5143949" y="3610316"/>
            <a:chExt cx="31824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1ECDF9-EEFE-3EFF-8814-64183883855F}"/>
                    </a:ext>
                  </a:extLst>
                </p14:cNvPr>
                <p14:cNvContentPartPr/>
                <p14:nvPr/>
              </p14:nvContentPartPr>
              <p14:xfrm>
                <a:off x="5208029" y="3610316"/>
                <a:ext cx="254160" cy="191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1ECDF9-EEFE-3EFF-8814-6418388385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01909" y="3604196"/>
                  <a:ext cx="266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5D98DB-0B3B-9924-1278-8C015655B373}"/>
                    </a:ext>
                  </a:extLst>
                </p14:cNvPr>
                <p14:cNvContentPartPr/>
                <p14:nvPr/>
              </p14:nvContentPartPr>
              <p14:xfrm>
                <a:off x="5143949" y="3839996"/>
                <a:ext cx="39600" cy="199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5D98DB-0B3B-9924-1278-8C015655B3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7829" y="3833876"/>
                  <a:ext cx="51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2CB216-4FB8-B2DE-ED79-6B7DE8C62CD1}"/>
                    </a:ext>
                  </a:extLst>
                </p14:cNvPr>
                <p14:cNvContentPartPr/>
                <p14:nvPr/>
              </p14:nvContentPartPr>
              <p14:xfrm>
                <a:off x="5246909" y="3885356"/>
                <a:ext cx="2160" cy="12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2CB216-4FB8-B2DE-ED79-6B7DE8C62C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40789" y="3879236"/>
                  <a:ext cx="14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6E2BDE-2AEB-1AB1-1B98-ECE255CFB6C8}"/>
              </a:ext>
            </a:extLst>
          </p:cNvPr>
          <p:cNvGrpSpPr/>
          <p:nvPr/>
        </p:nvGrpSpPr>
        <p:grpSpPr>
          <a:xfrm>
            <a:off x="5792309" y="3602756"/>
            <a:ext cx="525240" cy="495000"/>
            <a:chOff x="5792309" y="3602756"/>
            <a:chExt cx="52524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8FFF5C-4961-2E3D-0B49-617378384695}"/>
                    </a:ext>
                  </a:extLst>
                </p14:cNvPr>
                <p14:cNvContentPartPr/>
                <p14:nvPr/>
              </p14:nvContentPartPr>
              <p14:xfrm>
                <a:off x="5792309" y="3602756"/>
                <a:ext cx="232200" cy="164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8FFF5C-4961-2E3D-0B49-6173783846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86189" y="3596636"/>
                  <a:ext cx="244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CAAA02-3DA5-8196-38D8-23F250574D6D}"/>
                    </a:ext>
                  </a:extLst>
                </p14:cNvPr>
                <p14:cNvContentPartPr/>
                <p14:nvPr/>
              </p14:nvContentPartPr>
              <p14:xfrm>
                <a:off x="6062669" y="3844676"/>
                <a:ext cx="121320" cy="253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CAAA02-3DA5-8196-38D8-23F250574D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56549" y="3838556"/>
                  <a:ext cx="133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36C076-0421-2266-E33C-7BEF27AEB7EF}"/>
                    </a:ext>
                  </a:extLst>
                </p14:cNvPr>
                <p14:cNvContentPartPr/>
                <p14:nvPr/>
              </p14:nvContentPartPr>
              <p14:xfrm>
                <a:off x="6304229" y="3887876"/>
                <a:ext cx="13320" cy="184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36C076-0421-2266-E33C-7BEF27AEB7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98109" y="3881756"/>
                  <a:ext cx="255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19F4CB-930D-2D76-6ADE-B17B23018E5E}"/>
              </a:ext>
            </a:extLst>
          </p:cNvPr>
          <p:cNvGrpSpPr/>
          <p:nvPr/>
        </p:nvGrpSpPr>
        <p:grpSpPr>
          <a:xfrm>
            <a:off x="2855069" y="4301516"/>
            <a:ext cx="454680" cy="459360"/>
            <a:chOff x="2855069" y="4301516"/>
            <a:chExt cx="45468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7961CF-D5CE-0ABA-9511-072C331D409F}"/>
                    </a:ext>
                  </a:extLst>
                </p14:cNvPr>
                <p14:cNvContentPartPr/>
                <p14:nvPr/>
              </p14:nvContentPartPr>
              <p14:xfrm>
                <a:off x="3055229" y="4301516"/>
                <a:ext cx="254520" cy="216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7961CF-D5CE-0ABA-9511-072C331D409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49109" y="4295396"/>
                  <a:ext cx="266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45DFF7-2833-FEB5-CBEA-C92BCFDAA3CD}"/>
                    </a:ext>
                  </a:extLst>
                </p14:cNvPr>
                <p14:cNvContentPartPr/>
                <p14:nvPr/>
              </p14:nvContentPartPr>
              <p14:xfrm>
                <a:off x="2855069" y="4575476"/>
                <a:ext cx="360" cy="152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45DFF7-2833-FEB5-CBEA-C92BCFDAA3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48949" y="4569356"/>
                  <a:ext cx="1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139372A-C785-B261-9E80-8BD7AFF866C8}"/>
                    </a:ext>
                  </a:extLst>
                </p14:cNvPr>
                <p14:cNvContentPartPr/>
                <p14:nvPr/>
              </p14:nvContentPartPr>
              <p14:xfrm>
                <a:off x="2915189" y="4523276"/>
                <a:ext cx="179640" cy="106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139372A-C785-B261-9E80-8BD7AFF866C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09069" y="4517156"/>
                  <a:ext cx="19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3201EA-86D1-C38D-1B1E-3F888B9D25B6}"/>
                    </a:ext>
                  </a:extLst>
                </p14:cNvPr>
                <p14:cNvContentPartPr/>
                <p14:nvPr/>
              </p14:nvContentPartPr>
              <p14:xfrm>
                <a:off x="2995469" y="4510676"/>
                <a:ext cx="9720" cy="250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3201EA-86D1-C38D-1B1E-3F888B9D25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89349" y="4504556"/>
                  <a:ext cx="2196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AB9F20-20E2-746A-D4B1-AD4F966DA78B}"/>
                  </a:ext>
                </a:extLst>
              </p14:cNvPr>
              <p14:cNvContentPartPr/>
              <p14:nvPr/>
            </p14:nvContentPartPr>
            <p14:xfrm>
              <a:off x="5274989" y="3072476"/>
              <a:ext cx="491760" cy="484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AB9F20-20E2-746A-D4B1-AD4F966DA78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68869" y="3066356"/>
                <a:ext cx="504000" cy="4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CFCFBD3-88E7-ACB6-2FCF-2C4F1E3C0CFF}"/>
              </a:ext>
            </a:extLst>
          </p:cNvPr>
          <p:cNvGrpSpPr/>
          <p:nvPr/>
        </p:nvGrpSpPr>
        <p:grpSpPr>
          <a:xfrm>
            <a:off x="5747309" y="2992196"/>
            <a:ext cx="232200" cy="219240"/>
            <a:chOff x="5747309" y="2992196"/>
            <a:chExt cx="2322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C46E9E-CD04-1B14-6DD0-8EF9CF51BCDD}"/>
                    </a:ext>
                  </a:extLst>
                </p14:cNvPr>
                <p14:cNvContentPartPr/>
                <p14:nvPr/>
              </p14:nvContentPartPr>
              <p14:xfrm>
                <a:off x="5747309" y="3008036"/>
                <a:ext cx="194760" cy="178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C46E9E-CD04-1B14-6DD0-8EF9CF51BC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41189" y="3001916"/>
                  <a:ext cx="207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8DCCBA-4312-025D-52FA-4B6DCA65F639}"/>
                    </a:ext>
                  </a:extLst>
                </p14:cNvPr>
                <p14:cNvContentPartPr/>
                <p14:nvPr/>
              </p14:nvContentPartPr>
              <p14:xfrm>
                <a:off x="5820389" y="2992196"/>
                <a:ext cx="159120" cy="219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8DCCBA-4312-025D-52FA-4B6DCA65F63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14269" y="2986076"/>
                  <a:ext cx="1713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BA1EF7A-EAD4-4AF6-A24D-1CC0FC3AF22E}"/>
              </a:ext>
            </a:extLst>
          </p:cNvPr>
          <p:cNvGrpSpPr/>
          <p:nvPr/>
        </p:nvGrpSpPr>
        <p:grpSpPr>
          <a:xfrm>
            <a:off x="6756029" y="3189116"/>
            <a:ext cx="473400" cy="224280"/>
            <a:chOff x="6756029" y="3189116"/>
            <a:chExt cx="4734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916980-0FEB-F06E-55E7-DCA943D3CED7}"/>
                    </a:ext>
                  </a:extLst>
                </p14:cNvPr>
                <p14:cNvContentPartPr/>
                <p14:nvPr/>
              </p14:nvContentPartPr>
              <p14:xfrm>
                <a:off x="7060949" y="3189116"/>
                <a:ext cx="167040" cy="22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916980-0FEB-F06E-55E7-DCA943D3CE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54829" y="3182996"/>
                  <a:ext cx="179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0D45AC-B4C5-1208-3297-3135E8739099}"/>
                    </a:ext>
                  </a:extLst>
                </p14:cNvPr>
                <p14:cNvContentPartPr/>
                <p14:nvPr/>
              </p14:nvContentPartPr>
              <p14:xfrm>
                <a:off x="7032869" y="3211796"/>
                <a:ext cx="196560" cy="154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0D45AC-B4C5-1208-3297-3135E873909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26749" y="3205676"/>
                  <a:ext cx="208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E901B9-575F-AFBB-3361-941AEB286B7F}"/>
                    </a:ext>
                  </a:extLst>
                </p14:cNvPr>
                <p14:cNvContentPartPr/>
                <p14:nvPr/>
              </p14:nvContentPartPr>
              <p14:xfrm>
                <a:off x="6756029" y="3209636"/>
                <a:ext cx="183960" cy="141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E901B9-575F-AFBB-3361-941AEB286B7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49909" y="3203516"/>
                  <a:ext cx="196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6F18125-45B5-5F9B-816A-4BFDDE10CD4A}"/>
              </a:ext>
            </a:extLst>
          </p:cNvPr>
          <p:cNvGrpSpPr/>
          <p:nvPr/>
        </p:nvGrpSpPr>
        <p:grpSpPr>
          <a:xfrm>
            <a:off x="6308189" y="3118196"/>
            <a:ext cx="303120" cy="290160"/>
            <a:chOff x="6308189" y="3118196"/>
            <a:chExt cx="30312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502D12-D436-B3CB-D4DA-2300A5FC0BCE}"/>
                    </a:ext>
                  </a:extLst>
                </p14:cNvPr>
                <p14:cNvContentPartPr/>
                <p14:nvPr/>
              </p14:nvContentPartPr>
              <p14:xfrm>
                <a:off x="6308189" y="3118196"/>
                <a:ext cx="156240" cy="266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502D12-D436-B3CB-D4DA-2300A5FC0B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02069" y="3112076"/>
                  <a:ext cx="168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6CA6A6-0292-93FB-686D-35FDAA25BBEA}"/>
                    </a:ext>
                  </a:extLst>
                </p14:cNvPr>
                <p14:cNvContentPartPr/>
                <p14:nvPr/>
              </p14:nvContentPartPr>
              <p14:xfrm>
                <a:off x="6595829" y="3189116"/>
                <a:ext cx="15480" cy="219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6CA6A6-0292-93FB-686D-35FDAA25BB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9709" y="3182996"/>
                  <a:ext cx="2772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BFBEFFC-A0D3-B9EF-3838-F0E23FC7F1DB}"/>
                  </a:ext>
                </a:extLst>
              </p14:cNvPr>
              <p14:cNvContentPartPr/>
              <p14:nvPr/>
            </p14:nvContentPartPr>
            <p14:xfrm>
              <a:off x="7462709" y="3131156"/>
              <a:ext cx="172440" cy="189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BFBEFFC-A0D3-B9EF-3838-F0E23FC7F1D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456589" y="3125036"/>
                <a:ext cx="18468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25D8374-69BE-6F69-72E8-2A05D2CA9BB7}"/>
              </a:ext>
            </a:extLst>
          </p:cNvPr>
          <p:cNvGrpSpPr/>
          <p:nvPr/>
        </p:nvGrpSpPr>
        <p:grpSpPr>
          <a:xfrm>
            <a:off x="7729829" y="3075716"/>
            <a:ext cx="320040" cy="269640"/>
            <a:chOff x="7729829" y="3075716"/>
            <a:chExt cx="32004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7EC0A4-7131-41B8-687C-6970A7FA552E}"/>
                    </a:ext>
                  </a:extLst>
                </p14:cNvPr>
                <p14:cNvContentPartPr/>
                <p14:nvPr/>
              </p14:nvContentPartPr>
              <p14:xfrm>
                <a:off x="7729829" y="3113516"/>
                <a:ext cx="168840" cy="13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7EC0A4-7131-41B8-687C-6970A7FA55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23709" y="3107396"/>
                  <a:ext cx="181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CE518C-4D68-B88D-D3D0-51D1C37FE9E3}"/>
                    </a:ext>
                  </a:extLst>
                </p14:cNvPr>
                <p14:cNvContentPartPr/>
                <p14:nvPr/>
              </p14:nvContentPartPr>
              <p14:xfrm>
                <a:off x="7806869" y="3121076"/>
                <a:ext cx="7560" cy="207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CE518C-4D68-B88D-D3D0-51D1C37FE9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00749" y="3114956"/>
                  <a:ext cx="19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92BE9E-0022-8D95-06A4-B8F65397060B}"/>
                    </a:ext>
                  </a:extLst>
                </p14:cNvPr>
                <p14:cNvContentPartPr/>
                <p14:nvPr/>
              </p14:nvContentPartPr>
              <p14:xfrm>
                <a:off x="7926029" y="3075716"/>
                <a:ext cx="123840" cy="269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92BE9E-0022-8D95-06A4-B8F6539706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19909" y="3069596"/>
                  <a:ext cx="136080" cy="28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713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AECDD7-D3AF-D63D-6680-F401179FA17D}"/>
              </a:ext>
            </a:extLst>
          </p:cNvPr>
          <p:cNvCxnSpPr/>
          <p:nvPr/>
        </p:nvCxnSpPr>
        <p:spPr>
          <a:xfrm>
            <a:off x="924790" y="1974273"/>
            <a:ext cx="997527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61E8F2-8C8C-F39A-0F26-7E309862B15D}"/>
              </a:ext>
            </a:extLst>
          </p:cNvPr>
          <p:cNvCxnSpPr>
            <a:cxnSpLocks/>
          </p:cNvCxnSpPr>
          <p:nvPr/>
        </p:nvCxnSpPr>
        <p:spPr>
          <a:xfrm>
            <a:off x="1551288" y="1517073"/>
            <a:ext cx="124691" cy="464473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1BD9E4-DFCF-6AF3-5665-116738B45E91}"/>
              </a:ext>
            </a:extLst>
          </p:cNvPr>
          <p:cNvGrpSpPr/>
          <p:nvPr/>
        </p:nvGrpSpPr>
        <p:grpSpPr>
          <a:xfrm>
            <a:off x="754363" y="2253207"/>
            <a:ext cx="462240" cy="245880"/>
            <a:chOff x="795927" y="1359589"/>
            <a:chExt cx="46224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17F9F7-36BD-23A0-09B2-3C3CFA407591}"/>
                    </a:ext>
                  </a:extLst>
                </p14:cNvPr>
                <p14:cNvContentPartPr/>
                <p14:nvPr/>
              </p14:nvContentPartPr>
              <p14:xfrm>
                <a:off x="795927" y="1410349"/>
                <a:ext cx="29880" cy="18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17F9F7-36BD-23A0-09B2-3C3CFA4075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807" y="1404229"/>
                  <a:ext cx="42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9C7616-E1FF-D9BE-1FB6-EBECDB50C6C3}"/>
                    </a:ext>
                  </a:extLst>
                </p14:cNvPr>
                <p14:cNvContentPartPr/>
                <p14:nvPr/>
              </p14:nvContentPartPr>
              <p14:xfrm>
                <a:off x="814287" y="1359589"/>
                <a:ext cx="137880" cy="245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9C7616-E1FF-D9BE-1FB6-EBECDB50C6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167" y="1353469"/>
                  <a:ext cx="150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9FE05F-9E33-270D-3622-1EADC97F810E}"/>
                    </a:ext>
                  </a:extLst>
                </p14:cNvPr>
                <p14:cNvContentPartPr/>
                <p14:nvPr/>
              </p14:nvContentPartPr>
              <p14:xfrm>
                <a:off x="1013727" y="1562269"/>
                <a:ext cx="29880" cy="1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9FE05F-9E33-270D-3622-1EADC97F81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7607" y="1556149"/>
                  <a:ext cx="42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177690-F3A4-E573-587F-97A98C134615}"/>
                    </a:ext>
                  </a:extLst>
                </p14:cNvPr>
                <p14:cNvContentPartPr/>
                <p14:nvPr/>
              </p14:nvContentPartPr>
              <p14:xfrm>
                <a:off x="1150167" y="1412869"/>
                <a:ext cx="108000" cy="160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177690-F3A4-E573-587F-97A98C1346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4047" y="1406749"/>
                  <a:ext cx="1202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B40C52-A67D-A3C8-4C1D-1ED7C4500478}"/>
              </a:ext>
            </a:extLst>
          </p:cNvPr>
          <p:cNvGrpSpPr/>
          <p:nvPr/>
        </p:nvGrpSpPr>
        <p:grpSpPr>
          <a:xfrm>
            <a:off x="774523" y="2807967"/>
            <a:ext cx="246240" cy="204480"/>
            <a:chOff x="816087" y="1914349"/>
            <a:chExt cx="24624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DCECEB-91A3-A9CB-0276-3B3FB7336E70}"/>
                    </a:ext>
                  </a:extLst>
                </p14:cNvPr>
                <p14:cNvContentPartPr/>
                <p14:nvPr/>
              </p14:nvContentPartPr>
              <p14:xfrm>
                <a:off x="821847" y="1914349"/>
                <a:ext cx="137160" cy="20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DCECEB-91A3-A9CB-0276-3B3FB7336E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5727" y="1908229"/>
                  <a:ext cx="149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C3820C-50C7-0AF3-600B-0CB1457907E6}"/>
                    </a:ext>
                  </a:extLst>
                </p14:cNvPr>
                <p14:cNvContentPartPr/>
                <p14:nvPr/>
              </p14:nvContentPartPr>
              <p14:xfrm>
                <a:off x="816087" y="2065909"/>
                <a:ext cx="177840" cy="32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C3820C-50C7-0AF3-600B-0CB1457907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967" y="2059789"/>
                  <a:ext cx="190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77B95-AEDC-6E83-ACBF-ED1E4CF8EAE7}"/>
                    </a:ext>
                  </a:extLst>
                </p14:cNvPr>
                <p14:cNvContentPartPr/>
                <p14:nvPr/>
              </p14:nvContentPartPr>
              <p14:xfrm>
                <a:off x="1049007" y="2088589"/>
                <a:ext cx="13320" cy="1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77B95-AEDC-6E83-ACBF-ED1E4CF8EA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887" y="2082469"/>
                  <a:ext cx="2556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AB16A86-12BB-B275-4189-CC5C3DC6CCCB}"/>
                  </a:ext>
                </a:extLst>
              </p14:cNvPr>
              <p14:cNvContentPartPr/>
              <p14:nvPr/>
            </p14:nvContentPartPr>
            <p14:xfrm>
              <a:off x="1134883" y="2834967"/>
              <a:ext cx="113040" cy="197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AB16A86-12BB-B275-4189-CC5C3DC6CC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8763" y="2828847"/>
                <a:ext cx="1252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4CF99AC-D07C-DD64-7FC3-AAF42F1930DB}"/>
              </a:ext>
            </a:extLst>
          </p:cNvPr>
          <p:cNvGrpSpPr/>
          <p:nvPr/>
        </p:nvGrpSpPr>
        <p:grpSpPr>
          <a:xfrm>
            <a:off x="735643" y="3286407"/>
            <a:ext cx="560160" cy="212400"/>
            <a:chOff x="777207" y="2392789"/>
            <a:chExt cx="56016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E63B10-EEB4-CBD8-9D2D-975D5FC9E805}"/>
                    </a:ext>
                  </a:extLst>
                </p14:cNvPr>
                <p14:cNvContentPartPr/>
                <p14:nvPr/>
              </p14:nvContentPartPr>
              <p14:xfrm>
                <a:off x="777207" y="2392789"/>
                <a:ext cx="194400" cy="21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E63B10-EEB4-CBD8-9D2D-975D5FC9E8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1087" y="2386669"/>
                  <a:ext cx="206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2159F4-C04A-83CA-F587-265DBEE9BBC0}"/>
                    </a:ext>
                  </a:extLst>
                </p14:cNvPr>
                <p14:cNvContentPartPr/>
                <p14:nvPr/>
              </p14:nvContentPartPr>
              <p14:xfrm>
                <a:off x="1089687" y="2594749"/>
                <a:ext cx="11520" cy="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2159F4-C04A-83CA-F587-265DBEE9BB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3567" y="2588629"/>
                  <a:ext cx="23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907F2B-19EC-3FC0-BF86-2B5120234A93}"/>
                    </a:ext>
                  </a:extLst>
                </p14:cNvPr>
                <p14:cNvContentPartPr/>
                <p14:nvPr/>
              </p14:nvContentPartPr>
              <p14:xfrm>
                <a:off x="1189407" y="2430229"/>
                <a:ext cx="147960" cy="16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907F2B-19EC-3FC0-BF86-2B5120234A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3287" y="2424109"/>
                  <a:ext cx="16020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1228A6C-12CA-B2C1-A818-00E796D45E65}"/>
                  </a:ext>
                </a:extLst>
              </p14:cNvPr>
              <p14:cNvContentPartPr/>
              <p14:nvPr/>
            </p14:nvContentPartPr>
            <p14:xfrm>
              <a:off x="1984123" y="1632927"/>
              <a:ext cx="24480" cy="259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1228A6C-12CA-B2C1-A818-00E796D45E6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78003" y="1626807"/>
                <a:ext cx="367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C4A865-99CE-BCB1-F6E9-8367BE7452A1}"/>
                  </a:ext>
                </a:extLst>
              </p14:cNvPr>
              <p14:cNvContentPartPr/>
              <p14:nvPr/>
            </p14:nvContentPartPr>
            <p14:xfrm>
              <a:off x="1989883" y="1643007"/>
              <a:ext cx="122760" cy="257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C4A865-99CE-BCB1-F6E9-8367BE7452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83763" y="1636887"/>
                <a:ext cx="13500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FAC9F5C-6CFA-9BBF-275A-562148FF1709}"/>
              </a:ext>
            </a:extLst>
          </p:cNvPr>
          <p:cNvGrpSpPr/>
          <p:nvPr/>
        </p:nvGrpSpPr>
        <p:grpSpPr>
          <a:xfrm>
            <a:off x="2194248" y="1615287"/>
            <a:ext cx="214560" cy="285120"/>
            <a:chOff x="2216487" y="773869"/>
            <a:chExt cx="21456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7B5C346-6E2C-B25C-352A-C88BC72D7550}"/>
                    </a:ext>
                  </a:extLst>
                </p14:cNvPr>
                <p14:cNvContentPartPr/>
                <p14:nvPr/>
              </p14:nvContentPartPr>
              <p14:xfrm>
                <a:off x="2216487" y="908869"/>
                <a:ext cx="7920" cy="42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7B5C346-6E2C-B25C-352A-C88BC72D75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0367" y="902749"/>
                  <a:ext cx="2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EB4D91-12B7-F898-CC0C-B4F3476BD1F8}"/>
                    </a:ext>
                  </a:extLst>
                </p14:cNvPr>
                <p14:cNvContentPartPr/>
                <p14:nvPr/>
              </p14:nvContentPartPr>
              <p14:xfrm>
                <a:off x="2286327" y="773869"/>
                <a:ext cx="144720" cy="28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EB4D91-12B7-F898-CC0C-B4F3476BD1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0207" y="767749"/>
                  <a:ext cx="15696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579AB0B-4401-550A-8721-8B495B872D82}"/>
                  </a:ext>
                </a:extLst>
              </p14:cNvPr>
              <p14:cNvContentPartPr/>
              <p14:nvPr/>
            </p14:nvContentPartPr>
            <p14:xfrm>
              <a:off x="3490887" y="1616678"/>
              <a:ext cx="129600" cy="208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579AB0B-4401-550A-8721-8B495B872D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84767" y="1610558"/>
                <a:ext cx="141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A24EBE8-8551-9762-2A9F-065749DA3559}"/>
                  </a:ext>
                </a:extLst>
              </p14:cNvPr>
              <p14:cNvContentPartPr/>
              <p14:nvPr/>
            </p14:nvContentPartPr>
            <p14:xfrm>
              <a:off x="3690327" y="1818998"/>
              <a:ext cx="16920" cy="10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A24EBE8-8551-9762-2A9F-065749DA35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84207" y="1812878"/>
                <a:ext cx="29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E1FE2B-9A72-3DEF-641E-16B8991A7D00}"/>
                  </a:ext>
                </a:extLst>
              </p14:cNvPr>
              <p14:cNvContentPartPr/>
              <p14:nvPr/>
            </p14:nvContentPartPr>
            <p14:xfrm>
              <a:off x="3828207" y="1597958"/>
              <a:ext cx="103320" cy="241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E1FE2B-9A72-3DEF-641E-16B8991A7D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22087" y="1591838"/>
                <a:ext cx="11556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E7F4D5E-F383-F373-F463-7B4B6D34ED8B}"/>
              </a:ext>
            </a:extLst>
          </p:cNvPr>
          <p:cNvGrpSpPr/>
          <p:nvPr/>
        </p:nvGrpSpPr>
        <p:grpSpPr>
          <a:xfrm>
            <a:off x="5025567" y="1604798"/>
            <a:ext cx="303840" cy="282600"/>
            <a:chOff x="5025567" y="1604798"/>
            <a:chExt cx="3038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97131E-8B9F-BCB0-A4E6-A50A96148E4A}"/>
                    </a:ext>
                  </a:extLst>
                </p14:cNvPr>
                <p14:cNvContentPartPr/>
                <p14:nvPr/>
              </p14:nvContentPartPr>
              <p14:xfrm>
                <a:off x="5025567" y="1627118"/>
                <a:ext cx="13680" cy="22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97131E-8B9F-BCB0-A4E6-A50A96148E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9447" y="1620998"/>
                  <a:ext cx="25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5165F3-9711-514F-FB86-127E06D13D4C}"/>
                    </a:ext>
                  </a:extLst>
                </p14:cNvPr>
                <p14:cNvContentPartPr/>
                <p14:nvPr/>
              </p14:nvContentPartPr>
              <p14:xfrm>
                <a:off x="5123847" y="1804238"/>
                <a:ext cx="20520" cy="3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5165F3-9711-514F-FB86-127E06D13D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7727" y="1798118"/>
                  <a:ext cx="32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CED641D-84D4-7DC4-6B9A-02452E6FB890}"/>
                    </a:ext>
                  </a:extLst>
                </p14:cNvPr>
                <p14:cNvContentPartPr/>
                <p14:nvPr/>
              </p14:nvContentPartPr>
              <p14:xfrm>
                <a:off x="5216007" y="1604798"/>
                <a:ext cx="113400" cy="282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CED641D-84D4-7DC4-6B9A-02452E6FB8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09887" y="1598678"/>
                  <a:ext cx="12564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4E2D0E6-231B-5FCB-3291-1181D18538FA}"/>
                  </a:ext>
                </a:extLst>
              </p14:cNvPr>
              <p14:cNvContentPartPr/>
              <p14:nvPr/>
            </p14:nvContentPartPr>
            <p14:xfrm>
              <a:off x="5524527" y="1853918"/>
              <a:ext cx="11520" cy="10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4E2D0E6-231B-5FCB-3291-1181D18538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8407" y="1847798"/>
                <a:ext cx="23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94CDD4C-43ED-2493-2ED0-529D2255AA29}"/>
                  </a:ext>
                </a:extLst>
              </p14:cNvPr>
              <p14:cNvContentPartPr/>
              <p14:nvPr/>
            </p14:nvContentPartPr>
            <p14:xfrm>
              <a:off x="4046727" y="1863998"/>
              <a:ext cx="15120" cy="20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94CDD4C-43ED-2493-2ED0-529D2255AA2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40607" y="1857878"/>
                <a:ext cx="273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30CFE7F-26FA-B3EB-0FA1-F0E26F03D4E0}"/>
                  </a:ext>
                </a:extLst>
              </p14:cNvPr>
              <p14:cNvContentPartPr/>
              <p14:nvPr/>
            </p14:nvContentPartPr>
            <p14:xfrm>
              <a:off x="2506287" y="1908998"/>
              <a:ext cx="61200" cy="20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30CFE7F-26FA-B3EB-0FA1-F0E26F03D4E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00167" y="1902878"/>
                <a:ext cx="734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911D8A53-74A1-026F-3CA0-F81C861C1387}"/>
              </a:ext>
            </a:extLst>
          </p:cNvPr>
          <p:cNvGrpSpPr/>
          <p:nvPr/>
        </p:nvGrpSpPr>
        <p:grpSpPr>
          <a:xfrm>
            <a:off x="6391047" y="1624598"/>
            <a:ext cx="647280" cy="264600"/>
            <a:chOff x="6391047" y="1624598"/>
            <a:chExt cx="6472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D1426F-086B-80EC-7542-541C5F38074C}"/>
                    </a:ext>
                  </a:extLst>
                </p14:cNvPr>
                <p14:cNvContentPartPr/>
                <p14:nvPr/>
              </p14:nvContentPartPr>
              <p14:xfrm>
                <a:off x="6391047" y="1637198"/>
                <a:ext cx="301320" cy="21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D1426F-086B-80EC-7542-541C5F38074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84927" y="1631078"/>
                  <a:ext cx="313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99518D-BE4A-C72A-F376-090E7AB4D32D}"/>
                    </a:ext>
                  </a:extLst>
                </p14:cNvPr>
                <p14:cNvContentPartPr/>
                <p14:nvPr/>
              </p14:nvContentPartPr>
              <p14:xfrm>
                <a:off x="6797487" y="1836998"/>
                <a:ext cx="12600" cy="5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99518D-BE4A-C72A-F376-090E7AB4D3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91367" y="1830878"/>
                  <a:ext cx="248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1CB877-47EF-D090-344A-35F3416EF2D1}"/>
                    </a:ext>
                  </a:extLst>
                </p14:cNvPr>
                <p14:cNvContentPartPr/>
                <p14:nvPr/>
              </p14:nvContentPartPr>
              <p14:xfrm>
                <a:off x="6901887" y="1624598"/>
                <a:ext cx="136440" cy="264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1CB877-47EF-D090-344A-35F3416EF2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95767" y="1618478"/>
                  <a:ext cx="1486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ED10C3A-2AAE-51BE-753D-4FC1DFE77692}"/>
                  </a:ext>
                </a:extLst>
              </p14:cNvPr>
              <p14:cNvContentPartPr/>
              <p14:nvPr/>
            </p14:nvContentPartPr>
            <p14:xfrm>
              <a:off x="7187007" y="1879118"/>
              <a:ext cx="972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ED10C3A-2AAE-51BE-753D-4FC1DFE7769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80887" y="1872998"/>
                <a:ext cx="219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6DE1489F-F2A1-7127-0710-0B445C2456A0}"/>
              </a:ext>
            </a:extLst>
          </p:cNvPr>
          <p:cNvGrpSpPr/>
          <p:nvPr/>
        </p:nvGrpSpPr>
        <p:grpSpPr>
          <a:xfrm>
            <a:off x="8166567" y="1613798"/>
            <a:ext cx="557640" cy="258480"/>
            <a:chOff x="8166567" y="1613798"/>
            <a:chExt cx="5576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DFB7537-1C1E-E671-5DE6-05EA98397C4C}"/>
                    </a:ext>
                  </a:extLst>
                </p14:cNvPr>
                <p14:cNvContentPartPr/>
                <p14:nvPr/>
              </p14:nvContentPartPr>
              <p14:xfrm>
                <a:off x="8166567" y="1639718"/>
                <a:ext cx="164880" cy="232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DFB7537-1C1E-E671-5DE6-05EA98397C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60447" y="1633598"/>
                  <a:ext cx="177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9DFE40-E42F-5024-7EA5-C7A3B87E6141}"/>
                    </a:ext>
                  </a:extLst>
                </p14:cNvPr>
                <p14:cNvContentPartPr/>
                <p14:nvPr/>
              </p14:nvContentPartPr>
              <p14:xfrm>
                <a:off x="8201127" y="1771838"/>
                <a:ext cx="144360" cy="90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9DFE40-E42F-5024-7EA5-C7A3B87E614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95007" y="1765718"/>
                  <a:ext cx="156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638E7F-7615-E5CB-1150-F67268A5D408}"/>
                    </a:ext>
                  </a:extLst>
                </p14:cNvPr>
                <p14:cNvContentPartPr/>
                <p14:nvPr/>
              </p14:nvContentPartPr>
              <p14:xfrm>
                <a:off x="8426487" y="1834118"/>
                <a:ext cx="2808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638E7F-7615-E5CB-1150-F67268A5D4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20367" y="1827998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7F9B7A-333F-BDBF-3740-18EB9C40F931}"/>
                    </a:ext>
                  </a:extLst>
                </p14:cNvPr>
                <p14:cNvContentPartPr/>
                <p14:nvPr/>
              </p14:nvContentPartPr>
              <p14:xfrm>
                <a:off x="8531967" y="1613798"/>
                <a:ext cx="129600" cy="235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7F9B7A-333F-BDBF-3740-18EB9C40F93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25847" y="1607678"/>
                  <a:ext cx="141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585690-9884-B206-4702-E22B3CC242E0}"/>
                    </a:ext>
                  </a:extLst>
                </p14:cNvPr>
                <p14:cNvContentPartPr/>
                <p14:nvPr/>
              </p14:nvContentPartPr>
              <p14:xfrm>
                <a:off x="8723847" y="1861478"/>
                <a:ext cx="360" cy="10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585690-9884-B206-4702-E22B3CC242E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17727" y="1855358"/>
                  <a:ext cx="126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169A351-7E8F-6E25-7351-1496676F0B1D}"/>
              </a:ext>
            </a:extLst>
          </p:cNvPr>
          <p:cNvGrpSpPr/>
          <p:nvPr/>
        </p:nvGrpSpPr>
        <p:grpSpPr>
          <a:xfrm>
            <a:off x="9920127" y="1587158"/>
            <a:ext cx="608760" cy="292320"/>
            <a:chOff x="9920127" y="1587158"/>
            <a:chExt cx="60876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42BE5E-FC18-BFBF-62AB-0DB19215A6AA}"/>
                    </a:ext>
                  </a:extLst>
                </p14:cNvPr>
                <p14:cNvContentPartPr/>
                <p14:nvPr/>
              </p14:nvContentPartPr>
              <p14:xfrm>
                <a:off x="9920127" y="1587158"/>
                <a:ext cx="213840" cy="26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42BE5E-FC18-BFBF-62AB-0DB19215A6A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14007" y="1581038"/>
                  <a:ext cx="226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C867A7A-836F-5725-932B-493335F8CFDB}"/>
                    </a:ext>
                  </a:extLst>
                </p14:cNvPr>
                <p14:cNvContentPartPr/>
                <p14:nvPr/>
              </p14:nvContentPartPr>
              <p14:xfrm>
                <a:off x="10077807" y="1629638"/>
                <a:ext cx="114840" cy="22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C867A7A-836F-5725-932B-493335F8CFD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71687" y="1623518"/>
                  <a:ext cx="127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32AA33-06A3-7392-90FD-481075EF72E5}"/>
                    </a:ext>
                  </a:extLst>
                </p14:cNvPr>
                <p14:cNvContentPartPr/>
                <p14:nvPr/>
              </p14:nvContentPartPr>
              <p14:xfrm>
                <a:off x="10214607" y="1831598"/>
                <a:ext cx="20520" cy="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32AA33-06A3-7392-90FD-481075EF72E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08487" y="1825478"/>
                  <a:ext cx="32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6349A6D-B737-004F-17E9-6889E269013E}"/>
                    </a:ext>
                  </a:extLst>
                </p14:cNvPr>
                <p14:cNvContentPartPr/>
                <p14:nvPr/>
              </p14:nvContentPartPr>
              <p14:xfrm>
                <a:off x="10297767" y="1609118"/>
                <a:ext cx="196200" cy="25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6349A6D-B737-004F-17E9-6889E26901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91647" y="1602998"/>
                  <a:ext cx="208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B51348-C260-E3BC-1796-6A12F7C53DAF}"/>
                    </a:ext>
                  </a:extLst>
                </p14:cNvPr>
                <p14:cNvContentPartPr/>
                <p14:nvPr/>
              </p14:nvContentPartPr>
              <p14:xfrm>
                <a:off x="10524927" y="1866518"/>
                <a:ext cx="3960" cy="12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B51348-C260-E3BC-1796-6A12F7C53DA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18807" y="1860398"/>
                  <a:ext cx="162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0008C7E-E376-2792-E647-90D48AF57838}"/>
                  </a:ext>
                </a:extLst>
              </p14:cNvPr>
              <p14:cNvContentPartPr/>
              <p14:nvPr/>
            </p14:nvContentPartPr>
            <p14:xfrm>
              <a:off x="2072127" y="2267918"/>
              <a:ext cx="126000" cy="224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0008C7E-E376-2792-E647-90D48AF5783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66007" y="2261798"/>
                <a:ext cx="1382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B0BCA0C-1BE1-45BC-64D8-C002B76B2C84}"/>
                  </a:ext>
                </a:extLst>
              </p14:cNvPr>
              <p14:cNvContentPartPr/>
              <p14:nvPr/>
            </p14:nvContentPartPr>
            <p14:xfrm>
              <a:off x="2090847" y="2776598"/>
              <a:ext cx="100080" cy="204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B0BCA0C-1BE1-45BC-64D8-C002B76B2C8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84727" y="2770478"/>
                <a:ext cx="112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B6B1A5E-7A2F-B9CA-E126-7D0FB1A10ACF}"/>
                  </a:ext>
                </a:extLst>
              </p14:cNvPr>
              <p14:cNvContentPartPr/>
              <p14:nvPr/>
            </p14:nvContentPartPr>
            <p14:xfrm>
              <a:off x="2231247" y="2726918"/>
              <a:ext cx="110160" cy="137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B6B1A5E-7A2F-B9CA-E126-7D0FB1A10AC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25127" y="2720798"/>
                <a:ext cx="12240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0436556-07C3-2241-8363-EED4BB3EDAAB}"/>
              </a:ext>
            </a:extLst>
          </p:cNvPr>
          <p:cNvGrpSpPr/>
          <p:nvPr/>
        </p:nvGrpSpPr>
        <p:grpSpPr>
          <a:xfrm>
            <a:off x="2122167" y="3297878"/>
            <a:ext cx="279000" cy="266760"/>
            <a:chOff x="2122167" y="3297878"/>
            <a:chExt cx="2790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387ACB-9670-91E9-54B5-1B45B4F8D2C7}"/>
                    </a:ext>
                  </a:extLst>
                </p14:cNvPr>
                <p14:cNvContentPartPr/>
                <p14:nvPr/>
              </p14:nvContentPartPr>
              <p14:xfrm>
                <a:off x="2122167" y="3297878"/>
                <a:ext cx="133200" cy="266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387ACB-9670-91E9-54B5-1B45B4F8D2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16047" y="3291758"/>
                  <a:ext cx="145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80F8175-27CC-1DC2-0897-9CE545629E99}"/>
                    </a:ext>
                  </a:extLst>
                </p14:cNvPr>
                <p14:cNvContentPartPr/>
                <p14:nvPr/>
              </p14:nvContentPartPr>
              <p14:xfrm>
                <a:off x="2255007" y="3328838"/>
                <a:ext cx="146160" cy="146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80F8175-27CC-1DC2-0897-9CE545629E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48887" y="3322718"/>
                  <a:ext cx="158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ADF0A73-5192-3B5F-1808-6DABC9DC86E1}"/>
              </a:ext>
            </a:extLst>
          </p:cNvPr>
          <p:cNvGrpSpPr/>
          <p:nvPr/>
        </p:nvGrpSpPr>
        <p:grpSpPr>
          <a:xfrm>
            <a:off x="3647847" y="2250638"/>
            <a:ext cx="338400" cy="277200"/>
            <a:chOff x="3647847" y="2250638"/>
            <a:chExt cx="3384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FA4082E-34A4-C35B-CE53-21924D907997}"/>
                    </a:ext>
                  </a:extLst>
                </p14:cNvPr>
                <p14:cNvContentPartPr/>
                <p14:nvPr/>
              </p14:nvContentPartPr>
              <p14:xfrm>
                <a:off x="3647847" y="2290598"/>
                <a:ext cx="146160" cy="237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FA4082E-34A4-C35B-CE53-21924D9079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41727" y="2284478"/>
                  <a:ext cx="158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1EF8F37-C15F-0D9C-011A-3FB1C6C99F10}"/>
                    </a:ext>
                  </a:extLst>
                </p14:cNvPr>
                <p14:cNvContentPartPr/>
                <p14:nvPr/>
              </p14:nvContentPartPr>
              <p14:xfrm>
                <a:off x="3825327" y="2250638"/>
                <a:ext cx="160920" cy="194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1EF8F37-C15F-0D9C-011A-3FB1C6C99F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19207" y="2244518"/>
                  <a:ext cx="173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3E51128-BE48-7E4F-4F35-051DAFA2E075}"/>
              </a:ext>
            </a:extLst>
          </p:cNvPr>
          <p:cNvGrpSpPr/>
          <p:nvPr/>
        </p:nvGrpSpPr>
        <p:grpSpPr>
          <a:xfrm>
            <a:off x="3629487" y="2764358"/>
            <a:ext cx="384480" cy="242280"/>
            <a:chOff x="3629487" y="2764358"/>
            <a:chExt cx="3844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7597E1-E9E8-715C-F824-6D18E95111B4}"/>
                    </a:ext>
                  </a:extLst>
                </p14:cNvPr>
                <p14:cNvContentPartPr/>
                <p14:nvPr/>
              </p14:nvContentPartPr>
              <p14:xfrm>
                <a:off x="3629487" y="2856518"/>
                <a:ext cx="138960" cy="150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7597E1-E9E8-715C-F824-6D18E95111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23367" y="2850398"/>
                  <a:ext cx="151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378932-8EC4-64A2-91A2-979CEB368A02}"/>
                    </a:ext>
                  </a:extLst>
                </p14:cNvPr>
                <p14:cNvContentPartPr/>
                <p14:nvPr/>
              </p14:nvContentPartPr>
              <p14:xfrm>
                <a:off x="3819567" y="2764358"/>
                <a:ext cx="194400" cy="120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378932-8EC4-64A2-91A2-979CEB368A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13447" y="2758238"/>
                  <a:ext cx="2066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F46877-6526-4185-74A7-498BCE8F17F2}"/>
              </a:ext>
            </a:extLst>
          </p:cNvPr>
          <p:cNvGrpSpPr/>
          <p:nvPr/>
        </p:nvGrpSpPr>
        <p:grpSpPr>
          <a:xfrm>
            <a:off x="3605367" y="3399758"/>
            <a:ext cx="358560" cy="235080"/>
            <a:chOff x="3605367" y="3399758"/>
            <a:chExt cx="3585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00E9EB-164D-25F1-7ABA-16533E98823E}"/>
                    </a:ext>
                  </a:extLst>
                </p14:cNvPr>
                <p14:cNvContentPartPr/>
                <p14:nvPr/>
              </p14:nvContentPartPr>
              <p14:xfrm>
                <a:off x="3605367" y="3442598"/>
                <a:ext cx="144360" cy="192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00E9EB-164D-25F1-7ABA-16533E9882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99247" y="3436478"/>
                  <a:ext cx="156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FE9DA4-2022-AECC-839C-78CB5A7D7B90}"/>
                    </a:ext>
                  </a:extLst>
                </p14:cNvPr>
                <p14:cNvContentPartPr/>
                <p14:nvPr/>
              </p14:nvContentPartPr>
              <p14:xfrm>
                <a:off x="3790047" y="3399758"/>
                <a:ext cx="173880" cy="133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FE9DA4-2022-AECC-839C-78CB5A7D7B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83927" y="3393638"/>
                  <a:ext cx="18612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276CC77-F5DA-810F-56A4-62828951899D}"/>
                  </a:ext>
                </a:extLst>
              </p14:cNvPr>
              <p14:cNvContentPartPr/>
              <p14:nvPr/>
            </p14:nvContentPartPr>
            <p14:xfrm>
              <a:off x="5175687" y="2208158"/>
              <a:ext cx="161280" cy="26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276CC77-F5DA-810F-56A4-62828951899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69207" y="2202038"/>
                <a:ext cx="17352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B442150-29B2-5807-9202-CB8ABDC764C1}"/>
              </a:ext>
            </a:extLst>
          </p:cNvPr>
          <p:cNvGrpSpPr/>
          <p:nvPr/>
        </p:nvGrpSpPr>
        <p:grpSpPr>
          <a:xfrm>
            <a:off x="5109447" y="2743118"/>
            <a:ext cx="326880" cy="191160"/>
            <a:chOff x="5109447" y="2743118"/>
            <a:chExt cx="3268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7883CC4-F5F3-3242-4B01-E8F37663E5E4}"/>
                    </a:ext>
                  </a:extLst>
                </p14:cNvPr>
                <p14:cNvContentPartPr/>
                <p14:nvPr/>
              </p14:nvContentPartPr>
              <p14:xfrm>
                <a:off x="5109447" y="2791718"/>
                <a:ext cx="149760" cy="142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7883CC4-F5F3-3242-4B01-E8F37663E5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03327" y="2785598"/>
                  <a:ext cx="162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0ADD14-4446-7A5D-B774-411E40EB7414}"/>
                    </a:ext>
                  </a:extLst>
                </p14:cNvPr>
                <p14:cNvContentPartPr/>
                <p14:nvPr/>
              </p14:nvContentPartPr>
              <p14:xfrm>
                <a:off x="5295567" y="2743118"/>
                <a:ext cx="140760" cy="12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0ADD14-4446-7A5D-B774-411E40EB74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89447" y="2736998"/>
                  <a:ext cx="1530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6670AE-2BFE-3451-46C1-719F03CCED59}"/>
              </a:ext>
            </a:extLst>
          </p:cNvPr>
          <p:cNvGrpSpPr/>
          <p:nvPr/>
        </p:nvGrpSpPr>
        <p:grpSpPr>
          <a:xfrm>
            <a:off x="5092527" y="3384998"/>
            <a:ext cx="379080" cy="272520"/>
            <a:chOff x="5092527" y="3384998"/>
            <a:chExt cx="3790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31EADE-8734-F6BB-F200-C706EC55F256}"/>
                    </a:ext>
                  </a:extLst>
                </p14:cNvPr>
                <p14:cNvContentPartPr/>
                <p14:nvPr/>
              </p14:nvContentPartPr>
              <p14:xfrm>
                <a:off x="5092527" y="3469958"/>
                <a:ext cx="212760" cy="187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31EADE-8734-F6BB-F200-C706EC55F2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86407" y="3463838"/>
                  <a:ext cx="225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67F981-30F7-31C0-495C-2887F984E406}"/>
                    </a:ext>
                  </a:extLst>
                </p14:cNvPr>
                <p14:cNvContentPartPr/>
                <p14:nvPr/>
              </p14:nvContentPartPr>
              <p14:xfrm>
                <a:off x="5334447" y="3384998"/>
                <a:ext cx="137160" cy="16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67F981-30F7-31C0-495C-2887F984E4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28327" y="3378878"/>
                  <a:ext cx="14940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7CF0DC9-39B7-4A68-BFAC-69FA325AB93B}"/>
                  </a:ext>
                </a:extLst>
              </p14:cNvPr>
              <p14:cNvContentPartPr/>
              <p14:nvPr/>
            </p14:nvContentPartPr>
            <p14:xfrm>
              <a:off x="6445767" y="2275478"/>
              <a:ext cx="146880" cy="197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7CF0DC9-39B7-4A68-BFAC-69FA325AB93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39647" y="2269358"/>
                <a:ext cx="1591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A901927-1E41-818F-8FC2-1C7526EAD8A5}"/>
                  </a:ext>
                </a:extLst>
              </p14:cNvPr>
              <p14:cNvContentPartPr/>
              <p14:nvPr/>
            </p14:nvContentPartPr>
            <p14:xfrm>
              <a:off x="6634767" y="2243078"/>
              <a:ext cx="228240" cy="240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A901927-1E41-818F-8FC2-1C7526EAD8A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28647" y="2236958"/>
                <a:ext cx="240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30F6498-D5A2-4F5E-9686-8D86096F7CA4}"/>
                  </a:ext>
                </a:extLst>
              </p14:cNvPr>
              <p14:cNvContentPartPr/>
              <p14:nvPr/>
            </p14:nvContentPartPr>
            <p14:xfrm>
              <a:off x="6875967" y="2332718"/>
              <a:ext cx="169200" cy="367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30F6498-D5A2-4F5E-9686-8D86096F7CA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869847" y="2326598"/>
                <a:ext cx="181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95FC8C3-2F5B-91B7-F4AF-5F03039B2759}"/>
                  </a:ext>
                </a:extLst>
              </p14:cNvPr>
              <p14:cNvContentPartPr/>
              <p14:nvPr/>
            </p14:nvContentPartPr>
            <p14:xfrm>
              <a:off x="7143807" y="2352878"/>
              <a:ext cx="141840" cy="2120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95FC8C3-2F5B-91B7-F4AF-5F03039B275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137687" y="2346758"/>
                <a:ext cx="15408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6F1DDD-0AD2-D678-2CC0-1B2EDBC4A993}"/>
              </a:ext>
            </a:extLst>
          </p:cNvPr>
          <p:cNvGrpSpPr/>
          <p:nvPr/>
        </p:nvGrpSpPr>
        <p:grpSpPr>
          <a:xfrm>
            <a:off x="6329847" y="2803958"/>
            <a:ext cx="1026000" cy="1200600"/>
            <a:chOff x="6329847" y="2803958"/>
            <a:chExt cx="102600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7C4F70-DEE4-B296-36E7-A70011BA8CDC}"/>
                    </a:ext>
                  </a:extLst>
                </p14:cNvPr>
                <p14:cNvContentPartPr/>
                <p14:nvPr/>
              </p14:nvContentPartPr>
              <p14:xfrm>
                <a:off x="6329847" y="2893958"/>
                <a:ext cx="174240" cy="207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7C4F70-DEE4-B296-36E7-A70011BA8C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23727" y="2887838"/>
                  <a:ext cx="186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67CD92-2D10-DB99-902E-BFF87EDA4E5D}"/>
                    </a:ext>
                  </a:extLst>
                </p14:cNvPr>
                <p14:cNvContentPartPr/>
                <p14:nvPr/>
              </p14:nvContentPartPr>
              <p14:xfrm>
                <a:off x="6614247" y="2803958"/>
                <a:ext cx="210960" cy="339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67CD92-2D10-DB99-902E-BFF87EDA4E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08127" y="2797838"/>
                  <a:ext cx="223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B3057A3-10DC-9ABD-CAE4-0011C9DE48A6}"/>
                    </a:ext>
                  </a:extLst>
                </p14:cNvPr>
                <p14:cNvContentPartPr/>
                <p14:nvPr/>
              </p14:nvContentPartPr>
              <p14:xfrm>
                <a:off x="6831327" y="2968838"/>
                <a:ext cx="215640" cy="337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B3057A3-10DC-9ABD-CAE4-0011C9DE48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25207" y="2962718"/>
                  <a:ext cx="227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A5CDFEB-BCCB-7EC1-13A8-F85499F2403E}"/>
                    </a:ext>
                  </a:extLst>
                </p14:cNvPr>
                <p14:cNvContentPartPr/>
                <p14:nvPr/>
              </p14:nvContentPartPr>
              <p14:xfrm>
                <a:off x="7113207" y="2976038"/>
                <a:ext cx="166680" cy="162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A5CDFEB-BCCB-7EC1-13A8-F85499F240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07087" y="2969918"/>
                  <a:ext cx="178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66AD543-7D56-DA4A-B81C-2B5A53968E9E}"/>
                    </a:ext>
                  </a:extLst>
                </p14:cNvPr>
                <p14:cNvContentPartPr/>
                <p14:nvPr/>
              </p14:nvContentPartPr>
              <p14:xfrm>
                <a:off x="6445767" y="3499478"/>
                <a:ext cx="159840" cy="17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66AD543-7D56-DA4A-B81C-2B5A53968E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39647" y="3493358"/>
                  <a:ext cx="172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24E6483-82F0-A2D1-0D31-30085581C2E5}"/>
                    </a:ext>
                  </a:extLst>
                </p14:cNvPr>
                <p14:cNvContentPartPr/>
                <p14:nvPr/>
              </p14:nvContentPartPr>
              <p14:xfrm>
                <a:off x="6699567" y="3395078"/>
                <a:ext cx="217440" cy="296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24E6483-82F0-A2D1-0D31-30085581C2E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93447" y="3388958"/>
                  <a:ext cx="229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90F35A-FE23-2DCC-BA50-AEB966362E10}"/>
                    </a:ext>
                  </a:extLst>
                </p14:cNvPr>
                <p14:cNvContentPartPr/>
                <p14:nvPr/>
              </p14:nvContentPartPr>
              <p14:xfrm>
                <a:off x="6835647" y="3549878"/>
                <a:ext cx="227520" cy="454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90F35A-FE23-2DCC-BA50-AEB966362E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29527" y="3543758"/>
                  <a:ext cx="239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B6D6D2-C1DC-98CA-486A-AABFF565CE2E}"/>
                    </a:ext>
                  </a:extLst>
                </p14:cNvPr>
                <p14:cNvContentPartPr/>
                <p14:nvPr/>
              </p14:nvContentPartPr>
              <p14:xfrm>
                <a:off x="7179807" y="3542318"/>
                <a:ext cx="176040" cy="166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B6D6D2-C1DC-98CA-486A-AABFF565CE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73687" y="3536198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F0E3005-C176-70B4-EADE-88A6C360B545}"/>
              </a:ext>
            </a:extLst>
          </p:cNvPr>
          <p:cNvGrpSpPr/>
          <p:nvPr/>
        </p:nvGrpSpPr>
        <p:grpSpPr>
          <a:xfrm>
            <a:off x="8040567" y="2168198"/>
            <a:ext cx="818640" cy="484200"/>
            <a:chOff x="8040567" y="2168198"/>
            <a:chExt cx="8186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D82C23B-2F9D-2AB8-AD13-9000006DB99F}"/>
                    </a:ext>
                  </a:extLst>
                </p14:cNvPr>
                <p14:cNvContentPartPr/>
                <p14:nvPr/>
              </p14:nvContentPartPr>
              <p14:xfrm>
                <a:off x="8040567" y="2281598"/>
                <a:ext cx="192600" cy="163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D82C23B-2F9D-2AB8-AD13-9000006DB9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34447" y="2275478"/>
                  <a:ext cx="20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02EF61F-F73D-F73C-2AE9-CBC2D40DC457}"/>
                    </a:ext>
                  </a:extLst>
                </p14:cNvPr>
                <p14:cNvContentPartPr/>
                <p14:nvPr/>
              </p14:nvContentPartPr>
              <p14:xfrm>
                <a:off x="8273127" y="2168198"/>
                <a:ext cx="220680" cy="303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02EF61F-F73D-F73C-2AE9-CBC2D40DC4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67007" y="2162078"/>
                  <a:ext cx="232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FD1B3CD-0F8A-21E2-E343-F2C633D60550}"/>
                    </a:ext>
                  </a:extLst>
                </p14:cNvPr>
                <p14:cNvContentPartPr/>
                <p14:nvPr/>
              </p14:nvContentPartPr>
              <p14:xfrm>
                <a:off x="8508567" y="2265398"/>
                <a:ext cx="156600" cy="387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FD1B3CD-0F8A-21E2-E343-F2C633D605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02447" y="2259278"/>
                  <a:ext cx="1688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978EE39-015C-E644-9431-6C6164187E8D}"/>
                    </a:ext>
                  </a:extLst>
                </p14:cNvPr>
                <p14:cNvContentPartPr/>
                <p14:nvPr/>
              </p14:nvContentPartPr>
              <p14:xfrm>
                <a:off x="8729607" y="2305358"/>
                <a:ext cx="129600" cy="189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978EE39-015C-E644-9431-6C6164187E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23487" y="2299238"/>
                  <a:ext cx="1418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E49A4D8-E8B6-9F42-F93A-59DF8A02D631}"/>
              </a:ext>
            </a:extLst>
          </p:cNvPr>
          <p:cNvGrpSpPr/>
          <p:nvPr/>
        </p:nvGrpSpPr>
        <p:grpSpPr>
          <a:xfrm>
            <a:off x="8105007" y="2814038"/>
            <a:ext cx="839160" cy="531720"/>
            <a:chOff x="8105007" y="2814038"/>
            <a:chExt cx="83916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5684940-BAD6-ECF1-BE91-0AD8D1B72FC0}"/>
                    </a:ext>
                  </a:extLst>
                </p14:cNvPr>
                <p14:cNvContentPartPr/>
                <p14:nvPr/>
              </p14:nvContentPartPr>
              <p14:xfrm>
                <a:off x="8105007" y="2841398"/>
                <a:ext cx="160920" cy="245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5684940-BAD6-ECF1-BE91-0AD8D1B72FC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8887" y="2835278"/>
                  <a:ext cx="173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87A459C-8712-B169-39A6-289A96E12129}"/>
                    </a:ext>
                  </a:extLst>
                </p14:cNvPr>
                <p14:cNvContentPartPr/>
                <p14:nvPr/>
              </p14:nvContentPartPr>
              <p14:xfrm>
                <a:off x="8354487" y="2814038"/>
                <a:ext cx="229320" cy="29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87A459C-8712-B169-39A6-289A96E121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48367" y="2807918"/>
                  <a:ext cx="241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0909590-9C44-9571-ABC0-D556D2E309D8}"/>
                    </a:ext>
                  </a:extLst>
                </p14:cNvPr>
                <p14:cNvContentPartPr/>
                <p14:nvPr/>
              </p14:nvContentPartPr>
              <p14:xfrm>
                <a:off x="8552127" y="2913758"/>
                <a:ext cx="186840" cy="432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0909590-9C44-9571-ABC0-D556D2E309D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46007" y="2907638"/>
                  <a:ext cx="199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34D32AF-7A04-D039-F1EF-8AB39A3D6E57}"/>
                    </a:ext>
                  </a:extLst>
                </p14:cNvPr>
                <p14:cNvContentPartPr/>
                <p14:nvPr/>
              </p14:nvContentPartPr>
              <p14:xfrm>
                <a:off x="8812767" y="2911238"/>
                <a:ext cx="131400" cy="212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34D32AF-7A04-D039-F1EF-8AB39A3D6E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06647" y="2905118"/>
                  <a:ext cx="1436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AC671F3-7E37-2E60-58F6-1FFDB3842B81}"/>
              </a:ext>
            </a:extLst>
          </p:cNvPr>
          <p:cNvGrpSpPr/>
          <p:nvPr/>
        </p:nvGrpSpPr>
        <p:grpSpPr>
          <a:xfrm>
            <a:off x="8297247" y="3499838"/>
            <a:ext cx="408600" cy="318600"/>
            <a:chOff x="8297247" y="3499838"/>
            <a:chExt cx="4086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E6B3778-3358-C242-EF58-D2DBE3EBFAD5}"/>
                    </a:ext>
                  </a:extLst>
                </p14:cNvPr>
                <p14:cNvContentPartPr/>
                <p14:nvPr/>
              </p14:nvContentPartPr>
              <p14:xfrm>
                <a:off x="8297247" y="3514958"/>
                <a:ext cx="176040" cy="303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E6B3778-3358-C242-EF58-D2DBE3EBFA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91127" y="3508838"/>
                  <a:ext cx="188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28C6EA5-826D-B7F4-E60F-1F9630F5C834}"/>
                    </a:ext>
                  </a:extLst>
                </p14:cNvPr>
                <p14:cNvContentPartPr/>
                <p14:nvPr/>
              </p14:nvContentPartPr>
              <p14:xfrm>
                <a:off x="8507847" y="3499838"/>
                <a:ext cx="198000" cy="113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28C6EA5-826D-B7F4-E60F-1F9630F5C8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01727" y="3493718"/>
                  <a:ext cx="210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78AF093-A853-1462-D6B7-D7E953C31F09}"/>
              </a:ext>
            </a:extLst>
          </p:cNvPr>
          <p:cNvGrpSpPr/>
          <p:nvPr/>
        </p:nvGrpSpPr>
        <p:grpSpPr>
          <a:xfrm>
            <a:off x="9638247" y="2118518"/>
            <a:ext cx="950040" cy="531720"/>
            <a:chOff x="9638247" y="2118518"/>
            <a:chExt cx="95004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59D6A1-2BAE-E0BA-D09C-3649D74C8368}"/>
                    </a:ext>
                  </a:extLst>
                </p14:cNvPr>
                <p14:cNvContentPartPr/>
                <p14:nvPr/>
              </p14:nvContentPartPr>
              <p14:xfrm>
                <a:off x="9638247" y="2188358"/>
                <a:ext cx="142560" cy="162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59D6A1-2BAE-E0BA-D09C-3649D74C83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32127" y="2182238"/>
                  <a:ext cx="154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5054307-5F50-EEED-5C5C-724D3F0E7206}"/>
                    </a:ext>
                  </a:extLst>
                </p14:cNvPr>
                <p14:cNvContentPartPr/>
                <p14:nvPr/>
              </p14:nvContentPartPr>
              <p14:xfrm>
                <a:off x="9861807" y="2118518"/>
                <a:ext cx="290880" cy="311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5054307-5F50-EEED-5C5C-724D3F0E72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55687" y="2112398"/>
                  <a:ext cx="303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6F64F2-BCEC-C59A-D342-439C877606A8}"/>
                    </a:ext>
                  </a:extLst>
                </p14:cNvPr>
                <p14:cNvContentPartPr/>
                <p14:nvPr/>
              </p14:nvContentPartPr>
              <p14:xfrm>
                <a:off x="10119927" y="2238038"/>
                <a:ext cx="189720" cy="412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6F64F2-BCEC-C59A-D342-439C877606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13807" y="2231918"/>
                  <a:ext cx="2019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38E669-15E2-C7E3-690A-062CE9D332DE}"/>
                    </a:ext>
                  </a:extLst>
                </p14:cNvPr>
                <p14:cNvContentPartPr/>
                <p14:nvPr/>
              </p14:nvContentPartPr>
              <p14:xfrm>
                <a:off x="10427007" y="2310398"/>
                <a:ext cx="161280" cy="172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38E669-15E2-C7E3-690A-062CE9D332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20887" y="2304278"/>
                  <a:ext cx="1735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5601EBA-2754-3389-0CDD-1B7B3BA2DD29}"/>
              </a:ext>
            </a:extLst>
          </p:cNvPr>
          <p:cNvGrpSpPr/>
          <p:nvPr/>
        </p:nvGrpSpPr>
        <p:grpSpPr>
          <a:xfrm>
            <a:off x="9640047" y="2801798"/>
            <a:ext cx="955440" cy="501480"/>
            <a:chOff x="9640047" y="2801798"/>
            <a:chExt cx="95544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BDE85E-AFF3-321B-D49C-FF85835C3925}"/>
                    </a:ext>
                  </a:extLst>
                </p14:cNvPr>
                <p14:cNvContentPartPr/>
                <p14:nvPr/>
              </p14:nvContentPartPr>
              <p14:xfrm>
                <a:off x="9640047" y="2906198"/>
                <a:ext cx="218160" cy="11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BDE85E-AFF3-321B-D49C-FF85835C39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33927" y="2900078"/>
                  <a:ext cx="230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2E807A8-6DFA-5EEB-7DF2-522736DCC4F1}"/>
                    </a:ext>
                  </a:extLst>
                </p14:cNvPr>
                <p14:cNvContentPartPr/>
                <p14:nvPr/>
              </p14:nvContentPartPr>
              <p14:xfrm>
                <a:off x="9937407" y="2801798"/>
                <a:ext cx="50400" cy="249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2E807A8-6DFA-5EEB-7DF2-522736DCC4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31287" y="2795678"/>
                  <a:ext cx="62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3E6629-0AF4-FD04-BEA0-F94E31AD00D4}"/>
                    </a:ext>
                  </a:extLst>
                </p14:cNvPr>
                <p14:cNvContentPartPr/>
                <p14:nvPr/>
              </p14:nvContentPartPr>
              <p14:xfrm>
                <a:off x="9997167" y="2930318"/>
                <a:ext cx="146880" cy="118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3E6629-0AF4-FD04-BEA0-F94E31AD00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91047" y="2924198"/>
                  <a:ext cx="159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5EADFAE-3276-3684-DE1E-0932B0D7EFF8}"/>
                    </a:ext>
                  </a:extLst>
                </p14:cNvPr>
                <p14:cNvContentPartPr/>
                <p14:nvPr/>
              </p14:nvContentPartPr>
              <p14:xfrm>
                <a:off x="10141887" y="2895398"/>
                <a:ext cx="183960" cy="407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5EADFAE-3276-3684-DE1E-0932B0D7EF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35767" y="2889278"/>
                  <a:ext cx="196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FC195D0-6BFF-8467-D177-8854A58A7554}"/>
                    </a:ext>
                  </a:extLst>
                </p14:cNvPr>
                <p14:cNvContentPartPr/>
                <p14:nvPr/>
              </p14:nvContentPartPr>
              <p14:xfrm>
                <a:off x="10439967" y="2859038"/>
                <a:ext cx="155520" cy="204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FC195D0-6BFF-8467-D177-8854A58A75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33847" y="2852918"/>
                  <a:ext cx="1677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CD0AD57-358D-4B4F-FDCC-9BDA584D0856}"/>
              </a:ext>
            </a:extLst>
          </p:cNvPr>
          <p:cNvGrpSpPr/>
          <p:nvPr/>
        </p:nvGrpSpPr>
        <p:grpSpPr>
          <a:xfrm>
            <a:off x="9555087" y="3499838"/>
            <a:ext cx="1029240" cy="494640"/>
            <a:chOff x="9555087" y="3499838"/>
            <a:chExt cx="102924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A3B161A-4537-767E-ECB5-5C7031C6F3CE}"/>
                    </a:ext>
                  </a:extLst>
                </p14:cNvPr>
                <p14:cNvContentPartPr/>
                <p14:nvPr/>
              </p14:nvContentPartPr>
              <p14:xfrm>
                <a:off x="9555087" y="3514958"/>
                <a:ext cx="209160" cy="246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A3B161A-4537-767E-ECB5-5C7031C6F3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48967" y="3508838"/>
                  <a:ext cx="221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0507230-41C7-BBCB-6D29-C980DDEA3B29}"/>
                    </a:ext>
                  </a:extLst>
                </p14:cNvPr>
                <p14:cNvContentPartPr/>
                <p14:nvPr/>
              </p14:nvContentPartPr>
              <p14:xfrm>
                <a:off x="9835887" y="3499838"/>
                <a:ext cx="276120" cy="339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0507230-41C7-BBCB-6D29-C980DDEA3B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29767" y="3493718"/>
                  <a:ext cx="288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820D63A-D578-2926-4F25-0134C38ED25C}"/>
                    </a:ext>
                  </a:extLst>
                </p14:cNvPr>
                <p14:cNvContentPartPr/>
                <p14:nvPr/>
              </p14:nvContentPartPr>
              <p14:xfrm>
                <a:off x="10169967" y="3627638"/>
                <a:ext cx="163440" cy="366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820D63A-D578-2926-4F25-0134C38ED2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63847" y="3621518"/>
                  <a:ext cx="1756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5E78732-588F-BBBF-5AF6-DC4751C0A29E}"/>
                    </a:ext>
                  </a:extLst>
                </p14:cNvPr>
                <p14:cNvContentPartPr/>
                <p14:nvPr/>
              </p14:nvContentPartPr>
              <p14:xfrm>
                <a:off x="10451127" y="3614678"/>
                <a:ext cx="133200" cy="180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5E78732-588F-BBBF-5AF6-DC4751C0A2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45007" y="3608558"/>
                  <a:ext cx="1454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40E9A22-BB96-1EA4-36E1-19906836740E}"/>
              </a:ext>
            </a:extLst>
          </p:cNvPr>
          <p:cNvGrpSpPr/>
          <p:nvPr/>
        </p:nvGrpSpPr>
        <p:grpSpPr>
          <a:xfrm>
            <a:off x="53247" y="3956318"/>
            <a:ext cx="1134720" cy="848520"/>
            <a:chOff x="53247" y="3956318"/>
            <a:chExt cx="1134720" cy="8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64A0A9-D4A1-46FD-152A-CADEC292944B}"/>
                    </a:ext>
                  </a:extLst>
                </p14:cNvPr>
                <p14:cNvContentPartPr/>
                <p14:nvPr/>
              </p14:nvContentPartPr>
              <p14:xfrm>
                <a:off x="53247" y="3981518"/>
                <a:ext cx="116640" cy="25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64A0A9-D4A1-46FD-152A-CADEC29294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127" y="3975398"/>
                  <a:ext cx="128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9961385-CDAB-B3A9-5FA6-D6B7DC021508}"/>
                    </a:ext>
                  </a:extLst>
                </p14:cNvPr>
                <p14:cNvContentPartPr/>
                <p14:nvPr/>
              </p14:nvContentPartPr>
              <p14:xfrm>
                <a:off x="171327" y="4038398"/>
                <a:ext cx="42480" cy="307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9961385-CDAB-B3A9-5FA6-D6B7DC0215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5207" y="4032278"/>
                  <a:ext cx="54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330B197-D84B-63BC-E43F-EC2C86D3769F}"/>
                    </a:ext>
                  </a:extLst>
                </p14:cNvPr>
                <p14:cNvContentPartPr/>
                <p14:nvPr/>
              </p14:nvContentPartPr>
              <p14:xfrm>
                <a:off x="151167" y="4085918"/>
                <a:ext cx="91440" cy="160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330B197-D84B-63BC-E43F-EC2C86D376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5047" y="4079798"/>
                  <a:ext cx="103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59E87A6-55A8-F90E-0340-18521E16B664}"/>
                    </a:ext>
                  </a:extLst>
                </p14:cNvPr>
                <p14:cNvContentPartPr/>
                <p14:nvPr/>
              </p14:nvContentPartPr>
              <p14:xfrm>
                <a:off x="230727" y="4093118"/>
                <a:ext cx="150120" cy="124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59E87A6-55A8-F90E-0340-18521E16B6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4607" y="4086998"/>
                  <a:ext cx="16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FCB865F-2998-7022-54E1-A74A43D44E40}"/>
                    </a:ext>
                  </a:extLst>
                </p14:cNvPr>
                <p14:cNvContentPartPr/>
                <p14:nvPr/>
              </p14:nvContentPartPr>
              <p14:xfrm>
                <a:off x="387687" y="4125878"/>
                <a:ext cx="28080" cy="85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FCB865F-2998-7022-54E1-A74A43D44E4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1567" y="4119758"/>
                  <a:ext cx="40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7309E30-9EBE-7F3A-E8A0-FEA316267657}"/>
                    </a:ext>
                  </a:extLst>
                </p14:cNvPr>
                <p14:cNvContentPartPr/>
                <p14:nvPr/>
              </p14:nvContentPartPr>
              <p14:xfrm>
                <a:off x="308127" y="4018598"/>
                <a:ext cx="63000" cy="7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7309E30-9EBE-7F3A-E8A0-FEA3162676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007" y="4012478"/>
                  <a:ext cx="75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1B13C81-7740-1396-1829-88686F3A0C6A}"/>
                    </a:ext>
                  </a:extLst>
                </p14:cNvPr>
                <p14:cNvContentPartPr/>
                <p14:nvPr/>
              </p14:nvContentPartPr>
              <p14:xfrm>
                <a:off x="424407" y="4061078"/>
                <a:ext cx="118800" cy="120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1B13C81-7740-1396-1829-88686F3A0C6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8287" y="4054958"/>
                  <a:ext cx="13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F8B72FB-7DA5-5FCD-9119-56C91A9F5C5D}"/>
                    </a:ext>
                  </a:extLst>
                </p14:cNvPr>
                <p14:cNvContentPartPr/>
                <p14:nvPr/>
              </p14:nvContentPartPr>
              <p14:xfrm>
                <a:off x="550047" y="3956318"/>
                <a:ext cx="122400" cy="267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F8B72FB-7DA5-5FCD-9119-56C91A9F5C5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3927" y="3950198"/>
                  <a:ext cx="134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914030C-433B-B1F4-B6FF-DB63E7EA69DF}"/>
                    </a:ext>
                  </a:extLst>
                </p14:cNvPr>
                <p14:cNvContentPartPr/>
                <p14:nvPr/>
              </p14:nvContentPartPr>
              <p14:xfrm>
                <a:off x="692247" y="4059998"/>
                <a:ext cx="107640" cy="138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914030C-433B-B1F4-B6FF-DB63E7EA69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6127" y="4053878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18790B4-3426-00A4-E299-0C7C9A827326}"/>
                    </a:ext>
                  </a:extLst>
                </p14:cNvPr>
                <p14:cNvContentPartPr/>
                <p14:nvPr/>
              </p14:nvContentPartPr>
              <p14:xfrm>
                <a:off x="840207" y="4056038"/>
                <a:ext cx="9468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18790B4-3426-00A4-E299-0C7C9A8273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087" y="4049918"/>
                  <a:ext cx="10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AC04837-630C-F2E7-3392-606E63E66C6E}"/>
                    </a:ext>
                  </a:extLst>
                </p14:cNvPr>
                <p14:cNvContentPartPr/>
                <p14:nvPr/>
              </p14:nvContentPartPr>
              <p14:xfrm>
                <a:off x="987807" y="4035878"/>
                <a:ext cx="144720" cy="124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AC04837-630C-F2E7-3392-606E63E66C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687" y="4029758"/>
                  <a:ext cx="156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DFB053A-DF29-B545-C4A9-F1E49667C8AE}"/>
                    </a:ext>
                  </a:extLst>
                </p14:cNvPr>
                <p14:cNvContentPartPr/>
                <p14:nvPr/>
              </p14:nvContentPartPr>
              <p14:xfrm>
                <a:off x="299127" y="4377518"/>
                <a:ext cx="120240" cy="264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DFB053A-DF29-B545-C4A9-F1E49667C8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3007" y="4371398"/>
                  <a:ext cx="132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FC0135-7659-E852-4FE7-9B8EAF6E9F43}"/>
                    </a:ext>
                  </a:extLst>
                </p14:cNvPr>
                <p14:cNvContentPartPr/>
                <p14:nvPr/>
              </p14:nvContentPartPr>
              <p14:xfrm>
                <a:off x="431967" y="4470398"/>
                <a:ext cx="177840" cy="149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FC0135-7659-E852-4FE7-9B8EAF6E9F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5847" y="4464278"/>
                  <a:ext cx="190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DBE376B-970F-CCC6-612E-478114B2B6A0}"/>
                    </a:ext>
                  </a:extLst>
                </p14:cNvPr>
                <p14:cNvContentPartPr/>
                <p14:nvPr/>
              </p14:nvContentPartPr>
              <p14:xfrm>
                <a:off x="180687" y="4594598"/>
                <a:ext cx="65160" cy="2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DBE376B-970F-CCC6-612E-478114B2B6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4567" y="4588478"/>
                  <a:ext cx="77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1A264F1-6666-037E-AE02-E8BFBDD58139}"/>
                    </a:ext>
                  </a:extLst>
                </p14:cNvPr>
                <p14:cNvContentPartPr/>
                <p14:nvPr/>
              </p14:nvContentPartPr>
              <p14:xfrm>
                <a:off x="657327" y="4337558"/>
                <a:ext cx="147960" cy="272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1A264F1-6666-037E-AE02-E8BFBDD581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1207" y="4331438"/>
                  <a:ext cx="160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D793BA4-DBEC-4027-1BC6-94C944459FB8}"/>
                    </a:ext>
                  </a:extLst>
                </p14:cNvPr>
                <p14:cNvContentPartPr/>
                <p14:nvPr/>
              </p14:nvContentPartPr>
              <p14:xfrm>
                <a:off x="806367" y="4470038"/>
                <a:ext cx="117360" cy="115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D793BA4-DBEC-4027-1BC6-94C944459FB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0247" y="4463918"/>
                  <a:ext cx="129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3E5BF8F-46BF-0B5F-5803-A0438747815A}"/>
                    </a:ext>
                  </a:extLst>
                </p14:cNvPr>
                <p14:cNvContentPartPr/>
                <p14:nvPr/>
              </p14:nvContentPartPr>
              <p14:xfrm>
                <a:off x="945327" y="4402718"/>
                <a:ext cx="75960" cy="158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3E5BF8F-46BF-0B5F-5803-A043874781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9207" y="4396598"/>
                  <a:ext cx="88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453E0F-A0BB-EBE6-F03A-9F28A72E63E7}"/>
                    </a:ext>
                  </a:extLst>
                </p14:cNvPr>
                <p14:cNvContentPartPr/>
                <p14:nvPr/>
              </p14:nvContentPartPr>
              <p14:xfrm>
                <a:off x="1076727" y="4255478"/>
                <a:ext cx="29880" cy="549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453E0F-A0BB-EBE6-F03A-9F28A72E63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0607" y="4249358"/>
                  <a:ext cx="421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2E50BA-2858-D8DC-22C5-CA49E7260EC5}"/>
                    </a:ext>
                  </a:extLst>
                </p14:cNvPr>
                <p14:cNvContentPartPr/>
                <p14:nvPr/>
              </p14:nvContentPartPr>
              <p14:xfrm>
                <a:off x="1052607" y="4482278"/>
                <a:ext cx="135360" cy="37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2E50BA-2858-D8DC-22C5-CA49E7260EC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6487" y="4476158"/>
                  <a:ext cx="1476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6519365-9E7B-BDEE-1047-735DCF19486C}"/>
              </a:ext>
            </a:extLst>
          </p:cNvPr>
          <p:cNvGrpSpPr/>
          <p:nvPr/>
        </p:nvGrpSpPr>
        <p:grpSpPr>
          <a:xfrm>
            <a:off x="1752807" y="4105718"/>
            <a:ext cx="990720" cy="436680"/>
            <a:chOff x="1752807" y="4105718"/>
            <a:chExt cx="99072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AB5AFE1-3250-065D-E1B0-58BC5A1FA01E}"/>
                    </a:ext>
                  </a:extLst>
                </p14:cNvPr>
                <p14:cNvContentPartPr/>
                <p14:nvPr/>
              </p14:nvContentPartPr>
              <p14:xfrm>
                <a:off x="1752807" y="4175558"/>
                <a:ext cx="135000" cy="15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AB5AFE1-3250-065D-E1B0-58BC5A1FA0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46687" y="4169438"/>
                  <a:ext cx="147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EFCD608-568B-E67D-D5EC-0C9846463F05}"/>
                    </a:ext>
                  </a:extLst>
                </p14:cNvPr>
                <p14:cNvContentPartPr/>
                <p14:nvPr/>
              </p14:nvContentPartPr>
              <p14:xfrm>
                <a:off x="1767567" y="4247918"/>
                <a:ext cx="31680" cy="115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EFCD608-568B-E67D-D5EC-0C9846463F0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61447" y="4241798"/>
                  <a:ext cx="43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1D1ABF9-CC03-DCF6-F9FE-9B9E2A10D970}"/>
                    </a:ext>
                  </a:extLst>
                </p14:cNvPr>
                <p14:cNvContentPartPr/>
                <p14:nvPr/>
              </p14:nvContentPartPr>
              <p14:xfrm>
                <a:off x="1828407" y="4240358"/>
                <a:ext cx="160920" cy="97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1D1ABF9-CC03-DCF6-F9FE-9B9E2A10D97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22287" y="4234238"/>
                  <a:ext cx="173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D9C71EE-3703-20FF-7799-A1DBE9BF429B}"/>
                    </a:ext>
                  </a:extLst>
                </p14:cNvPr>
                <p14:cNvContentPartPr/>
                <p14:nvPr/>
              </p14:nvContentPartPr>
              <p14:xfrm>
                <a:off x="2009487" y="4212998"/>
                <a:ext cx="47160" cy="329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D9C71EE-3703-20FF-7799-A1DBE9BF42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03367" y="4206878"/>
                  <a:ext cx="59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ABC5D98-C180-8B89-ACDE-5043DE3BC893}"/>
                    </a:ext>
                  </a:extLst>
                </p14:cNvPr>
                <p14:cNvContentPartPr/>
                <p14:nvPr/>
              </p14:nvContentPartPr>
              <p14:xfrm>
                <a:off x="2000127" y="4223078"/>
                <a:ext cx="102240" cy="149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ABC5D98-C180-8B89-ACDE-5043DE3BC8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94007" y="4216958"/>
                  <a:ext cx="114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9FD8C2F-9F4F-0ADC-0F8C-77616CE2626A}"/>
                    </a:ext>
                  </a:extLst>
                </p14:cNvPr>
                <p14:cNvContentPartPr/>
                <p14:nvPr/>
              </p14:nvContentPartPr>
              <p14:xfrm>
                <a:off x="2133327" y="4105718"/>
                <a:ext cx="42840" cy="212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9FD8C2F-9F4F-0ADC-0F8C-77616CE262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27207" y="4099598"/>
                  <a:ext cx="55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8880125-64A8-8C53-49A4-76A1E34D3EB6}"/>
                    </a:ext>
                  </a:extLst>
                </p14:cNvPr>
                <p14:cNvContentPartPr/>
                <p14:nvPr/>
              </p14:nvContentPartPr>
              <p14:xfrm>
                <a:off x="2230887" y="4233158"/>
                <a:ext cx="183240" cy="109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8880125-64A8-8C53-49A4-76A1E34D3E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24767" y="4227038"/>
                  <a:ext cx="195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156FDA-48FB-BD10-F68B-C7F5B59994BC}"/>
                    </a:ext>
                  </a:extLst>
                </p14:cNvPr>
                <p14:cNvContentPartPr/>
                <p14:nvPr/>
              </p14:nvContentPartPr>
              <p14:xfrm>
                <a:off x="2426727" y="4180598"/>
                <a:ext cx="155520" cy="159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156FDA-48FB-BD10-F68B-C7F5B59994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20607" y="4174478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5658C08-2108-5931-FF14-E4DED29F8133}"/>
                    </a:ext>
                  </a:extLst>
                </p14:cNvPr>
                <p14:cNvContentPartPr/>
                <p14:nvPr/>
              </p14:nvContentPartPr>
              <p14:xfrm>
                <a:off x="2567127" y="4155398"/>
                <a:ext cx="176400" cy="165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5658C08-2108-5931-FF14-E4DED29F81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61007" y="4149278"/>
                  <a:ext cx="1886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3D241EB-9BBC-BC61-B9AB-91164D20268A}"/>
              </a:ext>
            </a:extLst>
          </p:cNvPr>
          <p:cNvGrpSpPr/>
          <p:nvPr/>
        </p:nvGrpSpPr>
        <p:grpSpPr>
          <a:xfrm>
            <a:off x="2094447" y="4472558"/>
            <a:ext cx="577440" cy="273960"/>
            <a:chOff x="2094447" y="4472558"/>
            <a:chExt cx="5774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04926B3-4CAB-1BE8-F311-FFC0191680B7}"/>
                    </a:ext>
                  </a:extLst>
                </p14:cNvPr>
                <p14:cNvContentPartPr/>
                <p14:nvPr/>
              </p14:nvContentPartPr>
              <p14:xfrm>
                <a:off x="2094447" y="4523318"/>
                <a:ext cx="142920" cy="164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04926B3-4CAB-1BE8-F311-FFC0191680B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88327" y="4517198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CE75DF-4724-8073-5B00-774B04D3EF99}"/>
                    </a:ext>
                  </a:extLst>
                </p14:cNvPr>
                <p14:cNvContentPartPr/>
                <p14:nvPr/>
              </p14:nvContentPartPr>
              <p14:xfrm>
                <a:off x="2273367" y="4472558"/>
                <a:ext cx="118800" cy="219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CE75DF-4724-8073-5B00-774B04D3EF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67247" y="4466438"/>
                  <a:ext cx="13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BEC30B4-C50E-9BB1-B66D-2582C3390DD6}"/>
                    </a:ext>
                  </a:extLst>
                </p14:cNvPr>
                <p14:cNvContentPartPr/>
                <p14:nvPr/>
              </p14:nvContentPartPr>
              <p14:xfrm>
                <a:off x="2411967" y="4527278"/>
                <a:ext cx="54000" cy="219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BEC30B4-C50E-9BB1-B66D-2582C3390DD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05847" y="4521158"/>
                  <a:ext cx="66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413E315-0B8E-1B40-9897-1A2E29F4823C}"/>
                    </a:ext>
                  </a:extLst>
                </p14:cNvPr>
                <p14:cNvContentPartPr/>
                <p14:nvPr/>
              </p14:nvContentPartPr>
              <p14:xfrm>
                <a:off x="2546967" y="4531958"/>
                <a:ext cx="124920" cy="195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413E315-0B8E-1B40-9897-1A2E29F482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40847" y="4525838"/>
                  <a:ext cx="13716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0390A47-DB40-39A1-72DD-17EA8A846987}"/>
                  </a:ext>
                </a:extLst>
              </p14:cNvPr>
              <p14:cNvContentPartPr/>
              <p14:nvPr/>
            </p14:nvContentPartPr>
            <p14:xfrm>
              <a:off x="3282087" y="4080878"/>
              <a:ext cx="140760" cy="129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0390A47-DB40-39A1-72DD-17EA8A84698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75967" y="4074758"/>
                <a:ext cx="153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F3CE4D4-9974-6A7B-E3AE-BF0B636525F8}"/>
                  </a:ext>
                </a:extLst>
              </p14:cNvPr>
              <p14:cNvContentPartPr/>
              <p14:nvPr/>
            </p14:nvContentPartPr>
            <p14:xfrm>
              <a:off x="3283887" y="4178078"/>
              <a:ext cx="35280" cy="119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F3CE4D4-9974-6A7B-E3AE-BF0B636525F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77767" y="4171958"/>
                <a:ext cx="47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7A96BDB-5703-C582-CD50-18516A0B1053}"/>
                  </a:ext>
                </a:extLst>
              </p14:cNvPr>
              <p14:cNvContentPartPr/>
              <p14:nvPr/>
            </p14:nvContentPartPr>
            <p14:xfrm>
              <a:off x="3342927" y="4180598"/>
              <a:ext cx="179640" cy="759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7A96BDB-5703-C582-CD50-18516A0B105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336807" y="4174478"/>
                <a:ext cx="191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889839E-1372-D78C-8AF1-24FB1A00B1E9}"/>
                  </a:ext>
                </a:extLst>
              </p14:cNvPr>
              <p14:cNvContentPartPr/>
              <p14:nvPr/>
            </p14:nvContentPartPr>
            <p14:xfrm>
              <a:off x="3570087" y="4167998"/>
              <a:ext cx="24840" cy="269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889839E-1372-D78C-8AF1-24FB1A00B1E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563967" y="4161878"/>
                <a:ext cx="37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3E458DB-F057-DAC3-9F1F-0A125A639CA7}"/>
                  </a:ext>
                </a:extLst>
              </p14:cNvPr>
              <p14:cNvContentPartPr/>
              <p14:nvPr/>
            </p14:nvContentPartPr>
            <p14:xfrm>
              <a:off x="3540567" y="4135598"/>
              <a:ext cx="117000" cy="1227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3E458DB-F057-DAC3-9F1F-0A125A639CA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534447" y="4129478"/>
                <a:ext cx="129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FFE8F8E-E08C-9FE0-8350-5E35E7119CF9}"/>
                  </a:ext>
                </a:extLst>
              </p14:cNvPr>
              <p14:cNvContentPartPr/>
              <p14:nvPr/>
            </p14:nvContentPartPr>
            <p14:xfrm>
              <a:off x="3693927" y="4058558"/>
              <a:ext cx="15120" cy="1699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FFE8F8E-E08C-9FE0-8350-5E35E7119CF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687807" y="4052438"/>
                <a:ext cx="27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9085821-32C9-8568-FC54-0AFBB5FEC2F7}"/>
                  </a:ext>
                </a:extLst>
              </p14:cNvPr>
              <p14:cNvContentPartPr/>
              <p14:nvPr/>
            </p14:nvContentPartPr>
            <p14:xfrm>
              <a:off x="3758727" y="4135598"/>
              <a:ext cx="151920" cy="9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9085821-32C9-8568-FC54-0AFBB5FEC2F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752607" y="4129478"/>
                <a:ext cx="164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8FD1677-286D-5519-C111-EDA8D3FD34DC}"/>
                  </a:ext>
                </a:extLst>
              </p14:cNvPr>
              <p14:cNvContentPartPr/>
              <p14:nvPr/>
            </p14:nvContentPartPr>
            <p14:xfrm>
              <a:off x="3943407" y="4090958"/>
              <a:ext cx="126000" cy="1699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8FD1677-286D-5519-C111-EDA8D3FD34D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937287" y="4084838"/>
                <a:ext cx="138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840EF4C-5BA5-647B-56AF-C58F1611D694}"/>
                  </a:ext>
                </a:extLst>
              </p14:cNvPr>
              <p14:cNvContentPartPr/>
              <p14:nvPr/>
            </p14:nvContentPartPr>
            <p14:xfrm>
              <a:off x="4035927" y="4107878"/>
              <a:ext cx="229320" cy="1306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840EF4C-5BA5-647B-56AF-C58F1611D69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029807" y="4101758"/>
                <a:ext cx="24156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B2F3674-C9ED-10E6-0491-D9A530583609}"/>
              </a:ext>
            </a:extLst>
          </p:cNvPr>
          <p:cNvGrpSpPr/>
          <p:nvPr/>
        </p:nvGrpSpPr>
        <p:grpSpPr>
          <a:xfrm>
            <a:off x="3583047" y="4462478"/>
            <a:ext cx="569160" cy="239760"/>
            <a:chOff x="3583047" y="4462478"/>
            <a:chExt cx="56916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0809A94-27DE-ED68-FBA2-8A631A64E13B}"/>
                    </a:ext>
                  </a:extLst>
                </p14:cNvPr>
                <p14:cNvContentPartPr/>
                <p14:nvPr/>
              </p14:nvContentPartPr>
              <p14:xfrm>
                <a:off x="3583047" y="4524398"/>
                <a:ext cx="94680" cy="177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0809A94-27DE-ED68-FBA2-8A631A64E13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76927" y="4518278"/>
                  <a:ext cx="106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6AF8827-793F-BE07-5AFE-8C40C0095E07}"/>
                    </a:ext>
                  </a:extLst>
                </p14:cNvPr>
                <p14:cNvContentPartPr/>
                <p14:nvPr/>
              </p14:nvContentPartPr>
              <p14:xfrm>
                <a:off x="3754767" y="4462478"/>
                <a:ext cx="54000" cy="204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6AF8827-793F-BE07-5AFE-8C40C0095E0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48647" y="4456358"/>
                  <a:ext cx="66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5015003-FBF9-C938-E8E8-0B04F86ECF46}"/>
                    </a:ext>
                  </a:extLst>
                </p14:cNvPr>
                <p14:cNvContentPartPr/>
                <p14:nvPr/>
              </p14:nvContentPartPr>
              <p14:xfrm>
                <a:off x="3851247" y="4490198"/>
                <a:ext cx="81720" cy="209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5015003-FBF9-C938-E8E8-0B04F86ECF4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45127" y="4484078"/>
                  <a:ext cx="93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3E4211B-51CA-7E42-E631-079195B380A0}"/>
                    </a:ext>
                  </a:extLst>
                </p14:cNvPr>
                <p14:cNvContentPartPr/>
                <p14:nvPr/>
              </p14:nvContentPartPr>
              <p14:xfrm>
                <a:off x="4026567" y="4474718"/>
                <a:ext cx="125640" cy="227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3E4211B-51CA-7E42-E631-079195B380A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20447" y="4468598"/>
                  <a:ext cx="1378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DCE20A8-8FF3-AA12-4B06-7C39BA70DB3B}"/>
                  </a:ext>
                </a:extLst>
              </p14:cNvPr>
              <p14:cNvContentPartPr/>
              <p14:nvPr/>
            </p14:nvContentPartPr>
            <p14:xfrm>
              <a:off x="4724967" y="4048478"/>
              <a:ext cx="166680" cy="154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DCE20A8-8FF3-AA12-4B06-7C39BA70DB3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718847" y="4042358"/>
                <a:ext cx="178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A3A99D4-71E3-2FBA-41E8-566EBF69D0EA}"/>
                  </a:ext>
                </a:extLst>
              </p14:cNvPr>
              <p14:cNvContentPartPr/>
              <p14:nvPr/>
            </p14:nvContentPartPr>
            <p14:xfrm>
              <a:off x="4784007" y="4113278"/>
              <a:ext cx="24480" cy="150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A3A99D4-71E3-2FBA-41E8-566EBF69D0E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777887" y="4107158"/>
                <a:ext cx="36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F728E73-0B1C-8645-A73F-9426563F2564}"/>
                  </a:ext>
                </a:extLst>
              </p14:cNvPr>
              <p14:cNvContentPartPr/>
              <p14:nvPr/>
            </p14:nvContentPartPr>
            <p14:xfrm>
              <a:off x="4865007" y="4123358"/>
              <a:ext cx="168840" cy="1180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F728E73-0B1C-8645-A73F-9426563F256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858887" y="4117238"/>
                <a:ext cx="181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FDC8D8A-8CF9-99B9-46BB-D2F898F3AA0C}"/>
                  </a:ext>
                </a:extLst>
              </p14:cNvPr>
              <p14:cNvContentPartPr/>
              <p14:nvPr/>
            </p14:nvContentPartPr>
            <p14:xfrm>
              <a:off x="5075607" y="4133078"/>
              <a:ext cx="20520" cy="3268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FDC8D8A-8CF9-99B9-46BB-D2F898F3AA0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069487" y="4126958"/>
                <a:ext cx="32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443BEDF-3BE9-5054-1DC8-EE53338696C5}"/>
                  </a:ext>
                </a:extLst>
              </p14:cNvPr>
              <p14:cNvContentPartPr/>
              <p14:nvPr/>
            </p14:nvContentPartPr>
            <p14:xfrm>
              <a:off x="5046087" y="4108238"/>
              <a:ext cx="133200" cy="1476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443BEDF-3BE9-5054-1DC8-EE53338696C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39967" y="4102118"/>
                <a:ext cx="145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FA5CEB8-DC6F-916B-A685-E3020E2BC63C}"/>
                  </a:ext>
                </a:extLst>
              </p14:cNvPr>
              <p14:cNvContentPartPr/>
              <p14:nvPr/>
            </p14:nvContentPartPr>
            <p14:xfrm>
              <a:off x="5241927" y="4038398"/>
              <a:ext cx="9720" cy="1998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FA5CEB8-DC6F-916B-A685-E3020E2BC63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235807" y="4032278"/>
                <a:ext cx="219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204D250-13A8-E869-AEF2-864B80132622}"/>
                  </a:ext>
                </a:extLst>
              </p14:cNvPr>
              <p14:cNvContentPartPr/>
              <p14:nvPr/>
            </p14:nvContentPartPr>
            <p14:xfrm>
              <a:off x="5282607" y="4118318"/>
              <a:ext cx="129600" cy="1224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204D250-13A8-E869-AEF2-864B8013262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276487" y="4112198"/>
                <a:ext cx="141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F8D52A9-003B-F230-1E72-221F1BC4BA42}"/>
                  </a:ext>
                </a:extLst>
              </p14:cNvPr>
              <p14:cNvContentPartPr/>
              <p14:nvPr/>
            </p14:nvContentPartPr>
            <p14:xfrm>
              <a:off x="5493207" y="4140638"/>
              <a:ext cx="101880" cy="112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F8D52A9-003B-F230-1E72-221F1BC4BA4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487087" y="4134518"/>
                <a:ext cx="114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F020F40-5593-A2B5-3EEA-2563F808F834}"/>
                  </a:ext>
                </a:extLst>
              </p14:cNvPr>
              <p14:cNvContentPartPr/>
              <p14:nvPr/>
            </p14:nvContentPartPr>
            <p14:xfrm>
              <a:off x="5592927" y="4097438"/>
              <a:ext cx="179640" cy="141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F020F40-5593-A2B5-3EEA-2563F808F83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586807" y="4091318"/>
                <a:ext cx="19188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DA4DE5D-4DBB-F2A1-9266-259707704412}"/>
              </a:ext>
            </a:extLst>
          </p:cNvPr>
          <p:cNvGrpSpPr/>
          <p:nvPr/>
        </p:nvGrpSpPr>
        <p:grpSpPr>
          <a:xfrm>
            <a:off x="5040687" y="4477238"/>
            <a:ext cx="518400" cy="289800"/>
            <a:chOff x="5040687" y="4477238"/>
            <a:chExt cx="5184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5418C39-B030-951B-C85E-F5CE38655AC6}"/>
                    </a:ext>
                  </a:extLst>
                </p14:cNvPr>
                <p14:cNvContentPartPr/>
                <p14:nvPr/>
              </p14:nvContentPartPr>
              <p14:xfrm>
                <a:off x="5040687" y="4547078"/>
                <a:ext cx="129960" cy="193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5418C39-B030-951B-C85E-F5CE38655A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34567" y="4540958"/>
                  <a:ext cx="142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B16D471-9D2E-6407-1E50-7E160B9A9FBA}"/>
                    </a:ext>
                  </a:extLst>
                </p14:cNvPr>
                <p14:cNvContentPartPr/>
                <p14:nvPr/>
              </p14:nvContentPartPr>
              <p14:xfrm>
                <a:off x="5208807" y="4479758"/>
                <a:ext cx="87120" cy="242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B16D471-9D2E-6407-1E50-7E160B9A9FB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02687" y="4473638"/>
                  <a:ext cx="99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48D33BC-5264-5700-01ED-5DD4364FDAAB}"/>
                    </a:ext>
                  </a:extLst>
                </p14:cNvPr>
                <p14:cNvContentPartPr/>
                <p14:nvPr/>
              </p14:nvContentPartPr>
              <p14:xfrm>
                <a:off x="5313927" y="4562918"/>
                <a:ext cx="79920" cy="146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48D33BC-5264-5700-01ED-5DD4364FDAA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07807" y="4556798"/>
                  <a:ext cx="92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37A769-E1FD-C08F-E346-F94645AF0EB9}"/>
                    </a:ext>
                  </a:extLst>
                </p14:cNvPr>
                <p14:cNvContentPartPr/>
                <p14:nvPr/>
              </p14:nvContentPartPr>
              <p14:xfrm>
                <a:off x="5482047" y="4477238"/>
                <a:ext cx="77040" cy="28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37A769-E1FD-C08F-E346-F94645AF0EB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75927" y="4471118"/>
                  <a:ext cx="8928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E4F44B-870C-86EE-069B-22B170F9F117}"/>
              </a:ext>
            </a:extLst>
          </p:cNvPr>
          <p:cNvGrpSpPr/>
          <p:nvPr/>
        </p:nvGrpSpPr>
        <p:grpSpPr>
          <a:xfrm>
            <a:off x="6353607" y="4048478"/>
            <a:ext cx="1186560" cy="404280"/>
            <a:chOff x="6353607" y="4048478"/>
            <a:chExt cx="118656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78AF672-1184-3BF8-7755-AAC9A3AC13FB}"/>
                    </a:ext>
                  </a:extLst>
                </p14:cNvPr>
                <p14:cNvContentPartPr/>
                <p14:nvPr/>
              </p14:nvContentPartPr>
              <p14:xfrm>
                <a:off x="6353607" y="4097798"/>
                <a:ext cx="174600" cy="113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78AF672-1184-3BF8-7755-AAC9A3AC13F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47487" y="4091678"/>
                  <a:ext cx="186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F2AF6E7-0ED0-277D-D29E-2E1EC0550590}"/>
                    </a:ext>
                  </a:extLst>
                </p14:cNvPr>
                <p14:cNvContentPartPr/>
                <p14:nvPr/>
              </p14:nvContentPartPr>
              <p14:xfrm>
                <a:off x="6560967" y="4048478"/>
                <a:ext cx="114840" cy="5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F2AF6E7-0ED0-277D-D29E-2E1EC05505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54847" y="4042358"/>
                  <a:ext cx="127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1672160-AAA3-D1C7-8E15-BD9A019BC44D}"/>
                    </a:ext>
                  </a:extLst>
                </p14:cNvPr>
                <p14:cNvContentPartPr/>
                <p14:nvPr/>
              </p14:nvContentPartPr>
              <p14:xfrm>
                <a:off x="6585087" y="4103198"/>
                <a:ext cx="9720" cy="187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1672160-AAA3-D1C7-8E15-BD9A019BC4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78967" y="4097078"/>
                  <a:ext cx="21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E51B505-5BA5-FE1A-4DA2-E50616721090}"/>
                    </a:ext>
                  </a:extLst>
                </p14:cNvPr>
                <p14:cNvContentPartPr/>
                <p14:nvPr/>
              </p14:nvContentPartPr>
              <p14:xfrm>
                <a:off x="6645927" y="4170518"/>
                <a:ext cx="111240" cy="87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E51B505-5BA5-FE1A-4DA2-E506167210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39807" y="4164398"/>
                  <a:ext cx="12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4BC4712-C793-5F1F-E011-DBDDD9EEBCA4}"/>
                    </a:ext>
                  </a:extLst>
                </p14:cNvPr>
                <p14:cNvContentPartPr/>
                <p14:nvPr/>
              </p14:nvContentPartPr>
              <p14:xfrm>
                <a:off x="6827007" y="4145678"/>
                <a:ext cx="28080" cy="307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4BC4712-C793-5F1F-E011-DBDDD9EEBC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20887" y="4139558"/>
                  <a:ext cx="40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D826409-9844-89B2-53D8-9B08512CCB54}"/>
                    </a:ext>
                  </a:extLst>
                </p14:cNvPr>
                <p14:cNvContentPartPr/>
                <p14:nvPr/>
              </p14:nvContentPartPr>
              <p14:xfrm>
                <a:off x="6789927" y="4132718"/>
                <a:ext cx="142560" cy="155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D826409-9844-89B2-53D8-9B08512CCB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83807" y="4126598"/>
                  <a:ext cx="154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B343D73-A6E7-ED35-353D-A1E24FD3399B}"/>
                    </a:ext>
                  </a:extLst>
                </p14:cNvPr>
                <p14:cNvContentPartPr/>
                <p14:nvPr/>
              </p14:nvContentPartPr>
              <p14:xfrm>
                <a:off x="6976407" y="4098158"/>
                <a:ext cx="35280" cy="180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B343D73-A6E7-ED35-353D-A1E24FD3399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70287" y="4092038"/>
                  <a:ext cx="47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AEB8F28-9E69-9C46-F8B5-C1AC024771D5}"/>
                    </a:ext>
                  </a:extLst>
                </p14:cNvPr>
                <p14:cNvContentPartPr/>
                <p14:nvPr/>
              </p14:nvContentPartPr>
              <p14:xfrm>
                <a:off x="7055607" y="4153238"/>
                <a:ext cx="179640" cy="105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AEB8F28-9E69-9C46-F8B5-C1AC024771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49487" y="4147118"/>
                  <a:ext cx="191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74642B5-1083-7FBA-8DE7-E48838792DE7}"/>
                    </a:ext>
                  </a:extLst>
                </p14:cNvPr>
                <p14:cNvContentPartPr/>
                <p14:nvPr/>
              </p14:nvContentPartPr>
              <p14:xfrm>
                <a:off x="7279527" y="4125878"/>
                <a:ext cx="88920" cy="154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74642B5-1083-7FBA-8DE7-E48838792D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73407" y="4119758"/>
                  <a:ext cx="101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F1E6F96-49FE-D913-1729-5D2BB361D1F2}"/>
                    </a:ext>
                  </a:extLst>
                </p14:cNvPr>
                <p14:cNvContentPartPr/>
                <p14:nvPr/>
              </p14:nvContentPartPr>
              <p14:xfrm>
                <a:off x="7377447" y="4120118"/>
                <a:ext cx="162720" cy="165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F1E6F96-49FE-D913-1729-5D2BB361D1F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71327" y="4113998"/>
                  <a:ext cx="1749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AA1E5A5-14EF-1F12-4CAE-2E947B0D5CBA}"/>
              </a:ext>
            </a:extLst>
          </p:cNvPr>
          <p:cNvGrpSpPr/>
          <p:nvPr/>
        </p:nvGrpSpPr>
        <p:grpSpPr>
          <a:xfrm>
            <a:off x="6755007" y="4494878"/>
            <a:ext cx="594720" cy="285120"/>
            <a:chOff x="6755007" y="4494878"/>
            <a:chExt cx="5947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D6808B7-0462-E517-7EC8-2AE716D3C45A}"/>
                    </a:ext>
                  </a:extLst>
                </p14:cNvPr>
                <p14:cNvContentPartPr/>
                <p14:nvPr/>
              </p14:nvContentPartPr>
              <p14:xfrm>
                <a:off x="6755007" y="4494878"/>
                <a:ext cx="122400" cy="227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D6808B7-0462-E517-7EC8-2AE716D3C4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48887" y="4488758"/>
                  <a:ext cx="134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155EA83-99F0-B38E-A1F7-00E83941694A}"/>
                    </a:ext>
                  </a:extLst>
                </p14:cNvPr>
                <p14:cNvContentPartPr/>
                <p14:nvPr/>
              </p14:nvContentPartPr>
              <p14:xfrm>
                <a:off x="6954447" y="4509638"/>
                <a:ext cx="137160" cy="239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155EA83-99F0-B38E-A1F7-00E8394169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48327" y="4503518"/>
                  <a:ext cx="149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D5C87C8-74CD-AC63-B80E-4919E40EFD74}"/>
                    </a:ext>
                  </a:extLst>
                </p14:cNvPr>
                <p14:cNvContentPartPr/>
                <p14:nvPr/>
              </p14:nvContentPartPr>
              <p14:xfrm>
                <a:off x="7100247" y="4559678"/>
                <a:ext cx="131400" cy="150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D5C87C8-74CD-AC63-B80E-4919E40EFD7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94127" y="4553558"/>
                  <a:ext cx="143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CCA4BC3-D14E-61EE-C0D5-D9D65186EEAE}"/>
                    </a:ext>
                  </a:extLst>
                </p14:cNvPr>
                <p14:cNvContentPartPr/>
                <p14:nvPr/>
              </p14:nvContentPartPr>
              <p14:xfrm>
                <a:off x="7284927" y="4534838"/>
                <a:ext cx="64800" cy="245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CCA4BC3-D14E-61EE-C0D5-D9D65186EE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78807" y="4528718"/>
                  <a:ext cx="770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EAE1780-B967-29A6-0D7D-89461E3C8080}"/>
              </a:ext>
            </a:extLst>
          </p:cNvPr>
          <p:cNvGrpSpPr/>
          <p:nvPr/>
        </p:nvGrpSpPr>
        <p:grpSpPr>
          <a:xfrm>
            <a:off x="8045967" y="4080878"/>
            <a:ext cx="910800" cy="673560"/>
            <a:chOff x="8045967" y="4080878"/>
            <a:chExt cx="91080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00CEA18-F2A8-9053-4503-4908F18B795E}"/>
                    </a:ext>
                  </a:extLst>
                </p14:cNvPr>
                <p14:cNvContentPartPr/>
                <p14:nvPr/>
              </p14:nvContentPartPr>
              <p14:xfrm>
                <a:off x="8045967" y="4105718"/>
                <a:ext cx="98280" cy="22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00CEA18-F2A8-9053-4503-4908F18B79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39847" y="4099598"/>
                  <a:ext cx="110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3689BF2-5E86-DDBA-D679-10893FD5691E}"/>
                    </a:ext>
                  </a:extLst>
                </p14:cNvPr>
                <p14:cNvContentPartPr/>
                <p14:nvPr/>
              </p14:nvContentPartPr>
              <p14:xfrm>
                <a:off x="8066487" y="4195718"/>
                <a:ext cx="7920" cy="11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3689BF2-5E86-DDBA-D679-10893FD5691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60367" y="4189598"/>
                  <a:ext cx="20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A098419-CC26-6E9D-BE6D-A90C00ED8380}"/>
                    </a:ext>
                  </a:extLst>
                </p14:cNvPr>
                <p14:cNvContentPartPr/>
                <p14:nvPr/>
              </p14:nvContentPartPr>
              <p14:xfrm>
                <a:off x="8121207" y="4207958"/>
                <a:ext cx="155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A098419-CC26-6E9D-BE6D-A90C00ED838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15087" y="4201838"/>
                  <a:ext cx="168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506B4A5-BCD3-4FED-1433-D8FB1B5A37A7}"/>
                    </a:ext>
                  </a:extLst>
                </p14:cNvPr>
                <p14:cNvContentPartPr/>
                <p14:nvPr/>
              </p14:nvContentPartPr>
              <p14:xfrm>
                <a:off x="8280687" y="4193198"/>
                <a:ext cx="22680" cy="289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506B4A5-BCD3-4FED-1433-D8FB1B5A37A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4567" y="4187078"/>
                  <a:ext cx="34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00623D0-1F05-DEFC-F85E-4A5DAFAE8B2D}"/>
                    </a:ext>
                  </a:extLst>
                </p14:cNvPr>
                <p14:cNvContentPartPr/>
                <p14:nvPr/>
              </p14:nvContentPartPr>
              <p14:xfrm>
                <a:off x="8286087" y="4140278"/>
                <a:ext cx="111600" cy="162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00623D0-1F05-DEFC-F85E-4A5DAFAE8B2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79967" y="4134158"/>
                  <a:ext cx="123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BB675FE-716B-339F-4817-4CB2F93CEDDD}"/>
                    </a:ext>
                  </a:extLst>
                </p14:cNvPr>
                <p14:cNvContentPartPr/>
                <p14:nvPr/>
              </p14:nvContentPartPr>
              <p14:xfrm>
                <a:off x="8441247" y="4080878"/>
                <a:ext cx="31680" cy="237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BB675FE-716B-339F-4817-4CB2F93CED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35127" y="4074758"/>
                  <a:ext cx="43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3943145-FEB2-DB6B-C38D-71F1382D3F61}"/>
                    </a:ext>
                  </a:extLst>
                </p14:cNvPr>
                <p14:cNvContentPartPr/>
                <p14:nvPr/>
              </p14:nvContentPartPr>
              <p14:xfrm>
                <a:off x="8485527" y="4148198"/>
                <a:ext cx="188640" cy="150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3943145-FEB2-DB6B-C38D-71F1382D3F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79407" y="4142078"/>
                  <a:ext cx="200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AFB7C9-80A3-958D-290A-9D341BC81892}"/>
                    </a:ext>
                  </a:extLst>
                </p14:cNvPr>
                <p14:cNvContentPartPr/>
                <p14:nvPr/>
              </p14:nvContentPartPr>
              <p14:xfrm>
                <a:off x="8714847" y="4140638"/>
                <a:ext cx="59400" cy="145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AFB7C9-80A3-958D-290A-9D341BC8189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08727" y="4134518"/>
                  <a:ext cx="71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A979942-9B3E-343F-3B41-DEF7858869E0}"/>
                    </a:ext>
                  </a:extLst>
                </p14:cNvPr>
                <p14:cNvContentPartPr/>
                <p14:nvPr/>
              </p14:nvContentPartPr>
              <p14:xfrm>
                <a:off x="8803407" y="4139918"/>
                <a:ext cx="153360" cy="155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A979942-9B3E-343F-3B41-DEF7858869E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97287" y="4133798"/>
                  <a:ext cx="165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00C0C2F-B1BC-F869-550B-570DA0942205}"/>
                    </a:ext>
                  </a:extLst>
                </p14:cNvPr>
                <p14:cNvContentPartPr/>
                <p14:nvPr/>
              </p14:nvContentPartPr>
              <p14:xfrm>
                <a:off x="8351247" y="4541678"/>
                <a:ext cx="131040" cy="173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00C0C2F-B1BC-F869-550B-570DA094220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45127" y="4535558"/>
                  <a:ext cx="143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2762D4A-EF95-21C8-E015-953F56285266}"/>
                    </a:ext>
                  </a:extLst>
                </p14:cNvPr>
                <p14:cNvContentPartPr/>
                <p14:nvPr/>
              </p14:nvContentPartPr>
              <p14:xfrm>
                <a:off x="8535567" y="4519718"/>
                <a:ext cx="88920" cy="197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2762D4A-EF95-21C8-E015-953F562852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29447" y="4513598"/>
                  <a:ext cx="101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2C2EA52-5A38-8232-A92E-2FAAE13F29D5}"/>
                    </a:ext>
                  </a:extLst>
                </p14:cNvPr>
                <p14:cNvContentPartPr/>
                <p14:nvPr/>
              </p14:nvContentPartPr>
              <p14:xfrm>
                <a:off x="8687127" y="4562558"/>
                <a:ext cx="74160" cy="129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2C2EA52-5A38-8232-A92E-2FAAE13F29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681007" y="4556438"/>
                  <a:ext cx="86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AC9D48A-D4BC-32E1-7089-28B9200C74DC}"/>
                    </a:ext>
                  </a:extLst>
                </p14:cNvPr>
                <p14:cNvContentPartPr/>
                <p14:nvPr/>
              </p14:nvContentPartPr>
              <p14:xfrm>
                <a:off x="8825727" y="4529798"/>
                <a:ext cx="57960" cy="224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AC9D48A-D4BC-32E1-7089-28B9200C74D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819607" y="4523678"/>
                  <a:ext cx="702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0F0F4BC-FE21-ABC8-29DB-F6CA93088E1D}"/>
              </a:ext>
            </a:extLst>
          </p:cNvPr>
          <p:cNvGrpSpPr/>
          <p:nvPr/>
        </p:nvGrpSpPr>
        <p:grpSpPr>
          <a:xfrm>
            <a:off x="9649407" y="4103198"/>
            <a:ext cx="968400" cy="696240"/>
            <a:chOff x="9649407" y="4103198"/>
            <a:chExt cx="96840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6CBE362-0CFB-E296-D50D-566C1E59D610}"/>
                    </a:ext>
                  </a:extLst>
                </p14:cNvPr>
                <p14:cNvContentPartPr/>
                <p14:nvPr/>
              </p14:nvContentPartPr>
              <p14:xfrm>
                <a:off x="9649407" y="4103198"/>
                <a:ext cx="144360" cy="10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6CBE362-0CFB-E296-D50D-566C1E59D61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43287" y="4097078"/>
                  <a:ext cx="156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90CFB6-E0A4-AA08-7881-EC0994A21B9A}"/>
                    </a:ext>
                  </a:extLst>
                </p14:cNvPr>
                <p14:cNvContentPartPr/>
                <p14:nvPr/>
              </p14:nvContentPartPr>
              <p14:xfrm>
                <a:off x="9686487" y="4128398"/>
                <a:ext cx="65160" cy="147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90CFB6-E0A4-AA08-7881-EC0994A21B9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680367" y="4122278"/>
                  <a:ext cx="7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1A1615E-A8C5-70C5-A962-6E08FA41CC15}"/>
                    </a:ext>
                  </a:extLst>
                </p14:cNvPr>
                <p14:cNvContentPartPr/>
                <p14:nvPr/>
              </p14:nvContentPartPr>
              <p14:xfrm>
                <a:off x="9771447" y="4155758"/>
                <a:ext cx="147960" cy="129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1A1615E-A8C5-70C5-A962-6E08FA41CC1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765327" y="4149638"/>
                  <a:ext cx="160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F86DE0C-913D-5DB8-7187-2F2E26F8BB9C}"/>
                    </a:ext>
                  </a:extLst>
                </p14:cNvPr>
                <p14:cNvContentPartPr/>
                <p14:nvPr/>
              </p14:nvContentPartPr>
              <p14:xfrm>
                <a:off x="9917967" y="4148198"/>
                <a:ext cx="67680" cy="374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F86DE0C-913D-5DB8-7187-2F2E26F8BB9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11847" y="4142078"/>
                  <a:ext cx="79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9CE1FE-6B47-4E92-D75A-E59255667E63}"/>
                    </a:ext>
                  </a:extLst>
                </p14:cNvPr>
                <p14:cNvContentPartPr/>
                <p14:nvPr/>
              </p14:nvContentPartPr>
              <p14:xfrm>
                <a:off x="9963327" y="4143158"/>
                <a:ext cx="126720" cy="180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9CE1FE-6B47-4E92-D75A-E59255667E6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57207" y="4137038"/>
                  <a:ext cx="138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E740265-85FF-963C-1A98-C50E824DFE72}"/>
                    </a:ext>
                  </a:extLst>
                </p14:cNvPr>
                <p14:cNvContentPartPr/>
                <p14:nvPr/>
              </p14:nvContentPartPr>
              <p14:xfrm>
                <a:off x="10129647" y="4113278"/>
                <a:ext cx="22680" cy="172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E740265-85FF-963C-1A98-C50E824DFE7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123527" y="4107158"/>
                  <a:ext cx="34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C1F5803-2F74-6DC2-DE38-5BA67FDA042E}"/>
                    </a:ext>
                  </a:extLst>
                </p14:cNvPr>
                <p14:cNvContentPartPr/>
                <p14:nvPr/>
              </p14:nvContentPartPr>
              <p14:xfrm>
                <a:off x="10181487" y="4175558"/>
                <a:ext cx="138960" cy="105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C1F5803-2F74-6DC2-DE38-5BA67FDA042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75367" y="4169438"/>
                  <a:ext cx="151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99F8541-0CD1-E769-B885-CCBA36687EB7}"/>
                    </a:ext>
                  </a:extLst>
                </p14:cNvPr>
                <p14:cNvContentPartPr/>
                <p14:nvPr/>
              </p14:nvContentPartPr>
              <p14:xfrm>
                <a:off x="10356807" y="4160798"/>
                <a:ext cx="57600" cy="135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99F8541-0CD1-E769-B885-CCBA36687EB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50687" y="4154678"/>
                  <a:ext cx="69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3C6C293-A891-5DC0-00AC-1BF74DA1EF69}"/>
                    </a:ext>
                  </a:extLst>
                </p14:cNvPr>
                <p14:cNvContentPartPr/>
                <p14:nvPr/>
              </p14:nvContentPartPr>
              <p14:xfrm>
                <a:off x="10436367" y="4135958"/>
                <a:ext cx="181440" cy="153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3C6C293-A891-5DC0-00AC-1BF74DA1EF6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30247" y="4129838"/>
                  <a:ext cx="193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D823D11-7810-0A47-FD92-B1C1DA0F6157}"/>
                    </a:ext>
                  </a:extLst>
                </p14:cNvPr>
                <p14:cNvContentPartPr/>
                <p14:nvPr/>
              </p14:nvContentPartPr>
              <p14:xfrm>
                <a:off x="9943527" y="4558958"/>
                <a:ext cx="178200" cy="163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D823D11-7810-0A47-FD92-B1C1DA0F615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937407" y="4552838"/>
                  <a:ext cx="190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6B97A0E-298D-DF74-0A04-092C41DA824D}"/>
                    </a:ext>
                  </a:extLst>
                </p14:cNvPr>
                <p14:cNvContentPartPr/>
                <p14:nvPr/>
              </p14:nvContentPartPr>
              <p14:xfrm>
                <a:off x="10198047" y="4507118"/>
                <a:ext cx="59400" cy="181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6B97A0E-298D-DF74-0A04-092C41DA82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191927" y="4500998"/>
                  <a:ext cx="71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3E3358C-D0C3-66A8-EC08-F61D640D3F66}"/>
                    </a:ext>
                  </a:extLst>
                </p14:cNvPr>
                <p14:cNvContentPartPr/>
                <p14:nvPr/>
              </p14:nvContentPartPr>
              <p14:xfrm>
                <a:off x="10286607" y="4541678"/>
                <a:ext cx="90720" cy="113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3E3358C-D0C3-66A8-EC08-F61D640D3F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280487" y="4535558"/>
                  <a:ext cx="102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2855007-6FD7-3406-1B67-AEB412B96FE8}"/>
                    </a:ext>
                  </a:extLst>
                </p14:cNvPr>
                <p14:cNvContentPartPr/>
                <p14:nvPr/>
              </p14:nvContentPartPr>
              <p14:xfrm>
                <a:off x="10432767" y="4494878"/>
                <a:ext cx="106920" cy="304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2855007-6FD7-3406-1B67-AEB412B96FE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426647" y="4488758"/>
                  <a:ext cx="11916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0F7436D-D4F3-AE30-8582-5BFD20FB8EC4}"/>
              </a:ext>
            </a:extLst>
          </p:cNvPr>
          <p:cNvGrpSpPr/>
          <p:nvPr/>
        </p:nvGrpSpPr>
        <p:grpSpPr>
          <a:xfrm>
            <a:off x="222447" y="5130638"/>
            <a:ext cx="1284840" cy="352440"/>
            <a:chOff x="222447" y="5130638"/>
            <a:chExt cx="12848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9D25AA6-E100-A179-9772-4C4E79702454}"/>
                    </a:ext>
                  </a:extLst>
                </p14:cNvPr>
                <p14:cNvContentPartPr/>
                <p14:nvPr/>
              </p14:nvContentPartPr>
              <p14:xfrm>
                <a:off x="222447" y="5168798"/>
                <a:ext cx="165240" cy="314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9D25AA6-E100-A179-9772-4C4E7970245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6327" y="5162678"/>
                  <a:ext cx="177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F9EB9EE-F03C-1F53-1D5F-D84216B8EBEF}"/>
                    </a:ext>
                  </a:extLst>
                </p14:cNvPr>
                <p14:cNvContentPartPr/>
                <p14:nvPr/>
              </p14:nvContentPartPr>
              <p14:xfrm>
                <a:off x="295167" y="5262758"/>
                <a:ext cx="194400" cy="42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F9EB9EE-F03C-1F53-1D5F-D84216B8EBE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9047" y="5256638"/>
                  <a:ext cx="206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90EBCB6-1310-EC51-EA95-440A09C12E44}"/>
                    </a:ext>
                  </a:extLst>
                </p14:cNvPr>
                <p14:cNvContentPartPr/>
                <p14:nvPr/>
              </p14:nvContentPartPr>
              <p14:xfrm>
                <a:off x="413607" y="5202998"/>
                <a:ext cx="5760" cy="18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90EBCB6-1310-EC51-EA95-440A09C12E4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07487" y="5196878"/>
                  <a:ext cx="18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6671E9E-26B8-87B0-58B9-9FE2DB193609}"/>
                    </a:ext>
                  </a:extLst>
                </p14:cNvPr>
                <p14:cNvContentPartPr/>
                <p14:nvPr/>
              </p14:nvContentPartPr>
              <p14:xfrm>
                <a:off x="471927" y="5290118"/>
                <a:ext cx="106200" cy="12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6671E9E-26B8-87B0-58B9-9FE2DB19360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5807" y="5283998"/>
                  <a:ext cx="118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6FD95F7-614A-4DED-0601-67AF8ADEF440}"/>
                    </a:ext>
                  </a:extLst>
                </p14:cNvPr>
                <p14:cNvContentPartPr/>
                <p14:nvPr/>
              </p14:nvContentPartPr>
              <p14:xfrm>
                <a:off x="601887" y="5130638"/>
                <a:ext cx="128160" cy="279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6FD95F7-614A-4DED-0601-67AF8ADEF4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95767" y="5124518"/>
                  <a:ext cx="140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D8C9C1A-CC91-72A0-4995-8227E7A15340}"/>
                    </a:ext>
                  </a:extLst>
                </p14:cNvPr>
                <p14:cNvContentPartPr/>
                <p14:nvPr/>
              </p14:nvContentPartPr>
              <p14:xfrm>
                <a:off x="710967" y="5245478"/>
                <a:ext cx="103680" cy="5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D8C9C1A-CC91-72A0-4995-8227E7A1534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4847" y="5239358"/>
                  <a:ext cx="1159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6653E32-D2E3-A329-47B9-255B69761DEE}"/>
                    </a:ext>
                  </a:extLst>
                </p14:cNvPr>
                <p14:cNvContentPartPr/>
                <p14:nvPr/>
              </p14:nvContentPartPr>
              <p14:xfrm>
                <a:off x="799527" y="5295158"/>
                <a:ext cx="9720" cy="102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6653E32-D2E3-A329-47B9-255B69761DE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3407" y="5289038"/>
                  <a:ext cx="21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1E1CEAE-642E-F413-FE0F-D282789CE334}"/>
                    </a:ext>
                  </a:extLst>
                </p14:cNvPr>
                <p14:cNvContentPartPr/>
                <p14:nvPr/>
              </p14:nvContentPartPr>
              <p14:xfrm>
                <a:off x="897447" y="5130638"/>
                <a:ext cx="28080" cy="289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1E1CEAE-642E-F413-FE0F-D282789CE33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1327" y="5124518"/>
                  <a:ext cx="403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47CB309-0B15-7C6C-2A97-7A7EA143E135}"/>
                    </a:ext>
                  </a:extLst>
                </p14:cNvPr>
                <p14:cNvContentPartPr/>
                <p14:nvPr/>
              </p14:nvContentPartPr>
              <p14:xfrm>
                <a:off x="930567" y="5210558"/>
                <a:ext cx="1461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47CB309-0B15-7C6C-2A97-7A7EA143E1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4447" y="5204438"/>
                  <a:ext cx="158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A37B26E-2DB4-AA0B-453D-9E38D54581B5}"/>
                    </a:ext>
                  </a:extLst>
                </p14:cNvPr>
                <p14:cNvContentPartPr/>
                <p14:nvPr/>
              </p14:nvContentPartPr>
              <p14:xfrm>
                <a:off x="1015527" y="5295158"/>
                <a:ext cx="18720" cy="100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A37B26E-2DB4-AA0B-453D-9E38D54581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9407" y="5289038"/>
                  <a:ext cx="30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FAF1765-7472-F4F7-46FC-9D1CFD358A33}"/>
                    </a:ext>
                  </a:extLst>
                </p14:cNvPr>
                <p14:cNvContentPartPr/>
                <p14:nvPr/>
              </p14:nvContentPartPr>
              <p14:xfrm>
                <a:off x="1021287" y="5262758"/>
                <a:ext cx="157320" cy="27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FAF1765-7472-F4F7-46FC-9D1CFD358A3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15167" y="5256638"/>
                  <a:ext cx="169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87D0DFC-0811-2A4A-4B3B-9E21169EDBFD}"/>
                    </a:ext>
                  </a:extLst>
                </p14:cNvPr>
                <p14:cNvContentPartPr/>
                <p14:nvPr/>
              </p14:nvContentPartPr>
              <p14:xfrm>
                <a:off x="1104447" y="5208038"/>
                <a:ext cx="28080" cy="172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87D0DFC-0811-2A4A-4B3B-9E21169EDBF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98327" y="5201918"/>
                  <a:ext cx="40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39272AF-536A-860B-EB3F-13A45E3825F8}"/>
                    </a:ext>
                  </a:extLst>
                </p14:cNvPr>
                <p14:cNvContentPartPr/>
                <p14:nvPr/>
              </p14:nvContentPartPr>
              <p14:xfrm>
                <a:off x="1157727" y="5262758"/>
                <a:ext cx="74160" cy="134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39272AF-536A-860B-EB3F-13A45E3825F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51607" y="5256638"/>
                  <a:ext cx="86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A2F803E-9483-A4EA-1BCD-7BB7C28583F7}"/>
                    </a:ext>
                  </a:extLst>
                </p14:cNvPr>
                <p14:cNvContentPartPr/>
                <p14:nvPr/>
              </p14:nvContentPartPr>
              <p14:xfrm>
                <a:off x="1163487" y="5138198"/>
                <a:ext cx="5760" cy="97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A2F803E-9483-A4EA-1BCD-7BB7C28583F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7367" y="5132078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BC65DB1-C54B-DCFB-4CDB-CE827BB6E937}"/>
                    </a:ext>
                  </a:extLst>
                </p14:cNvPr>
                <p14:cNvContentPartPr/>
                <p14:nvPr/>
              </p14:nvContentPartPr>
              <p14:xfrm>
                <a:off x="1217127" y="5175638"/>
                <a:ext cx="16920" cy="97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BC65DB1-C54B-DCFB-4CDB-CE827BB6E9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11007" y="5169518"/>
                  <a:ext cx="2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6FDD7F8-52D4-66F9-0C43-D4CD3916A54C}"/>
                    </a:ext>
                  </a:extLst>
                </p14:cNvPr>
                <p14:cNvContentPartPr/>
                <p14:nvPr/>
              </p14:nvContentPartPr>
              <p14:xfrm>
                <a:off x="1294527" y="5242958"/>
                <a:ext cx="146520" cy="25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6FDD7F8-52D4-66F9-0C43-D4CD3916A5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288407" y="5236838"/>
                  <a:ext cx="158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ED1BF1B-3AB8-F426-6497-88BE7621B210}"/>
                    </a:ext>
                  </a:extLst>
                </p14:cNvPr>
                <p14:cNvContentPartPr/>
                <p14:nvPr/>
              </p14:nvContentPartPr>
              <p14:xfrm>
                <a:off x="1355367" y="5180678"/>
                <a:ext cx="151920" cy="267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ED1BF1B-3AB8-F426-6497-88BE7621B21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349247" y="5174558"/>
                  <a:ext cx="16416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0B540B23-A942-EDF9-52A1-A741D3B15FB8}"/>
              </a:ext>
            </a:extLst>
          </p:cNvPr>
          <p:cNvGrpSpPr/>
          <p:nvPr/>
        </p:nvGrpSpPr>
        <p:grpSpPr>
          <a:xfrm>
            <a:off x="1931727" y="5143238"/>
            <a:ext cx="641520" cy="294480"/>
            <a:chOff x="1931727" y="5143238"/>
            <a:chExt cx="6415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2C765FE-A47C-8C68-D630-2D5F68BBD226}"/>
                    </a:ext>
                  </a:extLst>
                </p14:cNvPr>
                <p14:cNvContentPartPr/>
                <p14:nvPr/>
              </p14:nvContentPartPr>
              <p14:xfrm>
                <a:off x="1931727" y="5145758"/>
                <a:ext cx="90720" cy="254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2C765FE-A47C-8C68-D630-2D5F68BBD2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25607" y="5139638"/>
                  <a:ext cx="102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186D16D-C908-9AB6-4477-106A1C59AF8C}"/>
                    </a:ext>
                  </a:extLst>
                </p14:cNvPr>
                <p14:cNvContentPartPr/>
                <p14:nvPr/>
              </p14:nvContentPartPr>
              <p14:xfrm>
                <a:off x="2016687" y="5218118"/>
                <a:ext cx="164880" cy="27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186D16D-C908-9AB6-4477-106A1C59AF8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10567" y="5211998"/>
                  <a:ext cx="177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5723A80-713B-1E27-9B9C-46F85E90B03D}"/>
                    </a:ext>
                  </a:extLst>
                </p14:cNvPr>
                <p14:cNvContentPartPr/>
                <p14:nvPr/>
              </p14:nvContentPartPr>
              <p14:xfrm>
                <a:off x="2088687" y="5185718"/>
                <a:ext cx="20520" cy="224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5723A80-713B-1E27-9B9C-46F85E90B03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82567" y="5179598"/>
                  <a:ext cx="32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C173562-3021-9D09-DB9A-AD0B9AAA920E}"/>
                    </a:ext>
                  </a:extLst>
                </p14:cNvPr>
                <p14:cNvContentPartPr/>
                <p14:nvPr/>
              </p14:nvContentPartPr>
              <p14:xfrm>
                <a:off x="2188047" y="5272838"/>
                <a:ext cx="126000" cy="105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C173562-3021-9D09-DB9A-AD0B9AAA920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81927" y="5266718"/>
                  <a:ext cx="138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A50CE56-3D1A-3353-5873-10C2D5235BEC}"/>
                    </a:ext>
                  </a:extLst>
                </p14:cNvPr>
                <p14:cNvContentPartPr/>
                <p14:nvPr/>
              </p14:nvContentPartPr>
              <p14:xfrm>
                <a:off x="2343567" y="5143238"/>
                <a:ext cx="102240" cy="294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A50CE56-3D1A-3353-5873-10C2D5235BE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337447" y="5137118"/>
                  <a:ext cx="114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71D0958-7A6A-9838-6071-72EAF8AD457D}"/>
                    </a:ext>
                  </a:extLst>
                </p14:cNvPr>
                <p14:cNvContentPartPr/>
                <p14:nvPr/>
              </p14:nvContentPartPr>
              <p14:xfrm>
                <a:off x="2478567" y="5227838"/>
                <a:ext cx="94680" cy="2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71D0958-7A6A-9838-6071-72EAF8AD457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72447" y="5221718"/>
                  <a:ext cx="106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D06D516-DBC7-83BE-1FAE-365EE4EB03EC}"/>
                    </a:ext>
                  </a:extLst>
                </p14:cNvPr>
                <p14:cNvContentPartPr/>
                <p14:nvPr/>
              </p14:nvContentPartPr>
              <p14:xfrm>
                <a:off x="2543367" y="5285438"/>
                <a:ext cx="7920" cy="90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D06D516-DBC7-83BE-1FAE-365EE4EB03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537247" y="5279318"/>
                  <a:ext cx="2016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A13415F-69F1-307A-4A62-A6FCDBD27A9A}"/>
                  </a:ext>
                </a:extLst>
              </p14:cNvPr>
              <p14:cNvContentPartPr/>
              <p14:nvPr/>
            </p14:nvContentPartPr>
            <p14:xfrm>
              <a:off x="2711487" y="5083478"/>
              <a:ext cx="33480" cy="3045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A13415F-69F1-307A-4A62-A6FCDBD27A9A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705367" y="5077358"/>
                <a:ext cx="4572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7FC6EC94-C87D-BA27-8E61-882F52072407}"/>
              </a:ext>
            </a:extLst>
          </p:cNvPr>
          <p:cNvGrpSpPr/>
          <p:nvPr/>
        </p:nvGrpSpPr>
        <p:grpSpPr>
          <a:xfrm>
            <a:off x="3363447" y="5098238"/>
            <a:ext cx="1018080" cy="329760"/>
            <a:chOff x="3363447" y="5098238"/>
            <a:chExt cx="1018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94FC5E7-0554-3BE1-9D11-ABAFFBFF338E}"/>
                    </a:ext>
                  </a:extLst>
                </p14:cNvPr>
                <p14:cNvContentPartPr/>
                <p14:nvPr/>
              </p14:nvContentPartPr>
              <p14:xfrm>
                <a:off x="3363447" y="5183198"/>
                <a:ext cx="182880" cy="183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94FC5E7-0554-3BE1-9D11-ABAFFBFF338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57327" y="5177078"/>
                  <a:ext cx="19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14E363A-62DD-5F8C-8318-EC2456F6A088}"/>
                    </a:ext>
                  </a:extLst>
                </p14:cNvPr>
                <p14:cNvContentPartPr/>
                <p14:nvPr/>
              </p14:nvContentPartPr>
              <p14:xfrm>
                <a:off x="3621927" y="5163038"/>
                <a:ext cx="86400" cy="262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14E363A-62DD-5F8C-8318-EC2456F6A08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15807" y="5156918"/>
                  <a:ext cx="98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61EC685-89D4-E398-F2FC-FBAC0911FCC0}"/>
                    </a:ext>
                  </a:extLst>
                </p14:cNvPr>
                <p14:cNvContentPartPr/>
                <p14:nvPr/>
              </p14:nvContentPartPr>
              <p14:xfrm>
                <a:off x="3714447" y="5235398"/>
                <a:ext cx="175680" cy="30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61EC685-89D4-E398-F2FC-FBAC0911FCC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08327" y="5229278"/>
                  <a:ext cx="187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AC625A0-7AA9-0100-725A-5EB5C1A15FC0}"/>
                    </a:ext>
                  </a:extLst>
                </p14:cNvPr>
                <p14:cNvContentPartPr/>
                <p14:nvPr/>
              </p14:nvContentPartPr>
              <p14:xfrm>
                <a:off x="3827127" y="5185718"/>
                <a:ext cx="15120" cy="207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AC625A0-7AA9-0100-725A-5EB5C1A15FC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21007" y="5179598"/>
                  <a:ext cx="27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18D33C3-4C89-C266-4476-A8BB80A69BA4}"/>
                    </a:ext>
                  </a:extLst>
                </p14:cNvPr>
                <p14:cNvContentPartPr/>
                <p14:nvPr/>
              </p14:nvContentPartPr>
              <p14:xfrm>
                <a:off x="3893367" y="5270318"/>
                <a:ext cx="116640" cy="117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18D33C3-4C89-C266-4476-A8BB80A69BA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87247" y="5264198"/>
                  <a:ext cx="12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4CF6199-0F98-ADAB-E8A3-081753F97F23}"/>
                    </a:ext>
                  </a:extLst>
                </p14:cNvPr>
                <p14:cNvContentPartPr/>
                <p14:nvPr/>
              </p14:nvContentPartPr>
              <p14:xfrm>
                <a:off x="4059687" y="5168078"/>
                <a:ext cx="91440" cy="259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4CF6199-0F98-ADAB-E8A3-081753F97F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53567" y="5161958"/>
                  <a:ext cx="103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F9F9324-8693-5C38-7F4E-A967DC0B3120}"/>
                    </a:ext>
                  </a:extLst>
                </p14:cNvPr>
                <p14:cNvContentPartPr/>
                <p14:nvPr/>
              </p14:nvContentPartPr>
              <p14:xfrm>
                <a:off x="4150407" y="5213078"/>
                <a:ext cx="170280" cy="17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F9F9324-8693-5C38-7F4E-A967DC0B312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44287" y="5206958"/>
                  <a:ext cx="182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CA77C46-448F-CE65-678B-E5BC4B9A0C7F}"/>
                    </a:ext>
                  </a:extLst>
                </p14:cNvPr>
                <p14:cNvContentPartPr/>
                <p14:nvPr/>
              </p14:nvContentPartPr>
              <p14:xfrm>
                <a:off x="4257327" y="5260238"/>
                <a:ext cx="7920" cy="105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CA77C46-448F-CE65-678B-E5BC4B9A0C7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251207" y="525411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1116024-01B2-6B97-4E89-B959EA8FE9C9}"/>
                    </a:ext>
                  </a:extLst>
                </p14:cNvPr>
                <p14:cNvContentPartPr/>
                <p14:nvPr/>
              </p14:nvContentPartPr>
              <p14:xfrm>
                <a:off x="4364607" y="5098238"/>
                <a:ext cx="16920" cy="299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1116024-01B2-6B97-4E89-B959EA8FE9C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58487" y="5092118"/>
                  <a:ext cx="2916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58DB16C0-AF3B-E42C-2231-F53A39D0BAFE}"/>
              </a:ext>
            </a:extLst>
          </p:cNvPr>
          <p:cNvGrpSpPr/>
          <p:nvPr/>
        </p:nvGrpSpPr>
        <p:grpSpPr>
          <a:xfrm>
            <a:off x="4930887" y="5108318"/>
            <a:ext cx="806760" cy="317160"/>
            <a:chOff x="4930887" y="5108318"/>
            <a:chExt cx="8067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4137DB9-2F6C-A691-133F-9C90E276B54C}"/>
                    </a:ext>
                  </a:extLst>
                </p14:cNvPr>
                <p14:cNvContentPartPr/>
                <p14:nvPr/>
              </p14:nvContentPartPr>
              <p14:xfrm>
                <a:off x="4930887" y="5118758"/>
                <a:ext cx="115560" cy="2872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4137DB9-2F6C-A691-133F-9C90E276B54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24767" y="5112638"/>
                  <a:ext cx="127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E7DC1C7-529C-9D42-8A83-54E42471BF89}"/>
                    </a:ext>
                  </a:extLst>
                </p14:cNvPr>
                <p14:cNvContentPartPr/>
                <p14:nvPr/>
              </p14:nvContentPartPr>
              <p14:xfrm>
                <a:off x="5022327" y="5215598"/>
                <a:ext cx="227520" cy="302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E7DC1C7-529C-9D42-8A83-54E42471BF8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016207" y="5209478"/>
                  <a:ext cx="239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4BB2185-23CD-B301-84C3-23DAD790B447}"/>
                    </a:ext>
                  </a:extLst>
                </p14:cNvPr>
                <p14:cNvContentPartPr/>
                <p14:nvPr/>
              </p14:nvContentPartPr>
              <p14:xfrm>
                <a:off x="5155167" y="5160518"/>
                <a:ext cx="39240" cy="189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4BB2185-23CD-B301-84C3-23DAD790B44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149047" y="5154398"/>
                  <a:ext cx="5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5FA8680-F2C0-50DC-48AE-E353EB9DAD8B}"/>
                    </a:ext>
                  </a:extLst>
                </p14:cNvPr>
                <p14:cNvContentPartPr/>
                <p14:nvPr/>
              </p14:nvContentPartPr>
              <p14:xfrm>
                <a:off x="5228967" y="5262758"/>
                <a:ext cx="151920" cy="88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5FA8680-F2C0-50DC-48AE-E353EB9DAD8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222847" y="5256638"/>
                  <a:ext cx="164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C13F5B6-82A4-537B-3D1E-934DAACB45DC}"/>
                    </a:ext>
                  </a:extLst>
                </p14:cNvPr>
                <p14:cNvContentPartPr/>
                <p14:nvPr/>
              </p14:nvContentPartPr>
              <p14:xfrm>
                <a:off x="5404647" y="5140718"/>
                <a:ext cx="117000" cy="2678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C13F5B6-82A4-537B-3D1E-934DAACB45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398527" y="5134598"/>
                  <a:ext cx="129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D23E180-23B5-D3BF-0D6A-3DFB54CB9BAA}"/>
                    </a:ext>
                  </a:extLst>
                </p14:cNvPr>
                <p14:cNvContentPartPr/>
                <p14:nvPr/>
              </p14:nvContentPartPr>
              <p14:xfrm>
                <a:off x="5532087" y="5218118"/>
                <a:ext cx="92880" cy="7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D23E180-23B5-D3BF-0D6A-3DFB54CB9BA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525967" y="5211998"/>
                  <a:ext cx="105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4AB9B54-FEE2-5C4E-8772-04C56C56B121}"/>
                    </a:ext>
                  </a:extLst>
                </p14:cNvPr>
                <p14:cNvContentPartPr/>
                <p14:nvPr/>
              </p14:nvContentPartPr>
              <p14:xfrm>
                <a:off x="5594727" y="5295158"/>
                <a:ext cx="7920" cy="80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4AB9B54-FEE2-5C4E-8772-04C56C56B12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588607" y="5289038"/>
                  <a:ext cx="20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626924F-BD83-2443-48A5-B7D8C11BE52C}"/>
                    </a:ext>
                  </a:extLst>
                </p14:cNvPr>
                <p14:cNvContentPartPr/>
                <p14:nvPr/>
              </p14:nvContentPartPr>
              <p14:xfrm>
                <a:off x="5716767" y="5108318"/>
                <a:ext cx="20880" cy="317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626924F-BD83-2443-48A5-B7D8C11BE52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710647" y="5102198"/>
                  <a:ext cx="331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0BB96515-C323-E569-BCAE-6A5A4625235B}"/>
              </a:ext>
            </a:extLst>
          </p:cNvPr>
          <p:cNvGrpSpPr/>
          <p:nvPr/>
        </p:nvGrpSpPr>
        <p:grpSpPr>
          <a:xfrm>
            <a:off x="6540447" y="5146118"/>
            <a:ext cx="746640" cy="299520"/>
            <a:chOff x="6540447" y="5146118"/>
            <a:chExt cx="74664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F161D6D-054A-DA1E-E67D-C94F017B1C5A}"/>
                    </a:ext>
                  </a:extLst>
                </p14:cNvPr>
                <p14:cNvContentPartPr/>
                <p14:nvPr/>
              </p14:nvContentPartPr>
              <p14:xfrm>
                <a:off x="6540447" y="5146118"/>
                <a:ext cx="122400" cy="296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F161D6D-054A-DA1E-E67D-C94F017B1C5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534327" y="5139998"/>
                  <a:ext cx="134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B0BC05E-468E-3556-7A37-44E022071050}"/>
                    </a:ext>
                  </a:extLst>
                </p14:cNvPr>
                <p14:cNvContentPartPr/>
                <p14:nvPr/>
              </p14:nvContentPartPr>
              <p14:xfrm>
                <a:off x="6597687" y="5315318"/>
                <a:ext cx="214560" cy="15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B0BC05E-468E-3556-7A37-44E02207105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91567" y="5309198"/>
                  <a:ext cx="226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3F11FA9-F33E-34AA-4A36-35D04FDD3DE2}"/>
                    </a:ext>
                  </a:extLst>
                </p14:cNvPr>
                <p14:cNvContentPartPr/>
                <p14:nvPr/>
              </p14:nvContentPartPr>
              <p14:xfrm>
                <a:off x="6721527" y="5242958"/>
                <a:ext cx="29880" cy="180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3F11FA9-F33E-34AA-4A36-35D04FDD3DE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715407" y="5236838"/>
                  <a:ext cx="42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A80B2F8-2185-DC76-9C05-D2487824C365}"/>
                    </a:ext>
                  </a:extLst>
                </p14:cNvPr>
                <p14:cNvContentPartPr/>
                <p14:nvPr/>
              </p14:nvContentPartPr>
              <p14:xfrm>
                <a:off x="6778407" y="5330078"/>
                <a:ext cx="185400" cy="102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A80B2F8-2185-DC76-9C05-D2487824C36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772287" y="5323958"/>
                  <a:ext cx="197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1107D96-0078-4EF8-8258-4FA45F423FA2}"/>
                    </a:ext>
                  </a:extLst>
                </p14:cNvPr>
                <p14:cNvContentPartPr/>
                <p14:nvPr/>
              </p14:nvContentPartPr>
              <p14:xfrm>
                <a:off x="6944007" y="5178158"/>
                <a:ext cx="100440" cy="267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1107D96-0078-4EF8-8258-4FA45F423FA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937887" y="5172038"/>
                  <a:ext cx="112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087C42C-CCC6-27D6-6AF3-6A72D96AAF05}"/>
                    </a:ext>
                  </a:extLst>
                </p14:cNvPr>
                <p14:cNvContentPartPr/>
                <p14:nvPr/>
              </p14:nvContentPartPr>
              <p14:xfrm>
                <a:off x="7059567" y="5250518"/>
                <a:ext cx="146160" cy="27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087C42C-CCC6-27D6-6AF3-6A72D96AAF0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53447" y="5244398"/>
                  <a:ext cx="158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2D905C8-5C4D-870D-DE55-D213BD9EAE78}"/>
                    </a:ext>
                  </a:extLst>
                </p14:cNvPr>
                <p14:cNvContentPartPr/>
                <p14:nvPr/>
              </p14:nvContentPartPr>
              <p14:xfrm>
                <a:off x="7126167" y="5340158"/>
                <a:ext cx="29880" cy="82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2D905C8-5C4D-870D-DE55-D213BD9EAE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20047" y="5334038"/>
                  <a:ext cx="42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F3ABF24-0BB8-B73D-049E-2595374E32D8}"/>
                    </a:ext>
                  </a:extLst>
                </p14:cNvPr>
                <p14:cNvContentPartPr/>
                <p14:nvPr/>
              </p14:nvContentPartPr>
              <p14:xfrm>
                <a:off x="7257207" y="5168078"/>
                <a:ext cx="29880" cy="2646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F3ABF24-0BB8-B73D-049E-2595374E32D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251087" y="5161958"/>
                  <a:ext cx="421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A3537207-0985-525D-7FE7-BA47387A84EB}"/>
              </a:ext>
            </a:extLst>
          </p:cNvPr>
          <p:cNvGrpSpPr/>
          <p:nvPr/>
        </p:nvGrpSpPr>
        <p:grpSpPr>
          <a:xfrm>
            <a:off x="8136687" y="5088158"/>
            <a:ext cx="1054800" cy="324720"/>
            <a:chOff x="8136687" y="5088158"/>
            <a:chExt cx="105480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DD9E271-7A09-5C8C-DCF6-D31C55D8DFDB}"/>
                    </a:ext>
                  </a:extLst>
                </p14:cNvPr>
                <p14:cNvContentPartPr/>
                <p14:nvPr/>
              </p14:nvContentPartPr>
              <p14:xfrm>
                <a:off x="8136687" y="5150798"/>
                <a:ext cx="163440" cy="131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DD9E271-7A09-5C8C-DCF6-D31C55D8DFD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30567" y="5144678"/>
                  <a:ext cx="175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C7C11AC-C369-C951-010E-8BCD25FC422E}"/>
                    </a:ext>
                  </a:extLst>
                </p14:cNvPr>
                <p14:cNvContentPartPr/>
                <p14:nvPr/>
              </p14:nvContentPartPr>
              <p14:xfrm>
                <a:off x="8413527" y="5114078"/>
                <a:ext cx="138960" cy="284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C7C11AC-C369-C951-010E-8BCD25FC422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407407" y="5107958"/>
                  <a:ext cx="151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C2DE4A7-843D-AD0E-A5AE-7E0836C01831}"/>
                    </a:ext>
                  </a:extLst>
                </p14:cNvPr>
                <p14:cNvContentPartPr/>
                <p14:nvPr/>
              </p14:nvContentPartPr>
              <p14:xfrm>
                <a:off x="8513247" y="5197958"/>
                <a:ext cx="198000" cy="22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C2DE4A7-843D-AD0E-A5AE-7E0836C0183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507127" y="5191838"/>
                  <a:ext cx="210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E7DC7BD-B6B0-3AE4-EFEE-0D68C657B669}"/>
                    </a:ext>
                  </a:extLst>
                </p14:cNvPr>
                <p14:cNvContentPartPr/>
                <p14:nvPr/>
              </p14:nvContentPartPr>
              <p14:xfrm>
                <a:off x="8609367" y="5170598"/>
                <a:ext cx="33480" cy="135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E7DC7BD-B6B0-3AE4-EFEE-0D68C657B66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603247" y="5164478"/>
                  <a:ext cx="4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65DFD63-9A15-8110-105B-503E6F3DDC66}"/>
                    </a:ext>
                  </a:extLst>
                </p14:cNvPr>
                <p14:cNvContentPartPr/>
                <p14:nvPr/>
              </p14:nvContentPartPr>
              <p14:xfrm>
                <a:off x="8653647" y="5255558"/>
                <a:ext cx="126000" cy="86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65DFD63-9A15-8110-105B-503E6F3DDC6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647527" y="5249438"/>
                  <a:ext cx="138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82AA413-6CA6-256F-77A6-695EB869F513}"/>
                    </a:ext>
                  </a:extLst>
                </p14:cNvPr>
                <p14:cNvContentPartPr/>
                <p14:nvPr/>
              </p14:nvContentPartPr>
              <p14:xfrm>
                <a:off x="8834007" y="5098238"/>
                <a:ext cx="105120" cy="314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82AA413-6CA6-256F-77A6-695EB869F51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27887" y="5092118"/>
                  <a:ext cx="117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2C000E5-6611-1086-FBBB-444D995BC936}"/>
                    </a:ext>
                  </a:extLst>
                </p14:cNvPr>
                <p14:cNvContentPartPr/>
                <p14:nvPr/>
              </p14:nvContentPartPr>
              <p14:xfrm>
                <a:off x="8976927" y="5160518"/>
                <a:ext cx="92880" cy="176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2C000E5-6611-1086-FBBB-444D995BC93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970807" y="5154398"/>
                  <a:ext cx="105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F76ED86-8679-5951-C333-0D802A238180}"/>
                    </a:ext>
                  </a:extLst>
                </p14:cNvPr>
                <p14:cNvContentPartPr/>
                <p14:nvPr/>
              </p14:nvContentPartPr>
              <p14:xfrm>
                <a:off x="9034167" y="5277878"/>
                <a:ext cx="360" cy="550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F76ED86-8679-5951-C333-0D802A23818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028047" y="5271758"/>
                  <a:ext cx="12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4F41615-387F-6575-5232-1E0251E91D44}"/>
                    </a:ext>
                  </a:extLst>
                </p14:cNvPr>
                <p14:cNvContentPartPr/>
                <p14:nvPr/>
              </p14:nvContentPartPr>
              <p14:xfrm>
                <a:off x="9119127" y="5088158"/>
                <a:ext cx="72360" cy="297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4F41615-387F-6575-5232-1E0251E91D4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113007" y="5082038"/>
                  <a:ext cx="8460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469B34C-F054-E398-4855-6FEADF1CF47B}"/>
              </a:ext>
            </a:extLst>
          </p:cNvPr>
          <p:cNvGrpSpPr/>
          <p:nvPr/>
        </p:nvGrpSpPr>
        <p:grpSpPr>
          <a:xfrm>
            <a:off x="9839487" y="5028398"/>
            <a:ext cx="1125360" cy="369360"/>
            <a:chOff x="9839487" y="5028398"/>
            <a:chExt cx="11253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15C630D-5948-5CC6-B92F-263AF7FEE5AE}"/>
                    </a:ext>
                  </a:extLst>
                </p14:cNvPr>
                <p14:cNvContentPartPr/>
                <p14:nvPr/>
              </p14:nvContentPartPr>
              <p14:xfrm>
                <a:off x="9839487" y="5153318"/>
                <a:ext cx="175680" cy="1299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15C630D-5948-5CC6-B92F-263AF7FEE5A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833367" y="5147198"/>
                  <a:ext cx="18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301F1A7-DD31-4522-E507-EB440ACC8411}"/>
                    </a:ext>
                  </a:extLst>
                </p14:cNvPr>
                <p14:cNvContentPartPr/>
                <p14:nvPr/>
              </p14:nvContentPartPr>
              <p14:xfrm>
                <a:off x="10059447" y="5118398"/>
                <a:ext cx="170280" cy="249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301F1A7-DD31-4522-E507-EB440ACC841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053327" y="5112278"/>
                  <a:ext cx="182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B3CCABC-2231-B609-9B5A-56B6F73C9DC4}"/>
                    </a:ext>
                  </a:extLst>
                </p14:cNvPr>
                <p14:cNvContentPartPr/>
                <p14:nvPr/>
              </p14:nvContentPartPr>
              <p14:xfrm>
                <a:off x="10177527" y="5202998"/>
                <a:ext cx="209160" cy="27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B3CCABC-2231-B609-9B5A-56B6F73C9DC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71407" y="5196878"/>
                  <a:ext cx="221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99C192D-7C5D-3824-B339-8247FCFD4E25}"/>
                    </a:ext>
                  </a:extLst>
                </p14:cNvPr>
                <p14:cNvContentPartPr/>
                <p14:nvPr/>
              </p14:nvContentPartPr>
              <p14:xfrm>
                <a:off x="10284807" y="5128118"/>
                <a:ext cx="55800" cy="202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99C192D-7C5D-3824-B339-8247FCFD4E2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278687" y="5121998"/>
                  <a:ext cx="68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702E5AD-4F49-F344-1656-54CACABAED8D}"/>
                    </a:ext>
                  </a:extLst>
                </p14:cNvPr>
                <p14:cNvContentPartPr/>
                <p14:nvPr/>
              </p14:nvContentPartPr>
              <p14:xfrm>
                <a:off x="10356807" y="5237918"/>
                <a:ext cx="146160" cy="102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702E5AD-4F49-F344-1656-54CACABAED8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350687" y="5231798"/>
                  <a:ext cx="158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03DAA58-3E23-2ACC-D20C-DD6002E5530B}"/>
                    </a:ext>
                  </a:extLst>
                </p14:cNvPr>
                <p14:cNvContentPartPr/>
                <p14:nvPr/>
              </p14:nvContentPartPr>
              <p14:xfrm>
                <a:off x="10542567" y="5073398"/>
                <a:ext cx="114120" cy="324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03DAA58-3E23-2ACC-D20C-DD6002E5530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36447" y="5067278"/>
                  <a:ext cx="126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D23C70A-50DE-4C6B-609B-8E7BD8F13916}"/>
                    </a:ext>
                  </a:extLst>
                </p14:cNvPr>
                <p14:cNvContentPartPr/>
                <p14:nvPr/>
              </p14:nvContentPartPr>
              <p14:xfrm>
                <a:off x="10724367" y="5163038"/>
                <a:ext cx="103680" cy="5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D23C70A-50DE-4C6B-609B-8E7BD8F1391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718247" y="5156918"/>
                  <a:ext cx="1159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9602E43-B7FF-E3D5-91D3-F338576664DC}"/>
                    </a:ext>
                  </a:extLst>
                </p14:cNvPr>
                <p14:cNvContentPartPr/>
                <p14:nvPr/>
              </p14:nvContentPartPr>
              <p14:xfrm>
                <a:off x="10752087" y="5267798"/>
                <a:ext cx="3960" cy="52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9602E43-B7FF-E3D5-91D3-F338576664D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745967" y="5261678"/>
                  <a:ext cx="16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EDA32C7-9EE4-BF55-8B05-6BE6A0CF3066}"/>
                    </a:ext>
                  </a:extLst>
                </p14:cNvPr>
                <p14:cNvContentPartPr/>
                <p14:nvPr/>
              </p14:nvContentPartPr>
              <p14:xfrm>
                <a:off x="10866567" y="5028398"/>
                <a:ext cx="98280" cy="3546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EDA32C7-9EE4-BF55-8B05-6BE6A0CF306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860447" y="5022278"/>
                  <a:ext cx="11052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664AA8F3-1E5F-10BB-C2B3-5639F498FFFD}"/>
                  </a:ext>
                </a:extLst>
              </p14:cNvPr>
              <p14:cNvContentPartPr/>
              <p14:nvPr/>
            </p14:nvContentPartPr>
            <p14:xfrm>
              <a:off x="6379887" y="5652278"/>
              <a:ext cx="360" cy="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664AA8F3-1E5F-10BB-C2B3-5639F498FFFD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373767" y="564615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A935554D-0CC5-0C4E-6ACE-E77FC1BB4E12}"/>
                  </a:ext>
                </a:extLst>
              </p14:cNvPr>
              <p14:cNvContentPartPr/>
              <p14:nvPr/>
            </p14:nvContentPartPr>
            <p14:xfrm>
              <a:off x="313527" y="243278"/>
              <a:ext cx="96840" cy="31284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A935554D-0CC5-0C4E-6ACE-E77FC1BB4E12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307407" y="237158"/>
                <a:ext cx="109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AED37451-80E7-A021-C082-8D3C654AF424}"/>
                  </a:ext>
                </a:extLst>
              </p14:cNvPr>
              <p14:cNvContentPartPr/>
              <p14:nvPr/>
            </p14:nvContentPartPr>
            <p14:xfrm>
              <a:off x="485607" y="392678"/>
              <a:ext cx="85320" cy="14256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AED37451-80E7-A021-C082-8D3C654AF424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79487" y="386558"/>
                <a:ext cx="97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5732A357-3623-39BC-8FDC-9DB6362B4049}"/>
                  </a:ext>
                </a:extLst>
              </p14:cNvPr>
              <p14:cNvContentPartPr/>
              <p14:nvPr/>
            </p14:nvContentPartPr>
            <p14:xfrm>
              <a:off x="560847" y="320318"/>
              <a:ext cx="89280" cy="22176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5732A357-3623-39BC-8FDC-9DB6362B4049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54727" y="314198"/>
                <a:ext cx="101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FA8BCC05-4C13-7585-8DEB-47E666CEC099}"/>
                  </a:ext>
                </a:extLst>
              </p14:cNvPr>
              <p14:cNvContentPartPr/>
              <p14:nvPr/>
            </p14:nvContentPartPr>
            <p14:xfrm>
              <a:off x="479847" y="409238"/>
              <a:ext cx="73800" cy="2376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FA8BCC05-4C13-7585-8DEB-47E666CEC099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73727" y="403118"/>
                <a:ext cx="86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0" name="Group 579">
            <a:extLst>
              <a:ext uri="{FF2B5EF4-FFF2-40B4-BE49-F238E27FC236}">
                <a16:creationId xmlns:a16="http://schemas.microsoft.com/office/drawing/2014/main" id="{DE835327-1CD6-34E0-0EDA-0EF1452A2CDE}"/>
              </a:ext>
            </a:extLst>
          </p:cNvPr>
          <p:cNvGrpSpPr/>
          <p:nvPr/>
        </p:nvGrpSpPr>
        <p:grpSpPr>
          <a:xfrm>
            <a:off x="869727" y="195758"/>
            <a:ext cx="1840320" cy="881280"/>
            <a:chOff x="869727" y="195758"/>
            <a:chExt cx="1840320" cy="88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CD62E12-E21F-4A02-BEBA-6EC152445DA2}"/>
                    </a:ext>
                  </a:extLst>
                </p14:cNvPr>
                <p14:cNvContentPartPr/>
                <p14:nvPr/>
              </p14:nvContentPartPr>
              <p14:xfrm>
                <a:off x="869727" y="348038"/>
                <a:ext cx="133560" cy="4042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CD62E12-E21F-4A02-BEBA-6EC152445DA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3607" y="341918"/>
                  <a:ext cx="145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69E43F7-F6A3-74B7-F55A-7CD159E598F0}"/>
                    </a:ext>
                  </a:extLst>
                </p14:cNvPr>
                <p14:cNvContentPartPr/>
                <p14:nvPr/>
              </p14:nvContentPartPr>
              <p14:xfrm>
                <a:off x="1010127" y="360278"/>
                <a:ext cx="187560" cy="1656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269E43F7-F6A3-74B7-F55A-7CD159E598F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04007" y="354158"/>
                  <a:ext cx="199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AC342F9-7AD6-FA8A-C04B-9C4DADABCD83}"/>
                    </a:ext>
                  </a:extLst>
                </p14:cNvPr>
                <p14:cNvContentPartPr/>
                <p14:nvPr/>
              </p14:nvContentPartPr>
              <p14:xfrm>
                <a:off x="1098687" y="280718"/>
                <a:ext cx="31680" cy="95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AC342F9-7AD6-FA8A-C04B-9C4DADABCD8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92567" y="274598"/>
                  <a:ext cx="4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5B7D88CA-1190-18CA-1BE8-EF43ECF72455}"/>
                    </a:ext>
                  </a:extLst>
                </p14:cNvPr>
                <p14:cNvContentPartPr/>
                <p14:nvPr/>
              </p14:nvContentPartPr>
              <p14:xfrm>
                <a:off x="1167087" y="273158"/>
                <a:ext cx="55800" cy="2174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5B7D88CA-1190-18CA-1BE8-EF43ECF7245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60967" y="267038"/>
                  <a:ext cx="68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A611709-87EF-5416-CB1C-E301617A6943}"/>
                    </a:ext>
                  </a:extLst>
                </p14:cNvPr>
                <p14:cNvContentPartPr/>
                <p14:nvPr/>
              </p14:nvContentPartPr>
              <p14:xfrm>
                <a:off x="1277967" y="310598"/>
                <a:ext cx="83520" cy="4816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A611709-87EF-5416-CB1C-E301617A694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271847" y="304478"/>
                  <a:ext cx="957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A65A96F-170B-7C0E-B8F4-C2BBD563603A}"/>
                    </a:ext>
                  </a:extLst>
                </p14:cNvPr>
                <p14:cNvContentPartPr/>
                <p14:nvPr/>
              </p14:nvContentPartPr>
              <p14:xfrm>
                <a:off x="1348167" y="385478"/>
                <a:ext cx="142560" cy="453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A65A96F-170B-7C0E-B8F4-C2BBD56360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342047" y="379358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2BED8EB-3806-0FB6-0163-AEA0D9626710}"/>
                    </a:ext>
                  </a:extLst>
                </p14:cNvPr>
                <p14:cNvContentPartPr/>
                <p14:nvPr/>
              </p14:nvContentPartPr>
              <p14:xfrm>
                <a:off x="1414407" y="346958"/>
                <a:ext cx="196200" cy="1587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2BED8EB-3806-0FB6-0163-AEA0D962671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408287" y="340838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E40E51C-F8D0-2CFB-D0DB-359C136BDD51}"/>
                    </a:ext>
                  </a:extLst>
                </p14:cNvPr>
                <p14:cNvContentPartPr/>
                <p14:nvPr/>
              </p14:nvContentPartPr>
              <p14:xfrm>
                <a:off x="1710327" y="195758"/>
                <a:ext cx="131400" cy="327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E40E51C-F8D0-2CFB-D0DB-359C136BDD5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704207" y="189638"/>
                  <a:ext cx="143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C51113D-AEF3-C1F9-DBCD-AF8A8F2E1E69}"/>
                    </a:ext>
                  </a:extLst>
                </p14:cNvPr>
                <p14:cNvContentPartPr/>
                <p14:nvPr/>
              </p14:nvContentPartPr>
              <p14:xfrm>
                <a:off x="1767567" y="305558"/>
                <a:ext cx="61200" cy="1998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C51113D-AEF3-C1F9-DBCD-AF8A8F2E1E6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761447" y="299438"/>
                  <a:ext cx="73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ABFF1F6A-A35A-2B7C-C847-F093C3DF0CAA}"/>
                    </a:ext>
                  </a:extLst>
                </p14:cNvPr>
                <p14:cNvContentPartPr/>
                <p14:nvPr/>
              </p14:nvContentPartPr>
              <p14:xfrm>
                <a:off x="1747047" y="318158"/>
                <a:ext cx="124200" cy="802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ABFF1F6A-A35A-2B7C-C847-F093C3DF0CA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740927" y="312038"/>
                  <a:ext cx="136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1B89564-6FC2-AD82-DA42-24BD188A8127}"/>
                    </a:ext>
                  </a:extLst>
                </p14:cNvPr>
                <p14:cNvContentPartPr/>
                <p14:nvPr/>
              </p14:nvContentPartPr>
              <p14:xfrm>
                <a:off x="1876287" y="245798"/>
                <a:ext cx="227520" cy="2646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1B89564-6FC2-AD82-DA42-24BD188A812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70167" y="239678"/>
                  <a:ext cx="239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A25EFA48-3D39-CFCC-967F-5B24FADDD676}"/>
                    </a:ext>
                  </a:extLst>
                </p14:cNvPr>
                <p14:cNvContentPartPr/>
                <p14:nvPr/>
              </p14:nvContentPartPr>
              <p14:xfrm>
                <a:off x="2057367" y="330398"/>
                <a:ext cx="502920" cy="1702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A25EFA48-3D39-CFCC-967F-5B24FADDD67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051247" y="324278"/>
                  <a:ext cx="515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5536E6E-3728-A7DB-2CEC-A47B26F2B1DA}"/>
                    </a:ext>
                  </a:extLst>
                </p14:cNvPr>
                <p14:cNvContentPartPr/>
                <p14:nvPr/>
              </p14:nvContentPartPr>
              <p14:xfrm>
                <a:off x="2513847" y="303038"/>
                <a:ext cx="163080" cy="5508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5536E6E-3728-A7DB-2CEC-A47B26F2B1D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507727" y="296918"/>
                  <a:ext cx="175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0673647A-E00D-91DB-09B0-68D73980F3AA}"/>
                    </a:ext>
                  </a:extLst>
                </p14:cNvPr>
                <p14:cNvContentPartPr/>
                <p14:nvPr/>
              </p14:nvContentPartPr>
              <p14:xfrm>
                <a:off x="2597007" y="332918"/>
                <a:ext cx="113040" cy="177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0673647A-E00D-91DB-09B0-68D73980F3A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590887" y="326798"/>
                  <a:ext cx="12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B44AE32-5367-601D-7A44-636B66E4B0C5}"/>
                    </a:ext>
                  </a:extLst>
                </p14:cNvPr>
                <p14:cNvContentPartPr/>
                <p14:nvPr/>
              </p14:nvContentPartPr>
              <p14:xfrm>
                <a:off x="945327" y="918998"/>
                <a:ext cx="144360" cy="1576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B44AE32-5367-601D-7A44-636B66E4B0C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39207" y="912878"/>
                  <a:ext cx="156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16984AF9-F1F7-2A23-873D-4D6691154A9F}"/>
                    </a:ext>
                  </a:extLst>
                </p14:cNvPr>
                <p14:cNvContentPartPr/>
                <p14:nvPr/>
              </p14:nvContentPartPr>
              <p14:xfrm>
                <a:off x="1103727" y="936278"/>
                <a:ext cx="167040" cy="1407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16984AF9-F1F7-2A23-873D-4D6691154A9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97607" y="930158"/>
                  <a:ext cx="179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9059518-6E78-0555-A834-218496897EC5}"/>
                    </a:ext>
                  </a:extLst>
                </p14:cNvPr>
                <p14:cNvContentPartPr/>
                <p14:nvPr/>
              </p14:nvContentPartPr>
              <p14:xfrm>
                <a:off x="1274367" y="926558"/>
                <a:ext cx="137160" cy="1051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9059518-6E78-0555-A834-218496897EC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68247" y="920438"/>
                  <a:ext cx="149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D046B34-50F9-297E-407C-E64E7653DC03}"/>
                    </a:ext>
                  </a:extLst>
                </p14:cNvPr>
                <p14:cNvContentPartPr/>
                <p14:nvPr/>
              </p14:nvContentPartPr>
              <p14:xfrm>
                <a:off x="1383087" y="766718"/>
                <a:ext cx="173880" cy="249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D046B34-50F9-297E-407C-E64E7653DC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376967" y="760598"/>
                  <a:ext cx="186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F195727-C595-19E4-F813-98A6E0264038}"/>
                    </a:ext>
                  </a:extLst>
                </p14:cNvPr>
                <p14:cNvContentPartPr/>
                <p14:nvPr/>
              </p14:nvContentPartPr>
              <p14:xfrm>
                <a:off x="1580727" y="749438"/>
                <a:ext cx="183240" cy="267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F195727-C595-19E4-F813-98A6E026403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74607" y="743318"/>
                  <a:ext cx="195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63A016E-050A-E16F-E4B4-A7BC475176A8}"/>
                    </a:ext>
                  </a:extLst>
                </p14:cNvPr>
                <p14:cNvContentPartPr/>
                <p14:nvPr/>
              </p14:nvContentPartPr>
              <p14:xfrm>
                <a:off x="1708167" y="831518"/>
                <a:ext cx="94680" cy="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63A016E-050A-E16F-E4B4-A7BC475176A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02047" y="825398"/>
                  <a:ext cx="10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C4E58F58-720F-4C90-C43C-2429B759FDDC}"/>
                    </a:ext>
                  </a:extLst>
                </p14:cNvPr>
                <p14:cNvContentPartPr/>
                <p14:nvPr/>
              </p14:nvContentPartPr>
              <p14:xfrm>
                <a:off x="1789527" y="906398"/>
                <a:ext cx="37440" cy="140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C4E58F58-720F-4C90-C43C-2429B759FDD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783407" y="900278"/>
                  <a:ext cx="49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0C9A661-DDAC-207C-7183-452607B3F769}"/>
                    </a:ext>
                  </a:extLst>
                </p14:cNvPr>
                <p14:cNvContentPartPr/>
                <p14:nvPr/>
              </p14:nvContentPartPr>
              <p14:xfrm>
                <a:off x="1844967" y="898838"/>
                <a:ext cx="156960" cy="1195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0C9A661-DDAC-207C-7183-452607B3F76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838847" y="892718"/>
                  <a:ext cx="169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9FB390AC-94D9-8B32-6853-97B1A1F51CE1}"/>
                    </a:ext>
                  </a:extLst>
                </p14:cNvPr>
                <p14:cNvContentPartPr/>
                <p14:nvPr/>
              </p14:nvContentPartPr>
              <p14:xfrm>
                <a:off x="1907967" y="791918"/>
                <a:ext cx="198000" cy="525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9FB390AC-94D9-8B32-6853-97B1A1F51CE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901847" y="785798"/>
                  <a:ext cx="210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DCADD59A-6D8B-F892-1FDC-146E139A38CA}"/>
                    </a:ext>
                  </a:extLst>
                </p14:cNvPr>
                <p14:cNvContentPartPr/>
                <p14:nvPr/>
              </p14:nvContentPartPr>
              <p14:xfrm>
                <a:off x="2039007" y="811718"/>
                <a:ext cx="404640" cy="1796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DCADD59A-6D8B-F892-1FDC-146E139A38C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32887" y="805598"/>
                  <a:ext cx="41688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1F9B72A0-9518-6108-1A65-030D9659347B}"/>
                  </a:ext>
                </a:extLst>
              </p14:cNvPr>
              <p14:cNvContentPartPr/>
              <p14:nvPr/>
            </p14:nvContentPartPr>
            <p14:xfrm>
              <a:off x="903927" y="436238"/>
              <a:ext cx="695160" cy="4176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1F9B72A0-9518-6108-1A65-030D9659347B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867927" y="364598"/>
                <a:ext cx="76680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6" name="Group 595">
            <a:extLst>
              <a:ext uri="{FF2B5EF4-FFF2-40B4-BE49-F238E27FC236}">
                <a16:creationId xmlns:a16="http://schemas.microsoft.com/office/drawing/2014/main" id="{6D1BC733-A8DE-74A3-B3FD-22E20508AD43}"/>
              </a:ext>
            </a:extLst>
          </p:cNvPr>
          <p:cNvGrpSpPr/>
          <p:nvPr/>
        </p:nvGrpSpPr>
        <p:grpSpPr>
          <a:xfrm>
            <a:off x="3007047" y="225638"/>
            <a:ext cx="1553760" cy="330120"/>
            <a:chOff x="3007047" y="225638"/>
            <a:chExt cx="1553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6CCA295-1FD2-418B-05A4-5B3F49BF2AD1}"/>
                    </a:ext>
                  </a:extLst>
                </p14:cNvPr>
                <p14:cNvContentPartPr/>
                <p14:nvPr/>
              </p14:nvContentPartPr>
              <p14:xfrm>
                <a:off x="3007047" y="225638"/>
                <a:ext cx="122040" cy="2548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6CCA295-1FD2-418B-05A4-5B3F49BF2AD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000927" y="219518"/>
                  <a:ext cx="134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CDB2896-E627-2BCA-D1A6-7AE0408BE04E}"/>
                    </a:ext>
                  </a:extLst>
                </p14:cNvPr>
                <p14:cNvContentPartPr/>
                <p14:nvPr/>
              </p14:nvContentPartPr>
              <p14:xfrm>
                <a:off x="3115767" y="350558"/>
                <a:ext cx="102240" cy="1472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CDB2896-E627-2BCA-D1A6-7AE0408BE04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09647" y="344438"/>
                  <a:ext cx="114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9121CA9-7EA0-18DB-C911-F2E4510469B8}"/>
                    </a:ext>
                  </a:extLst>
                </p14:cNvPr>
                <p14:cNvContentPartPr/>
                <p14:nvPr/>
              </p14:nvContentPartPr>
              <p14:xfrm>
                <a:off x="3297207" y="303038"/>
                <a:ext cx="155160" cy="252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9121CA9-7EA0-18DB-C911-F2E4510469B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291087" y="296918"/>
                  <a:ext cx="167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38DA480-4ED4-7059-FE60-A107A86E3742}"/>
                    </a:ext>
                  </a:extLst>
                </p14:cNvPr>
                <p14:cNvContentPartPr/>
                <p14:nvPr/>
              </p14:nvContentPartPr>
              <p14:xfrm>
                <a:off x="3579447" y="263078"/>
                <a:ext cx="127800" cy="242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38DA480-4ED4-7059-FE60-A107A86E374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573327" y="256958"/>
                  <a:ext cx="140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D84E575-1817-3B4B-9254-114B0515B61C}"/>
                    </a:ext>
                  </a:extLst>
                </p14:cNvPr>
                <p14:cNvContentPartPr/>
                <p14:nvPr/>
              </p14:nvContentPartPr>
              <p14:xfrm>
                <a:off x="3634887" y="380438"/>
                <a:ext cx="59400" cy="1026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D84E575-1817-3B4B-9254-114B0515B61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628767" y="374318"/>
                  <a:ext cx="71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261D826-2DD6-6D28-532A-7CA707DC4162}"/>
                    </a:ext>
                  </a:extLst>
                </p14:cNvPr>
                <p14:cNvContentPartPr/>
                <p14:nvPr/>
              </p14:nvContentPartPr>
              <p14:xfrm>
                <a:off x="3729207" y="252998"/>
                <a:ext cx="207360" cy="2469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261D826-2DD6-6D28-532A-7CA707DC416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723087" y="246878"/>
                  <a:ext cx="219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36E0E41F-7FA2-A16D-9568-FA044C0E9DB8}"/>
                    </a:ext>
                  </a:extLst>
                </p14:cNvPr>
                <p14:cNvContentPartPr/>
                <p14:nvPr/>
              </p14:nvContentPartPr>
              <p14:xfrm>
                <a:off x="3912087" y="362798"/>
                <a:ext cx="360" cy="1224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36E0E41F-7FA2-A16D-9568-FA044C0E9DB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905967" y="356678"/>
                  <a:ext cx="12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1B965CC6-A71A-51AE-46E3-F53E49491E95}"/>
                    </a:ext>
                  </a:extLst>
                </p14:cNvPr>
                <p14:cNvContentPartPr/>
                <p14:nvPr/>
              </p14:nvContentPartPr>
              <p14:xfrm>
                <a:off x="3866007" y="290438"/>
                <a:ext cx="131400" cy="176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1B965CC6-A71A-51AE-46E3-F53E49491E9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859887" y="284318"/>
                  <a:ext cx="143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06FEE147-C9C3-5A68-BEAC-E489973778F1}"/>
                    </a:ext>
                  </a:extLst>
                </p14:cNvPr>
                <p14:cNvContentPartPr/>
                <p14:nvPr/>
              </p14:nvContentPartPr>
              <p14:xfrm>
                <a:off x="4030167" y="325358"/>
                <a:ext cx="118440" cy="1350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06FEE147-C9C3-5A68-BEAC-E489973778F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024047" y="319238"/>
                  <a:ext cx="130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5D7C6D7-A108-2620-018C-6B4D69727051}"/>
                    </a:ext>
                  </a:extLst>
                </p14:cNvPr>
                <p14:cNvContentPartPr/>
                <p14:nvPr/>
              </p14:nvContentPartPr>
              <p14:xfrm>
                <a:off x="4161567" y="308078"/>
                <a:ext cx="79920" cy="1749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5D7C6D7-A108-2620-018C-6B4D6972705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155447" y="301958"/>
                  <a:ext cx="92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300707A-84AE-85BD-69BC-5F1BEDFB62BF}"/>
                    </a:ext>
                  </a:extLst>
                </p14:cNvPr>
                <p14:cNvContentPartPr/>
                <p14:nvPr/>
              </p14:nvContentPartPr>
              <p14:xfrm>
                <a:off x="4207647" y="352718"/>
                <a:ext cx="177840" cy="226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300707A-84AE-85BD-69BC-5F1BEDFB62B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201527" y="346598"/>
                  <a:ext cx="19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E8145151-2B03-93E5-424F-B35F050A8878}"/>
                    </a:ext>
                  </a:extLst>
                </p14:cNvPr>
                <p14:cNvContentPartPr/>
                <p14:nvPr/>
              </p14:nvContentPartPr>
              <p14:xfrm>
                <a:off x="4296927" y="342278"/>
                <a:ext cx="263880" cy="1209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E8145151-2B03-93E5-424F-B35F050A887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290807" y="336158"/>
                  <a:ext cx="27612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595ADFC9-25D0-3AA1-4014-97FEA863E05C}"/>
                  </a:ext>
                </a:extLst>
              </p14:cNvPr>
              <p14:cNvContentPartPr/>
              <p14:nvPr/>
            </p14:nvContentPartPr>
            <p14:xfrm>
              <a:off x="1652007" y="886958"/>
              <a:ext cx="731880" cy="795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595ADFC9-25D0-3AA1-4014-97FEA863E05C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616007" y="814958"/>
                <a:ext cx="8035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7A6C7317-4BB9-3F19-67C0-C01BC8670520}"/>
                  </a:ext>
                </a:extLst>
              </p14:cNvPr>
              <p14:cNvContentPartPr/>
              <p14:nvPr/>
            </p14:nvContentPartPr>
            <p14:xfrm>
              <a:off x="3657207" y="394118"/>
              <a:ext cx="1058760" cy="5292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7A6C7317-4BB9-3F19-67C0-C01BC8670520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3621567" y="322118"/>
                <a:ext cx="11304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Group 629">
            <a:extLst>
              <a:ext uri="{FF2B5EF4-FFF2-40B4-BE49-F238E27FC236}">
                <a16:creationId xmlns:a16="http://schemas.microsoft.com/office/drawing/2014/main" id="{2E2666CC-080C-42AB-4773-D7DDB11A97D9}"/>
              </a:ext>
            </a:extLst>
          </p:cNvPr>
          <p:cNvGrpSpPr/>
          <p:nvPr/>
        </p:nvGrpSpPr>
        <p:grpSpPr>
          <a:xfrm>
            <a:off x="4719207" y="784358"/>
            <a:ext cx="510480" cy="164160"/>
            <a:chOff x="4719207" y="784358"/>
            <a:chExt cx="51048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93FDECBB-796F-AD26-BDCE-3DE28759E88C}"/>
                    </a:ext>
                  </a:extLst>
                </p14:cNvPr>
                <p14:cNvContentPartPr/>
                <p14:nvPr/>
              </p14:nvContentPartPr>
              <p14:xfrm>
                <a:off x="4719207" y="806678"/>
                <a:ext cx="192600" cy="141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93FDECBB-796F-AD26-BDCE-3DE28759E88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713087" y="800558"/>
                  <a:ext cx="204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80479C78-FB30-DF29-5B49-0D3D5365AABC}"/>
                    </a:ext>
                  </a:extLst>
                </p14:cNvPr>
                <p14:cNvContentPartPr/>
                <p14:nvPr/>
              </p14:nvContentPartPr>
              <p14:xfrm>
                <a:off x="4983447" y="784358"/>
                <a:ext cx="100080" cy="1386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80479C78-FB30-DF29-5B49-0D3D5365AAB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977327" y="778238"/>
                  <a:ext cx="112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7D1252F-E775-555A-66C3-B1AFAF6C796A}"/>
                    </a:ext>
                  </a:extLst>
                </p14:cNvPr>
                <p14:cNvContentPartPr/>
                <p14:nvPr/>
              </p14:nvContentPartPr>
              <p14:xfrm>
                <a:off x="5116287" y="786878"/>
                <a:ext cx="113400" cy="1292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7D1252F-E775-555A-66C3-B1AFAF6C796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110167" y="780758"/>
                  <a:ext cx="12564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73E2F996-A8CE-6C3D-6F58-3B1CE1C85825}"/>
                  </a:ext>
                </a:extLst>
              </p14:cNvPr>
              <p14:cNvContentPartPr/>
              <p14:nvPr/>
            </p14:nvContentPartPr>
            <p14:xfrm>
              <a:off x="4717047" y="850958"/>
              <a:ext cx="518760" cy="1188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73E2F996-A8CE-6C3D-6F58-3B1CE1C85825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4681407" y="779318"/>
                <a:ext cx="59040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oup 636">
            <a:extLst>
              <a:ext uri="{FF2B5EF4-FFF2-40B4-BE49-F238E27FC236}">
                <a16:creationId xmlns:a16="http://schemas.microsoft.com/office/drawing/2014/main" id="{A56CB90B-BB80-CA23-8A30-E66826A67C83}"/>
              </a:ext>
            </a:extLst>
          </p:cNvPr>
          <p:cNvGrpSpPr/>
          <p:nvPr/>
        </p:nvGrpSpPr>
        <p:grpSpPr>
          <a:xfrm>
            <a:off x="1536447" y="1150838"/>
            <a:ext cx="264600" cy="481680"/>
            <a:chOff x="1536447" y="1150838"/>
            <a:chExt cx="26460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A1782ED6-5A1E-96CB-49BA-4C80655FF6C8}"/>
                    </a:ext>
                  </a:extLst>
                </p14:cNvPr>
                <p14:cNvContentPartPr/>
                <p14:nvPr/>
              </p14:nvContentPartPr>
              <p14:xfrm>
                <a:off x="1619607" y="1215278"/>
                <a:ext cx="181440" cy="41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A1782ED6-5A1E-96CB-49BA-4C80655FF6C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613487" y="1209158"/>
                  <a:ext cx="193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846240F9-CA9F-11F1-4A95-3D67AE3CF63B}"/>
                    </a:ext>
                  </a:extLst>
                </p14:cNvPr>
                <p14:cNvContentPartPr/>
                <p14:nvPr/>
              </p14:nvContentPartPr>
              <p14:xfrm>
                <a:off x="1536447" y="1150838"/>
                <a:ext cx="255240" cy="2048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846240F9-CA9F-11F1-4A95-3D67AE3CF63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530327" y="1144718"/>
                  <a:ext cx="2674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3B462D19-2E57-FCF8-D5BE-79E7FDBA841A}"/>
              </a:ext>
            </a:extLst>
          </p:cNvPr>
          <p:cNvGrpSpPr/>
          <p:nvPr/>
        </p:nvGrpSpPr>
        <p:grpSpPr>
          <a:xfrm>
            <a:off x="2768727" y="771758"/>
            <a:ext cx="1766520" cy="912600"/>
            <a:chOff x="2768727" y="771758"/>
            <a:chExt cx="1766520" cy="9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311AF24E-F31E-691B-FEC5-6ACC2B7A6CC0}"/>
                    </a:ext>
                  </a:extLst>
                </p14:cNvPr>
                <p14:cNvContentPartPr/>
                <p14:nvPr/>
              </p14:nvContentPartPr>
              <p14:xfrm>
                <a:off x="2768727" y="831518"/>
                <a:ext cx="113040" cy="176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311AF24E-F31E-691B-FEC5-6ACC2B7A6CC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762607" y="825398"/>
                  <a:ext cx="125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D186A89-90DB-29C1-1357-CA3820DA9D40}"/>
                    </a:ext>
                  </a:extLst>
                </p14:cNvPr>
                <p14:cNvContentPartPr/>
                <p14:nvPr/>
              </p14:nvContentPartPr>
              <p14:xfrm>
                <a:off x="2781327" y="861758"/>
                <a:ext cx="104040" cy="2253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D186A89-90DB-29C1-1357-CA3820DA9D4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775207" y="855638"/>
                  <a:ext cx="116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AD93E2B-81AA-848C-0851-961E268CFB08}"/>
                    </a:ext>
                  </a:extLst>
                </p14:cNvPr>
                <p14:cNvContentPartPr/>
                <p14:nvPr/>
              </p14:nvContentPartPr>
              <p14:xfrm>
                <a:off x="2796447" y="933758"/>
                <a:ext cx="105480" cy="428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AD93E2B-81AA-848C-0851-961E268CFB0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790327" y="927638"/>
                  <a:ext cx="117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3877F4BC-0EDA-723C-5D1A-26915276BE98}"/>
                    </a:ext>
                  </a:extLst>
                </p14:cNvPr>
                <p14:cNvContentPartPr/>
                <p14:nvPr/>
              </p14:nvContentPartPr>
              <p14:xfrm>
                <a:off x="2935047" y="804158"/>
                <a:ext cx="11520" cy="2199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3877F4BC-0EDA-723C-5D1A-26915276BE9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928927" y="798038"/>
                  <a:ext cx="23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A56E722A-9D98-F071-5702-8C468D25FB0F}"/>
                    </a:ext>
                  </a:extLst>
                </p14:cNvPr>
                <p14:cNvContentPartPr/>
                <p14:nvPr/>
              </p14:nvContentPartPr>
              <p14:xfrm>
                <a:off x="2960607" y="871118"/>
                <a:ext cx="218160" cy="1429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A56E722A-9D98-F071-5702-8C468D25FB0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954487" y="864998"/>
                  <a:ext cx="230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6BB7D90-52C3-8FEF-7ADF-D5AE50DF982C}"/>
                    </a:ext>
                  </a:extLst>
                </p14:cNvPr>
                <p14:cNvContentPartPr/>
                <p14:nvPr/>
              </p14:nvContentPartPr>
              <p14:xfrm>
                <a:off x="3175167" y="876518"/>
                <a:ext cx="183240" cy="1501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6BB7D90-52C3-8FEF-7ADF-D5AE50DF982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169047" y="870398"/>
                  <a:ext cx="195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005055E7-3498-BB88-CE20-3F730127D45E}"/>
                    </a:ext>
                  </a:extLst>
                </p14:cNvPr>
                <p14:cNvContentPartPr/>
                <p14:nvPr/>
              </p14:nvContentPartPr>
              <p14:xfrm>
                <a:off x="3426087" y="898478"/>
                <a:ext cx="312480" cy="133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05055E7-3498-BB88-CE20-3F730127D45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419967" y="892358"/>
                  <a:ext cx="324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DD5C14F0-E809-5537-3905-2ED85804DC51}"/>
                    </a:ext>
                  </a:extLst>
                </p14:cNvPr>
                <p14:cNvContentPartPr/>
                <p14:nvPr/>
              </p14:nvContentPartPr>
              <p14:xfrm>
                <a:off x="3710847" y="879038"/>
                <a:ext cx="140760" cy="201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DD5C14F0-E809-5537-3905-2ED85804DC5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704727" y="872918"/>
                  <a:ext cx="153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4826B5AB-95D1-DDE4-E6AF-071958AF39FA}"/>
                    </a:ext>
                  </a:extLst>
                </p14:cNvPr>
                <p14:cNvContentPartPr/>
                <p14:nvPr/>
              </p14:nvContentPartPr>
              <p14:xfrm>
                <a:off x="3793647" y="861758"/>
                <a:ext cx="98280" cy="1501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4826B5AB-95D1-DDE4-E6AF-071958AF39F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787527" y="855638"/>
                  <a:ext cx="110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95EE9C7C-38B5-5B89-9D0B-535BE6A73893}"/>
                    </a:ext>
                  </a:extLst>
                </p14:cNvPr>
                <p14:cNvContentPartPr/>
                <p14:nvPr/>
              </p14:nvContentPartPr>
              <p14:xfrm>
                <a:off x="3982287" y="824318"/>
                <a:ext cx="126000" cy="1857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95EE9C7C-38B5-5B89-9D0B-535BE6A7389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976167" y="818198"/>
                  <a:ext cx="13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FBA0AB96-0253-4B49-88D4-A7FEDC71C915}"/>
                    </a:ext>
                  </a:extLst>
                </p14:cNvPr>
                <p14:cNvContentPartPr/>
                <p14:nvPr/>
              </p14:nvContentPartPr>
              <p14:xfrm>
                <a:off x="4114767" y="836558"/>
                <a:ext cx="113400" cy="1548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FBA0AB96-0253-4B49-88D4-A7FEDC71C91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108647" y="830438"/>
                  <a:ext cx="12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21193135-94F5-6F71-1044-AE81930B3452}"/>
                    </a:ext>
                  </a:extLst>
                </p14:cNvPr>
                <p14:cNvContentPartPr/>
                <p14:nvPr/>
              </p14:nvContentPartPr>
              <p14:xfrm>
                <a:off x="4268487" y="866438"/>
                <a:ext cx="92880" cy="1299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21193135-94F5-6F71-1044-AE81930B345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262367" y="860318"/>
                  <a:ext cx="10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4E322367-5512-D638-299B-21C080787149}"/>
                    </a:ext>
                  </a:extLst>
                </p14:cNvPr>
                <p14:cNvContentPartPr/>
                <p14:nvPr/>
              </p14:nvContentPartPr>
              <p14:xfrm>
                <a:off x="4407087" y="771758"/>
                <a:ext cx="128160" cy="2149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4E322367-5512-D638-299B-21C08078714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400967" y="765638"/>
                  <a:ext cx="14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F41CA344-5224-1110-E20C-A12D853889E4}"/>
                    </a:ext>
                  </a:extLst>
                </p14:cNvPr>
                <p14:cNvContentPartPr/>
                <p14:nvPr/>
              </p14:nvContentPartPr>
              <p14:xfrm>
                <a:off x="3274527" y="1217078"/>
                <a:ext cx="111240" cy="4672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F41CA344-5224-1110-E20C-A12D853889E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268407" y="1210958"/>
                  <a:ext cx="123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1892E99B-98DF-F3DC-E224-8F881DF6DB5A}"/>
                    </a:ext>
                  </a:extLst>
                </p14:cNvPr>
                <p14:cNvContentPartPr/>
                <p14:nvPr/>
              </p14:nvContentPartPr>
              <p14:xfrm>
                <a:off x="3228447" y="1101158"/>
                <a:ext cx="245520" cy="1598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1892E99B-98DF-F3DC-E224-8F881DF6DB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222327" y="1095038"/>
                  <a:ext cx="2577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A0A53E01-34D3-438A-62C2-F609E9D714AB}"/>
              </a:ext>
            </a:extLst>
          </p:cNvPr>
          <p:cNvGrpSpPr/>
          <p:nvPr/>
        </p:nvGrpSpPr>
        <p:grpSpPr>
          <a:xfrm>
            <a:off x="4478907" y="1200281"/>
            <a:ext cx="1267560" cy="299520"/>
            <a:chOff x="4154007" y="5970878"/>
            <a:chExt cx="12675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4C362EBD-B0CC-57F6-916E-0BA4B19D2E63}"/>
                    </a:ext>
                  </a:extLst>
                </p14:cNvPr>
                <p14:cNvContentPartPr/>
                <p14:nvPr/>
              </p14:nvContentPartPr>
              <p14:xfrm>
                <a:off x="4154007" y="5970878"/>
                <a:ext cx="155520" cy="176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4C362EBD-B0CC-57F6-916E-0BA4B19D2E6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147887" y="5964758"/>
                  <a:ext cx="167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F2E6538-4D99-8B15-3CB6-0781283EC052}"/>
                    </a:ext>
                  </a:extLst>
                </p14:cNvPr>
                <p14:cNvContentPartPr/>
                <p14:nvPr/>
              </p14:nvContentPartPr>
              <p14:xfrm>
                <a:off x="4185327" y="5988518"/>
                <a:ext cx="63360" cy="2818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F2E6538-4D99-8B15-3CB6-0781283EC05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179207" y="5982398"/>
                  <a:ext cx="75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904A4CA4-31F3-DFDA-84BF-B598B1D86219}"/>
                    </a:ext>
                  </a:extLst>
                </p14:cNvPr>
                <p14:cNvContentPartPr/>
                <p14:nvPr/>
              </p14:nvContentPartPr>
              <p14:xfrm>
                <a:off x="4198287" y="6090758"/>
                <a:ext cx="122400" cy="6516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904A4CA4-31F3-DFDA-84BF-B598B1D8621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192167" y="6084638"/>
                  <a:ext cx="134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9AA3BBD5-BF0A-4EBB-BF01-C56986A9D7C7}"/>
                    </a:ext>
                  </a:extLst>
                </p14:cNvPr>
                <p14:cNvContentPartPr/>
                <p14:nvPr/>
              </p14:nvContentPartPr>
              <p14:xfrm>
                <a:off x="4335087" y="5970878"/>
                <a:ext cx="9720" cy="2347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9AA3BBD5-BF0A-4EBB-BF01-C56986A9D7C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328967" y="5964758"/>
                  <a:ext cx="21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F646C0A-4E6D-3A95-A0BF-D989CDD2921F}"/>
                    </a:ext>
                  </a:extLst>
                </p14:cNvPr>
                <p14:cNvContentPartPr/>
                <p14:nvPr/>
              </p14:nvContentPartPr>
              <p14:xfrm>
                <a:off x="4381167" y="6055478"/>
                <a:ext cx="225720" cy="190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F646C0A-4E6D-3A95-A0BF-D989CDD2921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375047" y="6049358"/>
                  <a:ext cx="237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35109298-9504-E8F6-FAFB-C282A740F844}"/>
                    </a:ext>
                  </a:extLst>
                </p14:cNvPr>
                <p14:cNvContentPartPr/>
                <p14:nvPr/>
              </p14:nvContentPartPr>
              <p14:xfrm>
                <a:off x="4608327" y="6070958"/>
                <a:ext cx="174600" cy="1569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35109298-9504-E8F6-FAFB-C282A740F84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602207" y="6064838"/>
                  <a:ext cx="186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AE0920DC-7594-98AC-629E-2D7E3BAEC5C7}"/>
                    </a:ext>
                  </a:extLst>
                </p14:cNvPr>
                <p14:cNvContentPartPr/>
                <p14:nvPr/>
              </p14:nvContentPartPr>
              <p14:xfrm>
                <a:off x="4907487" y="6083198"/>
                <a:ext cx="150120" cy="1576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AE0920DC-7594-98AC-629E-2D7E3BAEC5C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901367" y="6077078"/>
                  <a:ext cx="162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5085276-DD2C-066D-A1F1-04A1AE042573}"/>
                    </a:ext>
                  </a:extLst>
                </p14:cNvPr>
                <p14:cNvContentPartPr/>
                <p14:nvPr/>
              </p14:nvContentPartPr>
              <p14:xfrm>
                <a:off x="5075247" y="6100838"/>
                <a:ext cx="120960" cy="1195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5085276-DD2C-066D-A1F1-04A1AE04257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069127" y="6094718"/>
                  <a:ext cx="133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A0401B6F-A96F-3F56-F294-19AE90A65158}"/>
                    </a:ext>
                  </a:extLst>
                </p14:cNvPr>
                <p14:cNvContentPartPr/>
                <p14:nvPr/>
              </p14:nvContentPartPr>
              <p14:xfrm>
                <a:off x="5192247" y="6060878"/>
                <a:ext cx="229320" cy="10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A0401B6F-A96F-3F56-F294-19AE90A6515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186127" y="6054758"/>
                  <a:ext cx="241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72FB2512-66E6-1699-535E-F5ECA0C3B6F2}"/>
                    </a:ext>
                  </a:extLst>
                </p14:cNvPr>
                <p14:cNvContentPartPr/>
                <p14:nvPr/>
              </p14:nvContentPartPr>
              <p14:xfrm>
                <a:off x="5303127" y="6050798"/>
                <a:ext cx="111240" cy="1357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72FB2512-66E6-1699-535E-F5ECA0C3B6F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297007" y="6044678"/>
                  <a:ext cx="1234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3" name="Group 682">
            <a:extLst>
              <a:ext uri="{FF2B5EF4-FFF2-40B4-BE49-F238E27FC236}">
                <a16:creationId xmlns:a16="http://schemas.microsoft.com/office/drawing/2014/main" id="{EF3FA9A1-BB62-12D4-8782-C2CD4C124D28}"/>
              </a:ext>
            </a:extLst>
          </p:cNvPr>
          <p:cNvGrpSpPr/>
          <p:nvPr/>
        </p:nvGrpSpPr>
        <p:grpSpPr>
          <a:xfrm>
            <a:off x="5885673" y="1035221"/>
            <a:ext cx="3454560" cy="576360"/>
            <a:chOff x="5594727" y="5784758"/>
            <a:chExt cx="3454560" cy="57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5C5FBE7-92D9-9C4D-3385-1730A4C7E025}"/>
                    </a:ext>
                  </a:extLst>
                </p14:cNvPr>
                <p14:cNvContentPartPr/>
                <p14:nvPr/>
              </p14:nvContentPartPr>
              <p14:xfrm>
                <a:off x="5594727" y="5956118"/>
                <a:ext cx="107640" cy="1548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5C5FBE7-92D9-9C4D-3385-1730A4C7E02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588607" y="5949998"/>
                  <a:ext cx="119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8AD7593-71F8-CD58-B083-738D937FE131}"/>
                    </a:ext>
                  </a:extLst>
                </p14:cNvPr>
                <p14:cNvContentPartPr/>
                <p14:nvPr/>
              </p14:nvContentPartPr>
              <p14:xfrm>
                <a:off x="5618847" y="6050798"/>
                <a:ext cx="16920" cy="13500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8AD7593-71F8-CD58-B083-738D937FE13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612727" y="6044678"/>
                  <a:ext cx="2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4669F35E-0A41-B6F7-BC32-13205455686E}"/>
                    </a:ext>
                  </a:extLst>
                </p14:cNvPr>
                <p14:cNvContentPartPr/>
                <p14:nvPr/>
              </p14:nvContentPartPr>
              <p14:xfrm>
                <a:off x="5709207" y="6048278"/>
                <a:ext cx="122400" cy="1350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4669F35E-0A41-B6F7-BC32-13205455686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703087" y="6042158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2235DDE0-7F05-633B-3B87-05BC9D9C8C27}"/>
                    </a:ext>
                  </a:extLst>
                </p14:cNvPr>
                <p14:cNvContentPartPr/>
                <p14:nvPr/>
              </p14:nvContentPartPr>
              <p14:xfrm>
                <a:off x="5931327" y="5978438"/>
                <a:ext cx="96480" cy="2102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2235DDE0-7F05-633B-3B87-05BC9D9C8C2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25207" y="5972318"/>
                  <a:ext cx="108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61BAE35F-AAD0-85BF-FE94-4EE137DD0441}"/>
                    </a:ext>
                  </a:extLst>
                </p14:cNvPr>
                <p14:cNvContentPartPr/>
                <p14:nvPr/>
              </p14:nvContentPartPr>
              <p14:xfrm>
                <a:off x="6067767" y="6036038"/>
                <a:ext cx="70560" cy="979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61BAE35F-AAD0-85BF-FE94-4EE137DD0441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061647" y="6029918"/>
                  <a:ext cx="82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BB35FE7-AC47-68E1-483D-7588EF96C1CC}"/>
                    </a:ext>
                  </a:extLst>
                </p14:cNvPr>
                <p14:cNvContentPartPr/>
                <p14:nvPr/>
              </p14:nvContentPartPr>
              <p14:xfrm>
                <a:off x="6182247" y="5991038"/>
                <a:ext cx="85320" cy="1425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BB35FE7-AC47-68E1-483D-7588EF96C1C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176127" y="5984918"/>
                  <a:ext cx="97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0CBB205-4443-3C09-80D9-3B808861F021}"/>
                    </a:ext>
                  </a:extLst>
                </p14:cNvPr>
                <p14:cNvContentPartPr/>
                <p14:nvPr/>
              </p14:nvContentPartPr>
              <p14:xfrm>
                <a:off x="6291327" y="6003638"/>
                <a:ext cx="137160" cy="104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0CBB205-4443-3C09-80D9-3B808861F02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285207" y="5997518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E7138C1-EDFB-6999-1E1D-B6BD0B0DD2F5}"/>
                    </a:ext>
                  </a:extLst>
                </p14:cNvPr>
                <p14:cNvContentPartPr/>
                <p14:nvPr/>
              </p14:nvContentPartPr>
              <p14:xfrm>
                <a:off x="6357567" y="5983478"/>
                <a:ext cx="11520" cy="1998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E7138C1-EDFB-6999-1E1D-B6BD0B0DD2F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351447" y="5977358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C830CF75-C1FF-64ED-FC39-DA4E7AFD233A}"/>
                    </a:ext>
                  </a:extLst>
                </p14:cNvPr>
                <p14:cNvContentPartPr/>
                <p14:nvPr/>
              </p14:nvContentPartPr>
              <p14:xfrm>
                <a:off x="6418767" y="5946038"/>
                <a:ext cx="74160" cy="2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C830CF75-C1FF-64ED-FC39-DA4E7AFD233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412647" y="5939918"/>
                  <a:ext cx="86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D103A628-C73B-A149-58EC-6DDE6C954195}"/>
                    </a:ext>
                  </a:extLst>
                </p14:cNvPr>
                <p14:cNvContentPartPr/>
                <p14:nvPr/>
              </p14:nvContentPartPr>
              <p14:xfrm>
                <a:off x="6459447" y="6015878"/>
                <a:ext cx="360" cy="1126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D103A628-C73B-A149-58EC-6DDE6C95419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453327" y="6009758"/>
                  <a:ext cx="12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47D715B6-6A29-E15A-E2A0-C9CB81CD2A3D}"/>
                    </a:ext>
                  </a:extLst>
                </p14:cNvPr>
                <p14:cNvContentPartPr/>
                <p14:nvPr/>
              </p14:nvContentPartPr>
              <p14:xfrm>
                <a:off x="6479607" y="6015158"/>
                <a:ext cx="155520" cy="1533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47D715B6-6A29-E15A-E2A0-C9CB81CD2A3D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473487" y="6009038"/>
                  <a:ext cx="167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81AFD339-D8DC-1880-E819-885A67D24569}"/>
                    </a:ext>
                  </a:extLst>
                </p14:cNvPr>
                <p14:cNvContentPartPr/>
                <p14:nvPr/>
              </p14:nvContentPartPr>
              <p14:xfrm>
                <a:off x="6660687" y="5966558"/>
                <a:ext cx="61200" cy="177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81AFD339-D8DC-1880-E819-885A67D2456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654567" y="5960438"/>
                  <a:ext cx="73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4EB707A9-57DB-E105-779D-D1424AB8D39A}"/>
                    </a:ext>
                  </a:extLst>
                </p14:cNvPr>
                <p14:cNvContentPartPr/>
                <p14:nvPr/>
              </p14:nvContentPartPr>
              <p14:xfrm>
                <a:off x="6755007" y="5988518"/>
                <a:ext cx="157320" cy="20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4EB707A9-57DB-E105-779D-D1424AB8D39A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748887" y="5982398"/>
                  <a:ext cx="169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81F5D73B-47E9-8366-AFE7-68C362AF0B7B}"/>
                    </a:ext>
                  </a:extLst>
                </p14:cNvPr>
                <p14:cNvContentPartPr/>
                <p14:nvPr/>
              </p14:nvContentPartPr>
              <p14:xfrm>
                <a:off x="6805767" y="5970878"/>
                <a:ext cx="412920" cy="1756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81F5D73B-47E9-8366-AFE7-68C362AF0B7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799647" y="5964758"/>
                  <a:ext cx="425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DD75DF26-E241-7550-1F56-F382197EDB1D}"/>
                    </a:ext>
                  </a:extLst>
                </p14:cNvPr>
                <p14:cNvContentPartPr/>
                <p14:nvPr/>
              </p14:nvContentPartPr>
              <p14:xfrm>
                <a:off x="7314447" y="5866478"/>
                <a:ext cx="251640" cy="154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DD75DF26-E241-7550-1F56-F382197EDB1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308327" y="5860358"/>
                  <a:ext cx="263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F620465F-5B22-709B-2CA0-0F38E4D51427}"/>
                    </a:ext>
                  </a:extLst>
                </p14:cNvPr>
                <p14:cNvContentPartPr/>
                <p14:nvPr/>
              </p14:nvContentPartPr>
              <p14:xfrm>
                <a:off x="7441887" y="5923718"/>
                <a:ext cx="205560" cy="20304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F620465F-5B22-709B-2CA0-0F38E4D5142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435767" y="5917598"/>
                  <a:ext cx="217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BC62309C-E646-00AB-275E-6B92D5E1776A}"/>
                    </a:ext>
                  </a:extLst>
                </p14:cNvPr>
                <p14:cNvContentPartPr/>
                <p14:nvPr/>
              </p14:nvContentPartPr>
              <p14:xfrm>
                <a:off x="7667247" y="6018398"/>
                <a:ext cx="13320" cy="8748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BC62309C-E646-00AB-275E-6B92D5E1776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661127" y="6012278"/>
                  <a:ext cx="25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40B73AC-3CAD-26B6-85FB-98AB9DFB169E}"/>
                    </a:ext>
                  </a:extLst>
                </p14:cNvPr>
                <p14:cNvContentPartPr/>
                <p14:nvPr/>
              </p14:nvContentPartPr>
              <p14:xfrm>
                <a:off x="7634127" y="5888798"/>
                <a:ext cx="81720" cy="54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40B73AC-3CAD-26B6-85FB-98AB9DFB169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628007" y="5882678"/>
                  <a:ext cx="93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5326C116-DD41-2DD7-8375-E707F3CBC09F}"/>
                    </a:ext>
                  </a:extLst>
                </p14:cNvPr>
                <p14:cNvContentPartPr/>
                <p14:nvPr/>
              </p14:nvContentPartPr>
              <p14:xfrm>
                <a:off x="7754007" y="5821478"/>
                <a:ext cx="39240" cy="3520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5326C116-DD41-2DD7-8375-E707F3CBC09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747887" y="5815358"/>
                  <a:ext cx="51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7AECB47-B141-5B24-1523-80406689CA7E}"/>
                    </a:ext>
                  </a:extLst>
                </p14:cNvPr>
                <p14:cNvContentPartPr/>
                <p14:nvPr/>
              </p14:nvContentPartPr>
              <p14:xfrm>
                <a:off x="7872447" y="5961158"/>
                <a:ext cx="289080" cy="1407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7AECB47-B141-5B24-1523-80406689CA7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866327" y="5955038"/>
                  <a:ext cx="301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7257F5E-4F68-A8E2-C6C1-E706AA86D681}"/>
                    </a:ext>
                  </a:extLst>
                </p14:cNvPr>
                <p14:cNvContentPartPr/>
                <p14:nvPr/>
              </p14:nvContentPartPr>
              <p14:xfrm>
                <a:off x="8103207" y="5913638"/>
                <a:ext cx="72360" cy="201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7257F5E-4F68-A8E2-C6C1-E706AA86D68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097087" y="5907518"/>
                  <a:ext cx="84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8499D34F-4140-129E-F6EB-E57916058DB8}"/>
                    </a:ext>
                  </a:extLst>
                </p14:cNvPr>
                <p14:cNvContentPartPr/>
                <p14:nvPr/>
              </p14:nvContentPartPr>
              <p14:xfrm>
                <a:off x="8245407" y="5966198"/>
                <a:ext cx="116640" cy="1198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8499D34F-4140-129E-F6EB-E57916058DB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239287" y="5960078"/>
                  <a:ext cx="128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119C3B76-D12B-6B89-386A-48E547E591DE}"/>
                    </a:ext>
                  </a:extLst>
                </p14:cNvPr>
                <p14:cNvContentPartPr/>
                <p14:nvPr/>
              </p14:nvContentPartPr>
              <p14:xfrm>
                <a:off x="8406327" y="5784758"/>
                <a:ext cx="103680" cy="53100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119C3B76-D12B-6B89-386A-48E547E591D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400207" y="5778638"/>
                  <a:ext cx="1159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DB398456-1DCF-745B-DE43-CC8347EB5F20}"/>
                    </a:ext>
                  </a:extLst>
                </p14:cNvPr>
                <p14:cNvContentPartPr/>
                <p14:nvPr/>
              </p14:nvContentPartPr>
              <p14:xfrm>
                <a:off x="8380407" y="5973398"/>
                <a:ext cx="107640" cy="525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DB398456-1DCF-745B-DE43-CC8347EB5F20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374287" y="5967278"/>
                  <a:ext cx="119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9A726EFD-876C-A9E2-D754-53675B26F151}"/>
                    </a:ext>
                  </a:extLst>
                </p14:cNvPr>
                <p14:cNvContentPartPr/>
                <p14:nvPr/>
              </p14:nvContentPartPr>
              <p14:xfrm>
                <a:off x="8503887" y="6003638"/>
                <a:ext cx="100440" cy="68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9A726EFD-876C-A9E2-D754-53675B26F15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497767" y="5997518"/>
                  <a:ext cx="112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387D679-11C4-CE56-A2F0-271DD0675E3E}"/>
                    </a:ext>
                  </a:extLst>
                </p14:cNvPr>
                <p14:cNvContentPartPr/>
                <p14:nvPr/>
              </p14:nvContentPartPr>
              <p14:xfrm>
                <a:off x="8544927" y="5876198"/>
                <a:ext cx="7920" cy="3780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387D679-11C4-CE56-A2F0-271DD0675E3E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538807" y="5870078"/>
                  <a:ext cx="20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80108952-6469-70FE-F743-B7F92D8D1CE6}"/>
                    </a:ext>
                  </a:extLst>
                </p14:cNvPr>
                <p14:cNvContentPartPr/>
                <p14:nvPr/>
              </p14:nvContentPartPr>
              <p14:xfrm>
                <a:off x="8552127" y="5876198"/>
                <a:ext cx="59400" cy="874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80108952-6469-70FE-F743-B7F92D8D1CE6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546007" y="5870078"/>
                  <a:ext cx="71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92A3A33F-3C1D-A992-2644-AC221B758F50}"/>
                    </a:ext>
                  </a:extLst>
                </p14:cNvPr>
                <p14:cNvContentPartPr/>
                <p14:nvPr/>
              </p14:nvContentPartPr>
              <p14:xfrm>
                <a:off x="8542767" y="5951078"/>
                <a:ext cx="200160" cy="4100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92A3A33F-3C1D-A992-2644-AC221B758F5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536647" y="5944958"/>
                  <a:ext cx="2124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CCA93F72-6D67-5AD8-E0E5-E905C257CAC7}"/>
                    </a:ext>
                  </a:extLst>
                </p14:cNvPr>
                <p14:cNvContentPartPr/>
                <p14:nvPr/>
              </p14:nvContentPartPr>
              <p14:xfrm>
                <a:off x="8735007" y="5978078"/>
                <a:ext cx="194400" cy="1130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CCA93F72-6D67-5AD8-E0E5-E905C257CAC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728887" y="5971958"/>
                  <a:ext cx="20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C5A0E357-D7E9-EB48-0476-01C49C84D154}"/>
                    </a:ext>
                  </a:extLst>
                </p14:cNvPr>
                <p14:cNvContentPartPr/>
                <p14:nvPr/>
              </p14:nvContentPartPr>
              <p14:xfrm>
                <a:off x="8949207" y="5943518"/>
                <a:ext cx="100080" cy="1875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C5A0E357-D7E9-EB48-0476-01C49C84D154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943087" y="5937398"/>
                  <a:ext cx="11232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04252845-A62F-B353-E3D3-332EAE088E81}"/>
                  </a:ext>
                </a:extLst>
              </p14:cNvPr>
              <p14:cNvContentPartPr/>
              <p14:nvPr/>
            </p14:nvContentPartPr>
            <p14:xfrm>
              <a:off x="5496807" y="6284814"/>
              <a:ext cx="360" cy="36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04252845-A62F-B353-E3D3-332EAE088E81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5490687" y="627869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314958BB-EFE1-8EEC-7DCB-085D0C7E5A93}"/>
                  </a:ext>
                </a:extLst>
              </p14:cNvPr>
              <p14:cNvContentPartPr/>
              <p14:nvPr/>
            </p14:nvContentPartPr>
            <p14:xfrm>
              <a:off x="6286353" y="1276945"/>
              <a:ext cx="1703880" cy="8424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314958BB-EFE1-8EEC-7DCB-085D0C7E5A93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6250713" y="1204945"/>
                <a:ext cx="177552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9" name="Group 698">
            <a:extLst>
              <a:ext uri="{FF2B5EF4-FFF2-40B4-BE49-F238E27FC236}">
                <a16:creationId xmlns:a16="http://schemas.microsoft.com/office/drawing/2014/main" id="{3658C85F-F3AA-CAE4-7A45-33482B76D734}"/>
              </a:ext>
            </a:extLst>
          </p:cNvPr>
          <p:cNvGrpSpPr/>
          <p:nvPr/>
        </p:nvGrpSpPr>
        <p:grpSpPr>
          <a:xfrm>
            <a:off x="165927" y="5456602"/>
            <a:ext cx="1380960" cy="192600"/>
            <a:chOff x="165927" y="5456602"/>
            <a:chExt cx="138096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AD283B49-9C5D-798F-DADE-4BE87056BE15}"/>
                    </a:ext>
                  </a:extLst>
                </p14:cNvPr>
                <p14:cNvContentPartPr/>
                <p14:nvPr/>
              </p14:nvContentPartPr>
              <p14:xfrm>
                <a:off x="334047" y="5601322"/>
                <a:ext cx="360" cy="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AD283B49-9C5D-798F-DADE-4BE87056BE15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27927" y="55952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B7004A39-60A8-BE17-015E-227C70B13D0A}"/>
                    </a:ext>
                  </a:extLst>
                </p14:cNvPr>
                <p14:cNvContentPartPr/>
                <p14:nvPr/>
              </p14:nvContentPartPr>
              <p14:xfrm>
                <a:off x="271047" y="5601322"/>
                <a:ext cx="63000" cy="104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B7004A39-60A8-BE17-015E-227C70B13D0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64927" y="5595202"/>
                  <a:ext cx="75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BC702C65-16D8-ED79-BBF7-68DAF72B186E}"/>
                    </a:ext>
                  </a:extLst>
                </p14:cNvPr>
                <p14:cNvContentPartPr/>
                <p14:nvPr/>
              </p14:nvContentPartPr>
              <p14:xfrm>
                <a:off x="165927" y="5456602"/>
                <a:ext cx="1380960" cy="19260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BC702C65-16D8-ED79-BBF7-68DAF72B186E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59807" y="5450482"/>
                  <a:ext cx="13932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4" name="Group 723">
            <a:extLst>
              <a:ext uri="{FF2B5EF4-FFF2-40B4-BE49-F238E27FC236}">
                <a16:creationId xmlns:a16="http://schemas.microsoft.com/office/drawing/2014/main" id="{DB3125CE-57C1-4A62-ADC3-8A25FB1736E3}"/>
              </a:ext>
            </a:extLst>
          </p:cNvPr>
          <p:cNvGrpSpPr/>
          <p:nvPr/>
        </p:nvGrpSpPr>
        <p:grpSpPr>
          <a:xfrm>
            <a:off x="110487" y="5775562"/>
            <a:ext cx="2772720" cy="486360"/>
            <a:chOff x="110487" y="5775562"/>
            <a:chExt cx="277272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14859A4-6739-2DF4-52CC-D66F2438A677}"/>
                    </a:ext>
                  </a:extLst>
                </p14:cNvPr>
                <p14:cNvContentPartPr/>
                <p14:nvPr/>
              </p14:nvContentPartPr>
              <p14:xfrm>
                <a:off x="110487" y="5967802"/>
                <a:ext cx="183240" cy="176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14859A4-6739-2DF4-52CC-D66F2438A677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4367" y="5961682"/>
                  <a:ext cx="195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284476E2-45E7-56B5-5B67-F381E7260F69}"/>
                    </a:ext>
                  </a:extLst>
                </p14:cNvPr>
                <p14:cNvContentPartPr/>
                <p14:nvPr/>
              </p14:nvContentPartPr>
              <p14:xfrm>
                <a:off x="173487" y="6032602"/>
                <a:ext cx="83520" cy="18288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284476E2-45E7-56B5-5B67-F381E7260F69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67367" y="6026482"/>
                  <a:ext cx="95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1A8746A0-C371-0B4B-D905-7849E3307CAA}"/>
                    </a:ext>
                  </a:extLst>
                </p14:cNvPr>
                <p14:cNvContentPartPr/>
                <p14:nvPr/>
              </p14:nvContentPartPr>
              <p14:xfrm>
                <a:off x="169527" y="6027562"/>
                <a:ext cx="127800" cy="6264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1A8746A0-C371-0B4B-D905-7849E3307CAA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63407" y="6021442"/>
                  <a:ext cx="140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B15D2F7-445A-0C9B-F618-42BB6E0AB2A3}"/>
                    </a:ext>
                  </a:extLst>
                </p14:cNvPr>
                <p14:cNvContentPartPr/>
                <p14:nvPr/>
              </p14:nvContentPartPr>
              <p14:xfrm>
                <a:off x="298767" y="5930362"/>
                <a:ext cx="44640" cy="2746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B15D2F7-445A-0C9B-F618-42BB6E0AB2A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92647" y="5924242"/>
                  <a:ext cx="56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6D1E6CAC-193B-A61D-E7BF-1173FC997185}"/>
                    </a:ext>
                  </a:extLst>
                </p14:cNvPr>
                <p14:cNvContentPartPr/>
                <p14:nvPr/>
              </p14:nvContentPartPr>
              <p14:xfrm>
                <a:off x="350607" y="6036562"/>
                <a:ext cx="185040" cy="1710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6D1E6CAC-193B-A61D-E7BF-1173FC99718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44487" y="6030442"/>
                  <a:ext cx="19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D1B860F5-D982-9849-CA2B-F989E82EC6F1}"/>
                    </a:ext>
                  </a:extLst>
                </p14:cNvPr>
                <p14:cNvContentPartPr/>
                <p14:nvPr/>
              </p14:nvContentPartPr>
              <p14:xfrm>
                <a:off x="529887" y="6032602"/>
                <a:ext cx="186840" cy="1530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D1B860F5-D982-9849-CA2B-F989E82EC6F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523767" y="6026482"/>
                  <a:ext cx="199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E7DFE8C-BD89-35D5-299E-45715CC6B4BE}"/>
                    </a:ext>
                  </a:extLst>
                </p14:cNvPr>
                <p14:cNvContentPartPr/>
                <p14:nvPr/>
              </p14:nvContentPartPr>
              <p14:xfrm>
                <a:off x="740487" y="6019642"/>
                <a:ext cx="146160" cy="1634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E7DFE8C-BD89-35D5-299E-45715CC6B4BE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34367" y="6013522"/>
                  <a:ext cx="158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5E3FAF1A-7916-005D-3FEF-E504565673F7}"/>
                    </a:ext>
                  </a:extLst>
                </p14:cNvPr>
                <p14:cNvContentPartPr/>
                <p14:nvPr/>
              </p14:nvContentPartPr>
              <p14:xfrm>
                <a:off x="906807" y="6047362"/>
                <a:ext cx="122400" cy="1126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5E3FAF1A-7916-005D-3FEF-E504565673F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00687" y="6041242"/>
                  <a:ext cx="134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C05DA56-6C88-8536-3A41-C41048942096}"/>
                    </a:ext>
                  </a:extLst>
                </p14:cNvPr>
                <p14:cNvContentPartPr/>
                <p14:nvPr/>
              </p14:nvContentPartPr>
              <p14:xfrm>
                <a:off x="993567" y="5942962"/>
                <a:ext cx="220320" cy="727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C05DA56-6C88-8536-3A41-C4104894209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87447" y="5936842"/>
                  <a:ext cx="232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5709051-F7DD-5921-291A-94F2F3327EF2}"/>
                    </a:ext>
                  </a:extLst>
                </p14:cNvPr>
                <p14:cNvContentPartPr/>
                <p14:nvPr/>
              </p14:nvContentPartPr>
              <p14:xfrm>
                <a:off x="1108047" y="6025042"/>
                <a:ext cx="88920" cy="1177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5709051-F7DD-5921-291A-94F2F3327EF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101927" y="6018922"/>
                  <a:ext cx="101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D46F8065-8B8F-25F5-F5C8-CFD9B34790DA}"/>
                    </a:ext>
                  </a:extLst>
                </p14:cNvPr>
                <p14:cNvContentPartPr/>
                <p14:nvPr/>
              </p14:nvContentPartPr>
              <p14:xfrm>
                <a:off x="1253847" y="5976802"/>
                <a:ext cx="164880" cy="1936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D46F8065-8B8F-25F5-F5C8-CFD9B34790DA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247727" y="5970682"/>
                  <a:ext cx="177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1E758D82-517F-921A-0B91-32CD3F6D8546}"/>
                    </a:ext>
                  </a:extLst>
                </p14:cNvPr>
                <p14:cNvContentPartPr/>
                <p14:nvPr/>
              </p14:nvContentPartPr>
              <p14:xfrm>
                <a:off x="1521687" y="5960242"/>
                <a:ext cx="249840" cy="1540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1E758D82-517F-921A-0B91-32CD3F6D8546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515567" y="5954122"/>
                  <a:ext cx="262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228F4678-C99F-4B42-3BF1-0D8D605341D4}"/>
                    </a:ext>
                  </a:extLst>
                </p14:cNvPr>
                <p14:cNvContentPartPr/>
                <p14:nvPr/>
              </p14:nvContentPartPr>
              <p14:xfrm>
                <a:off x="1832007" y="5992642"/>
                <a:ext cx="2160" cy="67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228F4678-C99F-4B42-3BF1-0D8D605341D4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825887" y="5986522"/>
                  <a:ext cx="14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E3A32B91-AE35-DAAC-0DF5-9FFB963FE0FD}"/>
                    </a:ext>
                  </a:extLst>
                </p14:cNvPr>
                <p14:cNvContentPartPr/>
                <p14:nvPr/>
              </p14:nvContentPartPr>
              <p14:xfrm>
                <a:off x="1793487" y="5942962"/>
                <a:ext cx="96480" cy="504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E3A32B91-AE35-DAAC-0DF5-9FFB963FE0FD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787367" y="5936842"/>
                  <a:ext cx="108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2483CF5C-4BFD-44EF-A7B1-1B37BE6D28BE}"/>
                    </a:ext>
                  </a:extLst>
                </p14:cNvPr>
                <p14:cNvContentPartPr/>
                <p14:nvPr/>
              </p14:nvContentPartPr>
              <p14:xfrm>
                <a:off x="1813647" y="5903002"/>
                <a:ext cx="114840" cy="28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2483CF5C-4BFD-44EF-A7B1-1B37BE6D28BE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807527" y="5896882"/>
                  <a:ext cx="127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5E2D14EB-D9E9-2944-79B3-22F9C9157B8A}"/>
                    </a:ext>
                  </a:extLst>
                </p14:cNvPr>
                <p14:cNvContentPartPr/>
                <p14:nvPr/>
              </p14:nvContentPartPr>
              <p14:xfrm>
                <a:off x="1887447" y="5935402"/>
                <a:ext cx="15120" cy="28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5E2D14EB-D9E9-2944-79B3-22F9C9157B8A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881327" y="5929282"/>
                  <a:ext cx="273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7432AB2F-4D1F-DD9B-EAC0-5C2C4FFEA355}"/>
                    </a:ext>
                  </a:extLst>
                </p14:cNvPr>
                <p14:cNvContentPartPr/>
                <p14:nvPr/>
              </p14:nvContentPartPr>
              <p14:xfrm>
                <a:off x="1865487" y="5910202"/>
                <a:ext cx="108000" cy="252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7432AB2F-4D1F-DD9B-EAC0-5C2C4FFEA35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859367" y="5904082"/>
                  <a:ext cx="120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D682D90-8873-0061-46E3-A4E134C95CF3}"/>
                    </a:ext>
                  </a:extLst>
                </p14:cNvPr>
                <p14:cNvContentPartPr/>
                <p14:nvPr/>
              </p14:nvContentPartPr>
              <p14:xfrm>
                <a:off x="1882407" y="5868082"/>
                <a:ext cx="135000" cy="2181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D682D90-8873-0061-46E3-A4E134C95CF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876287" y="5861962"/>
                  <a:ext cx="147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62B34413-2C19-8CDD-110D-A0582DE3705A}"/>
                    </a:ext>
                  </a:extLst>
                </p14:cNvPr>
                <p14:cNvContentPartPr/>
                <p14:nvPr/>
              </p14:nvContentPartPr>
              <p14:xfrm>
                <a:off x="2136927" y="5880322"/>
                <a:ext cx="129600" cy="3816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62B34413-2C19-8CDD-110D-A0582DE3705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2130807" y="5874202"/>
                  <a:ext cx="1418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F75C52EE-2E67-34E2-51B5-40FD0628B9F2}"/>
                    </a:ext>
                  </a:extLst>
                </p14:cNvPr>
                <p14:cNvContentPartPr/>
                <p14:nvPr/>
              </p14:nvContentPartPr>
              <p14:xfrm>
                <a:off x="2332767" y="5800762"/>
                <a:ext cx="225720" cy="24588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F75C52EE-2E67-34E2-51B5-40FD0628B9F2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326647" y="5794642"/>
                  <a:ext cx="237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FDF3EC95-FC32-A0DA-13C9-E75F56E62A7E}"/>
                    </a:ext>
                  </a:extLst>
                </p14:cNvPr>
                <p14:cNvContentPartPr/>
                <p14:nvPr/>
              </p14:nvContentPartPr>
              <p14:xfrm>
                <a:off x="2587647" y="5945122"/>
                <a:ext cx="13320" cy="85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FDF3EC95-FC32-A0DA-13C9-E75F56E62A7E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581527" y="5939002"/>
                  <a:ext cx="25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0B75D05B-DB5D-9DE5-7287-D33AC64E210F}"/>
                    </a:ext>
                  </a:extLst>
                </p14:cNvPr>
                <p14:cNvContentPartPr/>
                <p14:nvPr/>
              </p14:nvContentPartPr>
              <p14:xfrm>
                <a:off x="2556327" y="5833162"/>
                <a:ext cx="72360" cy="28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0B75D05B-DB5D-9DE5-7287-D33AC64E210F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2550207" y="5827042"/>
                  <a:ext cx="84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2FCE2F2A-BCFC-40F1-6BAA-0E1A0881DF34}"/>
                    </a:ext>
                  </a:extLst>
                </p14:cNvPr>
                <p14:cNvContentPartPr/>
                <p14:nvPr/>
              </p14:nvContentPartPr>
              <p14:xfrm>
                <a:off x="2672607" y="5915242"/>
                <a:ext cx="124200" cy="1076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2FCE2F2A-BCFC-40F1-6BAA-0E1A0881DF34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2666487" y="5909122"/>
                  <a:ext cx="136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9818E893-E2B9-1444-7C41-C43A2D269B1B}"/>
                    </a:ext>
                  </a:extLst>
                </p14:cNvPr>
                <p14:cNvContentPartPr/>
                <p14:nvPr/>
              </p14:nvContentPartPr>
              <p14:xfrm>
                <a:off x="2792487" y="5775562"/>
                <a:ext cx="90720" cy="2786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9818E893-E2B9-1444-7C41-C43A2D269B1B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2786367" y="5769442"/>
                  <a:ext cx="10296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7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41C4E536-98C9-C885-6990-F0726D34C914}"/>
                  </a:ext>
                </a:extLst>
              </p14:cNvPr>
              <p14:cNvContentPartPr/>
              <p14:nvPr/>
            </p14:nvContentPartPr>
            <p14:xfrm>
              <a:off x="2897967" y="5909842"/>
              <a:ext cx="146160" cy="11556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41C4E536-98C9-C885-6990-F0726D34C914}"/>
                  </a:ext>
                </a:extLst>
              </p:cNvPr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2891847" y="5903722"/>
                <a:ext cx="1584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DEA91331-CB3C-40B0-6954-6EA57C8CD3AB}"/>
                  </a:ext>
                </a:extLst>
              </p14:cNvPr>
              <p14:cNvContentPartPr/>
              <p14:nvPr/>
            </p14:nvContentPartPr>
            <p14:xfrm>
              <a:off x="3032607" y="5892922"/>
              <a:ext cx="217080" cy="12744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DEA91331-CB3C-40B0-6954-6EA57C8CD3AB}"/>
                  </a:ext>
                </a:extLst>
              </p:cNvPr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3026487" y="5886802"/>
                <a:ext cx="229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1EF64CDD-F634-ED9B-17E2-C42993D8C474}"/>
                  </a:ext>
                </a:extLst>
              </p14:cNvPr>
              <p14:cNvContentPartPr/>
              <p14:nvPr/>
            </p14:nvContentPartPr>
            <p14:xfrm>
              <a:off x="3426807" y="5839298"/>
              <a:ext cx="153720" cy="24408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1EF64CDD-F634-ED9B-17E2-C42993D8C474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3420687" y="5833178"/>
                <a:ext cx="1659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53B9E29A-5A32-F45A-4619-B7CCFAB043BB}"/>
                  </a:ext>
                </a:extLst>
              </p14:cNvPr>
              <p14:cNvContentPartPr/>
              <p14:nvPr/>
            </p14:nvContentPartPr>
            <p14:xfrm>
              <a:off x="3557847" y="5988698"/>
              <a:ext cx="124920" cy="5904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53B9E29A-5A32-F45A-4619-B7CCFAB043BB}"/>
                  </a:ext>
                </a:extLst>
              </p:cNvPr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3551727" y="5982578"/>
                <a:ext cx="137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5D10AE4E-2549-4E3A-F9DF-86C00ACC1D1C}"/>
                  </a:ext>
                </a:extLst>
              </p14:cNvPr>
              <p14:cNvContentPartPr/>
              <p14:nvPr/>
            </p14:nvContentPartPr>
            <p14:xfrm>
              <a:off x="3705807" y="5944778"/>
              <a:ext cx="76320" cy="8316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5D10AE4E-2549-4E3A-F9DF-86C00ACC1D1C}"/>
                  </a:ext>
                </a:extLst>
              </p:cNvPr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3699687" y="5938658"/>
                <a:ext cx="88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7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A91C43B2-9D8D-221A-EF5C-EC9FFB910302}"/>
                  </a:ext>
                </a:extLst>
              </p14:cNvPr>
              <p14:cNvContentPartPr/>
              <p14:nvPr/>
            </p14:nvContentPartPr>
            <p14:xfrm>
              <a:off x="3785007" y="5872418"/>
              <a:ext cx="138960" cy="3024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A91C43B2-9D8D-221A-EF5C-EC9FFB910302}"/>
                  </a:ext>
                </a:extLst>
              </p:cNvPr>
              <p:cNvPicPr/>
              <p:nvPr/>
            </p:nvPicPr>
            <p:blipFill>
              <a:blip r:embed="rId788"/>
              <a:stretch>
                <a:fillRect/>
              </a:stretch>
            </p:blipFill>
            <p:spPr>
              <a:xfrm>
                <a:off x="3778887" y="5866298"/>
                <a:ext cx="151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9">
            <p14:nvContentPartPr>
              <p14:cNvPr id="744" name="Ink 743">
                <a:extLst>
                  <a:ext uri="{FF2B5EF4-FFF2-40B4-BE49-F238E27FC236}">
                    <a16:creationId xmlns:a16="http://schemas.microsoft.com/office/drawing/2014/main" id="{3E078BA9-563E-676E-4EE5-9D93AE522EF6}"/>
                  </a:ext>
                </a:extLst>
              </p14:cNvPr>
              <p14:cNvContentPartPr/>
              <p14:nvPr/>
            </p14:nvContentPartPr>
            <p14:xfrm>
              <a:off x="3875727" y="5894738"/>
              <a:ext cx="22680" cy="162360"/>
            </p14:xfrm>
          </p:contentPart>
        </mc:Choice>
        <mc:Fallback xmlns="">
          <p:pic>
            <p:nvPicPr>
              <p:cNvPr id="744" name="Ink 743">
                <a:extLst>
                  <a:ext uri="{FF2B5EF4-FFF2-40B4-BE49-F238E27FC236}">
                    <a16:creationId xmlns:a16="http://schemas.microsoft.com/office/drawing/2014/main" id="{3E078BA9-563E-676E-4EE5-9D93AE522EF6}"/>
                  </a:ext>
                </a:extLst>
              </p:cNvPr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3869607" y="5888618"/>
                <a:ext cx="34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745" name="Ink 744">
                <a:extLst>
                  <a:ext uri="{FF2B5EF4-FFF2-40B4-BE49-F238E27FC236}">
                    <a16:creationId xmlns:a16="http://schemas.microsoft.com/office/drawing/2014/main" id="{C4784281-A067-5B81-DAEB-B6E32EDAF9FF}"/>
                  </a:ext>
                </a:extLst>
              </p14:cNvPr>
              <p14:cNvContentPartPr/>
              <p14:nvPr/>
            </p14:nvContentPartPr>
            <p14:xfrm>
              <a:off x="3918207" y="5855138"/>
              <a:ext cx="75960" cy="15480"/>
            </p14:xfrm>
          </p:contentPart>
        </mc:Choice>
        <mc:Fallback xmlns="">
          <p:pic>
            <p:nvPicPr>
              <p:cNvPr id="745" name="Ink 744">
                <a:extLst>
                  <a:ext uri="{FF2B5EF4-FFF2-40B4-BE49-F238E27FC236}">
                    <a16:creationId xmlns:a16="http://schemas.microsoft.com/office/drawing/2014/main" id="{C4784281-A067-5B81-DAEB-B6E32EDAF9FF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3912087" y="5849018"/>
                <a:ext cx="88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3">
            <p14:nvContentPartPr>
              <p14:cNvPr id="746" name="Ink 745">
                <a:extLst>
                  <a:ext uri="{FF2B5EF4-FFF2-40B4-BE49-F238E27FC236}">
                    <a16:creationId xmlns:a16="http://schemas.microsoft.com/office/drawing/2014/main" id="{C7F20B77-BC9B-7C7E-6946-B20A1C16A181}"/>
                  </a:ext>
                </a:extLst>
              </p14:cNvPr>
              <p14:cNvContentPartPr/>
              <p14:nvPr/>
            </p14:nvContentPartPr>
            <p14:xfrm>
              <a:off x="3962487" y="5912378"/>
              <a:ext cx="264600" cy="125640"/>
            </p14:xfrm>
          </p:contentPart>
        </mc:Choice>
        <mc:Fallback xmlns="">
          <p:pic>
            <p:nvPicPr>
              <p:cNvPr id="746" name="Ink 745">
                <a:extLst>
                  <a:ext uri="{FF2B5EF4-FFF2-40B4-BE49-F238E27FC236}">
                    <a16:creationId xmlns:a16="http://schemas.microsoft.com/office/drawing/2014/main" id="{C7F20B77-BC9B-7C7E-6946-B20A1C16A181}"/>
                  </a:ext>
                </a:extLst>
              </p:cNvPr>
              <p:cNvPicPr/>
              <p:nvPr/>
            </p:nvPicPr>
            <p:blipFill>
              <a:blip r:embed="rId794"/>
              <a:stretch>
                <a:fillRect/>
              </a:stretch>
            </p:blipFill>
            <p:spPr>
              <a:xfrm>
                <a:off x="3956367" y="5906258"/>
                <a:ext cx="27684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Group 772">
            <a:extLst>
              <a:ext uri="{FF2B5EF4-FFF2-40B4-BE49-F238E27FC236}">
                <a16:creationId xmlns:a16="http://schemas.microsoft.com/office/drawing/2014/main" id="{0CD9A013-9568-E9DC-E606-A1AB6D0EA242}"/>
              </a:ext>
            </a:extLst>
          </p:cNvPr>
          <p:cNvGrpSpPr/>
          <p:nvPr/>
        </p:nvGrpSpPr>
        <p:grpSpPr>
          <a:xfrm>
            <a:off x="4265247" y="5675138"/>
            <a:ext cx="2946240" cy="402120"/>
            <a:chOff x="888087" y="6341482"/>
            <a:chExt cx="29462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5A20A20B-5FEB-2552-61FB-EF27C76726AA}"/>
                    </a:ext>
                  </a:extLst>
                </p14:cNvPr>
                <p14:cNvContentPartPr/>
                <p14:nvPr/>
              </p14:nvContentPartPr>
              <p14:xfrm>
                <a:off x="888087" y="6541282"/>
                <a:ext cx="202320" cy="2023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5A20A20B-5FEB-2552-61FB-EF27C76726AA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881967" y="6535162"/>
                  <a:ext cx="21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FF757165-7BE3-97EE-34A9-17646189382E}"/>
                    </a:ext>
                  </a:extLst>
                </p14:cNvPr>
                <p14:cNvContentPartPr/>
                <p14:nvPr/>
              </p14:nvContentPartPr>
              <p14:xfrm>
                <a:off x="1132167" y="6569002"/>
                <a:ext cx="183240" cy="1281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FF757165-7BE3-97EE-34A9-17646189382E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26047" y="6562882"/>
                  <a:ext cx="195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F78A2D65-57EC-FE10-7870-79C8BF4DA872}"/>
                    </a:ext>
                  </a:extLst>
                </p14:cNvPr>
                <p14:cNvContentPartPr/>
                <p14:nvPr/>
              </p14:nvContentPartPr>
              <p14:xfrm>
                <a:off x="1305687" y="6506362"/>
                <a:ext cx="170280" cy="378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F78A2D65-57EC-FE10-7870-79C8BF4DA872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299567" y="6500242"/>
                  <a:ext cx="182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E484C910-FE35-5027-2D44-14FBFF2B9C67}"/>
                    </a:ext>
                  </a:extLst>
                </p14:cNvPr>
                <p14:cNvContentPartPr/>
                <p14:nvPr/>
              </p14:nvContentPartPr>
              <p14:xfrm>
                <a:off x="1410807" y="6516442"/>
                <a:ext cx="100080" cy="1699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E484C910-FE35-5027-2D44-14FBFF2B9C67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404687" y="6510322"/>
                  <a:ext cx="112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023D622A-3193-41BF-8BC2-670EFF2C9916}"/>
                    </a:ext>
                  </a:extLst>
                </p14:cNvPr>
                <p14:cNvContentPartPr/>
                <p14:nvPr/>
              </p14:nvContentPartPr>
              <p14:xfrm>
                <a:off x="1647327" y="6486562"/>
                <a:ext cx="146160" cy="18252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023D622A-3193-41BF-8BC2-670EFF2C9916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641207" y="6480442"/>
                  <a:ext cx="158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AA53D47E-BBE9-1345-F11A-6A93124EA67B}"/>
                    </a:ext>
                  </a:extLst>
                </p14:cNvPr>
                <p14:cNvContentPartPr/>
                <p14:nvPr/>
              </p14:nvContentPartPr>
              <p14:xfrm>
                <a:off x="1808247" y="6533722"/>
                <a:ext cx="175680" cy="1371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AA53D47E-BBE9-1345-F11A-6A93124EA67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802127" y="6527602"/>
                  <a:ext cx="187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2B32896A-1020-DBEA-555D-4AA165F0024F}"/>
                    </a:ext>
                  </a:extLst>
                </p14:cNvPr>
                <p14:cNvContentPartPr/>
                <p14:nvPr/>
              </p14:nvContentPartPr>
              <p14:xfrm>
                <a:off x="1978167" y="6536242"/>
                <a:ext cx="98280" cy="12996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2B32896A-1020-DBEA-555D-4AA165F0024F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972047" y="6530122"/>
                  <a:ext cx="110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17D82B44-916A-7115-4C0F-DEFD49872622}"/>
                    </a:ext>
                  </a:extLst>
                </p14:cNvPr>
                <p14:cNvContentPartPr/>
                <p14:nvPr/>
              </p14:nvContentPartPr>
              <p14:xfrm>
                <a:off x="2083287" y="6431482"/>
                <a:ext cx="115560" cy="2149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17D82B44-916A-7115-4C0F-DEFD4987262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2077167" y="6425362"/>
                  <a:ext cx="127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33DE19A-A1FE-DC33-A39A-50A252BC323A}"/>
                    </a:ext>
                  </a:extLst>
                </p14:cNvPr>
                <p14:cNvContentPartPr/>
                <p14:nvPr/>
              </p14:nvContentPartPr>
              <p14:xfrm>
                <a:off x="2330607" y="6354082"/>
                <a:ext cx="309600" cy="3049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33DE19A-A1FE-DC33-A39A-50A252BC323A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2324487" y="6347962"/>
                  <a:ext cx="321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684E715F-9796-37B1-472E-A24D5EBC9A15}"/>
                    </a:ext>
                  </a:extLst>
                </p14:cNvPr>
                <p14:cNvContentPartPr/>
                <p14:nvPr/>
              </p14:nvContentPartPr>
              <p14:xfrm>
                <a:off x="2661447" y="6523642"/>
                <a:ext cx="114120" cy="1130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684E715F-9796-37B1-472E-A24D5EBC9A15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655327" y="6517522"/>
                  <a:ext cx="126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76C5245E-C452-9DFD-5EFD-4CC11437C3FF}"/>
                    </a:ext>
                  </a:extLst>
                </p14:cNvPr>
                <p14:cNvContentPartPr/>
                <p14:nvPr/>
              </p14:nvContentPartPr>
              <p14:xfrm>
                <a:off x="2900847" y="6341482"/>
                <a:ext cx="86040" cy="32436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76C5245E-C452-9DFD-5EFD-4CC11437C3FF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894727" y="6335362"/>
                  <a:ext cx="98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A10CDF75-3361-D905-76C2-358AD16F7A8A}"/>
                    </a:ext>
                  </a:extLst>
                </p14:cNvPr>
                <p14:cNvContentPartPr/>
                <p14:nvPr/>
              </p14:nvContentPartPr>
              <p14:xfrm>
                <a:off x="2990847" y="6545602"/>
                <a:ext cx="77400" cy="698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A10CDF75-3361-D905-76C2-358AD16F7A8A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984727" y="6539482"/>
                  <a:ext cx="89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AC94F82B-DF8B-3BE7-67A3-28B96621E1DF}"/>
                    </a:ext>
                  </a:extLst>
                </p14:cNvPr>
                <p14:cNvContentPartPr/>
                <p14:nvPr/>
              </p14:nvContentPartPr>
              <p14:xfrm>
                <a:off x="3146727" y="6498802"/>
                <a:ext cx="95040" cy="1350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AC94F82B-DF8B-3BE7-67A3-28B96621E1DF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3140607" y="6492682"/>
                  <a:ext cx="10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FEDAC39-F9D9-9569-3E1C-015834547C6C}"/>
                    </a:ext>
                  </a:extLst>
                </p14:cNvPr>
                <p14:cNvContentPartPr/>
                <p14:nvPr/>
              </p14:nvContentPartPr>
              <p14:xfrm>
                <a:off x="3237807" y="6463882"/>
                <a:ext cx="116640" cy="2016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FEDAC39-F9D9-9569-3E1C-015834547C6C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3231687" y="6457762"/>
                  <a:ext cx="12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47A73170-4048-2D22-22D1-2E2BC3ACCF25}"/>
                    </a:ext>
                  </a:extLst>
                </p14:cNvPr>
                <p14:cNvContentPartPr/>
                <p14:nvPr/>
              </p14:nvContentPartPr>
              <p14:xfrm>
                <a:off x="3280287" y="6446602"/>
                <a:ext cx="13320" cy="1875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47A73170-4048-2D22-22D1-2E2BC3ACCF25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3274167" y="6440482"/>
                  <a:ext cx="25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4C5A46CB-A9FA-83FD-9E1B-FE0278FE67D1}"/>
                    </a:ext>
                  </a:extLst>
                </p14:cNvPr>
                <p14:cNvContentPartPr/>
                <p14:nvPr/>
              </p14:nvContentPartPr>
              <p14:xfrm>
                <a:off x="3337527" y="6411682"/>
                <a:ext cx="83520" cy="3024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4C5A46CB-A9FA-83FD-9E1B-FE0278FE67D1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3331407" y="6405562"/>
                  <a:ext cx="95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7B1A8A22-3A2A-899A-8925-A720B77432C6}"/>
                    </a:ext>
                  </a:extLst>
                </p14:cNvPr>
                <p14:cNvContentPartPr/>
                <p14:nvPr/>
              </p14:nvContentPartPr>
              <p14:xfrm>
                <a:off x="3352287" y="6533722"/>
                <a:ext cx="11520" cy="950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7B1A8A22-3A2A-899A-8925-A720B77432C6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3346167" y="6527602"/>
                  <a:ext cx="23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1146E01-5B68-2CB0-36BC-0A6BBFBEE5AA}"/>
                    </a:ext>
                  </a:extLst>
                </p14:cNvPr>
                <p14:cNvContentPartPr/>
                <p14:nvPr/>
              </p14:nvContentPartPr>
              <p14:xfrm>
                <a:off x="3387567" y="6533722"/>
                <a:ext cx="90720" cy="1224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1146E01-5B68-2CB0-36BC-0A6BBFBEE5A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3381447" y="6527602"/>
                  <a:ext cx="102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384E98F7-C0D2-FD09-6384-6F037F2535A3}"/>
                    </a:ext>
                  </a:extLst>
                </p14:cNvPr>
                <p14:cNvContentPartPr/>
                <p14:nvPr/>
              </p14:nvContentPartPr>
              <p14:xfrm>
                <a:off x="3509607" y="6488722"/>
                <a:ext cx="109080" cy="19188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384E98F7-C0D2-FD09-6384-6F037F2535A3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3503487" y="6482602"/>
                  <a:ext cx="121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5F9A2E5E-B8D5-932D-28FD-438FE1C05A31}"/>
                    </a:ext>
                  </a:extLst>
                </p14:cNvPr>
                <p14:cNvContentPartPr/>
                <p14:nvPr/>
              </p14:nvContentPartPr>
              <p14:xfrm>
                <a:off x="3588807" y="6504922"/>
                <a:ext cx="144360" cy="1641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5F9A2E5E-B8D5-932D-28FD-438FE1C05A31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3582687" y="6498802"/>
                  <a:ext cx="156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64EAD72-9F97-D7B9-D582-AAF206B86974}"/>
                    </a:ext>
                  </a:extLst>
                </p14:cNvPr>
                <p14:cNvContentPartPr/>
                <p14:nvPr/>
              </p14:nvContentPartPr>
              <p14:xfrm>
                <a:off x="3731367" y="6536242"/>
                <a:ext cx="102960" cy="12924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64EAD72-9F97-D7B9-D582-AAF206B8697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3725247" y="6530122"/>
                  <a:ext cx="1152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28202836-0256-5489-6124-F6A476A878D7}"/>
              </a:ext>
            </a:extLst>
          </p:cNvPr>
          <p:cNvGrpSpPr/>
          <p:nvPr/>
        </p:nvGrpSpPr>
        <p:grpSpPr>
          <a:xfrm>
            <a:off x="275367" y="6382242"/>
            <a:ext cx="177480" cy="198720"/>
            <a:chOff x="4048887" y="6423922"/>
            <a:chExt cx="1774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1655D77-C205-02CB-80FF-C1F0E893F9F1}"/>
                    </a:ext>
                  </a:extLst>
                </p14:cNvPr>
                <p14:cNvContentPartPr/>
                <p14:nvPr/>
              </p14:nvContentPartPr>
              <p14:xfrm>
                <a:off x="4052487" y="6423922"/>
                <a:ext cx="79560" cy="180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1655D77-C205-02CB-80FF-C1F0E893F9F1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4046367" y="6417802"/>
                  <a:ext cx="91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D775AAE6-326A-650C-304B-E51CB02DF244}"/>
                    </a:ext>
                  </a:extLst>
                </p14:cNvPr>
                <p14:cNvContentPartPr/>
                <p14:nvPr/>
              </p14:nvContentPartPr>
              <p14:xfrm>
                <a:off x="4048887" y="6423922"/>
                <a:ext cx="15120" cy="18972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D775AAE6-326A-650C-304B-E51CB02DF244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4042767" y="6417802"/>
                  <a:ext cx="27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948D700D-48E0-7C9B-4F40-80660804E849}"/>
                    </a:ext>
                  </a:extLst>
                </p14:cNvPr>
                <p14:cNvContentPartPr/>
                <p14:nvPr/>
              </p14:nvContentPartPr>
              <p14:xfrm>
                <a:off x="4109727" y="6501322"/>
                <a:ext cx="116640" cy="1213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948D700D-48E0-7C9B-4F40-80660804E849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4103607" y="6495202"/>
                  <a:ext cx="1288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D8E13770-C176-A150-E498-1A8981C07E2F}"/>
              </a:ext>
            </a:extLst>
          </p:cNvPr>
          <p:cNvGrpSpPr/>
          <p:nvPr/>
        </p:nvGrpSpPr>
        <p:grpSpPr>
          <a:xfrm>
            <a:off x="618447" y="6330042"/>
            <a:ext cx="1449000" cy="414000"/>
            <a:chOff x="4391967" y="6371722"/>
            <a:chExt cx="14490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BFA2A690-A5EA-B6DB-001D-48744640CF06}"/>
                    </a:ext>
                  </a:extLst>
                </p14:cNvPr>
                <p14:cNvContentPartPr/>
                <p14:nvPr/>
              </p14:nvContentPartPr>
              <p14:xfrm>
                <a:off x="4391967" y="6371722"/>
                <a:ext cx="444240" cy="3002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BFA2A690-A5EA-B6DB-001D-48744640CF06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4385847" y="6365602"/>
                  <a:ext cx="456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33B91AE0-02FC-15EB-71BB-7B8AD2A098BE}"/>
                    </a:ext>
                  </a:extLst>
                </p14:cNvPr>
                <p14:cNvContentPartPr/>
                <p14:nvPr/>
              </p14:nvContentPartPr>
              <p14:xfrm>
                <a:off x="4886607" y="6498082"/>
                <a:ext cx="113040" cy="28764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33B91AE0-02FC-15EB-71BB-7B8AD2A098B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4880487" y="6491962"/>
                  <a:ext cx="125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E71747E0-D7F3-BA85-88FA-16A6E18E269E}"/>
                    </a:ext>
                  </a:extLst>
                </p14:cNvPr>
                <p14:cNvContentPartPr/>
                <p14:nvPr/>
              </p14:nvContentPartPr>
              <p14:xfrm>
                <a:off x="5047887" y="6401602"/>
                <a:ext cx="41040" cy="2271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E71747E0-D7F3-BA85-88FA-16A6E18E269E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041767" y="6395482"/>
                  <a:ext cx="53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B053174-93AA-0EE7-83BB-E23358C4A2B0}"/>
                    </a:ext>
                  </a:extLst>
                </p14:cNvPr>
                <p14:cNvContentPartPr/>
                <p14:nvPr/>
              </p14:nvContentPartPr>
              <p14:xfrm>
                <a:off x="5072007" y="6518602"/>
                <a:ext cx="155520" cy="12528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B053174-93AA-0EE7-83BB-E23358C4A2B0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5065887" y="6512482"/>
                  <a:ext cx="167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ECBD3F5D-15A0-6DBC-B901-E2ED34CDCE90}"/>
                    </a:ext>
                  </a:extLst>
                </p14:cNvPr>
                <p14:cNvContentPartPr/>
                <p14:nvPr/>
              </p14:nvContentPartPr>
              <p14:xfrm>
                <a:off x="5247687" y="6553882"/>
                <a:ext cx="3960" cy="1152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ECBD3F5D-15A0-6DBC-B901-E2ED34CDCE9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5241567" y="6547762"/>
                  <a:ext cx="1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161E263D-F14B-295D-7165-1D1D522AD4CC}"/>
                    </a:ext>
                  </a:extLst>
                </p14:cNvPr>
                <p14:cNvContentPartPr/>
                <p14:nvPr/>
              </p14:nvContentPartPr>
              <p14:xfrm>
                <a:off x="5225367" y="6466402"/>
                <a:ext cx="74160" cy="1548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161E263D-F14B-295D-7165-1D1D522AD4CC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5219247" y="6460282"/>
                  <a:ext cx="8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FABF2A13-3EF3-73E5-CC8B-4415FFA61247}"/>
                    </a:ext>
                  </a:extLst>
                </p14:cNvPr>
                <p14:cNvContentPartPr/>
                <p14:nvPr/>
              </p14:nvContentPartPr>
              <p14:xfrm>
                <a:off x="5297367" y="6528682"/>
                <a:ext cx="155520" cy="13752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FABF2A13-3EF3-73E5-CC8B-4415FFA6124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5291247" y="6522562"/>
                  <a:ext cx="167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68AF0B4F-E781-7A12-8D23-8E3B70DE0ABE}"/>
                    </a:ext>
                  </a:extLst>
                </p14:cNvPr>
                <p14:cNvContentPartPr/>
                <p14:nvPr/>
              </p14:nvContentPartPr>
              <p14:xfrm>
                <a:off x="5434167" y="6434002"/>
                <a:ext cx="126360" cy="2347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68AF0B4F-E781-7A12-8D23-8E3B70DE0ABE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5428047" y="6427882"/>
                  <a:ext cx="138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72CC5958-5A27-D3A7-39A1-C767F2353B0C}"/>
                    </a:ext>
                  </a:extLst>
                </p14:cNvPr>
                <p14:cNvContentPartPr/>
                <p14:nvPr/>
              </p14:nvContentPartPr>
              <p14:xfrm>
                <a:off x="5556207" y="6509242"/>
                <a:ext cx="284760" cy="1627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72CC5958-5A27-D3A7-39A1-C767F2353B0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5550087" y="6503122"/>
                  <a:ext cx="2970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50070C61-1283-5666-01AA-5077079049A2}"/>
              </a:ext>
            </a:extLst>
          </p:cNvPr>
          <p:cNvGrpSpPr/>
          <p:nvPr/>
        </p:nvGrpSpPr>
        <p:grpSpPr>
          <a:xfrm>
            <a:off x="2237007" y="6295122"/>
            <a:ext cx="1550160" cy="489240"/>
            <a:chOff x="6010527" y="6336802"/>
            <a:chExt cx="155016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341F04ED-42DD-AB85-3795-94C9C39DB743}"/>
                    </a:ext>
                  </a:extLst>
                </p14:cNvPr>
                <p14:cNvContentPartPr/>
                <p14:nvPr/>
              </p14:nvContentPartPr>
              <p14:xfrm>
                <a:off x="6010527" y="6389002"/>
                <a:ext cx="349200" cy="2678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341F04ED-42DD-AB85-3795-94C9C39DB74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004407" y="6382882"/>
                  <a:ext cx="361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B05B36EF-9A6D-F664-3B9A-6990CFAA63AE}"/>
                    </a:ext>
                  </a:extLst>
                </p14:cNvPr>
                <p14:cNvContentPartPr/>
                <p14:nvPr/>
              </p14:nvContentPartPr>
              <p14:xfrm>
                <a:off x="6400047" y="6551362"/>
                <a:ext cx="9720" cy="8028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B05B36EF-9A6D-F664-3B9A-6990CFAA63AE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393927" y="6545242"/>
                  <a:ext cx="21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9C6E9F88-0BE5-D7C7-35A0-8644C637BD73}"/>
                    </a:ext>
                  </a:extLst>
                </p14:cNvPr>
                <p14:cNvContentPartPr/>
                <p14:nvPr/>
              </p14:nvContentPartPr>
              <p14:xfrm>
                <a:off x="6353967" y="6449122"/>
                <a:ext cx="52200" cy="226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9C6E9F88-0BE5-D7C7-35A0-8644C637BD7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6347847" y="6443002"/>
                  <a:ext cx="64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2C5D68C4-312F-6F16-27E6-1322196EB0DD}"/>
                    </a:ext>
                  </a:extLst>
                </p14:cNvPr>
                <p14:cNvContentPartPr/>
                <p14:nvPr/>
              </p14:nvContentPartPr>
              <p14:xfrm>
                <a:off x="6492567" y="6384322"/>
                <a:ext cx="240480" cy="25956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2C5D68C4-312F-6F16-27E6-1322196EB0D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6486447" y="6378202"/>
                  <a:ext cx="252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79461D42-4DBB-0E5A-7A13-EC3402FCA9DA}"/>
                    </a:ext>
                  </a:extLst>
                </p14:cNvPr>
                <p14:cNvContentPartPr/>
                <p14:nvPr/>
              </p14:nvContentPartPr>
              <p14:xfrm>
                <a:off x="6771567" y="6528682"/>
                <a:ext cx="126000" cy="15732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79461D42-4DBB-0E5A-7A13-EC3402FCA9DA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6765447" y="6522562"/>
                  <a:ext cx="138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84AE4FD8-AAF8-5DCD-0FCE-31AFF8D46B06}"/>
                    </a:ext>
                  </a:extLst>
                </p14:cNvPr>
                <p14:cNvContentPartPr/>
                <p14:nvPr/>
              </p14:nvContentPartPr>
              <p14:xfrm>
                <a:off x="6967407" y="6336802"/>
                <a:ext cx="122400" cy="43128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84AE4FD8-AAF8-5DCD-0FCE-31AFF8D46B06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6961287" y="6330682"/>
                  <a:ext cx="1346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D8284B4C-23DB-3FE3-F63D-0F9597DC51C0}"/>
                    </a:ext>
                  </a:extLst>
                </p14:cNvPr>
                <p14:cNvContentPartPr/>
                <p14:nvPr/>
              </p14:nvContentPartPr>
              <p14:xfrm>
                <a:off x="6930327" y="6553882"/>
                <a:ext cx="126000" cy="226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D8284B4C-23DB-3FE3-F63D-0F9597DC51C0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6924207" y="6547762"/>
                  <a:ext cx="138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A096D49D-229B-0DD2-225A-E7F1F2C67280}"/>
                    </a:ext>
                  </a:extLst>
                </p14:cNvPr>
                <p14:cNvContentPartPr/>
                <p14:nvPr/>
              </p14:nvContentPartPr>
              <p14:xfrm>
                <a:off x="7046607" y="6585562"/>
                <a:ext cx="87120" cy="889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A096D49D-229B-0DD2-225A-E7F1F2C67280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040487" y="6579442"/>
                  <a:ext cx="99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CAD7E584-C8FE-AB1D-9D49-5974EECC050B}"/>
                    </a:ext>
                  </a:extLst>
                </p14:cNvPr>
                <p14:cNvContentPartPr/>
                <p14:nvPr/>
              </p14:nvContentPartPr>
              <p14:xfrm>
                <a:off x="7168647" y="6439042"/>
                <a:ext cx="48240" cy="21240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CAD7E584-C8FE-AB1D-9D49-5974EECC050B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7162527" y="6432922"/>
                  <a:ext cx="60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56EC0229-57B3-2EE1-B589-6EE398285F6D}"/>
                    </a:ext>
                  </a:extLst>
                </p14:cNvPr>
                <p14:cNvContentPartPr/>
                <p14:nvPr/>
              </p14:nvContentPartPr>
              <p14:xfrm>
                <a:off x="7212927" y="6525082"/>
                <a:ext cx="121320" cy="30096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56EC0229-57B3-2EE1-B589-6EE398285F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7206807" y="6518962"/>
                  <a:ext cx="133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2CEA58D4-7B34-4B82-BD85-6EC65338D2D3}"/>
                    </a:ext>
                  </a:extLst>
                </p14:cNvPr>
                <p14:cNvContentPartPr/>
                <p14:nvPr/>
              </p14:nvContentPartPr>
              <p14:xfrm>
                <a:off x="7340367" y="6508162"/>
                <a:ext cx="220320" cy="16776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2CEA58D4-7B34-4B82-BD85-6EC65338D2D3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7334247" y="6502042"/>
                  <a:ext cx="2325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09E1736E-8B64-24AE-74D4-FB0DBBCD943C}"/>
              </a:ext>
            </a:extLst>
          </p:cNvPr>
          <p:cNvGrpSpPr/>
          <p:nvPr/>
        </p:nvGrpSpPr>
        <p:grpSpPr>
          <a:xfrm>
            <a:off x="4026927" y="6434802"/>
            <a:ext cx="1310040" cy="288720"/>
            <a:chOff x="7800447" y="6476482"/>
            <a:chExt cx="13100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1CEAA41-9C85-431D-014C-C49F4124D320}"/>
                    </a:ext>
                  </a:extLst>
                </p14:cNvPr>
                <p14:cNvContentPartPr/>
                <p14:nvPr/>
              </p14:nvContentPartPr>
              <p14:xfrm>
                <a:off x="7800447" y="6558562"/>
                <a:ext cx="189360" cy="19620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1CEAA41-9C85-431D-014C-C49F4124D32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794327" y="6552442"/>
                  <a:ext cx="201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17F5E317-C973-5EFC-B909-42414BF4F6DE}"/>
                    </a:ext>
                  </a:extLst>
                </p14:cNvPr>
                <p14:cNvContentPartPr/>
                <p14:nvPr/>
              </p14:nvContentPartPr>
              <p14:xfrm>
                <a:off x="8001687" y="6538762"/>
                <a:ext cx="100080" cy="201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17F5E317-C973-5EFC-B909-42414BF4F6DE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995567" y="6532642"/>
                  <a:ext cx="112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2D4DA73C-3688-A689-AE17-DD42ADF00B53}"/>
                    </a:ext>
                  </a:extLst>
                </p14:cNvPr>
                <p14:cNvContentPartPr/>
                <p14:nvPr/>
              </p14:nvContentPartPr>
              <p14:xfrm>
                <a:off x="8034447" y="6620842"/>
                <a:ext cx="237240" cy="1256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2D4DA73C-3688-A689-AE17-DD42ADF00B5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028327" y="6614722"/>
                  <a:ext cx="249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DD19C93B-4D50-619A-2B57-18763DE416FE}"/>
                    </a:ext>
                  </a:extLst>
                </p14:cNvPr>
                <p14:cNvContentPartPr/>
                <p14:nvPr/>
              </p14:nvContentPartPr>
              <p14:xfrm>
                <a:off x="8385807" y="6568642"/>
                <a:ext cx="179640" cy="1965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DD19C93B-4D50-619A-2B57-18763DE416FE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379687" y="6562522"/>
                  <a:ext cx="191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F37A33E3-8D99-CF33-61D1-5A684FFCF66E}"/>
                    </a:ext>
                  </a:extLst>
                </p14:cNvPr>
                <p14:cNvContentPartPr/>
                <p14:nvPr/>
              </p14:nvContentPartPr>
              <p14:xfrm>
                <a:off x="8615127" y="6586282"/>
                <a:ext cx="129600" cy="1375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F37A33E3-8D99-CF33-61D1-5A684FFCF66E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609007" y="6580162"/>
                  <a:ext cx="14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63EA1942-B239-019E-3E12-F3A18EB03889}"/>
                    </a:ext>
                  </a:extLst>
                </p14:cNvPr>
                <p14:cNvContentPartPr/>
                <p14:nvPr/>
              </p14:nvContentPartPr>
              <p14:xfrm>
                <a:off x="8672367" y="6476482"/>
                <a:ext cx="438120" cy="27864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63EA1942-B239-019E-3E12-F3A18EB03889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666247" y="6470362"/>
                  <a:ext cx="45036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5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F7976102-2F2D-6062-9746-68F1B32580E3}"/>
                  </a:ext>
                </a:extLst>
              </p14:cNvPr>
              <p14:cNvContentPartPr/>
              <p14:nvPr/>
            </p14:nvContentPartPr>
            <p14:xfrm>
              <a:off x="5591127" y="6330158"/>
              <a:ext cx="73800" cy="35712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F7976102-2F2D-6062-9746-68F1B32580E3}"/>
                  </a:ext>
                </a:extLst>
              </p:cNvPr>
              <p:cNvPicPr/>
              <p:nvPr/>
            </p:nvPicPr>
            <p:blipFill>
              <a:blip r:embed="rId896"/>
              <a:stretch>
                <a:fillRect/>
              </a:stretch>
            </p:blipFill>
            <p:spPr>
              <a:xfrm>
                <a:off x="5585007" y="6324038"/>
                <a:ext cx="8604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5" name="Group 834">
            <a:extLst>
              <a:ext uri="{FF2B5EF4-FFF2-40B4-BE49-F238E27FC236}">
                <a16:creationId xmlns:a16="http://schemas.microsoft.com/office/drawing/2014/main" id="{D570A889-CDF5-A6E4-F76E-B2581A621386}"/>
              </a:ext>
            </a:extLst>
          </p:cNvPr>
          <p:cNvGrpSpPr/>
          <p:nvPr/>
        </p:nvGrpSpPr>
        <p:grpSpPr>
          <a:xfrm>
            <a:off x="5761767" y="6325118"/>
            <a:ext cx="946080" cy="366840"/>
            <a:chOff x="5761767" y="6325118"/>
            <a:chExt cx="9460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87D15935-1727-822A-4CF1-07C5D9AFDD4C}"/>
                    </a:ext>
                  </a:extLst>
                </p14:cNvPr>
                <p14:cNvContentPartPr/>
                <p14:nvPr/>
              </p14:nvContentPartPr>
              <p14:xfrm>
                <a:off x="5761767" y="6325118"/>
                <a:ext cx="155160" cy="2026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87D15935-1727-822A-4CF1-07C5D9AFDD4C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5755647" y="6318998"/>
                  <a:ext cx="167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A2EA4C23-7A56-2AE7-0C87-F93D01FE9460}"/>
                    </a:ext>
                  </a:extLst>
                </p14:cNvPr>
                <p14:cNvContentPartPr/>
                <p14:nvPr/>
              </p14:nvContentPartPr>
              <p14:xfrm>
                <a:off x="5843847" y="6410078"/>
                <a:ext cx="19080" cy="22968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A2EA4C23-7A56-2AE7-0C87-F93D01FE9460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5837727" y="6403958"/>
                  <a:ext cx="31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40C80308-808F-DB08-6049-05B57E18C1B6}"/>
                    </a:ext>
                  </a:extLst>
                </p14:cNvPr>
                <p14:cNvContentPartPr/>
                <p14:nvPr/>
              </p14:nvContentPartPr>
              <p14:xfrm>
                <a:off x="5916207" y="6501158"/>
                <a:ext cx="88920" cy="19080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40C80308-808F-DB08-6049-05B57E18C1B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5910087" y="6495038"/>
                  <a:ext cx="101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5E13B0BB-E369-4C21-D260-ED13AB404804}"/>
                    </a:ext>
                  </a:extLst>
                </p14:cNvPr>
                <p14:cNvContentPartPr/>
                <p14:nvPr/>
              </p14:nvContentPartPr>
              <p14:xfrm>
                <a:off x="5938527" y="6589358"/>
                <a:ext cx="92880" cy="1764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5E13B0BB-E369-4C21-D260-ED13AB404804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5932407" y="6583238"/>
                  <a:ext cx="105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843BDC9-080B-417D-DBC1-8CA12C440912}"/>
                    </a:ext>
                  </a:extLst>
                </p14:cNvPr>
                <p14:cNvContentPartPr/>
                <p14:nvPr/>
              </p14:nvContentPartPr>
              <p14:xfrm>
                <a:off x="6146967" y="6349958"/>
                <a:ext cx="98280" cy="1044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843BDC9-080B-417D-DBC1-8CA12C440912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6140847" y="6343838"/>
                  <a:ext cx="11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9996A34-9BD1-27CD-131A-0EED7B44947F}"/>
                    </a:ext>
                  </a:extLst>
                </p14:cNvPr>
                <p14:cNvContentPartPr/>
                <p14:nvPr/>
              </p14:nvContentPartPr>
              <p14:xfrm>
                <a:off x="6154527" y="6394958"/>
                <a:ext cx="128880" cy="2322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9996A34-9BD1-27CD-131A-0EED7B44947F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6148407" y="6388838"/>
                  <a:ext cx="14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0F9B75E5-88CD-5AE7-40C2-F1AD3161B4C3}"/>
                    </a:ext>
                  </a:extLst>
                </p14:cNvPr>
                <p14:cNvContentPartPr/>
                <p14:nvPr/>
              </p14:nvContentPartPr>
              <p14:xfrm>
                <a:off x="6392127" y="6362558"/>
                <a:ext cx="119160" cy="17748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0F9B75E5-88CD-5AE7-40C2-F1AD3161B4C3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6386007" y="6356438"/>
                  <a:ext cx="13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D67CD594-51E9-CC73-3C59-7332C1916BD3}"/>
                    </a:ext>
                  </a:extLst>
                </p14:cNvPr>
                <p14:cNvContentPartPr/>
                <p14:nvPr/>
              </p14:nvContentPartPr>
              <p14:xfrm>
                <a:off x="6461247" y="6397478"/>
                <a:ext cx="41040" cy="2347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D67CD594-51E9-CC73-3C59-7332C1916BD3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6455127" y="6391358"/>
                  <a:ext cx="53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D9BCEA8-03CB-7035-1882-95400ADA2254}"/>
                    </a:ext>
                  </a:extLst>
                </p14:cNvPr>
                <p14:cNvContentPartPr/>
                <p14:nvPr/>
              </p14:nvContentPartPr>
              <p14:xfrm>
                <a:off x="6601647" y="6469838"/>
                <a:ext cx="5760" cy="1724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D9BCEA8-03CB-7035-1882-95400ADA2254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6595527" y="6463718"/>
                  <a:ext cx="1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CB68E34-C53D-B81E-871E-20CDC760600F}"/>
                    </a:ext>
                  </a:extLst>
                </p14:cNvPr>
                <p14:cNvContentPartPr/>
                <p14:nvPr/>
              </p14:nvContentPartPr>
              <p14:xfrm>
                <a:off x="6588687" y="6464798"/>
                <a:ext cx="119160" cy="1922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CB68E34-C53D-B81E-871E-20CDC760600F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6582567" y="6458678"/>
                  <a:ext cx="13140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7">
            <p14:nvContentPartPr>
              <p14:cNvPr id="836" name="Ink 835">
                <a:extLst>
                  <a:ext uri="{FF2B5EF4-FFF2-40B4-BE49-F238E27FC236}">
                    <a16:creationId xmlns:a16="http://schemas.microsoft.com/office/drawing/2014/main" id="{7817CE3D-1AD8-4012-01A0-4B3637381A3A}"/>
                  </a:ext>
                </a:extLst>
              </p14:cNvPr>
              <p14:cNvContentPartPr/>
              <p14:nvPr/>
            </p14:nvContentPartPr>
            <p14:xfrm>
              <a:off x="6773367" y="6367598"/>
              <a:ext cx="126360" cy="320760"/>
            </p14:xfrm>
          </p:contentPart>
        </mc:Choice>
        <mc:Fallback xmlns="">
          <p:pic>
            <p:nvPicPr>
              <p:cNvPr id="836" name="Ink 835">
                <a:extLst>
                  <a:ext uri="{FF2B5EF4-FFF2-40B4-BE49-F238E27FC236}">
                    <a16:creationId xmlns:a16="http://schemas.microsoft.com/office/drawing/2014/main" id="{7817CE3D-1AD8-4012-01A0-4B3637381A3A}"/>
                  </a:ext>
                </a:extLst>
              </p:cNvPr>
              <p:cNvPicPr/>
              <p:nvPr/>
            </p:nvPicPr>
            <p:blipFill>
              <a:blip r:embed="rId918"/>
              <a:stretch>
                <a:fillRect/>
              </a:stretch>
            </p:blipFill>
            <p:spPr>
              <a:xfrm>
                <a:off x="6767247" y="6361478"/>
                <a:ext cx="1386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9">
            <p14:nvContentPartPr>
              <p14:cNvPr id="837" name="Ink 836">
                <a:extLst>
                  <a:ext uri="{FF2B5EF4-FFF2-40B4-BE49-F238E27FC236}">
                    <a16:creationId xmlns:a16="http://schemas.microsoft.com/office/drawing/2014/main" id="{289E877A-B394-4249-519E-09618E50C8B9}"/>
                  </a:ext>
                </a:extLst>
              </p14:cNvPr>
              <p14:cNvContentPartPr/>
              <p14:nvPr/>
            </p14:nvContentPartPr>
            <p14:xfrm>
              <a:off x="6980367" y="6449678"/>
              <a:ext cx="163080" cy="154800"/>
            </p14:xfrm>
          </p:contentPart>
        </mc:Choice>
        <mc:Fallback xmlns="">
          <p:pic>
            <p:nvPicPr>
              <p:cNvPr id="837" name="Ink 836">
                <a:extLst>
                  <a:ext uri="{FF2B5EF4-FFF2-40B4-BE49-F238E27FC236}">
                    <a16:creationId xmlns:a16="http://schemas.microsoft.com/office/drawing/2014/main" id="{289E877A-B394-4249-519E-09618E50C8B9}"/>
                  </a:ext>
                </a:extLst>
              </p:cNvPr>
              <p:cNvPicPr/>
              <p:nvPr/>
            </p:nvPicPr>
            <p:blipFill>
              <a:blip r:embed="rId920"/>
              <a:stretch>
                <a:fillRect/>
              </a:stretch>
            </p:blipFill>
            <p:spPr>
              <a:xfrm>
                <a:off x="6974247" y="6443558"/>
                <a:ext cx="175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1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58883160-10F7-BF80-CCD4-3B142C5C0919}"/>
                  </a:ext>
                </a:extLst>
              </p14:cNvPr>
              <p14:cNvContentPartPr/>
              <p14:nvPr/>
            </p14:nvContentPartPr>
            <p14:xfrm>
              <a:off x="7224087" y="6382358"/>
              <a:ext cx="7920" cy="18504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58883160-10F7-BF80-CCD4-3B142C5C0919}"/>
                  </a:ext>
                </a:extLst>
              </p:cNvPr>
              <p:cNvPicPr/>
              <p:nvPr/>
            </p:nvPicPr>
            <p:blipFill>
              <a:blip r:embed="rId922"/>
              <a:stretch>
                <a:fillRect/>
              </a:stretch>
            </p:blipFill>
            <p:spPr>
              <a:xfrm>
                <a:off x="7217967" y="6376238"/>
                <a:ext cx="2016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5" name="Group 844">
            <a:extLst>
              <a:ext uri="{FF2B5EF4-FFF2-40B4-BE49-F238E27FC236}">
                <a16:creationId xmlns:a16="http://schemas.microsoft.com/office/drawing/2014/main" id="{FF60C09E-382D-AC6B-C18E-85FB08A3BFDE}"/>
              </a:ext>
            </a:extLst>
          </p:cNvPr>
          <p:cNvGrpSpPr/>
          <p:nvPr/>
        </p:nvGrpSpPr>
        <p:grpSpPr>
          <a:xfrm>
            <a:off x="7482567" y="6377678"/>
            <a:ext cx="237960" cy="259560"/>
            <a:chOff x="7482567" y="6377678"/>
            <a:chExt cx="2379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50E897AA-9266-2980-2FDD-91969F94A93F}"/>
                    </a:ext>
                  </a:extLst>
                </p14:cNvPr>
                <p14:cNvContentPartPr/>
                <p14:nvPr/>
              </p14:nvContentPartPr>
              <p14:xfrm>
                <a:off x="7482567" y="6444998"/>
                <a:ext cx="186840" cy="3312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50E897AA-9266-2980-2FDD-91969F94A93F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7476447" y="6438878"/>
                  <a:ext cx="199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82977399-4EB5-7762-14CC-BB4167605C05}"/>
                    </a:ext>
                  </a:extLst>
                </p14:cNvPr>
                <p14:cNvContentPartPr/>
                <p14:nvPr/>
              </p14:nvContentPartPr>
              <p14:xfrm>
                <a:off x="7576887" y="6377678"/>
                <a:ext cx="143640" cy="2595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82977399-4EB5-7762-14CC-BB4167605C05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7570767" y="6371558"/>
                  <a:ext cx="15588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90DF1F7D-D772-B595-2CCC-796BAF59C21E}"/>
              </a:ext>
            </a:extLst>
          </p:cNvPr>
          <p:cNvGrpSpPr/>
          <p:nvPr/>
        </p:nvGrpSpPr>
        <p:grpSpPr>
          <a:xfrm>
            <a:off x="8650931" y="6362558"/>
            <a:ext cx="691200" cy="292320"/>
            <a:chOff x="7923567" y="6335198"/>
            <a:chExt cx="69120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DF9EB888-81C1-EE91-F37F-EC0A9DFE49B3}"/>
                    </a:ext>
                  </a:extLst>
                </p14:cNvPr>
                <p14:cNvContentPartPr/>
                <p14:nvPr/>
              </p14:nvContentPartPr>
              <p14:xfrm>
                <a:off x="7923567" y="6347438"/>
                <a:ext cx="122760" cy="2224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DF9EB888-81C1-EE91-F37F-EC0A9DFE49B3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7917447" y="6341318"/>
                  <a:ext cx="135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B42AE0F0-5864-E8A0-A841-26C2E7959537}"/>
                    </a:ext>
                  </a:extLst>
                </p14:cNvPr>
                <p14:cNvContentPartPr/>
                <p14:nvPr/>
              </p14:nvContentPartPr>
              <p14:xfrm>
                <a:off x="7977567" y="6389918"/>
                <a:ext cx="54000" cy="2073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B42AE0F0-5864-E8A0-A841-26C2E7959537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7971447" y="6383798"/>
                  <a:ext cx="66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6DA71D0D-05DF-4DE1-29FA-5C2B90644C1E}"/>
                    </a:ext>
                  </a:extLst>
                </p14:cNvPr>
                <p14:cNvContentPartPr/>
                <p14:nvPr/>
              </p14:nvContentPartPr>
              <p14:xfrm>
                <a:off x="8073687" y="6457238"/>
                <a:ext cx="117000" cy="16920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6DA71D0D-05DF-4DE1-29FA-5C2B90644C1E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8067567" y="6451118"/>
                  <a:ext cx="129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5EF5196-0E54-AD56-5A01-4E7C69DAF0B3}"/>
                    </a:ext>
                  </a:extLst>
                </p14:cNvPr>
                <p14:cNvContentPartPr/>
                <p14:nvPr/>
              </p14:nvContentPartPr>
              <p14:xfrm>
                <a:off x="8090247" y="6532118"/>
                <a:ext cx="142560" cy="302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5EF5196-0E54-AD56-5A01-4E7C69DAF0B3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8084127" y="6525998"/>
                  <a:ext cx="154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AD75F8B5-0113-6305-AF74-610A6701B9CD}"/>
                    </a:ext>
                  </a:extLst>
                </p14:cNvPr>
                <p14:cNvContentPartPr/>
                <p14:nvPr/>
              </p14:nvContentPartPr>
              <p14:xfrm>
                <a:off x="8314527" y="6335198"/>
                <a:ext cx="138240" cy="2210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AD75F8B5-0113-6305-AF74-610A6701B9CD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8308407" y="6329078"/>
                  <a:ext cx="150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28F51966-8E91-809C-0C2D-577207F98C5E}"/>
                    </a:ext>
                  </a:extLst>
                </p14:cNvPr>
                <p14:cNvContentPartPr/>
                <p14:nvPr/>
              </p14:nvContentPartPr>
              <p14:xfrm>
                <a:off x="8317407" y="6417278"/>
                <a:ext cx="122400" cy="1850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28F51966-8E91-809C-0C2D-577207F98C5E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8311287" y="6411158"/>
                  <a:ext cx="134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845594C7-CC03-A96B-80E1-EBCAACEFE2EB}"/>
                    </a:ext>
                  </a:extLst>
                </p14:cNvPr>
                <p14:cNvContentPartPr/>
                <p14:nvPr/>
              </p14:nvContentPartPr>
              <p14:xfrm>
                <a:off x="8485527" y="6442478"/>
                <a:ext cx="5760" cy="15984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845594C7-CC03-A96B-80E1-EBCAACEFE2EB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479407" y="6436358"/>
                  <a:ext cx="1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1FCA6E5D-6F6D-B886-53C3-C4323B43F9E3}"/>
                    </a:ext>
                  </a:extLst>
                </p14:cNvPr>
                <p14:cNvContentPartPr/>
                <p14:nvPr/>
              </p14:nvContentPartPr>
              <p14:xfrm>
                <a:off x="8502447" y="6405038"/>
                <a:ext cx="112320" cy="22248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1FCA6E5D-6F6D-B886-53C3-C4323B43F9E3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496327" y="6398918"/>
                  <a:ext cx="12456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3">
            <p14:nvContentPartPr>
              <p14:cNvPr id="855" name="Ink 854">
                <a:extLst>
                  <a:ext uri="{FF2B5EF4-FFF2-40B4-BE49-F238E27FC236}">
                    <a16:creationId xmlns:a16="http://schemas.microsoft.com/office/drawing/2014/main" id="{BC1D5767-6073-0DC8-DD18-527D55B5D681}"/>
                  </a:ext>
                </a:extLst>
              </p14:cNvPr>
              <p14:cNvContentPartPr/>
              <p14:nvPr/>
            </p14:nvContentPartPr>
            <p14:xfrm>
              <a:off x="7926087" y="6424838"/>
              <a:ext cx="24480" cy="209520"/>
            </p14:xfrm>
          </p:contentPart>
        </mc:Choice>
        <mc:Fallback xmlns="">
          <p:pic>
            <p:nvPicPr>
              <p:cNvPr id="855" name="Ink 854">
                <a:extLst>
                  <a:ext uri="{FF2B5EF4-FFF2-40B4-BE49-F238E27FC236}">
                    <a16:creationId xmlns:a16="http://schemas.microsoft.com/office/drawing/2014/main" id="{BC1D5767-6073-0DC8-DD18-527D55B5D681}"/>
                  </a:ext>
                </a:extLst>
              </p:cNvPr>
              <p:cNvPicPr/>
              <p:nvPr/>
            </p:nvPicPr>
            <p:blipFill>
              <a:blip r:embed="rId944"/>
              <a:stretch>
                <a:fillRect/>
              </a:stretch>
            </p:blipFill>
            <p:spPr>
              <a:xfrm>
                <a:off x="7919967" y="6418718"/>
                <a:ext cx="3672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8" name="Group 857">
            <a:extLst>
              <a:ext uri="{FF2B5EF4-FFF2-40B4-BE49-F238E27FC236}">
                <a16:creationId xmlns:a16="http://schemas.microsoft.com/office/drawing/2014/main" id="{AB115C8D-7F85-1877-0CD0-E8AB888E87EA}"/>
              </a:ext>
            </a:extLst>
          </p:cNvPr>
          <p:cNvGrpSpPr/>
          <p:nvPr/>
        </p:nvGrpSpPr>
        <p:grpSpPr>
          <a:xfrm>
            <a:off x="8114367" y="6327638"/>
            <a:ext cx="349560" cy="381960"/>
            <a:chOff x="8114367" y="6327638"/>
            <a:chExt cx="34956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AAE82115-E26B-1A16-54D9-E01B49CF0832}"/>
                    </a:ext>
                  </a:extLst>
                </p14:cNvPr>
                <p14:cNvContentPartPr/>
                <p14:nvPr/>
              </p14:nvContentPartPr>
              <p14:xfrm>
                <a:off x="8114367" y="6410078"/>
                <a:ext cx="175680" cy="2001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AAE82115-E26B-1A16-54D9-E01B49CF083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8108247" y="6403958"/>
                  <a:ext cx="187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A6D9EEF4-7D01-BFC2-982C-B05653D280F2}"/>
                    </a:ext>
                  </a:extLst>
                </p14:cNvPr>
                <p14:cNvContentPartPr/>
                <p14:nvPr/>
              </p14:nvContentPartPr>
              <p14:xfrm>
                <a:off x="8382207" y="6327638"/>
                <a:ext cx="81720" cy="38196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A6D9EEF4-7D01-BFC2-982C-B05653D280F2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8376087" y="6321518"/>
                  <a:ext cx="939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DCFE26BD-2D53-1F5D-D710-4F914BC59CE4}"/>
              </a:ext>
            </a:extLst>
          </p:cNvPr>
          <p:cNvGrpSpPr/>
          <p:nvPr/>
        </p:nvGrpSpPr>
        <p:grpSpPr>
          <a:xfrm>
            <a:off x="9416487" y="6392438"/>
            <a:ext cx="348480" cy="294480"/>
            <a:chOff x="9416487" y="6392438"/>
            <a:chExt cx="3484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D4792536-9EB8-2B2A-2A0D-8FFD803CDF75}"/>
                    </a:ext>
                  </a:extLst>
                </p14:cNvPr>
                <p14:cNvContentPartPr/>
                <p14:nvPr/>
              </p14:nvContentPartPr>
              <p14:xfrm>
                <a:off x="9451767" y="6392438"/>
                <a:ext cx="92880" cy="288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D4792536-9EB8-2B2A-2A0D-8FFD803CDF75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9445647" y="6386318"/>
                  <a:ext cx="105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A7E41787-3AF6-09FE-07A1-735489722F4C}"/>
                    </a:ext>
                  </a:extLst>
                </p14:cNvPr>
                <p14:cNvContentPartPr/>
                <p14:nvPr/>
              </p14:nvContentPartPr>
              <p14:xfrm>
                <a:off x="9416487" y="6399998"/>
                <a:ext cx="133920" cy="25704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A7E41787-3AF6-09FE-07A1-735489722F4C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9410367" y="6393878"/>
                  <a:ext cx="146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CAD971F6-7492-FF6A-2D65-52C18AA0AFA3}"/>
                    </a:ext>
                  </a:extLst>
                </p14:cNvPr>
                <p14:cNvContentPartPr/>
                <p14:nvPr/>
              </p14:nvContentPartPr>
              <p14:xfrm>
                <a:off x="9682527" y="6414758"/>
                <a:ext cx="82440" cy="27216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CAD971F6-7492-FF6A-2D65-52C18AA0AFA3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9676407" y="6408638"/>
                  <a:ext cx="9468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7E197B61-335D-D24B-7652-08D83FD1C176}"/>
              </a:ext>
            </a:extLst>
          </p:cNvPr>
          <p:cNvGrpSpPr/>
          <p:nvPr/>
        </p:nvGrpSpPr>
        <p:grpSpPr>
          <a:xfrm>
            <a:off x="2462451" y="2192451"/>
            <a:ext cx="552960" cy="411840"/>
            <a:chOff x="2462451" y="2192451"/>
            <a:chExt cx="552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A8DA6974-9F0C-7AE9-3F3B-1C225DD7E91C}"/>
                    </a:ext>
                  </a:extLst>
                </p14:cNvPr>
                <p14:cNvContentPartPr/>
                <p14:nvPr/>
              </p14:nvContentPartPr>
              <p14:xfrm>
                <a:off x="2462451" y="2192451"/>
                <a:ext cx="73080" cy="35460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A8DA6974-9F0C-7AE9-3F3B-1C225DD7E91C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2456331" y="2186331"/>
                  <a:ext cx="85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C5F2A8FA-802E-57F0-06EA-26A81B35C0E9}"/>
                    </a:ext>
                  </a:extLst>
                </p14:cNvPr>
                <p14:cNvContentPartPr/>
                <p14:nvPr/>
              </p14:nvContentPartPr>
              <p14:xfrm>
                <a:off x="2581611" y="2320971"/>
                <a:ext cx="97920" cy="21636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C5F2A8FA-802E-57F0-06EA-26A81B35C0E9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2575491" y="2314851"/>
                  <a:ext cx="110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55AA32D3-23D2-BB54-E9F8-3435A143BD2E}"/>
                    </a:ext>
                  </a:extLst>
                </p14:cNvPr>
                <p14:cNvContentPartPr/>
                <p14:nvPr/>
              </p14:nvContentPartPr>
              <p14:xfrm>
                <a:off x="2711571" y="2255091"/>
                <a:ext cx="167400" cy="129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55AA32D3-23D2-BB54-E9F8-3435A143BD2E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2705451" y="2248971"/>
                  <a:ext cx="179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BE49F3FE-2A65-3AE0-D9E5-20F58C20CDB2}"/>
                    </a:ext>
                  </a:extLst>
                </p14:cNvPr>
                <p14:cNvContentPartPr/>
                <p14:nvPr/>
              </p14:nvContentPartPr>
              <p14:xfrm>
                <a:off x="2906691" y="2236371"/>
                <a:ext cx="108720" cy="36792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BE49F3FE-2A65-3AE0-D9E5-20F58C20CDB2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2900571" y="2230251"/>
                  <a:ext cx="120960" cy="38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634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224ABE-9437-5B7B-3626-4A63E78478F2}"/>
              </a:ext>
            </a:extLst>
          </p:cNvPr>
          <p:cNvGrpSpPr/>
          <p:nvPr/>
        </p:nvGrpSpPr>
        <p:grpSpPr>
          <a:xfrm>
            <a:off x="2372553" y="820378"/>
            <a:ext cx="1317240" cy="858960"/>
            <a:chOff x="4380029" y="2586116"/>
            <a:chExt cx="1317240" cy="85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9DCF5C-0BC0-8AD0-797B-39915F1A3068}"/>
                    </a:ext>
                  </a:extLst>
                </p14:cNvPr>
                <p14:cNvContentPartPr/>
                <p14:nvPr/>
              </p14:nvContentPartPr>
              <p14:xfrm>
                <a:off x="4842989" y="2586116"/>
                <a:ext cx="182880" cy="198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9DCF5C-0BC0-8AD0-797B-39915F1A30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6869" y="2579996"/>
                  <a:ext cx="195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238E57-71D8-FCCB-0F6E-3B21AAA63890}"/>
                    </a:ext>
                  </a:extLst>
                </p14:cNvPr>
                <p14:cNvContentPartPr/>
                <p14:nvPr/>
              </p14:nvContentPartPr>
              <p14:xfrm>
                <a:off x="4912469" y="2649476"/>
                <a:ext cx="43200" cy="230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238E57-71D8-FCCB-0F6E-3B21AAA638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6349" y="2643356"/>
                  <a:ext cx="55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614576-6881-DD5B-5B6B-5B3EF177136F}"/>
                    </a:ext>
                  </a:extLst>
                </p14:cNvPr>
                <p14:cNvContentPartPr/>
                <p14:nvPr/>
              </p14:nvContentPartPr>
              <p14:xfrm>
                <a:off x="5020829" y="2663516"/>
                <a:ext cx="187200" cy="170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614576-6881-DD5B-5B6B-5B3EF17713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4709" y="2657396"/>
                  <a:ext cx="199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D9EE21-2ABB-E194-B720-4A82F16238D1}"/>
                    </a:ext>
                  </a:extLst>
                </p14:cNvPr>
                <p14:cNvContentPartPr/>
                <p14:nvPr/>
              </p14:nvContentPartPr>
              <p14:xfrm>
                <a:off x="4702949" y="2947196"/>
                <a:ext cx="227520" cy="166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D9EE21-2ABB-E194-B720-4A82F16238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6829" y="2941076"/>
                  <a:ext cx="239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EDA145-7D43-5BF5-6134-653C503853D0}"/>
                    </a:ext>
                  </a:extLst>
                </p14:cNvPr>
                <p14:cNvContentPartPr/>
                <p14:nvPr/>
              </p14:nvContentPartPr>
              <p14:xfrm>
                <a:off x="4380029" y="3214316"/>
                <a:ext cx="26640" cy="126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EDA145-7D43-5BF5-6134-653C503853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73909" y="3208196"/>
                  <a:ext cx="38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825EA3-7E4A-6859-E523-8E0068F9D2E3}"/>
                    </a:ext>
                  </a:extLst>
                </p14:cNvPr>
                <p14:cNvContentPartPr/>
                <p14:nvPr/>
              </p14:nvContentPartPr>
              <p14:xfrm>
                <a:off x="4415309" y="3095516"/>
                <a:ext cx="105120" cy="28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825EA3-7E4A-6859-E523-8E0068F9D2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09189" y="3089396"/>
                  <a:ext cx="117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AAFD7F-5609-34EF-856E-413CDBC323C3}"/>
                    </a:ext>
                  </a:extLst>
                </p14:cNvPr>
                <p14:cNvContentPartPr/>
                <p14:nvPr/>
              </p14:nvContentPartPr>
              <p14:xfrm>
                <a:off x="4415309" y="3259676"/>
                <a:ext cx="177840" cy="40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AAFD7F-5609-34EF-856E-413CDBC323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9189" y="3253556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3A2CD1-3AD0-0268-C2A7-13F176E1B0B7}"/>
                    </a:ext>
                  </a:extLst>
                </p14:cNvPr>
                <p14:cNvContentPartPr/>
                <p14:nvPr/>
              </p14:nvContentPartPr>
              <p14:xfrm>
                <a:off x="5190749" y="2951876"/>
                <a:ext cx="178560" cy="14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3A2CD1-3AD0-0268-C2A7-13F176E1B0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84629" y="2945756"/>
                  <a:ext cx="190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9E064C-693D-31AA-2C8F-C4E7DEE299C5}"/>
                    </a:ext>
                  </a:extLst>
                </p14:cNvPr>
                <p14:cNvContentPartPr/>
                <p14:nvPr/>
              </p14:nvContentPartPr>
              <p14:xfrm>
                <a:off x="5424389" y="3264716"/>
                <a:ext cx="6480" cy="164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9E064C-693D-31AA-2C8F-C4E7DEE299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18269" y="3258596"/>
                  <a:ext cx="18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404291-71BC-650F-4C93-41AFFD9AFA0D}"/>
                    </a:ext>
                  </a:extLst>
                </p14:cNvPr>
                <p14:cNvContentPartPr/>
                <p14:nvPr/>
              </p14:nvContentPartPr>
              <p14:xfrm>
                <a:off x="5502869" y="3201716"/>
                <a:ext cx="194400" cy="243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404291-71BC-650F-4C93-41AFFD9AFA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96749" y="3195596"/>
                  <a:ext cx="2066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46877E-19B7-E2E9-683B-BBDD37571E67}"/>
                  </a:ext>
                </a:extLst>
              </p14:cNvPr>
              <p14:cNvContentPartPr/>
              <p14:nvPr/>
            </p14:nvContentPartPr>
            <p14:xfrm>
              <a:off x="1964673" y="1738738"/>
              <a:ext cx="241560" cy="194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46877E-19B7-E2E9-683B-BBDD37571E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58553" y="1732618"/>
                <a:ext cx="25380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B94F4B3-55B0-C4B8-EEDE-D13828F12798}"/>
              </a:ext>
            </a:extLst>
          </p:cNvPr>
          <p:cNvGrpSpPr/>
          <p:nvPr/>
        </p:nvGrpSpPr>
        <p:grpSpPr>
          <a:xfrm>
            <a:off x="1488753" y="2053738"/>
            <a:ext cx="242640" cy="263520"/>
            <a:chOff x="3496229" y="3819476"/>
            <a:chExt cx="24264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027CFE-D3C2-36D0-09D4-3C2073410F27}"/>
                    </a:ext>
                  </a:extLst>
                </p14:cNvPr>
                <p14:cNvContentPartPr/>
                <p14:nvPr/>
              </p14:nvContentPartPr>
              <p14:xfrm>
                <a:off x="3496229" y="3871676"/>
                <a:ext cx="30240" cy="19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027CFE-D3C2-36D0-09D4-3C2073410F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0109" y="3865556"/>
                  <a:ext cx="42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8117E0-D08F-219F-EA5F-740E4F815F92}"/>
                    </a:ext>
                  </a:extLst>
                </p14:cNvPr>
                <p14:cNvContentPartPr/>
                <p14:nvPr/>
              </p14:nvContentPartPr>
              <p14:xfrm>
                <a:off x="3561389" y="3819476"/>
                <a:ext cx="118080" cy="3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8117E0-D08F-219F-EA5F-740E4F815F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5269" y="3813356"/>
                  <a:ext cx="130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329FC1-76E3-2B39-93FA-CC1151FB0F75}"/>
                    </a:ext>
                  </a:extLst>
                </p14:cNvPr>
                <p14:cNvContentPartPr/>
                <p14:nvPr/>
              </p14:nvContentPartPr>
              <p14:xfrm>
                <a:off x="3606389" y="3855116"/>
                <a:ext cx="132480" cy="227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329FC1-76E3-2B39-93FA-CC1151FB0F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00269" y="3848996"/>
                  <a:ext cx="1447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FAD9EF-1B1D-3133-0E2A-5BD0BE203A37}"/>
              </a:ext>
            </a:extLst>
          </p:cNvPr>
          <p:cNvGrpSpPr/>
          <p:nvPr/>
        </p:nvGrpSpPr>
        <p:grpSpPr>
          <a:xfrm>
            <a:off x="2381913" y="1936738"/>
            <a:ext cx="226800" cy="422640"/>
            <a:chOff x="4389389" y="3702476"/>
            <a:chExt cx="22680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E8EAC1-D9C9-3C35-0504-4022726EA5F9}"/>
                    </a:ext>
                  </a:extLst>
                </p14:cNvPr>
                <p14:cNvContentPartPr/>
                <p14:nvPr/>
              </p14:nvContentPartPr>
              <p14:xfrm>
                <a:off x="4409909" y="3702476"/>
                <a:ext cx="108000" cy="175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E8EAC1-D9C9-3C35-0504-4022726EA5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3789" y="3696356"/>
                  <a:ext cx="120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F5EEB4-AE79-4EDE-8A82-65B7C18F37A2}"/>
                    </a:ext>
                  </a:extLst>
                </p14:cNvPr>
                <p14:cNvContentPartPr/>
                <p14:nvPr/>
              </p14:nvContentPartPr>
              <p14:xfrm>
                <a:off x="4389389" y="3931076"/>
                <a:ext cx="226800" cy="108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F5EEB4-AE79-4EDE-8A82-65B7C18F37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3269" y="3924956"/>
                  <a:ext cx="23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3287D5-3FF3-B0A1-2C37-F89467CD8E89}"/>
                    </a:ext>
                  </a:extLst>
                </p14:cNvPr>
                <p14:cNvContentPartPr/>
                <p14:nvPr/>
              </p14:nvContentPartPr>
              <p14:xfrm>
                <a:off x="4493789" y="3950876"/>
                <a:ext cx="11520" cy="174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3287D5-3FF3-B0A1-2C37-F89467CD8E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87669" y="3944756"/>
                  <a:ext cx="237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4B040-A49E-369D-4131-10ED716BDB20}"/>
              </a:ext>
            </a:extLst>
          </p:cNvPr>
          <p:cNvGrpSpPr/>
          <p:nvPr/>
        </p:nvGrpSpPr>
        <p:grpSpPr>
          <a:xfrm>
            <a:off x="3136473" y="1844578"/>
            <a:ext cx="318240" cy="429120"/>
            <a:chOff x="5143949" y="3610316"/>
            <a:chExt cx="31824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CFAED7-1CB5-50BA-0C98-3BE6EE9490E9}"/>
                    </a:ext>
                  </a:extLst>
                </p14:cNvPr>
                <p14:cNvContentPartPr/>
                <p14:nvPr/>
              </p14:nvContentPartPr>
              <p14:xfrm>
                <a:off x="5208029" y="3610316"/>
                <a:ext cx="254160" cy="19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CFAED7-1CB5-50BA-0C98-3BE6EE9490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01909" y="3604196"/>
                  <a:ext cx="266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B6F72D-81D8-0FE1-8635-77B7FD95EFD4}"/>
                    </a:ext>
                  </a:extLst>
                </p14:cNvPr>
                <p14:cNvContentPartPr/>
                <p14:nvPr/>
              </p14:nvContentPartPr>
              <p14:xfrm>
                <a:off x="5143949" y="3839996"/>
                <a:ext cx="39600" cy="19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B6F72D-81D8-0FE1-8635-77B7FD95EF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37829" y="3833876"/>
                  <a:ext cx="51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B82A11-06ED-CE02-779B-C768CB95BC68}"/>
                    </a:ext>
                  </a:extLst>
                </p14:cNvPr>
                <p14:cNvContentPartPr/>
                <p14:nvPr/>
              </p14:nvContentPartPr>
              <p14:xfrm>
                <a:off x="5246909" y="3885356"/>
                <a:ext cx="2160" cy="121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B82A11-06ED-CE02-779B-C768CB95BC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0789" y="3879236"/>
                  <a:ext cx="14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435965-2406-16E0-5482-2694E4F79A63}"/>
              </a:ext>
            </a:extLst>
          </p:cNvPr>
          <p:cNvGrpSpPr/>
          <p:nvPr/>
        </p:nvGrpSpPr>
        <p:grpSpPr>
          <a:xfrm>
            <a:off x="3784833" y="1837018"/>
            <a:ext cx="525240" cy="495000"/>
            <a:chOff x="5792309" y="3602756"/>
            <a:chExt cx="52524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EEDB2B-FC0A-8758-33D4-D0CC89E6A362}"/>
                    </a:ext>
                  </a:extLst>
                </p14:cNvPr>
                <p14:cNvContentPartPr/>
                <p14:nvPr/>
              </p14:nvContentPartPr>
              <p14:xfrm>
                <a:off x="5792309" y="3602756"/>
                <a:ext cx="232200" cy="164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EEDB2B-FC0A-8758-33D4-D0CC89E6A3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86189" y="3596636"/>
                  <a:ext cx="244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B31593-146E-DF49-9280-9F1892FC3E61}"/>
                    </a:ext>
                  </a:extLst>
                </p14:cNvPr>
                <p14:cNvContentPartPr/>
                <p14:nvPr/>
              </p14:nvContentPartPr>
              <p14:xfrm>
                <a:off x="6062669" y="3844676"/>
                <a:ext cx="121320" cy="253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B31593-146E-DF49-9280-9F1892FC3E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56549" y="3838556"/>
                  <a:ext cx="133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62C348-01DD-7D4B-5B3C-37E971280B5E}"/>
                    </a:ext>
                  </a:extLst>
                </p14:cNvPr>
                <p14:cNvContentPartPr/>
                <p14:nvPr/>
              </p14:nvContentPartPr>
              <p14:xfrm>
                <a:off x="6304229" y="3887876"/>
                <a:ext cx="13320" cy="184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62C348-01DD-7D4B-5B3C-37E971280B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8109" y="3881756"/>
                  <a:ext cx="255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9D584-B2C7-B725-16E5-DE174F0EE007}"/>
              </a:ext>
            </a:extLst>
          </p:cNvPr>
          <p:cNvGrpSpPr/>
          <p:nvPr/>
        </p:nvGrpSpPr>
        <p:grpSpPr>
          <a:xfrm>
            <a:off x="847593" y="2535778"/>
            <a:ext cx="454680" cy="459360"/>
            <a:chOff x="2855069" y="4301516"/>
            <a:chExt cx="45468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130D0D-6D68-3CB9-CE7F-7A658B408142}"/>
                    </a:ext>
                  </a:extLst>
                </p14:cNvPr>
                <p14:cNvContentPartPr/>
                <p14:nvPr/>
              </p14:nvContentPartPr>
              <p14:xfrm>
                <a:off x="3055229" y="4301516"/>
                <a:ext cx="254520" cy="216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130D0D-6D68-3CB9-CE7F-7A658B4081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49109" y="4295396"/>
                  <a:ext cx="266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FB6C73-A80F-53AB-3390-302C72531019}"/>
                    </a:ext>
                  </a:extLst>
                </p14:cNvPr>
                <p14:cNvContentPartPr/>
                <p14:nvPr/>
              </p14:nvContentPartPr>
              <p14:xfrm>
                <a:off x="2855069" y="4575476"/>
                <a:ext cx="360" cy="152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FB6C73-A80F-53AB-3390-302C725310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48949" y="4569356"/>
                  <a:ext cx="1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6D8C4C-4DBC-4F1C-9D68-F14CC76FEE28}"/>
                    </a:ext>
                  </a:extLst>
                </p14:cNvPr>
                <p14:cNvContentPartPr/>
                <p14:nvPr/>
              </p14:nvContentPartPr>
              <p14:xfrm>
                <a:off x="2915189" y="4523276"/>
                <a:ext cx="179640" cy="10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6D8C4C-4DBC-4F1C-9D68-F14CC76FEE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09069" y="4517156"/>
                  <a:ext cx="19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E92F91-6492-1B65-B1B4-BD2FE1F56167}"/>
                    </a:ext>
                  </a:extLst>
                </p14:cNvPr>
                <p14:cNvContentPartPr/>
                <p14:nvPr/>
              </p14:nvContentPartPr>
              <p14:xfrm>
                <a:off x="2995469" y="4510676"/>
                <a:ext cx="9720" cy="250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E92F91-6492-1B65-B1B4-BD2FE1F561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89349" y="4504556"/>
                  <a:ext cx="219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DCB47C-9873-0C1D-7C39-6FD37B8A26CF}"/>
              </a:ext>
            </a:extLst>
          </p:cNvPr>
          <p:cNvGrpSpPr/>
          <p:nvPr/>
        </p:nvGrpSpPr>
        <p:grpSpPr>
          <a:xfrm>
            <a:off x="237869" y="318836"/>
            <a:ext cx="203760" cy="330480"/>
            <a:chOff x="237869" y="318836"/>
            <a:chExt cx="2037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9FCF8B-F6C7-2360-FE6A-08D8FCCBBC7F}"/>
                    </a:ext>
                  </a:extLst>
                </p14:cNvPr>
                <p14:cNvContentPartPr/>
                <p14:nvPr/>
              </p14:nvContentPartPr>
              <p14:xfrm>
                <a:off x="342269" y="349076"/>
                <a:ext cx="33840" cy="204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9FCF8B-F6C7-2360-FE6A-08D8FCCBBC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6149" y="342956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A1678A3-7045-6263-E2EF-D8E5F298F206}"/>
                    </a:ext>
                  </a:extLst>
                </p14:cNvPr>
                <p14:cNvContentPartPr/>
                <p14:nvPr/>
              </p14:nvContentPartPr>
              <p14:xfrm>
                <a:off x="237869" y="318836"/>
                <a:ext cx="203760" cy="330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A1678A3-7045-6263-E2EF-D8E5F298F2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1749" y="312716"/>
                  <a:ext cx="21600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94D668-7FCF-2E25-98EC-FE9B05F6BB24}"/>
              </a:ext>
            </a:extLst>
          </p:cNvPr>
          <p:cNvGrpSpPr/>
          <p:nvPr/>
        </p:nvGrpSpPr>
        <p:grpSpPr>
          <a:xfrm>
            <a:off x="644669" y="263396"/>
            <a:ext cx="1035720" cy="484920"/>
            <a:chOff x="644669" y="263396"/>
            <a:chExt cx="103572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5AEF82-9814-1759-CF1C-567D9F401FD9}"/>
                    </a:ext>
                  </a:extLst>
                </p14:cNvPr>
                <p14:cNvContentPartPr/>
                <p14:nvPr/>
              </p14:nvContentPartPr>
              <p14:xfrm>
                <a:off x="644669" y="263396"/>
                <a:ext cx="93960" cy="298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05AEF82-9814-1759-CF1C-567D9F401F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8549" y="257276"/>
                  <a:ext cx="106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D5B118-C5D7-2665-F3E7-E900366FD1C9}"/>
                    </a:ext>
                  </a:extLst>
                </p14:cNvPr>
                <p14:cNvContentPartPr/>
                <p14:nvPr/>
              </p14:nvContentPartPr>
              <p14:xfrm>
                <a:off x="711989" y="321356"/>
                <a:ext cx="360" cy="262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D5B118-C5D7-2665-F3E7-E900366FD1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5869" y="315236"/>
                  <a:ext cx="12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97B43F7-FE2F-8954-BF18-A0209E253412}"/>
                    </a:ext>
                  </a:extLst>
                </p14:cNvPr>
                <p14:cNvContentPartPr/>
                <p14:nvPr/>
              </p14:nvContentPartPr>
              <p14:xfrm>
                <a:off x="756989" y="433676"/>
                <a:ext cx="136800" cy="14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97B43F7-FE2F-8954-BF18-A0209E2534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0869" y="427556"/>
                  <a:ext cx="14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839187-EB5A-5B07-82CB-9C79206D2CEC}"/>
                    </a:ext>
                  </a:extLst>
                </p14:cNvPr>
                <p14:cNvContentPartPr/>
                <p14:nvPr/>
              </p14:nvContentPartPr>
              <p14:xfrm>
                <a:off x="876509" y="454916"/>
                <a:ext cx="131400" cy="99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839187-EB5A-5B07-82CB-9C79206D2C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389" y="448796"/>
                  <a:ext cx="143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84FAE6-7DBA-44BE-F2FD-0FAEA890D4E2}"/>
                    </a:ext>
                  </a:extLst>
                </p14:cNvPr>
                <p14:cNvContentPartPr/>
                <p14:nvPr/>
              </p14:nvContentPartPr>
              <p14:xfrm>
                <a:off x="1077389" y="401996"/>
                <a:ext cx="21960" cy="334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84FAE6-7DBA-44BE-F2FD-0FAEA890D4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1269" y="395876"/>
                  <a:ext cx="34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88A463-C6D8-F44C-19CE-9BC206C19A08}"/>
                    </a:ext>
                  </a:extLst>
                </p14:cNvPr>
                <p14:cNvContentPartPr/>
                <p14:nvPr/>
              </p14:nvContentPartPr>
              <p14:xfrm>
                <a:off x="1044629" y="409556"/>
                <a:ext cx="101520" cy="133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88A463-C6D8-F44C-19CE-9BC206C19A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8509" y="403436"/>
                  <a:ext cx="113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452EBA-B0AA-00C7-86F8-73AE7F9F6156}"/>
                    </a:ext>
                  </a:extLst>
                </p14:cNvPr>
                <p14:cNvContentPartPr/>
                <p14:nvPr/>
              </p14:nvContentPartPr>
              <p14:xfrm>
                <a:off x="1233629" y="459956"/>
                <a:ext cx="9720" cy="70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452EBA-B0AA-00C7-86F8-73AE7F9F61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27509" y="453836"/>
                  <a:ext cx="21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95C21C-6AA2-BCA9-A8A8-792F3369233C}"/>
                    </a:ext>
                  </a:extLst>
                </p14:cNvPr>
                <p14:cNvContentPartPr/>
                <p14:nvPr/>
              </p14:nvContentPartPr>
              <p14:xfrm>
                <a:off x="1190429" y="399476"/>
                <a:ext cx="82440" cy="6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95C21C-6AA2-BCA9-A8A8-792F336923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84309" y="393356"/>
                  <a:ext cx="94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2857A6-94B6-F4FD-CE6D-0D3827DDF450}"/>
                    </a:ext>
                  </a:extLst>
                </p14:cNvPr>
                <p14:cNvContentPartPr/>
                <p14:nvPr/>
              </p14:nvContentPartPr>
              <p14:xfrm>
                <a:off x="1336949" y="336476"/>
                <a:ext cx="42120" cy="239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2857A6-94B6-F4FD-CE6D-0D3827DDF4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30829" y="330356"/>
                  <a:ext cx="5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20EE47-2410-AD6D-C00A-F6EEF4E56F36}"/>
                    </a:ext>
                  </a:extLst>
                </p14:cNvPr>
                <p14:cNvContentPartPr/>
                <p14:nvPr/>
              </p14:nvContentPartPr>
              <p14:xfrm>
                <a:off x="1295189" y="429716"/>
                <a:ext cx="151560" cy="40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20EE47-2410-AD6D-C00A-F6EEF4E56F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9069" y="423596"/>
                  <a:ext cx="163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81CB97E-1F36-E9A4-3238-2B2492A9FE0F}"/>
                    </a:ext>
                  </a:extLst>
                </p14:cNvPr>
                <p14:cNvContentPartPr/>
                <p14:nvPr/>
              </p14:nvContentPartPr>
              <p14:xfrm>
                <a:off x="1461509" y="374276"/>
                <a:ext cx="218880" cy="37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81CB97E-1F36-E9A4-3238-2B2492A9FE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55389" y="368156"/>
                  <a:ext cx="23112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7C837E5-6AAA-10DC-8EF8-13C62E610A38}"/>
              </a:ext>
            </a:extLst>
          </p:cNvPr>
          <p:cNvGrpSpPr/>
          <p:nvPr/>
        </p:nvGrpSpPr>
        <p:grpSpPr>
          <a:xfrm>
            <a:off x="422189" y="3415916"/>
            <a:ext cx="5191920" cy="677160"/>
            <a:chOff x="422189" y="3415916"/>
            <a:chExt cx="5191920" cy="6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2A808C-77DE-63BD-D9BB-97AE55F3D32B}"/>
                    </a:ext>
                  </a:extLst>
                </p14:cNvPr>
                <p14:cNvContentPartPr/>
                <p14:nvPr/>
              </p14:nvContentPartPr>
              <p14:xfrm>
                <a:off x="684629" y="3638036"/>
                <a:ext cx="182880" cy="13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2A808C-77DE-63BD-D9BB-97AE55F3D3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8509" y="3631916"/>
                  <a:ext cx="195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1195388-0B3A-9FD2-1F9E-BCF91294DCC3}"/>
                    </a:ext>
                  </a:extLst>
                </p14:cNvPr>
                <p14:cNvContentPartPr/>
                <p14:nvPr/>
              </p14:nvContentPartPr>
              <p14:xfrm>
                <a:off x="813149" y="3665756"/>
                <a:ext cx="360" cy="232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1195388-0B3A-9FD2-1F9E-BCF91294DC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029" y="3659636"/>
                  <a:ext cx="1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F30361-B918-BD30-F6FA-E11EF67ECA06}"/>
                    </a:ext>
                  </a:extLst>
                </p14:cNvPr>
                <p14:cNvContentPartPr/>
                <p14:nvPr/>
              </p14:nvContentPartPr>
              <p14:xfrm>
                <a:off x="918269" y="3645596"/>
                <a:ext cx="102600" cy="211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F30361-B918-BD30-F6FA-E11EF67ECA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149" y="3639476"/>
                  <a:ext cx="114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4D80EC-4FA7-6F97-FF67-C081A5EFD077}"/>
                    </a:ext>
                  </a:extLst>
                </p14:cNvPr>
                <p14:cNvContentPartPr/>
                <p14:nvPr/>
              </p14:nvContentPartPr>
              <p14:xfrm>
                <a:off x="1437029" y="3716156"/>
                <a:ext cx="9720" cy="166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4D80EC-4FA7-6F97-FF67-C081A5EFD0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30909" y="3710036"/>
                  <a:ext cx="2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05D951-C56A-F908-0F9A-04B9EB507687}"/>
                    </a:ext>
                  </a:extLst>
                </p14:cNvPr>
                <p14:cNvContentPartPr/>
                <p14:nvPr/>
              </p14:nvContentPartPr>
              <p14:xfrm>
                <a:off x="1489589" y="3648116"/>
                <a:ext cx="142560" cy="232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05D951-C56A-F908-0F9A-04B9EB50768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83469" y="3641996"/>
                  <a:ext cx="154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A503A48-01C2-778C-B897-9DE48CDCC070}"/>
                    </a:ext>
                  </a:extLst>
                </p14:cNvPr>
                <p14:cNvContentPartPr/>
                <p14:nvPr/>
              </p14:nvContentPartPr>
              <p14:xfrm>
                <a:off x="1532429" y="3774116"/>
                <a:ext cx="99360" cy="10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A503A48-01C2-778C-B897-9DE48CDCC0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6309" y="3767996"/>
                  <a:ext cx="111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CCBE2F3-E473-AF66-1423-144C1B5DDD18}"/>
                    </a:ext>
                  </a:extLst>
                </p14:cNvPr>
                <p14:cNvContentPartPr/>
                <p14:nvPr/>
              </p14:nvContentPartPr>
              <p14:xfrm>
                <a:off x="2137949" y="3675836"/>
                <a:ext cx="6120" cy="183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CCBE2F3-E473-AF66-1423-144C1B5DDD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31829" y="3669716"/>
                  <a:ext cx="18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3F7CFA-20F2-DB30-4B9E-9240031C7612}"/>
                    </a:ext>
                  </a:extLst>
                </p14:cNvPr>
                <p14:cNvContentPartPr/>
                <p14:nvPr/>
              </p14:nvContentPartPr>
              <p14:xfrm>
                <a:off x="2210669" y="3665756"/>
                <a:ext cx="131040" cy="186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3F7CFA-20F2-DB30-4B9E-9240031C76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04549" y="3659636"/>
                  <a:ext cx="143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CFD7B9C-5C14-D678-64F6-412472A75EF7}"/>
                    </a:ext>
                  </a:extLst>
                </p14:cNvPr>
                <p14:cNvContentPartPr/>
                <p14:nvPr/>
              </p14:nvContentPartPr>
              <p14:xfrm>
                <a:off x="2814029" y="3678356"/>
                <a:ext cx="11520" cy="154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CFD7B9C-5C14-D678-64F6-412472A75E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7909" y="3672236"/>
                  <a:ext cx="23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EC247D-0531-79FB-631A-43D29A0F8949}"/>
                    </a:ext>
                  </a:extLst>
                </p14:cNvPr>
                <p14:cNvContentPartPr/>
                <p14:nvPr/>
              </p14:nvContentPartPr>
              <p14:xfrm>
                <a:off x="2875949" y="3655676"/>
                <a:ext cx="144360" cy="7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EC247D-0531-79FB-631A-43D29A0F89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69829" y="3649556"/>
                  <a:ext cx="156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028AE9-DBA9-977F-C95C-68C38ED3E3B0}"/>
                    </a:ext>
                  </a:extLst>
                </p14:cNvPr>
                <p14:cNvContentPartPr/>
                <p14:nvPr/>
              </p14:nvContentPartPr>
              <p14:xfrm>
                <a:off x="2894669" y="3685916"/>
                <a:ext cx="95400" cy="169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028AE9-DBA9-977F-C95C-68C38ED3E3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88549" y="3679796"/>
                  <a:ext cx="107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86E0EA-8B95-42C6-E0BE-A54C132FD682}"/>
                    </a:ext>
                  </a:extLst>
                </p14:cNvPr>
                <p14:cNvContentPartPr/>
                <p14:nvPr/>
              </p14:nvContentPartPr>
              <p14:xfrm>
                <a:off x="3521069" y="3580076"/>
                <a:ext cx="171360" cy="131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86E0EA-8B95-42C6-E0BE-A54C132FD6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14949" y="3573956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08A082-2905-DA54-4CC5-1AC2B81D40FB}"/>
                    </a:ext>
                  </a:extLst>
                </p14:cNvPr>
                <p14:cNvContentPartPr/>
                <p14:nvPr/>
              </p14:nvContentPartPr>
              <p14:xfrm>
                <a:off x="3552029" y="3617876"/>
                <a:ext cx="102960" cy="184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08A082-2905-DA54-4CC5-1AC2B81D40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45909" y="3611756"/>
                  <a:ext cx="11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3AA8AC-5E6D-3C85-6152-8E2B9F52F7A6}"/>
                    </a:ext>
                  </a:extLst>
                </p14:cNvPr>
                <p14:cNvContentPartPr/>
                <p14:nvPr/>
              </p14:nvContentPartPr>
              <p14:xfrm>
                <a:off x="4047389" y="3619316"/>
                <a:ext cx="11520" cy="137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3AA8AC-5E6D-3C85-6152-8E2B9F52F7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1269" y="3613196"/>
                  <a:ext cx="2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EBD1A7-B9A9-A2C3-9D3F-49A2134B986A}"/>
                    </a:ext>
                  </a:extLst>
                </p14:cNvPr>
                <p14:cNvContentPartPr/>
                <p14:nvPr/>
              </p14:nvContentPartPr>
              <p14:xfrm>
                <a:off x="4209749" y="3615356"/>
                <a:ext cx="360" cy="156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EBD1A7-B9A9-A2C3-9D3F-49A2134B98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03629" y="3609236"/>
                  <a:ext cx="12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F4510E-9D5A-A5D2-D201-9E148615F97C}"/>
                    </a:ext>
                  </a:extLst>
                </p14:cNvPr>
                <p14:cNvContentPartPr/>
                <p14:nvPr/>
              </p14:nvContentPartPr>
              <p14:xfrm>
                <a:off x="4516109" y="3559916"/>
                <a:ext cx="126000" cy="174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F4510E-9D5A-A5D2-D201-9E148615F9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09989" y="3553796"/>
                  <a:ext cx="138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AFA2FA-C187-60A5-31CE-9709398FA70D}"/>
                    </a:ext>
                  </a:extLst>
                </p14:cNvPr>
                <p14:cNvContentPartPr/>
                <p14:nvPr/>
              </p14:nvContentPartPr>
              <p14:xfrm>
                <a:off x="4744349" y="3605276"/>
                <a:ext cx="15120" cy="138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AFA2FA-C187-60A5-31CE-9709398FA70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738229" y="3599156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224203-A890-1528-5E93-1B896FB4C5CD}"/>
                    </a:ext>
                  </a:extLst>
                </p14:cNvPr>
                <p14:cNvContentPartPr/>
                <p14:nvPr/>
              </p14:nvContentPartPr>
              <p14:xfrm>
                <a:off x="5020469" y="3584036"/>
                <a:ext cx="21240" cy="175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224203-A890-1528-5E93-1B896FB4C5C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14349" y="3577916"/>
                  <a:ext cx="3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066F41-B4E5-E71D-4266-EE468B53732F}"/>
                    </a:ext>
                  </a:extLst>
                </p14:cNvPr>
                <p14:cNvContentPartPr/>
                <p14:nvPr/>
              </p14:nvContentPartPr>
              <p14:xfrm>
                <a:off x="5200109" y="3564956"/>
                <a:ext cx="159120" cy="179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066F41-B4E5-E71D-4266-EE468B5373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93989" y="3558836"/>
                  <a:ext cx="171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62D1FE-046D-6B78-5F45-029457D52811}"/>
                    </a:ext>
                  </a:extLst>
                </p14:cNvPr>
                <p14:cNvContentPartPr/>
                <p14:nvPr/>
              </p14:nvContentPartPr>
              <p14:xfrm>
                <a:off x="5203709" y="3622916"/>
                <a:ext cx="160920" cy="189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62D1FE-046D-6B78-5F45-029457D5281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97589" y="3616796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AE42D2-5B31-6404-BEC9-D343FBDAB640}"/>
                    </a:ext>
                  </a:extLst>
                </p14:cNvPr>
                <p14:cNvContentPartPr/>
                <p14:nvPr/>
              </p14:nvContentPartPr>
              <p14:xfrm>
                <a:off x="506789" y="3537236"/>
                <a:ext cx="47160" cy="348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AE42D2-5B31-6404-BEC9-D343FBDAB64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0669" y="3531116"/>
                  <a:ext cx="59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31B2D45-79C1-7F01-78C6-DCFE3D6ED051}"/>
                    </a:ext>
                  </a:extLst>
                </p14:cNvPr>
                <p14:cNvContentPartPr/>
                <p14:nvPr/>
              </p14:nvContentPartPr>
              <p14:xfrm>
                <a:off x="551069" y="3415916"/>
                <a:ext cx="4989600" cy="450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31B2D45-79C1-7F01-78C6-DCFE3D6ED0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949" y="3409796"/>
                  <a:ext cx="5001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149FE7-0A75-1ADC-B2A7-760E0D12F3C0}"/>
                    </a:ext>
                  </a:extLst>
                </p14:cNvPr>
                <p14:cNvContentPartPr/>
                <p14:nvPr/>
              </p14:nvContentPartPr>
              <p14:xfrm>
                <a:off x="422189" y="3988676"/>
                <a:ext cx="5191920" cy="104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149FE7-0A75-1ADC-B2A7-760E0D12F3C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6069" y="3982556"/>
                  <a:ext cx="5204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E441B1-353B-6ECF-95A2-B3C910B36E80}"/>
                    </a:ext>
                  </a:extLst>
                </p14:cNvPr>
                <p14:cNvContentPartPr/>
                <p14:nvPr/>
              </p14:nvContentPartPr>
              <p14:xfrm>
                <a:off x="4870709" y="3492956"/>
                <a:ext cx="30960" cy="388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E441B1-353B-6ECF-95A2-B3C910B36E8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64589" y="3486836"/>
                  <a:ext cx="43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5382AA-F1CA-CBE4-E11C-BB0D8499B4ED}"/>
                    </a:ext>
                  </a:extLst>
                </p14:cNvPr>
                <p14:cNvContentPartPr/>
                <p14:nvPr/>
              </p14:nvContentPartPr>
              <p14:xfrm>
                <a:off x="4421069" y="3479276"/>
                <a:ext cx="37800" cy="464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5382AA-F1CA-CBE4-E11C-BB0D8499B4E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14949" y="3473156"/>
                  <a:ext cx="50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2C1B15-A9BB-FE3D-A004-A7DB47A91D33}"/>
                    </a:ext>
                  </a:extLst>
                </p14:cNvPr>
                <p14:cNvContentPartPr/>
                <p14:nvPr/>
              </p14:nvContentPartPr>
              <p14:xfrm>
                <a:off x="3847229" y="3537236"/>
                <a:ext cx="28440" cy="43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2C1B15-A9BB-FE3D-A004-A7DB47A91D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41109" y="3531116"/>
                  <a:ext cx="40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FFDEF3-973C-FEBE-EA68-E8508AC433E1}"/>
                    </a:ext>
                  </a:extLst>
                </p14:cNvPr>
                <p14:cNvContentPartPr/>
                <p14:nvPr/>
              </p14:nvContentPartPr>
              <p14:xfrm>
                <a:off x="3226589" y="3600236"/>
                <a:ext cx="2880" cy="358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FFDEF3-973C-FEBE-EA68-E8508AC433E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20469" y="3594116"/>
                  <a:ext cx="15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A847FE-2D92-379A-4995-9FEA1DC19B6E}"/>
                    </a:ext>
                  </a:extLst>
                </p14:cNvPr>
                <p14:cNvContentPartPr/>
                <p14:nvPr/>
              </p14:nvContentPartPr>
              <p14:xfrm>
                <a:off x="2615309" y="3577196"/>
                <a:ext cx="27720" cy="410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A847FE-2D92-379A-4995-9FEA1DC19B6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09189" y="3571076"/>
                  <a:ext cx="39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1BF7B5-8BF0-FF28-ACC9-D14DF072966D}"/>
                    </a:ext>
                  </a:extLst>
                </p14:cNvPr>
                <p14:cNvContentPartPr/>
                <p14:nvPr/>
              </p14:nvContentPartPr>
              <p14:xfrm>
                <a:off x="1903589" y="3554876"/>
                <a:ext cx="26640" cy="379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1BF7B5-8BF0-FF28-ACC9-D14DF072966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97469" y="3548756"/>
                  <a:ext cx="388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FE209D4-1E51-BBB5-555E-EC4B329B4806}"/>
                    </a:ext>
                  </a:extLst>
                </p14:cNvPr>
                <p14:cNvContentPartPr/>
                <p14:nvPr/>
              </p14:nvContentPartPr>
              <p14:xfrm>
                <a:off x="1201589" y="3509156"/>
                <a:ext cx="30240" cy="406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FE209D4-1E51-BBB5-555E-EC4B329B48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5469" y="3503036"/>
                  <a:ext cx="42480" cy="41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9C8DAD6-C11F-F53D-746E-6E6EFF2728C7}"/>
                  </a:ext>
                </a:extLst>
              </p14:cNvPr>
              <p14:cNvContentPartPr/>
              <p14:nvPr/>
            </p14:nvContentPartPr>
            <p14:xfrm>
              <a:off x="3789629" y="1489196"/>
              <a:ext cx="594360" cy="572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9C8DAD6-C11F-F53D-746E-6E6EFF2728C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783509" y="1483076"/>
                <a:ext cx="60660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6013041-0C52-60F9-A081-003176D40A84}"/>
              </a:ext>
            </a:extLst>
          </p:cNvPr>
          <p:cNvGrpSpPr/>
          <p:nvPr/>
        </p:nvGrpSpPr>
        <p:grpSpPr>
          <a:xfrm>
            <a:off x="2399669" y="3176156"/>
            <a:ext cx="2275920" cy="351720"/>
            <a:chOff x="2399669" y="3176156"/>
            <a:chExt cx="227592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52A5ABB-1C33-961C-E50F-DD2418922BB2}"/>
                    </a:ext>
                  </a:extLst>
                </p14:cNvPr>
                <p14:cNvContentPartPr/>
                <p14:nvPr/>
              </p14:nvContentPartPr>
              <p14:xfrm>
                <a:off x="2399669" y="3176156"/>
                <a:ext cx="2268360" cy="351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52A5ABB-1C33-961C-E50F-DD2418922B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93549" y="3170036"/>
                  <a:ext cx="2280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5F6D55-92DD-5BB9-A185-C1F954B52B62}"/>
                    </a:ext>
                  </a:extLst>
                </p14:cNvPr>
                <p14:cNvContentPartPr/>
                <p14:nvPr/>
              </p14:nvContentPartPr>
              <p14:xfrm>
                <a:off x="4389389" y="3204236"/>
                <a:ext cx="286200" cy="267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5F6D55-92DD-5BB9-A185-C1F954B52B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83269" y="3198116"/>
                  <a:ext cx="29844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CB9745-B8B5-49E7-7753-EF0BB33934E9}"/>
              </a:ext>
            </a:extLst>
          </p:cNvPr>
          <p:cNvGrpSpPr/>
          <p:nvPr/>
        </p:nvGrpSpPr>
        <p:grpSpPr>
          <a:xfrm>
            <a:off x="7969229" y="643916"/>
            <a:ext cx="700920" cy="494640"/>
            <a:chOff x="7969229" y="643916"/>
            <a:chExt cx="70092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402B1F-42CB-8C34-2D3A-AE6C3D880E9E}"/>
                    </a:ext>
                  </a:extLst>
                </p14:cNvPr>
                <p14:cNvContentPartPr/>
                <p14:nvPr/>
              </p14:nvContentPartPr>
              <p14:xfrm>
                <a:off x="8219429" y="669476"/>
                <a:ext cx="240840" cy="114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402B1F-42CB-8C34-2D3A-AE6C3D880E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13309" y="663356"/>
                  <a:ext cx="253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79CDB34-741B-25C2-9521-A5D4068D3ECA}"/>
                    </a:ext>
                  </a:extLst>
                </p14:cNvPr>
                <p14:cNvContentPartPr/>
                <p14:nvPr/>
              </p14:nvContentPartPr>
              <p14:xfrm>
                <a:off x="8348309" y="712316"/>
                <a:ext cx="9720" cy="159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79CDB34-741B-25C2-9521-A5D4068D3EC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42189" y="706196"/>
                  <a:ext cx="2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377D81E-3E01-3FBB-BF52-C8F5C5EA4193}"/>
                    </a:ext>
                  </a:extLst>
                </p14:cNvPr>
                <p14:cNvContentPartPr/>
                <p14:nvPr/>
              </p14:nvContentPartPr>
              <p14:xfrm>
                <a:off x="8495909" y="643916"/>
                <a:ext cx="174240" cy="199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377D81E-3E01-3FBB-BF52-C8F5C5EA41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89789" y="637796"/>
                  <a:ext cx="18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7BA076-8A52-DCA3-BAFF-2C3E699DE2A4}"/>
                    </a:ext>
                  </a:extLst>
                </p14:cNvPr>
                <p14:cNvContentPartPr/>
                <p14:nvPr/>
              </p14:nvContentPartPr>
              <p14:xfrm>
                <a:off x="7969229" y="949196"/>
                <a:ext cx="272880" cy="189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7BA076-8A52-DCA3-BAFF-2C3E699DE2A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63109" y="943076"/>
                  <a:ext cx="2851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2D9419F-421D-5FF2-B461-1895FC8C8D74}"/>
              </a:ext>
            </a:extLst>
          </p:cNvPr>
          <p:cNvGrpSpPr/>
          <p:nvPr/>
        </p:nvGrpSpPr>
        <p:grpSpPr>
          <a:xfrm>
            <a:off x="5740109" y="1663076"/>
            <a:ext cx="284040" cy="262800"/>
            <a:chOff x="5740109" y="1663076"/>
            <a:chExt cx="28404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D171C93-D2BE-900B-F406-A928F59F5A15}"/>
                    </a:ext>
                  </a:extLst>
                </p14:cNvPr>
                <p14:cNvContentPartPr/>
                <p14:nvPr/>
              </p14:nvContentPartPr>
              <p14:xfrm>
                <a:off x="5740109" y="1728596"/>
                <a:ext cx="255960" cy="20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D171C93-D2BE-900B-F406-A928F59F5A1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33989" y="1722476"/>
                  <a:ext cx="268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246B27D-448C-0099-1F99-352602C7137A}"/>
                    </a:ext>
                  </a:extLst>
                </p14:cNvPr>
                <p14:cNvContentPartPr/>
                <p14:nvPr/>
              </p14:nvContentPartPr>
              <p14:xfrm>
                <a:off x="5891309" y="1663076"/>
                <a:ext cx="132840" cy="262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246B27D-448C-0099-1F99-352602C7137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85189" y="1656956"/>
                  <a:ext cx="14508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2DA7C7E-D7BC-9B5A-86AD-A1E806A65501}"/>
                  </a:ext>
                </a:extLst>
              </p14:cNvPr>
              <p14:cNvContentPartPr/>
              <p14:nvPr/>
            </p14:nvContentPartPr>
            <p14:xfrm>
              <a:off x="7750349" y="1193996"/>
              <a:ext cx="47160" cy="204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2DA7C7E-D7BC-9B5A-86AD-A1E806A6550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44229" y="1187876"/>
                <a:ext cx="59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720211D-78A6-496F-077F-F697E2C45887}"/>
                  </a:ext>
                </a:extLst>
              </p14:cNvPr>
              <p14:cNvContentPartPr/>
              <p14:nvPr/>
            </p14:nvContentPartPr>
            <p14:xfrm>
              <a:off x="7773029" y="1132076"/>
              <a:ext cx="144360" cy="367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720211D-78A6-496F-077F-F697E2C4588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66909" y="1125956"/>
                <a:ext cx="1566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45D0CFC-87C7-5A10-0D6C-02E8A6068AC0}"/>
                  </a:ext>
                </a:extLst>
              </p14:cNvPr>
              <p14:cNvContentPartPr/>
              <p14:nvPr/>
            </p14:nvContentPartPr>
            <p14:xfrm>
              <a:off x="7784189" y="1312436"/>
              <a:ext cx="179640" cy="58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45D0CFC-87C7-5A10-0D6C-02E8A6068AC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778069" y="1306316"/>
                <a:ext cx="191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D0F9630-6901-FB15-0115-8275B5578F6E}"/>
                  </a:ext>
                </a:extLst>
              </p14:cNvPr>
              <p14:cNvContentPartPr/>
              <p14:nvPr/>
            </p14:nvContentPartPr>
            <p14:xfrm>
              <a:off x="8673389" y="1034876"/>
              <a:ext cx="237960" cy="180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D0F9630-6901-FB15-0115-8275B5578F6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667269" y="1028756"/>
                <a:ext cx="25020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40F4C95-547B-1E53-03E2-C8974DEF246A}"/>
              </a:ext>
            </a:extLst>
          </p:cNvPr>
          <p:cNvGrpSpPr/>
          <p:nvPr/>
        </p:nvGrpSpPr>
        <p:grpSpPr>
          <a:xfrm>
            <a:off x="9002069" y="1196156"/>
            <a:ext cx="231120" cy="268560"/>
            <a:chOff x="9002069" y="1196156"/>
            <a:chExt cx="2311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0D4178-E6E8-F5B4-9356-4D749CF513CF}"/>
                    </a:ext>
                  </a:extLst>
                </p14:cNvPr>
                <p14:cNvContentPartPr/>
                <p14:nvPr/>
              </p14:nvContentPartPr>
              <p14:xfrm>
                <a:off x="9002069" y="1196156"/>
                <a:ext cx="116280" cy="248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0D4178-E6E8-F5B4-9356-4D749CF513C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995949" y="1190036"/>
                  <a:ext cx="128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E2B6E4-6FE0-D160-6D3B-26F2B64CA117}"/>
                    </a:ext>
                  </a:extLst>
                </p14:cNvPr>
                <p14:cNvContentPartPr/>
                <p14:nvPr/>
              </p14:nvContentPartPr>
              <p14:xfrm>
                <a:off x="9204029" y="1231796"/>
                <a:ext cx="29160" cy="232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E2B6E4-6FE0-D160-6D3B-26F2B64CA11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197909" y="1225676"/>
                  <a:ext cx="414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4BAA03D-1D8C-21A2-646F-9464B726A0A4}"/>
              </a:ext>
            </a:extLst>
          </p:cNvPr>
          <p:cNvGrpSpPr/>
          <p:nvPr/>
        </p:nvGrpSpPr>
        <p:grpSpPr>
          <a:xfrm>
            <a:off x="6922709" y="1589996"/>
            <a:ext cx="1249920" cy="636480"/>
            <a:chOff x="6922709" y="1589996"/>
            <a:chExt cx="1249920" cy="63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E41733F-0583-17E3-16BE-166F7A3E828C}"/>
                    </a:ext>
                  </a:extLst>
                </p14:cNvPr>
                <p14:cNvContentPartPr/>
                <p14:nvPr/>
              </p14:nvContentPartPr>
              <p14:xfrm>
                <a:off x="7275869" y="1589996"/>
                <a:ext cx="303120" cy="252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E41733F-0583-17E3-16BE-166F7A3E82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69749" y="1583876"/>
                  <a:ext cx="315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4D86D1-1032-2298-D9E7-7E771F415D3A}"/>
                    </a:ext>
                  </a:extLst>
                </p14:cNvPr>
                <p14:cNvContentPartPr/>
                <p14:nvPr/>
              </p14:nvContentPartPr>
              <p14:xfrm>
                <a:off x="6922709" y="1994276"/>
                <a:ext cx="24840" cy="160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4D86D1-1032-2298-D9E7-7E771F415D3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16589" y="1988156"/>
                  <a:ext cx="37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814BBC6-5E6F-3839-D8C8-A79EF3A0C5C8}"/>
                    </a:ext>
                  </a:extLst>
                </p14:cNvPr>
                <p14:cNvContentPartPr/>
                <p14:nvPr/>
              </p14:nvContentPartPr>
              <p14:xfrm>
                <a:off x="6956549" y="1985996"/>
                <a:ext cx="88200" cy="1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14BBC6-5E6F-3839-D8C8-A79EF3A0C5C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50429" y="1979876"/>
                  <a:ext cx="10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76BBD0E-84CF-1D98-83D2-FE5539F40A2B}"/>
                    </a:ext>
                  </a:extLst>
                </p14:cNvPr>
                <p14:cNvContentPartPr/>
                <p14:nvPr/>
              </p14:nvContentPartPr>
              <p14:xfrm>
                <a:off x="6978869" y="2008676"/>
                <a:ext cx="138960" cy="217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76BBD0E-84CF-1D98-83D2-FE5539F40A2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72749" y="2002556"/>
                  <a:ext cx="151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331E89F-5ED4-6F08-8577-FA73CA2177FE}"/>
                    </a:ext>
                  </a:extLst>
                </p14:cNvPr>
                <p14:cNvContentPartPr/>
                <p14:nvPr/>
              </p14:nvContentPartPr>
              <p14:xfrm>
                <a:off x="7750349" y="1748756"/>
                <a:ext cx="181440" cy="235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331E89F-5ED4-6F08-8577-FA73CA2177F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44229" y="1742636"/>
                  <a:ext cx="193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C7E060-D2D9-85DA-D72E-1B34966B5AF7}"/>
                    </a:ext>
                  </a:extLst>
                </p14:cNvPr>
                <p14:cNvContentPartPr/>
                <p14:nvPr/>
              </p14:nvContentPartPr>
              <p14:xfrm>
                <a:off x="7971389" y="1928036"/>
                <a:ext cx="201240" cy="137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C7E060-D2D9-85DA-D72E-1B34966B5AF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65269" y="1921916"/>
                  <a:ext cx="213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4BD0C6-FAED-15AA-A817-48012D2031F2}"/>
                    </a:ext>
                  </a:extLst>
                </p14:cNvPr>
                <p14:cNvContentPartPr/>
                <p14:nvPr/>
              </p14:nvContentPartPr>
              <p14:xfrm>
                <a:off x="8120429" y="1953236"/>
                <a:ext cx="7920" cy="227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4BD0C6-FAED-15AA-A817-48012D2031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14309" y="1947116"/>
                  <a:ext cx="201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05D3EF3-0A7C-5D02-16DD-EB8667CE833B}"/>
              </a:ext>
            </a:extLst>
          </p:cNvPr>
          <p:cNvGrpSpPr/>
          <p:nvPr/>
        </p:nvGrpSpPr>
        <p:grpSpPr>
          <a:xfrm>
            <a:off x="6444629" y="2356796"/>
            <a:ext cx="489960" cy="492120"/>
            <a:chOff x="6444629" y="2356796"/>
            <a:chExt cx="4899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016036-1284-5DE1-010B-61E20C8BD97F}"/>
                    </a:ext>
                  </a:extLst>
                </p14:cNvPr>
                <p14:cNvContentPartPr/>
                <p14:nvPr/>
              </p14:nvContentPartPr>
              <p14:xfrm>
                <a:off x="6749189" y="2356796"/>
                <a:ext cx="185400" cy="179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016036-1284-5DE1-010B-61E20C8BD97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43069" y="2350676"/>
                  <a:ext cx="197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C6482D9-4D03-EF48-D8A3-F4AAC2F6174E}"/>
                    </a:ext>
                  </a:extLst>
                </p14:cNvPr>
                <p14:cNvContentPartPr/>
                <p14:nvPr/>
              </p14:nvContentPartPr>
              <p14:xfrm>
                <a:off x="6444629" y="2672156"/>
                <a:ext cx="9720" cy="145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C6482D9-4D03-EF48-D8A3-F4AAC2F6174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38509" y="2666036"/>
                  <a:ext cx="21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ABC7CC-DB96-4B5B-07D5-495D244E312C}"/>
                    </a:ext>
                  </a:extLst>
                </p14:cNvPr>
                <p14:cNvContentPartPr/>
                <p14:nvPr/>
              </p14:nvContentPartPr>
              <p14:xfrm>
                <a:off x="6534269" y="2636876"/>
                <a:ext cx="192960" cy="150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ABC7CC-DB96-4B5B-07D5-495D244E31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528149" y="2630756"/>
                  <a:ext cx="205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5F63AA-D475-8A5F-B9B7-6978208239C0}"/>
                    </a:ext>
                  </a:extLst>
                </p14:cNvPr>
                <p14:cNvContentPartPr/>
                <p14:nvPr/>
              </p14:nvContentPartPr>
              <p14:xfrm>
                <a:off x="6622109" y="2677196"/>
                <a:ext cx="39600" cy="171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5F63AA-D475-8A5F-B9B7-6978208239C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615989" y="2671076"/>
                  <a:ext cx="5184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7B04071-7357-ACA6-1ECF-6D30AFAE71A5}"/>
                  </a:ext>
                </a:extLst>
              </p14:cNvPr>
              <p14:cNvContentPartPr/>
              <p14:nvPr/>
            </p14:nvContentPartPr>
            <p14:xfrm>
              <a:off x="9021149" y="1635356"/>
              <a:ext cx="140400" cy="2250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7B04071-7357-ACA6-1ECF-6D30AFAE71A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015029" y="1629236"/>
                <a:ext cx="15264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C95B2DC-DEE0-77A1-BCF9-7DB5E54A6EED}"/>
              </a:ext>
            </a:extLst>
          </p:cNvPr>
          <p:cNvGrpSpPr/>
          <p:nvPr/>
        </p:nvGrpSpPr>
        <p:grpSpPr>
          <a:xfrm>
            <a:off x="8874269" y="1973396"/>
            <a:ext cx="174960" cy="136800"/>
            <a:chOff x="8874269" y="1973396"/>
            <a:chExt cx="17496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557ACB1-A210-A799-9920-92750A15D734}"/>
                    </a:ext>
                  </a:extLst>
                </p14:cNvPr>
                <p14:cNvContentPartPr/>
                <p14:nvPr/>
              </p14:nvContentPartPr>
              <p14:xfrm>
                <a:off x="8874269" y="1983116"/>
                <a:ext cx="10800" cy="127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557ACB1-A210-A799-9920-92750A15D7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868149" y="1976996"/>
                  <a:ext cx="23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A323D5-B893-1434-D556-B4475E0C8037}"/>
                    </a:ext>
                  </a:extLst>
                </p14:cNvPr>
                <p14:cNvContentPartPr/>
                <p14:nvPr/>
              </p14:nvContentPartPr>
              <p14:xfrm>
                <a:off x="9037709" y="1973396"/>
                <a:ext cx="11520" cy="131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A323D5-B893-1434-D556-B4475E0C803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31589" y="1967276"/>
                  <a:ext cx="2376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DE5C898-2168-176B-7905-5F12A479AAA3}"/>
                  </a:ext>
                </a:extLst>
              </p14:cNvPr>
              <p14:cNvContentPartPr/>
              <p14:nvPr/>
            </p14:nvContentPartPr>
            <p14:xfrm>
              <a:off x="9379709" y="1579916"/>
              <a:ext cx="284400" cy="2401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DE5C898-2168-176B-7905-5F12A479AAA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373589" y="1573796"/>
                <a:ext cx="296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9C95225-4D48-C455-497F-396D64BC1701}"/>
              </a:ext>
            </a:extLst>
          </p:cNvPr>
          <p:cNvGrpSpPr/>
          <p:nvPr/>
        </p:nvGrpSpPr>
        <p:grpSpPr>
          <a:xfrm>
            <a:off x="9723509" y="1943156"/>
            <a:ext cx="265680" cy="214920"/>
            <a:chOff x="9723509" y="1943156"/>
            <a:chExt cx="2656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53B5329-96C8-3C71-C2E0-B3851CEDFE3D}"/>
                    </a:ext>
                  </a:extLst>
                </p14:cNvPr>
                <p14:cNvContentPartPr/>
                <p14:nvPr/>
              </p14:nvContentPartPr>
              <p14:xfrm>
                <a:off x="9723509" y="2008676"/>
                <a:ext cx="22680" cy="109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53B5329-96C8-3C71-C2E0-B3851CEDFE3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17389" y="2002556"/>
                  <a:ext cx="3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5AC8CCE-6F1E-E748-8CEB-7DB2FBF65957}"/>
                    </a:ext>
                  </a:extLst>
                </p14:cNvPr>
                <p14:cNvContentPartPr/>
                <p14:nvPr/>
              </p14:nvContentPartPr>
              <p14:xfrm>
                <a:off x="9848789" y="1943156"/>
                <a:ext cx="140400" cy="214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5AC8CCE-6F1E-E748-8CEB-7DB2FBF6595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42669" y="1937036"/>
                  <a:ext cx="1526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CF31CB7-43C6-9B29-893B-AF4B4B99262C}"/>
              </a:ext>
            </a:extLst>
          </p:cNvPr>
          <p:cNvGrpSpPr/>
          <p:nvPr/>
        </p:nvGrpSpPr>
        <p:grpSpPr>
          <a:xfrm>
            <a:off x="6425189" y="3337088"/>
            <a:ext cx="5191920" cy="677160"/>
            <a:chOff x="422189" y="3415916"/>
            <a:chExt cx="5191920" cy="6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5504C1-301C-348A-3E52-C473B48B72AC}"/>
                    </a:ext>
                  </a:extLst>
                </p14:cNvPr>
                <p14:cNvContentPartPr/>
                <p14:nvPr/>
              </p14:nvContentPartPr>
              <p14:xfrm>
                <a:off x="684629" y="3638036"/>
                <a:ext cx="182880" cy="138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5504C1-301C-348A-3E52-C473B48B72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8509" y="3631916"/>
                  <a:ext cx="195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D74DF0-9CFD-19B0-80D5-DCD9DA1272AB}"/>
                    </a:ext>
                  </a:extLst>
                </p14:cNvPr>
                <p14:cNvContentPartPr/>
                <p14:nvPr/>
              </p14:nvContentPartPr>
              <p14:xfrm>
                <a:off x="813149" y="3665756"/>
                <a:ext cx="360" cy="232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D74DF0-9CFD-19B0-80D5-DCD9DA1272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029" y="3659636"/>
                  <a:ext cx="1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2FD1EE9-399F-A2F8-27E4-7A04D2C6F377}"/>
                    </a:ext>
                  </a:extLst>
                </p14:cNvPr>
                <p14:cNvContentPartPr/>
                <p14:nvPr/>
              </p14:nvContentPartPr>
              <p14:xfrm>
                <a:off x="918269" y="3645596"/>
                <a:ext cx="102600" cy="211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FD1EE9-399F-A2F8-27E4-7A04D2C6F3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149" y="3639476"/>
                  <a:ext cx="114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000782D-6FC2-A878-0BD2-BA74C12B6B07}"/>
                    </a:ext>
                  </a:extLst>
                </p14:cNvPr>
                <p14:cNvContentPartPr/>
                <p14:nvPr/>
              </p14:nvContentPartPr>
              <p14:xfrm>
                <a:off x="1437029" y="3716156"/>
                <a:ext cx="9720" cy="166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000782D-6FC2-A878-0BD2-BA74C12B6B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30909" y="3710036"/>
                  <a:ext cx="2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B5AE257-9D06-59C2-3575-1FAF77F210CB}"/>
                    </a:ext>
                  </a:extLst>
                </p14:cNvPr>
                <p14:cNvContentPartPr/>
                <p14:nvPr/>
              </p14:nvContentPartPr>
              <p14:xfrm>
                <a:off x="1489589" y="3648116"/>
                <a:ext cx="142560" cy="232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B5AE257-9D06-59C2-3575-1FAF77F210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83469" y="3641996"/>
                  <a:ext cx="154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16B81D2-B303-6331-EF66-E95BFF696DF1}"/>
                    </a:ext>
                  </a:extLst>
                </p14:cNvPr>
                <p14:cNvContentPartPr/>
                <p14:nvPr/>
              </p14:nvContentPartPr>
              <p14:xfrm>
                <a:off x="1532429" y="3774116"/>
                <a:ext cx="99360" cy="10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16B81D2-B303-6331-EF66-E95BFF696D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6309" y="3767996"/>
                  <a:ext cx="111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5D41F1-7D58-7C87-C95A-0888E838E44C}"/>
                    </a:ext>
                  </a:extLst>
                </p14:cNvPr>
                <p14:cNvContentPartPr/>
                <p14:nvPr/>
              </p14:nvContentPartPr>
              <p14:xfrm>
                <a:off x="2814029" y="3678356"/>
                <a:ext cx="11520" cy="154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5D41F1-7D58-7C87-C95A-0888E838E4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7909" y="3672236"/>
                  <a:ext cx="23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A963C35-476C-B256-72BE-FBAEBCB83562}"/>
                    </a:ext>
                  </a:extLst>
                </p14:cNvPr>
                <p14:cNvContentPartPr/>
                <p14:nvPr/>
              </p14:nvContentPartPr>
              <p14:xfrm>
                <a:off x="2875949" y="3655676"/>
                <a:ext cx="144360" cy="7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A963C35-476C-B256-72BE-FBAEBCB835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69829" y="3649556"/>
                  <a:ext cx="156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5BCC84-0329-16E6-DEAB-F67930C795B0}"/>
                    </a:ext>
                  </a:extLst>
                </p14:cNvPr>
                <p14:cNvContentPartPr/>
                <p14:nvPr/>
              </p14:nvContentPartPr>
              <p14:xfrm>
                <a:off x="2894669" y="3685916"/>
                <a:ext cx="95400" cy="169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5BCC84-0329-16E6-DEAB-F67930C795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88549" y="3679796"/>
                  <a:ext cx="107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0BACA4D-1A69-A900-8DE8-39B9E999014B}"/>
                    </a:ext>
                  </a:extLst>
                </p14:cNvPr>
                <p14:cNvContentPartPr/>
                <p14:nvPr/>
              </p14:nvContentPartPr>
              <p14:xfrm>
                <a:off x="3521069" y="3580076"/>
                <a:ext cx="171360" cy="131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0BACA4D-1A69-A900-8DE8-39B9E99901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14949" y="3573956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8BA154-2DFE-DC36-E509-A75549B719AD}"/>
                    </a:ext>
                  </a:extLst>
                </p14:cNvPr>
                <p14:cNvContentPartPr/>
                <p14:nvPr/>
              </p14:nvContentPartPr>
              <p14:xfrm>
                <a:off x="3552029" y="3617876"/>
                <a:ext cx="102960" cy="184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8BA154-2DFE-DC36-E509-A75549B719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45909" y="3611756"/>
                  <a:ext cx="11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DC651B-9244-0B99-97D0-9CB2EE8BF37A}"/>
                    </a:ext>
                  </a:extLst>
                </p14:cNvPr>
                <p14:cNvContentPartPr/>
                <p14:nvPr/>
              </p14:nvContentPartPr>
              <p14:xfrm>
                <a:off x="4047389" y="3619316"/>
                <a:ext cx="11520" cy="137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DC651B-9244-0B99-97D0-9CB2EE8BF3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1269" y="3613196"/>
                  <a:ext cx="2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CE5FB3C-53AA-E1E1-BF7E-B33F07644DDD}"/>
                    </a:ext>
                  </a:extLst>
                </p14:cNvPr>
                <p14:cNvContentPartPr/>
                <p14:nvPr/>
              </p14:nvContentPartPr>
              <p14:xfrm>
                <a:off x="4209749" y="3615356"/>
                <a:ext cx="360" cy="156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E5FB3C-53AA-E1E1-BF7E-B33F07644D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03629" y="3609236"/>
                  <a:ext cx="12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913CCD2-4341-438A-CE73-F63D7F42CDB7}"/>
                    </a:ext>
                  </a:extLst>
                </p14:cNvPr>
                <p14:cNvContentPartPr/>
                <p14:nvPr/>
              </p14:nvContentPartPr>
              <p14:xfrm>
                <a:off x="5020469" y="3584036"/>
                <a:ext cx="21240" cy="175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913CCD2-4341-438A-CE73-F63D7F42CDB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14349" y="3577916"/>
                  <a:ext cx="3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B907276-A9ED-30AA-1153-DF8AAE392061}"/>
                    </a:ext>
                  </a:extLst>
                </p14:cNvPr>
                <p14:cNvContentPartPr/>
                <p14:nvPr/>
              </p14:nvContentPartPr>
              <p14:xfrm>
                <a:off x="5200109" y="3564956"/>
                <a:ext cx="159120" cy="179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B907276-A9ED-30AA-1153-DF8AAE39206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93989" y="3558836"/>
                  <a:ext cx="171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F2BAD76-A01C-9AD7-1122-B76017AC35E5}"/>
                    </a:ext>
                  </a:extLst>
                </p14:cNvPr>
                <p14:cNvContentPartPr/>
                <p14:nvPr/>
              </p14:nvContentPartPr>
              <p14:xfrm>
                <a:off x="5203709" y="3622916"/>
                <a:ext cx="160920" cy="189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F2BAD76-A01C-9AD7-1122-B76017AC35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97589" y="3616796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2408E85-BE30-D403-2F45-C8043D45B1B6}"/>
                    </a:ext>
                  </a:extLst>
                </p14:cNvPr>
                <p14:cNvContentPartPr/>
                <p14:nvPr/>
              </p14:nvContentPartPr>
              <p14:xfrm>
                <a:off x="506789" y="3537236"/>
                <a:ext cx="47160" cy="348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2408E85-BE30-D403-2F45-C8043D45B1B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0669" y="3531116"/>
                  <a:ext cx="59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BDE888-F72E-08EA-4AFE-828F811F2AC1}"/>
                    </a:ext>
                  </a:extLst>
                </p14:cNvPr>
                <p14:cNvContentPartPr/>
                <p14:nvPr/>
              </p14:nvContentPartPr>
              <p14:xfrm>
                <a:off x="551069" y="3415916"/>
                <a:ext cx="4989600" cy="450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BDE888-F72E-08EA-4AFE-828F811F2AC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949" y="3409796"/>
                  <a:ext cx="5001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CAA36EB-E486-C9AC-E797-300EBAF2C06C}"/>
                    </a:ext>
                  </a:extLst>
                </p14:cNvPr>
                <p14:cNvContentPartPr/>
                <p14:nvPr/>
              </p14:nvContentPartPr>
              <p14:xfrm>
                <a:off x="422189" y="3988676"/>
                <a:ext cx="5191920" cy="104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CAA36EB-E486-C9AC-E797-300EBAF2C0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6069" y="3982556"/>
                  <a:ext cx="5204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321488-D1E8-83AC-85E8-3C880EDB9AA7}"/>
                    </a:ext>
                  </a:extLst>
                </p14:cNvPr>
                <p14:cNvContentPartPr/>
                <p14:nvPr/>
              </p14:nvContentPartPr>
              <p14:xfrm>
                <a:off x="4870709" y="3492956"/>
                <a:ext cx="30960" cy="388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321488-D1E8-83AC-85E8-3C880EDB9AA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64589" y="3486836"/>
                  <a:ext cx="43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4F0AC2E-DA8E-64A4-7925-01AD87604FEF}"/>
                    </a:ext>
                  </a:extLst>
                </p14:cNvPr>
                <p14:cNvContentPartPr/>
                <p14:nvPr/>
              </p14:nvContentPartPr>
              <p14:xfrm>
                <a:off x="4421069" y="3479276"/>
                <a:ext cx="37800" cy="464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4F0AC2E-DA8E-64A4-7925-01AD87604FE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14949" y="3473156"/>
                  <a:ext cx="50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4DF522-12C6-7A75-6B40-4ED182021B56}"/>
                    </a:ext>
                  </a:extLst>
                </p14:cNvPr>
                <p14:cNvContentPartPr/>
                <p14:nvPr/>
              </p14:nvContentPartPr>
              <p14:xfrm>
                <a:off x="3847229" y="3537236"/>
                <a:ext cx="28440" cy="431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4DF522-12C6-7A75-6B40-4ED182021B5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41109" y="3531116"/>
                  <a:ext cx="40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3EC59A-8C21-40C0-08D0-E63F72E71F4F}"/>
                    </a:ext>
                  </a:extLst>
                </p14:cNvPr>
                <p14:cNvContentPartPr/>
                <p14:nvPr/>
              </p14:nvContentPartPr>
              <p14:xfrm>
                <a:off x="3226589" y="3600236"/>
                <a:ext cx="2880" cy="358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3EC59A-8C21-40C0-08D0-E63F72E71F4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20469" y="3594116"/>
                  <a:ext cx="15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0BABA41-35D3-856A-74F1-1CB1EC6C0788}"/>
                    </a:ext>
                  </a:extLst>
                </p14:cNvPr>
                <p14:cNvContentPartPr/>
                <p14:nvPr/>
              </p14:nvContentPartPr>
              <p14:xfrm>
                <a:off x="2615309" y="3577196"/>
                <a:ext cx="27720" cy="410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0BABA41-35D3-856A-74F1-1CB1EC6C078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09189" y="3571076"/>
                  <a:ext cx="39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F901E9-217D-6B33-00C9-2AD550665DA9}"/>
                    </a:ext>
                  </a:extLst>
                </p14:cNvPr>
                <p14:cNvContentPartPr/>
                <p14:nvPr/>
              </p14:nvContentPartPr>
              <p14:xfrm>
                <a:off x="1903589" y="3554876"/>
                <a:ext cx="26640" cy="379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F901E9-217D-6B33-00C9-2AD550665DA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97469" y="3548756"/>
                  <a:ext cx="388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FA1A126-7317-8B0A-88EA-9D2345B2C950}"/>
                    </a:ext>
                  </a:extLst>
                </p14:cNvPr>
                <p14:cNvContentPartPr/>
                <p14:nvPr/>
              </p14:nvContentPartPr>
              <p14:xfrm>
                <a:off x="1201589" y="3509156"/>
                <a:ext cx="30240" cy="406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FA1A126-7317-8B0A-88EA-9D2345B2C95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5469" y="3503036"/>
                  <a:ext cx="42480" cy="4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B9B16D8-5117-471A-5E19-D1A1738277F4}"/>
              </a:ext>
            </a:extLst>
          </p:cNvPr>
          <p:cNvGrpSpPr/>
          <p:nvPr/>
        </p:nvGrpSpPr>
        <p:grpSpPr>
          <a:xfrm>
            <a:off x="8045777" y="3610316"/>
            <a:ext cx="215280" cy="249120"/>
            <a:chOff x="8045777" y="3610316"/>
            <a:chExt cx="2152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D87625-F16E-1DEF-02CA-F29F37ED5BDA}"/>
                    </a:ext>
                  </a:extLst>
                </p14:cNvPr>
                <p14:cNvContentPartPr/>
                <p14:nvPr/>
              </p14:nvContentPartPr>
              <p14:xfrm>
                <a:off x="8045777" y="3610316"/>
                <a:ext cx="113400" cy="241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D87625-F16E-1DEF-02CA-F29F37ED5BD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39657" y="3604196"/>
                  <a:ext cx="125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89BDA4-A0E2-3C38-B865-90D039270D43}"/>
                    </a:ext>
                  </a:extLst>
                </p14:cNvPr>
                <p14:cNvContentPartPr/>
                <p14:nvPr/>
              </p14:nvContentPartPr>
              <p14:xfrm>
                <a:off x="8260697" y="3638036"/>
                <a:ext cx="360" cy="221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89BDA4-A0E2-3C38-B865-90D039270D4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54577" y="3631916"/>
                  <a:ext cx="126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EF114CC-D6A1-0609-8DC9-3F6A7F2C8CD4}"/>
              </a:ext>
            </a:extLst>
          </p:cNvPr>
          <p:cNvGrpSpPr/>
          <p:nvPr/>
        </p:nvGrpSpPr>
        <p:grpSpPr>
          <a:xfrm>
            <a:off x="10541657" y="3549836"/>
            <a:ext cx="241920" cy="295560"/>
            <a:chOff x="10541657" y="3549836"/>
            <a:chExt cx="2419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E2EBC4C-D8E0-7596-FB8A-F8FDDDEF9156}"/>
                    </a:ext>
                  </a:extLst>
                </p14:cNvPr>
                <p14:cNvContentPartPr/>
                <p14:nvPr/>
              </p14:nvContentPartPr>
              <p14:xfrm>
                <a:off x="10541657" y="3592676"/>
                <a:ext cx="28800" cy="186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E2EBC4C-D8E0-7596-FB8A-F8FDDDEF915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35537" y="3586556"/>
                  <a:ext cx="4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31126E-E11F-788E-6EEC-7EBFD40CE5DD}"/>
                    </a:ext>
                  </a:extLst>
                </p14:cNvPr>
                <p14:cNvContentPartPr/>
                <p14:nvPr/>
              </p14:nvContentPartPr>
              <p14:xfrm>
                <a:off x="10629137" y="3549836"/>
                <a:ext cx="154440" cy="295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31126E-E11F-788E-6EEC-7EBFD40CE5D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23017" y="3543716"/>
                  <a:ext cx="166680" cy="30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544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C1564D8-98B2-BC4C-059C-A7402EDB665E}"/>
              </a:ext>
            </a:extLst>
          </p:cNvPr>
          <p:cNvGrpSpPr/>
          <p:nvPr/>
        </p:nvGrpSpPr>
        <p:grpSpPr>
          <a:xfrm>
            <a:off x="263657" y="265196"/>
            <a:ext cx="1776960" cy="353880"/>
            <a:chOff x="263657" y="265196"/>
            <a:chExt cx="177696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CBDCEF-BBF8-539F-C2F9-19AAFFBE6EF2}"/>
                    </a:ext>
                  </a:extLst>
                </p14:cNvPr>
                <p14:cNvContentPartPr/>
                <p14:nvPr/>
              </p14:nvContentPartPr>
              <p14:xfrm>
                <a:off x="342497" y="359156"/>
                <a:ext cx="110520" cy="154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CBDCEF-BBF8-539F-C2F9-19AAFFBE6E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377" y="353036"/>
                  <a:ext cx="122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4A2C6F-403B-C142-D31B-FA9C56182837}"/>
                    </a:ext>
                  </a:extLst>
                </p14:cNvPr>
                <p14:cNvContentPartPr/>
                <p14:nvPr/>
              </p14:nvContentPartPr>
              <p14:xfrm>
                <a:off x="263657" y="288236"/>
                <a:ext cx="264960" cy="330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4A2C6F-403B-C142-D31B-FA9C561828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537" y="282116"/>
                  <a:ext cx="277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317BB-E35A-8CC2-248E-2E390387C8B0}"/>
                    </a:ext>
                  </a:extLst>
                </p14:cNvPr>
                <p14:cNvContentPartPr/>
                <p14:nvPr/>
              </p14:nvContentPartPr>
              <p14:xfrm>
                <a:off x="596297" y="265196"/>
                <a:ext cx="116640" cy="29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317BB-E35A-8CC2-248E-2E390387C8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0177" y="259076"/>
                  <a:ext cx="128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33A9C0-F825-5B63-E3D8-3E7DDA5862D9}"/>
                    </a:ext>
                  </a:extLst>
                </p14:cNvPr>
                <p14:cNvContentPartPr/>
                <p14:nvPr/>
              </p14:nvContentPartPr>
              <p14:xfrm>
                <a:off x="739937" y="443756"/>
                <a:ext cx="96480" cy="11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33A9C0-F825-5B63-E3D8-3E7DDA5862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3817" y="437636"/>
                  <a:ext cx="108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C9CEDB-CDC4-F17F-42B3-14EA6A0BA4FC}"/>
                    </a:ext>
                  </a:extLst>
                </p14:cNvPr>
                <p14:cNvContentPartPr/>
                <p14:nvPr/>
              </p14:nvContentPartPr>
              <p14:xfrm>
                <a:off x="893657" y="417116"/>
                <a:ext cx="13320" cy="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C9CEDB-CDC4-F17F-42B3-14EA6A0BA4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537" y="410996"/>
                  <a:ext cx="25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B81A4A-B29E-99A6-FE94-7D343C3ECF0E}"/>
                    </a:ext>
                  </a:extLst>
                </p14:cNvPr>
                <p14:cNvContentPartPr/>
                <p14:nvPr/>
              </p14:nvContentPartPr>
              <p14:xfrm>
                <a:off x="906617" y="422156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B81A4A-B29E-99A6-FE94-7D343C3ECF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0497" y="4160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7F8311-3D9F-446C-4E8B-F0D66914287E}"/>
                    </a:ext>
                  </a:extLst>
                </p14:cNvPr>
                <p14:cNvContentPartPr/>
                <p14:nvPr/>
              </p14:nvContentPartPr>
              <p14:xfrm>
                <a:off x="889697" y="409556"/>
                <a:ext cx="142200" cy="13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7F8311-3D9F-446C-4E8B-F0D6691428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3577" y="403436"/>
                  <a:ext cx="154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67F62E-4AE4-3488-4779-57633D08CD59}"/>
                    </a:ext>
                  </a:extLst>
                </p14:cNvPr>
                <p14:cNvContentPartPr/>
                <p14:nvPr/>
              </p14:nvContentPartPr>
              <p14:xfrm>
                <a:off x="1009217" y="376796"/>
                <a:ext cx="179640" cy="2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67F62E-4AE4-3488-4779-57633D08CD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3097" y="370676"/>
                  <a:ext cx="191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F6BBB2-7371-DF4E-44EC-8A1B652F787C}"/>
                    </a:ext>
                  </a:extLst>
                </p14:cNvPr>
                <p14:cNvContentPartPr/>
                <p14:nvPr/>
              </p14:nvContentPartPr>
              <p14:xfrm>
                <a:off x="1095257" y="366716"/>
                <a:ext cx="15480" cy="16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F6BBB2-7371-DF4E-44EC-8A1B652F78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9137" y="360596"/>
                  <a:ext cx="27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6A59BB-E181-5261-B452-CF840A91EC86}"/>
                    </a:ext>
                  </a:extLst>
                </p14:cNvPr>
                <p14:cNvContentPartPr/>
                <p14:nvPr/>
              </p14:nvContentPartPr>
              <p14:xfrm>
                <a:off x="1138457" y="359156"/>
                <a:ext cx="110520" cy="18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6A59BB-E181-5261-B452-CF840A91EC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2337" y="353036"/>
                  <a:ext cx="122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C80B5D-CF80-C677-EE09-5E93B1A2140D}"/>
                    </a:ext>
                  </a:extLst>
                </p14:cNvPr>
                <p14:cNvContentPartPr/>
                <p14:nvPr/>
              </p14:nvContentPartPr>
              <p14:xfrm>
                <a:off x="1196057" y="424676"/>
                <a:ext cx="2160" cy="123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C80B5D-CF80-C677-EE09-5E93B1A214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9937" y="418556"/>
                  <a:ext cx="1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905E1D-70B8-6963-8844-AFA195A905B1}"/>
                    </a:ext>
                  </a:extLst>
                </p14:cNvPr>
                <p14:cNvContentPartPr/>
                <p14:nvPr/>
              </p14:nvContentPartPr>
              <p14:xfrm>
                <a:off x="1299017" y="398756"/>
                <a:ext cx="123840" cy="157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905E1D-70B8-6963-8844-AFA195A905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92897" y="392636"/>
                  <a:ext cx="136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518241-15FB-1E62-5EAB-EE0CC00CE5B3}"/>
                    </a:ext>
                  </a:extLst>
                </p14:cNvPr>
                <p14:cNvContentPartPr/>
                <p14:nvPr/>
              </p14:nvContentPartPr>
              <p14:xfrm>
                <a:off x="1474697" y="404516"/>
                <a:ext cx="147960" cy="149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518241-15FB-1E62-5EAB-EE0CC00CE5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68577" y="398396"/>
                  <a:ext cx="160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575F65-6E86-8E31-6359-D43C98F61D6B}"/>
                    </a:ext>
                  </a:extLst>
                </p14:cNvPr>
                <p14:cNvContentPartPr/>
                <p14:nvPr/>
              </p14:nvContentPartPr>
              <p14:xfrm>
                <a:off x="1611137" y="409196"/>
                <a:ext cx="232200" cy="12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575F65-6E86-8E31-6359-D43C98F61D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5017" y="403076"/>
                  <a:ext cx="244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166B08-57D2-FE64-FB18-93A58A0FBCE9}"/>
                    </a:ext>
                  </a:extLst>
                </p14:cNvPr>
                <p14:cNvContentPartPr/>
                <p14:nvPr/>
              </p14:nvContentPartPr>
              <p14:xfrm>
                <a:off x="1831457" y="409556"/>
                <a:ext cx="209160" cy="10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166B08-57D2-FE64-FB18-93A58A0FBC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25337" y="403436"/>
                  <a:ext cx="22140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BEA1-BCDB-9DD6-E6C3-ABD619C483C9}"/>
              </a:ext>
            </a:extLst>
          </p:cNvPr>
          <p:cNvGrpSpPr/>
          <p:nvPr/>
        </p:nvGrpSpPr>
        <p:grpSpPr>
          <a:xfrm>
            <a:off x="1475346" y="980247"/>
            <a:ext cx="557063" cy="393120"/>
            <a:chOff x="7656318" y="643916"/>
            <a:chExt cx="557063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1CD4BF-F881-E4CE-7D90-DD0A9359C0B2}"/>
                    </a:ext>
                  </a:extLst>
                </p14:cNvPr>
                <p14:cNvContentPartPr/>
                <p14:nvPr/>
              </p14:nvContentPartPr>
              <p14:xfrm>
                <a:off x="7855167" y="664230"/>
                <a:ext cx="191410" cy="90984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1CD4BF-F881-E4CE-7D90-DD0A9359C0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9051" y="658116"/>
                  <a:ext cx="203643" cy="1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597E82-5240-69F2-9C23-99C9C512B7C9}"/>
                    </a:ext>
                  </a:extLst>
                </p14:cNvPr>
                <p14:cNvContentPartPr/>
                <p14:nvPr/>
              </p14:nvContentPartPr>
              <p14:xfrm>
                <a:off x="7957595" y="698277"/>
                <a:ext cx="7725" cy="126462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597E82-5240-69F2-9C23-99C9C512B7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1626" y="692169"/>
                  <a:ext cx="19664" cy="138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1DB040-09BC-49BD-445C-FFD297712DA9}"/>
                    </a:ext>
                  </a:extLst>
                </p14:cNvPr>
                <p14:cNvContentPartPr/>
                <p14:nvPr/>
              </p14:nvContentPartPr>
              <p14:xfrm>
                <a:off x="8074902" y="643916"/>
                <a:ext cx="138479" cy="158793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1DB040-09BC-49BD-445C-FFD297712D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68787" y="637809"/>
                  <a:ext cx="150708" cy="171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24570C-E222-04B0-A196-F0C9E0396638}"/>
                    </a:ext>
                  </a:extLst>
                </p14:cNvPr>
                <p14:cNvContentPartPr/>
                <p14:nvPr/>
              </p14:nvContentPartPr>
              <p14:xfrm>
                <a:off x="7656318" y="886540"/>
                <a:ext cx="216874" cy="150496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24570C-E222-04B0-A196-F0C9E03966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50204" y="880434"/>
                  <a:ext cx="229102" cy="1627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45A642A-E25D-F476-2B29-AAFAC7F51FA2}"/>
                  </a:ext>
                </a:extLst>
              </p14:cNvPr>
              <p14:cNvContentPartPr/>
              <p14:nvPr/>
            </p14:nvContentPartPr>
            <p14:xfrm>
              <a:off x="1301389" y="1417428"/>
              <a:ext cx="37481" cy="162798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45A642A-E25D-F476-2B29-AAFAC7F51F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95262" y="1411305"/>
                <a:ext cx="49734" cy="175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918142E-17B7-D3F6-2B6B-E96B872CF668}"/>
                  </a:ext>
                </a:extLst>
              </p14:cNvPr>
              <p14:cNvContentPartPr/>
              <p14:nvPr/>
            </p14:nvContentPartPr>
            <p14:xfrm>
              <a:off x="1319414" y="1368216"/>
              <a:ext cx="114731" cy="291835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918142E-17B7-D3F6-2B6B-E96B872CF6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13300" y="1362099"/>
                <a:ext cx="126959" cy="30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2010026-F337-ED54-A3D7-163D8581AA7B}"/>
                  </a:ext>
                </a:extLst>
              </p14:cNvPr>
              <p14:cNvContentPartPr/>
              <p14:nvPr/>
            </p14:nvContentPartPr>
            <p14:xfrm>
              <a:off x="1328284" y="1511559"/>
              <a:ext cx="142770" cy="4635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2010026-F337-ED54-A3D7-163D8581AA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22170" y="1505451"/>
                <a:ext cx="154997" cy="58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E23981-D5B1-A6B4-F21F-C0CF420EE0FA}"/>
                  </a:ext>
                </a:extLst>
              </p14:cNvPr>
              <p14:cNvContentPartPr/>
              <p14:nvPr/>
            </p14:nvContentPartPr>
            <p14:xfrm>
              <a:off x="2034983" y="1290966"/>
              <a:ext cx="189121" cy="143343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E23981-D5B1-A6B4-F21F-C0CF420EE0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8871" y="1284843"/>
                <a:ext cx="201346" cy="155588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AA27F7-D842-F18B-8C3E-58A47E5DAB42}"/>
              </a:ext>
            </a:extLst>
          </p:cNvPr>
          <p:cNvGrpSpPr/>
          <p:nvPr/>
        </p:nvGrpSpPr>
        <p:grpSpPr>
          <a:xfrm>
            <a:off x="2296205" y="1419145"/>
            <a:ext cx="183684" cy="213440"/>
            <a:chOff x="8477177" y="1082814"/>
            <a:chExt cx="183684" cy="2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F58343-F888-6A2D-5E12-03F912B873B7}"/>
                    </a:ext>
                  </a:extLst>
                </p14:cNvPr>
                <p14:cNvContentPartPr/>
                <p14:nvPr/>
              </p14:nvContentPartPr>
              <p14:xfrm>
                <a:off x="8477177" y="1082814"/>
                <a:ext cx="92415" cy="197132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F58343-F888-6A2D-5E12-03F912B873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71064" y="1076699"/>
                  <a:ext cx="104641" cy="209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124FEA-FF4B-62AB-17F4-EA2B0961A2F7}"/>
                    </a:ext>
                  </a:extLst>
                </p14:cNvPr>
                <p14:cNvContentPartPr/>
                <p14:nvPr/>
              </p14:nvContentPartPr>
              <p14:xfrm>
                <a:off x="8637686" y="1111139"/>
                <a:ext cx="23175" cy="185115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124FEA-FF4B-62AB-17F4-EA2B0961A2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1530" y="1105028"/>
                  <a:ext cx="35487" cy="1973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0424A6-B5C9-A9B7-1414-AE5F56F9BC65}"/>
              </a:ext>
            </a:extLst>
          </p:cNvPr>
          <p:cNvGrpSpPr/>
          <p:nvPr/>
        </p:nvGrpSpPr>
        <p:grpSpPr>
          <a:xfrm>
            <a:off x="643615" y="1732152"/>
            <a:ext cx="993385" cy="505848"/>
            <a:chOff x="6824587" y="1395821"/>
            <a:chExt cx="993385" cy="5058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C4CA-8E14-4244-B438-CB251C95AB52}"/>
                    </a:ext>
                  </a:extLst>
                </p14:cNvPr>
                <p14:cNvContentPartPr/>
                <p14:nvPr/>
              </p14:nvContentPartPr>
              <p14:xfrm>
                <a:off x="7105264" y="1395821"/>
                <a:ext cx="240907" cy="200279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C4CA-8E14-4244-B438-CB251C95AB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9142" y="1389708"/>
                  <a:ext cx="253150" cy="212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670426-1DB7-821C-CD2C-2C3B02DAFCA6}"/>
                    </a:ext>
                  </a:extLst>
                </p14:cNvPr>
                <p14:cNvContentPartPr/>
                <p14:nvPr/>
              </p14:nvContentPartPr>
              <p14:xfrm>
                <a:off x="6824587" y="1717126"/>
                <a:ext cx="19742" cy="127893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670426-1DB7-821C-CD2C-2C3B02DAFC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18485" y="1711019"/>
                  <a:ext cx="31946" cy="14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49E56E-555C-0591-F1FC-F19BBCF2C971}"/>
                    </a:ext>
                  </a:extLst>
                </p14:cNvPr>
                <p14:cNvContentPartPr/>
                <p14:nvPr/>
              </p14:nvContentPartPr>
              <p14:xfrm>
                <a:off x="6851482" y="1710546"/>
                <a:ext cx="70098" cy="103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49E56E-555C-0591-F1FC-F19BBCF2C9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45371" y="1704508"/>
                  <a:ext cx="82320" cy="22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842703-49CE-9A0A-86B2-7848B6DD690A}"/>
                    </a:ext>
                  </a:extLst>
                </p14:cNvPr>
                <p14:cNvContentPartPr/>
                <p14:nvPr/>
              </p14:nvContentPartPr>
              <p14:xfrm>
                <a:off x="6869221" y="1728571"/>
                <a:ext cx="110440" cy="173098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842703-49CE-9A0A-86B2-7848B6DD69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3105" y="1722453"/>
                  <a:ext cx="122671" cy="185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056852D-C471-FD24-929E-74DC1596FD74}"/>
                    </a:ext>
                  </a:extLst>
                </p14:cNvPr>
                <p14:cNvContentPartPr/>
                <p14:nvPr/>
              </p14:nvContentPartPr>
              <p14:xfrm>
                <a:off x="7482361" y="1521997"/>
                <a:ext cx="144201" cy="186832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056852D-C471-FD24-929E-74DC1596FD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6248" y="1515877"/>
                  <a:ext cx="156428" cy="199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E14CEE-2753-C434-DE82-76AC898E964F}"/>
                    </a:ext>
                  </a:extLst>
                </p14:cNvPr>
                <p14:cNvContentPartPr/>
                <p14:nvPr/>
              </p14:nvContentPartPr>
              <p14:xfrm>
                <a:off x="7658035" y="1664482"/>
                <a:ext cx="159937" cy="109009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E14CEE-2753-C434-DE82-76AC898E96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51911" y="1658366"/>
                  <a:ext cx="172184" cy="121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8C1CD2-E1BF-DA18-B785-10880F115CD5}"/>
                    </a:ext>
                  </a:extLst>
                </p14:cNvPr>
                <p14:cNvContentPartPr/>
                <p14:nvPr/>
              </p14:nvContentPartPr>
              <p14:xfrm>
                <a:off x="7776486" y="1684510"/>
                <a:ext cx="6294" cy="180824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8C1CD2-E1BF-DA18-B785-10880F115C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70192" y="1678386"/>
                  <a:ext cx="18882" cy="1930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9FED0E-30B6-515B-E4B2-5B7AB3A834EA}"/>
              </a:ext>
            </a:extLst>
          </p:cNvPr>
          <p:cNvGrpSpPr/>
          <p:nvPr/>
        </p:nvGrpSpPr>
        <p:grpSpPr>
          <a:xfrm>
            <a:off x="263657" y="2341573"/>
            <a:ext cx="389400" cy="391117"/>
            <a:chOff x="6444629" y="2005242"/>
            <a:chExt cx="389400" cy="39111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F3EF88-4D48-06A8-A2C1-8BF5E1913A6B}"/>
                    </a:ext>
                  </a:extLst>
                </p14:cNvPr>
                <p14:cNvContentPartPr/>
                <p14:nvPr/>
              </p14:nvContentPartPr>
              <p14:xfrm>
                <a:off x="6686681" y="2005242"/>
                <a:ext cx="147348" cy="142484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F3EF88-4D48-06A8-A2C1-8BF5E1913A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80557" y="1999125"/>
                  <a:ext cx="159597" cy="154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6BB754-A756-A9AC-F639-4A5700907084}"/>
                    </a:ext>
                  </a:extLst>
                </p14:cNvPr>
                <p14:cNvContentPartPr/>
                <p14:nvPr/>
              </p14:nvContentPartPr>
              <p14:xfrm>
                <a:off x="6444629" y="2255877"/>
                <a:ext cx="7725" cy="11559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6BB754-A756-A9AC-F639-4A57009070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38660" y="2249755"/>
                  <a:ext cx="19664" cy="127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B2FF3C-D8F3-5046-B050-4B6B7B5E5666}"/>
                    </a:ext>
                  </a:extLst>
                </p14:cNvPr>
                <p14:cNvContentPartPr/>
                <p14:nvPr/>
              </p14:nvContentPartPr>
              <p14:xfrm>
                <a:off x="6515871" y="2227838"/>
                <a:ext cx="153357" cy="119595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B2FF3C-D8F3-5046-B050-4B6B7B5E56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09751" y="2221714"/>
                  <a:ext cx="165597" cy="131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91ED99-2383-440C-6DD5-8ADC785B2281}"/>
                    </a:ext>
                  </a:extLst>
                </p14:cNvPr>
                <p14:cNvContentPartPr/>
                <p14:nvPr/>
              </p14:nvContentPartPr>
              <p14:xfrm>
                <a:off x="6585683" y="2259883"/>
                <a:ext cx="31472" cy="136476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91ED99-2383-440C-6DD5-8ADC785B22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79603" y="2253777"/>
                  <a:ext cx="43632" cy="1486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50A988E-AA1C-B32E-2601-1AE845F0E57C}"/>
                  </a:ext>
                </a:extLst>
              </p14:cNvPr>
              <p14:cNvContentPartPr/>
              <p14:nvPr/>
            </p14:nvContentPartPr>
            <p14:xfrm>
              <a:off x="2311369" y="1768203"/>
              <a:ext cx="111584" cy="178821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50A988E-AA1C-B32E-2601-1AE845F0E57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05250" y="1762086"/>
                <a:ext cx="123822" cy="191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6257E5C-D880-E093-4E6D-4B1C51D4BF45}"/>
              </a:ext>
            </a:extLst>
          </p:cNvPr>
          <p:cNvGrpSpPr/>
          <p:nvPr/>
        </p:nvGrpSpPr>
        <p:grpSpPr>
          <a:xfrm>
            <a:off x="2194635" y="2036863"/>
            <a:ext cx="139051" cy="108723"/>
            <a:chOff x="8375607" y="1700532"/>
            <a:chExt cx="139051" cy="10872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7EBB54-6014-7F93-35DF-AD1F74EFA1EE}"/>
                    </a:ext>
                  </a:extLst>
                </p14:cNvPr>
                <p14:cNvContentPartPr/>
                <p14:nvPr/>
              </p14:nvContentPartPr>
              <p14:xfrm>
                <a:off x="8375607" y="1708257"/>
                <a:ext cx="8583" cy="100998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7EBB54-6014-7F93-35DF-AD1F74EFA1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69527" y="1702125"/>
                  <a:ext cx="20742" cy="113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410AAC-9264-5093-76D0-C89DC4CA2CB2}"/>
                    </a:ext>
                  </a:extLst>
                </p14:cNvPr>
                <p14:cNvContentPartPr/>
                <p14:nvPr/>
              </p14:nvContentPartPr>
              <p14:xfrm>
                <a:off x="8505502" y="1700532"/>
                <a:ext cx="9156" cy="104145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410AAC-9264-5093-76D0-C89DC4CA2C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99515" y="1694427"/>
                  <a:ext cx="21129" cy="1163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D72C548-3568-8363-6282-00D0616D02F4}"/>
                  </a:ext>
                </a:extLst>
              </p14:cNvPr>
              <p14:cNvContentPartPr/>
              <p14:nvPr/>
            </p14:nvContentPartPr>
            <p14:xfrm>
              <a:off x="2596337" y="1724141"/>
              <a:ext cx="226029" cy="190837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D72C548-3568-8363-6282-00D0616D02F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90218" y="1718020"/>
                <a:ext cx="238266" cy="203079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416F3-68C5-2019-F821-14CC676EC3EC}"/>
              </a:ext>
            </a:extLst>
          </p:cNvPr>
          <p:cNvGrpSpPr/>
          <p:nvPr/>
        </p:nvGrpSpPr>
        <p:grpSpPr>
          <a:xfrm>
            <a:off x="2869576" y="2012829"/>
            <a:ext cx="211151" cy="170810"/>
            <a:chOff x="9050548" y="1676498"/>
            <a:chExt cx="211151" cy="1708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0E4503-9FAB-3984-1353-E04376B0328A}"/>
                    </a:ext>
                  </a:extLst>
                </p14:cNvPr>
                <p14:cNvContentPartPr/>
                <p14:nvPr/>
              </p14:nvContentPartPr>
              <p14:xfrm>
                <a:off x="9050548" y="1728571"/>
                <a:ext cx="18025" cy="86692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0E4503-9FAB-3984-1353-E04376B032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44419" y="1722456"/>
                  <a:ext cx="30282" cy="98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721356-342C-30E7-ED1A-7E8A07EAEF8C}"/>
                    </a:ext>
                  </a:extLst>
                </p14:cNvPr>
                <p14:cNvContentPartPr/>
                <p14:nvPr/>
              </p14:nvContentPartPr>
              <p14:xfrm>
                <a:off x="9150115" y="1676498"/>
                <a:ext cx="111584" cy="17081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721356-342C-30E7-ED1A-7E8A07EAEF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43996" y="1670385"/>
                  <a:ext cx="123822" cy="1830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73C6F1-7618-48B0-5C6E-6087A35D664A}"/>
              </a:ext>
            </a:extLst>
          </p:cNvPr>
          <p:cNvGrpSpPr/>
          <p:nvPr/>
        </p:nvGrpSpPr>
        <p:grpSpPr>
          <a:xfrm>
            <a:off x="97337" y="3568018"/>
            <a:ext cx="5191920" cy="677160"/>
            <a:chOff x="422189" y="3415916"/>
            <a:chExt cx="5191920" cy="6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2540D0-B592-C97D-FD2B-1D4592544A4E}"/>
                    </a:ext>
                  </a:extLst>
                </p14:cNvPr>
                <p14:cNvContentPartPr/>
                <p14:nvPr/>
              </p14:nvContentPartPr>
              <p14:xfrm>
                <a:off x="684629" y="3638036"/>
                <a:ext cx="182880" cy="13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2540D0-B592-C97D-FD2B-1D4592544A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8509" y="3631916"/>
                  <a:ext cx="195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C3A8E9-9553-ABA5-BB77-C37850863CCB}"/>
                    </a:ext>
                  </a:extLst>
                </p14:cNvPr>
                <p14:cNvContentPartPr/>
                <p14:nvPr/>
              </p14:nvContentPartPr>
              <p14:xfrm>
                <a:off x="813149" y="3665756"/>
                <a:ext cx="360" cy="232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C3A8E9-9553-ABA5-BB77-C37850863C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7029" y="3659636"/>
                  <a:ext cx="1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F1F87C-4964-C811-3D85-5388BAC9C4AA}"/>
                    </a:ext>
                  </a:extLst>
                </p14:cNvPr>
                <p14:cNvContentPartPr/>
                <p14:nvPr/>
              </p14:nvContentPartPr>
              <p14:xfrm>
                <a:off x="918269" y="3645596"/>
                <a:ext cx="102600" cy="211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F1F87C-4964-C811-3D85-5388BAC9C4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149" y="3639476"/>
                  <a:ext cx="114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107FED-7612-9CFB-CC61-305E0DC709FE}"/>
                    </a:ext>
                  </a:extLst>
                </p14:cNvPr>
                <p14:cNvContentPartPr/>
                <p14:nvPr/>
              </p14:nvContentPartPr>
              <p14:xfrm>
                <a:off x="1437029" y="3716156"/>
                <a:ext cx="9720" cy="166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107FED-7612-9CFB-CC61-305E0DC709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0909" y="3710036"/>
                  <a:ext cx="2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0ADAD6-F31E-7B8A-0C46-899EC669F9CD}"/>
                    </a:ext>
                  </a:extLst>
                </p14:cNvPr>
                <p14:cNvContentPartPr/>
                <p14:nvPr/>
              </p14:nvContentPartPr>
              <p14:xfrm>
                <a:off x="1489589" y="3648116"/>
                <a:ext cx="142560" cy="232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0ADAD6-F31E-7B8A-0C46-899EC669F9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83469" y="3641996"/>
                  <a:ext cx="154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6229C4-6DBF-490A-ACA2-C1CF7F91B649}"/>
                    </a:ext>
                  </a:extLst>
                </p14:cNvPr>
                <p14:cNvContentPartPr/>
                <p14:nvPr/>
              </p14:nvContentPartPr>
              <p14:xfrm>
                <a:off x="1532429" y="3774116"/>
                <a:ext cx="99360" cy="10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6229C4-6DBF-490A-ACA2-C1CF7F91B6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26309" y="3767996"/>
                  <a:ext cx="111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A6C4AD-B905-4CC6-8420-71154C27E796}"/>
                    </a:ext>
                  </a:extLst>
                </p14:cNvPr>
                <p14:cNvContentPartPr/>
                <p14:nvPr/>
              </p14:nvContentPartPr>
              <p14:xfrm>
                <a:off x="2814029" y="3678356"/>
                <a:ext cx="11520" cy="154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A6C4AD-B905-4CC6-8420-71154C27E7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7909" y="3672236"/>
                  <a:ext cx="23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55E664-2FFB-9193-3771-72C959B8D075}"/>
                    </a:ext>
                  </a:extLst>
                </p14:cNvPr>
                <p14:cNvContentPartPr/>
                <p14:nvPr/>
              </p14:nvContentPartPr>
              <p14:xfrm>
                <a:off x="2875949" y="3655676"/>
                <a:ext cx="144360" cy="7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55E664-2FFB-9193-3771-72C959B8D0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69829" y="3649556"/>
                  <a:ext cx="156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071C3A-7558-CCA2-5CE4-C13457D4013E}"/>
                    </a:ext>
                  </a:extLst>
                </p14:cNvPr>
                <p14:cNvContentPartPr/>
                <p14:nvPr/>
              </p14:nvContentPartPr>
              <p14:xfrm>
                <a:off x="2894669" y="3685916"/>
                <a:ext cx="95400" cy="169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071C3A-7558-CCA2-5CE4-C13457D401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88549" y="3679796"/>
                  <a:ext cx="107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069247D-5311-C8C6-5E0B-9D9FFB4EED1C}"/>
                    </a:ext>
                  </a:extLst>
                </p14:cNvPr>
                <p14:cNvContentPartPr/>
                <p14:nvPr/>
              </p14:nvContentPartPr>
              <p14:xfrm>
                <a:off x="3521069" y="3580076"/>
                <a:ext cx="171360" cy="13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069247D-5311-C8C6-5E0B-9D9FFB4EED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14949" y="3573956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3B4B90-E040-E01A-087C-2B73C782DFF1}"/>
                    </a:ext>
                  </a:extLst>
                </p14:cNvPr>
                <p14:cNvContentPartPr/>
                <p14:nvPr/>
              </p14:nvContentPartPr>
              <p14:xfrm>
                <a:off x="3552029" y="3617876"/>
                <a:ext cx="102960" cy="184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3B4B90-E040-E01A-087C-2B73C782DF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45909" y="3611756"/>
                  <a:ext cx="11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B278CD-F1C3-3E68-D858-A2B3FF1C7749}"/>
                    </a:ext>
                  </a:extLst>
                </p14:cNvPr>
                <p14:cNvContentPartPr/>
                <p14:nvPr/>
              </p14:nvContentPartPr>
              <p14:xfrm>
                <a:off x="4047389" y="3619316"/>
                <a:ext cx="11520" cy="137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B278CD-F1C3-3E68-D858-A2B3FF1C77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1269" y="3613196"/>
                  <a:ext cx="2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67E9DF-900B-AB0F-0909-193E008CE9B1}"/>
                    </a:ext>
                  </a:extLst>
                </p14:cNvPr>
                <p14:cNvContentPartPr/>
                <p14:nvPr/>
              </p14:nvContentPartPr>
              <p14:xfrm>
                <a:off x="4209749" y="3615356"/>
                <a:ext cx="360" cy="15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67E9DF-900B-AB0F-0909-193E008CE9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3629" y="3609236"/>
                  <a:ext cx="12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53F8D1-5BE6-0065-B656-7661DCE79AD1}"/>
                    </a:ext>
                  </a:extLst>
                </p14:cNvPr>
                <p14:cNvContentPartPr/>
                <p14:nvPr/>
              </p14:nvContentPartPr>
              <p14:xfrm>
                <a:off x="5020469" y="3584036"/>
                <a:ext cx="21240" cy="175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53F8D1-5BE6-0065-B656-7661DCE79A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14349" y="3577916"/>
                  <a:ext cx="3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69F5EF-0D6D-AA90-EF45-5C2E968C1C8C}"/>
                    </a:ext>
                  </a:extLst>
                </p14:cNvPr>
                <p14:cNvContentPartPr/>
                <p14:nvPr/>
              </p14:nvContentPartPr>
              <p14:xfrm>
                <a:off x="5200109" y="3564956"/>
                <a:ext cx="159120" cy="179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69F5EF-0D6D-AA90-EF45-5C2E968C1C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93989" y="3558836"/>
                  <a:ext cx="171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F058D9-C933-562E-AF7F-84933D3C5D21}"/>
                    </a:ext>
                  </a:extLst>
                </p14:cNvPr>
                <p14:cNvContentPartPr/>
                <p14:nvPr/>
              </p14:nvContentPartPr>
              <p14:xfrm>
                <a:off x="5203709" y="3622916"/>
                <a:ext cx="160920" cy="189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F058D9-C933-562E-AF7F-84933D3C5D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97589" y="3616796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A00714-802C-9F0E-2472-C032E52603F4}"/>
                    </a:ext>
                  </a:extLst>
                </p14:cNvPr>
                <p14:cNvContentPartPr/>
                <p14:nvPr/>
              </p14:nvContentPartPr>
              <p14:xfrm>
                <a:off x="506789" y="3537236"/>
                <a:ext cx="47160" cy="348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A00714-802C-9F0E-2472-C032E52603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0669" y="3531116"/>
                  <a:ext cx="59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577A79-086C-48CD-8843-CFA087DBDD7E}"/>
                    </a:ext>
                  </a:extLst>
                </p14:cNvPr>
                <p14:cNvContentPartPr/>
                <p14:nvPr/>
              </p14:nvContentPartPr>
              <p14:xfrm>
                <a:off x="551069" y="3415916"/>
                <a:ext cx="4989600" cy="450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577A79-086C-48CD-8843-CFA087DBDD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4949" y="3409796"/>
                  <a:ext cx="5001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89D00E-87F0-8578-1411-C34AC4A26E1F}"/>
                    </a:ext>
                  </a:extLst>
                </p14:cNvPr>
                <p14:cNvContentPartPr/>
                <p14:nvPr/>
              </p14:nvContentPartPr>
              <p14:xfrm>
                <a:off x="422189" y="3988676"/>
                <a:ext cx="5191920" cy="104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89D00E-87F0-8578-1411-C34AC4A26E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6069" y="3982556"/>
                  <a:ext cx="5204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337F4B1-9218-CA99-35CF-BEF79957E27E}"/>
                    </a:ext>
                  </a:extLst>
                </p14:cNvPr>
                <p14:cNvContentPartPr/>
                <p14:nvPr/>
              </p14:nvContentPartPr>
              <p14:xfrm>
                <a:off x="4870709" y="3492956"/>
                <a:ext cx="30960" cy="388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337F4B1-9218-CA99-35CF-BEF79957E2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64589" y="3486836"/>
                  <a:ext cx="43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154694-FF98-B44A-9495-59FB3E67679A}"/>
                    </a:ext>
                  </a:extLst>
                </p14:cNvPr>
                <p14:cNvContentPartPr/>
                <p14:nvPr/>
              </p14:nvContentPartPr>
              <p14:xfrm>
                <a:off x="4421069" y="3479276"/>
                <a:ext cx="37800" cy="464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154694-FF98-B44A-9495-59FB3E6767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4949" y="3473156"/>
                  <a:ext cx="50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A9A317-DDA2-ED9A-F4DB-6F330B1BA03D}"/>
                    </a:ext>
                  </a:extLst>
                </p14:cNvPr>
                <p14:cNvContentPartPr/>
                <p14:nvPr/>
              </p14:nvContentPartPr>
              <p14:xfrm>
                <a:off x="3847229" y="3537236"/>
                <a:ext cx="28440" cy="431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8A9A317-DDA2-ED9A-F4DB-6F330B1BA0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41109" y="3531116"/>
                  <a:ext cx="40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FCEBB4-568A-752B-6258-5071D0E3C0AC}"/>
                    </a:ext>
                  </a:extLst>
                </p14:cNvPr>
                <p14:cNvContentPartPr/>
                <p14:nvPr/>
              </p14:nvContentPartPr>
              <p14:xfrm>
                <a:off x="3226589" y="3600236"/>
                <a:ext cx="2880" cy="358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FCEBB4-568A-752B-6258-5071D0E3C0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0469" y="3594116"/>
                  <a:ext cx="15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B5B2A7-BB31-A720-E1C0-CFB5B20671A4}"/>
                    </a:ext>
                  </a:extLst>
                </p14:cNvPr>
                <p14:cNvContentPartPr/>
                <p14:nvPr/>
              </p14:nvContentPartPr>
              <p14:xfrm>
                <a:off x="2615309" y="3577196"/>
                <a:ext cx="27720" cy="410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B5B2A7-BB31-A720-E1C0-CFB5B20671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09189" y="3571076"/>
                  <a:ext cx="39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A02C7DF-F666-31B0-5F31-5812944215F9}"/>
                    </a:ext>
                  </a:extLst>
                </p14:cNvPr>
                <p14:cNvContentPartPr/>
                <p14:nvPr/>
              </p14:nvContentPartPr>
              <p14:xfrm>
                <a:off x="1903589" y="3554876"/>
                <a:ext cx="26640" cy="379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A02C7DF-F666-31B0-5F31-5812944215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97469" y="3548756"/>
                  <a:ext cx="388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E14D50-ED40-7460-1C2D-8FED2760A887}"/>
                    </a:ext>
                  </a:extLst>
                </p14:cNvPr>
                <p14:cNvContentPartPr/>
                <p14:nvPr/>
              </p14:nvContentPartPr>
              <p14:xfrm>
                <a:off x="1201589" y="3509156"/>
                <a:ext cx="30240" cy="40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E14D50-ED40-7460-1C2D-8FED2760A8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5469" y="3503036"/>
                  <a:ext cx="42480" cy="4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86880C3-76D9-BEE5-BE81-50FE35A5F20A}"/>
              </a:ext>
            </a:extLst>
          </p:cNvPr>
          <p:cNvGrpSpPr/>
          <p:nvPr/>
        </p:nvGrpSpPr>
        <p:grpSpPr>
          <a:xfrm>
            <a:off x="1717925" y="3841246"/>
            <a:ext cx="215280" cy="249120"/>
            <a:chOff x="8045777" y="3610316"/>
            <a:chExt cx="2152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B3257E-DC5B-1DA5-3ED1-5085F7EE19FC}"/>
                    </a:ext>
                  </a:extLst>
                </p14:cNvPr>
                <p14:cNvContentPartPr/>
                <p14:nvPr/>
              </p14:nvContentPartPr>
              <p14:xfrm>
                <a:off x="8045777" y="3610316"/>
                <a:ext cx="113400" cy="241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B3257E-DC5B-1DA5-3ED1-5085F7EE19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39657" y="3604196"/>
                  <a:ext cx="125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50EB24-9C6C-71DF-41B9-352F30D0386B}"/>
                    </a:ext>
                  </a:extLst>
                </p14:cNvPr>
                <p14:cNvContentPartPr/>
                <p14:nvPr/>
              </p14:nvContentPartPr>
              <p14:xfrm>
                <a:off x="8260697" y="3638036"/>
                <a:ext cx="360" cy="221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50EB24-9C6C-71DF-41B9-352F30D038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54577" y="3631916"/>
                  <a:ext cx="126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AA57F4-F2EA-3F46-9837-6B4C866A0AFA}"/>
              </a:ext>
            </a:extLst>
          </p:cNvPr>
          <p:cNvGrpSpPr/>
          <p:nvPr/>
        </p:nvGrpSpPr>
        <p:grpSpPr>
          <a:xfrm>
            <a:off x="4213805" y="3780766"/>
            <a:ext cx="241920" cy="295560"/>
            <a:chOff x="10541657" y="3549836"/>
            <a:chExt cx="2419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FA7B70-89BB-70E7-88E4-1E78791A4BA3}"/>
                    </a:ext>
                  </a:extLst>
                </p14:cNvPr>
                <p14:cNvContentPartPr/>
                <p14:nvPr/>
              </p14:nvContentPartPr>
              <p14:xfrm>
                <a:off x="10541657" y="3592676"/>
                <a:ext cx="28800" cy="186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FA7B70-89BB-70E7-88E4-1E78791A4B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35537" y="3586556"/>
                  <a:ext cx="4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2DCB45-4E3D-FD29-4496-CE44E94AF991}"/>
                    </a:ext>
                  </a:extLst>
                </p14:cNvPr>
                <p14:cNvContentPartPr/>
                <p14:nvPr/>
              </p14:nvContentPartPr>
              <p14:xfrm>
                <a:off x="10629137" y="3549836"/>
                <a:ext cx="154440" cy="295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2DCB45-4E3D-FD29-4496-CE44E94AF9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23017" y="3543716"/>
                  <a:ext cx="16668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3AB263D-A1F0-B7A2-11C2-1BFA60B3113B}"/>
              </a:ext>
            </a:extLst>
          </p:cNvPr>
          <p:cNvGrpSpPr/>
          <p:nvPr/>
        </p:nvGrpSpPr>
        <p:grpSpPr>
          <a:xfrm>
            <a:off x="291737" y="3317636"/>
            <a:ext cx="4914360" cy="935280"/>
            <a:chOff x="291737" y="3317636"/>
            <a:chExt cx="4914360" cy="93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2FB3C7-4EC3-ECB6-6F46-E63A26D62B6A}"/>
                    </a:ext>
                  </a:extLst>
                </p14:cNvPr>
                <p14:cNvContentPartPr/>
                <p14:nvPr/>
              </p14:nvContentPartPr>
              <p14:xfrm>
                <a:off x="291737" y="3669716"/>
                <a:ext cx="475920" cy="583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2FB3C7-4EC3-ECB6-6F46-E63A26D62B6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5617" y="3663596"/>
                  <a:ext cx="48816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4D8A3D-1861-8AE4-6DEE-AB31D9C786C3}"/>
                    </a:ext>
                  </a:extLst>
                </p14:cNvPr>
                <p14:cNvContentPartPr/>
                <p14:nvPr/>
              </p14:nvContentPartPr>
              <p14:xfrm>
                <a:off x="4604177" y="3549476"/>
                <a:ext cx="601920" cy="623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4D8A3D-1861-8AE4-6DEE-AB31D9C786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98057" y="3543356"/>
                  <a:ext cx="6141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707B23-D238-DFDD-357E-4733603BACD2}"/>
                    </a:ext>
                  </a:extLst>
                </p14:cNvPr>
                <p14:cNvContentPartPr/>
                <p14:nvPr/>
              </p14:nvContentPartPr>
              <p14:xfrm>
                <a:off x="586577" y="3464156"/>
                <a:ext cx="189720" cy="164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707B23-D238-DFDD-357E-4733603BAC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0457" y="3458036"/>
                  <a:ext cx="201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A06C890-D87D-B5BA-5AC3-A666D103E8E2}"/>
                    </a:ext>
                  </a:extLst>
                </p14:cNvPr>
                <p14:cNvContentPartPr/>
                <p14:nvPr/>
              </p14:nvContentPartPr>
              <p14:xfrm>
                <a:off x="592337" y="3317636"/>
                <a:ext cx="4176360" cy="386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A06C890-D87D-B5BA-5AC3-A666D103E8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6217" y="3311516"/>
                  <a:ext cx="418860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AC7B801-C6C8-4037-247F-D236C57ACDE0}"/>
              </a:ext>
            </a:extLst>
          </p:cNvPr>
          <p:cNvGrpSpPr/>
          <p:nvPr/>
        </p:nvGrpSpPr>
        <p:grpSpPr>
          <a:xfrm>
            <a:off x="280252" y="1074020"/>
            <a:ext cx="1374201" cy="1417404"/>
            <a:chOff x="280252" y="1074020"/>
            <a:chExt cx="1374201" cy="14174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D343D0-80BE-F62E-D9D1-962359D5756E}"/>
                    </a:ext>
                  </a:extLst>
                </p14:cNvPr>
                <p14:cNvContentPartPr/>
                <p14:nvPr/>
              </p14:nvContentPartPr>
              <p14:xfrm>
                <a:off x="280252" y="1176162"/>
                <a:ext cx="1357607" cy="1315262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D343D0-80BE-F62E-D9D1-962359D575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132" y="1170043"/>
                  <a:ext cx="1369847" cy="1327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FBAB4C-89F8-2233-449B-028A841BFE14}"/>
                    </a:ext>
                  </a:extLst>
                </p14:cNvPr>
                <p14:cNvContentPartPr/>
                <p14:nvPr/>
              </p14:nvContentPartPr>
              <p14:xfrm>
                <a:off x="1485932" y="1074020"/>
                <a:ext cx="168521" cy="200851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FBAB4C-89F8-2233-449B-028A841BFE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79811" y="1067901"/>
                  <a:ext cx="180764" cy="2130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A7DB955-DA84-5057-4B3F-4C6321D1B568}"/>
              </a:ext>
            </a:extLst>
          </p:cNvPr>
          <p:cNvGrpSpPr/>
          <p:nvPr/>
        </p:nvGrpSpPr>
        <p:grpSpPr>
          <a:xfrm>
            <a:off x="4449017" y="3449036"/>
            <a:ext cx="62280" cy="448920"/>
            <a:chOff x="4449017" y="3449036"/>
            <a:chExt cx="6228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3299DB5-5360-63DB-99DC-0E1B7F361ECA}"/>
                    </a:ext>
                  </a:extLst>
                </p14:cNvPr>
                <p14:cNvContentPartPr/>
                <p14:nvPr/>
              </p14:nvContentPartPr>
              <p14:xfrm>
                <a:off x="4449017" y="3449036"/>
                <a:ext cx="37800" cy="184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3299DB5-5360-63DB-99DC-0E1B7F361E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42897" y="3442916"/>
                  <a:ext cx="50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1129A14-F322-27C9-0F80-2DAE84B46199}"/>
                    </a:ext>
                  </a:extLst>
                </p14:cNvPr>
                <p14:cNvContentPartPr/>
                <p14:nvPr/>
              </p14:nvContentPartPr>
              <p14:xfrm>
                <a:off x="4505177" y="3711116"/>
                <a:ext cx="6120" cy="186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1129A14-F322-27C9-0F80-2DAE84B461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99057" y="3704996"/>
                  <a:ext cx="1836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CC46BDF-814C-B6E3-8DE1-A79471D161C9}"/>
                  </a:ext>
                </a:extLst>
              </p14:cNvPr>
              <p14:cNvContentPartPr/>
              <p14:nvPr/>
            </p14:nvContentPartPr>
            <p14:xfrm>
              <a:off x="4550177" y="4034036"/>
              <a:ext cx="21600" cy="186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CC46BDF-814C-B6E3-8DE1-A79471D161C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44057" y="4027916"/>
                <a:ext cx="3384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22E7241-56EB-8CF1-BF81-84B517C4A5A2}"/>
              </a:ext>
            </a:extLst>
          </p:cNvPr>
          <p:cNvGrpSpPr/>
          <p:nvPr/>
        </p:nvGrpSpPr>
        <p:grpSpPr>
          <a:xfrm>
            <a:off x="4385867" y="1041356"/>
            <a:ext cx="310320" cy="209520"/>
            <a:chOff x="4385867" y="1041356"/>
            <a:chExt cx="31032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AF2755-B658-2B1C-642D-CF166013F8C1}"/>
                    </a:ext>
                  </a:extLst>
                </p14:cNvPr>
                <p14:cNvContentPartPr/>
                <p14:nvPr/>
              </p14:nvContentPartPr>
              <p14:xfrm>
                <a:off x="4385867" y="1051436"/>
                <a:ext cx="13680" cy="166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AF2755-B658-2B1C-642D-CF166013F8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79747" y="1045316"/>
                  <a:ext cx="25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3F20B1C-0ED9-AD6A-7D6F-8918E209587F}"/>
                    </a:ext>
                  </a:extLst>
                </p14:cNvPr>
                <p14:cNvContentPartPr/>
                <p14:nvPr/>
              </p14:nvContentPartPr>
              <p14:xfrm>
                <a:off x="4522307" y="1041356"/>
                <a:ext cx="173880" cy="131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3F20B1C-0ED9-AD6A-7D6F-8918E20958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16187" y="1035236"/>
                  <a:ext cx="186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EB3B13F-0A0C-B2DD-7ECC-C8DD307ABAE5}"/>
                    </a:ext>
                  </a:extLst>
                </p14:cNvPr>
                <p14:cNvContentPartPr/>
                <p14:nvPr/>
              </p14:nvContentPartPr>
              <p14:xfrm>
                <a:off x="4623107" y="1076636"/>
                <a:ext cx="26640" cy="174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EB3B13F-0A0C-B2DD-7ECC-C8DD307ABA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16987" y="1070516"/>
                  <a:ext cx="3888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DD83477-75C6-287C-DF0B-88894A962FD0}"/>
                  </a:ext>
                </a:extLst>
              </p14:cNvPr>
              <p14:cNvContentPartPr/>
              <p14:nvPr/>
            </p14:nvContentPartPr>
            <p14:xfrm>
              <a:off x="4184267" y="1381916"/>
              <a:ext cx="244800" cy="161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DD83477-75C6-287C-DF0B-88894A962FD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78147" y="1375796"/>
                <a:ext cx="257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A399B82-F7EE-5FCC-00D2-8BDA6B1BDD12}"/>
                  </a:ext>
                </a:extLst>
              </p14:cNvPr>
              <p14:cNvContentPartPr/>
              <p14:nvPr/>
            </p14:nvContentPartPr>
            <p14:xfrm>
              <a:off x="3968987" y="1651916"/>
              <a:ext cx="157320" cy="547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A399B82-F7EE-5FCC-00D2-8BDA6B1BDD1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62867" y="1645796"/>
                <a:ext cx="1695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CB643B7-F071-0BEC-343E-A440E55BD8CC}"/>
              </a:ext>
            </a:extLst>
          </p:cNvPr>
          <p:cNvGrpSpPr/>
          <p:nvPr/>
        </p:nvGrpSpPr>
        <p:grpSpPr>
          <a:xfrm>
            <a:off x="4660547" y="1397756"/>
            <a:ext cx="594720" cy="349560"/>
            <a:chOff x="4660547" y="1397756"/>
            <a:chExt cx="59472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970538-9F69-153E-9FC4-A4668B10C312}"/>
                    </a:ext>
                  </a:extLst>
                </p14:cNvPr>
                <p14:cNvContentPartPr/>
                <p14:nvPr/>
              </p14:nvContentPartPr>
              <p14:xfrm>
                <a:off x="4660547" y="1397756"/>
                <a:ext cx="235800" cy="143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970538-9F69-153E-9FC4-A4668B10C3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54427" y="1391636"/>
                  <a:ext cx="248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D15DDA-600F-92B2-D567-90C8CC5A00B5}"/>
                    </a:ext>
                  </a:extLst>
                </p14:cNvPr>
                <p14:cNvContentPartPr/>
                <p14:nvPr/>
              </p14:nvContentPartPr>
              <p14:xfrm>
                <a:off x="4979867" y="1487756"/>
                <a:ext cx="115200" cy="207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D15DDA-600F-92B2-D567-90C8CC5A00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73747" y="1481636"/>
                  <a:ext cx="127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288F60-F15C-C1FC-D884-F0137070643C}"/>
                    </a:ext>
                  </a:extLst>
                </p14:cNvPr>
                <p14:cNvContentPartPr/>
                <p14:nvPr/>
              </p14:nvContentPartPr>
              <p14:xfrm>
                <a:off x="5219267" y="1497836"/>
                <a:ext cx="36000" cy="249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288F60-F15C-C1FC-D884-F013707064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13147" y="1491716"/>
                  <a:ext cx="482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AF8E7CB-717B-0F1D-82C0-D88DDD7CC1B6}"/>
                  </a:ext>
                </a:extLst>
              </p14:cNvPr>
              <p14:cNvContentPartPr/>
              <p14:nvPr/>
            </p14:nvContentPartPr>
            <p14:xfrm>
              <a:off x="3821387" y="1621316"/>
              <a:ext cx="32040" cy="1447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AF8E7CB-717B-0F1D-82C0-D88DDD7CC1B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15267" y="1615196"/>
                <a:ext cx="442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721E67E-E00B-0024-ECF8-13707830FF65}"/>
                  </a:ext>
                </a:extLst>
              </p14:cNvPr>
              <p14:cNvContentPartPr/>
              <p14:nvPr/>
            </p14:nvContentPartPr>
            <p14:xfrm>
              <a:off x="3914987" y="1541036"/>
              <a:ext cx="109080" cy="2138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721E67E-E00B-0024-ECF8-13707830FF6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08867" y="1534916"/>
                <a:ext cx="12132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0C04AB-1A8D-5FB2-C79D-806EB8E64F48}"/>
              </a:ext>
            </a:extLst>
          </p:cNvPr>
          <p:cNvGrpSpPr/>
          <p:nvPr/>
        </p:nvGrpSpPr>
        <p:grpSpPr>
          <a:xfrm>
            <a:off x="3525107" y="1855676"/>
            <a:ext cx="345600" cy="565920"/>
            <a:chOff x="3525107" y="1855676"/>
            <a:chExt cx="34560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3BF8D8-C3E0-A515-2CFC-65CB6A6419C5}"/>
                    </a:ext>
                  </a:extLst>
                </p14:cNvPr>
                <p14:cNvContentPartPr/>
                <p14:nvPr/>
              </p14:nvContentPartPr>
              <p14:xfrm>
                <a:off x="3745067" y="1855676"/>
                <a:ext cx="125640" cy="23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3BF8D8-C3E0-A515-2CFC-65CB6A6419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38947" y="1849556"/>
                  <a:ext cx="137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03F880-B872-8C13-BDD7-CF61793C5D86}"/>
                    </a:ext>
                  </a:extLst>
                </p14:cNvPr>
                <p14:cNvContentPartPr/>
                <p14:nvPr/>
              </p14:nvContentPartPr>
              <p14:xfrm>
                <a:off x="3525107" y="2204156"/>
                <a:ext cx="9000" cy="155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03F880-B872-8C13-BDD7-CF61793C5D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18987" y="2198036"/>
                  <a:ext cx="21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EDA0F59-1B7C-7D82-BC23-ACA58917A6E5}"/>
                    </a:ext>
                  </a:extLst>
                </p14:cNvPr>
                <p14:cNvContentPartPr/>
                <p14:nvPr/>
              </p14:nvContentPartPr>
              <p14:xfrm>
                <a:off x="3612227" y="2171396"/>
                <a:ext cx="106920" cy="15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EDA0F59-1B7C-7D82-BC23-ACA58917A6E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06107" y="2165276"/>
                  <a:ext cx="119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368677-867A-C512-C07B-B57586F3EF2C}"/>
                    </a:ext>
                  </a:extLst>
                </p14:cNvPr>
                <p14:cNvContentPartPr/>
                <p14:nvPr/>
              </p14:nvContentPartPr>
              <p14:xfrm>
                <a:off x="3606827" y="2181476"/>
                <a:ext cx="116640" cy="240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368677-867A-C512-C07B-B57586F3EF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00707" y="2175356"/>
                  <a:ext cx="1288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377695A-C64B-CE53-6A41-C9D43D92A0E6}"/>
              </a:ext>
            </a:extLst>
          </p:cNvPr>
          <p:cNvGrpSpPr/>
          <p:nvPr/>
        </p:nvGrpSpPr>
        <p:grpSpPr>
          <a:xfrm>
            <a:off x="4101827" y="1915076"/>
            <a:ext cx="271440" cy="569160"/>
            <a:chOff x="4101827" y="1915076"/>
            <a:chExt cx="27144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684A4E-5410-6F9C-A9AF-229E1F475AFD}"/>
                    </a:ext>
                  </a:extLst>
                </p14:cNvPr>
                <p14:cNvContentPartPr/>
                <p14:nvPr/>
              </p14:nvContentPartPr>
              <p14:xfrm>
                <a:off x="4101827" y="1915076"/>
                <a:ext cx="172440" cy="277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684A4E-5410-6F9C-A9AF-229E1F475A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95707" y="1908956"/>
                  <a:ext cx="184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FD203C-FACF-7E91-DEA7-820901322EA5}"/>
                    </a:ext>
                  </a:extLst>
                </p14:cNvPr>
                <p14:cNvContentPartPr/>
                <p14:nvPr/>
              </p14:nvContentPartPr>
              <p14:xfrm>
                <a:off x="4208387" y="2257076"/>
                <a:ext cx="164880" cy="129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FD203C-FACF-7E91-DEA7-820901322E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02267" y="2250956"/>
                  <a:ext cx="177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C0736E-04B0-9814-F446-513F41467E98}"/>
                    </a:ext>
                  </a:extLst>
                </p14:cNvPr>
                <p14:cNvContentPartPr/>
                <p14:nvPr/>
              </p14:nvContentPartPr>
              <p14:xfrm>
                <a:off x="4292267" y="2299916"/>
                <a:ext cx="15480" cy="184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C0736E-04B0-9814-F446-513F41467E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86147" y="2293796"/>
                  <a:ext cx="2772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78D98C5-0ADF-8B72-E303-023BB2377B77}"/>
                  </a:ext>
                </a:extLst>
              </p14:cNvPr>
              <p14:cNvContentPartPr/>
              <p14:nvPr/>
            </p14:nvContentPartPr>
            <p14:xfrm>
              <a:off x="4908947" y="1853876"/>
              <a:ext cx="190800" cy="2570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78D98C5-0ADF-8B72-E303-023BB2377B7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902827" y="1847756"/>
                <a:ext cx="20304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BDFF0-E438-51F3-0F87-8E80286E01B0}"/>
              </a:ext>
            </a:extLst>
          </p:cNvPr>
          <p:cNvGrpSpPr/>
          <p:nvPr/>
        </p:nvGrpSpPr>
        <p:grpSpPr>
          <a:xfrm>
            <a:off x="4815707" y="2229356"/>
            <a:ext cx="151920" cy="133200"/>
            <a:chOff x="4815707" y="2229356"/>
            <a:chExt cx="15192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D20A73E-0831-2747-AB81-1F97DD1CDABE}"/>
                    </a:ext>
                  </a:extLst>
                </p14:cNvPr>
                <p14:cNvContentPartPr/>
                <p14:nvPr/>
              </p14:nvContentPartPr>
              <p14:xfrm>
                <a:off x="4815707" y="2229356"/>
                <a:ext cx="9720" cy="119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D20A73E-0831-2747-AB81-1F97DD1CDA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09587" y="2223236"/>
                  <a:ext cx="21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265DE7-6E5C-8B1E-BDC3-7C809D3062B6}"/>
                    </a:ext>
                  </a:extLst>
                </p14:cNvPr>
                <p14:cNvContentPartPr/>
                <p14:nvPr/>
              </p14:nvContentPartPr>
              <p14:xfrm>
                <a:off x="4963307" y="2236916"/>
                <a:ext cx="4320" cy="125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265DE7-6E5C-8B1E-BDC3-7C809D3062B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57187" y="2230796"/>
                  <a:ext cx="165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8A1BBC6-CD0F-4AF3-E4E5-F76E6DB14AA2}"/>
              </a:ext>
            </a:extLst>
          </p:cNvPr>
          <p:cNvGrpSpPr/>
          <p:nvPr/>
        </p:nvGrpSpPr>
        <p:grpSpPr>
          <a:xfrm>
            <a:off x="5348147" y="1861076"/>
            <a:ext cx="300960" cy="623160"/>
            <a:chOff x="5348147" y="1861076"/>
            <a:chExt cx="30096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9A577C-762A-D9DF-F7B6-DDA3AE455F3F}"/>
                    </a:ext>
                  </a:extLst>
                </p14:cNvPr>
                <p14:cNvContentPartPr/>
                <p14:nvPr/>
              </p14:nvContentPartPr>
              <p14:xfrm>
                <a:off x="5348147" y="1861076"/>
                <a:ext cx="157320" cy="310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9A577C-762A-D9DF-F7B6-DDA3AE455F3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42027" y="1854956"/>
                  <a:ext cx="169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3F41486-DF7D-2D38-26EA-5FCD2E80193E}"/>
                    </a:ext>
                  </a:extLst>
                </p14:cNvPr>
                <p14:cNvContentPartPr/>
                <p14:nvPr/>
              </p14:nvContentPartPr>
              <p14:xfrm>
                <a:off x="5417267" y="2312516"/>
                <a:ext cx="17280" cy="171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3F41486-DF7D-2D38-26EA-5FCD2E8019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11147" y="2306396"/>
                  <a:ext cx="29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ECB44F4-35B8-D3D2-2A2E-68C3B04F07DB}"/>
                    </a:ext>
                  </a:extLst>
                </p14:cNvPr>
                <p14:cNvContentPartPr/>
                <p14:nvPr/>
              </p14:nvContentPartPr>
              <p14:xfrm>
                <a:off x="5515187" y="2252036"/>
                <a:ext cx="133920" cy="227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ECB44F4-35B8-D3D2-2A2E-68C3B04F07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09067" y="2245916"/>
                  <a:ext cx="14616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9FE3FCC-EF33-838F-A961-4DEE1DB9A4F8}"/>
                  </a:ext>
                </a:extLst>
              </p14:cNvPr>
              <p14:cNvContentPartPr/>
              <p14:nvPr/>
            </p14:nvContentPartPr>
            <p14:xfrm>
              <a:off x="4397027" y="1601516"/>
              <a:ext cx="214920" cy="1767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9FE3FCC-EF33-838F-A961-4DEE1DB9A4F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390907" y="1595396"/>
                <a:ext cx="22716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BF5B6EB-DB8D-8DD3-3B05-7F6D06852626}"/>
              </a:ext>
            </a:extLst>
          </p:cNvPr>
          <p:cNvGrpSpPr/>
          <p:nvPr/>
        </p:nvGrpSpPr>
        <p:grpSpPr>
          <a:xfrm>
            <a:off x="4735217" y="1014716"/>
            <a:ext cx="504000" cy="419040"/>
            <a:chOff x="4735217" y="1014716"/>
            <a:chExt cx="5040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279B-7389-EE02-59DE-E2D818B9211C}"/>
                    </a:ext>
                  </a:extLst>
                </p14:cNvPr>
                <p14:cNvContentPartPr/>
                <p14:nvPr/>
              </p14:nvContentPartPr>
              <p14:xfrm>
                <a:off x="4735217" y="1014716"/>
                <a:ext cx="162360" cy="128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279B-7389-EE02-59DE-E2D818B9211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29097" y="1008596"/>
                  <a:ext cx="174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E9F0713-AF6F-95D4-0035-1C8BC9C5B06E}"/>
                    </a:ext>
                  </a:extLst>
                </p14:cNvPr>
                <p14:cNvContentPartPr/>
                <p14:nvPr/>
              </p14:nvContentPartPr>
              <p14:xfrm>
                <a:off x="4744217" y="1077716"/>
                <a:ext cx="495000" cy="356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E9F0713-AF6F-95D4-0035-1C8BC9C5B0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38097" y="1071596"/>
                  <a:ext cx="50724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3961DE5-5B4E-AEF4-ECF9-281BE46A5B8E}"/>
              </a:ext>
            </a:extLst>
          </p:cNvPr>
          <p:cNvGrpSpPr/>
          <p:nvPr/>
        </p:nvGrpSpPr>
        <p:grpSpPr>
          <a:xfrm>
            <a:off x="7016177" y="992036"/>
            <a:ext cx="239760" cy="247680"/>
            <a:chOff x="7016177" y="992036"/>
            <a:chExt cx="23976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83FEA21-3D92-06B5-71C7-B4BE20DDE80C}"/>
                    </a:ext>
                  </a:extLst>
                </p14:cNvPr>
                <p14:cNvContentPartPr/>
                <p14:nvPr/>
              </p14:nvContentPartPr>
              <p14:xfrm>
                <a:off x="7016177" y="992036"/>
                <a:ext cx="141120" cy="217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83FEA21-3D92-06B5-71C7-B4BE20DDE80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10057" y="985916"/>
                  <a:ext cx="153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032CAC7-4B86-F637-C5E0-9332AC25E33A}"/>
                    </a:ext>
                  </a:extLst>
                </p14:cNvPr>
                <p14:cNvContentPartPr/>
                <p14:nvPr/>
              </p14:nvContentPartPr>
              <p14:xfrm>
                <a:off x="7246217" y="1004636"/>
                <a:ext cx="9720" cy="235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032CAC7-4B86-F637-C5E0-9332AC25E3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40097" y="998516"/>
                  <a:ext cx="2196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177B629-A837-953D-E772-5501A4B441A5}"/>
                  </a:ext>
                </a:extLst>
              </p14:cNvPr>
              <p14:cNvContentPartPr/>
              <p14:nvPr/>
            </p14:nvContentPartPr>
            <p14:xfrm>
              <a:off x="6784337" y="1400636"/>
              <a:ext cx="267840" cy="252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177B629-A837-953D-E772-5501A4B441A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78217" y="1394516"/>
                <a:ext cx="280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9553A2B-1AF2-DED9-BBCD-33881D49FEB4}"/>
                  </a:ext>
                </a:extLst>
              </p14:cNvPr>
              <p14:cNvContentPartPr/>
              <p14:nvPr/>
            </p14:nvContentPartPr>
            <p14:xfrm>
              <a:off x="7210577" y="1380476"/>
              <a:ext cx="237600" cy="2376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9553A2B-1AF2-DED9-BBCD-33881D49FEB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204457" y="1374356"/>
                <a:ext cx="24984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1139D18-9956-1E9F-D4CB-B90F65D03B9A}"/>
              </a:ext>
            </a:extLst>
          </p:cNvPr>
          <p:cNvGrpSpPr/>
          <p:nvPr/>
        </p:nvGrpSpPr>
        <p:grpSpPr>
          <a:xfrm>
            <a:off x="7616297" y="1632836"/>
            <a:ext cx="284400" cy="250200"/>
            <a:chOff x="7616297" y="1632836"/>
            <a:chExt cx="28440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634D289-6EF0-CAC0-C041-CB94A3E89088}"/>
                    </a:ext>
                  </a:extLst>
                </p14:cNvPr>
                <p14:cNvContentPartPr/>
                <p14:nvPr/>
              </p14:nvContentPartPr>
              <p14:xfrm>
                <a:off x="7616297" y="1670636"/>
                <a:ext cx="11160" cy="181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634D289-6EF0-CAC0-C041-CB94A3E8908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10177" y="1664516"/>
                  <a:ext cx="23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83C1E55-8D92-D11F-2F7F-B81286A4224A}"/>
                    </a:ext>
                  </a:extLst>
                </p14:cNvPr>
                <p14:cNvContentPartPr/>
                <p14:nvPr/>
              </p14:nvContentPartPr>
              <p14:xfrm>
                <a:off x="7725377" y="1632836"/>
                <a:ext cx="175320" cy="177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83C1E55-8D92-D11F-2F7F-B81286A422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19257" y="1626716"/>
                  <a:ext cx="187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544F97-E08B-B053-DC8A-E22E40BDEE4F}"/>
                    </a:ext>
                  </a:extLst>
                </p14:cNvPr>
                <p14:cNvContentPartPr/>
                <p14:nvPr/>
              </p14:nvContentPartPr>
              <p14:xfrm>
                <a:off x="7761737" y="1673156"/>
                <a:ext cx="106920" cy="209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544F97-E08B-B053-DC8A-E22E40BDEE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55617" y="1667036"/>
                  <a:ext cx="1191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61235DB-09FC-C5AF-02BA-3BE0438C35C1}"/>
              </a:ext>
            </a:extLst>
          </p:cNvPr>
          <p:cNvGrpSpPr/>
          <p:nvPr/>
        </p:nvGrpSpPr>
        <p:grpSpPr>
          <a:xfrm>
            <a:off x="6304457" y="1551836"/>
            <a:ext cx="689760" cy="933840"/>
            <a:chOff x="6304457" y="1551836"/>
            <a:chExt cx="689760" cy="93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1E9ADD2-5927-586A-5815-062564FEBBAD}"/>
                    </a:ext>
                  </a:extLst>
                </p14:cNvPr>
                <p14:cNvContentPartPr/>
                <p14:nvPr/>
              </p14:nvContentPartPr>
              <p14:xfrm>
                <a:off x="6551057" y="1680716"/>
                <a:ext cx="7920" cy="132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1E9ADD2-5927-586A-5815-062564FEBB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44937" y="1674596"/>
                  <a:ext cx="20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4AB834E-7643-91B8-0524-17C616E1EE8D}"/>
                    </a:ext>
                  </a:extLst>
                </p14:cNvPr>
                <p14:cNvContentPartPr/>
                <p14:nvPr/>
              </p14:nvContentPartPr>
              <p14:xfrm>
                <a:off x="6590297" y="1551836"/>
                <a:ext cx="123840" cy="298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4AB834E-7643-91B8-0524-17C616E1EE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4177" y="1545716"/>
                  <a:ext cx="136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4EC5D2-4F3B-8434-2231-85B6391482B2}"/>
                    </a:ext>
                  </a:extLst>
                </p14:cNvPr>
                <p14:cNvContentPartPr/>
                <p14:nvPr/>
              </p14:nvContentPartPr>
              <p14:xfrm>
                <a:off x="6601457" y="1703396"/>
                <a:ext cx="155520" cy="50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4EC5D2-4F3B-8434-2231-85B6391482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95337" y="1697276"/>
                  <a:ext cx="167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B37A37D-0AE1-95F8-DE42-1954F87694D2}"/>
                    </a:ext>
                  </a:extLst>
                </p14:cNvPr>
                <p14:cNvContentPartPr/>
                <p14:nvPr/>
              </p14:nvContentPartPr>
              <p14:xfrm>
                <a:off x="6474377" y="1902836"/>
                <a:ext cx="131040" cy="255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B37A37D-0AE1-95F8-DE42-1954F87694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68257" y="1896716"/>
                  <a:ext cx="143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D6247B8-A210-6EB8-9157-87EC430D7F9B}"/>
                    </a:ext>
                  </a:extLst>
                </p14:cNvPr>
                <p14:cNvContentPartPr/>
                <p14:nvPr/>
              </p14:nvContentPartPr>
              <p14:xfrm>
                <a:off x="6304457" y="2261036"/>
                <a:ext cx="28440" cy="154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D6247B8-A210-6EB8-9157-87EC430D7F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98337" y="2254916"/>
                  <a:ext cx="40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A0200AD-782A-BE08-6F04-DF590C7E0BA5}"/>
                    </a:ext>
                  </a:extLst>
                </p14:cNvPr>
                <p14:cNvContentPartPr/>
                <p14:nvPr/>
              </p14:nvContentPartPr>
              <p14:xfrm>
                <a:off x="6392297" y="2192636"/>
                <a:ext cx="118080" cy="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A0200AD-782A-BE08-6F04-DF590C7E0B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86177" y="2186516"/>
                  <a:ext cx="1303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EA4323-26C8-C2CB-E5CB-DA61EDB04FAD}"/>
                    </a:ext>
                  </a:extLst>
                </p14:cNvPr>
                <p14:cNvContentPartPr/>
                <p14:nvPr/>
              </p14:nvContentPartPr>
              <p14:xfrm>
                <a:off x="6386897" y="2212796"/>
                <a:ext cx="116280" cy="204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EA4323-26C8-C2CB-E5CB-DA61EDB04FA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80777" y="2206676"/>
                  <a:ext cx="128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01B578-6F9C-DD7D-A03D-8412E1267385}"/>
                    </a:ext>
                  </a:extLst>
                </p14:cNvPr>
                <p14:cNvContentPartPr/>
                <p14:nvPr/>
              </p14:nvContentPartPr>
              <p14:xfrm>
                <a:off x="6765977" y="1953236"/>
                <a:ext cx="95040" cy="262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01B578-6F9C-DD7D-A03D-8412E12673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59857" y="1947116"/>
                  <a:ext cx="1072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00C3B2D-C998-B0F5-560B-7E7BDB2D4934}"/>
                    </a:ext>
                  </a:extLst>
                </p14:cNvPr>
                <p14:cNvContentPartPr/>
                <p14:nvPr/>
              </p14:nvContentPartPr>
              <p14:xfrm>
                <a:off x="6849137" y="2278676"/>
                <a:ext cx="145080" cy="151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00C3B2D-C998-B0F5-560B-7E7BDB2D49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43017" y="2272556"/>
                  <a:ext cx="157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80FB007-BB91-C3F3-A407-9EEC2E1C4A8B}"/>
                    </a:ext>
                  </a:extLst>
                </p14:cNvPr>
                <p14:cNvContentPartPr/>
                <p14:nvPr/>
              </p14:nvContentPartPr>
              <p14:xfrm>
                <a:off x="6885497" y="2324036"/>
                <a:ext cx="84600" cy="161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80FB007-BB91-C3F3-A407-9EEC2E1C4A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79377" y="2317916"/>
                  <a:ext cx="968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8C7B99A-9FEC-07A2-B2F8-DE813D8ADB9C}"/>
              </a:ext>
            </a:extLst>
          </p:cNvPr>
          <p:cNvGrpSpPr/>
          <p:nvPr/>
        </p:nvGrpSpPr>
        <p:grpSpPr>
          <a:xfrm>
            <a:off x="7395617" y="1991036"/>
            <a:ext cx="200160" cy="416520"/>
            <a:chOff x="7395617" y="1991036"/>
            <a:chExt cx="20016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7FD88A9-CF8C-DFF9-B8F6-737E93EB60F8}"/>
                    </a:ext>
                  </a:extLst>
                </p14:cNvPr>
                <p14:cNvContentPartPr/>
                <p14:nvPr/>
              </p14:nvContentPartPr>
              <p14:xfrm>
                <a:off x="7468337" y="1991036"/>
                <a:ext cx="127440" cy="230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7FD88A9-CF8C-DFF9-B8F6-737E93EB60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62217" y="1984916"/>
                  <a:ext cx="139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B21A36-0AFC-4823-687F-BBB228093DCF}"/>
                    </a:ext>
                  </a:extLst>
                </p14:cNvPr>
                <p14:cNvContentPartPr/>
                <p14:nvPr/>
              </p14:nvContentPartPr>
              <p14:xfrm>
                <a:off x="7395617" y="2243396"/>
                <a:ext cx="360" cy="131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B21A36-0AFC-4823-687F-BBB228093DC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89497" y="2237276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F3BADC-55EC-48CC-1A06-8B3A9A908BA4}"/>
                    </a:ext>
                  </a:extLst>
                </p14:cNvPr>
                <p14:cNvContentPartPr/>
                <p14:nvPr/>
              </p14:nvContentPartPr>
              <p14:xfrm>
                <a:off x="7488857" y="2308916"/>
                <a:ext cx="9720" cy="98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F3BADC-55EC-48CC-1A06-8B3A9A908B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82737" y="2302796"/>
                  <a:ext cx="219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477E507-6FED-E09B-2161-3D81DD78D164}"/>
              </a:ext>
            </a:extLst>
          </p:cNvPr>
          <p:cNvGrpSpPr/>
          <p:nvPr/>
        </p:nvGrpSpPr>
        <p:grpSpPr>
          <a:xfrm>
            <a:off x="7905737" y="1965836"/>
            <a:ext cx="392400" cy="441720"/>
            <a:chOff x="7905737" y="1965836"/>
            <a:chExt cx="39240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3A8B48-2CAD-D9FA-FDC9-2F76FE937A28}"/>
                    </a:ext>
                  </a:extLst>
                </p14:cNvPr>
                <p14:cNvContentPartPr/>
                <p14:nvPr/>
              </p14:nvContentPartPr>
              <p14:xfrm>
                <a:off x="7905737" y="1965836"/>
                <a:ext cx="164880" cy="247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3A8B48-2CAD-D9FA-FDC9-2F76FE937A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99617" y="1959716"/>
                  <a:ext cx="1771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5A236C-CCEB-24D2-6BE9-93B8D3BD13FD}"/>
                    </a:ext>
                  </a:extLst>
                </p14:cNvPr>
                <p14:cNvContentPartPr/>
                <p14:nvPr/>
              </p14:nvContentPartPr>
              <p14:xfrm>
                <a:off x="8049377" y="2271116"/>
                <a:ext cx="13680" cy="131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5A236C-CCEB-24D2-6BE9-93B8D3BD13F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43257" y="2264996"/>
                  <a:ext cx="25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AB8DE57-5A72-45D8-2B3E-24216F0412A3}"/>
                    </a:ext>
                  </a:extLst>
                </p14:cNvPr>
                <p14:cNvContentPartPr/>
                <p14:nvPr/>
              </p14:nvContentPartPr>
              <p14:xfrm>
                <a:off x="8163137" y="2190116"/>
                <a:ext cx="135000" cy="217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AB8DE57-5A72-45D8-2B3E-24216F0412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57017" y="2183996"/>
                  <a:ext cx="14724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92CAB87-261D-D1EF-249C-53967CBB8E66}"/>
                  </a:ext>
                </a:extLst>
              </p14:cNvPr>
              <p14:cNvContentPartPr/>
              <p14:nvPr/>
            </p14:nvContentPartPr>
            <p14:xfrm>
              <a:off x="7034756" y="3786302"/>
              <a:ext cx="9720" cy="1666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92CAB87-261D-D1EF-249C-53967CBB8E6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28636" y="3780182"/>
                <a:ext cx="21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5FD8B24-4A0A-6250-C894-D71E43E865B8}"/>
                  </a:ext>
                </a:extLst>
              </p14:cNvPr>
              <p14:cNvContentPartPr/>
              <p14:nvPr/>
            </p14:nvContentPartPr>
            <p14:xfrm>
              <a:off x="7087316" y="3718262"/>
              <a:ext cx="142560" cy="2325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5FD8B24-4A0A-6250-C894-D71E43E865B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81196" y="3712142"/>
                <a:ext cx="154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89F7375-8475-4FA6-DF4A-B7301F5B4DCB}"/>
                  </a:ext>
                </a:extLst>
              </p14:cNvPr>
              <p14:cNvContentPartPr/>
              <p14:nvPr/>
            </p14:nvContentPartPr>
            <p14:xfrm>
              <a:off x="7130156" y="3844262"/>
              <a:ext cx="99360" cy="104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89F7375-8475-4FA6-DF4A-B7301F5B4DC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24036" y="3838142"/>
                <a:ext cx="1116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EF54AE0-5DF7-E9D3-A859-A448BB9684B9}"/>
                  </a:ext>
                </a:extLst>
              </p14:cNvPr>
              <p14:cNvContentPartPr/>
              <p14:nvPr/>
            </p14:nvContentPartPr>
            <p14:xfrm>
              <a:off x="8411756" y="3748502"/>
              <a:ext cx="11520" cy="1540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EF54AE0-5DF7-E9D3-A859-A448BB9684B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05636" y="3742382"/>
                <a:ext cx="237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D03AF43-A78F-361E-9F8F-865B451A5C83}"/>
                  </a:ext>
                </a:extLst>
              </p14:cNvPr>
              <p14:cNvContentPartPr/>
              <p14:nvPr/>
            </p14:nvContentPartPr>
            <p14:xfrm>
              <a:off x="8473676" y="3725822"/>
              <a:ext cx="144360" cy="79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D03AF43-A78F-361E-9F8F-865B451A5C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67556" y="3719702"/>
                <a:ext cx="156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2057EAC-FEFA-1092-A8D9-B2EB7357A7AC}"/>
                  </a:ext>
                </a:extLst>
              </p14:cNvPr>
              <p14:cNvContentPartPr/>
              <p14:nvPr/>
            </p14:nvContentPartPr>
            <p14:xfrm>
              <a:off x="8492396" y="3756062"/>
              <a:ext cx="95400" cy="1699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2057EAC-FEFA-1092-A8D9-B2EB7357A7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86276" y="3749942"/>
                <a:ext cx="107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AB39D49-899C-E4BF-5A78-6533B44C4F0B}"/>
                  </a:ext>
                </a:extLst>
              </p14:cNvPr>
              <p14:cNvContentPartPr/>
              <p14:nvPr/>
            </p14:nvContentPartPr>
            <p14:xfrm>
              <a:off x="9118796" y="3650222"/>
              <a:ext cx="171360" cy="1317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AB39D49-899C-E4BF-5A78-6533B44C4F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112676" y="3644102"/>
                <a:ext cx="18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B947499-060E-8699-B2C9-BF52FD4D8A6A}"/>
                  </a:ext>
                </a:extLst>
              </p14:cNvPr>
              <p14:cNvContentPartPr/>
              <p14:nvPr/>
            </p14:nvContentPartPr>
            <p14:xfrm>
              <a:off x="9149756" y="3688022"/>
              <a:ext cx="102960" cy="1843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B947499-060E-8699-B2C9-BF52FD4D8A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43636" y="3681902"/>
                <a:ext cx="1152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657EEAA-E722-9C19-0C16-B1406ECD1FB0}"/>
                  </a:ext>
                </a:extLst>
              </p14:cNvPr>
              <p14:cNvContentPartPr/>
              <p14:nvPr/>
            </p14:nvContentPartPr>
            <p14:xfrm>
              <a:off x="9645116" y="3689462"/>
              <a:ext cx="11520" cy="1375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657EEAA-E722-9C19-0C16-B1406ECD1FB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38996" y="3683342"/>
                <a:ext cx="23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0F027FC-1C2A-B034-DDD2-9BB76AD902DD}"/>
                  </a:ext>
                </a:extLst>
              </p14:cNvPr>
              <p14:cNvContentPartPr/>
              <p14:nvPr/>
            </p14:nvContentPartPr>
            <p14:xfrm>
              <a:off x="9807476" y="3685502"/>
              <a:ext cx="360" cy="1566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0F027FC-1C2A-B034-DDD2-9BB76AD902D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01356" y="3679382"/>
                <a:ext cx="126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166A146-A9A5-D5D4-548D-B3294C75793E}"/>
                  </a:ext>
                </a:extLst>
              </p14:cNvPr>
              <p14:cNvContentPartPr/>
              <p14:nvPr/>
            </p14:nvContentPartPr>
            <p14:xfrm>
              <a:off x="6104516" y="3607382"/>
              <a:ext cx="47160" cy="348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166A146-A9A5-D5D4-548D-B3294C75793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98396" y="3601262"/>
                <a:ext cx="594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8D89FEE-AC6A-1355-E786-70CBD02B0EB9}"/>
                  </a:ext>
                </a:extLst>
              </p14:cNvPr>
              <p14:cNvContentPartPr/>
              <p14:nvPr/>
            </p14:nvContentPartPr>
            <p14:xfrm>
              <a:off x="6148796" y="3486062"/>
              <a:ext cx="4989600" cy="4500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8D89FEE-AC6A-1355-E786-70CBD02B0E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42676" y="3479942"/>
                <a:ext cx="5001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C948125-3EA3-4651-BB91-C0917D35E46B}"/>
                  </a:ext>
                </a:extLst>
              </p14:cNvPr>
              <p14:cNvContentPartPr/>
              <p14:nvPr/>
            </p14:nvContentPartPr>
            <p14:xfrm>
              <a:off x="6019916" y="4058822"/>
              <a:ext cx="5191920" cy="1044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C948125-3EA3-4651-BB91-C0917D35E46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13796" y="4052702"/>
                <a:ext cx="52041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782F47E-0D7B-71F9-BE75-6F3690750084}"/>
                  </a:ext>
                </a:extLst>
              </p14:cNvPr>
              <p14:cNvContentPartPr/>
              <p14:nvPr/>
            </p14:nvContentPartPr>
            <p14:xfrm>
              <a:off x="10468436" y="3563102"/>
              <a:ext cx="30960" cy="3888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782F47E-0D7B-71F9-BE75-6F369075008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462316" y="3556982"/>
                <a:ext cx="432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F4DFC6F-BD97-FB61-B723-F8A41655EE21}"/>
                  </a:ext>
                </a:extLst>
              </p14:cNvPr>
              <p14:cNvContentPartPr/>
              <p14:nvPr/>
            </p14:nvContentPartPr>
            <p14:xfrm>
              <a:off x="10018796" y="3549422"/>
              <a:ext cx="37800" cy="4644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F4DFC6F-BD97-FB61-B723-F8A41655EE2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012676" y="3543302"/>
                <a:ext cx="50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68E0C2EC-1CD8-E8B7-E3D1-2EE76BE414E2}"/>
                  </a:ext>
                </a:extLst>
              </p14:cNvPr>
              <p14:cNvContentPartPr/>
              <p14:nvPr/>
            </p14:nvContentPartPr>
            <p14:xfrm>
              <a:off x="9444956" y="3607382"/>
              <a:ext cx="28440" cy="4316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68E0C2EC-1CD8-E8B7-E3D1-2EE76BE414E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438836" y="3601262"/>
                <a:ext cx="4068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E7D9A9F-3F46-60C3-533D-91E6401E9463}"/>
                  </a:ext>
                </a:extLst>
              </p14:cNvPr>
              <p14:cNvContentPartPr/>
              <p14:nvPr/>
            </p14:nvContentPartPr>
            <p14:xfrm>
              <a:off x="8824316" y="3670382"/>
              <a:ext cx="2880" cy="358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E7D9A9F-3F46-60C3-533D-91E6401E946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18196" y="3664262"/>
                <a:ext cx="151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6A80269-BCFD-AA9A-4903-B3CA244D7A1D}"/>
                  </a:ext>
                </a:extLst>
              </p14:cNvPr>
              <p14:cNvContentPartPr/>
              <p14:nvPr/>
            </p14:nvContentPartPr>
            <p14:xfrm>
              <a:off x="8213036" y="3647342"/>
              <a:ext cx="27720" cy="4100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6A80269-BCFD-AA9A-4903-B3CA244D7A1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06916" y="3641222"/>
                <a:ext cx="399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4CCD4FD-EB23-99D3-C3B4-4091F7959C96}"/>
                  </a:ext>
                </a:extLst>
              </p14:cNvPr>
              <p14:cNvContentPartPr/>
              <p14:nvPr/>
            </p14:nvContentPartPr>
            <p14:xfrm>
              <a:off x="7501316" y="3625022"/>
              <a:ext cx="26640" cy="3790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4CCD4FD-EB23-99D3-C3B4-4091F7959C9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495196" y="3618902"/>
                <a:ext cx="388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B49491F-5957-3637-ABE4-D2CF13632CA5}"/>
                  </a:ext>
                </a:extLst>
              </p14:cNvPr>
              <p14:cNvContentPartPr/>
              <p14:nvPr/>
            </p14:nvContentPartPr>
            <p14:xfrm>
              <a:off x="6799316" y="3579302"/>
              <a:ext cx="30240" cy="4068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B49491F-5957-3637-ABE4-D2CF13632CA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93196" y="3573182"/>
                <a:ext cx="424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9AC877B-1303-8399-7296-0A75C6C50968}"/>
                  </a:ext>
                </a:extLst>
              </p14:cNvPr>
              <p14:cNvContentPartPr/>
              <p14:nvPr/>
            </p14:nvContentPartPr>
            <p14:xfrm>
              <a:off x="10136384" y="3741650"/>
              <a:ext cx="28800" cy="1868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9AC877B-1303-8399-7296-0A75C6C5096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130264" y="3735530"/>
                <a:ext cx="410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C37788E-3F9D-8896-70EF-055BF123E3AB}"/>
                  </a:ext>
                </a:extLst>
              </p14:cNvPr>
              <p14:cNvContentPartPr/>
              <p14:nvPr/>
            </p14:nvContentPartPr>
            <p14:xfrm>
              <a:off x="10223864" y="3698810"/>
              <a:ext cx="154440" cy="2955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C37788E-3F9D-8896-70EF-055BF123E3A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217744" y="3692690"/>
                <a:ext cx="1666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F4201E1-FABA-A0BA-BE4E-8DFEC232381C}"/>
                  </a:ext>
                </a:extLst>
              </p14:cNvPr>
              <p14:cNvContentPartPr/>
              <p14:nvPr/>
            </p14:nvContentPartPr>
            <p14:xfrm>
              <a:off x="10371596" y="3367080"/>
              <a:ext cx="37800" cy="1843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F4201E1-FABA-A0BA-BE4E-8DFEC232381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65476" y="3360960"/>
                <a:ext cx="500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42FC12F-FC2B-D0FB-59BC-031D8E736308}"/>
                  </a:ext>
                </a:extLst>
              </p14:cNvPr>
              <p14:cNvContentPartPr/>
              <p14:nvPr/>
            </p14:nvContentPartPr>
            <p14:xfrm>
              <a:off x="10427756" y="3629160"/>
              <a:ext cx="6120" cy="1868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42FC12F-FC2B-D0FB-59BC-031D8E73630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421636" y="3623040"/>
                <a:ext cx="18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9CAB7FD-FFA7-4D85-00F9-52F58CD0ABB8}"/>
                  </a:ext>
                </a:extLst>
              </p14:cNvPr>
              <p14:cNvContentPartPr/>
              <p14:nvPr/>
            </p14:nvContentPartPr>
            <p14:xfrm>
              <a:off x="10472756" y="3952080"/>
              <a:ext cx="21600" cy="1868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9CAB7FD-FFA7-4D85-00F9-52F58CD0ABB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66636" y="3945960"/>
                <a:ext cx="3384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A469482-7F6B-E127-CCA6-5E2D63527D9C}"/>
              </a:ext>
            </a:extLst>
          </p:cNvPr>
          <p:cNvGrpSpPr/>
          <p:nvPr/>
        </p:nvGrpSpPr>
        <p:grpSpPr>
          <a:xfrm>
            <a:off x="10644617" y="3640556"/>
            <a:ext cx="331560" cy="302760"/>
            <a:chOff x="10644617" y="3640556"/>
            <a:chExt cx="33156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88AF75A-B690-07DD-964C-E78FEA2F8CDE}"/>
                    </a:ext>
                  </a:extLst>
                </p14:cNvPr>
                <p14:cNvContentPartPr/>
                <p14:nvPr/>
              </p14:nvContentPartPr>
              <p14:xfrm>
                <a:off x="10644617" y="3678356"/>
                <a:ext cx="230760" cy="159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88AF75A-B690-07DD-964C-E78FEA2F8C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638497" y="3672236"/>
                  <a:ext cx="24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A1BA6F-DBD3-968F-27B5-BF6DDEC59FF1}"/>
                    </a:ext>
                  </a:extLst>
                </p14:cNvPr>
                <p14:cNvContentPartPr/>
                <p14:nvPr/>
              </p14:nvContentPartPr>
              <p14:xfrm>
                <a:off x="10750817" y="3693476"/>
                <a:ext cx="49320" cy="249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A1BA6F-DBD3-968F-27B5-BF6DDEC59FF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744697" y="3687356"/>
                  <a:ext cx="61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3E1BA0D-AFDD-D8ED-66AC-0474584EE71B}"/>
                    </a:ext>
                  </a:extLst>
                </p14:cNvPr>
                <p14:cNvContentPartPr/>
                <p14:nvPr/>
              </p14:nvContentPartPr>
              <p14:xfrm>
                <a:off x="10857737" y="3640556"/>
                <a:ext cx="118440" cy="234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3E1BA0D-AFDD-D8ED-66AC-0474584EE7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51617" y="3634436"/>
                  <a:ext cx="13068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B9A1EBC-1FD1-7AE9-FE07-E203966E9DD6}"/>
                  </a:ext>
                </a:extLst>
              </p14:cNvPr>
              <p14:cNvContentPartPr/>
              <p14:nvPr/>
            </p14:nvContentPartPr>
            <p14:xfrm>
              <a:off x="9996617" y="3471716"/>
              <a:ext cx="9720" cy="2124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B9A1EBC-1FD1-7AE9-FE07-E203966E9DD6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990497" y="3465596"/>
                <a:ext cx="21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622C477-6D26-73E7-5A1E-712C217AA818}"/>
                  </a:ext>
                </a:extLst>
              </p14:cNvPr>
              <p14:cNvContentPartPr/>
              <p14:nvPr/>
            </p14:nvContentPartPr>
            <p14:xfrm>
              <a:off x="9987617" y="3799316"/>
              <a:ext cx="5400" cy="2124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622C477-6D26-73E7-5A1E-712C217AA81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981497" y="3793196"/>
                <a:ext cx="1764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6C6493D-6AB2-2E5C-D2A5-B3AF5BC4C085}"/>
              </a:ext>
            </a:extLst>
          </p:cNvPr>
          <p:cNvGrpSpPr/>
          <p:nvPr/>
        </p:nvGrpSpPr>
        <p:grpSpPr>
          <a:xfrm>
            <a:off x="6315257" y="3685916"/>
            <a:ext cx="198720" cy="270360"/>
            <a:chOff x="6315257" y="3685916"/>
            <a:chExt cx="1987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0F0871F-5D18-6F6E-746F-56A200D70522}"/>
                    </a:ext>
                  </a:extLst>
                </p14:cNvPr>
                <p14:cNvContentPartPr/>
                <p14:nvPr/>
              </p14:nvContentPartPr>
              <p14:xfrm>
                <a:off x="6315257" y="3685916"/>
                <a:ext cx="98280" cy="270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0F0871F-5D18-6F6E-746F-56A200D7052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09137" y="3679796"/>
                  <a:ext cx="110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C017030-7B3D-3477-DC36-CC6FB8D27219}"/>
                    </a:ext>
                  </a:extLst>
                </p14:cNvPr>
                <p14:cNvContentPartPr/>
                <p14:nvPr/>
              </p14:nvContentPartPr>
              <p14:xfrm>
                <a:off x="6511817" y="3721196"/>
                <a:ext cx="2160" cy="194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C017030-7B3D-3477-DC36-CC6FB8D2721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505697" y="3715076"/>
                  <a:ext cx="144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35A7717-3BB2-4F0E-AF10-A05C7D503257}"/>
              </a:ext>
            </a:extLst>
          </p:cNvPr>
          <p:cNvGrpSpPr/>
          <p:nvPr/>
        </p:nvGrpSpPr>
        <p:grpSpPr>
          <a:xfrm>
            <a:off x="7672097" y="3738836"/>
            <a:ext cx="318240" cy="248400"/>
            <a:chOff x="7672097" y="3738836"/>
            <a:chExt cx="31824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39882A-470A-0CCB-A4B2-1E5C40C73B05}"/>
                    </a:ext>
                  </a:extLst>
                </p14:cNvPr>
                <p14:cNvContentPartPr/>
                <p14:nvPr/>
              </p14:nvContentPartPr>
              <p14:xfrm>
                <a:off x="7672097" y="3738836"/>
                <a:ext cx="13680" cy="229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39882A-470A-0CCB-A4B2-1E5C40C73B0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665977" y="3732716"/>
                  <a:ext cx="25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BC62336-6A57-7B1C-8707-9F086BC86244}"/>
                    </a:ext>
                  </a:extLst>
                </p14:cNvPr>
                <p14:cNvContentPartPr/>
                <p14:nvPr/>
              </p14:nvContentPartPr>
              <p14:xfrm>
                <a:off x="7776857" y="3761516"/>
                <a:ext cx="213480" cy="174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BC62336-6A57-7B1C-8707-9F086BC8624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70737" y="3755396"/>
                  <a:ext cx="225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1F6A92-49B9-28CF-6B72-D88AEEB42524}"/>
                    </a:ext>
                  </a:extLst>
                </p14:cNvPr>
                <p14:cNvContentPartPr/>
                <p14:nvPr/>
              </p14:nvContentPartPr>
              <p14:xfrm>
                <a:off x="7834817" y="3786716"/>
                <a:ext cx="110520" cy="200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1F6A92-49B9-28CF-6B72-D88AEEB425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828697" y="3780596"/>
                  <a:ext cx="12276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4695ABB-E1B1-09F0-6618-E4BB95F96B04}"/>
                  </a:ext>
                </a:extLst>
              </p14:cNvPr>
              <p14:cNvContentPartPr/>
              <p14:nvPr/>
            </p14:nvContentPartPr>
            <p14:xfrm>
              <a:off x="10646777" y="3741356"/>
              <a:ext cx="347040" cy="320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4695ABB-E1B1-09F0-6618-E4BB95F96B0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0611137" y="3669356"/>
                <a:ext cx="4186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F0B2A19-29C6-F50D-24F7-FAD9D8FBB7CC}"/>
              </a:ext>
            </a:extLst>
          </p:cNvPr>
          <p:cNvGrpSpPr/>
          <p:nvPr/>
        </p:nvGrpSpPr>
        <p:grpSpPr>
          <a:xfrm>
            <a:off x="6199337" y="3345356"/>
            <a:ext cx="4292640" cy="730080"/>
            <a:chOff x="6199337" y="3345356"/>
            <a:chExt cx="4292640" cy="73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D81DB9E-D336-71CA-B165-CD259B75150C}"/>
                    </a:ext>
                  </a:extLst>
                </p14:cNvPr>
                <p14:cNvContentPartPr/>
                <p14:nvPr/>
              </p14:nvContentPartPr>
              <p14:xfrm>
                <a:off x="6199337" y="3549116"/>
                <a:ext cx="486720" cy="509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D81DB9E-D336-71CA-B165-CD259B75150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93217" y="3542996"/>
                  <a:ext cx="4989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A7389D0-54CD-8D23-C71E-05398F6F5D44}"/>
                    </a:ext>
                  </a:extLst>
                </p14:cNvPr>
                <p14:cNvContentPartPr/>
                <p14:nvPr/>
              </p14:nvContentPartPr>
              <p14:xfrm>
                <a:off x="9980057" y="3500876"/>
                <a:ext cx="511920" cy="574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A7389D0-54CD-8D23-C71E-05398F6F5D4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973937" y="3494756"/>
                  <a:ext cx="5241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6850434-5F6E-46EA-6DF9-2FD577775216}"/>
                    </a:ext>
                  </a:extLst>
                </p14:cNvPr>
                <p14:cNvContentPartPr/>
                <p14:nvPr/>
              </p14:nvContentPartPr>
              <p14:xfrm>
                <a:off x="6451337" y="3375596"/>
                <a:ext cx="166680" cy="164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6850434-5F6E-46EA-6DF9-2FD57777521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45217" y="3369476"/>
                  <a:ext cx="178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6ADE2E2-8414-760F-F1FF-06C46644894A}"/>
                    </a:ext>
                  </a:extLst>
                </p14:cNvPr>
                <p14:cNvContentPartPr/>
                <p14:nvPr/>
              </p14:nvContentPartPr>
              <p14:xfrm>
                <a:off x="6468977" y="3345356"/>
                <a:ext cx="3509280" cy="174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6ADE2E2-8414-760F-F1FF-06C46644894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62857" y="3339236"/>
                  <a:ext cx="3521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061AA2-AAE8-840B-704C-741528F0CEB2}"/>
                    </a:ext>
                  </a:extLst>
                </p14:cNvPr>
                <p14:cNvContentPartPr/>
                <p14:nvPr/>
              </p14:nvContentPartPr>
              <p14:xfrm>
                <a:off x="9846857" y="3385676"/>
                <a:ext cx="138960" cy="259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061AA2-AAE8-840B-704C-741528F0CEB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840737" y="3379556"/>
                  <a:ext cx="15120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BC50335C-E609-D890-5599-C9EEBAD4B7AC}"/>
                  </a:ext>
                </a:extLst>
              </p14:cNvPr>
              <p14:cNvContentPartPr/>
              <p14:nvPr/>
            </p14:nvContentPartPr>
            <p14:xfrm>
              <a:off x="7265657" y="992396"/>
              <a:ext cx="111600" cy="1533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BC50335C-E609-D890-5599-C9EEBAD4B7A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259537" y="986276"/>
                <a:ext cx="1238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6626FD9-E050-133D-8763-D9DBC49319D1}"/>
                  </a:ext>
                </a:extLst>
              </p14:cNvPr>
              <p14:cNvContentPartPr/>
              <p14:nvPr/>
            </p14:nvContentPartPr>
            <p14:xfrm>
              <a:off x="7293017" y="1057916"/>
              <a:ext cx="1033920" cy="11077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6626FD9-E050-133D-8763-D9DBC49319D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286897" y="1051796"/>
                <a:ext cx="104616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5697523-CAE6-752E-03A0-615CC20C61D6}"/>
                  </a:ext>
                </a:extLst>
              </p14:cNvPr>
              <p14:cNvContentPartPr/>
              <p14:nvPr/>
            </p14:nvContentPartPr>
            <p14:xfrm>
              <a:off x="9692057" y="951716"/>
              <a:ext cx="32040" cy="189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5697523-CAE6-752E-03A0-615CC20C61D6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685937" y="945596"/>
                <a:ext cx="442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DBB6549-AADD-4B54-632A-9E6D8C5BCCB7}"/>
                  </a:ext>
                </a:extLst>
              </p14:cNvPr>
              <p14:cNvContentPartPr/>
              <p14:nvPr/>
            </p14:nvContentPartPr>
            <p14:xfrm>
              <a:off x="9811577" y="901316"/>
              <a:ext cx="131040" cy="2023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DBB6549-AADD-4B54-632A-9E6D8C5BCCB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805457" y="895196"/>
                <a:ext cx="1432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753F8998-D824-09C7-2FB1-A5B3F818372C}"/>
                  </a:ext>
                </a:extLst>
              </p14:cNvPr>
              <p14:cNvContentPartPr/>
              <p14:nvPr/>
            </p14:nvContentPartPr>
            <p14:xfrm>
              <a:off x="9527537" y="1246556"/>
              <a:ext cx="149760" cy="13932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753F8998-D824-09C7-2FB1-A5B3F818372C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9521417" y="1240436"/>
                <a:ext cx="162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0D367F3-DCF4-0228-3195-D2AC65FA5DFB}"/>
                  </a:ext>
                </a:extLst>
              </p14:cNvPr>
              <p14:cNvContentPartPr/>
              <p14:nvPr/>
            </p14:nvContentPartPr>
            <p14:xfrm>
              <a:off x="9375977" y="1405676"/>
              <a:ext cx="9720" cy="1666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0D367F3-DCF4-0228-3195-D2AC65FA5DF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369857" y="1399556"/>
                <a:ext cx="21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52ACB0A-3ABD-26E0-B640-0496E18770E4}"/>
                  </a:ext>
                </a:extLst>
              </p14:cNvPr>
              <p14:cNvContentPartPr/>
              <p14:nvPr/>
            </p14:nvContentPartPr>
            <p14:xfrm>
              <a:off x="9433937" y="1327556"/>
              <a:ext cx="100080" cy="2548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52ACB0A-3ABD-26E0-B640-0496E18770E4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427817" y="1321436"/>
                <a:ext cx="112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2A4EB883-0BCE-D342-5ED9-3E267A5491A7}"/>
                  </a:ext>
                </a:extLst>
              </p14:cNvPr>
              <p14:cNvContentPartPr/>
              <p14:nvPr/>
            </p14:nvContentPartPr>
            <p14:xfrm>
              <a:off x="9432137" y="1433396"/>
              <a:ext cx="157320" cy="583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2A4EB883-0BCE-D342-5ED9-3E267A5491A7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426017" y="1427276"/>
                <a:ext cx="169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C614FD0-62EE-D238-35A8-D11717DF1698}"/>
                  </a:ext>
                </a:extLst>
              </p14:cNvPr>
              <p14:cNvContentPartPr/>
              <p14:nvPr/>
            </p14:nvContentPartPr>
            <p14:xfrm>
              <a:off x="9450857" y="1728596"/>
              <a:ext cx="26640" cy="18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C614FD0-62EE-D238-35A8-D11717DF1698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444737" y="1722476"/>
                <a:ext cx="388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B28D516-D3F3-723A-7997-4747C6087A8D}"/>
                  </a:ext>
                </a:extLst>
              </p14:cNvPr>
              <p14:cNvContentPartPr/>
              <p14:nvPr/>
            </p14:nvContentPartPr>
            <p14:xfrm>
              <a:off x="9258257" y="1670636"/>
              <a:ext cx="116280" cy="2980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B28D516-D3F3-723A-7997-4747C6087A8D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9252137" y="1664516"/>
                <a:ext cx="1285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9A19D65-F369-935A-C206-B23322B93DD5}"/>
                  </a:ext>
                </a:extLst>
              </p14:cNvPr>
              <p14:cNvContentPartPr/>
              <p14:nvPr/>
            </p14:nvContentPartPr>
            <p14:xfrm>
              <a:off x="9077897" y="2114516"/>
              <a:ext cx="16560" cy="1324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9A19D65-F369-935A-C206-B23322B93DD5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071777" y="2108396"/>
                <a:ext cx="288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23F51ED-F96B-F6E1-D735-81B6F7FF7938}"/>
                  </a:ext>
                </a:extLst>
              </p14:cNvPr>
              <p14:cNvContentPartPr/>
              <p14:nvPr/>
            </p14:nvContentPartPr>
            <p14:xfrm>
              <a:off x="9112817" y="2028836"/>
              <a:ext cx="147960" cy="230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23F51ED-F96B-F6E1-D735-81B6F7FF793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106697" y="2022716"/>
                <a:ext cx="160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BCD5BAE-0770-2DD1-3EE3-DB6E08EDEBBC}"/>
                  </a:ext>
                </a:extLst>
              </p14:cNvPr>
              <p14:cNvContentPartPr/>
              <p14:nvPr/>
            </p14:nvContentPartPr>
            <p14:xfrm>
              <a:off x="9147737" y="2061596"/>
              <a:ext cx="106560" cy="19980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BCD5BAE-0770-2DD1-3EE3-DB6E08EDEBBC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9141617" y="2055476"/>
                <a:ext cx="1188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2096311-0503-B35D-2656-7CCE985887B4}"/>
                  </a:ext>
                </a:extLst>
              </p14:cNvPr>
              <p14:cNvContentPartPr/>
              <p14:nvPr/>
            </p14:nvContentPartPr>
            <p14:xfrm>
              <a:off x="9532937" y="1683236"/>
              <a:ext cx="183240" cy="3682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2096311-0503-B35D-2656-7CCE985887B4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9526817" y="1677116"/>
                <a:ext cx="1954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7B4CE47-984D-D39B-A454-167CE7957E9A}"/>
                  </a:ext>
                </a:extLst>
              </p14:cNvPr>
              <p14:cNvContentPartPr/>
              <p14:nvPr/>
            </p14:nvContentPartPr>
            <p14:xfrm>
              <a:off x="9631937" y="2069156"/>
              <a:ext cx="196920" cy="1098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7B4CE47-984D-D39B-A454-167CE7957E9A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9625817" y="2063036"/>
                <a:ext cx="209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EB62ACA-379E-77F3-7635-1A82825B888B}"/>
                  </a:ext>
                </a:extLst>
              </p14:cNvPr>
              <p14:cNvContentPartPr/>
              <p14:nvPr/>
            </p14:nvContentPartPr>
            <p14:xfrm>
              <a:off x="9749657" y="2081756"/>
              <a:ext cx="3960" cy="1717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EB62ACA-379E-77F3-7635-1A82825B888B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9743537" y="2075636"/>
                <a:ext cx="162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3D00367-81EF-ABE6-775E-10E30F4B9A22}"/>
              </a:ext>
            </a:extLst>
          </p:cNvPr>
          <p:cNvGrpSpPr/>
          <p:nvPr/>
        </p:nvGrpSpPr>
        <p:grpSpPr>
          <a:xfrm>
            <a:off x="10018937" y="1229276"/>
            <a:ext cx="403920" cy="1066320"/>
            <a:chOff x="10018937" y="1229276"/>
            <a:chExt cx="403920" cy="10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94A2-CFBF-E175-F279-CB99E4205641}"/>
                    </a:ext>
                  </a:extLst>
                </p14:cNvPr>
                <p14:cNvContentPartPr/>
                <p14:nvPr/>
              </p14:nvContentPartPr>
              <p14:xfrm>
                <a:off x="10018937" y="1229276"/>
                <a:ext cx="192960" cy="181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94A2-CFBF-E175-F279-CB99E420564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12817" y="1223156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398CDC7-76A2-21BF-453E-9E2C890982EA}"/>
                    </a:ext>
                  </a:extLst>
                </p14:cNvPr>
                <p14:cNvContentPartPr/>
                <p14:nvPr/>
              </p14:nvContentPartPr>
              <p14:xfrm>
                <a:off x="10149617" y="1461476"/>
                <a:ext cx="14040" cy="128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398CDC7-76A2-21BF-453E-9E2C890982E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43497" y="1455356"/>
                  <a:ext cx="26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91DF8A-2FE2-8FFB-7CCC-C28E99C31D1C}"/>
                    </a:ext>
                  </a:extLst>
                </p14:cNvPr>
                <p14:cNvContentPartPr/>
                <p14:nvPr/>
              </p14:nvContentPartPr>
              <p14:xfrm>
                <a:off x="10250417" y="1413236"/>
                <a:ext cx="172440" cy="132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391DF8A-2FE2-8FFB-7CCC-C28E99C31D1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244297" y="1407116"/>
                  <a:ext cx="184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9DA9C5D-0EDC-9E26-243F-39FE4DE74AEE}"/>
                    </a:ext>
                  </a:extLst>
                </p14:cNvPr>
                <p14:cNvContentPartPr/>
                <p14:nvPr/>
              </p14:nvContentPartPr>
              <p14:xfrm>
                <a:off x="10312337" y="1435916"/>
                <a:ext cx="48960" cy="166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9DA9C5D-0EDC-9E26-243F-39FE4DE74AE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306217" y="1429796"/>
                  <a:ext cx="61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7519E79-BAAD-6411-0088-F89EC1EF012D}"/>
                    </a:ext>
                  </a:extLst>
                </p14:cNvPr>
                <p14:cNvContentPartPr/>
                <p14:nvPr/>
              </p14:nvContentPartPr>
              <p14:xfrm>
                <a:off x="10171937" y="1698356"/>
                <a:ext cx="132840" cy="340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7519E79-BAAD-6411-0088-F89EC1EF012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65817" y="1692236"/>
                  <a:ext cx="145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74BB975-F6BE-2525-6394-007DB727DF57}"/>
                    </a:ext>
                  </a:extLst>
                </p14:cNvPr>
                <p14:cNvContentPartPr/>
                <p14:nvPr/>
              </p14:nvContentPartPr>
              <p14:xfrm>
                <a:off x="10144217" y="2143316"/>
                <a:ext cx="20880" cy="115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74BB975-F6BE-2525-6394-007DB727DF5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38097" y="2137196"/>
                  <a:ext cx="33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99C03E4-C477-0DE0-6783-CB94F67867CD}"/>
                    </a:ext>
                  </a:extLst>
                </p14:cNvPr>
                <p14:cNvContentPartPr/>
                <p14:nvPr/>
              </p14:nvContentPartPr>
              <p14:xfrm>
                <a:off x="10284257" y="2117036"/>
                <a:ext cx="18720" cy="178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99C03E4-C477-0DE0-6783-CB94F67867C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278137" y="2110916"/>
                  <a:ext cx="3096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DB27226B-9F3D-D634-BCB9-16264C3A433A}"/>
                  </a:ext>
                </a:extLst>
              </p14:cNvPr>
              <p14:cNvContentPartPr/>
              <p14:nvPr/>
            </p14:nvContentPartPr>
            <p14:xfrm>
              <a:off x="9818417" y="1451396"/>
              <a:ext cx="167400" cy="12384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DB27226B-9F3D-D634-BCB9-16264C3A433A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9812297" y="1445276"/>
                <a:ext cx="179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B389606-130B-2377-D9C7-599D185560B8}"/>
                  </a:ext>
                </a:extLst>
              </p14:cNvPr>
              <p14:cNvContentPartPr/>
              <p14:nvPr/>
            </p14:nvContentPartPr>
            <p14:xfrm>
              <a:off x="9501257" y="913916"/>
              <a:ext cx="3960" cy="28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B389606-130B-2377-D9C7-599D185560B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495137" y="907796"/>
                <a:ext cx="162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2EB276D-FB47-BB2E-76BA-3A3BE8191B02}"/>
                  </a:ext>
                </a:extLst>
              </p14:cNvPr>
              <p14:cNvContentPartPr/>
              <p14:nvPr/>
            </p14:nvContentPartPr>
            <p14:xfrm>
              <a:off x="9379937" y="2079596"/>
              <a:ext cx="151920" cy="1699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2EB276D-FB47-BB2E-76BA-3A3BE8191B02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9373817" y="2073476"/>
                <a:ext cx="16416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00EDBFF-AD60-853C-3076-AEF63760AAE3}"/>
              </a:ext>
            </a:extLst>
          </p:cNvPr>
          <p:cNvGrpSpPr/>
          <p:nvPr/>
        </p:nvGrpSpPr>
        <p:grpSpPr>
          <a:xfrm>
            <a:off x="9141977" y="727436"/>
            <a:ext cx="462960" cy="512280"/>
            <a:chOff x="9141977" y="727436"/>
            <a:chExt cx="46296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6DAF475-2318-89A9-8D67-E90F65506C58}"/>
                    </a:ext>
                  </a:extLst>
                </p14:cNvPr>
                <p14:cNvContentPartPr/>
                <p14:nvPr/>
              </p14:nvContentPartPr>
              <p14:xfrm>
                <a:off x="9408017" y="867836"/>
                <a:ext cx="196920" cy="109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6DAF475-2318-89A9-8D67-E90F65506C5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401897" y="861716"/>
                  <a:ext cx="209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290CEF7-2D0E-BCC5-E2C7-FE9730F89A11}"/>
                    </a:ext>
                  </a:extLst>
                </p14:cNvPr>
                <p14:cNvContentPartPr/>
                <p14:nvPr/>
              </p14:nvContentPartPr>
              <p14:xfrm>
                <a:off x="9141977" y="865676"/>
                <a:ext cx="459000" cy="374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290CEF7-2D0E-BCC5-E2C7-FE9730F89A1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135857" y="859556"/>
                  <a:ext cx="471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E7FD5EE-3E61-520C-CEE6-E3B44A4A24D9}"/>
                    </a:ext>
                  </a:extLst>
                </p14:cNvPr>
                <p14:cNvContentPartPr/>
                <p14:nvPr/>
              </p14:nvContentPartPr>
              <p14:xfrm>
                <a:off x="9226577" y="727436"/>
                <a:ext cx="6120" cy="199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E7FD5EE-3E61-520C-CEE6-E3B44A4A24D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220457" y="721316"/>
                  <a:ext cx="183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0ACFB87-298C-E627-79EE-645E23826933}"/>
              </a:ext>
            </a:extLst>
          </p:cNvPr>
          <p:cNvGrpSpPr/>
          <p:nvPr/>
        </p:nvGrpSpPr>
        <p:grpSpPr>
          <a:xfrm>
            <a:off x="8735177" y="1390556"/>
            <a:ext cx="534960" cy="641160"/>
            <a:chOff x="8735177" y="1390556"/>
            <a:chExt cx="53496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1012A6D-F1CD-0B88-638D-682FEBB69B99}"/>
                    </a:ext>
                  </a:extLst>
                </p14:cNvPr>
                <p14:cNvContentPartPr/>
                <p14:nvPr/>
              </p14:nvContentPartPr>
              <p14:xfrm>
                <a:off x="9053057" y="1463996"/>
                <a:ext cx="217080" cy="108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1012A6D-F1CD-0B88-638D-682FEBB69B9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46937" y="1457876"/>
                  <a:ext cx="229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08737E7-479B-4E0E-E47D-A6C1419E47DC}"/>
                    </a:ext>
                  </a:extLst>
                </p14:cNvPr>
                <p14:cNvContentPartPr/>
                <p14:nvPr/>
              </p14:nvContentPartPr>
              <p14:xfrm>
                <a:off x="8873417" y="1511516"/>
                <a:ext cx="359280" cy="5202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08737E7-479B-4E0E-E47D-A6C1419E47D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67297" y="1505396"/>
                  <a:ext cx="3715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3CE70BB-E4A4-F610-758A-99A6A666F0FA}"/>
                    </a:ext>
                  </a:extLst>
                </p14:cNvPr>
                <p14:cNvContentPartPr/>
                <p14:nvPr/>
              </p14:nvContentPartPr>
              <p14:xfrm>
                <a:off x="8735177" y="1390556"/>
                <a:ext cx="207720" cy="1872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3CE70BB-E4A4-F610-758A-99A6A666F0F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729057" y="1384436"/>
                  <a:ext cx="219960" cy="19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479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FFD9988-D1C9-583D-37A2-8ABF03970898}"/>
                  </a:ext>
                </a:extLst>
              </p14:cNvPr>
              <p14:cNvContentPartPr/>
              <p14:nvPr/>
            </p14:nvContentPartPr>
            <p14:xfrm>
              <a:off x="2357091" y="3277093"/>
              <a:ext cx="16343" cy="5287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FFD9988-D1C9-583D-37A2-8ABF039708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1051" y="3271101"/>
                <a:ext cx="28423" cy="17271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2F215F78-8D38-3D9D-8953-4C422D803075}"/>
              </a:ext>
            </a:extLst>
          </p:cNvPr>
          <p:cNvGrpSpPr/>
          <p:nvPr/>
        </p:nvGrpSpPr>
        <p:grpSpPr>
          <a:xfrm>
            <a:off x="295697" y="750116"/>
            <a:ext cx="1113840" cy="1497960"/>
            <a:chOff x="295697" y="750116"/>
            <a:chExt cx="1113840" cy="14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4F539D-FFD8-3D5A-2894-E75002E659DA}"/>
                    </a:ext>
                  </a:extLst>
                </p14:cNvPr>
                <p14:cNvContentPartPr/>
                <p14:nvPr/>
              </p14:nvContentPartPr>
              <p14:xfrm>
                <a:off x="751457" y="855956"/>
                <a:ext cx="22680" cy="177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4F539D-FFD8-3D5A-2894-E75002E659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337" y="849836"/>
                  <a:ext cx="3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EF4E12-963A-1C38-0784-3EDD36F18DD7}"/>
                    </a:ext>
                  </a:extLst>
                </p14:cNvPr>
                <p14:cNvContentPartPr/>
                <p14:nvPr/>
              </p14:nvContentPartPr>
              <p14:xfrm>
                <a:off x="790697" y="750116"/>
                <a:ext cx="115920" cy="35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EF4E12-963A-1C38-0784-3EDD36F18D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577" y="743996"/>
                  <a:ext cx="128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8FCEBD-CF07-9C42-C5BC-7AC47DEFD953}"/>
                    </a:ext>
                  </a:extLst>
                </p14:cNvPr>
                <p14:cNvContentPartPr/>
                <p14:nvPr/>
              </p14:nvContentPartPr>
              <p14:xfrm>
                <a:off x="828137" y="951716"/>
                <a:ext cx="112320" cy="43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8FCEBD-CF07-9C42-C5BC-7AC47DEFD9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2017" y="945596"/>
                  <a:ext cx="124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DCDF86-4F72-1529-697C-98ED55F9501E}"/>
                    </a:ext>
                  </a:extLst>
                </p14:cNvPr>
                <p14:cNvContentPartPr/>
                <p14:nvPr/>
              </p14:nvContentPartPr>
              <p14:xfrm>
                <a:off x="545897" y="1124516"/>
                <a:ext cx="167400" cy="284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DCDF86-4F72-1529-697C-98ED55F950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9777" y="1118396"/>
                  <a:ext cx="179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11D94E-FFD6-3AD4-5400-AEACC96B4F55}"/>
                    </a:ext>
                  </a:extLst>
                </p14:cNvPr>
                <p14:cNvContentPartPr/>
                <p14:nvPr/>
              </p14:nvContentPartPr>
              <p14:xfrm>
                <a:off x="449417" y="1430876"/>
                <a:ext cx="18720" cy="135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11D94E-FFD6-3AD4-5400-AEACC96B4F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297" y="1424756"/>
                  <a:ext cx="3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9FB209-985B-E272-DC2C-FA63FBEE2CCC}"/>
                    </a:ext>
                  </a:extLst>
                </p14:cNvPr>
                <p14:cNvContentPartPr/>
                <p14:nvPr/>
              </p14:nvContentPartPr>
              <p14:xfrm>
                <a:off x="469217" y="1367876"/>
                <a:ext cx="116280" cy="1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9FB209-985B-E272-DC2C-FA63FBEE2C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097" y="1361756"/>
                  <a:ext cx="128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743AD9-16D7-367D-D837-F7170472DBB1}"/>
                    </a:ext>
                  </a:extLst>
                </p14:cNvPr>
                <p14:cNvContentPartPr/>
                <p14:nvPr/>
              </p14:nvContentPartPr>
              <p14:xfrm>
                <a:off x="516017" y="1405676"/>
                <a:ext cx="133200" cy="202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743AD9-16D7-367D-D837-F7170472DBB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9897" y="1399556"/>
                  <a:ext cx="14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F78967-AFE2-4C38-9946-FE2D1E8556DC}"/>
                    </a:ext>
                  </a:extLst>
                </p14:cNvPr>
                <p14:cNvContentPartPr/>
                <p14:nvPr/>
              </p14:nvContentPartPr>
              <p14:xfrm>
                <a:off x="996257" y="1153676"/>
                <a:ext cx="222480" cy="21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F78967-AFE2-4C38-9946-FE2D1E8556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0137" y="1147556"/>
                  <a:ext cx="234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0ED4B9-B705-2D74-6589-C83AC297990C}"/>
                    </a:ext>
                  </a:extLst>
                </p14:cNvPr>
                <p14:cNvContentPartPr/>
                <p14:nvPr/>
              </p14:nvContentPartPr>
              <p14:xfrm>
                <a:off x="1170137" y="1362836"/>
                <a:ext cx="24840" cy="191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0ED4B9-B705-2D74-6589-C83AC29799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4017" y="1356716"/>
                  <a:ext cx="3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DF0518-6684-E56C-A9BC-D6E90F74A465}"/>
                    </a:ext>
                  </a:extLst>
                </p14:cNvPr>
                <p14:cNvContentPartPr/>
                <p14:nvPr/>
              </p14:nvContentPartPr>
              <p14:xfrm>
                <a:off x="1237457" y="1360316"/>
                <a:ext cx="172080" cy="164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DF0518-6684-E56C-A9BC-D6E90F74A4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1337" y="1354196"/>
                  <a:ext cx="184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2FCF9F-DBC6-1104-9535-360931B458F0}"/>
                    </a:ext>
                  </a:extLst>
                </p14:cNvPr>
                <p14:cNvContentPartPr/>
                <p14:nvPr/>
              </p14:nvContentPartPr>
              <p14:xfrm>
                <a:off x="1286057" y="1425836"/>
                <a:ext cx="90000" cy="166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2FCF9F-DBC6-1104-9535-360931B458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79937" y="1419716"/>
                  <a:ext cx="102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8168734-9DCD-C120-4D0E-6D850EA1E233}"/>
                    </a:ext>
                  </a:extLst>
                </p14:cNvPr>
                <p14:cNvContentPartPr/>
                <p14:nvPr/>
              </p14:nvContentPartPr>
              <p14:xfrm>
                <a:off x="420977" y="1751276"/>
                <a:ext cx="91800" cy="262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8168734-9DCD-C120-4D0E-6D850EA1E2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4857" y="1745156"/>
                  <a:ext cx="104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AB3AF0-56C1-7DB3-007C-7ABF16D653D1}"/>
                    </a:ext>
                  </a:extLst>
                </p14:cNvPr>
                <p14:cNvContentPartPr/>
                <p14:nvPr/>
              </p14:nvContentPartPr>
              <p14:xfrm>
                <a:off x="295697" y="2079236"/>
                <a:ext cx="6120" cy="168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AB3AF0-56C1-7DB3-007C-7ABF16D653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9577" y="2073116"/>
                  <a:ext cx="18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9B516B-491D-C444-0A97-FBBAEEB0F412}"/>
                    </a:ext>
                  </a:extLst>
                </p14:cNvPr>
                <p14:cNvContentPartPr/>
                <p14:nvPr/>
              </p14:nvContentPartPr>
              <p14:xfrm>
                <a:off x="346097" y="2036756"/>
                <a:ext cx="146160" cy="154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9B516B-491D-C444-0A97-FBBAEEB0F4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977" y="2030636"/>
                  <a:ext cx="158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DB26DB-0D94-5129-3D88-3A64AE0D8A72}"/>
                    </a:ext>
                  </a:extLst>
                </p14:cNvPr>
                <p14:cNvContentPartPr/>
                <p14:nvPr/>
              </p14:nvContentPartPr>
              <p14:xfrm>
                <a:off x="553457" y="1703396"/>
                <a:ext cx="172080" cy="285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DB26DB-0D94-5129-3D88-3A64AE0D8A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7337" y="1697276"/>
                  <a:ext cx="184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21F7C2-46FA-8CFB-5314-095881B84084}"/>
                    </a:ext>
                  </a:extLst>
                </p14:cNvPr>
                <p14:cNvContentPartPr/>
                <p14:nvPr/>
              </p14:nvContentPartPr>
              <p14:xfrm>
                <a:off x="742097" y="2003636"/>
                <a:ext cx="183600" cy="117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21F7C2-46FA-8CFB-5314-095881B840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5977" y="1997516"/>
                  <a:ext cx="195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D3BE392-719A-FF24-31A5-DBDD7EEE148E}"/>
                    </a:ext>
                  </a:extLst>
                </p14:cNvPr>
                <p14:cNvContentPartPr/>
                <p14:nvPr/>
              </p14:nvContentPartPr>
              <p14:xfrm>
                <a:off x="831737" y="2021276"/>
                <a:ext cx="37800" cy="166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D3BE392-719A-FF24-31A5-DBDD7EEE14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5617" y="2015156"/>
                  <a:ext cx="50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AE3E3DB-3A80-8364-A76D-E9765CCEBCEF}"/>
                    </a:ext>
                  </a:extLst>
                </p14:cNvPr>
                <p14:cNvContentPartPr/>
                <p14:nvPr/>
              </p14:nvContentPartPr>
              <p14:xfrm>
                <a:off x="1248617" y="1632836"/>
                <a:ext cx="58320" cy="262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AE3E3DB-3A80-8364-A76D-E9765CCEBC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42497" y="1626716"/>
                  <a:ext cx="70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82C6141-B018-95DC-AE43-EB2D74FB901D}"/>
                    </a:ext>
                  </a:extLst>
                </p14:cNvPr>
                <p14:cNvContentPartPr/>
                <p14:nvPr/>
              </p14:nvContentPartPr>
              <p14:xfrm>
                <a:off x="1254017" y="2018756"/>
                <a:ext cx="6120" cy="113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82C6141-B018-95DC-AE43-EB2D74FB90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47897" y="2012636"/>
                  <a:ext cx="18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263333-2008-C509-D681-63DF98BFCA7E}"/>
                    </a:ext>
                  </a:extLst>
                </p14:cNvPr>
                <p14:cNvContentPartPr/>
                <p14:nvPr/>
              </p14:nvContentPartPr>
              <p14:xfrm>
                <a:off x="1338257" y="2003636"/>
                <a:ext cx="9720" cy="154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263333-2008-C509-D681-63DF98BFCA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32137" y="1997516"/>
                  <a:ext cx="219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9BF225E-E421-D554-1927-026C78D34C57}"/>
                  </a:ext>
                </a:extLst>
              </p14:cNvPr>
              <p14:cNvContentPartPr/>
              <p14:nvPr/>
            </p14:nvContentPartPr>
            <p14:xfrm>
              <a:off x="1008857" y="1043516"/>
              <a:ext cx="669960" cy="1096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9BF225E-E421-D554-1927-026C78D34C5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2737" y="1037396"/>
                <a:ext cx="682200" cy="11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9E45C3-CA32-1824-7AC0-9F9A92C62662}"/>
              </a:ext>
            </a:extLst>
          </p:cNvPr>
          <p:cNvGrpSpPr/>
          <p:nvPr/>
        </p:nvGrpSpPr>
        <p:grpSpPr>
          <a:xfrm>
            <a:off x="2252297" y="777836"/>
            <a:ext cx="1272240" cy="1342800"/>
            <a:chOff x="2252297" y="777836"/>
            <a:chExt cx="1272240" cy="13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3598FCE-B4CB-C792-A640-2020AB8F65DB}"/>
                    </a:ext>
                  </a:extLst>
                </p14:cNvPr>
                <p14:cNvContentPartPr/>
                <p14:nvPr/>
              </p14:nvContentPartPr>
              <p14:xfrm>
                <a:off x="2711657" y="795476"/>
                <a:ext cx="37800" cy="136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3598FCE-B4CB-C792-A640-2020AB8F65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5537" y="789356"/>
                  <a:ext cx="50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639632-25ED-24FE-CC11-EE3C547EAE5E}"/>
                    </a:ext>
                  </a:extLst>
                </p14:cNvPr>
                <p14:cNvContentPartPr/>
                <p14:nvPr/>
              </p14:nvContentPartPr>
              <p14:xfrm>
                <a:off x="2831177" y="777836"/>
                <a:ext cx="24480" cy="204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639632-25ED-24FE-CC11-EE3C547EAE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25057" y="771716"/>
                  <a:ext cx="36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03B546-2C85-D67C-DDED-98F2E867EB6B}"/>
                    </a:ext>
                  </a:extLst>
                </p14:cNvPr>
                <p14:cNvContentPartPr/>
                <p14:nvPr/>
              </p14:nvContentPartPr>
              <p14:xfrm>
                <a:off x="2692937" y="1028396"/>
                <a:ext cx="146160" cy="269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03B546-2C85-D67C-DDED-98F2E867EB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6817" y="1022276"/>
                  <a:ext cx="158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2A1571-AFC5-4C9C-0EDA-48AB5761C395}"/>
                    </a:ext>
                  </a:extLst>
                </p14:cNvPr>
                <p14:cNvContentPartPr/>
                <p14:nvPr/>
              </p14:nvContentPartPr>
              <p14:xfrm>
                <a:off x="2518697" y="1322516"/>
                <a:ext cx="11880" cy="174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2A1571-AFC5-4C9C-0EDA-48AB5761C3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2577" y="1316396"/>
                  <a:ext cx="24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DA0034D-3D86-69BE-C76D-442D35F115DD}"/>
                    </a:ext>
                  </a:extLst>
                </p14:cNvPr>
                <p14:cNvContentPartPr/>
                <p14:nvPr/>
              </p14:nvContentPartPr>
              <p14:xfrm>
                <a:off x="2569457" y="1272116"/>
                <a:ext cx="123840" cy="15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DA0034D-3D86-69BE-C76D-442D35F115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63337" y="1265996"/>
                  <a:ext cx="136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7F9A297-CFF5-6295-95A9-BF2627EFB88F}"/>
                    </a:ext>
                  </a:extLst>
                </p14:cNvPr>
                <p14:cNvContentPartPr/>
                <p14:nvPr/>
              </p14:nvContentPartPr>
              <p14:xfrm>
                <a:off x="2588177" y="1299836"/>
                <a:ext cx="126000" cy="225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7F9A297-CFF5-6295-95A9-BF2627EFB8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82057" y="1293716"/>
                  <a:ext cx="138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04382A-BEE0-4D00-A0E3-843192EE35D9}"/>
                    </a:ext>
                  </a:extLst>
                </p14:cNvPr>
                <p14:cNvContentPartPr/>
                <p14:nvPr/>
              </p14:nvContentPartPr>
              <p14:xfrm>
                <a:off x="2993537" y="1103276"/>
                <a:ext cx="217080" cy="202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04382A-BEE0-4D00-A0E3-843192EE35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7417" y="1097156"/>
                  <a:ext cx="22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8AE658-F418-137E-3F33-229E6C8069EC}"/>
                    </a:ext>
                  </a:extLst>
                </p14:cNvPr>
                <p14:cNvContentPartPr/>
                <p14:nvPr/>
              </p14:nvContentPartPr>
              <p14:xfrm>
                <a:off x="3273977" y="1277156"/>
                <a:ext cx="41400" cy="149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8AE658-F418-137E-3F33-229E6C8069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67857" y="1271036"/>
                  <a:ext cx="53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F25E77A-1BBA-BD97-C245-33A0A69D6E9E}"/>
                    </a:ext>
                  </a:extLst>
                </p14:cNvPr>
                <p14:cNvContentPartPr/>
                <p14:nvPr/>
              </p14:nvContentPartPr>
              <p14:xfrm>
                <a:off x="3320417" y="1292276"/>
                <a:ext cx="204120" cy="146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F25E77A-1BBA-BD97-C245-33A0A69D6E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4297" y="1286156"/>
                  <a:ext cx="216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02A2ECF-402A-CA03-040D-D66948B510D9}"/>
                    </a:ext>
                  </a:extLst>
                </p14:cNvPr>
                <p14:cNvContentPartPr/>
                <p14:nvPr/>
              </p14:nvContentPartPr>
              <p14:xfrm>
                <a:off x="3397097" y="1297316"/>
                <a:ext cx="97560" cy="204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02A2ECF-402A-CA03-040D-D66948B510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90977" y="1291196"/>
                  <a:ext cx="109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E1A62C-058C-3A93-CCC0-149A26679585}"/>
                    </a:ext>
                  </a:extLst>
                </p14:cNvPr>
                <p14:cNvContentPartPr/>
                <p14:nvPr/>
              </p14:nvContentPartPr>
              <p14:xfrm>
                <a:off x="2449937" y="1617716"/>
                <a:ext cx="65160" cy="214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E1A62C-058C-3A93-CCC0-149A266795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3817" y="1611596"/>
                  <a:ext cx="77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F780D5-439D-E377-B03B-3B4DBA4EB817}"/>
                    </a:ext>
                  </a:extLst>
                </p14:cNvPr>
                <p14:cNvContentPartPr/>
                <p14:nvPr/>
              </p14:nvContentPartPr>
              <p14:xfrm>
                <a:off x="2252297" y="1945676"/>
                <a:ext cx="15120" cy="133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F780D5-439D-E377-B03B-3B4DBA4EB81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46177" y="1939556"/>
                  <a:ext cx="2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BD2350-5C9D-1D7E-8E80-8202EB038C5D}"/>
                    </a:ext>
                  </a:extLst>
                </p14:cNvPr>
                <p14:cNvContentPartPr/>
                <p14:nvPr/>
              </p14:nvContentPartPr>
              <p14:xfrm>
                <a:off x="2343377" y="1907876"/>
                <a:ext cx="140400" cy="186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BD2350-5C9D-1D7E-8E80-8202EB038C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7257" y="1901756"/>
                  <a:ext cx="152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C849EE-8CC5-2962-9BE0-2FCB919B4A83}"/>
                    </a:ext>
                  </a:extLst>
                </p14:cNvPr>
                <p14:cNvContentPartPr/>
                <p14:nvPr/>
              </p14:nvContentPartPr>
              <p14:xfrm>
                <a:off x="2784377" y="1557236"/>
                <a:ext cx="172080" cy="222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C849EE-8CC5-2962-9BE0-2FCB919B4A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78257" y="1551116"/>
                  <a:ext cx="184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70B09A-3E45-EA2F-0E0E-3CEFA64517AB}"/>
                    </a:ext>
                  </a:extLst>
                </p14:cNvPr>
                <p14:cNvContentPartPr/>
                <p14:nvPr/>
              </p14:nvContentPartPr>
              <p14:xfrm>
                <a:off x="2915057" y="1877636"/>
                <a:ext cx="219600" cy="134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70B09A-3E45-EA2F-0E0E-3CEFA64517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08937" y="1871516"/>
                  <a:ext cx="231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D7D858-7747-BB1D-A712-71B295619380}"/>
                    </a:ext>
                  </a:extLst>
                </p14:cNvPr>
                <p14:cNvContentPartPr/>
                <p14:nvPr/>
              </p14:nvContentPartPr>
              <p14:xfrm>
                <a:off x="3025217" y="1907876"/>
                <a:ext cx="22680" cy="212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D7D858-7747-BB1D-A712-71B2956193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19097" y="1901756"/>
                  <a:ext cx="349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5EAAEF9-0D56-6311-7B03-863F5C60724F}"/>
                  </a:ext>
                </a:extLst>
              </p14:cNvPr>
              <p14:cNvContentPartPr/>
              <p14:nvPr/>
            </p14:nvContentPartPr>
            <p14:xfrm>
              <a:off x="2926577" y="1354916"/>
              <a:ext cx="157680" cy="1490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5EAAEF9-0D56-6311-7B03-863F5C60724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20457" y="1348796"/>
                <a:ext cx="1699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39F1636-692F-E459-8E69-901A0145DA70}"/>
                  </a:ext>
                </a:extLst>
              </p14:cNvPr>
              <p14:cNvContentPartPr/>
              <p14:nvPr/>
            </p14:nvContentPartPr>
            <p14:xfrm>
              <a:off x="2618777" y="1952156"/>
              <a:ext cx="173160" cy="165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39F1636-692F-E459-8E69-901A0145DA7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12657" y="1946036"/>
                <a:ext cx="185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46FC102-B722-9E64-CEFF-3C839443AAD3}"/>
                  </a:ext>
                </a:extLst>
              </p14:cNvPr>
              <p14:cNvContentPartPr/>
              <p14:nvPr/>
            </p14:nvContentPartPr>
            <p14:xfrm>
              <a:off x="-325663" y="273116"/>
              <a:ext cx="360" cy="21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46FC102-B722-9E64-CEFF-3C839443AA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-331783" y="266996"/>
                <a:ext cx="12600" cy="1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89ED05-04AB-05F9-3B26-AC292CDCAE7B}"/>
              </a:ext>
            </a:extLst>
          </p:cNvPr>
          <p:cNvGrpSpPr/>
          <p:nvPr/>
        </p:nvGrpSpPr>
        <p:grpSpPr>
          <a:xfrm>
            <a:off x="1847297" y="694316"/>
            <a:ext cx="826920" cy="1319040"/>
            <a:chOff x="1847297" y="694316"/>
            <a:chExt cx="826920" cy="13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B6AF0E-17A5-AE1B-0732-0392E02E9641}"/>
                    </a:ext>
                  </a:extLst>
                </p14:cNvPr>
                <p14:cNvContentPartPr/>
                <p14:nvPr/>
              </p14:nvContentPartPr>
              <p14:xfrm>
                <a:off x="2516897" y="754076"/>
                <a:ext cx="157320" cy="64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B6AF0E-17A5-AE1B-0732-0392E02E96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10777" y="747956"/>
                  <a:ext cx="169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8555B7-44F1-C9F1-1773-F27BEBF4392A}"/>
                    </a:ext>
                  </a:extLst>
                </p14:cNvPr>
                <p14:cNvContentPartPr/>
                <p14:nvPr/>
              </p14:nvContentPartPr>
              <p14:xfrm>
                <a:off x="2274257" y="772436"/>
                <a:ext cx="357480" cy="552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8555B7-44F1-C9F1-1773-F27BEBF439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68137" y="766316"/>
                  <a:ext cx="369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91AD99-C839-405D-8E3B-E2A36C60D376}"/>
                    </a:ext>
                  </a:extLst>
                </p14:cNvPr>
                <p14:cNvContentPartPr/>
                <p14:nvPr/>
              </p14:nvContentPartPr>
              <p14:xfrm>
                <a:off x="2210177" y="744356"/>
                <a:ext cx="41400" cy="154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91AD99-C839-405D-8E3B-E2A36C60D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04057" y="738236"/>
                  <a:ext cx="53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42F191-C446-4D33-6811-013CC45DFBD3}"/>
                    </a:ext>
                  </a:extLst>
                </p14:cNvPr>
                <p14:cNvContentPartPr/>
                <p14:nvPr/>
              </p14:nvContentPartPr>
              <p14:xfrm>
                <a:off x="2105057" y="694316"/>
                <a:ext cx="252720" cy="300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42F191-C446-4D33-6811-013CC45DFB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98937" y="688196"/>
                  <a:ext cx="264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98DABB-63F4-E6E0-6A5C-4A283719BED4}"/>
                    </a:ext>
                  </a:extLst>
                </p14:cNvPr>
                <p14:cNvContentPartPr/>
                <p14:nvPr/>
              </p14:nvContentPartPr>
              <p14:xfrm>
                <a:off x="2240777" y="1451396"/>
                <a:ext cx="213480" cy="121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98DABB-63F4-E6E0-6A5C-4A283719BE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34657" y="1445276"/>
                  <a:ext cx="225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C46FDA-6595-ECEA-1A1B-244036A214E1}"/>
                    </a:ext>
                  </a:extLst>
                </p14:cNvPr>
                <p14:cNvContentPartPr/>
                <p14:nvPr/>
              </p14:nvContentPartPr>
              <p14:xfrm>
                <a:off x="1956737" y="1496756"/>
                <a:ext cx="428400" cy="516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C46FDA-6595-ECEA-1A1B-244036A214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50617" y="1490636"/>
                  <a:ext cx="440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ADAEEF-394A-D70C-F610-C264F1DEA7AB}"/>
                    </a:ext>
                  </a:extLst>
                </p14:cNvPr>
                <p14:cNvContentPartPr/>
                <p14:nvPr/>
              </p14:nvContentPartPr>
              <p14:xfrm>
                <a:off x="1935137" y="1440956"/>
                <a:ext cx="119160" cy="142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ADAEEF-394A-D70C-F610-C264F1DEA7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29017" y="1434836"/>
                  <a:ext cx="131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87537A-EB51-B7C5-CF93-3CD0D096245F}"/>
                    </a:ext>
                  </a:extLst>
                </p14:cNvPr>
                <p14:cNvContentPartPr/>
                <p14:nvPr/>
              </p14:nvContentPartPr>
              <p14:xfrm>
                <a:off x="1847297" y="1366436"/>
                <a:ext cx="253800" cy="322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87537A-EB51-B7C5-CF93-3CD0D09624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1177" y="1360316"/>
                  <a:ext cx="2660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93F566A-21B1-078B-5D7B-FCEE09BB6AB9}"/>
              </a:ext>
            </a:extLst>
          </p:cNvPr>
          <p:cNvGrpSpPr/>
          <p:nvPr/>
        </p:nvGrpSpPr>
        <p:grpSpPr>
          <a:xfrm>
            <a:off x="4459238" y="661196"/>
            <a:ext cx="374040" cy="515160"/>
            <a:chOff x="4459238" y="661196"/>
            <a:chExt cx="37404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6F02FC-517F-8FD0-7FF4-F9185E50F2E2}"/>
                    </a:ext>
                  </a:extLst>
                </p14:cNvPr>
                <p14:cNvContentPartPr/>
                <p14:nvPr/>
              </p14:nvContentPartPr>
              <p14:xfrm>
                <a:off x="4606838" y="714476"/>
                <a:ext cx="37800" cy="194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6F02FC-517F-8FD0-7FF4-F9185E50F2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00718" y="708356"/>
                  <a:ext cx="50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31574D-089B-DF7C-E45B-646F220B43DF}"/>
                    </a:ext>
                  </a:extLst>
                </p14:cNvPr>
                <p14:cNvContentPartPr/>
                <p14:nvPr/>
              </p14:nvContentPartPr>
              <p14:xfrm>
                <a:off x="4720598" y="661196"/>
                <a:ext cx="84600" cy="5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31574D-089B-DF7C-E45B-646F220B43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4478" y="655076"/>
                  <a:ext cx="968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DE30C0-5AF9-21E4-D7BA-7FCEFD27B751}"/>
                    </a:ext>
                  </a:extLst>
                </p14:cNvPr>
                <p14:cNvContentPartPr/>
                <p14:nvPr/>
              </p14:nvContentPartPr>
              <p14:xfrm>
                <a:off x="4696118" y="671276"/>
                <a:ext cx="137160" cy="278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DE30C0-5AF9-21E4-D7BA-7FCEFD27B7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89998" y="665156"/>
                  <a:ext cx="149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68EB00-2A1B-8685-FD1B-CD0DEB385AD2}"/>
                    </a:ext>
                  </a:extLst>
                </p14:cNvPr>
                <p14:cNvContentPartPr/>
                <p14:nvPr/>
              </p14:nvContentPartPr>
              <p14:xfrm>
                <a:off x="4459238" y="1000316"/>
                <a:ext cx="163080" cy="176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68EB00-2A1B-8685-FD1B-CD0DEB385A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3118" y="994196"/>
                  <a:ext cx="1753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7C1100D-A492-2827-298F-B7F50701F3FB}"/>
              </a:ext>
            </a:extLst>
          </p:cNvPr>
          <p:cNvGrpSpPr/>
          <p:nvPr/>
        </p:nvGrpSpPr>
        <p:grpSpPr>
          <a:xfrm>
            <a:off x="4234958" y="1294436"/>
            <a:ext cx="222120" cy="207720"/>
            <a:chOff x="4234958" y="1294436"/>
            <a:chExt cx="22212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22E017A-011C-EB85-C725-53FE233DB4CF}"/>
                    </a:ext>
                  </a:extLst>
                </p14:cNvPr>
                <p14:cNvContentPartPr/>
                <p14:nvPr/>
              </p14:nvContentPartPr>
              <p14:xfrm>
                <a:off x="4234958" y="1294436"/>
                <a:ext cx="24480" cy="202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22E017A-011C-EB85-C725-53FE233DB4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28838" y="1288316"/>
                  <a:ext cx="36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C548247-6F75-6F2E-48ED-0AC4FD5E3283}"/>
                    </a:ext>
                  </a:extLst>
                </p14:cNvPr>
                <p14:cNvContentPartPr/>
                <p14:nvPr/>
              </p14:nvContentPartPr>
              <p14:xfrm>
                <a:off x="4322798" y="1312076"/>
                <a:ext cx="134280" cy="190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C548247-6F75-6F2E-48ED-0AC4FD5E32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16678" y="1305956"/>
                  <a:ext cx="1465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BD5A8D6-D9BF-B988-703A-3A5BFB05AED5}"/>
              </a:ext>
            </a:extLst>
          </p:cNvPr>
          <p:cNvGrpSpPr/>
          <p:nvPr/>
        </p:nvGrpSpPr>
        <p:grpSpPr>
          <a:xfrm>
            <a:off x="4866398" y="1037036"/>
            <a:ext cx="456480" cy="442080"/>
            <a:chOff x="4866398" y="1037036"/>
            <a:chExt cx="45648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3160F1-FECC-0561-DB84-76780C1ADE0A}"/>
                    </a:ext>
                  </a:extLst>
                </p14:cNvPr>
                <p14:cNvContentPartPr/>
                <p14:nvPr/>
              </p14:nvContentPartPr>
              <p14:xfrm>
                <a:off x="4866398" y="1037036"/>
                <a:ext cx="247320" cy="265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3160F1-FECC-0561-DB84-76780C1ADE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60278" y="1030916"/>
                  <a:ext cx="259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8562B5-7D2C-DD32-C655-EDD14A5CB8C8}"/>
                    </a:ext>
                  </a:extLst>
                </p14:cNvPr>
                <p14:cNvContentPartPr/>
                <p14:nvPr/>
              </p14:nvContentPartPr>
              <p14:xfrm>
                <a:off x="5071238" y="1282196"/>
                <a:ext cx="15840" cy="196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8562B5-7D2C-DD32-C655-EDD14A5CB8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65118" y="1276076"/>
                  <a:ext cx="28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37D9778-799C-3BDD-FE4F-61D81A23FABA}"/>
                    </a:ext>
                  </a:extLst>
                </p14:cNvPr>
                <p14:cNvContentPartPr/>
                <p14:nvPr/>
              </p14:nvContentPartPr>
              <p14:xfrm>
                <a:off x="5178518" y="1276796"/>
                <a:ext cx="144360" cy="126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37D9778-799C-3BDD-FE4F-61D81A23FAB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72398" y="1270676"/>
                  <a:ext cx="156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A314B1-72FE-BACA-EC4B-E9774E7C57C8}"/>
                    </a:ext>
                  </a:extLst>
                </p14:cNvPr>
                <p14:cNvContentPartPr/>
                <p14:nvPr/>
              </p14:nvContentPartPr>
              <p14:xfrm>
                <a:off x="5211998" y="1284356"/>
                <a:ext cx="82440" cy="186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A314B1-72FE-BACA-EC4B-E9774E7C57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5878" y="1278236"/>
                  <a:ext cx="946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69591B2-A3B8-612B-B1F8-D53F8E536D28}"/>
              </a:ext>
            </a:extLst>
          </p:cNvPr>
          <p:cNvGrpSpPr/>
          <p:nvPr/>
        </p:nvGrpSpPr>
        <p:grpSpPr>
          <a:xfrm>
            <a:off x="3966038" y="1614836"/>
            <a:ext cx="272880" cy="402120"/>
            <a:chOff x="3966038" y="1614836"/>
            <a:chExt cx="27288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F41B86-DB40-C237-CB31-DBE93CB71840}"/>
                    </a:ext>
                  </a:extLst>
                </p14:cNvPr>
                <p14:cNvContentPartPr/>
                <p14:nvPr/>
              </p14:nvContentPartPr>
              <p14:xfrm>
                <a:off x="4103918" y="1614836"/>
                <a:ext cx="135000" cy="166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F41B86-DB40-C237-CB31-DBE93CB718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97798" y="1608716"/>
                  <a:ext cx="147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F8E5B6F-EF10-7721-8A4E-251DE071361D}"/>
                    </a:ext>
                  </a:extLst>
                </p14:cNvPr>
                <p14:cNvContentPartPr/>
                <p14:nvPr/>
              </p14:nvContentPartPr>
              <p14:xfrm>
                <a:off x="3966038" y="1849196"/>
                <a:ext cx="13320" cy="167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F8E5B6F-EF10-7721-8A4E-251DE07136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59918" y="1843076"/>
                  <a:ext cx="25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0C9431-0C24-8D94-580C-7FE75141848A}"/>
                    </a:ext>
                  </a:extLst>
                </p14:cNvPr>
                <p14:cNvContentPartPr/>
                <p14:nvPr/>
              </p14:nvContentPartPr>
              <p14:xfrm>
                <a:off x="4104278" y="1874396"/>
                <a:ext cx="360" cy="131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0C9431-0C24-8D94-580C-7FE75141848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98158" y="1868276"/>
                  <a:ext cx="126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E0111F5-94DA-FF0E-E9B3-06498F90FBF2}"/>
              </a:ext>
            </a:extLst>
          </p:cNvPr>
          <p:cNvGrpSpPr/>
          <p:nvPr/>
        </p:nvGrpSpPr>
        <p:grpSpPr>
          <a:xfrm>
            <a:off x="4417838" y="1624916"/>
            <a:ext cx="353520" cy="492480"/>
            <a:chOff x="4417838" y="1624916"/>
            <a:chExt cx="35352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BC0E9D-B4C7-CE33-4285-FA73F6B5CFFB}"/>
                    </a:ext>
                  </a:extLst>
                </p14:cNvPr>
                <p14:cNvContentPartPr/>
                <p14:nvPr/>
              </p14:nvContentPartPr>
              <p14:xfrm>
                <a:off x="4417838" y="1624916"/>
                <a:ext cx="170640" cy="225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BC0E9D-B4C7-CE33-4285-FA73F6B5CF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1718" y="1618796"/>
                  <a:ext cx="182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1B3A83-FBBF-E34F-2692-1BE766F152C5}"/>
                    </a:ext>
                  </a:extLst>
                </p14:cNvPr>
                <p14:cNvContentPartPr/>
                <p14:nvPr/>
              </p14:nvContentPartPr>
              <p14:xfrm>
                <a:off x="4556438" y="1869356"/>
                <a:ext cx="214920" cy="159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A1B3A83-FBBF-E34F-2692-1BE766F152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50318" y="1863236"/>
                  <a:ext cx="227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9AB18F4-071A-9B03-F1F9-1E90C55887FA}"/>
                    </a:ext>
                  </a:extLst>
                </p14:cNvPr>
                <p14:cNvContentPartPr/>
                <p14:nvPr/>
              </p14:nvContentPartPr>
              <p14:xfrm>
                <a:off x="4671638" y="1930196"/>
                <a:ext cx="12600" cy="187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9AB18F4-071A-9B03-F1F9-1E90C55887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65518" y="1924076"/>
                  <a:ext cx="248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326F448-C0F7-7C2D-9F95-75BC1DB5A075}"/>
              </a:ext>
            </a:extLst>
          </p:cNvPr>
          <p:cNvGrpSpPr/>
          <p:nvPr/>
        </p:nvGrpSpPr>
        <p:grpSpPr>
          <a:xfrm>
            <a:off x="312617" y="2402156"/>
            <a:ext cx="3712680" cy="673560"/>
            <a:chOff x="312617" y="2402156"/>
            <a:chExt cx="371268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B37214-3A9C-0181-DFD5-82F78EA82E83}"/>
                    </a:ext>
                  </a:extLst>
                </p14:cNvPr>
                <p14:cNvContentPartPr/>
                <p14:nvPr/>
              </p14:nvContentPartPr>
              <p14:xfrm>
                <a:off x="566417" y="2725076"/>
                <a:ext cx="36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B37214-3A9C-0181-DFD5-82F78EA82E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0297" y="271895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532E25A-A3D1-6628-3F5B-B2C7690B6B23}"/>
                    </a:ext>
                  </a:extLst>
                </p14:cNvPr>
                <p14:cNvContentPartPr/>
                <p14:nvPr/>
              </p14:nvContentPartPr>
              <p14:xfrm>
                <a:off x="566417" y="2719676"/>
                <a:ext cx="17280" cy="197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532E25A-A3D1-6628-3F5B-B2C7690B6B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0297" y="2713556"/>
                  <a:ext cx="29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030218F-314E-7EFA-74DC-7B6B6AE11C73}"/>
                    </a:ext>
                  </a:extLst>
                </p14:cNvPr>
                <p14:cNvContentPartPr/>
                <p14:nvPr/>
              </p14:nvContentPartPr>
              <p14:xfrm>
                <a:off x="643097" y="2662076"/>
                <a:ext cx="123840" cy="298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030218F-314E-7EFA-74DC-7B6B6AE11C7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6977" y="2655956"/>
                  <a:ext cx="136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B468162-53B4-A02B-3770-F7FA6CF17869}"/>
                    </a:ext>
                  </a:extLst>
                </p14:cNvPr>
                <p14:cNvContentPartPr/>
                <p14:nvPr/>
              </p14:nvContentPartPr>
              <p14:xfrm>
                <a:off x="674777" y="2790596"/>
                <a:ext cx="127440" cy="30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B468162-53B4-A02B-3770-F7FA6CF178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8657" y="2784476"/>
                  <a:ext cx="139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1525C32-D479-E314-1F8A-D19FEFAB3075}"/>
                    </a:ext>
                  </a:extLst>
                </p14:cNvPr>
                <p14:cNvContentPartPr/>
                <p14:nvPr/>
              </p14:nvContentPartPr>
              <p14:xfrm>
                <a:off x="1009217" y="2703116"/>
                <a:ext cx="28440" cy="133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1525C32-D479-E314-1F8A-D19FEFAB30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3097" y="2696996"/>
                  <a:ext cx="40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B44DA99-93DE-2BAF-93E0-848852326F37}"/>
                    </a:ext>
                  </a:extLst>
                </p14:cNvPr>
                <p14:cNvContentPartPr/>
                <p14:nvPr/>
              </p14:nvContentPartPr>
              <p14:xfrm>
                <a:off x="1068977" y="2651996"/>
                <a:ext cx="13680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B44DA99-93DE-2BAF-93E0-848852326F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2857" y="2645876"/>
                  <a:ext cx="149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624753E-2F2E-DD51-CA5D-9790BFDDEAEB}"/>
                    </a:ext>
                  </a:extLst>
                </p14:cNvPr>
                <p14:cNvContentPartPr/>
                <p14:nvPr/>
              </p14:nvContentPartPr>
              <p14:xfrm>
                <a:off x="1102457" y="2684756"/>
                <a:ext cx="132480" cy="230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624753E-2F2E-DD51-CA5D-9790BFDDEA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6337" y="2678636"/>
                  <a:ext cx="144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C68C68A-8D54-C6E6-89BF-7C48728B1F34}"/>
                    </a:ext>
                  </a:extLst>
                </p14:cNvPr>
                <p14:cNvContentPartPr/>
                <p14:nvPr/>
              </p14:nvContentPartPr>
              <p14:xfrm>
                <a:off x="1516457" y="2677196"/>
                <a:ext cx="31320" cy="146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C68C68A-8D54-C6E6-89BF-7C48728B1F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10337" y="2671076"/>
                  <a:ext cx="4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48BBE0D-450C-9137-E965-204686F72CE2}"/>
                    </a:ext>
                  </a:extLst>
                </p14:cNvPr>
                <p14:cNvContentPartPr/>
                <p14:nvPr/>
              </p14:nvContentPartPr>
              <p14:xfrm>
                <a:off x="1601777" y="2669636"/>
                <a:ext cx="189000" cy="140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48BBE0D-450C-9137-E965-204686F72C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95657" y="2663516"/>
                  <a:ext cx="20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4F3128-6034-8F7C-A1C2-BDC349D4F0B7}"/>
                    </a:ext>
                  </a:extLst>
                </p14:cNvPr>
                <p14:cNvContentPartPr/>
                <p14:nvPr/>
              </p14:nvContentPartPr>
              <p14:xfrm>
                <a:off x="1687457" y="2689796"/>
                <a:ext cx="80640" cy="194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4F3128-6034-8F7C-A1C2-BDC349D4F0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81337" y="2683676"/>
                  <a:ext cx="92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B04CAF-C32D-72AA-30BC-F072E85C78B6}"/>
                    </a:ext>
                  </a:extLst>
                </p14:cNvPr>
                <p14:cNvContentPartPr/>
                <p14:nvPr/>
              </p14:nvContentPartPr>
              <p14:xfrm>
                <a:off x="1958537" y="2672156"/>
                <a:ext cx="30240" cy="186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B04CAF-C32D-72AA-30BC-F072E85C78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52417" y="2666036"/>
                  <a:ext cx="42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467674-2025-AC69-7AFD-426C9B94D1C6}"/>
                    </a:ext>
                  </a:extLst>
                </p14:cNvPr>
                <p14:cNvContentPartPr/>
                <p14:nvPr/>
              </p14:nvContentPartPr>
              <p14:xfrm>
                <a:off x="2035217" y="2669636"/>
                <a:ext cx="140400" cy="192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467674-2025-AC69-7AFD-426C9B94D1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29097" y="2663516"/>
                  <a:ext cx="152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7C7CB9-0197-6D02-378F-BA1346A2BEB7}"/>
                    </a:ext>
                  </a:extLst>
                </p14:cNvPr>
                <p14:cNvContentPartPr/>
                <p14:nvPr/>
              </p14:nvContentPartPr>
              <p14:xfrm>
                <a:off x="2466857" y="2677196"/>
                <a:ext cx="163080" cy="13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7C7CB9-0197-6D02-378F-BA1346A2BE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60737" y="2671076"/>
                  <a:ext cx="175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0BDB21E-EF22-980A-0351-783E83256240}"/>
                    </a:ext>
                  </a:extLst>
                </p14:cNvPr>
                <p14:cNvContentPartPr/>
                <p14:nvPr/>
              </p14:nvContentPartPr>
              <p14:xfrm>
                <a:off x="2511497" y="2702396"/>
                <a:ext cx="50760" cy="159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0BDB21E-EF22-980A-0351-783E8325624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05377" y="2696276"/>
                  <a:ext cx="63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A7A9E67-D3A1-C9A2-C664-700A38A81DEC}"/>
                    </a:ext>
                  </a:extLst>
                </p14:cNvPr>
                <p14:cNvContentPartPr/>
                <p14:nvPr/>
              </p14:nvContentPartPr>
              <p14:xfrm>
                <a:off x="2827217" y="2692316"/>
                <a:ext cx="11520" cy="113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A7A9E67-D3A1-C9A2-C664-700A38A81D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21097" y="2686196"/>
                  <a:ext cx="23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EA2CCA9-212D-1883-1110-77BFF37F9C14}"/>
                    </a:ext>
                  </a:extLst>
                </p14:cNvPr>
                <p14:cNvContentPartPr/>
                <p14:nvPr/>
              </p14:nvContentPartPr>
              <p14:xfrm>
                <a:off x="2911457" y="2646956"/>
                <a:ext cx="33840" cy="207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EA2CCA9-212D-1883-1110-77BFF37F9C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05337" y="2640836"/>
                  <a:ext cx="46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DAFB94-7E42-4041-C19E-F8C0ADDF1ED3}"/>
                    </a:ext>
                  </a:extLst>
                </p14:cNvPr>
                <p14:cNvContentPartPr/>
                <p14:nvPr/>
              </p14:nvContentPartPr>
              <p14:xfrm>
                <a:off x="3111257" y="2617796"/>
                <a:ext cx="131040" cy="233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DAFB94-7E42-4041-C19E-F8C0ADDF1E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05137" y="2611676"/>
                  <a:ext cx="14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8696894-61A6-92E1-2BDF-A8CB70ABD76A}"/>
                    </a:ext>
                  </a:extLst>
                </p14:cNvPr>
                <p14:cNvContentPartPr/>
                <p14:nvPr/>
              </p14:nvContentPartPr>
              <p14:xfrm>
                <a:off x="3326177" y="2646956"/>
                <a:ext cx="30240" cy="202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8696894-61A6-92E1-2BDF-A8CB70ABD7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20057" y="2640836"/>
                  <a:ext cx="42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6264617-4C3F-95BC-0785-CD54AD426273}"/>
                    </a:ext>
                  </a:extLst>
                </p14:cNvPr>
                <p14:cNvContentPartPr/>
                <p14:nvPr/>
              </p14:nvContentPartPr>
              <p14:xfrm>
                <a:off x="3611657" y="2593676"/>
                <a:ext cx="116640" cy="200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6264617-4C3F-95BC-0785-CD54AD4262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5537" y="2587556"/>
                  <a:ext cx="128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EF2A43-4D30-C99F-4BDB-D1E12D707486}"/>
                    </a:ext>
                  </a:extLst>
                </p14:cNvPr>
                <p14:cNvContentPartPr/>
                <p14:nvPr/>
              </p14:nvContentPartPr>
              <p14:xfrm>
                <a:off x="3627137" y="2651996"/>
                <a:ext cx="84600" cy="179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EF2A43-4D30-C99F-4BDB-D1E12D7074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21017" y="2645876"/>
                  <a:ext cx="9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DA36AEF-D4E1-D8B4-6DE4-097EF44577A7}"/>
                    </a:ext>
                  </a:extLst>
                </p14:cNvPr>
                <p14:cNvContentPartPr/>
                <p14:nvPr/>
              </p14:nvContentPartPr>
              <p14:xfrm>
                <a:off x="3773657" y="2613836"/>
                <a:ext cx="177120" cy="204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DA36AEF-D4E1-D8B4-6DE4-097EF44577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67537" y="2607716"/>
                  <a:ext cx="189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D696CEF-16AB-676C-B21E-D27E34954B0D}"/>
                    </a:ext>
                  </a:extLst>
                </p14:cNvPr>
                <p14:cNvContentPartPr/>
                <p14:nvPr/>
              </p14:nvContentPartPr>
              <p14:xfrm>
                <a:off x="340337" y="2621396"/>
                <a:ext cx="37800" cy="45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D696CEF-16AB-676C-B21E-D27E34954B0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4217" y="2615276"/>
                  <a:ext cx="50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18AC20B-A6A9-67F0-CCE6-433D6968D794}"/>
                    </a:ext>
                  </a:extLst>
                </p14:cNvPr>
                <p14:cNvContentPartPr/>
                <p14:nvPr/>
              </p14:nvContentPartPr>
              <p14:xfrm>
                <a:off x="312617" y="2402156"/>
                <a:ext cx="3610080" cy="189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18AC20B-A6A9-67F0-CCE6-433D6968D7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497" y="2396036"/>
                  <a:ext cx="3622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DF4ECB7-89B5-6667-09B7-4145A5A625D4}"/>
                    </a:ext>
                  </a:extLst>
                </p14:cNvPr>
                <p14:cNvContentPartPr/>
                <p14:nvPr/>
              </p14:nvContentPartPr>
              <p14:xfrm>
                <a:off x="3959417" y="2462636"/>
                <a:ext cx="65880" cy="477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DF4ECB7-89B5-6667-09B7-4145A5A625D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3297" y="2456516"/>
                  <a:ext cx="78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1D88BA5-B413-6AE1-949C-A26DAC68CAD1}"/>
                    </a:ext>
                  </a:extLst>
                </p14:cNvPr>
                <p14:cNvContentPartPr/>
                <p14:nvPr/>
              </p14:nvContentPartPr>
              <p14:xfrm>
                <a:off x="368417" y="2861156"/>
                <a:ext cx="3589200" cy="18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1D88BA5-B413-6AE1-949C-A26DAC68CAD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2297" y="2855036"/>
                  <a:ext cx="3601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F2F876B-7888-20D4-8DD2-E5D6F8374F2C}"/>
                    </a:ext>
                  </a:extLst>
                </p14:cNvPr>
                <p14:cNvContentPartPr/>
                <p14:nvPr/>
              </p14:nvContentPartPr>
              <p14:xfrm>
                <a:off x="3411857" y="2462636"/>
                <a:ext cx="19440" cy="410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F2F876B-7888-20D4-8DD2-E5D6F8374F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05737" y="2456516"/>
                  <a:ext cx="31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0A13382-BACB-B5F3-1D14-D90B8831419F}"/>
                    </a:ext>
                  </a:extLst>
                </p14:cNvPr>
                <p14:cNvContentPartPr/>
                <p14:nvPr/>
              </p14:nvContentPartPr>
              <p14:xfrm>
                <a:off x="2995337" y="2480276"/>
                <a:ext cx="61920" cy="419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0A13382-BACB-B5F3-1D14-D90B883141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89217" y="2474156"/>
                  <a:ext cx="74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0D06E69-4AC5-77FE-E829-D1611C3E753B}"/>
                    </a:ext>
                  </a:extLst>
                </p14:cNvPr>
                <p14:cNvContentPartPr/>
                <p14:nvPr/>
              </p14:nvContentPartPr>
              <p14:xfrm>
                <a:off x="2722817" y="2442476"/>
                <a:ext cx="7920" cy="468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0D06E69-4AC5-77FE-E829-D1611C3E75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16697" y="2436356"/>
                  <a:ext cx="20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8CC967-BAC5-DAD6-39BC-7CEC7CC37FAB}"/>
                    </a:ext>
                  </a:extLst>
                </p14:cNvPr>
                <p14:cNvContentPartPr/>
                <p14:nvPr/>
              </p14:nvContentPartPr>
              <p14:xfrm>
                <a:off x="2373257" y="2431676"/>
                <a:ext cx="37800" cy="452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8CC967-BAC5-DAD6-39BC-7CEC7CC37F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67137" y="2425556"/>
                  <a:ext cx="500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38864C5-FE0C-DE45-31BA-B82E60872449}"/>
                    </a:ext>
                  </a:extLst>
                </p14:cNvPr>
                <p14:cNvContentPartPr/>
                <p14:nvPr/>
              </p14:nvContentPartPr>
              <p14:xfrm>
                <a:off x="1799777" y="2447516"/>
                <a:ext cx="56160" cy="514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38864C5-FE0C-DE45-31BA-B82E608724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93657" y="2441396"/>
                  <a:ext cx="684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114339-4B66-FB05-BA87-E331FF643DFD}"/>
                    </a:ext>
                  </a:extLst>
                </p14:cNvPr>
                <p14:cNvContentPartPr/>
                <p14:nvPr/>
              </p14:nvContentPartPr>
              <p14:xfrm>
                <a:off x="1371377" y="2429876"/>
                <a:ext cx="71640" cy="499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114339-4B66-FB05-BA87-E331FF643D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65257" y="2423756"/>
                  <a:ext cx="838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19A3574-9814-37AC-60C5-4F8518277558}"/>
                    </a:ext>
                  </a:extLst>
                </p14:cNvPr>
                <p14:cNvContentPartPr/>
                <p14:nvPr/>
              </p14:nvContentPartPr>
              <p14:xfrm>
                <a:off x="919217" y="2555876"/>
                <a:ext cx="32760" cy="432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19A3574-9814-37AC-60C5-4F85182775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3097" y="2549756"/>
                  <a:ext cx="45000" cy="44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34501A0-FF16-FAF3-091E-3CF2A502E062}"/>
                  </a:ext>
                </a:extLst>
              </p14:cNvPr>
              <p14:cNvContentPartPr/>
              <p14:nvPr/>
            </p14:nvContentPartPr>
            <p14:xfrm>
              <a:off x="3205577" y="2679716"/>
              <a:ext cx="739440" cy="860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34501A0-FF16-FAF3-091E-3CF2A502E06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169937" y="2608076"/>
                <a:ext cx="81108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DB6760-4265-8503-DCD3-CB0816311231}"/>
              </a:ext>
            </a:extLst>
          </p:cNvPr>
          <p:cNvGrpSpPr/>
          <p:nvPr/>
        </p:nvGrpSpPr>
        <p:grpSpPr>
          <a:xfrm>
            <a:off x="603857" y="2674676"/>
            <a:ext cx="2249640" cy="376200"/>
            <a:chOff x="603857" y="2674676"/>
            <a:chExt cx="224964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AB77BBD-31D9-2D69-14C7-E6F858D911BE}"/>
                    </a:ext>
                  </a:extLst>
                </p14:cNvPr>
                <p14:cNvContentPartPr/>
                <p14:nvPr/>
              </p14:nvContentPartPr>
              <p14:xfrm>
                <a:off x="603857" y="2866196"/>
                <a:ext cx="170280" cy="168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AB77BBD-31D9-2D69-14C7-E6F858D911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7737" y="2860076"/>
                  <a:ext cx="182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033CDB-38D0-BFB2-8D25-60A9612759B2}"/>
                    </a:ext>
                  </a:extLst>
                </p14:cNvPr>
                <p14:cNvContentPartPr/>
                <p14:nvPr/>
              </p14:nvContentPartPr>
              <p14:xfrm>
                <a:off x="616817" y="2674676"/>
                <a:ext cx="2236680" cy="376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033CDB-38D0-BFB2-8D25-60A9612759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0697" y="2668556"/>
                  <a:ext cx="224892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4C387D15-3F6C-0ADE-A992-3F5C63143625}"/>
                  </a:ext>
                </a:extLst>
              </p14:cNvPr>
              <p14:cNvContentPartPr/>
              <p14:nvPr/>
            </p14:nvContentPartPr>
            <p14:xfrm>
              <a:off x="6335434" y="3124693"/>
              <a:ext cx="16343" cy="5287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4C387D15-3F6C-0ADE-A992-3F5C631436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9394" y="3118701"/>
                <a:ext cx="28423" cy="1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9F99E71-843A-EDF7-C394-4D489BF4006E}"/>
                  </a:ext>
                </a:extLst>
              </p14:cNvPr>
              <p14:cNvContentPartPr/>
              <p14:nvPr/>
            </p14:nvContentPartPr>
            <p14:xfrm>
              <a:off x="6489840" y="2549996"/>
              <a:ext cx="50760" cy="1591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9F99E71-843A-EDF7-C394-4D489BF4006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483720" y="2543876"/>
                <a:ext cx="63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74E42AC-C882-0AE9-2523-666CB8619EB3}"/>
                  </a:ext>
                </a:extLst>
              </p14:cNvPr>
              <p14:cNvContentPartPr/>
              <p14:nvPr/>
            </p14:nvContentPartPr>
            <p14:xfrm>
              <a:off x="7089600" y="2465396"/>
              <a:ext cx="131040" cy="2336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74E42AC-C882-0AE9-2523-666CB8619EB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083480" y="2459276"/>
                <a:ext cx="143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8E51D9D-DF68-ABFD-E483-6F2B13C8BFD6}"/>
                  </a:ext>
                </a:extLst>
              </p14:cNvPr>
              <p14:cNvContentPartPr/>
              <p14:nvPr/>
            </p14:nvContentPartPr>
            <p14:xfrm>
              <a:off x="7304520" y="2494556"/>
              <a:ext cx="30240" cy="2023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8E51D9D-DF68-ABFD-E483-6F2B13C8BFD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298400" y="2488436"/>
                <a:ext cx="42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CB188B5-5A92-CD4F-FF4C-A95AB4FC6EC9}"/>
                  </a:ext>
                </a:extLst>
              </p14:cNvPr>
              <p14:cNvContentPartPr/>
              <p14:nvPr/>
            </p14:nvContentPartPr>
            <p14:xfrm>
              <a:off x="7590000" y="2441276"/>
              <a:ext cx="116640" cy="2001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CB188B5-5A92-CD4F-FF4C-A95AB4FC6E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583880" y="2435156"/>
                <a:ext cx="128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EB5948D-136F-E583-4BEB-25372CC6869F}"/>
                  </a:ext>
                </a:extLst>
              </p14:cNvPr>
              <p14:cNvContentPartPr/>
              <p14:nvPr/>
            </p14:nvContentPartPr>
            <p14:xfrm>
              <a:off x="7605480" y="2499596"/>
              <a:ext cx="84600" cy="1792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EB5948D-136F-E583-4BEB-25372CC6869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599360" y="2493476"/>
                <a:ext cx="96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622F794-3FFF-E5E9-4914-F4F566A38B5E}"/>
                  </a:ext>
                </a:extLst>
              </p14:cNvPr>
              <p14:cNvContentPartPr/>
              <p14:nvPr/>
            </p14:nvContentPartPr>
            <p14:xfrm>
              <a:off x="7752000" y="2461436"/>
              <a:ext cx="177120" cy="2048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622F794-3FFF-E5E9-4914-F4F566A38B5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745880" y="2455316"/>
                <a:ext cx="1893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811D725-29A6-8859-6B68-4B620EBB421E}"/>
                  </a:ext>
                </a:extLst>
              </p14:cNvPr>
              <p14:cNvContentPartPr/>
              <p14:nvPr/>
            </p14:nvContentPartPr>
            <p14:xfrm>
              <a:off x="4318680" y="2468996"/>
              <a:ext cx="37800" cy="4543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811D725-29A6-8859-6B68-4B620EBB421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12560" y="2462876"/>
                <a:ext cx="5004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1C6D87B-B569-5EE8-B19A-D0DBEBC196A6}"/>
                  </a:ext>
                </a:extLst>
              </p14:cNvPr>
              <p14:cNvContentPartPr/>
              <p14:nvPr/>
            </p14:nvContentPartPr>
            <p14:xfrm>
              <a:off x="4290960" y="2249756"/>
              <a:ext cx="3610080" cy="1897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1C6D87B-B569-5EE8-B19A-D0DBEBC196A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284840" y="2243636"/>
                <a:ext cx="3622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8576B40-6F8A-D5F5-C49B-8E2E11D7B193}"/>
                  </a:ext>
                </a:extLst>
              </p14:cNvPr>
              <p14:cNvContentPartPr/>
              <p14:nvPr/>
            </p14:nvContentPartPr>
            <p14:xfrm>
              <a:off x="7937760" y="2310236"/>
              <a:ext cx="65880" cy="4770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8576B40-6F8A-D5F5-C49B-8E2E11D7B19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931640" y="2304116"/>
                <a:ext cx="781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08D6607-B671-0826-3BFA-6EF39AE6966E}"/>
                  </a:ext>
                </a:extLst>
              </p14:cNvPr>
              <p14:cNvContentPartPr/>
              <p14:nvPr/>
            </p14:nvContentPartPr>
            <p14:xfrm>
              <a:off x="7390200" y="2310236"/>
              <a:ext cx="19440" cy="4104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08D6607-B671-0826-3BFA-6EF39AE6966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384080" y="2304116"/>
                <a:ext cx="316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5937FC4-0A85-3BAB-19B5-6A29410642DF}"/>
                  </a:ext>
                </a:extLst>
              </p14:cNvPr>
              <p14:cNvContentPartPr/>
              <p14:nvPr/>
            </p14:nvContentPartPr>
            <p14:xfrm>
              <a:off x="6973680" y="2327876"/>
              <a:ext cx="61920" cy="4190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5937FC4-0A85-3BAB-19B5-6A29410642D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67560" y="2321756"/>
                <a:ext cx="741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65C4A5F-2D0E-5972-B0FC-088C4D0E9818}"/>
                  </a:ext>
                </a:extLst>
              </p14:cNvPr>
              <p14:cNvContentPartPr/>
              <p14:nvPr/>
            </p14:nvContentPartPr>
            <p14:xfrm>
              <a:off x="6701160" y="2290076"/>
              <a:ext cx="7920" cy="468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65C4A5F-2D0E-5972-B0FC-088C4D0E981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95040" y="2283956"/>
                <a:ext cx="201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A3252E2-629B-299F-DCE2-B1B6BD02051E}"/>
                  </a:ext>
                </a:extLst>
              </p14:cNvPr>
              <p14:cNvContentPartPr/>
              <p14:nvPr/>
            </p14:nvContentPartPr>
            <p14:xfrm>
              <a:off x="5778120" y="2295116"/>
              <a:ext cx="56160" cy="5148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A3252E2-629B-299F-DCE2-B1B6BD02051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772000" y="2288996"/>
                <a:ext cx="6840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887EB32-D80E-DCB8-76D3-8F1E058D6F88}"/>
                  </a:ext>
                </a:extLst>
              </p14:cNvPr>
              <p14:cNvContentPartPr/>
              <p14:nvPr/>
            </p14:nvContentPartPr>
            <p14:xfrm>
              <a:off x="5349720" y="2277476"/>
              <a:ext cx="71640" cy="4993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887EB32-D80E-DCB8-76D3-8F1E058D6F8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343600" y="2271356"/>
                <a:ext cx="838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4545C7A-6C68-17B4-5B1C-0A151B05747A}"/>
                  </a:ext>
                </a:extLst>
              </p14:cNvPr>
              <p14:cNvContentPartPr/>
              <p14:nvPr/>
            </p14:nvContentPartPr>
            <p14:xfrm>
              <a:off x="4897560" y="2403476"/>
              <a:ext cx="32760" cy="4320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4545C7A-6C68-17B4-5B1C-0A151B05747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891440" y="2397356"/>
                <a:ext cx="450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1E56ABF-D92A-D07E-6DA4-C8978BC8FD17}"/>
                  </a:ext>
                </a:extLst>
              </p14:cNvPr>
              <p14:cNvContentPartPr/>
              <p14:nvPr/>
            </p14:nvContentPartPr>
            <p14:xfrm>
              <a:off x="7183920" y="2527316"/>
              <a:ext cx="739440" cy="860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1E56ABF-D92A-D07E-6DA4-C8978BC8FD1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148280" y="2455676"/>
                <a:ext cx="81108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0FA2276-2133-F5D2-D727-DAF94CBD6AE0}"/>
              </a:ext>
            </a:extLst>
          </p:cNvPr>
          <p:cNvGrpSpPr/>
          <p:nvPr/>
        </p:nvGrpSpPr>
        <p:grpSpPr>
          <a:xfrm>
            <a:off x="4340657" y="2278676"/>
            <a:ext cx="3490560" cy="645840"/>
            <a:chOff x="4340657" y="2278676"/>
            <a:chExt cx="349056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8C97DF-3284-7EBA-80B4-342FDA8CDA7E}"/>
                    </a:ext>
                  </a:extLst>
                </p14:cNvPr>
                <p14:cNvContentPartPr/>
                <p14:nvPr/>
              </p14:nvContentPartPr>
              <p14:xfrm>
                <a:off x="4518137" y="2606276"/>
                <a:ext cx="17280" cy="223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8C97DF-3284-7EBA-80B4-342FDA8CDA7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12017" y="2600156"/>
                  <a:ext cx="29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E7C84C6-7D05-DF75-81FC-2C19F027DB0A}"/>
                    </a:ext>
                  </a:extLst>
                </p14:cNvPr>
                <p14:cNvContentPartPr/>
                <p14:nvPr/>
              </p14:nvContentPartPr>
              <p14:xfrm>
                <a:off x="4574297" y="2565956"/>
                <a:ext cx="110520" cy="2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E7C84C6-7D05-DF75-81FC-2C19F027DB0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68177" y="2559836"/>
                  <a:ext cx="122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38DF46-1196-BDD0-F9B4-E08CE328121A}"/>
                    </a:ext>
                  </a:extLst>
                </p14:cNvPr>
                <p14:cNvContentPartPr/>
                <p14:nvPr/>
              </p14:nvContentPartPr>
              <p14:xfrm>
                <a:off x="4598777" y="2613836"/>
                <a:ext cx="108000" cy="203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38DF46-1196-BDD0-F9B4-E08CE328121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92657" y="2607716"/>
                  <a:ext cx="12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B3881D-B991-4732-B831-66F9DB55C46F}"/>
                    </a:ext>
                  </a:extLst>
                </p14:cNvPr>
                <p14:cNvContentPartPr/>
                <p14:nvPr/>
              </p14:nvContentPartPr>
              <p14:xfrm>
                <a:off x="5073257" y="2533196"/>
                <a:ext cx="2160" cy="171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B3881D-B991-4732-B831-66F9DB55C46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67137" y="2527076"/>
                  <a:ext cx="14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9D30443-0470-1C84-17B1-17762040C03D}"/>
                    </a:ext>
                  </a:extLst>
                </p14:cNvPr>
                <p14:cNvContentPartPr/>
                <p14:nvPr/>
              </p14:nvContentPartPr>
              <p14:xfrm>
                <a:off x="5121497" y="2533196"/>
                <a:ext cx="140760" cy="177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9D30443-0470-1C84-17B1-17762040C03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115377" y="2527076"/>
                  <a:ext cx="153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B80CEB-ACA2-D1D5-3D3B-DF56657E7611}"/>
                    </a:ext>
                  </a:extLst>
                </p14:cNvPr>
                <p14:cNvContentPartPr/>
                <p14:nvPr/>
              </p14:nvContentPartPr>
              <p14:xfrm>
                <a:off x="5483657" y="2482796"/>
                <a:ext cx="21600" cy="194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B80CEB-ACA2-D1D5-3D3B-DF56657E761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77537" y="2476676"/>
                  <a:ext cx="33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B1914D3-0A55-EAFF-67A0-94D5470E6C9B}"/>
                    </a:ext>
                  </a:extLst>
                </p14:cNvPr>
                <p14:cNvContentPartPr/>
                <p14:nvPr/>
              </p14:nvContentPartPr>
              <p14:xfrm>
                <a:off x="5558897" y="2497916"/>
                <a:ext cx="135000" cy="181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B1914D3-0A55-EAFF-67A0-94D5470E6C9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552777" y="2491796"/>
                  <a:ext cx="147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8333916-D519-D294-ACF2-30015190C80D}"/>
                    </a:ext>
                  </a:extLst>
                </p14:cNvPr>
                <p14:cNvContentPartPr/>
                <p14:nvPr/>
              </p14:nvContentPartPr>
              <p14:xfrm>
                <a:off x="5572217" y="2528156"/>
                <a:ext cx="63720" cy="207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8333916-D519-D294-ACF2-30015190C80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566097" y="2522036"/>
                  <a:ext cx="75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91050B-921D-4E29-99D0-14DFCCB43FF1}"/>
                    </a:ext>
                  </a:extLst>
                </p14:cNvPr>
                <p14:cNvContentPartPr/>
                <p14:nvPr/>
              </p14:nvContentPartPr>
              <p14:xfrm>
                <a:off x="5895497" y="2482796"/>
                <a:ext cx="26280" cy="161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91050B-921D-4E29-99D0-14DFCCB43F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89377" y="2476676"/>
                  <a:ext cx="38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54FAD9C-70A9-AA5C-3EE9-AA83A301CEC6}"/>
                    </a:ext>
                  </a:extLst>
                </p14:cNvPr>
                <p14:cNvContentPartPr/>
                <p14:nvPr/>
              </p14:nvContentPartPr>
              <p14:xfrm>
                <a:off x="6020057" y="2465156"/>
                <a:ext cx="14400" cy="186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54FAD9C-70A9-AA5C-3EE9-AA83A301CEC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13937" y="2459036"/>
                  <a:ext cx="26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331746B-4907-9BC1-B6CF-609C8108F205}"/>
                    </a:ext>
                  </a:extLst>
                </p14:cNvPr>
                <p14:cNvContentPartPr/>
                <p14:nvPr/>
              </p14:nvContentPartPr>
              <p14:xfrm>
                <a:off x="6388337" y="2443916"/>
                <a:ext cx="211680" cy="216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331746B-4907-9BC1-B6CF-609C8108F20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82217" y="2437796"/>
                  <a:ext cx="223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D64CD2F-A49E-CDD8-B902-338AD1ACEDEB}"/>
                    </a:ext>
                  </a:extLst>
                </p14:cNvPr>
                <p14:cNvContentPartPr/>
                <p14:nvPr/>
              </p14:nvContentPartPr>
              <p14:xfrm>
                <a:off x="6831497" y="2497556"/>
                <a:ext cx="26640" cy="201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D64CD2F-A49E-CDD8-B902-338AD1ACEDE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25377" y="2491436"/>
                  <a:ext cx="38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EE232AA-5FDC-6177-6DD5-99F9A55BB507}"/>
                    </a:ext>
                  </a:extLst>
                </p14:cNvPr>
                <p14:cNvContentPartPr/>
                <p14:nvPr/>
              </p14:nvContentPartPr>
              <p14:xfrm>
                <a:off x="6885497" y="2366156"/>
                <a:ext cx="95760" cy="427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EE232AA-5FDC-6177-6DD5-99F9A55BB50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79377" y="2360036"/>
                  <a:ext cx="108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C213C37-C49C-B852-8B39-9FD5FF61AB22}"/>
                    </a:ext>
                  </a:extLst>
                </p14:cNvPr>
                <p14:cNvContentPartPr/>
                <p14:nvPr/>
              </p14:nvContentPartPr>
              <p14:xfrm>
                <a:off x="6876137" y="2573516"/>
                <a:ext cx="116280" cy="81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C213C37-C49C-B852-8B39-9FD5FF61AB2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70017" y="2567396"/>
                  <a:ext cx="128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95E8665-14EB-E809-A8B9-DC39D30CBD43}"/>
                    </a:ext>
                  </a:extLst>
                </p14:cNvPr>
                <p14:cNvContentPartPr/>
                <p14:nvPr/>
              </p14:nvContentPartPr>
              <p14:xfrm>
                <a:off x="6267017" y="2278676"/>
                <a:ext cx="11520" cy="540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95E8665-14EB-E809-A8B9-DC39D30CBD4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60897" y="2272556"/>
                  <a:ext cx="237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71809FD-F998-0DBB-E9A0-C83B1AA79ECA}"/>
                    </a:ext>
                  </a:extLst>
                </p14:cNvPr>
                <p14:cNvContentPartPr/>
                <p14:nvPr/>
              </p14:nvContentPartPr>
              <p14:xfrm>
                <a:off x="4340657" y="2744156"/>
                <a:ext cx="3490560" cy="180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71809FD-F998-0DBB-E9A0-C83B1AA79E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34537" y="2738036"/>
                  <a:ext cx="350280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4AD8867-CAC6-36F9-00C7-A6647EF89229}"/>
                  </a:ext>
                </a:extLst>
              </p14:cNvPr>
              <p14:cNvContentPartPr/>
              <p14:nvPr/>
            </p14:nvContentPartPr>
            <p14:xfrm>
              <a:off x="6821057" y="2574956"/>
              <a:ext cx="285840" cy="219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4AD8867-CAC6-36F9-00C7-A6647EF8922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785417" y="2503316"/>
                <a:ext cx="3574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4E29D4A-E168-08B8-98FD-31033006E7B4}"/>
              </a:ext>
            </a:extLst>
          </p:cNvPr>
          <p:cNvGrpSpPr/>
          <p:nvPr/>
        </p:nvGrpSpPr>
        <p:grpSpPr>
          <a:xfrm>
            <a:off x="4590497" y="2682236"/>
            <a:ext cx="1870560" cy="369360"/>
            <a:chOff x="4590497" y="2682236"/>
            <a:chExt cx="18705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432610-2C33-093F-0336-E5F82427FD05}"/>
                    </a:ext>
                  </a:extLst>
                </p14:cNvPr>
                <p14:cNvContentPartPr/>
                <p14:nvPr/>
              </p14:nvContentPartPr>
              <p14:xfrm>
                <a:off x="4590497" y="2835956"/>
                <a:ext cx="176760" cy="168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432610-2C33-093F-0336-E5F82427FD0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84377" y="2829836"/>
                  <a:ext cx="189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84224D4-DC3C-6C74-5557-1DAFF717A994}"/>
                    </a:ext>
                  </a:extLst>
                </p14:cNvPr>
                <p14:cNvContentPartPr/>
                <p14:nvPr/>
              </p14:nvContentPartPr>
              <p14:xfrm>
                <a:off x="4597337" y="2682236"/>
                <a:ext cx="1863720" cy="369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84224D4-DC3C-6C74-5557-1DAFF717A99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591217" y="2676116"/>
                  <a:ext cx="1875960" cy="38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4E8C02D-55AA-6273-6C48-153DF98E31F9}"/>
                  </a:ext>
                </a:extLst>
              </p14:cNvPr>
              <p14:cNvContentPartPr/>
              <p14:nvPr/>
            </p14:nvContentPartPr>
            <p14:xfrm>
              <a:off x="4791017" y="745076"/>
              <a:ext cx="646920" cy="131688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4E8C02D-55AA-6273-6C48-153DF98E31F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784897" y="738956"/>
                <a:ext cx="659160" cy="13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2CD68F2-9BDE-FD89-C1D6-0098406657D9}"/>
              </a:ext>
            </a:extLst>
          </p:cNvPr>
          <p:cNvGrpSpPr/>
          <p:nvPr/>
        </p:nvGrpSpPr>
        <p:grpSpPr>
          <a:xfrm>
            <a:off x="6108257" y="1435916"/>
            <a:ext cx="269280" cy="434160"/>
            <a:chOff x="6108257" y="1435916"/>
            <a:chExt cx="26928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369B274-25C9-8E57-1C16-308E200C292A}"/>
                    </a:ext>
                  </a:extLst>
                </p14:cNvPr>
                <p14:cNvContentPartPr/>
                <p14:nvPr/>
              </p14:nvContentPartPr>
              <p14:xfrm>
                <a:off x="6296897" y="1435916"/>
                <a:ext cx="80640" cy="1717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369B274-25C9-8E57-1C16-308E200C292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290777" y="1429796"/>
                  <a:ext cx="92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AA0F5B-E574-500A-5D85-C26FF6ED83AC}"/>
                    </a:ext>
                  </a:extLst>
                </p14:cNvPr>
                <p14:cNvContentPartPr/>
                <p14:nvPr/>
              </p14:nvContentPartPr>
              <p14:xfrm>
                <a:off x="6108257" y="1753796"/>
                <a:ext cx="22680" cy="116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AA0F5B-E574-500A-5D85-C26FF6ED83A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02137" y="1747676"/>
                  <a:ext cx="34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2A2DD95-8B44-17C1-7D4A-9D9C76200916}"/>
                    </a:ext>
                  </a:extLst>
                </p14:cNvPr>
                <p14:cNvContentPartPr/>
                <p14:nvPr/>
              </p14:nvContentPartPr>
              <p14:xfrm>
                <a:off x="6242897" y="1708436"/>
                <a:ext cx="7920" cy="159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2A2DD95-8B44-17C1-7D4A-9D9C7620091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36777" y="1702316"/>
                  <a:ext cx="201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6C7DDCA-0722-C2A5-EDCF-3273B7641043}"/>
              </a:ext>
            </a:extLst>
          </p:cNvPr>
          <p:cNvGrpSpPr/>
          <p:nvPr/>
        </p:nvGrpSpPr>
        <p:grpSpPr>
          <a:xfrm>
            <a:off x="6321377" y="656876"/>
            <a:ext cx="1005480" cy="648720"/>
            <a:chOff x="6321377" y="656876"/>
            <a:chExt cx="1005480" cy="6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7FEAD90-6E5E-59CE-CB50-BDE358D6FF23}"/>
                    </a:ext>
                  </a:extLst>
                </p14:cNvPr>
                <p14:cNvContentPartPr/>
                <p14:nvPr/>
              </p14:nvContentPartPr>
              <p14:xfrm>
                <a:off x="6686417" y="656876"/>
                <a:ext cx="192600" cy="159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7FEAD90-6E5E-59CE-CB50-BDE358D6FF2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680297" y="650756"/>
                  <a:ext cx="204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3CAD007-99E2-2A54-33A6-1A11D3D9AA6F}"/>
                    </a:ext>
                  </a:extLst>
                </p14:cNvPr>
                <p14:cNvContentPartPr/>
                <p14:nvPr/>
              </p14:nvContentPartPr>
              <p14:xfrm>
                <a:off x="6809897" y="729956"/>
                <a:ext cx="16200" cy="169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3CAD007-99E2-2A54-33A6-1A11D3D9AA6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03777" y="723836"/>
                  <a:ext cx="2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802504-3155-3A1F-19B9-2B3B8E416784}"/>
                    </a:ext>
                  </a:extLst>
                </p14:cNvPr>
                <p14:cNvContentPartPr/>
                <p14:nvPr/>
              </p14:nvContentPartPr>
              <p14:xfrm>
                <a:off x="6500657" y="958916"/>
                <a:ext cx="140760" cy="164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802504-3155-3A1F-19B9-2B3B8E41678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94537" y="952796"/>
                  <a:ext cx="15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F7E0922-26D4-B61E-9AE6-BE3DC113CD94}"/>
                    </a:ext>
                  </a:extLst>
                </p14:cNvPr>
                <p14:cNvContentPartPr/>
                <p14:nvPr/>
              </p14:nvContentPartPr>
              <p14:xfrm>
                <a:off x="6321377" y="1098236"/>
                <a:ext cx="17280" cy="192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F7E0922-26D4-B61E-9AE6-BE3DC113CD9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15257" y="1092116"/>
                  <a:ext cx="29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0CB909A-C6F8-DBC8-D4B1-2ACA2622B472}"/>
                    </a:ext>
                  </a:extLst>
                </p14:cNvPr>
                <p14:cNvContentPartPr/>
                <p14:nvPr/>
              </p14:nvContentPartPr>
              <p14:xfrm>
                <a:off x="6366377" y="1090676"/>
                <a:ext cx="132840" cy="194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0CB909A-C6F8-DBC8-D4B1-2ACA2622B47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60257" y="1084556"/>
                  <a:ext cx="14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41E284E-8F0C-73B8-3E27-5927C9C5300C}"/>
                    </a:ext>
                  </a:extLst>
                </p14:cNvPr>
                <p14:cNvContentPartPr/>
                <p14:nvPr/>
              </p14:nvContentPartPr>
              <p14:xfrm>
                <a:off x="6907817" y="952076"/>
                <a:ext cx="218520" cy="149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41E284E-8F0C-73B8-3E27-5927C9C5300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01697" y="945956"/>
                  <a:ext cx="230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02BEB69-693B-DD06-A921-2348D9E55B04}"/>
                    </a:ext>
                  </a:extLst>
                </p14:cNvPr>
                <p14:cNvContentPartPr/>
                <p14:nvPr/>
              </p14:nvContentPartPr>
              <p14:xfrm>
                <a:off x="7044257" y="1148636"/>
                <a:ext cx="17280" cy="98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02BEB69-693B-DD06-A921-2348D9E55B0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38137" y="1142516"/>
                  <a:ext cx="29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8DB9453-73B7-A358-5787-73B127C443C6}"/>
                    </a:ext>
                  </a:extLst>
                </p14:cNvPr>
                <p14:cNvContentPartPr/>
                <p14:nvPr/>
              </p14:nvContentPartPr>
              <p14:xfrm>
                <a:off x="7158377" y="1093196"/>
                <a:ext cx="168480" cy="154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8DB9453-73B7-A358-5787-73B127C443C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52257" y="1087076"/>
                  <a:ext cx="180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2F20512-B8ED-4A17-D29F-FEDFB2F0D4A6}"/>
                    </a:ext>
                  </a:extLst>
                </p14:cNvPr>
                <p14:cNvContentPartPr/>
                <p14:nvPr/>
              </p14:nvContentPartPr>
              <p14:xfrm>
                <a:off x="7218137" y="1093196"/>
                <a:ext cx="108720" cy="212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2F20512-B8ED-4A17-D29F-FEDFB2F0D4A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12017" y="1087076"/>
                  <a:ext cx="120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9D13B84-F00A-D783-0739-0D0105E02AD1}"/>
                    </a:ext>
                  </a:extLst>
                </p14:cNvPr>
                <p14:cNvContentPartPr/>
                <p14:nvPr/>
              </p14:nvContentPartPr>
              <p14:xfrm>
                <a:off x="6659417" y="1128476"/>
                <a:ext cx="179640" cy="1465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9D13B84-F00A-D783-0739-0D0105E02AD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653297" y="1122356"/>
                  <a:ext cx="1918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18DBA5A-B4A3-E8DD-4BE8-540C968A79BC}"/>
                  </a:ext>
                </a:extLst>
              </p14:cNvPr>
              <p14:cNvContentPartPr/>
              <p14:nvPr/>
            </p14:nvContentPartPr>
            <p14:xfrm>
              <a:off x="7031297" y="729956"/>
              <a:ext cx="403920" cy="41904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18DBA5A-B4A3-E8DD-4BE8-540C968A79B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025177" y="723836"/>
                <a:ext cx="416160" cy="43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0F2122A-AD99-E7F8-319D-CB6BAEB04C7D}"/>
              </a:ext>
            </a:extLst>
          </p:cNvPr>
          <p:cNvGrpSpPr/>
          <p:nvPr/>
        </p:nvGrpSpPr>
        <p:grpSpPr>
          <a:xfrm>
            <a:off x="8578217" y="910676"/>
            <a:ext cx="546840" cy="923760"/>
            <a:chOff x="8578217" y="910676"/>
            <a:chExt cx="546840" cy="92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10D1CAA-A729-9C92-63C5-12563C27CDC9}"/>
                    </a:ext>
                  </a:extLst>
                </p14:cNvPr>
                <p14:cNvContentPartPr/>
                <p14:nvPr/>
              </p14:nvContentPartPr>
              <p14:xfrm>
                <a:off x="8951537" y="910676"/>
                <a:ext cx="173520" cy="1368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10D1CAA-A729-9C92-63C5-12563C27CDC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45417" y="904556"/>
                  <a:ext cx="185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5690B01-EB22-F9FB-ACD1-085B12E0968A}"/>
                    </a:ext>
                  </a:extLst>
                </p14:cNvPr>
                <p14:cNvContentPartPr/>
                <p14:nvPr/>
              </p14:nvContentPartPr>
              <p14:xfrm>
                <a:off x="8578217" y="934076"/>
                <a:ext cx="469440" cy="900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5690B01-EB22-F9FB-ACD1-085B12E0968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72097" y="927956"/>
                  <a:ext cx="481680" cy="9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F9CA6292-527B-FF06-85D9-E461B1F0E498}"/>
              </a:ext>
            </a:extLst>
          </p:cNvPr>
          <p:cNvGrpSpPr/>
          <p:nvPr/>
        </p:nvGrpSpPr>
        <p:grpSpPr>
          <a:xfrm>
            <a:off x="8331617" y="682076"/>
            <a:ext cx="1102680" cy="1265760"/>
            <a:chOff x="8331617" y="682076"/>
            <a:chExt cx="1102680" cy="12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57A2FC1-7940-5882-01A1-586B9742E351}"/>
                    </a:ext>
                  </a:extLst>
                </p14:cNvPr>
                <p14:cNvContentPartPr/>
                <p14:nvPr/>
              </p14:nvContentPartPr>
              <p14:xfrm>
                <a:off x="8729777" y="712316"/>
                <a:ext cx="17280" cy="146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57A2FC1-7940-5882-01A1-586B9742E35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723657" y="706196"/>
                  <a:ext cx="29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64AA05E-C3EF-CCA2-7E8F-976C5C1CF552}"/>
                    </a:ext>
                  </a:extLst>
                </p14:cNvPr>
                <p14:cNvContentPartPr/>
                <p14:nvPr/>
              </p14:nvContentPartPr>
              <p14:xfrm>
                <a:off x="8815457" y="682076"/>
                <a:ext cx="168480" cy="171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64AA05E-C3EF-CCA2-7E8F-976C5C1CF55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809337" y="675956"/>
                  <a:ext cx="180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CBB17B7-6D25-3A89-DE67-ACC010534FE6}"/>
                    </a:ext>
                  </a:extLst>
                </p14:cNvPr>
                <p14:cNvContentPartPr/>
                <p14:nvPr/>
              </p14:nvContentPartPr>
              <p14:xfrm>
                <a:off x="8856857" y="732476"/>
                <a:ext cx="82440" cy="161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CBB17B7-6D25-3A89-DE67-ACC010534FE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50737" y="726356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930C9E4-AA3A-419F-A1DA-9760E8FF85F4}"/>
                    </a:ext>
                  </a:extLst>
                </p14:cNvPr>
                <p14:cNvContentPartPr/>
                <p14:nvPr/>
              </p14:nvContentPartPr>
              <p14:xfrm>
                <a:off x="8632577" y="976916"/>
                <a:ext cx="116280" cy="176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930C9E4-AA3A-419F-A1DA-9760E8FF85F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26457" y="970796"/>
                  <a:ext cx="128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80F9A17-F40D-ED7A-988C-8BE4371AA0D8}"/>
                    </a:ext>
                  </a:extLst>
                </p14:cNvPr>
                <p14:cNvContentPartPr/>
                <p14:nvPr/>
              </p14:nvContentPartPr>
              <p14:xfrm>
                <a:off x="8487137" y="1226756"/>
                <a:ext cx="14040" cy="165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80F9A17-F40D-ED7A-988C-8BE4371AA0D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481017" y="1220636"/>
                  <a:ext cx="26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AE239A1-1C8A-3BCA-8404-B48687A35241}"/>
                    </a:ext>
                  </a:extLst>
                </p14:cNvPr>
                <p14:cNvContentPartPr/>
                <p14:nvPr/>
              </p14:nvContentPartPr>
              <p14:xfrm>
                <a:off x="8561657" y="1201556"/>
                <a:ext cx="189000" cy="1555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AE239A1-1C8A-3BCA-8404-B48687A3524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555537" y="1195436"/>
                  <a:ext cx="201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433103A-62F8-12A6-5C7D-7C3C8F19100C}"/>
                    </a:ext>
                  </a:extLst>
                </p14:cNvPr>
                <p14:cNvContentPartPr/>
                <p14:nvPr/>
              </p14:nvContentPartPr>
              <p14:xfrm>
                <a:off x="8492537" y="1494236"/>
                <a:ext cx="102960" cy="176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433103A-62F8-12A6-5C7D-7C3C8F19100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86417" y="1488116"/>
                  <a:ext cx="115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5890C16-19C8-3A8D-39D1-49570FE5401A}"/>
                    </a:ext>
                  </a:extLst>
                </p14:cNvPr>
                <p14:cNvContentPartPr/>
                <p14:nvPr/>
              </p14:nvContentPartPr>
              <p14:xfrm>
                <a:off x="8331617" y="1786556"/>
                <a:ext cx="9720" cy="154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5890C16-19C8-3A8D-39D1-49570FE5401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325497" y="1780436"/>
                  <a:ext cx="21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71B359B-50EE-EFC8-0D67-0E0FBE4B70C7}"/>
                    </a:ext>
                  </a:extLst>
                </p14:cNvPr>
                <p14:cNvContentPartPr/>
                <p14:nvPr/>
              </p14:nvContentPartPr>
              <p14:xfrm>
                <a:off x="8443937" y="1773956"/>
                <a:ext cx="7920" cy="173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71B359B-50EE-EFC8-0D67-0E0FBE4B70C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437817" y="1767836"/>
                  <a:ext cx="20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39F916A-6A3E-F12A-029C-9B352DC4786A}"/>
                    </a:ext>
                  </a:extLst>
                </p14:cNvPr>
                <p14:cNvContentPartPr/>
                <p14:nvPr/>
              </p14:nvContentPartPr>
              <p14:xfrm>
                <a:off x="8951537" y="992036"/>
                <a:ext cx="15840" cy="205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39F916A-6A3E-F12A-029C-9B352DC478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945417" y="985916"/>
                  <a:ext cx="28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E73CB87-7C14-BD6B-D36C-C02DED7046EE}"/>
                    </a:ext>
                  </a:extLst>
                </p14:cNvPr>
                <p14:cNvContentPartPr/>
                <p14:nvPr/>
              </p14:nvContentPartPr>
              <p14:xfrm>
                <a:off x="8979257" y="984116"/>
                <a:ext cx="284760" cy="2199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E73CB87-7C14-BD6B-D36C-C02DED7046E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973137" y="977996"/>
                  <a:ext cx="297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10ED331-1907-731A-4E7F-B4DE3C8DBFAB}"/>
                    </a:ext>
                  </a:extLst>
                </p14:cNvPr>
                <p14:cNvContentPartPr/>
                <p14:nvPr/>
              </p14:nvContentPartPr>
              <p14:xfrm>
                <a:off x="9207857" y="1128476"/>
                <a:ext cx="226440" cy="1699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10ED331-1907-731A-4E7F-B4DE3C8DBFA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01737" y="1122356"/>
                  <a:ext cx="23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996B7BD-D4CF-DC83-31C7-FCF8E2FEBEDF}"/>
                    </a:ext>
                  </a:extLst>
                </p14:cNvPr>
                <p14:cNvContentPartPr/>
                <p14:nvPr/>
              </p14:nvContentPartPr>
              <p14:xfrm>
                <a:off x="9297497" y="1163756"/>
                <a:ext cx="22680" cy="23796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996B7BD-D4CF-DC83-31C7-FCF8E2FEBE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91377" y="1157636"/>
                  <a:ext cx="3492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B26C70FC-F51D-ADFF-D66F-4A7B4F1B8EFA}"/>
                  </a:ext>
                </a:extLst>
              </p14:cNvPr>
              <p14:cNvContentPartPr/>
              <p14:nvPr/>
            </p14:nvContentPartPr>
            <p14:xfrm>
              <a:off x="10037297" y="2500436"/>
              <a:ext cx="1621080" cy="5364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B26C70FC-F51D-ADFF-D66F-4A7B4F1B8EFA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001297" y="2428796"/>
                <a:ext cx="16927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8F172B3A-7EF8-28EE-87F7-01FBA2882628}"/>
              </a:ext>
            </a:extLst>
          </p:cNvPr>
          <p:cNvGrpSpPr/>
          <p:nvPr/>
        </p:nvGrpSpPr>
        <p:grpSpPr>
          <a:xfrm>
            <a:off x="8176457" y="2128916"/>
            <a:ext cx="3655440" cy="699840"/>
            <a:chOff x="8176457" y="2128916"/>
            <a:chExt cx="365544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3CD23AE-236D-414D-DE34-19DD72DE86A2}"/>
                    </a:ext>
                  </a:extLst>
                </p14:cNvPr>
                <p14:cNvContentPartPr/>
                <p14:nvPr/>
              </p14:nvContentPartPr>
              <p14:xfrm>
                <a:off x="8503337" y="2429876"/>
                <a:ext cx="13680" cy="2041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3CD23AE-236D-414D-DE34-19DD72DE86A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497217" y="2423756"/>
                  <a:ext cx="25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BFB323A-AF64-07FE-8678-54F10C6A6DE7}"/>
                    </a:ext>
                  </a:extLst>
                </p14:cNvPr>
                <p14:cNvContentPartPr/>
                <p14:nvPr/>
              </p14:nvContentPartPr>
              <p14:xfrm>
                <a:off x="8580017" y="2429876"/>
                <a:ext cx="131040" cy="1666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BFB323A-AF64-07FE-8678-54F10C6A6DE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73897" y="2423756"/>
                  <a:ext cx="143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1902BEE-B2B7-3090-B0A8-D80A2B83D16E}"/>
                    </a:ext>
                  </a:extLst>
                </p14:cNvPr>
                <p14:cNvContentPartPr/>
                <p14:nvPr/>
              </p14:nvContentPartPr>
              <p14:xfrm>
                <a:off x="8613857" y="2475236"/>
                <a:ext cx="65880" cy="1717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1902BEE-B2B7-3090-B0A8-D80A2B83D16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607737" y="2469116"/>
                  <a:ext cx="78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021BD87-F3B5-9266-45C5-0E5C695F45F3}"/>
                    </a:ext>
                  </a:extLst>
                </p14:cNvPr>
                <p14:cNvContentPartPr/>
                <p14:nvPr/>
              </p14:nvContentPartPr>
              <p14:xfrm>
                <a:off x="8882777" y="2404676"/>
                <a:ext cx="13320" cy="2275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021BD87-F3B5-9266-45C5-0E5C695F45F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76657" y="2398556"/>
                  <a:ext cx="25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A1180B0-37A3-131B-CC33-A1B2ADD1525E}"/>
                    </a:ext>
                  </a:extLst>
                </p14:cNvPr>
                <p14:cNvContentPartPr/>
                <p14:nvPr/>
              </p14:nvContentPartPr>
              <p14:xfrm>
                <a:off x="8974577" y="2427356"/>
                <a:ext cx="135000" cy="1976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A1180B0-37A3-131B-CC33-A1B2ADD1525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68457" y="2421236"/>
                  <a:ext cx="147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82E5AC5-A29C-1724-E803-AD1A573FC342}"/>
                    </a:ext>
                  </a:extLst>
                </p14:cNvPr>
                <p14:cNvContentPartPr/>
                <p14:nvPr/>
              </p14:nvContentPartPr>
              <p14:xfrm>
                <a:off x="9332057" y="2412236"/>
                <a:ext cx="124920" cy="169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82E5AC5-A29C-1724-E803-AD1A573FC34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325937" y="2406116"/>
                  <a:ext cx="137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66C13C4-2631-DB06-FC45-63051A51CFB6}"/>
                    </a:ext>
                  </a:extLst>
                </p14:cNvPr>
                <p14:cNvContentPartPr/>
                <p14:nvPr/>
              </p14:nvContentPartPr>
              <p14:xfrm>
                <a:off x="9334937" y="2452556"/>
                <a:ext cx="63720" cy="1767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66C13C4-2631-DB06-FC45-63051A51CFB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328817" y="2446436"/>
                  <a:ext cx="75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FA2C887-94C4-1FE7-24AA-770E9F8A7C7A}"/>
                    </a:ext>
                  </a:extLst>
                </p14:cNvPr>
                <p14:cNvContentPartPr/>
                <p14:nvPr/>
              </p14:nvContentPartPr>
              <p14:xfrm>
                <a:off x="9605657" y="2414756"/>
                <a:ext cx="17280" cy="1717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FA2C887-94C4-1FE7-24AA-770E9F8A7C7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599537" y="2408636"/>
                  <a:ext cx="29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B631010-90E7-D068-7A4C-EDCE8452FF32}"/>
                    </a:ext>
                  </a:extLst>
                </p14:cNvPr>
                <p14:cNvContentPartPr/>
                <p14:nvPr/>
              </p14:nvContentPartPr>
              <p14:xfrm>
                <a:off x="9714377" y="2434916"/>
                <a:ext cx="7920" cy="1742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B631010-90E7-D068-7A4C-EDCE8452FF3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708257" y="2428796"/>
                  <a:ext cx="20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A60BB10-5C34-6481-B8B3-FF2786A36DCE}"/>
                    </a:ext>
                  </a:extLst>
                </p14:cNvPr>
                <p14:cNvContentPartPr/>
                <p14:nvPr/>
              </p14:nvContentPartPr>
              <p14:xfrm>
                <a:off x="10069337" y="2419796"/>
                <a:ext cx="20880" cy="1843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A60BB10-5C34-6481-B8B3-FF2786A36DC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063217" y="2413676"/>
                  <a:ext cx="33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B897CFF-CB69-9775-71E8-39E439502E0C}"/>
                    </a:ext>
                  </a:extLst>
                </p14:cNvPr>
                <p14:cNvContentPartPr/>
                <p14:nvPr/>
              </p14:nvContentPartPr>
              <p14:xfrm>
                <a:off x="10089857" y="2387036"/>
                <a:ext cx="172080" cy="331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B897CFF-CB69-9775-71E8-39E439502E0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083737" y="2380916"/>
                  <a:ext cx="18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502F7655-E13C-F399-1624-F7107C34276F}"/>
                    </a:ext>
                  </a:extLst>
                </p14:cNvPr>
                <p14:cNvContentPartPr/>
                <p14:nvPr/>
              </p14:nvContentPartPr>
              <p14:xfrm>
                <a:off x="10142057" y="2422316"/>
                <a:ext cx="92520" cy="2048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502F7655-E13C-F399-1624-F7107C34276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35937" y="2416196"/>
                  <a:ext cx="104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6ECFECA-EFA2-DDBA-067F-5F68BA25F458}"/>
                    </a:ext>
                  </a:extLst>
                </p14:cNvPr>
                <p14:cNvContentPartPr/>
                <p14:nvPr/>
              </p14:nvContentPartPr>
              <p14:xfrm>
                <a:off x="10435457" y="2409716"/>
                <a:ext cx="26640" cy="2048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6ECFECA-EFA2-DDBA-067F-5F68BA25F45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29337" y="2403596"/>
                  <a:ext cx="38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1F96E70-8C91-B9E8-110C-4F3959B16305}"/>
                    </a:ext>
                  </a:extLst>
                </p14:cNvPr>
                <p14:cNvContentPartPr/>
                <p14:nvPr/>
              </p14:nvContentPartPr>
              <p14:xfrm>
                <a:off x="10521497" y="2286236"/>
                <a:ext cx="93960" cy="35316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1F96E70-8C91-B9E8-110C-4F3959B1630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15377" y="2280116"/>
                  <a:ext cx="1062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69B85B6-640A-1425-6980-D2EF0D2DD2E7}"/>
                    </a:ext>
                  </a:extLst>
                </p14:cNvPr>
                <p14:cNvContentPartPr/>
                <p14:nvPr/>
              </p14:nvContentPartPr>
              <p14:xfrm>
                <a:off x="10558937" y="2465156"/>
                <a:ext cx="140400" cy="205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69B85B6-640A-1425-6980-D2EF0D2DD2E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52817" y="2459036"/>
                  <a:ext cx="152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F33E24A-8ED6-4BCF-938D-588CF85B2A1F}"/>
                    </a:ext>
                  </a:extLst>
                </p14:cNvPr>
                <p14:cNvContentPartPr/>
                <p14:nvPr/>
              </p14:nvContentPartPr>
              <p14:xfrm>
                <a:off x="10872857" y="2336636"/>
                <a:ext cx="103320" cy="2300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F33E24A-8ED6-4BCF-938D-588CF85B2A1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866737" y="2330516"/>
                  <a:ext cx="115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7B715AA-FE68-B969-0507-314AC7F28493}"/>
                    </a:ext>
                  </a:extLst>
                </p14:cNvPr>
                <p14:cNvContentPartPr/>
                <p14:nvPr/>
              </p14:nvContentPartPr>
              <p14:xfrm>
                <a:off x="11113697" y="2371916"/>
                <a:ext cx="15480" cy="1767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7B715AA-FE68-B969-0507-314AC7F2849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107577" y="2365796"/>
                  <a:ext cx="27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DE40F2C-FF82-F12E-988B-89DFA13C93B6}"/>
                    </a:ext>
                  </a:extLst>
                </p14:cNvPr>
                <p14:cNvContentPartPr/>
                <p14:nvPr/>
              </p14:nvContentPartPr>
              <p14:xfrm>
                <a:off x="11458937" y="2346716"/>
                <a:ext cx="137520" cy="2044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DE40F2C-FF82-F12E-988B-89DFA13C93B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452817" y="2340596"/>
                  <a:ext cx="149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50688EC1-4552-5033-28EA-6F8385904D99}"/>
                    </a:ext>
                  </a:extLst>
                </p14:cNvPr>
                <p14:cNvContentPartPr/>
                <p14:nvPr/>
              </p14:nvContentPartPr>
              <p14:xfrm>
                <a:off x="11436977" y="2412236"/>
                <a:ext cx="88200" cy="1465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50688EC1-4552-5033-28EA-6F8385904D9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430857" y="2406116"/>
                  <a:ext cx="100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FAC0857-84D9-7083-DFE9-2EE7644AF537}"/>
                    </a:ext>
                  </a:extLst>
                </p14:cNvPr>
                <p14:cNvContentPartPr/>
                <p14:nvPr/>
              </p14:nvContentPartPr>
              <p14:xfrm>
                <a:off x="11618417" y="2349236"/>
                <a:ext cx="129240" cy="2152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FAC0857-84D9-7083-DFE9-2EE7644AF53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612297" y="2343116"/>
                  <a:ext cx="141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68FDD40-4937-01AB-9741-B59D475E32BF}"/>
                    </a:ext>
                  </a:extLst>
                </p14:cNvPr>
                <p14:cNvContentPartPr/>
                <p14:nvPr/>
              </p14:nvContentPartPr>
              <p14:xfrm>
                <a:off x="8337377" y="2369036"/>
                <a:ext cx="64080" cy="38988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68FDD40-4937-01AB-9741-B59D475E32B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331257" y="2362916"/>
                  <a:ext cx="763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8D56060-2F71-1500-D554-2C55BA2CA7D6}"/>
                    </a:ext>
                  </a:extLst>
                </p14:cNvPr>
                <p14:cNvContentPartPr/>
                <p14:nvPr/>
              </p14:nvContentPartPr>
              <p14:xfrm>
                <a:off x="8335577" y="2128916"/>
                <a:ext cx="3496320" cy="45144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8D56060-2F71-1500-D554-2C55BA2CA7D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329457" y="2122796"/>
                  <a:ext cx="3508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99206B8-4B2A-9BF2-6A32-194DD6929CF5}"/>
                    </a:ext>
                  </a:extLst>
                </p14:cNvPr>
                <p14:cNvContentPartPr/>
                <p14:nvPr/>
              </p14:nvContentPartPr>
              <p14:xfrm>
                <a:off x="8176457" y="2825876"/>
                <a:ext cx="13320" cy="288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99206B8-4B2A-9BF2-6A32-194DD6929CF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70337" y="2819756"/>
                  <a:ext cx="25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2CEAEF83-EF9E-2F38-05B5-B4F96310901E}"/>
                    </a:ext>
                  </a:extLst>
                </p14:cNvPr>
                <p14:cNvContentPartPr/>
                <p14:nvPr/>
              </p14:nvContentPartPr>
              <p14:xfrm>
                <a:off x="8301737" y="2628956"/>
                <a:ext cx="3408120" cy="1468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2CEAEF83-EF9E-2F38-05B5-B4F96310901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295617" y="2622836"/>
                  <a:ext cx="3420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1A879FD-6512-2CAC-47BE-618A7C81E6D2}"/>
                    </a:ext>
                  </a:extLst>
                </p14:cNvPr>
                <p14:cNvContentPartPr/>
                <p14:nvPr/>
              </p14:nvContentPartPr>
              <p14:xfrm>
                <a:off x="11233217" y="2167796"/>
                <a:ext cx="73080" cy="4608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1A879FD-6512-2CAC-47BE-618A7C81E6D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227097" y="2161676"/>
                  <a:ext cx="853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0A397B7-F7E8-5D34-75FD-20E329C74D68}"/>
                    </a:ext>
                  </a:extLst>
                </p14:cNvPr>
                <p14:cNvContentPartPr/>
                <p14:nvPr/>
              </p14:nvContentPartPr>
              <p14:xfrm>
                <a:off x="10749377" y="2185076"/>
                <a:ext cx="65880" cy="4694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A0A397B7-F7E8-5D34-75FD-20E329C74D6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43257" y="2178956"/>
                  <a:ext cx="781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CAC6E16-F4C2-1D4F-134D-4FFA02914881}"/>
                    </a:ext>
                  </a:extLst>
                </p14:cNvPr>
                <p14:cNvContentPartPr/>
                <p14:nvPr/>
              </p14:nvContentPartPr>
              <p14:xfrm>
                <a:off x="10284257" y="2159876"/>
                <a:ext cx="61920" cy="5576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CAC6E16-F4C2-1D4F-134D-4FFA0291488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78137" y="2153756"/>
                  <a:ext cx="741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9170AABA-2981-F17B-85ED-E39804D8F968}"/>
                    </a:ext>
                  </a:extLst>
                </p14:cNvPr>
                <p14:cNvContentPartPr/>
                <p14:nvPr/>
              </p14:nvContentPartPr>
              <p14:xfrm>
                <a:off x="9852617" y="2190116"/>
                <a:ext cx="61920" cy="4395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9170AABA-2981-F17B-85ED-E39804D8F96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846497" y="2183996"/>
                  <a:ext cx="741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5D7607E-C04B-F87C-A65D-0E00144C414F}"/>
                    </a:ext>
                  </a:extLst>
                </p14:cNvPr>
                <p14:cNvContentPartPr/>
                <p14:nvPr/>
              </p14:nvContentPartPr>
              <p14:xfrm>
                <a:off x="9503057" y="2224676"/>
                <a:ext cx="32040" cy="4982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5D7607E-C04B-F87C-A65D-0E00144C414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496937" y="2218556"/>
                  <a:ext cx="442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C82F22E-90D1-12CD-052C-BC3E78EFAAA7}"/>
                    </a:ext>
                  </a:extLst>
                </p14:cNvPr>
                <p14:cNvContentPartPr/>
                <p14:nvPr/>
              </p14:nvContentPartPr>
              <p14:xfrm>
                <a:off x="9251057" y="2255996"/>
                <a:ext cx="26640" cy="4568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C82F22E-90D1-12CD-052C-BC3E78EFAAA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244937" y="2249876"/>
                  <a:ext cx="388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725C1F9-2B0A-1B38-B66B-6C2E1E0E2F2A}"/>
                    </a:ext>
                  </a:extLst>
                </p14:cNvPr>
                <p14:cNvContentPartPr/>
                <p14:nvPr/>
              </p14:nvContentPartPr>
              <p14:xfrm>
                <a:off x="8808257" y="2262116"/>
                <a:ext cx="20880" cy="54144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725C1F9-2B0A-1B38-B66B-6C2E1E0E2F2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02137" y="2255996"/>
                  <a:ext cx="331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C62FD5FF-5DC4-F083-F419-27836C6DD13A}"/>
              </a:ext>
            </a:extLst>
          </p:cNvPr>
          <p:cNvGrpSpPr/>
          <p:nvPr/>
        </p:nvGrpSpPr>
        <p:grpSpPr>
          <a:xfrm>
            <a:off x="8524217" y="2631476"/>
            <a:ext cx="1236960" cy="266760"/>
            <a:chOff x="8524217" y="2631476"/>
            <a:chExt cx="123696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39B9AD8-B160-1B37-6098-FF6A1EE4ECD3}"/>
                    </a:ext>
                  </a:extLst>
                </p14:cNvPr>
                <p14:cNvContentPartPr/>
                <p14:nvPr/>
              </p14:nvContentPartPr>
              <p14:xfrm>
                <a:off x="8524217" y="2717516"/>
                <a:ext cx="169920" cy="162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39B9AD8-B160-1B37-6098-FF6A1EE4ECD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18097" y="2711396"/>
                  <a:ext cx="182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2BD3842-9AD6-BD98-90FB-5BCDFEA2D6DA}"/>
                    </a:ext>
                  </a:extLst>
                </p14:cNvPr>
                <p14:cNvContentPartPr/>
                <p14:nvPr/>
              </p14:nvContentPartPr>
              <p14:xfrm>
                <a:off x="8568857" y="2631476"/>
                <a:ext cx="1192320" cy="2667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2BD3842-9AD6-BD98-90FB-5BCDFEA2D6D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562737" y="2625356"/>
                  <a:ext cx="12045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BEE6443-B63E-1C6F-DDA3-9146485D8153}"/>
              </a:ext>
            </a:extLst>
          </p:cNvPr>
          <p:cNvGrpSpPr/>
          <p:nvPr/>
        </p:nvGrpSpPr>
        <p:grpSpPr>
          <a:xfrm>
            <a:off x="10405577" y="621236"/>
            <a:ext cx="1052280" cy="670680"/>
            <a:chOff x="10405577" y="621236"/>
            <a:chExt cx="1052280" cy="6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EAC4850-4642-A2CA-70D6-F285B5BFEDF2}"/>
                    </a:ext>
                  </a:extLst>
                </p14:cNvPr>
                <p14:cNvContentPartPr/>
                <p14:nvPr/>
              </p14:nvContentPartPr>
              <p14:xfrm>
                <a:off x="10882217" y="621236"/>
                <a:ext cx="3960" cy="1666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EAC4850-4642-A2CA-70D6-F285B5BFEDF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876097" y="615116"/>
                  <a:ext cx="16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13BC081-9B96-A6F1-0175-391668A57DFD}"/>
                    </a:ext>
                  </a:extLst>
                </p14:cNvPr>
                <p14:cNvContentPartPr/>
                <p14:nvPr/>
              </p14:nvContentPartPr>
              <p14:xfrm>
                <a:off x="10992377" y="638876"/>
                <a:ext cx="17280" cy="1918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13BC081-9B96-A6F1-0175-391668A57DF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986257" y="632756"/>
                  <a:ext cx="29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F32E86B-A474-B162-8C0A-AB924A6135B3}"/>
                    </a:ext>
                  </a:extLst>
                </p14:cNvPr>
                <p14:cNvContentPartPr/>
                <p14:nvPr/>
              </p14:nvContentPartPr>
              <p14:xfrm>
                <a:off x="10676657" y="860996"/>
                <a:ext cx="213480" cy="2008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F32E86B-A474-B162-8C0A-AB924A6135B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70537" y="854876"/>
                  <a:ext cx="22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1411D2E-A162-DA6A-6FBF-9355D1D584D0}"/>
                    </a:ext>
                  </a:extLst>
                </p14:cNvPr>
                <p14:cNvContentPartPr/>
                <p14:nvPr/>
              </p14:nvContentPartPr>
              <p14:xfrm>
                <a:off x="10405577" y="1055396"/>
                <a:ext cx="36000" cy="15408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1411D2E-A162-DA6A-6FBF-9355D1D584D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399457" y="1049276"/>
                  <a:ext cx="48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B4BEF2F5-CC08-7669-7A57-7885ED28AB82}"/>
                    </a:ext>
                  </a:extLst>
                </p14:cNvPr>
                <p14:cNvContentPartPr/>
                <p14:nvPr/>
              </p14:nvContentPartPr>
              <p14:xfrm>
                <a:off x="10506377" y="1012196"/>
                <a:ext cx="142200" cy="21276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B4BEF2F5-CC08-7669-7A57-7885ED28AB8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500257" y="1006076"/>
                  <a:ext cx="154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4AA2C52-BC6C-58AE-70A9-7E0DC07DF11D}"/>
                    </a:ext>
                  </a:extLst>
                </p14:cNvPr>
                <p14:cNvContentPartPr/>
                <p14:nvPr/>
              </p14:nvContentPartPr>
              <p14:xfrm>
                <a:off x="11053937" y="956756"/>
                <a:ext cx="163080" cy="1918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4AA2C52-BC6C-58AE-70A9-7E0DC07DF11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047817" y="950636"/>
                  <a:ext cx="175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3E79BB1-3714-7367-248F-2AA04D9C962F}"/>
                    </a:ext>
                  </a:extLst>
                </p14:cNvPr>
                <p14:cNvContentPartPr/>
                <p14:nvPr/>
              </p14:nvContentPartPr>
              <p14:xfrm>
                <a:off x="11239337" y="1088156"/>
                <a:ext cx="218520" cy="1062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3E79BB1-3714-7367-248F-2AA04D9C962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233217" y="1082036"/>
                  <a:ext cx="230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F1411240-947C-9D9F-06AC-330ED1690133}"/>
                    </a:ext>
                  </a:extLst>
                </p14:cNvPr>
                <p14:cNvContentPartPr/>
                <p14:nvPr/>
              </p14:nvContentPartPr>
              <p14:xfrm>
                <a:off x="11375417" y="1055396"/>
                <a:ext cx="19080" cy="2365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1411240-947C-9D9F-06AC-330ED169013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369297" y="1049276"/>
                  <a:ext cx="3132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B9CF30E2-B962-EA28-8B2D-63E226B1724A}"/>
                  </a:ext>
                </a:extLst>
              </p14:cNvPr>
              <p14:cNvContentPartPr/>
              <p14:nvPr/>
            </p14:nvContentPartPr>
            <p14:xfrm>
              <a:off x="8976377" y="1663076"/>
              <a:ext cx="360" cy="36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B9CF30E2-B962-EA28-8B2D-63E226B1724A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970257" y="165695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93BF32BD-927C-96A8-226A-62D3306EF504}"/>
                  </a:ext>
                </a:extLst>
              </p14:cNvPr>
              <p14:cNvContentPartPr/>
              <p14:nvPr/>
            </p14:nvContentPartPr>
            <p14:xfrm>
              <a:off x="10841897" y="1138556"/>
              <a:ext cx="216000" cy="17640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93BF32BD-927C-96A8-226A-62D3306EF50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10835777" y="1132436"/>
                <a:ext cx="22824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8D35776B-D714-BCC4-C624-6CD7245BF618}"/>
              </a:ext>
            </a:extLst>
          </p:cNvPr>
          <p:cNvGrpSpPr/>
          <p:nvPr/>
        </p:nvGrpSpPr>
        <p:grpSpPr>
          <a:xfrm>
            <a:off x="10263737" y="575876"/>
            <a:ext cx="501840" cy="398520"/>
            <a:chOff x="10263737" y="575876"/>
            <a:chExt cx="5018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AAC9441-B9EB-F7B9-6559-49B7E9144193}"/>
                    </a:ext>
                  </a:extLst>
                </p14:cNvPr>
                <p14:cNvContentPartPr/>
                <p14:nvPr/>
              </p14:nvContentPartPr>
              <p14:xfrm>
                <a:off x="10562177" y="575876"/>
                <a:ext cx="203400" cy="1566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AAC9441-B9EB-F7B9-6559-49B7E914419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556057" y="569756"/>
                  <a:ext cx="215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B9AAF5EB-02D2-1E5B-C967-02A3D1FFEDE5}"/>
                    </a:ext>
                  </a:extLst>
                </p14:cNvPr>
                <p14:cNvContentPartPr/>
                <p14:nvPr/>
              </p14:nvContentPartPr>
              <p14:xfrm>
                <a:off x="10263737" y="656876"/>
                <a:ext cx="474840" cy="31752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B9AAF5EB-02D2-1E5B-C967-02A3D1FFEDE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57617" y="650756"/>
                  <a:ext cx="487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65774B09-ACC9-0A67-D769-6B1758169A6A}"/>
                    </a:ext>
                  </a:extLst>
                </p14:cNvPr>
                <p14:cNvContentPartPr/>
                <p14:nvPr/>
              </p14:nvContentPartPr>
              <p14:xfrm>
                <a:off x="10669097" y="707996"/>
                <a:ext cx="90360" cy="1000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65774B09-ACC9-0A67-D769-6B1758169A6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662977" y="701876"/>
                  <a:ext cx="1026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6DFE4AA4-2B8C-F512-B507-692929BD8BFD}"/>
              </a:ext>
            </a:extLst>
          </p:cNvPr>
          <p:cNvGrpSpPr/>
          <p:nvPr/>
        </p:nvGrpSpPr>
        <p:grpSpPr>
          <a:xfrm>
            <a:off x="690617" y="3965996"/>
            <a:ext cx="1068480" cy="744120"/>
            <a:chOff x="690617" y="3965996"/>
            <a:chExt cx="106848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C5C0E2-EAE5-A81A-795F-CBF1180DFBB8}"/>
                    </a:ext>
                  </a:extLst>
                </p14:cNvPr>
                <p14:cNvContentPartPr/>
                <p14:nvPr/>
              </p14:nvContentPartPr>
              <p14:xfrm>
                <a:off x="990497" y="3988676"/>
                <a:ext cx="26640" cy="20160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C5C0E2-EAE5-A81A-795F-CBF1180DFBB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84377" y="3982556"/>
                  <a:ext cx="38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937CEDF-D476-7781-4EF2-A2E5220C2051}"/>
                    </a:ext>
                  </a:extLst>
                </p14:cNvPr>
                <p14:cNvContentPartPr/>
                <p14:nvPr/>
              </p14:nvContentPartPr>
              <p14:xfrm>
                <a:off x="1102817" y="3965996"/>
                <a:ext cx="128520" cy="24516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937CEDF-D476-7781-4EF2-A2E5220C205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96697" y="3959876"/>
                  <a:ext cx="140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177BC1D-2F2A-E8D6-8618-CC0C2F546E6D}"/>
                    </a:ext>
                  </a:extLst>
                </p14:cNvPr>
                <p14:cNvContentPartPr/>
                <p14:nvPr/>
              </p14:nvContentPartPr>
              <p14:xfrm>
                <a:off x="845057" y="4253996"/>
                <a:ext cx="226080" cy="2242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177BC1D-2F2A-E8D6-8618-CC0C2F546E6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38937" y="4247876"/>
                  <a:ext cx="238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CDBF2D5-75DB-806A-D414-C8A2F7B35FC5}"/>
                    </a:ext>
                  </a:extLst>
                </p14:cNvPr>
                <p14:cNvContentPartPr/>
                <p14:nvPr/>
              </p14:nvContentPartPr>
              <p14:xfrm>
                <a:off x="690617" y="4526516"/>
                <a:ext cx="29520" cy="1616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CDBF2D5-75DB-806A-D414-C8A2F7B35FC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84497" y="4520396"/>
                  <a:ext cx="41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93F4862-91F1-5921-A594-91A95E7D3A58}"/>
                    </a:ext>
                  </a:extLst>
                </p14:cNvPr>
                <p14:cNvContentPartPr/>
                <p14:nvPr/>
              </p14:nvContentPartPr>
              <p14:xfrm>
                <a:off x="800057" y="4563596"/>
                <a:ext cx="13320" cy="1465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93F4862-91F1-5921-A594-91A95E7D3A5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93937" y="4557476"/>
                  <a:ext cx="25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D170EC6-692D-D581-C86D-C6E91A4581A0}"/>
                    </a:ext>
                  </a:extLst>
                </p14:cNvPr>
                <p14:cNvContentPartPr/>
                <p14:nvPr/>
              </p14:nvContentPartPr>
              <p14:xfrm>
                <a:off x="1330697" y="4301516"/>
                <a:ext cx="226440" cy="1764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D170EC6-692D-D581-C86D-C6E91A4581A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324577" y="4295396"/>
                  <a:ext cx="238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3A97E03-BFC0-9594-469B-D63A431B7B15}"/>
                    </a:ext>
                  </a:extLst>
                </p14:cNvPr>
                <p14:cNvContentPartPr/>
                <p14:nvPr/>
              </p14:nvContentPartPr>
              <p14:xfrm>
                <a:off x="1502777" y="4485476"/>
                <a:ext cx="256320" cy="1267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3A97E03-BFC0-9594-469B-D63A431B7B1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496657" y="4479356"/>
                  <a:ext cx="268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1CB6AB7-5AD1-94FF-50F8-8C1170A2A9F0}"/>
                    </a:ext>
                  </a:extLst>
                </p14:cNvPr>
                <p14:cNvContentPartPr/>
                <p14:nvPr/>
              </p14:nvContentPartPr>
              <p14:xfrm>
                <a:off x="1674497" y="4508156"/>
                <a:ext cx="11520" cy="18936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1CB6AB7-5AD1-94FF-50F8-8C1170A2A9F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668377" y="4502036"/>
                  <a:ext cx="237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2E1324BF-F0B0-78D8-029A-3EE1B1F19DFC}"/>
                  </a:ext>
                </a:extLst>
              </p14:cNvPr>
              <p14:cNvContentPartPr/>
              <p14:nvPr/>
            </p14:nvContentPartPr>
            <p14:xfrm>
              <a:off x="1991628" y="5374564"/>
              <a:ext cx="1621080" cy="5364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2E1324BF-F0B0-78D8-029A-3EE1B1F19DFC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955628" y="5302924"/>
                <a:ext cx="1692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B6A5FF5A-BB43-FDEC-7ED9-3EC1295BB58E}"/>
                  </a:ext>
                </a:extLst>
              </p14:cNvPr>
              <p14:cNvContentPartPr/>
              <p14:nvPr/>
            </p14:nvContentPartPr>
            <p14:xfrm>
              <a:off x="2023668" y="5293924"/>
              <a:ext cx="20880" cy="18432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B6A5FF5A-BB43-FDEC-7ED9-3EC1295BB58E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017548" y="5287804"/>
                <a:ext cx="331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A3351B0-7256-F1B9-2FB0-6EFFA38A4A8A}"/>
                  </a:ext>
                </a:extLst>
              </p14:cNvPr>
              <p14:cNvContentPartPr/>
              <p14:nvPr/>
            </p14:nvContentPartPr>
            <p14:xfrm>
              <a:off x="2044188" y="5261164"/>
              <a:ext cx="172080" cy="3312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A3351B0-7256-F1B9-2FB0-6EFFA38A4A8A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038068" y="5255044"/>
                <a:ext cx="184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531C8AA2-4DE8-B4B4-554B-9147F3C93F3C}"/>
                  </a:ext>
                </a:extLst>
              </p14:cNvPr>
              <p14:cNvContentPartPr/>
              <p14:nvPr/>
            </p14:nvContentPartPr>
            <p14:xfrm>
              <a:off x="2096388" y="5296444"/>
              <a:ext cx="92520" cy="20484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531C8AA2-4DE8-B4B4-554B-9147F3C93F3C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090268" y="5290324"/>
                <a:ext cx="1047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565DD534-EA83-CF88-1EF5-32B0D518BDA3}"/>
                  </a:ext>
                </a:extLst>
              </p14:cNvPr>
              <p14:cNvContentPartPr/>
              <p14:nvPr/>
            </p14:nvContentPartPr>
            <p14:xfrm>
              <a:off x="2389788" y="5283844"/>
              <a:ext cx="26640" cy="20484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565DD534-EA83-CF88-1EF5-32B0D518BDA3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383668" y="5277724"/>
                <a:ext cx="38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35F06A88-9DF7-8F44-3846-CB9D021B5F45}"/>
                  </a:ext>
                </a:extLst>
              </p14:cNvPr>
              <p14:cNvContentPartPr/>
              <p14:nvPr/>
            </p14:nvContentPartPr>
            <p14:xfrm>
              <a:off x="2475828" y="5160364"/>
              <a:ext cx="93960" cy="353160"/>
            </p14:xfrm>
          </p:contentPart>
        </mc:Choice>
        <mc:Fallback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35F06A88-9DF7-8F44-3846-CB9D021B5F45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469708" y="5154244"/>
                <a:ext cx="1062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E83D3782-CA0B-F29D-DDD5-1B056F6F76EF}"/>
                  </a:ext>
                </a:extLst>
              </p14:cNvPr>
              <p14:cNvContentPartPr/>
              <p14:nvPr/>
            </p14:nvContentPartPr>
            <p14:xfrm>
              <a:off x="2513268" y="5339284"/>
              <a:ext cx="140400" cy="2052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E83D3782-CA0B-F29D-DDD5-1B056F6F76EF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507148" y="5333164"/>
                <a:ext cx="152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7B492048-960C-0384-3BA3-90B1D87E2407}"/>
                  </a:ext>
                </a:extLst>
              </p14:cNvPr>
              <p14:cNvContentPartPr/>
              <p14:nvPr/>
            </p14:nvContentPartPr>
            <p14:xfrm>
              <a:off x="2827188" y="5210764"/>
              <a:ext cx="103320" cy="23004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7B492048-960C-0384-3BA3-90B1D87E2407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821068" y="5204644"/>
                <a:ext cx="115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6E29EE2D-1FFE-A6C9-ED6B-ABC77F424F8A}"/>
                  </a:ext>
                </a:extLst>
              </p14:cNvPr>
              <p14:cNvContentPartPr/>
              <p14:nvPr/>
            </p14:nvContentPartPr>
            <p14:xfrm>
              <a:off x="3068028" y="5246044"/>
              <a:ext cx="15480" cy="17676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6E29EE2D-1FFE-A6C9-ED6B-ABC77F424F8A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061908" y="5239924"/>
                <a:ext cx="277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44AC3203-6E4D-6502-4C5A-98271A78D991}"/>
                  </a:ext>
                </a:extLst>
              </p14:cNvPr>
              <p14:cNvContentPartPr/>
              <p14:nvPr/>
            </p14:nvContentPartPr>
            <p14:xfrm>
              <a:off x="3413268" y="5220844"/>
              <a:ext cx="137520" cy="20448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44AC3203-6E4D-6502-4C5A-98271A78D991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407148" y="5214724"/>
                <a:ext cx="1497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2A4E243E-DBA1-E868-8B81-5D2FBEDF8F54}"/>
                  </a:ext>
                </a:extLst>
              </p14:cNvPr>
              <p14:cNvContentPartPr/>
              <p14:nvPr/>
            </p14:nvContentPartPr>
            <p14:xfrm>
              <a:off x="3391308" y="5286364"/>
              <a:ext cx="88200" cy="14652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2A4E243E-DBA1-E868-8B81-5D2FBEDF8F54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385188" y="5280244"/>
                <a:ext cx="100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0875634D-C058-9479-087C-93287227CCD9}"/>
                  </a:ext>
                </a:extLst>
              </p14:cNvPr>
              <p14:cNvContentPartPr/>
              <p14:nvPr/>
            </p14:nvContentPartPr>
            <p14:xfrm>
              <a:off x="3572748" y="5223364"/>
              <a:ext cx="129240" cy="21528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0875634D-C058-9479-087C-93287227CCD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566628" y="5217244"/>
                <a:ext cx="141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C7EEABF-BF54-5437-F7E7-5B71CA3E41D5}"/>
                  </a:ext>
                </a:extLst>
              </p14:cNvPr>
              <p14:cNvContentPartPr/>
              <p14:nvPr/>
            </p14:nvContentPartPr>
            <p14:xfrm>
              <a:off x="289908" y="5003044"/>
              <a:ext cx="3496320" cy="45144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C7EEABF-BF54-5437-F7E7-5B71CA3E41D5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83788" y="4996924"/>
                <a:ext cx="3508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0A6F611D-FE42-5B44-1686-24AE1AABA851}"/>
                  </a:ext>
                </a:extLst>
              </p14:cNvPr>
              <p14:cNvContentPartPr/>
              <p14:nvPr/>
            </p14:nvContentPartPr>
            <p14:xfrm>
              <a:off x="256068" y="5503084"/>
              <a:ext cx="3408120" cy="14688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0A6F611D-FE42-5B44-1686-24AE1AABA85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49948" y="5496964"/>
                <a:ext cx="3420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486FA4B-FDBF-C4EB-5BD5-1B3B757F9012}"/>
                  </a:ext>
                </a:extLst>
              </p14:cNvPr>
              <p14:cNvContentPartPr/>
              <p14:nvPr/>
            </p14:nvContentPartPr>
            <p14:xfrm>
              <a:off x="3187548" y="5041924"/>
              <a:ext cx="73080" cy="46080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486FA4B-FDBF-C4EB-5BD5-1B3B757F9012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181428" y="5035804"/>
                <a:ext cx="8532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EF21999C-E250-C499-17BB-325AADFAAB63}"/>
                  </a:ext>
                </a:extLst>
              </p14:cNvPr>
              <p14:cNvContentPartPr/>
              <p14:nvPr/>
            </p14:nvContentPartPr>
            <p14:xfrm>
              <a:off x="2703708" y="5059204"/>
              <a:ext cx="65880" cy="46944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EF21999C-E250-C499-17BB-325AADFAAB6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697588" y="5053084"/>
                <a:ext cx="781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B2BB795C-7301-CF6C-1585-4A199DF15357}"/>
                  </a:ext>
                </a:extLst>
              </p14:cNvPr>
              <p14:cNvContentPartPr/>
              <p14:nvPr/>
            </p14:nvContentPartPr>
            <p14:xfrm>
              <a:off x="2238588" y="5034004"/>
              <a:ext cx="61920" cy="55764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B2BB795C-7301-CF6C-1585-4A199DF15357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232468" y="5027884"/>
                <a:ext cx="74160" cy="56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AD8B6B73-EBAA-4000-876C-4F65FFCB16E6}"/>
              </a:ext>
            </a:extLst>
          </p:cNvPr>
          <p:cNvGrpSpPr/>
          <p:nvPr/>
        </p:nvGrpSpPr>
        <p:grpSpPr>
          <a:xfrm>
            <a:off x="264017" y="5027996"/>
            <a:ext cx="1737360" cy="561960"/>
            <a:chOff x="264017" y="5027996"/>
            <a:chExt cx="173736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0AC49492-E1FC-51E8-F50F-5CD36F186992}"/>
                    </a:ext>
                  </a:extLst>
                </p14:cNvPr>
                <p14:cNvContentPartPr/>
                <p14:nvPr/>
              </p14:nvContentPartPr>
              <p14:xfrm>
                <a:off x="861617" y="5264876"/>
                <a:ext cx="15480" cy="1742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0AC49492-E1FC-51E8-F50F-5CD36F18699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5497" y="5258756"/>
                  <a:ext cx="2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46635C-B9C2-DED6-B76E-A81B49BD12DC}"/>
                    </a:ext>
                  </a:extLst>
                </p14:cNvPr>
                <p14:cNvContentPartPr/>
                <p14:nvPr/>
              </p14:nvContentPartPr>
              <p14:xfrm>
                <a:off x="957017" y="5285036"/>
                <a:ext cx="28440" cy="1515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46635C-B9C2-DED6-B76E-A81B49BD12D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50897" y="5278916"/>
                  <a:ext cx="40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4EC0B150-A41C-4F2E-0C7D-56E66FA995D6}"/>
                    </a:ext>
                  </a:extLst>
                </p14:cNvPr>
                <p14:cNvContentPartPr/>
                <p14:nvPr/>
              </p14:nvContentPartPr>
              <p14:xfrm>
                <a:off x="1248257" y="5242196"/>
                <a:ext cx="140760" cy="1389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4EC0B150-A41C-4F2E-0C7D-56E66FA995D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242137" y="5236076"/>
                  <a:ext cx="153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BA56599-49C1-549A-0034-023605E38643}"/>
                    </a:ext>
                  </a:extLst>
                </p14:cNvPr>
                <p14:cNvContentPartPr/>
                <p14:nvPr/>
              </p14:nvContentPartPr>
              <p14:xfrm>
                <a:off x="1293257" y="5262356"/>
                <a:ext cx="90000" cy="19980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BA56599-49C1-549A-0034-023605E3864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287137" y="5256236"/>
                  <a:ext cx="102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2BCF395-49EE-AE2A-83BA-1FA5234DF6D2}"/>
                    </a:ext>
                  </a:extLst>
                </p14:cNvPr>
                <p14:cNvContentPartPr/>
                <p14:nvPr/>
              </p14:nvContentPartPr>
              <p14:xfrm>
                <a:off x="375977" y="5269916"/>
                <a:ext cx="15480" cy="2102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2BCF395-49EE-AE2A-83BA-1FA5234DF6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9857" y="5263796"/>
                  <a:ext cx="27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BD5A531-38DE-E04A-764A-0441B135BB3E}"/>
                    </a:ext>
                  </a:extLst>
                </p14:cNvPr>
                <p14:cNvContentPartPr/>
                <p14:nvPr/>
              </p14:nvContentPartPr>
              <p14:xfrm>
                <a:off x="456257" y="5254796"/>
                <a:ext cx="136800" cy="1897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BD5A531-38DE-E04A-764A-0441B135BB3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0137" y="5248676"/>
                  <a:ext cx="14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64A5106-9C21-93A9-9F45-CD0626B88D1D}"/>
                    </a:ext>
                  </a:extLst>
                </p14:cNvPr>
                <p14:cNvContentPartPr/>
                <p14:nvPr/>
              </p14:nvContentPartPr>
              <p14:xfrm>
                <a:off x="264017" y="5148956"/>
                <a:ext cx="38160" cy="3974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64A5106-9C21-93A9-9F45-CD0626B88D1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57897" y="5142836"/>
                  <a:ext cx="504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F45FC1E-3A71-9082-91B4-7B555E566A57}"/>
                    </a:ext>
                  </a:extLst>
                </p14:cNvPr>
                <p14:cNvContentPartPr/>
                <p14:nvPr/>
              </p14:nvContentPartPr>
              <p14:xfrm>
                <a:off x="1557137" y="5116196"/>
                <a:ext cx="15120" cy="4737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F45FC1E-3A71-9082-91B4-7B555E566A5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551017" y="5110076"/>
                  <a:ext cx="273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6B8E1CA-A0AF-82AC-8750-9E3B5A4AD8F2}"/>
                    </a:ext>
                  </a:extLst>
                </p14:cNvPr>
                <p14:cNvContentPartPr/>
                <p14:nvPr/>
              </p14:nvContentPartPr>
              <p14:xfrm>
                <a:off x="1842617" y="5053196"/>
                <a:ext cx="6120" cy="306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6B8E1CA-A0AF-82AC-8750-9E3B5A4AD8F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836497" y="5047076"/>
                  <a:ext cx="18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06C55663-44D8-119C-29E8-24A8AE1137E7}"/>
                    </a:ext>
                  </a:extLst>
                </p14:cNvPr>
                <p14:cNvContentPartPr/>
                <p14:nvPr/>
              </p14:nvContentPartPr>
              <p14:xfrm>
                <a:off x="1932257" y="5027996"/>
                <a:ext cx="69120" cy="4456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06C55663-44D8-119C-29E8-24A8AE1137E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926137" y="5021876"/>
                  <a:ext cx="813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8DF318F8-89D6-DA79-7997-68130A1FFD79}"/>
                    </a:ext>
                  </a:extLst>
                </p14:cNvPr>
                <p14:cNvContentPartPr/>
                <p14:nvPr/>
              </p14:nvContentPartPr>
              <p14:xfrm>
                <a:off x="1726337" y="5229596"/>
                <a:ext cx="8280" cy="16920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8DF318F8-89D6-DA79-7997-68130A1FFD7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20217" y="5223476"/>
                  <a:ext cx="20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0EB8DA9-49EC-2AB3-ADBD-986B70459916}"/>
                    </a:ext>
                  </a:extLst>
                </p14:cNvPr>
                <p14:cNvContentPartPr/>
                <p14:nvPr/>
              </p14:nvContentPartPr>
              <p14:xfrm>
                <a:off x="1764137" y="5224556"/>
                <a:ext cx="144360" cy="14148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0EB8DA9-49EC-2AB3-ADBD-986B7045991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758017" y="5218436"/>
                  <a:ext cx="156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5173061-E7F8-7649-C579-5279A9CFB2CF}"/>
                    </a:ext>
                  </a:extLst>
                </p14:cNvPr>
                <p14:cNvContentPartPr/>
                <p14:nvPr/>
              </p14:nvContentPartPr>
              <p14:xfrm>
                <a:off x="1781057" y="5211956"/>
                <a:ext cx="91800" cy="21492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5173061-E7F8-7649-C579-5279A9CFB2C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774937" y="5205836"/>
                  <a:ext cx="104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5E0D530-417F-A603-3666-BC9BE7D16FC4}"/>
                    </a:ext>
                  </a:extLst>
                </p14:cNvPr>
                <p14:cNvContentPartPr/>
                <p14:nvPr/>
              </p14:nvContentPartPr>
              <p14:xfrm>
                <a:off x="1168337" y="5178116"/>
                <a:ext cx="24480" cy="40176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5E0D530-417F-A603-3666-BC9BE7D16FC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62217" y="5171996"/>
                  <a:ext cx="36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8F5AAA9-15BE-EBDB-7D0E-C6C122B5022B}"/>
                    </a:ext>
                  </a:extLst>
                </p14:cNvPr>
                <p14:cNvContentPartPr/>
                <p14:nvPr/>
              </p14:nvContentPartPr>
              <p14:xfrm>
                <a:off x="683777" y="5184236"/>
                <a:ext cx="43560" cy="39240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8F5AAA9-15BE-EBDB-7D0E-C6C122B5022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77657" y="5178116"/>
                  <a:ext cx="5580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EC93F4E1-6219-E67E-D652-CF241380FBC4}"/>
                  </a:ext>
                </a:extLst>
              </p14:cNvPr>
              <p14:cNvContentPartPr/>
              <p14:nvPr/>
            </p14:nvContentPartPr>
            <p14:xfrm>
              <a:off x="1723457" y="5369996"/>
              <a:ext cx="299520" cy="26280"/>
            </p14:xfrm>
          </p:contentPart>
        </mc:Choice>
        <mc:Fallback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EC93F4E1-6219-E67E-D652-CF241380FBC4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687817" y="5297996"/>
                <a:ext cx="37116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B2D36A52-4204-0C5F-6F35-B93AD37BEBE9}"/>
              </a:ext>
            </a:extLst>
          </p:cNvPr>
          <p:cNvGrpSpPr/>
          <p:nvPr/>
        </p:nvGrpSpPr>
        <p:grpSpPr>
          <a:xfrm>
            <a:off x="458057" y="5489516"/>
            <a:ext cx="952920" cy="219960"/>
            <a:chOff x="458057" y="5489516"/>
            <a:chExt cx="95292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1E5CA5C6-34A3-5B8D-3F0E-483DA58D780D}"/>
                    </a:ext>
                  </a:extLst>
                </p14:cNvPr>
                <p14:cNvContentPartPr/>
                <p14:nvPr/>
              </p14:nvContentPartPr>
              <p14:xfrm>
                <a:off x="467417" y="5512196"/>
                <a:ext cx="106920" cy="1648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1E5CA5C6-34A3-5B8D-3F0E-483DA58D780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61297" y="5506076"/>
                  <a:ext cx="11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B3D3AB5-53ED-D133-552B-722EE87418C0}"/>
                    </a:ext>
                  </a:extLst>
                </p14:cNvPr>
                <p14:cNvContentPartPr/>
                <p14:nvPr/>
              </p14:nvContentPartPr>
              <p14:xfrm>
                <a:off x="458057" y="5489516"/>
                <a:ext cx="952920" cy="21996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B3D3AB5-53ED-D133-552B-722EE87418C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51937" y="5483396"/>
                  <a:ext cx="96516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7157FB01-BE6C-6E8F-5831-C62FF3C39BE2}"/>
                  </a:ext>
                </a:extLst>
              </p14:cNvPr>
              <p14:cNvContentPartPr/>
              <p14:nvPr/>
            </p14:nvContentPartPr>
            <p14:xfrm>
              <a:off x="1324937" y="4044116"/>
              <a:ext cx="516240" cy="482040"/>
            </p14:xfrm>
          </p:contentPart>
        </mc:Choice>
        <mc:Fallback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7157FB01-BE6C-6E8F-5831-C62FF3C39BE2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318817" y="4037996"/>
                <a:ext cx="528480" cy="49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CEFAAE97-3B18-8669-5064-8A84377E441A}"/>
              </a:ext>
            </a:extLst>
          </p:cNvPr>
          <p:cNvGrpSpPr/>
          <p:nvPr/>
        </p:nvGrpSpPr>
        <p:grpSpPr>
          <a:xfrm>
            <a:off x="2989937" y="3895436"/>
            <a:ext cx="193680" cy="320760"/>
            <a:chOff x="2989937" y="3895436"/>
            <a:chExt cx="19368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A07AA8A9-0BD2-A9AD-381C-BB5B793EA9C6}"/>
                    </a:ext>
                  </a:extLst>
                </p14:cNvPr>
                <p14:cNvContentPartPr/>
                <p14:nvPr/>
              </p14:nvContentPartPr>
              <p14:xfrm>
                <a:off x="3083177" y="3948356"/>
                <a:ext cx="360" cy="3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A07AA8A9-0BD2-A9AD-381C-BB5B793EA9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77057" y="39422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AA773C4-FC37-39A2-AFA8-2CC95DA082AA}"/>
                    </a:ext>
                  </a:extLst>
                </p14:cNvPr>
                <p14:cNvContentPartPr/>
                <p14:nvPr/>
              </p14:nvContentPartPr>
              <p14:xfrm>
                <a:off x="3083177" y="3948356"/>
                <a:ext cx="360" cy="36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AA773C4-FC37-39A2-AFA8-2CC95DA082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77057" y="39422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FF0ED50-57A3-E2A6-F91B-D0103BC413FB}"/>
                    </a:ext>
                  </a:extLst>
                </p14:cNvPr>
                <p14:cNvContentPartPr/>
                <p14:nvPr/>
              </p14:nvContentPartPr>
              <p14:xfrm>
                <a:off x="2989937" y="3895436"/>
                <a:ext cx="193680" cy="18684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FF0ED50-57A3-E2A6-F91B-D0103BC413F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83817" y="3889316"/>
                  <a:ext cx="205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748B9EC-2CAF-2A69-F880-0B223F6ECB8B}"/>
                    </a:ext>
                  </a:extLst>
                </p14:cNvPr>
                <p14:cNvContentPartPr/>
                <p14:nvPr/>
              </p14:nvContentPartPr>
              <p14:xfrm>
                <a:off x="3075977" y="3923156"/>
                <a:ext cx="41400" cy="2930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748B9EC-2CAF-2A69-F880-0B223F6ECB8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069857" y="3917036"/>
                  <a:ext cx="5364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BCB373CC-7A93-7CDD-E6A8-AABE3C24E374}"/>
              </a:ext>
            </a:extLst>
          </p:cNvPr>
          <p:cNvGrpSpPr/>
          <p:nvPr/>
        </p:nvGrpSpPr>
        <p:grpSpPr>
          <a:xfrm>
            <a:off x="2629217" y="4276316"/>
            <a:ext cx="365040" cy="375840"/>
            <a:chOff x="2629217" y="4276316"/>
            <a:chExt cx="3650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4AD7DB9-B69A-C917-A196-C6A23BDA2526}"/>
                    </a:ext>
                  </a:extLst>
                </p14:cNvPr>
                <p14:cNvContentPartPr/>
                <p14:nvPr/>
              </p14:nvContentPartPr>
              <p14:xfrm>
                <a:off x="2794457" y="4276316"/>
                <a:ext cx="199800" cy="16632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4AD7DB9-B69A-C917-A196-C6A23BDA252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88337" y="4270196"/>
                  <a:ext cx="212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7A503A6-197D-7AE4-19D3-B2AB5FDD3389}"/>
                    </a:ext>
                  </a:extLst>
                </p14:cNvPr>
                <p14:cNvContentPartPr/>
                <p14:nvPr/>
              </p14:nvContentPartPr>
              <p14:xfrm>
                <a:off x="2629217" y="4429316"/>
                <a:ext cx="13680" cy="20808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7A503A6-197D-7AE4-19D3-B2AB5FDD338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623097" y="4423196"/>
                  <a:ext cx="25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5BB4F70B-3F41-A224-0A28-5B16E1E5F6B7}"/>
                    </a:ext>
                  </a:extLst>
                </p14:cNvPr>
                <p14:cNvContentPartPr/>
                <p14:nvPr/>
              </p14:nvContentPartPr>
              <p14:xfrm>
                <a:off x="2732177" y="4393676"/>
                <a:ext cx="19440" cy="25848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5BB4F70B-3F41-A224-0A28-5B16E1E5F6B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26057" y="4387556"/>
                  <a:ext cx="3168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08FA785F-FF36-D9FB-AA45-44A96EFB3D8C}"/>
                  </a:ext>
                </a:extLst>
              </p14:cNvPr>
              <p14:cNvContentPartPr/>
              <p14:nvPr/>
            </p14:nvContentPartPr>
            <p14:xfrm>
              <a:off x="5527937" y="5070116"/>
              <a:ext cx="2438280" cy="1220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08FA785F-FF36-D9FB-AA45-44A96EFB3D8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492297" y="4998476"/>
                <a:ext cx="250992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8C645F88-A9E3-761B-7478-98CE7B788269}"/>
              </a:ext>
            </a:extLst>
          </p:cNvPr>
          <p:cNvGrpSpPr/>
          <p:nvPr/>
        </p:nvGrpSpPr>
        <p:grpSpPr>
          <a:xfrm>
            <a:off x="4508777" y="4823516"/>
            <a:ext cx="3628440" cy="612720"/>
            <a:chOff x="4508777" y="4823516"/>
            <a:chExt cx="3628440" cy="61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32867B0-227C-BB36-1A6C-C5A6DBC114A9}"/>
                    </a:ext>
                  </a:extLst>
                </p14:cNvPr>
                <p14:cNvContentPartPr/>
                <p14:nvPr/>
              </p14:nvContentPartPr>
              <p14:xfrm>
                <a:off x="4730537" y="5113676"/>
                <a:ext cx="14400" cy="1821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32867B0-227C-BB36-1A6C-C5A6DBC114A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724417" y="5107556"/>
                  <a:ext cx="26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0911870-C86B-CA51-917A-D585D9E8FFA6}"/>
                    </a:ext>
                  </a:extLst>
                </p14:cNvPr>
                <p14:cNvContentPartPr/>
                <p14:nvPr/>
              </p14:nvContentPartPr>
              <p14:xfrm>
                <a:off x="4828457" y="5123756"/>
                <a:ext cx="17280" cy="18432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0911870-C86B-CA51-917A-D585D9E8FFA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822337" y="5117636"/>
                  <a:ext cx="29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53583509-C78A-2C46-7050-E60B0C8D56C4}"/>
                    </a:ext>
                  </a:extLst>
                </p14:cNvPr>
                <p14:cNvContentPartPr/>
                <p14:nvPr/>
              </p14:nvContentPartPr>
              <p14:xfrm>
                <a:off x="5077937" y="5111156"/>
                <a:ext cx="242280" cy="12492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53583509-C78A-2C46-7050-E60B0C8D56C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071817" y="5105036"/>
                  <a:ext cx="254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D438D9E4-53DF-5204-936E-54D50E06B4F0}"/>
                    </a:ext>
                  </a:extLst>
                </p14:cNvPr>
                <p14:cNvContentPartPr/>
                <p14:nvPr/>
              </p14:nvContentPartPr>
              <p14:xfrm>
                <a:off x="5200337" y="5131316"/>
                <a:ext cx="20880" cy="1767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D438D9E4-53DF-5204-936E-54D50E06B4F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194217" y="5125196"/>
                  <a:ext cx="3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561C7565-EF77-DBA1-EF61-35C06F5F7FDC}"/>
                    </a:ext>
                  </a:extLst>
                </p14:cNvPr>
                <p14:cNvContentPartPr/>
                <p14:nvPr/>
              </p14:nvContentPartPr>
              <p14:xfrm>
                <a:off x="5613617" y="5106116"/>
                <a:ext cx="24120" cy="15444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561C7565-EF77-DBA1-EF61-35C06F5F7FD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07497" y="5099996"/>
                  <a:ext cx="3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3827A36-12C9-9088-127B-66780699B51C}"/>
                    </a:ext>
                  </a:extLst>
                </p14:cNvPr>
                <p14:cNvContentPartPr/>
                <p14:nvPr/>
              </p14:nvContentPartPr>
              <p14:xfrm>
                <a:off x="5689577" y="5073356"/>
                <a:ext cx="110880" cy="22752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3827A36-12C9-9088-127B-66780699B51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83457" y="5067236"/>
                  <a:ext cx="123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EC1FEB2-6033-5D5D-0419-50691A5333F8}"/>
                    </a:ext>
                  </a:extLst>
                </p14:cNvPr>
                <p14:cNvContentPartPr/>
                <p14:nvPr/>
              </p14:nvContentPartPr>
              <p14:xfrm>
                <a:off x="5959577" y="5083436"/>
                <a:ext cx="24120" cy="18432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EC1FEB2-6033-5D5D-0419-50691A5333F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953457" y="5077316"/>
                  <a:ext cx="36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57A3CE37-1D12-DDB5-CC40-333B31344901}"/>
                    </a:ext>
                  </a:extLst>
                </p14:cNvPr>
                <p14:cNvContentPartPr/>
                <p14:nvPr/>
              </p14:nvContentPartPr>
              <p14:xfrm>
                <a:off x="6098537" y="5098556"/>
                <a:ext cx="114480" cy="1602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57A3CE37-1D12-DDB5-CC40-333B3134490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092417" y="5092436"/>
                  <a:ext cx="126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1A719A2-662F-10D8-CFC5-052DCAD7B746}"/>
                    </a:ext>
                  </a:extLst>
                </p14:cNvPr>
                <p14:cNvContentPartPr/>
                <p14:nvPr/>
              </p14:nvContentPartPr>
              <p14:xfrm>
                <a:off x="6098897" y="5126276"/>
                <a:ext cx="129240" cy="17172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1A719A2-662F-10D8-CFC5-052DCAD7B74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092777" y="5120156"/>
                  <a:ext cx="141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07E1445-1BFC-BEEE-E0B6-F67EE406704B}"/>
                    </a:ext>
                  </a:extLst>
                </p14:cNvPr>
                <p14:cNvContentPartPr/>
                <p14:nvPr/>
              </p14:nvContentPartPr>
              <p14:xfrm>
                <a:off x="6433337" y="5075876"/>
                <a:ext cx="32040" cy="14652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07E1445-1BFC-BEEE-E0B6-F67EE406704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427217" y="5069756"/>
                  <a:ext cx="44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6798AC6-5852-8362-CB67-0322485FA819}"/>
                    </a:ext>
                  </a:extLst>
                </p14:cNvPr>
                <p14:cNvContentPartPr/>
                <p14:nvPr/>
              </p14:nvContentPartPr>
              <p14:xfrm>
                <a:off x="6526937" y="5012876"/>
                <a:ext cx="73080" cy="1800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6798AC6-5852-8362-CB67-0322485FA81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20817" y="5006756"/>
                  <a:ext cx="85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73362FC-6444-E628-A51B-C56C3B8933EC}"/>
                    </a:ext>
                  </a:extLst>
                </p14:cNvPr>
                <p14:cNvContentPartPr/>
                <p14:nvPr/>
              </p14:nvContentPartPr>
              <p14:xfrm>
                <a:off x="6494537" y="5035556"/>
                <a:ext cx="90720" cy="2066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73362FC-6444-E628-A51B-C56C3B8933E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88417" y="5029436"/>
                  <a:ext cx="102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7C0C478E-C818-82CA-39A4-987B2D6D39AE}"/>
                    </a:ext>
                  </a:extLst>
                </p14:cNvPr>
                <p14:cNvContentPartPr/>
                <p14:nvPr/>
              </p14:nvContentPartPr>
              <p14:xfrm>
                <a:off x="6848057" y="5043116"/>
                <a:ext cx="36000" cy="17820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7C0C478E-C818-82CA-39A4-987B2D6D39A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41937" y="5036996"/>
                  <a:ext cx="48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9C3845C2-E334-F823-87D1-F0B551188045}"/>
                    </a:ext>
                  </a:extLst>
                </p14:cNvPr>
                <p14:cNvContentPartPr/>
                <p14:nvPr/>
              </p14:nvContentPartPr>
              <p14:xfrm>
                <a:off x="6939857" y="4922156"/>
                <a:ext cx="115920" cy="31896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9C3845C2-E334-F823-87D1-F0B55118804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933737" y="4916036"/>
                  <a:ext cx="128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FD5B36BF-B979-823B-33D4-5AE8D9BAC1F9}"/>
                    </a:ext>
                  </a:extLst>
                </p14:cNvPr>
                <p14:cNvContentPartPr/>
                <p14:nvPr/>
              </p14:nvContentPartPr>
              <p14:xfrm>
                <a:off x="6963977" y="5045636"/>
                <a:ext cx="106920" cy="5076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FD5B36BF-B979-823B-33D4-5AE8D9BAC1F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57857" y="5039516"/>
                  <a:ext cx="119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48B07B7-E728-075C-A6A3-BFB9707D2E6E}"/>
                    </a:ext>
                  </a:extLst>
                </p14:cNvPr>
                <p14:cNvContentPartPr/>
                <p14:nvPr/>
              </p14:nvContentPartPr>
              <p14:xfrm>
                <a:off x="7230737" y="4959596"/>
                <a:ext cx="84960" cy="3081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48B07B7-E728-075C-A6A3-BFB9707D2E6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224617" y="4953476"/>
                  <a:ext cx="9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E43AF7B-ACC4-AD3A-9BAC-7304528FD494}"/>
                    </a:ext>
                  </a:extLst>
                </p14:cNvPr>
                <p14:cNvContentPartPr/>
                <p14:nvPr/>
              </p14:nvContentPartPr>
              <p14:xfrm>
                <a:off x="7410737" y="5096036"/>
                <a:ext cx="20880" cy="1566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E43AF7B-ACC4-AD3A-9BAC-7304528FD49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404617" y="5089916"/>
                  <a:ext cx="3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43225BE-7808-CE71-1829-3089AC6BB552}"/>
                    </a:ext>
                  </a:extLst>
                </p14:cNvPr>
                <p14:cNvContentPartPr/>
                <p14:nvPr/>
              </p14:nvContentPartPr>
              <p14:xfrm>
                <a:off x="7647257" y="5048156"/>
                <a:ext cx="146880" cy="14976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43225BE-7808-CE71-1829-3089AC6BB55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641137" y="5042036"/>
                  <a:ext cx="159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AA8ECD3-1D95-F040-212C-1C6FE014CFAC}"/>
                    </a:ext>
                  </a:extLst>
                </p14:cNvPr>
                <p14:cNvContentPartPr/>
                <p14:nvPr/>
              </p14:nvContentPartPr>
              <p14:xfrm>
                <a:off x="7672097" y="5083436"/>
                <a:ext cx="78840" cy="1465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AA8ECD3-1D95-F040-212C-1C6FE014CFA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65977" y="5077316"/>
                  <a:ext cx="91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5548350-FA91-A7CD-5BC3-9BE36F2DFB38}"/>
                    </a:ext>
                  </a:extLst>
                </p14:cNvPr>
                <p14:cNvContentPartPr/>
                <p14:nvPr/>
              </p14:nvContentPartPr>
              <p14:xfrm>
                <a:off x="7851377" y="5035556"/>
                <a:ext cx="106560" cy="2030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5548350-FA91-A7CD-5BC3-9BE36F2DFB3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845257" y="5029436"/>
                  <a:ext cx="118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4D4D625-F0A5-0DD1-5751-B590047D00BD}"/>
                    </a:ext>
                  </a:extLst>
                </p14:cNvPr>
                <p14:cNvContentPartPr/>
                <p14:nvPr/>
              </p14:nvContentPartPr>
              <p14:xfrm>
                <a:off x="4508777" y="5063276"/>
                <a:ext cx="7920" cy="482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4D4D625-F0A5-0DD1-5751-B590047D00B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02657" y="5057156"/>
                  <a:ext cx="20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54D3D4E-3B90-AA79-375A-5205E2BBC2E7}"/>
                    </a:ext>
                  </a:extLst>
                </p14:cNvPr>
                <p14:cNvContentPartPr/>
                <p14:nvPr/>
              </p14:nvContentPartPr>
              <p14:xfrm>
                <a:off x="4527497" y="5017916"/>
                <a:ext cx="9720" cy="4183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54D3D4E-3B90-AA79-375A-5205E2BBC2E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521377" y="5011796"/>
                  <a:ext cx="21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DAD0719-D1DE-CDF6-2F95-0B52E1008750}"/>
                    </a:ext>
                  </a:extLst>
                </p14:cNvPr>
                <p14:cNvContentPartPr/>
                <p14:nvPr/>
              </p14:nvContentPartPr>
              <p14:xfrm>
                <a:off x="4548017" y="4833956"/>
                <a:ext cx="3589200" cy="4330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DAD0719-D1DE-CDF6-2F95-0B52E100875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41897" y="4827836"/>
                  <a:ext cx="3601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834263D1-891C-5EA5-639A-ED4E8F4F760E}"/>
                    </a:ext>
                  </a:extLst>
                </p14:cNvPr>
                <p14:cNvContentPartPr/>
                <p14:nvPr/>
              </p14:nvContentPartPr>
              <p14:xfrm>
                <a:off x="4568537" y="5335436"/>
                <a:ext cx="3327120" cy="9576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834263D1-891C-5EA5-639A-ED4E8F4F760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562417" y="5329316"/>
                  <a:ext cx="333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932AFDD-7E05-6807-B1DB-045F38607E4C}"/>
                    </a:ext>
                  </a:extLst>
                </p14:cNvPr>
                <p14:cNvContentPartPr/>
                <p14:nvPr/>
              </p14:nvContentPartPr>
              <p14:xfrm>
                <a:off x="7444217" y="4908836"/>
                <a:ext cx="26640" cy="3762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932AFDD-7E05-6807-B1DB-045F38607E4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438097" y="4902716"/>
                  <a:ext cx="38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45BBCF9B-C2FB-83C5-5FFA-AA784B0E8947}"/>
                    </a:ext>
                  </a:extLst>
                </p14:cNvPr>
                <p14:cNvContentPartPr/>
                <p14:nvPr/>
              </p14:nvContentPartPr>
              <p14:xfrm>
                <a:off x="7085297" y="4904156"/>
                <a:ext cx="48960" cy="42408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45BBCF9B-C2FB-83C5-5FFA-AA784B0E894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079177" y="4898036"/>
                  <a:ext cx="61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22CA679-2D6F-1FF5-E12B-ECECD0DDE482}"/>
                    </a:ext>
                  </a:extLst>
                </p14:cNvPr>
                <p14:cNvContentPartPr/>
                <p14:nvPr/>
              </p14:nvContentPartPr>
              <p14:xfrm>
                <a:off x="6718457" y="4896596"/>
                <a:ext cx="40320" cy="4518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22CA679-2D6F-1FF5-E12B-ECECD0DDE48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712337" y="4890476"/>
                  <a:ext cx="52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B7FB24D-ACF7-2FCE-2463-1F77012787D7}"/>
                    </a:ext>
                  </a:extLst>
                </p14:cNvPr>
                <p14:cNvContentPartPr/>
                <p14:nvPr/>
              </p14:nvContentPartPr>
              <p14:xfrm>
                <a:off x="6319577" y="4894076"/>
                <a:ext cx="58320" cy="46188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B7FB24D-ACF7-2FCE-2463-1F77012787D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313457" y="4887956"/>
                  <a:ext cx="705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E5CC8648-CC65-5267-F4C1-351A49EE3F61}"/>
                    </a:ext>
                  </a:extLst>
                </p14:cNvPr>
                <p14:cNvContentPartPr/>
                <p14:nvPr/>
              </p14:nvContentPartPr>
              <p14:xfrm>
                <a:off x="5893337" y="4891916"/>
                <a:ext cx="22680" cy="4438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E5CC8648-CC65-5267-F4C1-351A49EE3F6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87217" y="4885796"/>
                  <a:ext cx="349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CE79944C-F74E-CBDD-A9AB-5A4245CB791F}"/>
                    </a:ext>
                  </a:extLst>
                </p14:cNvPr>
                <p14:cNvContentPartPr/>
                <p14:nvPr/>
              </p14:nvContentPartPr>
              <p14:xfrm>
                <a:off x="5551337" y="4823516"/>
                <a:ext cx="4320" cy="55512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CE79944C-F74E-CBDD-A9AB-5A4245CB791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545217" y="4817396"/>
                  <a:ext cx="165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7C428886-0DDE-3004-0D02-111DE7521802}"/>
                    </a:ext>
                  </a:extLst>
                </p14:cNvPr>
                <p14:cNvContentPartPr/>
                <p14:nvPr/>
              </p14:nvContentPartPr>
              <p14:xfrm>
                <a:off x="5009537" y="4924316"/>
                <a:ext cx="22680" cy="4716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7C428886-0DDE-3004-0D02-111DE752180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003417" y="4918196"/>
                  <a:ext cx="3492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7DF7ACAA-FB3A-1034-3404-30BE26B9A343}"/>
              </a:ext>
            </a:extLst>
          </p:cNvPr>
          <p:cNvGrpSpPr/>
          <p:nvPr/>
        </p:nvGrpSpPr>
        <p:grpSpPr>
          <a:xfrm>
            <a:off x="4781657" y="5307716"/>
            <a:ext cx="555480" cy="343800"/>
            <a:chOff x="4781657" y="5307716"/>
            <a:chExt cx="55548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01D29E27-83AA-08B1-9048-DE6ABC80733D}"/>
                    </a:ext>
                  </a:extLst>
                </p14:cNvPr>
                <p14:cNvContentPartPr/>
                <p14:nvPr/>
              </p14:nvContentPartPr>
              <p14:xfrm>
                <a:off x="5142737" y="5307716"/>
                <a:ext cx="194400" cy="18180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01D29E27-83AA-08B1-9048-DE6ABC80733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36617" y="5301596"/>
                  <a:ext cx="206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CCC5B46-8EA7-820B-FD99-3ADE0B38CBB8}"/>
                    </a:ext>
                  </a:extLst>
                </p14:cNvPr>
                <p14:cNvContentPartPr/>
                <p14:nvPr/>
              </p14:nvContentPartPr>
              <p14:xfrm>
                <a:off x="4781657" y="5403836"/>
                <a:ext cx="489960" cy="24768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CCC5B46-8EA7-820B-FD99-3ADE0B38CBB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75537" y="5397716"/>
                  <a:ext cx="5022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B9BBE433-25D2-49EE-589B-0E08D565EA73}"/>
              </a:ext>
            </a:extLst>
          </p:cNvPr>
          <p:cNvGrpSpPr/>
          <p:nvPr/>
        </p:nvGrpSpPr>
        <p:grpSpPr>
          <a:xfrm>
            <a:off x="4822337" y="3855116"/>
            <a:ext cx="100080" cy="194400"/>
            <a:chOff x="4822337" y="3855116"/>
            <a:chExt cx="1000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0964D093-86FA-1F5B-85A7-BB4E283FCEB1}"/>
                    </a:ext>
                  </a:extLst>
                </p14:cNvPr>
                <p14:cNvContentPartPr/>
                <p14:nvPr/>
              </p14:nvContentPartPr>
              <p14:xfrm>
                <a:off x="4822337" y="3882836"/>
                <a:ext cx="12240" cy="1587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0964D093-86FA-1F5B-85A7-BB4E283FCEB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816217" y="3876716"/>
                  <a:ext cx="24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A01B8FE2-CE1F-D40E-7CBD-17B56DAAC058}"/>
                    </a:ext>
                  </a:extLst>
                </p14:cNvPr>
                <p14:cNvContentPartPr/>
                <p14:nvPr/>
              </p14:nvContentPartPr>
              <p14:xfrm>
                <a:off x="4891097" y="3855116"/>
                <a:ext cx="31320" cy="19440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A01B8FE2-CE1F-D40E-7CBD-17B56DAAC05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884977" y="3848996"/>
                  <a:ext cx="4356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92091F53-F90A-6B25-D784-B1EB428BD2EF}"/>
              </a:ext>
            </a:extLst>
          </p:cNvPr>
          <p:cNvGrpSpPr/>
          <p:nvPr/>
        </p:nvGrpSpPr>
        <p:grpSpPr>
          <a:xfrm>
            <a:off x="4837457" y="4207916"/>
            <a:ext cx="161280" cy="469440"/>
            <a:chOff x="4837457" y="4207916"/>
            <a:chExt cx="16128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EB31089-90CE-8108-E1CD-28365BCA284E}"/>
                    </a:ext>
                  </a:extLst>
                </p14:cNvPr>
                <p14:cNvContentPartPr/>
                <p14:nvPr/>
              </p14:nvContentPartPr>
              <p14:xfrm>
                <a:off x="4882457" y="4207916"/>
                <a:ext cx="22680" cy="23256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EB31089-90CE-8108-E1CD-28365BCA284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876337" y="4201796"/>
                  <a:ext cx="34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495F2736-874B-79F3-9D2C-A7DFCF3C5CC4}"/>
                    </a:ext>
                  </a:extLst>
                </p14:cNvPr>
                <p14:cNvContentPartPr/>
                <p14:nvPr/>
              </p14:nvContentPartPr>
              <p14:xfrm>
                <a:off x="4837457" y="4482956"/>
                <a:ext cx="161280" cy="14400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495F2736-874B-79F3-9D2C-A7DFCF3C5CC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831337" y="4476836"/>
                  <a:ext cx="17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412E43C-4970-ABD7-557D-B1F99F77B123}"/>
                    </a:ext>
                  </a:extLst>
                </p14:cNvPr>
                <p14:cNvContentPartPr/>
                <p14:nvPr/>
              </p14:nvContentPartPr>
              <p14:xfrm>
                <a:off x="4940057" y="4485476"/>
                <a:ext cx="21240" cy="19188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412E43C-4970-ABD7-557D-B1F99F77B12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933937" y="4479356"/>
                  <a:ext cx="3348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6EC34171-21A4-EE5C-5D79-9244886F4148}"/>
                  </a:ext>
                </a:extLst>
              </p14:cNvPr>
              <p14:cNvContentPartPr/>
              <p14:nvPr/>
            </p14:nvContentPartPr>
            <p14:xfrm>
              <a:off x="5759057" y="1347716"/>
              <a:ext cx="7920" cy="3060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6EC34171-21A4-EE5C-5D79-9244886F4148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5752937" y="1341596"/>
                <a:ext cx="20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670F5C12-CE1C-113F-F5CF-0097FC8435D5}"/>
                  </a:ext>
                </a:extLst>
              </p14:cNvPr>
              <p14:cNvContentPartPr/>
              <p14:nvPr/>
            </p14:nvContentPartPr>
            <p14:xfrm>
              <a:off x="6822137" y="3895436"/>
              <a:ext cx="88200" cy="28296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670F5C12-CE1C-113F-F5CF-0097FC8435D5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6816017" y="3889316"/>
                <a:ext cx="10044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496E8326-7D00-58CD-A3DD-351ADD992294}"/>
              </a:ext>
            </a:extLst>
          </p:cNvPr>
          <p:cNvGrpSpPr/>
          <p:nvPr/>
        </p:nvGrpSpPr>
        <p:grpSpPr>
          <a:xfrm>
            <a:off x="2515457" y="3963476"/>
            <a:ext cx="405000" cy="398520"/>
            <a:chOff x="2515457" y="3963476"/>
            <a:chExt cx="40500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3E04F34-F59C-80C2-2DC9-2D359B4F009A}"/>
                    </a:ext>
                  </a:extLst>
                </p14:cNvPr>
                <p14:cNvContentPartPr/>
                <p14:nvPr/>
              </p14:nvContentPartPr>
              <p14:xfrm>
                <a:off x="2611217" y="4039076"/>
                <a:ext cx="277920" cy="3056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3E04F34-F59C-80C2-2DC9-2D359B4F009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605097" y="4032956"/>
                  <a:ext cx="290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7470B368-2CC2-DF41-DF20-6C96E3B5252D}"/>
                    </a:ext>
                  </a:extLst>
                </p14:cNvPr>
                <p14:cNvContentPartPr/>
                <p14:nvPr/>
              </p14:nvContentPartPr>
              <p14:xfrm>
                <a:off x="2775017" y="3963476"/>
                <a:ext cx="145440" cy="22248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7470B368-2CC2-DF41-DF20-6C96E3B5252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768897" y="3957356"/>
                  <a:ext cx="157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7F0EC4F-DC94-DE92-2567-2256572ED91B}"/>
                    </a:ext>
                  </a:extLst>
                </p14:cNvPr>
                <p14:cNvContentPartPr/>
                <p14:nvPr/>
              </p14:nvContentPartPr>
              <p14:xfrm>
                <a:off x="2515457" y="4160036"/>
                <a:ext cx="232200" cy="20196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7F0EC4F-DC94-DE92-2567-2256572ED91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09337" y="4153916"/>
                  <a:ext cx="2444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CA26D337-3E81-C002-DDBF-325146FE1A9C}"/>
              </a:ext>
            </a:extLst>
          </p:cNvPr>
          <p:cNvGrpSpPr/>
          <p:nvPr/>
        </p:nvGrpSpPr>
        <p:grpSpPr>
          <a:xfrm>
            <a:off x="4407617" y="4059236"/>
            <a:ext cx="329760" cy="567720"/>
            <a:chOff x="4407617" y="4059236"/>
            <a:chExt cx="329760" cy="5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26E208B-25AD-DC49-80B1-31EED021B87E}"/>
                    </a:ext>
                  </a:extLst>
                </p14:cNvPr>
                <p14:cNvContentPartPr/>
                <p14:nvPr/>
              </p14:nvContentPartPr>
              <p14:xfrm>
                <a:off x="4407617" y="4089476"/>
                <a:ext cx="329760" cy="53748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26E208B-25AD-DC49-80B1-31EED021B87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401497" y="4083356"/>
                  <a:ext cx="3420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97FFA872-10C4-F8AE-7AA6-18FE41F52A92}"/>
                    </a:ext>
                  </a:extLst>
                </p14:cNvPr>
                <p14:cNvContentPartPr/>
                <p14:nvPr/>
              </p14:nvContentPartPr>
              <p14:xfrm>
                <a:off x="4531457" y="4059236"/>
                <a:ext cx="146520" cy="17856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97FFA872-10C4-F8AE-7AA6-18FE41F52A9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525337" y="4053116"/>
                  <a:ext cx="15876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B37EFDA0-0DD0-60EF-D56F-EDDB987319DC}"/>
                  </a:ext>
                </a:extLst>
              </p14:cNvPr>
              <p14:cNvContentPartPr/>
              <p14:nvPr/>
            </p14:nvContentPartPr>
            <p14:xfrm>
              <a:off x="6009257" y="3146276"/>
              <a:ext cx="192960" cy="108720"/>
            </p14:xfrm>
          </p:contentPart>
        </mc:Choice>
        <mc:Fallback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B37EFDA0-0DD0-60EF-D56F-EDDB987319DC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6003137" y="3140156"/>
                <a:ext cx="20520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5929829-6E14-8F2B-EA6A-567E05BB3372}"/>
              </a:ext>
            </a:extLst>
          </p:cNvPr>
          <p:cNvGrpSpPr/>
          <p:nvPr/>
        </p:nvGrpSpPr>
        <p:grpSpPr>
          <a:xfrm>
            <a:off x="6064337" y="4122236"/>
            <a:ext cx="246240" cy="262800"/>
            <a:chOff x="6064337" y="4122236"/>
            <a:chExt cx="24624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7F0B570D-4C2D-98CD-6F6F-E753EF1442BD}"/>
                    </a:ext>
                  </a:extLst>
                </p14:cNvPr>
                <p14:cNvContentPartPr/>
                <p14:nvPr/>
              </p14:nvContentPartPr>
              <p14:xfrm>
                <a:off x="6064337" y="4122236"/>
                <a:ext cx="246240" cy="15264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7F0B570D-4C2D-98CD-6F6F-E753EF1442B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058217" y="4116116"/>
                  <a:ext cx="258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A728F48-4D1E-65F8-85D2-42B9E6D6556B}"/>
                    </a:ext>
                  </a:extLst>
                </p14:cNvPr>
                <p14:cNvContentPartPr/>
                <p14:nvPr/>
              </p14:nvContentPartPr>
              <p14:xfrm>
                <a:off x="6188537" y="4134836"/>
                <a:ext cx="30240" cy="25020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A728F48-4D1E-65F8-85D2-42B9E6D6556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182417" y="4128716"/>
                  <a:ext cx="424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96076406-70B3-6948-D0E9-5273040DA6FC}"/>
                  </a:ext>
                </a:extLst>
              </p14:cNvPr>
              <p14:cNvContentPartPr/>
              <p14:nvPr/>
            </p14:nvContentPartPr>
            <p14:xfrm>
              <a:off x="9517347" y="5034004"/>
              <a:ext cx="2438280" cy="1220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96076406-70B3-6948-D0E9-5273040DA6F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481707" y="4962364"/>
                <a:ext cx="250992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6" name="Group 625">
            <a:extLst>
              <a:ext uri="{FF2B5EF4-FFF2-40B4-BE49-F238E27FC236}">
                <a16:creationId xmlns:a16="http://schemas.microsoft.com/office/drawing/2014/main" id="{2BE4F5B6-DA54-526B-7819-CEE5455CB91B}"/>
              </a:ext>
            </a:extLst>
          </p:cNvPr>
          <p:cNvGrpSpPr/>
          <p:nvPr/>
        </p:nvGrpSpPr>
        <p:grpSpPr>
          <a:xfrm>
            <a:off x="8498187" y="4787404"/>
            <a:ext cx="3628440" cy="612720"/>
            <a:chOff x="4508777" y="4823516"/>
            <a:chExt cx="3628440" cy="61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6806985F-39A0-8B92-DF32-3B8E44AF05A8}"/>
                    </a:ext>
                  </a:extLst>
                </p14:cNvPr>
                <p14:cNvContentPartPr/>
                <p14:nvPr/>
              </p14:nvContentPartPr>
              <p14:xfrm>
                <a:off x="5613617" y="5106116"/>
                <a:ext cx="24120" cy="15444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6806985F-39A0-8B92-DF32-3B8E44AF05A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07497" y="5099996"/>
                  <a:ext cx="3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EAA9595-F151-5A60-E169-C6551C325106}"/>
                    </a:ext>
                  </a:extLst>
                </p14:cNvPr>
                <p14:cNvContentPartPr/>
                <p14:nvPr/>
              </p14:nvContentPartPr>
              <p14:xfrm>
                <a:off x="5689577" y="5073356"/>
                <a:ext cx="110880" cy="22752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EAA9595-F151-5A60-E169-C6551C32510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83457" y="5067236"/>
                  <a:ext cx="123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8AFC7F6-BF1D-149C-2A32-AB9B652B7D48}"/>
                    </a:ext>
                  </a:extLst>
                </p14:cNvPr>
                <p14:cNvContentPartPr/>
                <p14:nvPr/>
              </p14:nvContentPartPr>
              <p14:xfrm>
                <a:off x="5959577" y="5083436"/>
                <a:ext cx="24120" cy="18432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8AFC7F6-BF1D-149C-2A32-AB9B652B7D4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953457" y="5077316"/>
                  <a:ext cx="36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76E52621-6727-719C-BD9F-54CB045F2D6A}"/>
                    </a:ext>
                  </a:extLst>
                </p14:cNvPr>
                <p14:cNvContentPartPr/>
                <p14:nvPr/>
              </p14:nvContentPartPr>
              <p14:xfrm>
                <a:off x="6098537" y="5098556"/>
                <a:ext cx="114480" cy="16020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76E52621-6727-719C-BD9F-54CB045F2D6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092417" y="5092436"/>
                  <a:ext cx="126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07B02CB-0698-046A-2F29-53EBBF05BE31}"/>
                    </a:ext>
                  </a:extLst>
                </p14:cNvPr>
                <p14:cNvContentPartPr/>
                <p14:nvPr/>
              </p14:nvContentPartPr>
              <p14:xfrm>
                <a:off x="6098897" y="5126276"/>
                <a:ext cx="129240" cy="17172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07B02CB-0698-046A-2F29-53EBBF05BE3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092777" y="5120156"/>
                  <a:ext cx="141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7E8F4F36-7F71-9144-C96B-EB91C895875A}"/>
                    </a:ext>
                  </a:extLst>
                </p14:cNvPr>
                <p14:cNvContentPartPr/>
                <p14:nvPr/>
              </p14:nvContentPartPr>
              <p14:xfrm>
                <a:off x="6433337" y="5075876"/>
                <a:ext cx="32040" cy="14652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7E8F4F36-7F71-9144-C96B-EB91C895875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427217" y="5069756"/>
                  <a:ext cx="44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81A777B-AED9-582C-A3D8-00D38F691504}"/>
                    </a:ext>
                  </a:extLst>
                </p14:cNvPr>
                <p14:cNvContentPartPr/>
                <p14:nvPr/>
              </p14:nvContentPartPr>
              <p14:xfrm>
                <a:off x="6526937" y="5012876"/>
                <a:ext cx="73080" cy="1800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81A777B-AED9-582C-A3D8-00D38F6915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20817" y="5006756"/>
                  <a:ext cx="85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8E2E41DD-583D-9E91-38FB-6F9A7815AB50}"/>
                    </a:ext>
                  </a:extLst>
                </p14:cNvPr>
                <p14:cNvContentPartPr/>
                <p14:nvPr/>
              </p14:nvContentPartPr>
              <p14:xfrm>
                <a:off x="6494537" y="5035556"/>
                <a:ext cx="90720" cy="20664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8E2E41DD-583D-9E91-38FB-6F9A7815AB5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88417" y="5029436"/>
                  <a:ext cx="102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4C959CF7-090F-F095-347C-D60B9FE4AB01}"/>
                    </a:ext>
                  </a:extLst>
                </p14:cNvPr>
                <p14:cNvContentPartPr/>
                <p14:nvPr/>
              </p14:nvContentPartPr>
              <p14:xfrm>
                <a:off x="6848057" y="5043116"/>
                <a:ext cx="36000" cy="17820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4C959CF7-090F-F095-347C-D60B9FE4AB0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41937" y="5036996"/>
                  <a:ext cx="48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EDD6AAB-B7A8-9609-FDF4-8650FBA876E2}"/>
                    </a:ext>
                  </a:extLst>
                </p14:cNvPr>
                <p14:cNvContentPartPr/>
                <p14:nvPr/>
              </p14:nvContentPartPr>
              <p14:xfrm>
                <a:off x="6939857" y="4922156"/>
                <a:ext cx="115920" cy="31896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EDD6AAB-B7A8-9609-FDF4-8650FBA876E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933737" y="4916036"/>
                  <a:ext cx="128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85F366C7-A8D4-406B-1470-C2FEB469243F}"/>
                    </a:ext>
                  </a:extLst>
                </p14:cNvPr>
                <p14:cNvContentPartPr/>
                <p14:nvPr/>
              </p14:nvContentPartPr>
              <p14:xfrm>
                <a:off x="6963977" y="5045636"/>
                <a:ext cx="106920" cy="5076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85F366C7-A8D4-406B-1470-C2FEB469243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57857" y="5039516"/>
                  <a:ext cx="119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3FA6EE93-6E42-3B12-5EA4-8A441FB4E315}"/>
                    </a:ext>
                  </a:extLst>
                </p14:cNvPr>
                <p14:cNvContentPartPr/>
                <p14:nvPr/>
              </p14:nvContentPartPr>
              <p14:xfrm>
                <a:off x="7230737" y="4959596"/>
                <a:ext cx="84960" cy="30816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3FA6EE93-6E42-3B12-5EA4-8A441FB4E31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224617" y="4953476"/>
                  <a:ext cx="9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DEFE4E19-C713-B79A-04E9-3AB6EDCD148F}"/>
                    </a:ext>
                  </a:extLst>
                </p14:cNvPr>
                <p14:cNvContentPartPr/>
                <p14:nvPr/>
              </p14:nvContentPartPr>
              <p14:xfrm>
                <a:off x="7410737" y="5096036"/>
                <a:ext cx="20880" cy="15660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DEFE4E19-C713-B79A-04E9-3AB6EDCD148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404617" y="5089916"/>
                  <a:ext cx="3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3CD75AE9-DD1A-0463-FB95-9C6BC9495D45}"/>
                    </a:ext>
                  </a:extLst>
                </p14:cNvPr>
                <p14:cNvContentPartPr/>
                <p14:nvPr/>
              </p14:nvContentPartPr>
              <p14:xfrm>
                <a:off x="7647257" y="5048156"/>
                <a:ext cx="146880" cy="14976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3CD75AE9-DD1A-0463-FB95-9C6BC9495D4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641137" y="5042036"/>
                  <a:ext cx="159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0CBB2A8-1EE7-95B1-270A-4AEB0CC638B7}"/>
                    </a:ext>
                  </a:extLst>
                </p14:cNvPr>
                <p14:cNvContentPartPr/>
                <p14:nvPr/>
              </p14:nvContentPartPr>
              <p14:xfrm>
                <a:off x="7672097" y="5083436"/>
                <a:ext cx="78840" cy="14652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0CBB2A8-1EE7-95B1-270A-4AEB0CC638B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65977" y="5077316"/>
                  <a:ext cx="91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17C30A6-AAEB-C81C-EDAA-3700638BD63D}"/>
                    </a:ext>
                  </a:extLst>
                </p14:cNvPr>
                <p14:cNvContentPartPr/>
                <p14:nvPr/>
              </p14:nvContentPartPr>
              <p14:xfrm>
                <a:off x="7851377" y="5035556"/>
                <a:ext cx="106560" cy="20304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17C30A6-AAEB-C81C-EDAA-3700638BD63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845257" y="5029436"/>
                  <a:ext cx="118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3122A75-7C1D-EAB2-1740-45C038DE9E53}"/>
                    </a:ext>
                  </a:extLst>
                </p14:cNvPr>
                <p14:cNvContentPartPr/>
                <p14:nvPr/>
              </p14:nvContentPartPr>
              <p14:xfrm>
                <a:off x="4508777" y="5063276"/>
                <a:ext cx="7920" cy="4824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3122A75-7C1D-EAB2-1740-45C038DE9E5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02657" y="5057156"/>
                  <a:ext cx="20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3EB48D2C-BDF3-DF01-2BF1-7047F62F3FC1}"/>
                    </a:ext>
                  </a:extLst>
                </p14:cNvPr>
                <p14:cNvContentPartPr/>
                <p14:nvPr/>
              </p14:nvContentPartPr>
              <p14:xfrm>
                <a:off x="4527497" y="5017916"/>
                <a:ext cx="9720" cy="41832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3EB48D2C-BDF3-DF01-2BF1-7047F62F3FC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521377" y="5011796"/>
                  <a:ext cx="21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A5C9AF3-B40B-5133-48D1-B2C8C217EFD8}"/>
                    </a:ext>
                  </a:extLst>
                </p14:cNvPr>
                <p14:cNvContentPartPr/>
                <p14:nvPr/>
              </p14:nvContentPartPr>
              <p14:xfrm>
                <a:off x="4548017" y="4833956"/>
                <a:ext cx="3589200" cy="43308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A5C9AF3-B40B-5133-48D1-B2C8C217EFD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41897" y="4827836"/>
                  <a:ext cx="3601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17C0F427-81FD-90DF-901A-54B7F5946153}"/>
                    </a:ext>
                  </a:extLst>
                </p14:cNvPr>
                <p14:cNvContentPartPr/>
                <p14:nvPr/>
              </p14:nvContentPartPr>
              <p14:xfrm>
                <a:off x="7444217" y="4908836"/>
                <a:ext cx="26640" cy="37620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17C0F427-81FD-90DF-901A-54B7F594615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438097" y="4902716"/>
                  <a:ext cx="38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0211D0E-74C9-6192-A967-E849BEF58019}"/>
                    </a:ext>
                  </a:extLst>
                </p14:cNvPr>
                <p14:cNvContentPartPr/>
                <p14:nvPr/>
              </p14:nvContentPartPr>
              <p14:xfrm>
                <a:off x="7085297" y="4904156"/>
                <a:ext cx="48960" cy="42408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0211D0E-74C9-6192-A967-E849BEF5801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079177" y="4898036"/>
                  <a:ext cx="61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619C5AE-B273-C8A5-D17B-46638206A0D1}"/>
                    </a:ext>
                  </a:extLst>
                </p14:cNvPr>
                <p14:cNvContentPartPr/>
                <p14:nvPr/>
              </p14:nvContentPartPr>
              <p14:xfrm>
                <a:off x="6718457" y="4896596"/>
                <a:ext cx="40320" cy="45180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619C5AE-B273-C8A5-D17B-46638206A0D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712337" y="4890476"/>
                  <a:ext cx="52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B7E183E-227E-692C-CC58-8C7217F52EE6}"/>
                    </a:ext>
                  </a:extLst>
                </p14:cNvPr>
                <p14:cNvContentPartPr/>
                <p14:nvPr/>
              </p14:nvContentPartPr>
              <p14:xfrm>
                <a:off x="6319577" y="4894076"/>
                <a:ext cx="58320" cy="46188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B7E183E-227E-692C-CC58-8C7217F52EE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313457" y="4887956"/>
                  <a:ext cx="705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42F7D2D0-89E0-6F31-3AE2-EC24BEEECC2C}"/>
                    </a:ext>
                  </a:extLst>
                </p14:cNvPr>
                <p14:cNvContentPartPr/>
                <p14:nvPr/>
              </p14:nvContentPartPr>
              <p14:xfrm>
                <a:off x="5893337" y="4891916"/>
                <a:ext cx="22680" cy="44388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42F7D2D0-89E0-6F31-3AE2-EC24BEEECC2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87217" y="4885796"/>
                  <a:ext cx="349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847CB1B2-5CCE-9354-2FB4-ED2026E2179D}"/>
                    </a:ext>
                  </a:extLst>
                </p14:cNvPr>
                <p14:cNvContentPartPr/>
                <p14:nvPr/>
              </p14:nvContentPartPr>
              <p14:xfrm>
                <a:off x="5551337" y="4823516"/>
                <a:ext cx="4320" cy="55512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847CB1B2-5CCE-9354-2FB4-ED2026E2179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545217" y="4817396"/>
                  <a:ext cx="165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7F0A2411-79D1-BC9A-603E-9E33E8EE9AA2}"/>
                    </a:ext>
                  </a:extLst>
                </p14:cNvPr>
                <p14:cNvContentPartPr/>
                <p14:nvPr/>
              </p14:nvContentPartPr>
              <p14:xfrm>
                <a:off x="5009537" y="4924316"/>
                <a:ext cx="22680" cy="47160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7F0A2411-79D1-BC9A-603E-9E33E8EE9A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003417" y="4918196"/>
                  <a:ext cx="34920" cy="48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564CC20C-9156-D5BF-F2FD-D93822B0E4B1}"/>
                  </a:ext>
                </a:extLst>
              </p14:cNvPr>
              <p14:cNvContentPartPr/>
              <p14:nvPr/>
            </p14:nvContentPartPr>
            <p14:xfrm>
              <a:off x="9070337" y="5117276"/>
              <a:ext cx="392400" cy="4356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564CC20C-9156-D5BF-F2FD-D93822B0E4B1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034697" y="5045636"/>
                <a:ext cx="46404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oup 668">
            <a:extLst>
              <a:ext uri="{FF2B5EF4-FFF2-40B4-BE49-F238E27FC236}">
                <a16:creationId xmlns:a16="http://schemas.microsoft.com/office/drawing/2014/main" id="{F0354E46-DC37-CDC2-4E74-5FCE373B0AC3}"/>
              </a:ext>
            </a:extLst>
          </p:cNvPr>
          <p:cNvGrpSpPr/>
          <p:nvPr/>
        </p:nvGrpSpPr>
        <p:grpSpPr>
          <a:xfrm>
            <a:off x="8595137" y="5027996"/>
            <a:ext cx="3569040" cy="415080"/>
            <a:chOff x="8595137" y="5027996"/>
            <a:chExt cx="356904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AC3B3B-A46D-453E-AA94-18192D3A1FD3}"/>
                    </a:ext>
                  </a:extLst>
                </p14:cNvPr>
                <p14:cNvContentPartPr/>
                <p14:nvPr/>
              </p14:nvContentPartPr>
              <p14:xfrm>
                <a:off x="9183737" y="5027996"/>
                <a:ext cx="6120" cy="23508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AC3B3B-A46D-453E-AA94-18192D3A1FD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177617" y="5021876"/>
                  <a:ext cx="18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0DFDE60A-40CC-0C39-2688-C4CAC86F3A89}"/>
                    </a:ext>
                  </a:extLst>
                </p14:cNvPr>
                <p14:cNvContentPartPr/>
                <p14:nvPr/>
              </p14:nvContentPartPr>
              <p14:xfrm>
                <a:off x="9282737" y="5085956"/>
                <a:ext cx="22680" cy="21240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0DFDE60A-40CC-0C39-2688-C4CAC86F3A8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76617" y="5079836"/>
                  <a:ext cx="34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455525FF-4C87-9CFA-147A-1D45546BD8A3}"/>
                    </a:ext>
                  </a:extLst>
                </p14:cNvPr>
                <p14:cNvContentPartPr/>
                <p14:nvPr/>
              </p14:nvContentPartPr>
              <p14:xfrm>
                <a:off x="8686217" y="5068316"/>
                <a:ext cx="170280" cy="13392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455525FF-4C87-9CFA-147A-1D45546BD8A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680097" y="5062196"/>
                  <a:ext cx="182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11EC6D55-6352-AF45-108A-E46ED07FCC03}"/>
                    </a:ext>
                  </a:extLst>
                </p14:cNvPr>
                <p14:cNvContentPartPr/>
                <p14:nvPr/>
              </p14:nvContentPartPr>
              <p14:xfrm>
                <a:off x="8806097" y="5088476"/>
                <a:ext cx="2160" cy="21744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11EC6D55-6352-AF45-108A-E46ED07FCC0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799977" y="5082356"/>
                  <a:ext cx="14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9018301-3170-FDB5-D960-C15D2B4FF84A}"/>
                    </a:ext>
                  </a:extLst>
                </p14:cNvPr>
                <p14:cNvContentPartPr/>
                <p14:nvPr/>
              </p14:nvContentPartPr>
              <p14:xfrm>
                <a:off x="8595137" y="5368196"/>
                <a:ext cx="3569040" cy="7488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9018301-3170-FDB5-D960-C15D2B4FF84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589017" y="5362076"/>
                  <a:ext cx="3581280" cy="8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533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619499F-B5EA-1F63-976F-164AFFA5C164}"/>
              </a:ext>
            </a:extLst>
          </p:cNvPr>
          <p:cNvGrpSpPr/>
          <p:nvPr/>
        </p:nvGrpSpPr>
        <p:grpSpPr>
          <a:xfrm>
            <a:off x="220817" y="275996"/>
            <a:ext cx="3016080" cy="492120"/>
            <a:chOff x="220817" y="275996"/>
            <a:chExt cx="30160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4E06D04-5C0F-3CDB-48FF-51D332DA6F79}"/>
                    </a:ext>
                  </a:extLst>
                </p14:cNvPr>
                <p14:cNvContentPartPr/>
                <p14:nvPr/>
              </p14:nvContentPartPr>
              <p14:xfrm>
                <a:off x="228377" y="336476"/>
                <a:ext cx="17280" cy="23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4E06D04-5C0F-3CDB-48FF-51D332DA6F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257" y="330356"/>
                  <a:ext cx="29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A4CA86-0CD6-CC2F-EF70-28DF2CB5C10D}"/>
                    </a:ext>
                  </a:extLst>
                </p14:cNvPr>
                <p14:cNvContentPartPr/>
                <p14:nvPr/>
              </p14:nvContentPartPr>
              <p14:xfrm>
                <a:off x="220817" y="275996"/>
                <a:ext cx="136800" cy="247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A4CA86-0CD6-CC2F-EF70-28DF2CB5C1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4697" y="269876"/>
                  <a:ext cx="14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69CF0F-85D3-7031-9E5D-2D5BC5FF55A5}"/>
                    </a:ext>
                  </a:extLst>
                </p14:cNvPr>
                <p14:cNvContentPartPr/>
                <p14:nvPr/>
              </p14:nvContentPartPr>
              <p14:xfrm>
                <a:off x="366617" y="403796"/>
                <a:ext cx="153720" cy="162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69CF0F-85D3-7031-9E5D-2D5BC5FF55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497" y="397676"/>
                  <a:ext cx="16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72FF5B-C72E-F43B-9C8C-9DB43C53DC58}"/>
                    </a:ext>
                  </a:extLst>
                </p14:cNvPr>
                <p14:cNvContentPartPr/>
                <p14:nvPr/>
              </p14:nvContentPartPr>
              <p14:xfrm>
                <a:off x="555257" y="394436"/>
                <a:ext cx="24480" cy="373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72FF5B-C72E-F43B-9C8C-9DB43C53DC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137" y="388316"/>
                  <a:ext cx="36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95A5E7-168A-04AB-FC2F-F8D719A9F322}"/>
                    </a:ext>
                  </a:extLst>
                </p14:cNvPr>
                <p14:cNvContentPartPr/>
                <p14:nvPr/>
              </p14:nvContentPartPr>
              <p14:xfrm>
                <a:off x="519977" y="381116"/>
                <a:ext cx="107640" cy="205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95A5E7-168A-04AB-FC2F-F8D719A9F3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3857" y="374996"/>
                  <a:ext cx="119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49CC9B-2ADD-3443-3728-583C10284990}"/>
                    </a:ext>
                  </a:extLst>
                </p14:cNvPr>
                <p14:cNvContentPartPr/>
                <p14:nvPr/>
              </p14:nvContentPartPr>
              <p14:xfrm>
                <a:off x="669377" y="417116"/>
                <a:ext cx="123840" cy="15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49CC9B-2ADD-3443-3728-583C102849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3257" y="410996"/>
                  <a:ext cx="136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E543D2-03A2-80EB-FAE8-091CF5A4715B}"/>
                    </a:ext>
                  </a:extLst>
                </p14:cNvPr>
                <p14:cNvContentPartPr/>
                <p14:nvPr/>
              </p14:nvContentPartPr>
              <p14:xfrm>
                <a:off x="827777" y="424676"/>
                <a:ext cx="125280" cy="111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E543D2-03A2-80EB-FAE8-091CF5A471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1657" y="418556"/>
                  <a:ext cx="137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5A509A-C003-E454-45EC-2C2672907E38}"/>
                    </a:ext>
                  </a:extLst>
                </p14:cNvPr>
                <p14:cNvContentPartPr/>
                <p14:nvPr/>
              </p14:nvContentPartPr>
              <p14:xfrm>
                <a:off x="792497" y="281036"/>
                <a:ext cx="56520" cy="121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5A509A-C003-E454-45EC-2C2672907E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377" y="274916"/>
                  <a:ext cx="68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2B3F35-1690-0A89-539F-0CA3E30D6CC2}"/>
                    </a:ext>
                  </a:extLst>
                </p14:cNvPr>
                <p14:cNvContentPartPr/>
                <p14:nvPr/>
              </p14:nvContentPartPr>
              <p14:xfrm>
                <a:off x="880337" y="328916"/>
                <a:ext cx="28440" cy="78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2B3F35-1690-0A89-539F-0CA3E30D6C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4217" y="322796"/>
                  <a:ext cx="4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33F707-2705-2AF5-0335-CCCE6A7DF185}"/>
                    </a:ext>
                  </a:extLst>
                </p14:cNvPr>
                <p14:cNvContentPartPr/>
                <p14:nvPr/>
              </p14:nvContentPartPr>
              <p14:xfrm>
                <a:off x="1017497" y="364196"/>
                <a:ext cx="55800" cy="194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33F707-2705-2AF5-0335-CCCE6A7DF1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1377" y="358076"/>
                  <a:ext cx="68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4F26A6-3E70-43BC-37DC-13B55DA48594}"/>
                    </a:ext>
                  </a:extLst>
                </p14:cNvPr>
                <p14:cNvContentPartPr/>
                <p14:nvPr/>
              </p14:nvContentPartPr>
              <p14:xfrm>
                <a:off x="1059977" y="383276"/>
                <a:ext cx="262080" cy="155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4F26A6-3E70-43BC-37DC-13B55DA485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3857" y="377156"/>
                  <a:ext cx="274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4BFA24-596E-1F43-2B99-9839DC2565F6}"/>
                    </a:ext>
                  </a:extLst>
                </p14:cNvPr>
                <p14:cNvContentPartPr/>
                <p14:nvPr/>
              </p14:nvContentPartPr>
              <p14:xfrm>
                <a:off x="1325297" y="399476"/>
                <a:ext cx="151560" cy="86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4BFA24-596E-1F43-2B99-9839DC2565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19177" y="393356"/>
                  <a:ext cx="163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B11BFA-F840-F27A-6EC8-2BECE17DF993}"/>
                    </a:ext>
                  </a:extLst>
                </p14:cNvPr>
                <p14:cNvContentPartPr/>
                <p14:nvPr/>
              </p14:nvContentPartPr>
              <p14:xfrm>
                <a:off x="1437257" y="379316"/>
                <a:ext cx="222840" cy="1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B11BFA-F840-F27A-6EC8-2BECE17DF9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1137" y="373196"/>
                  <a:ext cx="235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BDB712-9263-7E47-B8DB-1D94EF34D29D}"/>
                    </a:ext>
                  </a:extLst>
                </p14:cNvPr>
                <p14:cNvContentPartPr/>
                <p14:nvPr/>
              </p14:nvContentPartPr>
              <p14:xfrm>
                <a:off x="1586657" y="336476"/>
                <a:ext cx="61920" cy="13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BDB712-9263-7E47-B8DB-1D94EF34D2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0537" y="330356"/>
                  <a:ext cx="7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7DBDA7-C2AB-1C7C-E544-C7A60AF704EA}"/>
                    </a:ext>
                  </a:extLst>
                </p14:cNvPr>
                <p14:cNvContentPartPr/>
                <p14:nvPr/>
              </p14:nvContentPartPr>
              <p14:xfrm>
                <a:off x="1696097" y="399476"/>
                <a:ext cx="176760" cy="81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7DBDA7-C2AB-1C7C-E544-C7A60AF704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89977" y="393356"/>
                  <a:ext cx="189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2B466B-D6A4-A070-B5B0-DFF8B356DE48}"/>
                    </a:ext>
                  </a:extLst>
                </p14:cNvPr>
                <p14:cNvContentPartPr/>
                <p14:nvPr/>
              </p14:nvContentPartPr>
              <p14:xfrm>
                <a:off x="1833257" y="369236"/>
                <a:ext cx="205920" cy="5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2B466B-D6A4-A070-B5B0-DFF8B356DE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27137" y="363116"/>
                  <a:ext cx="2181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1AE82C-8C15-4F79-F2D0-AD864A9ABA55}"/>
                    </a:ext>
                  </a:extLst>
                </p14:cNvPr>
                <p14:cNvContentPartPr/>
                <p14:nvPr/>
              </p14:nvContentPartPr>
              <p14:xfrm>
                <a:off x="1977257" y="341516"/>
                <a:ext cx="17280" cy="9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1AE82C-8C15-4F79-F2D0-AD864A9ABA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1137" y="335396"/>
                  <a:ext cx="29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ED5381-9E43-80B5-441D-5EDE67B8E818}"/>
                    </a:ext>
                  </a:extLst>
                </p14:cNvPr>
                <p14:cNvContentPartPr/>
                <p14:nvPr/>
              </p14:nvContentPartPr>
              <p14:xfrm>
                <a:off x="2033417" y="283556"/>
                <a:ext cx="114480" cy="35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ED5381-9E43-80B5-441D-5EDE67B8E8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27297" y="277436"/>
                  <a:ext cx="126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E28C9E-5F31-6AFB-ADA5-294E18D1CDD4}"/>
                    </a:ext>
                  </a:extLst>
                </p14:cNvPr>
                <p14:cNvContentPartPr/>
                <p14:nvPr/>
              </p14:nvContentPartPr>
              <p14:xfrm>
                <a:off x="2074457" y="371756"/>
                <a:ext cx="99360" cy="10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E28C9E-5F31-6AFB-ADA5-294E18D1CD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68337" y="365636"/>
                  <a:ext cx="111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EDA013-7721-3348-3F8C-6B9247150685}"/>
                    </a:ext>
                  </a:extLst>
                </p14:cNvPr>
                <p14:cNvContentPartPr/>
                <p14:nvPr/>
              </p14:nvContentPartPr>
              <p14:xfrm>
                <a:off x="2229257" y="376796"/>
                <a:ext cx="75240" cy="134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EDA013-7721-3348-3F8C-6B9247150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23137" y="370676"/>
                  <a:ext cx="87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410F6-90D2-FE10-E57E-E17B2955E5D7}"/>
                    </a:ext>
                  </a:extLst>
                </p14:cNvPr>
                <p14:cNvContentPartPr/>
                <p14:nvPr/>
              </p14:nvContentPartPr>
              <p14:xfrm>
                <a:off x="2371457" y="409556"/>
                <a:ext cx="166680" cy="72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410F6-90D2-FE10-E57E-E17B2955E5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5337" y="403436"/>
                  <a:ext cx="178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E75796-1147-7B8F-B66A-4D9B81312B6C}"/>
                    </a:ext>
                  </a:extLst>
                </p14:cNvPr>
                <p14:cNvContentPartPr/>
                <p14:nvPr/>
              </p14:nvContentPartPr>
              <p14:xfrm>
                <a:off x="2696537" y="306236"/>
                <a:ext cx="250920" cy="139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E75796-1147-7B8F-B66A-4D9B81312B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90417" y="300116"/>
                  <a:ext cx="263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9E4618-BB74-BBE3-E58B-0597B9CDF14B}"/>
                    </a:ext>
                  </a:extLst>
                </p14:cNvPr>
                <p14:cNvContentPartPr/>
                <p14:nvPr/>
              </p14:nvContentPartPr>
              <p14:xfrm>
                <a:off x="3021977" y="351596"/>
                <a:ext cx="214920" cy="106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9E4618-BB74-BBE3-E58B-0597B9CDF1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15857" y="345476"/>
                  <a:ext cx="22716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111DDA-60F9-0F96-AC35-18A4B7F4F3AA}"/>
              </a:ext>
            </a:extLst>
          </p:cNvPr>
          <p:cNvGrpSpPr/>
          <p:nvPr/>
        </p:nvGrpSpPr>
        <p:grpSpPr>
          <a:xfrm>
            <a:off x="3453257" y="190316"/>
            <a:ext cx="846720" cy="462600"/>
            <a:chOff x="3453257" y="190316"/>
            <a:chExt cx="84672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AAB9D0-C9C0-0207-A64A-0B5D93FCDBE0}"/>
                    </a:ext>
                  </a:extLst>
                </p14:cNvPr>
                <p14:cNvContentPartPr/>
                <p14:nvPr/>
              </p14:nvContentPartPr>
              <p14:xfrm>
                <a:off x="3453257" y="190316"/>
                <a:ext cx="155520" cy="224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AAB9D0-C9C0-0207-A64A-0B5D93FCDB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47137" y="184196"/>
                  <a:ext cx="167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D73818-C615-D54C-D524-BB04133EB689}"/>
                    </a:ext>
                  </a:extLst>
                </p14:cNvPr>
                <p14:cNvContentPartPr/>
                <p14:nvPr/>
              </p14:nvContentPartPr>
              <p14:xfrm>
                <a:off x="3496097" y="287156"/>
                <a:ext cx="121680" cy="115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D73818-C615-D54C-D524-BB04133EB6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89977" y="281036"/>
                  <a:ext cx="133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E6C9C1-3B2F-8B37-175C-D72958FD981F}"/>
                    </a:ext>
                  </a:extLst>
                </p14:cNvPr>
                <p14:cNvContentPartPr/>
                <p14:nvPr/>
              </p14:nvContentPartPr>
              <p14:xfrm>
                <a:off x="3643697" y="323876"/>
                <a:ext cx="155520" cy="86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E6C9C1-3B2F-8B37-175C-D72958FD98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37577" y="317756"/>
                  <a:ext cx="167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0EAB5F-03B8-9C4C-2E0A-829CEAEE700E}"/>
                    </a:ext>
                  </a:extLst>
                </p14:cNvPr>
                <p14:cNvContentPartPr/>
                <p14:nvPr/>
              </p14:nvContentPartPr>
              <p14:xfrm>
                <a:off x="3798137" y="313796"/>
                <a:ext cx="174960" cy="99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0EAB5F-03B8-9C4C-2E0A-829CEAEE70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92017" y="307676"/>
                  <a:ext cx="187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AA9050-1C83-614D-E6A2-BD10E10A64FD}"/>
                    </a:ext>
                  </a:extLst>
                </p14:cNvPr>
                <p14:cNvContentPartPr/>
                <p14:nvPr/>
              </p14:nvContentPartPr>
              <p14:xfrm>
                <a:off x="4011617" y="318836"/>
                <a:ext cx="34200" cy="33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AA9050-1C83-614D-E6A2-BD10E10A64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05497" y="312716"/>
                  <a:ext cx="46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FC38E4-4BF8-C75C-3593-A2C7472E40ED}"/>
                    </a:ext>
                  </a:extLst>
                </p14:cNvPr>
                <p14:cNvContentPartPr/>
                <p14:nvPr/>
              </p14:nvContentPartPr>
              <p14:xfrm>
                <a:off x="4010177" y="291116"/>
                <a:ext cx="96120" cy="16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FC38E4-4BF8-C75C-3593-A2C7472E40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04057" y="284996"/>
                  <a:ext cx="108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13086E-3945-DF9B-7F92-54876491E8B2}"/>
                    </a:ext>
                  </a:extLst>
                </p14:cNvPr>
                <p14:cNvContentPartPr/>
                <p14:nvPr/>
              </p14:nvContentPartPr>
              <p14:xfrm>
                <a:off x="4151657" y="268436"/>
                <a:ext cx="148320" cy="199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13086E-3945-DF9B-7F92-54876491E8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45537" y="262316"/>
                  <a:ext cx="1605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FCFE4E-9979-139E-A2BD-8AF0881EEC07}"/>
              </a:ext>
            </a:extLst>
          </p:cNvPr>
          <p:cNvGrpSpPr/>
          <p:nvPr/>
        </p:nvGrpSpPr>
        <p:grpSpPr>
          <a:xfrm>
            <a:off x="4569977" y="152156"/>
            <a:ext cx="3104640" cy="780480"/>
            <a:chOff x="4569977" y="152156"/>
            <a:chExt cx="310464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8E015F-A377-0056-97C2-E55584C55DC2}"/>
                    </a:ext>
                  </a:extLst>
                </p14:cNvPr>
                <p14:cNvContentPartPr/>
                <p14:nvPr/>
              </p14:nvContentPartPr>
              <p14:xfrm>
                <a:off x="4569977" y="245396"/>
                <a:ext cx="327600" cy="18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8E015F-A377-0056-97C2-E55584C55D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3857" y="239276"/>
                  <a:ext cx="339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2DFCD4-8F85-A03E-8CCD-41A3F3B46165}"/>
                    </a:ext>
                  </a:extLst>
                </p14:cNvPr>
                <p14:cNvContentPartPr/>
                <p14:nvPr/>
              </p14:nvContentPartPr>
              <p14:xfrm>
                <a:off x="4583657" y="278516"/>
                <a:ext cx="289080" cy="364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2DFCD4-8F85-A03E-8CCD-41A3F3B461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7537" y="272396"/>
                  <a:ext cx="301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6F015A-B363-BBE5-68CC-C0B3B0437814}"/>
                    </a:ext>
                  </a:extLst>
                </p14:cNvPr>
                <p14:cNvContentPartPr/>
                <p14:nvPr/>
              </p14:nvContentPartPr>
              <p14:xfrm>
                <a:off x="5064257" y="195716"/>
                <a:ext cx="142200" cy="185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6F015A-B363-BBE5-68CC-C0B3B04378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58137" y="189596"/>
                  <a:ext cx="154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D9B7D1D-C850-77F8-5B73-8A80AA75667D}"/>
                    </a:ext>
                  </a:extLst>
                </p14:cNvPr>
                <p14:cNvContentPartPr/>
                <p14:nvPr/>
              </p14:nvContentPartPr>
              <p14:xfrm>
                <a:off x="5095577" y="270956"/>
                <a:ext cx="157320" cy="18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D9B7D1D-C850-77F8-5B73-8A80AA7566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89457" y="264836"/>
                  <a:ext cx="169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E3F653-30BD-1044-8BEF-C7865A31136F}"/>
                    </a:ext>
                  </a:extLst>
                </p14:cNvPr>
                <p14:cNvContentPartPr/>
                <p14:nvPr/>
              </p14:nvContentPartPr>
              <p14:xfrm>
                <a:off x="5279897" y="201836"/>
                <a:ext cx="160920" cy="183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E3F653-30BD-1044-8BEF-C7865A3113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73777" y="195716"/>
                  <a:ext cx="173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2331F8-8748-E8AF-D60C-5416D0D66221}"/>
                    </a:ext>
                  </a:extLst>
                </p14:cNvPr>
                <p14:cNvContentPartPr/>
                <p14:nvPr/>
              </p14:nvContentPartPr>
              <p14:xfrm>
                <a:off x="5517857" y="210116"/>
                <a:ext cx="84600" cy="2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2331F8-8748-E8AF-D60C-5416D0D662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11737" y="203996"/>
                  <a:ext cx="968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6B9D41-86BF-1613-AF8A-BBED7035E7B3}"/>
                    </a:ext>
                  </a:extLst>
                </p14:cNvPr>
                <p14:cNvContentPartPr/>
                <p14:nvPr/>
              </p14:nvContentPartPr>
              <p14:xfrm>
                <a:off x="5467817" y="237836"/>
                <a:ext cx="89640" cy="177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6B9D41-86BF-1613-AF8A-BBED7035E7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61697" y="231716"/>
                  <a:ext cx="101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69E913-CF4F-B518-43C7-73C5C9C00600}"/>
                    </a:ext>
                  </a:extLst>
                </p14:cNvPr>
                <p14:cNvContentPartPr/>
                <p14:nvPr/>
              </p14:nvContentPartPr>
              <p14:xfrm>
                <a:off x="5636657" y="281036"/>
                <a:ext cx="141120" cy="64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69E913-CF4F-B518-43C7-73C5C9C006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0537" y="274916"/>
                  <a:ext cx="153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CF973F-0432-FC20-D538-9CD164BE927F}"/>
                    </a:ext>
                  </a:extLst>
                </p14:cNvPr>
                <p14:cNvContentPartPr/>
                <p14:nvPr/>
              </p14:nvContentPartPr>
              <p14:xfrm>
                <a:off x="5845817" y="192476"/>
                <a:ext cx="178920" cy="18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CF973F-0432-FC20-D538-9CD164BE92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39697" y="186356"/>
                  <a:ext cx="191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63274A-CB75-C32C-7F71-7E2ED0650C3E}"/>
                    </a:ext>
                  </a:extLst>
                </p14:cNvPr>
                <p14:cNvContentPartPr/>
                <p14:nvPr/>
              </p14:nvContentPartPr>
              <p14:xfrm>
                <a:off x="5871017" y="293636"/>
                <a:ext cx="82440" cy="5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63274A-CB75-C32C-7F71-7E2ED0650C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4897" y="287516"/>
                  <a:ext cx="94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E84798-4B26-CB26-FDEA-92BB239FD1D5}"/>
                    </a:ext>
                  </a:extLst>
                </p14:cNvPr>
                <p14:cNvContentPartPr/>
                <p14:nvPr/>
              </p14:nvContentPartPr>
              <p14:xfrm>
                <a:off x="6001697" y="247916"/>
                <a:ext cx="237600" cy="91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E84798-4B26-CB26-FDEA-92BB239FD1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95577" y="241796"/>
                  <a:ext cx="249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F7C29A-C873-A28B-7FF9-E854F6B65E17}"/>
                    </a:ext>
                  </a:extLst>
                </p14:cNvPr>
                <p14:cNvContentPartPr/>
                <p14:nvPr/>
              </p14:nvContentPartPr>
              <p14:xfrm>
                <a:off x="6263417" y="252956"/>
                <a:ext cx="129240" cy="81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F7C29A-C873-A28B-7FF9-E854F6B65E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57297" y="246836"/>
                  <a:ext cx="141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D47389-B2AE-3080-2410-D4843353420E}"/>
                    </a:ext>
                  </a:extLst>
                </p14:cNvPr>
                <p14:cNvContentPartPr/>
                <p14:nvPr/>
              </p14:nvContentPartPr>
              <p14:xfrm>
                <a:off x="6366017" y="182396"/>
                <a:ext cx="218880" cy="162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D47389-B2AE-3080-2410-D484335342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9897" y="176276"/>
                  <a:ext cx="231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F45062-5C39-D9B6-5D4D-0EA7630E072F}"/>
                    </a:ext>
                  </a:extLst>
                </p14:cNvPr>
                <p14:cNvContentPartPr/>
                <p14:nvPr/>
              </p14:nvContentPartPr>
              <p14:xfrm>
                <a:off x="6427937" y="257996"/>
                <a:ext cx="127440" cy="1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F45062-5C39-D9B6-5D4D-0EA7630E07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21817" y="251876"/>
                  <a:ext cx="139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C7C7B7-4AA1-0170-0664-B7EA8C365D6A}"/>
                    </a:ext>
                  </a:extLst>
                </p14:cNvPr>
                <p14:cNvContentPartPr/>
                <p14:nvPr/>
              </p14:nvContentPartPr>
              <p14:xfrm>
                <a:off x="6614057" y="154676"/>
                <a:ext cx="311400" cy="155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C7C7B7-4AA1-0170-0664-B7EA8C365D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07937" y="148556"/>
                  <a:ext cx="323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D3FB51-9EA1-E723-CE4F-F38F6E32E1DF}"/>
                    </a:ext>
                  </a:extLst>
                </p14:cNvPr>
                <p14:cNvContentPartPr/>
                <p14:nvPr/>
              </p14:nvContentPartPr>
              <p14:xfrm>
                <a:off x="6925457" y="257996"/>
                <a:ext cx="177120" cy="68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D3FB51-9EA1-E723-CE4F-F38F6E32E1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19337" y="251876"/>
                  <a:ext cx="189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0579B4-F09B-1698-E4A6-EC849EB846A0}"/>
                    </a:ext>
                  </a:extLst>
                </p14:cNvPr>
                <p14:cNvContentPartPr/>
                <p14:nvPr/>
              </p14:nvContentPartPr>
              <p14:xfrm>
                <a:off x="7066937" y="247916"/>
                <a:ext cx="18360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0579B4-F09B-1698-E4A6-EC849EB846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60817" y="241796"/>
                  <a:ext cx="195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6D8A9D-C659-F1EE-F0A4-5AB63ABD6B12}"/>
                    </a:ext>
                  </a:extLst>
                </p14:cNvPr>
                <p14:cNvContentPartPr/>
                <p14:nvPr/>
              </p14:nvContentPartPr>
              <p14:xfrm>
                <a:off x="7154417" y="205076"/>
                <a:ext cx="30240" cy="96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6D8A9D-C659-F1EE-F0A4-5AB63ABD6B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8297" y="198956"/>
                  <a:ext cx="4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D50C6F-46C7-B52E-4F01-B1574850A231}"/>
                    </a:ext>
                  </a:extLst>
                </p14:cNvPr>
                <p14:cNvContentPartPr/>
                <p14:nvPr/>
              </p14:nvContentPartPr>
              <p14:xfrm>
                <a:off x="7281497" y="225236"/>
                <a:ext cx="97560" cy="74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D50C6F-46C7-B52E-4F01-B1574850A2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75377" y="219116"/>
                  <a:ext cx="109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B63C307-FCC3-EDE8-45B0-C90266DB1C38}"/>
                    </a:ext>
                  </a:extLst>
                </p14:cNvPr>
                <p14:cNvContentPartPr/>
                <p14:nvPr/>
              </p14:nvContentPartPr>
              <p14:xfrm>
                <a:off x="7380497" y="152156"/>
                <a:ext cx="99360" cy="35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B63C307-FCC3-EDE8-45B0-C90266DB1C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74377" y="1460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EDD11E-EA0F-6D2F-A302-4BFE397E1C7F}"/>
                    </a:ext>
                  </a:extLst>
                </p14:cNvPr>
                <p14:cNvContentPartPr/>
                <p14:nvPr/>
              </p14:nvContentPartPr>
              <p14:xfrm>
                <a:off x="7447817" y="217676"/>
                <a:ext cx="56520" cy="106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EDD11E-EA0F-6D2F-A302-4BFE397E1C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41697" y="211556"/>
                  <a:ext cx="68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C3AB8B-2289-52EB-5C97-5C2F8986CA98}"/>
                    </a:ext>
                  </a:extLst>
                </p14:cNvPr>
                <p14:cNvContentPartPr/>
                <p14:nvPr/>
              </p14:nvContentPartPr>
              <p14:xfrm>
                <a:off x="7520897" y="230276"/>
                <a:ext cx="153720" cy="9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C3AB8B-2289-52EB-5C97-5C2F8986CA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14777" y="224156"/>
                  <a:ext cx="165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C553DA-F114-D00B-74C6-F84575AED80E}"/>
                    </a:ext>
                  </a:extLst>
                </p14:cNvPr>
                <p14:cNvContentPartPr/>
                <p14:nvPr/>
              </p14:nvContentPartPr>
              <p14:xfrm>
                <a:off x="7571297" y="222716"/>
                <a:ext cx="65880" cy="96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C553DA-F114-D00B-74C6-F84575AED8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65177" y="216596"/>
                  <a:ext cx="78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592C6AF-A19B-2707-A4CA-FE4485DF167F}"/>
                    </a:ext>
                  </a:extLst>
                </p14:cNvPr>
                <p14:cNvContentPartPr/>
                <p14:nvPr/>
              </p14:nvContentPartPr>
              <p14:xfrm>
                <a:off x="5123657" y="712316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592C6AF-A19B-2707-A4CA-FE4485DF16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17537" y="70619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422C8E-9EE0-63AA-EF3C-6F7F317CA702}"/>
                    </a:ext>
                  </a:extLst>
                </p14:cNvPr>
                <p14:cNvContentPartPr/>
                <p14:nvPr/>
              </p14:nvContentPartPr>
              <p14:xfrm>
                <a:off x="5114297" y="653996"/>
                <a:ext cx="183240" cy="176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422C8E-9EE0-63AA-EF3C-6F7F317CA7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08177" y="647876"/>
                  <a:ext cx="195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065482-74D1-EC4C-FF21-FD8FC03BE300}"/>
                    </a:ext>
                  </a:extLst>
                </p14:cNvPr>
                <p14:cNvContentPartPr/>
                <p14:nvPr/>
              </p14:nvContentPartPr>
              <p14:xfrm>
                <a:off x="5170457" y="777836"/>
                <a:ext cx="174240" cy="5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065482-74D1-EC4C-FF21-FD8FC03BE3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64337" y="771716"/>
                  <a:ext cx="1864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31EC5F-0662-8B39-E434-03B8E048990C}"/>
                    </a:ext>
                  </a:extLst>
                </p14:cNvPr>
                <p14:cNvContentPartPr/>
                <p14:nvPr/>
              </p14:nvContentPartPr>
              <p14:xfrm>
                <a:off x="5357297" y="648956"/>
                <a:ext cx="222840" cy="164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31EC5F-0662-8B39-E434-03B8E04899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51177" y="642836"/>
                  <a:ext cx="235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C997B1-EBA3-E48D-ADCE-567ECE0869A2}"/>
                    </a:ext>
                  </a:extLst>
                </p14:cNvPr>
                <p14:cNvContentPartPr/>
                <p14:nvPr/>
              </p14:nvContentPartPr>
              <p14:xfrm>
                <a:off x="5598137" y="661916"/>
                <a:ext cx="8460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C997B1-EBA3-E48D-ADCE-567ECE0869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92017" y="655796"/>
                  <a:ext cx="96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CB4C28-7EFA-6351-5E8B-F453CD763AD3}"/>
                    </a:ext>
                  </a:extLst>
                </p14:cNvPr>
                <p14:cNvContentPartPr/>
                <p14:nvPr/>
              </p14:nvContentPartPr>
              <p14:xfrm>
                <a:off x="5527577" y="727436"/>
                <a:ext cx="100800" cy="205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CB4C28-7EFA-6351-5E8B-F453CD763A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21457" y="721316"/>
                  <a:ext cx="113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49BC3A-66DC-8741-579A-5D93AB754182}"/>
                    </a:ext>
                  </a:extLst>
                </p14:cNvPr>
                <p14:cNvContentPartPr/>
                <p14:nvPr/>
              </p14:nvContentPartPr>
              <p14:xfrm>
                <a:off x="5706497" y="729956"/>
                <a:ext cx="176040" cy="94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49BC3A-66DC-8741-579A-5D93AB7541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00377" y="723836"/>
                  <a:ext cx="188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B6CE19-1A4E-559E-3CD8-6479DB9B2943}"/>
                    </a:ext>
                  </a:extLst>
                </p14:cNvPr>
                <p14:cNvContentPartPr/>
                <p14:nvPr/>
              </p14:nvContentPartPr>
              <p14:xfrm>
                <a:off x="5913857" y="661916"/>
                <a:ext cx="131040" cy="177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B6CE19-1A4E-559E-3CD8-6479DB9B29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07737" y="655796"/>
                  <a:ext cx="14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62A14A1-B8DD-9BC8-C749-5E13E3E4297A}"/>
                    </a:ext>
                  </a:extLst>
                </p14:cNvPr>
                <p14:cNvContentPartPr/>
                <p14:nvPr/>
              </p14:nvContentPartPr>
              <p14:xfrm>
                <a:off x="5897297" y="767756"/>
                <a:ext cx="125640" cy="2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62A14A1-B8DD-9BC8-C749-5E13E3E429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91177" y="761636"/>
                  <a:ext cx="137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1D5FDE-4603-5605-8A0F-881D9ADC2D26}"/>
                    </a:ext>
                  </a:extLst>
                </p14:cNvPr>
                <p14:cNvContentPartPr/>
                <p14:nvPr/>
              </p14:nvContentPartPr>
              <p14:xfrm>
                <a:off x="6065417" y="704036"/>
                <a:ext cx="136800" cy="117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1D5FDE-4603-5605-8A0F-881D9ADC2D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59297" y="697916"/>
                  <a:ext cx="149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7E2BDB-A475-550E-6418-62D009A81182}"/>
                    </a:ext>
                  </a:extLst>
                </p14:cNvPr>
                <p14:cNvContentPartPr/>
                <p14:nvPr/>
              </p14:nvContentPartPr>
              <p14:xfrm>
                <a:off x="6218417" y="717356"/>
                <a:ext cx="150120" cy="91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7E2BDB-A475-550E-6418-62D009A811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2297" y="711236"/>
                  <a:ext cx="162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2B5B54-7778-8684-3512-8C1750CF60BB}"/>
                    </a:ext>
                  </a:extLst>
                </p14:cNvPr>
                <p14:cNvContentPartPr/>
                <p14:nvPr/>
              </p14:nvContentPartPr>
              <p14:xfrm>
                <a:off x="6414617" y="653996"/>
                <a:ext cx="202320" cy="197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2B5B54-7778-8684-3512-8C1750CF60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08497" y="647876"/>
                  <a:ext cx="214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071760-F6DC-6E70-226C-1AFA771FBD84}"/>
                    </a:ext>
                  </a:extLst>
                </p14:cNvPr>
                <p14:cNvContentPartPr/>
                <p14:nvPr/>
              </p14:nvContentPartPr>
              <p14:xfrm>
                <a:off x="6429737" y="745076"/>
                <a:ext cx="153720" cy="10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071760-F6DC-6E70-226C-1AFA771FBD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23617" y="738956"/>
                  <a:ext cx="165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05EBD-5459-AD56-439A-84E219B013AF}"/>
                    </a:ext>
                  </a:extLst>
                </p14:cNvPr>
                <p14:cNvContentPartPr/>
                <p14:nvPr/>
              </p14:nvContentPartPr>
              <p14:xfrm>
                <a:off x="6622337" y="583436"/>
                <a:ext cx="29880" cy="207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05EBD-5459-AD56-439A-84E219B013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16217" y="577316"/>
                  <a:ext cx="42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30BE7A-7884-2215-9B03-A29826BFFFAC}"/>
                    </a:ext>
                  </a:extLst>
                </p14:cNvPr>
                <p14:cNvContentPartPr/>
                <p14:nvPr/>
              </p14:nvContentPartPr>
              <p14:xfrm>
                <a:off x="6672377" y="648956"/>
                <a:ext cx="1011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30BE7A-7884-2215-9B03-A29826BFFF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66257" y="642836"/>
                  <a:ext cx="113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2CE884B-37A8-E995-719C-C4AD99315D7D}"/>
                    </a:ext>
                  </a:extLst>
                </p14:cNvPr>
                <p14:cNvContentPartPr/>
                <p14:nvPr/>
              </p14:nvContentPartPr>
              <p14:xfrm>
                <a:off x="6730337" y="689636"/>
                <a:ext cx="36000" cy="63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2CE884B-37A8-E995-719C-C4AD99315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24217" y="683516"/>
                  <a:ext cx="48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6EA26D-4F05-3E69-31BE-32988A6E0A21}"/>
                    </a:ext>
                  </a:extLst>
                </p14:cNvPr>
                <p14:cNvContentPartPr/>
                <p14:nvPr/>
              </p14:nvContentPartPr>
              <p14:xfrm>
                <a:off x="6825737" y="623756"/>
                <a:ext cx="48960" cy="192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6EA26D-4F05-3E69-31BE-32988A6E0A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19617" y="617636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34C2E4-6509-F38B-BD9B-3083D93E929E}"/>
                    </a:ext>
                  </a:extLst>
                </p14:cNvPr>
                <p14:cNvContentPartPr/>
                <p14:nvPr/>
              </p14:nvContentPartPr>
              <p14:xfrm>
                <a:off x="6868577" y="684596"/>
                <a:ext cx="189000" cy="15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34C2E4-6509-F38B-BD9B-3083D93E92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62457" y="678476"/>
                  <a:ext cx="20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44F9CA0-457D-1C49-6ED0-EEBE62449C96}"/>
                    </a:ext>
                  </a:extLst>
                </p14:cNvPr>
                <p14:cNvContentPartPr/>
                <p14:nvPr/>
              </p14:nvContentPartPr>
              <p14:xfrm>
                <a:off x="6977657" y="631316"/>
                <a:ext cx="285840" cy="121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44F9CA0-457D-1C49-6ED0-EEBE62449C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71537" y="625196"/>
                  <a:ext cx="298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E6A77E-C4D4-0DC8-675D-25DB9C27E168}"/>
                    </a:ext>
                  </a:extLst>
                </p14:cNvPr>
                <p14:cNvContentPartPr/>
                <p14:nvPr/>
              </p14:nvContentPartPr>
              <p14:xfrm>
                <a:off x="7423697" y="732476"/>
                <a:ext cx="3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E6A77E-C4D4-0DC8-675D-25DB9C27E1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17577" y="72635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1C84DDF-949C-1342-1317-90194741E8CD}"/>
                  </a:ext>
                </a:extLst>
              </p14:cNvPr>
              <p14:cNvContentPartPr/>
              <p14:nvPr/>
            </p14:nvContentPartPr>
            <p14:xfrm>
              <a:off x="304697" y="359516"/>
              <a:ext cx="3786120" cy="302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1C84DDF-949C-1342-1317-90194741E8C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9057" y="287516"/>
                <a:ext cx="3857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20E8A93-53F9-9970-C660-B8A846572D0D}"/>
                  </a:ext>
                </a:extLst>
              </p14:cNvPr>
              <p14:cNvContentPartPr/>
              <p14:nvPr/>
            </p14:nvContentPartPr>
            <p14:xfrm>
              <a:off x="3794177" y="3793916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20E8A93-53F9-9970-C660-B8A846572D0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758177" y="3722276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88">
            <a:extLst>
              <a:ext uri="{FF2B5EF4-FFF2-40B4-BE49-F238E27FC236}">
                <a16:creationId xmlns:a16="http://schemas.microsoft.com/office/drawing/2014/main" id="{D5933464-33FA-8085-755E-E050A7A3E966}"/>
              </a:ext>
            </a:extLst>
          </p:cNvPr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1307156" y="1160156"/>
            <a:ext cx="9127721" cy="496961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B8B6862-F2DD-82D2-0E6A-D316052A233F}"/>
              </a:ext>
            </a:extLst>
          </p:cNvPr>
          <p:cNvGrpSpPr/>
          <p:nvPr/>
        </p:nvGrpSpPr>
        <p:grpSpPr>
          <a:xfrm>
            <a:off x="5331377" y="1063676"/>
            <a:ext cx="4734720" cy="370440"/>
            <a:chOff x="5331377" y="1063676"/>
            <a:chExt cx="473472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B3C59A-7E53-99D0-CE34-C33F62BD4B4C}"/>
                    </a:ext>
                  </a:extLst>
                </p14:cNvPr>
                <p14:cNvContentPartPr/>
                <p14:nvPr/>
              </p14:nvContentPartPr>
              <p14:xfrm>
                <a:off x="5331377" y="1063676"/>
                <a:ext cx="142200" cy="235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B3C59A-7E53-99D0-CE34-C33F62BD4B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25257" y="1057556"/>
                  <a:ext cx="154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C7B4FF6-5B1E-9A2D-1EAB-240657DBAC89}"/>
                    </a:ext>
                  </a:extLst>
                </p14:cNvPr>
                <p14:cNvContentPartPr/>
                <p14:nvPr/>
              </p14:nvContentPartPr>
              <p14:xfrm>
                <a:off x="5437577" y="1201556"/>
                <a:ext cx="82440" cy="232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C7B4FF6-5B1E-9A2D-1EAB-240657DBAC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31457" y="1195436"/>
                  <a:ext cx="94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2564E92-7EA3-1517-966B-DCDFFA6264F2}"/>
                    </a:ext>
                  </a:extLst>
                </p14:cNvPr>
                <p14:cNvContentPartPr/>
                <p14:nvPr/>
              </p14:nvContentPartPr>
              <p14:xfrm>
                <a:off x="5615057" y="1251236"/>
                <a:ext cx="190800" cy="160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2564E92-7EA3-1517-966B-DCDFFA6264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8937" y="1245116"/>
                  <a:ext cx="203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3796152-40CB-CD6E-8BBE-1636BB1B3A27}"/>
                    </a:ext>
                  </a:extLst>
                </p14:cNvPr>
                <p14:cNvContentPartPr/>
                <p14:nvPr/>
              </p14:nvContentPartPr>
              <p14:xfrm>
                <a:off x="5826017" y="1314956"/>
                <a:ext cx="360" cy="86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3796152-40CB-CD6E-8BBE-1636BB1B3A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19897" y="1308836"/>
                  <a:ext cx="1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5B9576-C9BD-BA90-D83D-BD5D6E9241F8}"/>
                    </a:ext>
                  </a:extLst>
                </p14:cNvPr>
                <p14:cNvContentPartPr/>
                <p14:nvPr/>
              </p14:nvContentPartPr>
              <p14:xfrm>
                <a:off x="5766257" y="1284716"/>
                <a:ext cx="127440" cy="30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5B9576-C9BD-BA90-D83D-BD5D6E9241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60137" y="1278596"/>
                  <a:ext cx="139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987A9B8-C814-0027-BC13-EEB42D4ED9CB}"/>
                    </a:ext>
                  </a:extLst>
                </p14:cNvPr>
                <p14:cNvContentPartPr/>
                <p14:nvPr/>
              </p14:nvContentPartPr>
              <p14:xfrm>
                <a:off x="5893337" y="1287236"/>
                <a:ext cx="342360" cy="128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987A9B8-C814-0027-BC13-EEB42D4ED9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87217" y="1281116"/>
                  <a:ext cx="354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6A16E3-1427-38F2-3CF0-7B577C08717D}"/>
                    </a:ext>
                  </a:extLst>
                </p14:cNvPr>
                <p14:cNvContentPartPr/>
                <p14:nvPr/>
              </p14:nvContentPartPr>
              <p14:xfrm>
                <a:off x="6341537" y="1173836"/>
                <a:ext cx="23040" cy="240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6A16E3-1427-38F2-3CF0-7B577C0871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35417" y="1167716"/>
                  <a:ext cx="35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F95857-B927-E3BD-7911-5B2F44BE469D}"/>
                    </a:ext>
                  </a:extLst>
                </p14:cNvPr>
                <p14:cNvContentPartPr/>
                <p14:nvPr/>
              </p14:nvContentPartPr>
              <p14:xfrm>
                <a:off x="6401657" y="1256996"/>
                <a:ext cx="11988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F95857-B927-E3BD-7911-5B2F44BE46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95537" y="1250876"/>
                  <a:ext cx="132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61ECFA-F531-03EF-4738-8B7CB6B45197}"/>
                    </a:ext>
                  </a:extLst>
                </p14:cNvPr>
                <p14:cNvContentPartPr/>
                <p14:nvPr/>
              </p14:nvContentPartPr>
              <p14:xfrm>
                <a:off x="6459617" y="1307396"/>
                <a:ext cx="43200" cy="73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61ECFA-F531-03EF-4738-8B7CB6B451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53497" y="1301276"/>
                  <a:ext cx="55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079ED1-2DDB-857D-75FF-E03769A5439E}"/>
                    </a:ext>
                  </a:extLst>
                </p14:cNvPr>
                <p14:cNvContentPartPr/>
                <p14:nvPr/>
              </p14:nvContentPartPr>
              <p14:xfrm>
                <a:off x="6552857" y="1272116"/>
                <a:ext cx="42120" cy="122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079ED1-2DDB-857D-75FF-E03769A543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46737" y="1265996"/>
                  <a:ext cx="54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A124CE6-E1EE-63BD-8551-3EE04CDC04DE}"/>
                    </a:ext>
                  </a:extLst>
                </p14:cNvPr>
                <p14:cNvContentPartPr/>
                <p14:nvPr/>
              </p14:nvContentPartPr>
              <p14:xfrm>
                <a:off x="6584897" y="1272116"/>
                <a:ext cx="222840" cy="25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A124CE6-E1EE-63BD-8551-3EE04CDC04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78777" y="1265996"/>
                  <a:ext cx="235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8F7A39-6E24-143F-9E7C-96B65B9B804D}"/>
                    </a:ext>
                  </a:extLst>
                </p14:cNvPr>
                <p14:cNvContentPartPr/>
                <p14:nvPr/>
              </p14:nvContentPartPr>
              <p14:xfrm>
                <a:off x="6747257" y="1256996"/>
                <a:ext cx="146160" cy="141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8F7A39-6E24-143F-9E7C-96B65B9B80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41137" y="1250876"/>
                  <a:ext cx="158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7F8CFF-5CF2-3E07-614D-730B9E2BAF73}"/>
                    </a:ext>
                  </a:extLst>
                </p14:cNvPr>
                <p14:cNvContentPartPr/>
                <p14:nvPr/>
              </p14:nvContentPartPr>
              <p14:xfrm>
                <a:off x="6876137" y="1278956"/>
                <a:ext cx="135000" cy="71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7F8CFF-5CF2-3E07-614D-730B9E2BAF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70017" y="1272836"/>
                  <a:ext cx="14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7E1360-4FEB-E12F-24EF-BF4F0CEF3A07}"/>
                    </a:ext>
                  </a:extLst>
                </p14:cNvPr>
                <p14:cNvContentPartPr/>
                <p14:nvPr/>
              </p14:nvContentPartPr>
              <p14:xfrm>
                <a:off x="6321377" y="1423316"/>
                <a:ext cx="146160" cy="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7E1360-4FEB-E12F-24EF-BF4F0CEF3A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15257" y="1417196"/>
                  <a:ext cx="1584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A718CB-86AB-CF50-8A80-76B2B0B58613}"/>
                    </a:ext>
                  </a:extLst>
                </p14:cNvPr>
                <p14:cNvContentPartPr/>
                <p14:nvPr/>
              </p14:nvContentPartPr>
              <p14:xfrm>
                <a:off x="7186097" y="1199036"/>
                <a:ext cx="533160" cy="184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A718CB-86AB-CF50-8A80-76B2B0B586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79977" y="1192916"/>
                  <a:ext cx="545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BA7DD9-CF13-3C14-BCFA-A0E050198A3A}"/>
                    </a:ext>
                  </a:extLst>
                </p14:cNvPr>
                <p14:cNvContentPartPr/>
                <p14:nvPr/>
              </p14:nvContentPartPr>
              <p14:xfrm>
                <a:off x="7858937" y="1143956"/>
                <a:ext cx="242280" cy="200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BA7DD9-CF13-3C14-BCFA-A0E050198A3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52817" y="1137836"/>
                  <a:ext cx="254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662C85-D3E2-5069-C293-514B67E96DA9}"/>
                    </a:ext>
                  </a:extLst>
                </p14:cNvPr>
                <p14:cNvContentPartPr/>
                <p14:nvPr/>
              </p14:nvContentPartPr>
              <p14:xfrm>
                <a:off x="8105537" y="1249436"/>
                <a:ext cx="166680" cy="99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662C85-D3E2-5069-C293-514B67E96DA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99417" y="1243316"/>
                  <a:ext cx="178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A22A83C-CFB8-5ECE-682B-E36DDA49C84F}"/>
                    </a:ext>
                  </a:extLst>
                </p14:cNvPr>
                <p14:cNvContentPartPr/>
                <p14:nvPr/>
              </p14:nvContentPartPr>
              <p14:xfrm>
                <a:off x="8301737" y="1272116"/>
                <a:ext cx="121680" cy="55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A22A83C-CFB8-5ECE-682B-E36DDA49C8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95617" y="1265996"/>
                  <a:ext cx="133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EC2AC2F-C6B0-A2EC-7CC9-605959E2C7E5}"/>
                    </a:ext>
                  </a:extLst>
                </p14:cNvPr>
                <p14:cNvContentPartPr/>
                <p14:nvPr/>
              </p14:nvContentPartPr>
              <p14:xfrm>
                <a:off x="8410097" y="1136036"/>
                <a:ext cx="142200" cy="19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EC2AC2F-C6B0-A2EC-7CC9-605959E2C7E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03977" y="1129916"/>
                  <a:ext cx="154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8B5244-4554-6CDD-674B-080FB50E4549}"/>
                    </a:ext>
                  </a:extLst>
                </p14:cNvPr>
                <p14:cNvContentPartPr/>
                <p14:nvPr/>
              </p14:nvContentPartPr>
              <p14:xfrm>
                <a:off x="8628617" y="1095716"/>
                <a:ext cx="92160" cy="227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8B5244-4554-6CDD-674B-080FB50E45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22497" y="1089596"/>
                  <a:ext cx="104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D9E6AD-8C05-87C8-8570-E12ADE2B3B37}"/>
                    </a:ext>
                  </a:extLst>
                </p14:cNvPr>
                <p14:cNvContentPartPr/>
                <p14:nvPr/>
              </p14:nvContentPartPr>
              <p14:xfrm>
                <a:off x="8781977" y="1229276"/>
                <a:ext cx="279000" cy="91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D9E6AD-8C05-87C8-8570-E12ADE2B3B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75857" y="1223156"/>
                  <a:ext cx="291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462EBD-0C80-38D4-B90A-E141701D6717}"/>
                    </a:ext>
                  </a:extLst>
                </p14:cNvPr>
                <p14:cNvContentPartPr/>
                <p14:nvPr/>
              </p14:nvContentPartPr>
              <p14:xfrm>
                <a:off x="9062417" y="1075556"/>
                <a:ext cx="99360" cy="242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462EBD-0C80-38D4-B90A-E141701D671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56297" y="1069436"/>
                  <a:ext cx="111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14C3D5-1111-5C07-AD2C-BAA7075DF23B}"/>
                    </a:ext>
                  </a:extLst>
                </p14:cNvPr>
                <p14:cNvContentPartPr/>
                <p14:nvPr/>
              </p14:nvContentPartPr>
              <p14:xfrm>
                <a:off x="9078977" y="1224236"/>
                <a:ext cx="123840" cy="48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14C3D5-1111-5C07-AD2C-BAA7075DF2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72857" y="1218116"/>
                  <a:ext cx="136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ED4FBD2-39B6-5766-A335-D06B6EF0BB60}"/>
                    </a:ext>
                  </a:extLst>
                </p14:cNvPr>
                <p14:cNvContentPartPr/>
                <p14:nvPr/>
              </p14:nvContentPartPr>
              <p14:xfrm>
                <a:off x="9215417" y="1196516"/>
                <a:ext cx="220680" cy="107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ED4FBD2-39B6-5766-A335-D06B6EF0BB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09297" y="1190396"/>
                  <a:ext cx="232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4560AF1-99A8-1F1B-DC3F-AB0C1F84FB7E}"/>
                    </a:ext>
                  </a:extLst>
                </p14:cNvPr>
                <p14:cNvContentPartPr/>
                <p14:nvPr/>
              </p14:nvContentPartPr>
              <p14:xfrm>
                <a:off x="9439697" y="1181396"/>
                <a:ext cx="175320" cy="5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4560AF1-99A8-1F1B-DC3F-AB0C1F84FB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33577" y="1175276"/>
                  <a:ext cx="187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50AEAA-CDC3-A4BB-461D-D385F881A091}"/>
                    </a:ext>
                  </a:extLst>
                </p14:cNvPr>
                <p14:cNvContentPartPr/>
                <p14:nvPr/>
              </p14:nvContentPartPr>
              <p14:xfrm>
                <a:off x="9528257" y="1163756"/>
                <a:ext cx="352800" cy="129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50AEAA-CDC3-A4BB-461D-D385F881A0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22137" y="1157636"/>
                  <a:ext cx="36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5BB9F4D-F59C-BEC8-9F76-8E9C24610D6F}"/>
                    </a:ext>
                  </a:extLst>
                </p14:cNvPr>
                <p14:cNvContentPartPr/>
                <p14:nvPr/>
              </p14:nvContentPartPr>
              <p14:xfrm>
                <a:off x="10059977" y="1292276"/>
                <a:ext cx="6120" cy="30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5BB9F4D-F59C-BEC8-9F76-8E9C24610D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3857" y="1286156"/>
                  <a:ext cx="18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06F1358-8CC7-8ECE-3ED9-F7EAA6FA0191}"/>
              </a:ext>
            </a:extLst>
          </p:cNvPr>
          <p:cNvGrpSpPr/>
          <p:nvPr/>
        </p:nvGrpSpPr>
        <p:grpSpPr>
          <a:xfrm>
            <a:off x="8101937" y="134156"/>
            <a:ext cx="1109520" cy="500400"/>
            <a:chOff x="8101937" y="134156"/>
            <a:chExt cx="110952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B8B922-7648-C4F7-E4A8-A510F2F0B7FA}"/>
                    </a:ext>
                  </a:extLst>
                </p14:cNvPr>
                <p14:cNvContentPartPr/>
                <p14:nvPr/>
              </p14:nvContentPartPr>
              <p14:xfrm>
                <a:off x="8101937" y="157196"/>
                <a:ext cx="116280" cy="196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B8B922-7648-C4F7-E4A8-A510F2F0B7F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95817" y="151076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16FE745-5D55-11A8-D1FD-202F57EB72A8}"/>
                    </a:ext>
                  </a:extLst>
                </p14:cNvPr>
                <p14:cNvContentPartPr/>
                <p14:nvPr/>
              </p14:nvContentPartPr>
              <p14:xfrm>
                <a:off x="8217857" y="134156"/>
                <a:ext cx="33840" cy="225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16FE745-5D55-11A8-D1FD-202F57EB72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11737" y="128036"/>
                  <a:ext cx="46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19EBAE-D5E4-0ED8-1B70-9370A96868C7}"/>
                    </a:ext>
                  </a:extLst>
                </p14:cNvPr>
                <p14:cNvContentPartPr/>
                <p14:nvPr/>
              </p14:nvContentPartPr>
              <p14:xfrm>
                <a:off x="8141177" y="245396"/>
                <a:ext cx="172080" cy="15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19EBAE-D5E4-0ED8-1B70-9370A96868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35057" y="239276"/>
                  <a:ext cx="184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52704B0-19A6-1200-B989-7A81B002D482}"/>
                    </a:ext>
                  </a:extLst>
                </p14:cNvPr>
                <p14:cNvContentPartPr/>
                <p14:nvPr/>
              </p14:nvContentPartPr>
              <p14:xfrm>
                <a:off x="8314697" y="205076"/>
                <a:ext cx="8244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52704B0-19A6-1200-B989-7A81B002D48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08577" y="198956"/>
                  <a:ext cx="94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843D40-CB08-AC7B-8654-4AF8DA428CA2}"/>
                    </a:ext>
                  </a:extLst>
                </p14:cNvPr>
                <p14:cNvContentPartPr/>
                <p14:nvPr/>
              </p14:nvContentPartPr>
              <p14:xfrm>
                <a:off x="8337377" y="260516"/>
                <a:ext cx="7920" cy="88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843D40-CB08-AC7B-8654-4AF8DA428C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31257" y="254396"/>
                  <a:ext cx="20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E528C96-77EB-265D-FAED-3A9B4F365B1E}"/>
                    </a:ext>
                  </a:extLst>
                </p14:cNvPr>
                <p14:cNvContentPartPr/>
                <p14:nvPr/>
              </p14:nvContentPartPr>
              <p14:xfrm>
                <a:off x="8430617" y="250436"/>
                <a:ext cx="24480" cy="10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E528C96-77EB-265D-FAED-3A9B4F365B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24497" y="244316"/>
                  <a:ext cx="36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1258267-DB62-8B81-38DD-CCCBA4CC2DB8}"/>
                    </a:ext>
                  </a:extLst>
                </p14:cNvPr>
                <p14:cNvContentPartPr/>
                <p14:nvPr/>
              </p14:nvContentPartPr>
              <p14:xfrm>
                <a:off x="8311097" y="250436"/>
                <a:ext cx="135720" cy="246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1258267-DB62-8B81-38DD-CCCBA4CC2D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04977" y="244316"/>
                  <a:ext cx="147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5DFDCE-E3F6-0964-0E55-027FB0E7952F}"/>
                    </a:ext>
                  </a:extLst>
                </p14:cNvPr>
                <p14:cNvContentPartPr/>
                <p14:nvPr/>
              </p14:nvContentPartPr>
              <p14:xfrm>
                <a:off x="8621417" y="245396"/>
                <a:ext cx="11016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5DFDCE-E3F6-0964-0E55-027FB0E7952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15297" y="239276"/>
                  <a:ext cx="122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A5FF9D-2672-C70C-2A5E-BADA9FAB6335}"/>
                    </a:ext>
                  </a:extLst>
                </p14:cNvPr>
                <p14:cNvContentPartPr/>
                <p14:nvPr/>
              </p14:nvContentPartPr>
              <p14:xfrm>
                <a:off x="8653097" y="286076"/>
                <a:ext cx="71280" cy="2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A5FF9D-2672-C70C-2A5E-BADA9FAB633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46977" y="279956"/>
                  <a:ext cx="835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9BA126D-5E4E-DB7C-8B5A-3E1AD4583D14}"/>
                    </a:ext>
                  </a:extLst>
                </p14:cNvPr>
                <p14:cNvContentPartPr/>
                <p14:nvPr/>
              </p14:nvContentPartPr>
              <p14:xfrm>
                <a:off x="8830577" y="154316"/>
                <a:ext cx="146160" cy="48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9BA126D-5E4E-DB7C-8B5A-3E1AD4583D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4457" y="148196"/>
                  <a:ext cx="1584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3EA904-E616-EDAB-A27B-40990177C323}"/>
                    </a:ext>
                  </a:extLst>
                </p14:cNvPr>
                <p14:cNvContentPartPr/>
                <p14:nvPr/>
              </p14:nvContentPartPr>
              <p14:xfrm>
                <a:off x="9043697" y="147116"/>
                <a:ext cx="127440" cy="149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3EA904-E616-EDAB-A27B-40990177C3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37577" y="140996"/>
                  <a:ext cx="139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B5B6BC-1741-F4D9-0992-BD13CFE63AC8}"/>
                    </a:ext>
                  </a:extLst>
                </p14:cNvPr>
                <p14:cNvContentPartPr/>
                <p14:nvPr/>
              </p14:nvContentPartPr>
              <p14:xfrm>
                <a:off x="9053057" y="470036"/>
                <a:ext cx="158400" cy="162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B5B6BC-1741-F4D9-0992-BD13CFE63A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46937" y="463916"/>
                  <a:ext cx="1706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9465A1E-2A60-C920-BC7D-40B8CB1ED044}"/>
              </a:ext>
            </a:extLst>
          </p:cNvPr>
          <p:cNvGrpSpPr/>
          <p:nvPr/>
        </p:nvGrpSpPr>
        <p:grpSpPr>
          <a:xfrm>
            <a:off x="9587297" y="477596"/>
            <a:ext cx="815040" cy="196920"/>
            <a:chOff x="9587297" y="477596"/>
            <a:chExt cx="81504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0DD1F56-7954-7897-7DC1-58DE618988FF}"/>
                    </a:ext>
                  </a:extLst>
                </p14:cNvPr>
                <p14:cNvContentPartPr/>
                <p14:nvPr/>
              </p14:nvContentPartPr>
              <p14:xfrm>
                <a:off x="9587297" y="477596"/>
                <a:ext cx="91800" cy="151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0DD1F56-7954-7897-7DC1-58DE618988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81177" y="471476"/>
                  <a:ext cx="104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BD9DCFE-BEE8-7E18-ABAB-59C54C0497C3}"/>
                    </a:ext>
                  </a:extLst>
                </p14:cNvPr>
                <p14:cNvContentPartPr/>
                <p14:nvPr/>
              </p14:nvContentPartPr>
              <p14:xfrm>
                <a:off x="9684497" y="575516"/>
                <a:ext cx="124200" cy="39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BD9DCFE-BEE8-7E18-ABAB-59C54C0497C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78377" y="569396"/>
                  <a:ext cx="13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6B33E7-137D-218D-28B4-656F288882B2}"/>
                    </a:ext>
                  </a:extLst>
                </p14:cNvPr>
                <p14:cNvContentPartPr/>
                <p14:nvPr/>
              </p14:nvContentPartPr>
              <p14:xfrm>
                <a:off x="9886097" y="550676"/>
                <a:ext cx="170640" cy="91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6B33E7-137D-218D-28B4-656F288882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79977" y="544556"/>
                  <a:ext cx="182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A33F86-EDA5-7D50-4459-E0998C23A6A9}"/>
                    </a:ext>
                  </a:extLst>
                </p14:cNvPr>
                <p14:cNvContentPartPr/>
                <p14:nvPr/>
              </p14:nvContentPartPr>
              <p14:xfrm>
                <a:off x="10059977" y="545996"/>
                <a:ext cx="101160" cy="10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A33F86-EDA5-7D50-4459-E0998C23A6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53857" y="539876"/>
                  <a:ext cx="113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699EC0-6511-B318-64CE-9123FAD7B208}"/>
                    </a:ext>
                  </a:extLst>
                </p14:cNvPr>
                <p14:cNvContentPartPr/>
                <p14:nvPr/>
              </p14:nvContentPartPr>
              <p14:xfrm>
                <a:off x="10130897" y="570836"/>
                <a:ext cx="230040" cy="5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699EC0-6511-B318-64CE-9123FAD7B20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24777" y="564716"/>
                  <a:ext cx="2422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397FA3-39B4-500F-1B84-C77434414C5E}"/>
                    </a:ext>
                  </a:extLst>
                </p14:cNvPr>
                <p14:cNvContentPartPr/>
                <p14:nvPr/>
              </p14:nvContentPartPr>
              <p14:xfrm>
                <a:off x="10286777" y="533036"/>
                <a:ext cx="115560" cy="141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397FA3-39B4-500F-1B84-C77434414C5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80657" y="526916"/>
                  <a:ext cx="127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983B867-4D4C-8400-6390-68410D74A1FC}"/>
              </a:ext>
            </a:extLst>
          </p:cNvPr>
          <p:cNvGrpSpPr/>
          <p:nvPr/>
        </p:nvGrpSpPr>
        <p:grpSpPr>
          <a:xfrm>
            <a:off x="9635537" y="169796"/>
            <a:ext cx="949680" cy="266400"/>
            <a:chOff x="9635537" y="169796"/>
            <a:chExt cx="94968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969630-8687-5F93-B184-EF16FC3877CF}"/>
                    </a:ext>
                  </a:extLst>
                </p14:cNvPr>
                <p14:cNvContentPartPr/>
                <p14:nvPr/>
              </p14:nvContentPartPr>
              <p14:xfrm>
                <a:off x="9635537" y="169796"/>
                <a:ext cx="73440" cy="174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969630-8687-5F93-B184-EF16FC3877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29417" y="163676"/>
                  <a:ext cx="85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0AE1ABA-D332-9FF9-2448-F30214386FFC}"/>
                    </a:ext>
                  </a:extLst>
                </p14:cNvPr>
                <p14:cNvContentPartPr/>
                <p14:nvPr/>
              </p14:nvContentPartPr>
              <p14:xfrm>
                <a:off x="9755777" y="205076"/>
                <a:ext cx="126360" cy="129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0AE1ABA-D332-9FF9-2448-F30214386FF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49657" y="198956"/>
                  <a:ext cx="138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EEEEC03-430F-79D3-9867-A8385E0CAC09}"/>
                    </a:ext>
                  </a:extLst>
                </p14:cNvPr>
                <p14:cNvContentPartPr/>
                <p14:nvPr/>
              </p14:nvContentPartPr>
              <p14:xfrm>
                <a:off x="9923537" y="255476"/>
                <a:ext cx="80640" cy="10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EEEEC03-430F-79D3-9867-A8385E0CAC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17417" y="249356"/>
                  <a:ext cx="92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F4B168F-6EDE-78F9-0A60-35BD36399C2D}"/>
                    </a:ext>
                  </a:extLst>
                </p14:cNvPr>
                <p14:cNvContentPartPr/>
                <p14:nvPr/>
              </p14:nvContentPartPr>
              <p14:xfrm>
                <a:off x="9914177" y="311276"/>
                <a:ext cx="13320" cy="65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F4B168F-6EDE-78F9-0A60-35BD36399C2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08057" y="305156"/>
                  <a:ext cx="2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807AD8-F8A2-6BFE-2AE5-38CDBD1B5ED1}"/>
                    </a:ext>
                  </a:extLst>
                </p14:cNvPr>
                <p14:cNvContentPartPr/>
                <p14:nvPr/>
              </p14:nvContentPartPr>
              <p14:xfrm>
                <a:off x="10043057" y="331436"/>
                <a:ext cx="2160" cy="40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807AD8-F8A2-6BFE-2AE5-38CDBD1B5E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36937" y="325316"/>
                  <a:ext cx="14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FC279ED-1834-C807-3AE1-A5C3246FC0D9}"/>
                    </a:ext>
                  </a:extLst>
                </p14:cNvPr>
                <p14:cNvContentPartPr/>
                <p14:nvPr/>
              </p14:nvContentPartPr>
              <p14:xfrm>
                <a:off x="10134857" y="225236"/>
                <a:ext cx="125640" cy="109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FC279ED-1834-C807-3AE1-A5C3246FC0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28737" y="219116"/>
                  <a:ext cx="137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9859671-7CA8-2503-FFC1-092D6749253F}"/>
                    </a:ext>
                  </a:extLst>
                </p14:cNvPr>
                <p14:cNvContentPartPr/>
                <p14:nvPr/>
              </p14:nvContentPartPr>
              <p14:xfrm>
                <a:off x="10293617" y="260516"/>
                <a:ext cx="91800" cy="10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9859671-7CA8-2503-FFC1-092D674925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87497" y="254396"/>
                  <a:ext cx="104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F59C399-1690-5C3D-0433-38D23352FE74}"/>
                    </a:ext>
                  </a:extLst>
                </p14:cNvPr>
                <p14:cNvContentPartPr/>
                <p14:nvPr/>
              </p14:nvContentPartPr>
              <p14:xfrm>
                <a:off x="10222337" y="323876"/>
                <a:ext cx="101160" cy="112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F59C399-1690-5C3D-0433-38D23352FE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16217" y="317756"/>
                  <a:ext cx="11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3365B7-EDD4-E1CD-DDB5-AE35F50ECFC9}"/>
                    </a:ext>
                  </a:extLst>
                </p14:cNvPr>
                <p14:cNvContentPartPr/>
                <p14:nvPr/>
              </p14:nvContentPartPr>
              <p14:xfrm>
                <a:off x="10472897" y="200396"/>
                <a:ext cx="112320" cy="197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3365B7-EDD4-E1CD-DDB5-AE35F50ECFC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66777" y="194276"/>
                  <a:ext cx="1245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2E2F480-094C-080C-F723-6B3B66CFA54F}"/>
              </a:ext>
            </a:extLst>
          </p:cNvPr>
          <p:cNvGrpSpPr/>
          <p:nvPr/>
        </p:nvGrpSpPr>
        <p:grpSpPr>
          <a:xfrm>
            <a:off x="10719497" y="192476"/>
            <a:ext cx="413640" cy="194040"/>
            <a:chOff x="10719497" y="192476"/>
            <a:chExt cx="41364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2E551FF-DAE7-AD94-F304-97728D30B69E}"/>
                    </a:ext>
                  </a:extLst>
                </p14:cNvPr>
                <p14:cNvContentPartPr/>
                <p14:nvPr/>
              </p14:nvContentPartPr>
              <p14:xfrm>
                <a:off x="10746497" y="210116"/>
                <a:ext cx="132120" cy="151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2E551FF-DAE7-AD94-F304-97728D30B6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40377" y="203996"/>
                  <a:ext cx="144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1F0CDBE-8879-484E-05DC-4DA61B3CE70E}"/>
                    </a:ext>
                  </a:extLst>
                </p14:cNvPr>
                <p14:cNvContentPartPr/>
                <p14:nvPr/>
              </p14:nvContentPartPr>
              <p14:xfrm>
                <a:off x="10719497" y="286076"/>
                <a:ext cx="166680" cy="20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1F0CDBE-8879-484E-05DC-4DA61B3CE70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13377" y="279956"/>
                  <a:ext cx="178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5E2577C-7782-DEA3-A9CC-6E9BCE76818F}"/>
                    </a:ext>
                  </a:extLst>
                </p14:cNvPr>
                <p14:cNvContentPartPr/>
                <p14:nvPr/>
              </p14:nvContentPartPr>
              <p14:xfrm>
                <a:off x="10996697" y="192476"/>
                <a:ext cx="136440" cy="7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5E2577C-7782-DEA3-A9CC-6E9BCE76818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90577" y="186356"/>
                  <a:ext cx="148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6C0A82-9752-EB5C-4F50-90C894EB2A25}"/>
                    </a:ext>
                  </a:extLst>
                </p14:cNvPr>
                <p14:cNvContentPartPr/>
                <p14:nvPr/>
              </p14:nvContentPartPr>
              <p14:xfrm>
                <a:off x="10988777" y="192476"/>
                <a:ext cx="111240" cy="194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6C0A82-9752-EB5C-4F50-90C894EB2A2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82657" y="186356"/>
                  <a:ext cx="123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CF2DB5C-EEBC-F009-1E21-E2E953AEFACD}"/>
                    </a:ext>
                  </a:extLst>
                </p14:cNvPr>
                <p14:cNvContentPartPr/>
                <p14:nvPr/>
              </p14:nvContentPartPr>
              <p14:xfrm>
                <a:off x="10988417" y="308756"/>
                <a:ext cx="142200" cy="12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CF2DB5C-EEBC-F009-1E21-E2E953AEFAC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82297" y="302636"/>
                  <a:ext cx="15444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973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D78DE-CFB8-112A-1EF0-F6E0FBA4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60470"/>
            <a:ext cx="4575941" cy="653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E3A325-84F1-02AE-6728-BE3D9F67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471792"/>
            <a:ext cx="5924320" cy="23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B291E9-28A5-89FD-2509-F92AE583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96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9A9CC-DD1D-118D-C26A-7DC80BB5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80" y="1344150"/>
            <a:ext cx="5924320" cy="23660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22260-E46C-9286-19EF-AEF4F1515023}"/>
                  </a:ext>
                </a:extLst>
              </p14:cNvPr>
              <p14:cNvContentPartPr/>
              <p14:nvPr/>
            </p14:nvContentPartPr>
            <p14:xfrm>
              <a:off x="1229537" y="486599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22260-E46C-9286-19EF-AEF4F15150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3537" y="4794356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24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01CA-23EC-FB1E-1983-3E3756E6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85935-D503-8FB5-9AD9-1B1AD4C9F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1AD3D-57CF-E345-02D3-35BD80D0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0"/>
            <a:ext cx="63627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02D86E-8A8B-6004-B545-2380E026906F}"/>
                  </a:ext>
                </a:extLst>
              </p14:cNvPr>
              <p14:cNvContentPartPr/>
              <p14:nvPr/>
            </p14:nvContentPartPr>
            <p14:xfrm>
              <a:off x="9564257" y="6745986"/>
              <a:ext cx="1307520" cy="461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02D86E-8A8B-6004-B545-2380E02690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257" y="6673986"/>
                <a:ext cx="1379160" cy="6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59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599878F-B6AA-52B0-B76C-5193184FDF60}"/>
              </a:ext>
            </a:extLst>
          </p:cNvPr>
          <p:cNvGrpSpPr/>
          <p:nvPr/>
        </p:nvGrpSpPr>
        <p:grpSpPr>
          <a:xfrm>
            <a:off x="188909" y="255546"/>
            <a:ext cx="1364400" cy="271080"/>
            <a:chOff x="188909" y="255546"/>
            <a:chExt cx="136440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17A471-9776-0029-FCFE-5A8501D9F618}"/>
                    </a:ext>
                  </a:extLst>
                </p14:cNvPr>
                <p14:cNvContentPartPr/>
                <p14:nvPr/>
              </p14:nvContentPartPr>
              <p14:xfrm>
                <a:off x="188909" y="255546"/>
                <a:ext cx="207720" cy="271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17A471-9776-0029-FCFE-5A8501D9F6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2789" y="249426"/>
                  <a:ext cx="219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62C8A8-7615-659B-CB74-B1DB28720F66}"/>
                    </a:ext>
                  </a:extLst>
                </p14:cNvPr>
                <p14:cNvContentPartPr/>
                <p14:nvPr/>
              </p14:nvContentPartPr>
              <p14:xfrm>
                <a:off x="458189" y="318546"/>
                <a:ext cx="144000" cy="1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62C8A8-7615-659B-CB74-B1DB28720F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069" y="312426"/>
                  <a:ext cx="156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38A4E8-C1BD-83C8-3403-37A4418995EF}"/>
                    </a:ext>
                  </a:extLst>
                </p14:cNvPr>
                <p14:cNvContentPartPr/>
                <p14:nvPr/>
              </p14:nvContentPartPr>
              <p14:xfrm>
                <a:off x="501029" y="366786"/>
                <a:ext cx="15480" cy="121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38A4E8-C1BD-83C8-3403-37A4418995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09" y="360666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72C947-BC2D-8835-C935-F7B3DC6CDBE0}"/>
                    </a:ext>
                  </a:extLst>
                </p14:cNvPr>
                <p14:cNvContentPartPr/>
                <p14:nvPr/>
              </p14:nvContentPartPr>
              <p14:xfrm>
                <a:off x="566549" y="356706"/>
                <a:ext cx="155160" cy="9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72C947-BC2D-8835-C935-F7B3DC6CDB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429" y="350586"/>
                  <a:ext cx="167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DB5223-70B9-5DF8-0263-B2407D3F6E12}"/>
                    </a:ext>
                  </a:extLst>
                </p14:cNvPr>
                <p14:cNvContentPartPr/>
                <p14:nvPr/>
              </p14:nvContentPartPr>
              <p14:xfrm>
                <a:off x="738269" y="386946"/>
                <a:ext cx="28440" cy="8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DB5223-70B9-5DF8-0263-B2407D3F6E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149" y="380826"/>
                  <a:ext cx="4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83A5B6-F260-7265-B6E7-99B223E7E79F}"/>
                    </a:ext>
                  </a:extLst>
                </p14:cNvPr>
                <p14:cNvContentPartPr/>
                <p14:nvPr/>
              </p14:nvContentPartPr>
              <p14:xfrm>
                <a:off x="684269" y="341586"/>
                <a:ext cx="90000" cy="45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83A5B6-F260-7265-B6E7-99B223E7E7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149" y="335466"/>
                  <a:ext cx="102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8B9B05-92C4-9F13-2E18-2EF5A342CFC1}"/>
                    </a:ext>
                  </a:extLst>
                </p14:cNvPr>
                <p14:cNvContentPartPr/>
                <p14:nvPr/>
              </p14:nvContentPartPr>
              <p14:xfrm>
                <a:off x="809189" y="371826"/>
                <a:ext cx="271440" cy="113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8B9B05-92C4-9F13-2E18-2EF5A342CF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3069" y="365706"/>
                  <a:ext cx="283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37FB39-7DC0-A04E-6A9F-4DAD28D03E62}"/>
                    </a:ext>
                  </a:extLst>
                </p14:cNvPr>
                <p14:cNvContentPartPr/>
                <p14:nvPr/>
              </p14:nvContentPartPr>
              <p14:xfrm>
                <a:off x="1102589" y="386946"/>
                <a:ext cx="147960" cy="6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37FB39-7DC0-A04E-6A9F-4DAD28D03E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6469" y="380826"/>
                  <a:ext cx="160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067B7A-DA8C-3E7E-4EE3-18955881AF65}"/>
                    </a:ext>
                  </a:extLst>
                </p14:cNvPr>
                <p14:cNvContentPartPr/>
                <p14:nvPr/>
              </p14:nvContentPartPr>
              <p14:xfrm>
                <a:off x="1285829" y="285786"/>
                <a:ext cx="267480" cy="19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067B7A-DA8C-3E7E-4EE3-18955881AF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9709" y="279666"/>
                  <a:ext cx="2797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A20FFB-7D84-5260-6CCF-385B670266B9}"/>
              </a:ext>
            </a:extLst>
          </p:cNvPr>
          <p:cNvGrpSpPr/>
          <p:nvPr/>
        </p:nvGrpSpPr>
        <p:grpSpPr>
          <a:xfrm>
            <a:off x="1766069" y="232866"/>
            <a:ext cx="1855440" cy="391680"/>
            <a:chOff x="1766069" y="232866"/>
            <a:chExt cx="185544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07DBAB-4E59-8A0B-02F6-5E47C234E126}"/>
                    </a:ext>
                  </a:extLst>
                </p14:cNvPr>
                <p14:cNvContentPartPr/>
                <p14:nvPr/>
              </p14:nvContentPartPr>
              <p14:xfrm>
                <a:off x="1766069" y="232866"/>
                <a:ext cx="127440" cy="24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07DBAB-4E59-8A0B-02F6-5E47C234E1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9949" y="226746"/>
                  <a:ext cx="13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F03DDE-E4A0-1923-B19B-69F942F59DE4}"/>
                    </a:ext>
                  </a:extLst>
                </p14:cNvPr>
                <p14:cNvContentPartPr/>
                <p14:nvPr/>
              </p14:nvContentPartPr>
              <p14:xfrm>
                <a:off x="1954709" y="354186"/>
                <a:ext cx="22680" cy="270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F03DDE-E4A0-1923-B19B-69F942F59D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8589" y="348066"/>
                  <a:ext cx="34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09E2F2-6D48-B11D-C783-3234CC7C9E9E}"/>
                    </a:ext>
                  </a:extLst>
                </p14:cNvPr>
                <p14:cNvContentPartPr/>
                <p14:nvPr/>
              </p14:nvContentPartPr>
              <p14:xfrm>
                <a:off x="1909709" y="338346"/>
                <a:ext cx="133920" cy="137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09E2F2-6D48-B11D-C783-3234CC7C9E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3589" y="332226"/>
                  <a:ext cx="146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6784EB-CF7A-D3A4-FD11-BD856AE37656}"/>
                    </a:ext>
                  </a:extLst>
                </p14:cNvPr>
                <p14:cNvContentPartPr/>
                <p14:nvPr/>
              </p14:nvContentPartPr>
              <p14:xfrm>
                <a:off x="2100509" y="341586"/>
                <a:ext cx="174240" cy="106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6784EB-CF7A-D3A4-FD11-BD856AE376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94389" y="335466"/>
                  <a:ext cx="186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160F72-0097-CC5A-14F6-88C494390844}"/>
                    </a:ext>
                  </a:extLst>
                </p14:cNvPr>
                <p14:cNvContentPartPr/>
                <p14:nvPr/>
              </p14:nvContentPartPr>
              <p14:xfrm>
                <a:off x="2287349" y="328626"/>
                <a:ext cx="140040" cy="10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160F72-0097-CC5A-14F6-88C4943908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81229" y="322506"/>
                  <a:ext cx="152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77B013-B652-43AA-D7DF-10C126EE5140}"/>
                    </a:ext>
                  </a:extLst>
                </p14:cNvPr>
                <p14:cNvContentPartPr/>
                <p14:nvPr/>
              </p14:nvContentPartPr>
              <p14:xfrm>
                <a:off x="2438549" y="331146"/>
                <a:ext cx="170280" cy="9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77B013-B652-43AA-D7DF-10C126EE51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32429" y="325026"/>
                  <a:ext cx="182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6F8419-995E-B1BC-1C95-B70782F43E1C}"/>
                    </a:ext>
                  </a:extLst>
                </p14:cNvPr>
                <p14:cNvContentPartPr/>
                <p14:nvPr/>
              </p14:nvContentPartPr>
              <p14:xfrm>
                <a:off x="2677229" y="240426"/>
                <a:ext cx="151560" cy="23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6F8419-995E-B1BC-1C95-B70782F43E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1109" y="234306"/>
                  <a:ext cx="163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5F8B04-A27E-7D01-A197-CBD43BDB24E8}"/>
                    </a:ext>
                  </a:extLst>
                </p14:cNvPr>
                <p14:cNvContentPartPr/>
                <p14:nvPr/>
              </p14:nvContentPartPr>
              <p14:xfrm>
                <a:off x="2836349" y="376866"/>
                <a:ext cx="155880" cy="8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5F8B04-A27E-7D01-A197-CBD43BDB24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0229" y="370746"/>
                  <a:ext cx="168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28F8B6-5EA4-742E-FBD4-D8DA6AECA874}"/>
                    </a:ext>
                  </a:extLst>
                </p14:cNvPr>
                <p14:cNvContentPartPr/>
                <p14:nvPr/>
              </p14:nvContentPartPr>
              <p14:xfrm>
                <a:off x="2870189" y="240426"/>
                <a:ext cx="32040" cy="10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28F8B6-5EA4-742E-FBD4-D8DA6AECA8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4069" y="234306"/>
                  <a:ext cx="44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6D2D20-DA56-02A3-7803-D413347B08EE}"/>
                    </a:ext>
                  </a:extLst>
                </p14:cNvPr>
                <p14:cNvContentPartPr/>
                <p14:nvPr/>
              </p14:nvContentPartPr>
              <p14:xfrm>
                <a:off x="2954429" y="270666"/>
                <a:ext cx="13320" cy="93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6D2D20-DA56-02A3-7803-D413347B08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8309" y="264546"/>
                  <a:ext cx="25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83BA9B-BA01-99AE-C84A-D6E9D3F3855E}"/>
                    </a:ext>
                  </a:extLst>
                </p14:cNvPr>
                <p14:cNvContentPartPr/>
                <p14:nvPr/>
              </p14:nvContentPartPr>
              <p14:xfrm>
                <a:off x="3019589" y="341586"/>
                <a:ext cx="140760" cy="91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83BA9B-BA01-99AE-C84A-D6E9D3F385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3469" y="335466"/>
                  <a:ext cx="15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BF6AA4-F63F-718C-1387-F97A09E76F5B}"/>
                    </a:ext>
                  </a:extLst>
                </p14:cNvPr>
                <p14:cNvContentPartPr/>
                <p14:nvPr/>
              </p14:nvContentPartPr>
              <p14:xfrm>
                <a:off x="3187709" y="280746"/>
                <a:ext cx="433800" cy="175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BF6AA4-F63F-718C-1387-F97A09E76F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1589" y="274626"/>
                  <a:ext cx="44604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8E9A17-A1DC-7BE5-A19E-91273EE87391}"/>
              </a:ext>
            </a:extLst>
          </p:cNvPr>
          <p:cNvGrpSpPr/>
          <p:nvPr/>
        </p:nvGrpSpPr>
        <p:grpSpPr>
          <a:xfrm>
            <a:off x="238949" y="893826"/>
            <a:ext cx="1374120" cy="363600"/>
            <a:chOff x="238949" y="893826"/>
            <a:chExt cx="137412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4EFCEC-9B78-3972-ADE8-26C4D1768AFE}"/>
                    </a:ext>
                  </a:extLst>
                </p14:cNvPr>
                <p14:cNvContentPartPr/>
                <p14:nvPr/>
              </p14:nvContentPartPr>
              <p14:xfrm>
                <a:off x="238949" y="910026"/>
                <a:ext cx="183960" cy="246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4EFCEC-9B78-3972-ADE8-26C4D1768A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2829" y="903906"/>
                  <a:ext cx="196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FF7F70-3754-76D3-894C-DAE166D47822}"/>
                    </a:ext>
                  </a:extLst>
                </p14:cNvPr>
                <p14:cNvContentPartPr/>
                <p14:nvPr/>
              </p14:nvContentPartPr>
              <p14:xfrm>
                <a:off x="290069" y="1027026"/>
                <a:ext cx="119880" cy="149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FF7F70-3754-76D3-894C-DAE166D478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3949" y="1020906"/>
                  <a:ext cx="132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9E9185-E3AA-4989-83DE-5E47681D376A}"/>
                    </a:ext>
                  </a:extLst>
                </p14:cNvPr>
                <p14:cNvContentPartPr/>
                <p14:nvPr/>
              </p14:nvContentPartPr>
              <p14:xfrm>
                <a:off x="469709" y="1022346"/>
                <a:ext cx="164160" cy="121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9E9185-E3AA-4989-83DE-5E47681D37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589" y="1016226"/>
                  <a:ext cx="176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7FDC48-2386-6D45-2F37-4B6C235F96CD}"/>
                    </a:ext>
                  </a:extLst>
                </p14:cNvPr>
                <p14:cNvContentPartPr/>
                <p14:nvPr/>
              </p14:nvContentPartPr>
              <p14:xfrm>
                <a:off x="633149" y="999666"/>
                <a:ext cx="142920" cy="25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7FDC48-2386-6D45-2F37-4B6C235F96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7029" y="993546"/>
                  <a:ext cx="155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C94B9D-2FB3-4BD7-BC38-6B5204894FD6}"/>
                    </a:ext>
                  </a:extLst>
                </p14:cNvPr>
                <p14:cNvContentPartPr/>
                <p14:nvPr/>
              </p14:nvContentPartPr>
              <p14:xfrm>
                <a:off x="796229" y="1017306"/>
                <a:ext cx="209520" cy="120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C94B9D-2FB3-4BD7-BC38-6B5204894F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0109" y="1011186"/>
                  <a:ext cx="221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EF4E2A-F14E-D2A9-B9A7-EAA564A298F5}"/>
                    </a:ext>
                  </a:extLst>
                </p14:cNvPr>
                <p14:cNvContentPartPr/>
                <p14:nvPr/>
              </p14:nvContentPartPr>
              <p14:xfrm>
                <a:off x="942029" y="893826"/>
                <a:ext cx="149760" cy="32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EF4E2A-F14E-D2A9-B9A7-EAA564A298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5909" y="887706"/>
                  <a:ext cx="162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BAD6FD-5AE6-AF39-6BFE-34AC5C98B59A}"/>
                    </a:ext>
                  </a:extLst>
                </p14:cNvPr>
                <p14:cNvContentPartPr/>
                <p14:nvPr/>
              </p14:nvContentPartPr>
              <p14:xfrm>
                <a:off x="1128869" y="1027026"/>
                <a:ext cx="204120" cy="119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BAD6FD-5AE6-AF39-6BFE-34AC5C98B5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2749" y="1020906"/>
                  <a:ext cx="216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438AB28-F53B-9B58-43CB-9ABD702DD66D}"/>
                    </a:ext>
                  </a:extLst>
                </p14:cNvPr>
                <p14:cNvContentPartPr/>
                <p14:nvPr/>
              </p14:nvContentPartPr>
              <p14:xfrm>
                <a:off x="1334429" y="994626"/>
                <a:ext cx="155520" cy="121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438AB28-F53B-9B58-43CB-9ABD702DD6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8309" y="988506"/>
                  <a:ext cx="16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E48790-343C-2FB8-8E69-AF557BAC169B}"/>
                    </a:ext>
                  </a:extLst>
                </p14:cNvPr>
                <p14:cNvContentPartPr/>
                <p14:nvPr/>
              </p14:nvContentPartPr>
              <p14:xfrm>
                <a:off x="1610909" y="984546"/>
                <a:ext cx="21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E48790-343C-2FB8-8E69-AF557BAC16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04789" y="978426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A32156-7BDA-B97C-D907-81D4C5C6CBB1}"/>
                    </a:ext>
                  </a:extLst>
                </p14:cNvPr>
                <p14:cNvContentPartPr/>
                <p14:nvPr/>
              </p14:nvContentPartPr>
              <p14:xfrm>
                <a:off x="1607309" y="1050066"/>
                <a:ext cx="2160" cy="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A32156-7BDA-B97C-D907-81D4C5C6CB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01189" y="1043946"/>
                  <a:ext cx="14400" cy="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9E32F80-8D4A-91DD-A273-9EF82BE6B0EE}"/>
              </a:ext>
            </a:extLst>
          </p:cNvPr>
          <p:cNvGrpSpPr/>
          <p:nvPr/>
        </p:nvGrpSpPr>
        <p:grpSpPr>
          <a:xfrm>
            <a:off x="1881629" y="860706"/>
            <a:ext cx="1379520" cy="323280"/>
            <a:chOff x="1881629" y="860706"/>
            <a:chExt cx="137952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6D5447-9B4E-E3F9-EE90-EC303F50F0D8}"/>
                    </a:ext>
                  </a:extLst>
                </p14:cNvPr>
                <p14:cNvContentPartPr/>
                <p14:nvPr/>
              </p14:nvContentPartPr>
              <p14:xfrm>
                <a:off x="1881629" y="860706"/>
                <a:ext cx="213840" cy="27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6D5447-9B4E-E3F9-EE90-EC303F50F0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75509" y="854586"/>
                  <a:ext cx="22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10C958-08E1-B1CA-75A1-A8CCAF2403B2}"/>
                    </a:ext>
                  </a:extLst>
                </p14:cNvPr>
                <p14:cNvContentPartPr/>
                <p14:nvPr/>
              </p14:nvContentPartPr>
              <p14:xfrm>
                <a:off x="1956509" y="1047546"/>
                <a:ext cx="105480" cy="126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10C958-08E1-B1CA-75A1-A8CCAF2403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50389" y="1041426"/>
                  <a:ext cx="117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5163E6-74BA-7A03-809E-46473AAB0D27}"/>
                    </a:ext>
                  </a:extLst>
                </p14:cNvPr>
                <p14:cNvContentPartPr/>
                <p14:nvPr/>
              </p14:nvContentPartPr>
              <p14:xfrm>
                <a:off x="2248109" y="966906"/>
                <a:ext cx="95040" cy="2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5163E6-74BA-7A03-809E-46473AAB0D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41989" y="960786"/>
                  <a:ext cx="1072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EF842E-D659-5187-7C46-3EAF270ECF70}"/>
                    </a:ext>
                  </a:extLst>
                </p14:cNvPr>
                <p14:cNvContentPartPr/>
                <p14:nvPr/>
              </p14:nvContentPartPr>
              <p14:xfrm>
                <a:off x="2266829" y="1007226"/>
                <a:ext cx="91800" cy="1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EF842E-D659-5187-7C46-3EAF270ECF7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60709" y="1001106"/>
                  <a:ext cx="104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DD53CB-56A6-1EB9-B122-3966FA47BA9D}"/>
                    </a:ext>
                  </a:extLst>
                </p14:cNvPr>
                <p14:cNvContentPartPr/>
                <p14:nvPr/>
              </p14:nvContentPartPr>
              <p14:xfrm>
                <a:off x="2441069" y="878706"/>
                <a:ext cx="79920" cy="174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DD53CB-56A6-1EB9-B122-3966FA47BA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4949" y="872586"/>
                  <a:ext cx="92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C54C08-5952-B059-091A-80248BE70ACA}"/>
                    </a:ext>
                  </a:extLst>
                </p14:cNvPr>
                <p14:cNvContentPartPr/>
                <p14:nvPr/>
              </p14:nvContentPartPr>
              <p14:xfrm>
                <a:off x="2562029" y="926586"/>
                <a:ext cx="142200" cy="179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C54C08-5952-B059-091A-80248BE70A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55909" y="920466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048D6B2-2AA5-377E-4ADF-5899FEA482FE}"/>
                    </a:ext>
                  </a:extLst>
                </p14:cNvPr>
                <p14:cNvContentPartPr/>
                <p14:nvPr/>
              </p14:nvContentPartPr>
              <p14:xfrm>
                <a:off x="2782349" y="1055106"/>
                <a:ext cx="3960" cy="81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048D6B2-2AA5-377E-4ADF-5899FEA482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76229" y="1048986"/>
                  <a:ext cx="16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A42DFF-F1B6-950A-FEC6-137AE70DE0DA}"/>
                    </a:ext>
                  </a:extLst>
                </p14:cNvPr>
                <p14:cNvContentPartPr/>
                <p14:nvPr/>
              </p14:nvContentPartPr>
              <p14:xfrm>
                <a:off x="2873789" y="878706"/>
                <a:ext cx="131040" cy="2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A42DFF-F1B6-950A-FEC6-137AE70DE0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67669" y="872586"/>
                  <a:ext cx="143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E7B684-0E1F-5318-A108-F5F902D9A3D2}"/>
                    </a:ext>
                  </a:extLst>
                </p14:cNvPr>
                <p14:cNvContentPartPr/>
                <p14:nvPr/>
              </p14:nvContentPartPr>
              <p14:xfrm>
                <a:off x="2901869" y="921546"/>
                <a:ext cx="125640" cy="17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E7B684-0E1F-5318-A108-F5F902D9A3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5749" y="915426"/>
                  <a:ext cx="137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EB7E1F-1657-6151-02DA-AA58CF752387}"/>
                    </a:ext>
                  </a:extLst>
                </p14:cNvPr>
                <p14:cNvContentPartPr/>
                <p14:nvPr/>
              </p14:nvContentPartPr>
              <p14:xfrm>
                <a:off x="2913029" y="997146"/>
                <a:ext cx="127440" cy="10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EB7E1F-1657-6151-02DA-AA58CF7523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06909" y="991026"/>
                  <a:ext cx="139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F7DE16-AAFB-0783-7019-ED4E8DA8B1C2}"/>
                    </a:ext>
                  </a:extLst>
                </p14:cNvPr>
                <p14:cNvContentPartPr/>
                <p14:nvPr/>
              </p14:nvContentPartPr>
              <p14:xfrm>
                <a:off x="3135509" y="906426"/>
                <a:ext cx="125640" cy="277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F7DE16-AAFB-0783-7019-ED4E8DA8B1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9389" y="900306"/>
                  <a:ext cx="1378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5CE92C-A193-F2EF-3B53-05EE930E5CC7}"/>
              </a:ext>
            </a:extLst>
          </p:cNvPr>
          <p:cNvGrpSpPr/>
          <p:nvPr/>
        </p:nvGrpSpPr>
        <p:grpSpPr>
          <a:xfrm>
            <a:off x="3527909" y="861066"/>
            <a:ext cx="484200" cy="187560"/>
            <a:chOff x="3527909" y="861066"/>
            <a:chExt cx="48420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F19C05-0EB3-4A0E-139D-FF2748448396}"/>
                    </a:ext>
                  </a:extLst>
                </p14:cNvPr>
                <p14:cNvContentPartPr/>
                <p14:nvPr/>
              </p14:nvContentPartPr>
              <p14:xfrm>
                <a:off x="3527909" y="941706"/>
                <a:ext cx="237600" cy="93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F19C05-0EB3-4A0E-139D-FF27484483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21789" y="935586"/>
                  <a:ext cx="24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9CECE7-3826-7C53-0628-C5AB0088E208}"/>
                    </a:ext>
                  </a:extLst>
                </p14:cNvPr>
                <p14:cNvContentPartPr/>
                <p14:nvPr/>
              </p14:nvContentPartPr>
              <p14:xfrm>
                <a:off x="3806189" y="964386"/>
                <a:ext cx="19080" cy="53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9CECE7-3826-7C53-0628-C5AB0088E2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00069" y="958266"/>
                  <a:ext cx="31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FF4AA6-EE28-E8BD-88EF-F2C057FCA53D}"/>
                    </a:ext>
                  </a:extLst>
                </p14:cNvPr>
                <p14:cNvContentPartPr/>
                <p14:nvPr/>
              </p14:nvContentPartPr>
              <p14:xfrm>
                <a:off x="3776309" y="861066"/>
                <a:ext cx="93960" cy="10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FF4AA6-EE28-E8BD-88EF-F2C057FCA5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70189" y="854946"/>
                  <a:ext cx="106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A567DB-D74C-4BAC-339C-1AE6834627F0}"/>
                    </a:ext>
                  </a:extLst>
                </p14:cNvPr>
                <p14:cNvContentPartPr/>
                <p14:nvPr/>
              </p14:nvContentPartPr>
              <p14:xfrm>
                <a:off x="3871709" y="926586"/>
                <a:ext cx="140400" cy="1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A567DB-D74C-4BAC-339C-1AE6834627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65589" y="920466"/>
                  <a:ext cx="152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125E51-D87E-59A2-4DE9-D75848A9711A}"/>
                    </a:ext>
                  </a:extLst>
                </p14:cNvPr>
                <p14:cNvContentPartPr/>
                <p14:nvPr/>
              </p14:nvContentPartPr>
              <p14:xfrm>
                <a:off x="3961349" y="916506"/>
                <a:ext cx="45360" cy="132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125E51-D87E-59A2-4DE9-D75848A971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55229" y="910386"/>
                  <a:ext cx="576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CDEE6A-E8EE-1A73-D69A-F6440A27F87A}"/>
              </a:ext>
            </a:extLst>
          </p:cNvPr>
          <p:cNvGrpSpPr/>
          <p:nvPr/>
        </p:nvGrpSpPr>
        <p:grpSpPr>
          <a:xfrm>
            <a:off x="4255469" y="825786"/>
            <a:ext cx="1096920" cy="238680"/>
            <a:chOff x="4255469" y="825786"/>
            <a:chExt cx="109692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A31A435-817A-C9AA-802F-8D0D888492C3}"/>
                    </a:ext>
                  </a:extLst>
                </p14:cNvPr>
                <p14:cNvContentPartPr/>
                <p14:nvPr/>
              </p14:nvContentPartPr>
              <p14:xfrm>
                <a:off x="4255469" y="878346"/>
                <a:ext cx="139680" cy="159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A31A435-817A-C9AA-802F-8D0D888492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49349" y="872226"/>
                  <a:ext cx="15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8572BA-E9DC-3710-4F87-9540D209C19B}"/>
                    </a:ext>
                  </a:extLst>
                </p14:cNvPr>
                <p14:cNvContentPartPr/>
                <p14:nvPr/>
              </p14:nvContentPartPr>
              <p14:xfrm>
                <a:off x="4518269" y="916506"/>
                <a:ext cx="7920" cy="23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8572BA-E9DC-3710-4F87-9540D209C1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12149" y="910386"/>
                  <a:ext cx="20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6F9294-3FAF-9DCD-BF0A-AD8CFD664AD1}"/>
                    </a:ext>
                  </a:extLst>
                </p14:cNvPr>
                <p14:cNvContentPartPr/>
                <p14:nvPr/>
              </p14:nvContentPartPr>
              <p14:xfrm>
                <a:off x="4523669" y="997146"/>
                <a:ext cx="7920" cy="1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6F9294-3FAF-9DCD-BF0A-AD8CFD664A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17549" y="991026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3287AE-CEF4-507D-45D4-F203AB397BBE}"/>
                    </a:ext>
                  </a:extLst>
                </p14:cNvPr>
                <p14:cNvContentPartPr/>
                <p14:nvPr/>
              </p14:nvContentPartPr>
              <p14:xfrm>
                <a:off x="4632029" y="825786"/>
                <a:ext cx="147960" cy="12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3287AE-CEF4-507D-45D4-F203AB397B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25909" y="819666"/>
                  <a:ext cx="160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3C603D-A528-8C03-8CA7-26F69A3200EC}"/>
                    </a:ext>
                  </a:extLst>
                </p14:cNvPr>
                <p14:cNvContentPartPr/>
                <p14:nvPr/>
              </p14:nvContentPartPr>
              <p14:xfrm>
                <a:off x="4646429" y="856026"/>
                <a:ext cx="124200" cy="164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3C603D-A528-8C03-8CA7-26F69A3200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40309" y="849906"/>
                  <a:ext cx="13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20AA3C2-1DD8-BBBD-514B-5D7E7DC0D297}"/>
                    </a:ext>
                  </a:extLst>
                </p14:cNvPr>
                <p14:cNvContentPartPr/>
                <p14:nvPr/>
              </p14:nvContentPartPr>
              <p14:xfrm>
                <a:off x="4652549" y="939186"/>
                <a:ext cx="125640" cy="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20AA3C2-1DD8-BBBD-514B-5D7E7DC0D2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6429" y="933066"/>
                  <a:ext cx="137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D06902-9D97-11BE-A579-192DAD7A994B}"/>
                    </a:ext>
                  </a:extLst>
                </p14:cNvPr>
                <p14:cNvContentPartPr/>
                <p14:nvPr/>
              </p14:nvContentPartPr>
              <p14:xfrm>
                <a:off x="4895549" y="901386"/>
                <a:ext cx="146160" cy="12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D06902-9D97-11BE-A579-192DAD7A99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9429" y="895266"/>
                  <a:ext cx="158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11A0E0-023C-7D63-A86C-11963707E5FF}"/>
                    </a:ext>
                  </a:extLst>
                </p14:cNvPr>
                <p14:cNvContentPartPr/>
                <p14:nvPr/>
              </p14:nvContentPartPr>
              <p14:xfrm>
                <a:off x="4970789" y="848466"/>
                <a:ext cx="96120" cy="163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11A0E0-023C-7D63-A86C-11963707E5F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64669" y="842346"/>
                  <a:ext cx="108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AE1ED2-02E8-BEB8-D5FE-EE48FF08BC8C}"/>
                    </a:ext>
                  </a:extLst>
                </p14:cNvPr>
                <p14:cNvContentPartPr/>
                <p14:nvPr/>
              </p14:nvContentPartPr>
              <p14:xfrm>
                <a:off x="5125229" y="825786"/>
                <a:ext cx="151560" cy="2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AE1ED2-02E8-BEB8-D5FE-EE48FF08BC8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19109" y="819666"/>
                  <a:ext cx="1638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32AAE9-7715-29AF-76B3-424F084627D4}"/>
                    </a:ext>
                  </a:extLst>
                </p14:cNvPr>
                <p14:cNvContentPartPr/>
                <p14:nvPr/>
              </p14:nvContentPartPr>
              <p14:xfrm>
                <a:off x="5143949" y="829746"/>
                <a:ext cx="149040" cy="89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32AAE9-7715-29AF-76B3-424F084627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37829" y="823626"/>
                  <a:ext cx="161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C1BCD8-F4B8-B806-F781-AAF7C0638C46}"/>
                    </a:ext>
                  </a:extLst>
                </p14:cNvPr>
                <p14:cNvContentPartPr/>
                <p14:nvPr/>
              </p14:nvContentPartPr>
              <p14:xfrm>
                <a:off x="5145749" y="868626"/>
                <a:ext cx="22680" cy="195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C1BCD8-F4B8-B806-F781-AAF7C0638C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39629" y="862506"/>
                  <a:ext cx="34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1203C3F-5809-26A7-5557-63A791557B3F}"/>
                    </a:ext>
                  </a:extLst>
                </p14:cNvPr>
                <p14:cNvContentPartPr/>
                <p14:nvPr/>
              </p14:nvContentPartPr>
              <p14:xfrm>
                <a:off x="5184989" y="888786"/>
                <a:ext cx="6120" cy="14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203C3F-5809-26A7-5557-63A791557B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78869" y="882666"/>
                  <a:ext cx="1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C16182-B268-6483-36BD-59A877E8394B}"/>
                    </a:ext>
                  </a:extLst>
                </p14:cNvPr>
                <p14:cNvContentPartPr/>
                <p14:nvPr/>
              </p14:nvContentPartPr>
              <p14:xfrm>
                <a:off x="5184989" y="956826"/>
                <a:ext cx="167400" cy="8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C16182-B268-6483-36BD-59A877E839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78869" y="950706"/>
                  <a:ext cx="17964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E340571-A68F-6F2B-50DF-B93CB621CAE6}"/>
              </a:ext>
            </a:extLst>
          </p:cNvPr>
          <p:cNvGrpSpPr/>
          <p:nvPr/>
        </p:nvGrpSpPr>
        <p:grpSpPr>
          <a:xfrm>
            <a:off x="277469" y="1572066"/>
            <a:ext cx="971280" cy="240480"/>
            <a:chOff x="277469" y="1572066"/>
            <a:chExt cx="97128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A829A6-8772-FC49-B6C8-26B3351779BC}"/>
                    </a:ext>
                  </a:extLst>
                </p14:cNvPr>
                <p14:cNvContentPartPr/>
                <p14:nvPr/>
              </p14:nvContentPartPr>
              <p14:xfrm>
                <a:off x="277469" y="1572066"/>
                <a:ext cx="124920" cy="231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A829A6-8772-FC49-B6C8-26B3351779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349" y="1565946"/>
                  <a:ext cx="137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B534E67-27E1-56C2-7C02-C98E1A1DE8EC}"/>
                    </a:ext>
                  </a:extLst>
                </p14:cNvPr>
                <p14:cNvContentPartPr/>
                <p14:nvPr/>
              </p14:nvContentPartPr>
              <p14:xfrm>
                <a:off x="447029" y="1642986"/>
                <a:ext cx="144360" cy="146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534E67-27E1-56C2-7C02-C98E1A1DE8E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909" y="1636866"/>
                  <a:ext cx="156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14F065-7544-CCE3-0AA3-637F701D1F6D}"/>
                    </a:ext>
                  </a:extLst>
                </p14:cNvPr>
                <p14:cNvContentPartPr/>
                <p14:nvPr/>
              </p14:nvContentPartPr>
              <p14:xfrm>
                <a:off x="615869" y="1716066"/>
                <a:ext cx="98640" cy="69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14F065-7544-CCE3-0AA3-637F701D1F6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9749" y="1709946"/>
                  <a:ext cx="110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F10054-C577-78A2-3499-77801B23BF00}"/>
                    </a:ext>
                  </a:extLst>
                </p14:cNvPr>
                <p14:cNvContentPartPr/>
                <p14:nvPr/>
              </p14:nvContentPartPr>
              <p14:xfrm>
                <a:off x="714509" y="1602666"/>
                <a:ext cx="119520" cy="209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F10054-C577-78A2-3499-77801B23BF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8389" y="1596546"/>
                  <a:ext cx="131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9E00F4-7CC0-B5F0-97AF-BC9E01494900}"/>
                    </a:ext>
                  </a:extLst>
                </p14:cNvPr>
                <p14:cNvContentPartPr/>
                <p14:nvPr/>
              </p14:nvContentPartPr>
              <p14:xfrm>
                <a:off x="854189" y="1675386"/>
                <a:ext cx="146160" cy="104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9E00F4-7CC0-B5F0-97AF-BC9E014949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8069" y="1669266"/>
                  <a:ext cx="158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20C8039-EA5A-CCE6-3B51-8D81A1E59BAA}"/>
                    </a:ext>
                  </a:extLst>
                </p14:cNvPr>
                <p14:cNvContentPartPr/>
                <p14:nvPr/>
              </p14:nvContentPartPr>
              <p14:xfrm>
                <a:off x="1005389" y="1690866"/>
                <a:ext cx="116280" cy="10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20C8039-EA5A-CCE6-3B51-8D81A1E59B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9269" y="1684746"/>
                  <a:ext cx="128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620E45-4DE4-89B9-4136-3A0E88275790}"/>
                    </a:ext>
                  </a:extLst>
                </p14:cNvPr>
                <p14:cNvContentPartPr/>
                <p14:nvPr/>
              </p14:nvContentPartPr>
              <p14:xfrm>
                <a:off x="1246589" y="1693386"/>
                <a:ext cx="21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620E45-4DE4-89B9-4136-3A0E882757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40469" y="1687266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FB7747-93BC-07FD-4E5E-360398CFD73A}"/>
                    </a:ext>
                  </a:extLst>
                </p14:cNvPr>
                <p14:cNvContentPartPr/>
                <p14:nvPr/>
              </p14:nvContentPartPr>
              <p14:xfrm>
                <a:off x="1226069" y="1763946"/>
                <a:ext cx="7920" cy="10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FB7747-93BC-07FD-4E5E-360398CFD73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19949" y="1757826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6D0F186-1B64-F426-8C84-6A895107C3D9}"/>
              </a:ext>
            </a:extLst>
          </p:cNvPr>
          <p:cNvGrpSpPr/>
          <p:nvPr/>
        </p:nvGrpSpPr>
        <p:grpSpPr>
          <a:xfrm>
            <a:off x="1559069" y="1495746"/>
            <a:ext cx="1175040" cy="455400"/>
            <a:chOff x="1559069" y="1495746"/>
            <a:chExt cx="117504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FB07C8-FF53-662B-39B1-C3794C0FA728}"/>
                    </a:ext>
                  </a:extLst>
                </p14:cNvPr>
                <p14:cNvContentPartPr/>
                <p14:nvPr/>
              </p14:nvContentPartPr>
              <p14:xfrm>
                <a:off x="1559069" y="1495746"/>
                <a:ext cx="143640" cy="245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FB07C8-FF53-662B-39B1-C3794C0FA7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552949" y="1489626"/>
                  <a:ext cx="155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E7284B-1371-D05F-BF95-21C3667B9386}"/>
                    </a:ext>
                  </a:extLst>
                </p14:cNvPr>
                <p14:cNvContentPartPr/>
                <p14:nvPr/>
              </p14:nvContentPartPr>
              <p14:xfrm>
                <a:off x="1696949" y="1658106"/>
                <a:ext cx="157320" cy="86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E7284B-1371-D05F-BF95-21C3667B938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90829" y="1651986"/>
                  <a:ext cx="169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75071C-2D53-C18E-43DA-E92EAEF0BEFA}"/>
                    </a:ext>
                  </a:extLst>
                </p14:cNvPr>
                <p14:cNvContentPartPr/>
                <p14:nvPr/>
              </p14:nvContentPartPr>
              <p14:xfrm>
                <a:off x="1857149" y="1559826"/>
                <a:ext cx="126360" cy="197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75071C-2D53-C18E-43DA-E92EAEF0BEF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51029" y="1553706"/>
                  <a:ext cx="138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F4C7232-B2F7-1D64-0B86-CC877D824871}"/>
                    </a:ext>
                  </a:extLst>
                </p14:cNvPr>
                <p14:cNvContentPartPr/>
                <p14:nvPr/>
              </p14:nvContentPartPr>
              <p14:xfrm>
                <a:off x="1988189" y="1621746"/>
                <a:ext cx="122400" cy="311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F4C7232-B2F7-1D64-0B86-CC877D82487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82069" y="1615626"/>
                  <a:ext cx="134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89BF08-DA33-5EA8-26D3-A95E8FAB335A}"/>
                    </a:ext>
                  </a:extLst>
                </p14:cNvPr>
                <p14:cNvContentPartPr/>
                <p14:nvPr/>
              </p14:nvContentPartPr>
              <p14:xfrm>
                <a:off x="2169629" y="1622826"/>
                <a:ext cx="131040" cy="115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89BF08-DA33-5EA8-26D3-A95E8FAB33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163509" y="1616706"/>
                  <a:ext cx="143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B02676-EDAE-7FE1-3B77-0235C1F4BC91}"/>
                    </a:ext>
                  </a:extLst>
                </p14:cNvPr>
                <p14:cNvContentPartPr/>
                <p14:nvPr/>
              </p14:nvContentPartPr>
              <p14:xfrm>
                <a:off x="2279789" y="1655586"/>
                <a:ext cx="147960" cy="112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B02676-EDAE-7FE1-3B77-0235C1F4BC9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73669" y="1649466"/>
                  <a:ext cx="160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FDF630-4E2F-FEAB-848C-F6A9DBC138F6}"/>
                    </a:ext>
                  </a:extLst>
                </p14:cNvPr>
                <p14:cNvContentPartPr/>
                <p14:nvPr/>
              </p14:nvContentPartPr>
              <p14:xfrm>
                <a:off x="2458709" y="1655586"/>
                <a:ext cx="28800" cy="295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FDF630-4E2F-FEAB-848C-F6A9DBC138F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52589" y="1649466"/>
                  <a:ext cx="41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82B1B7-A5BB-3D25-C367-38769F51CAF0}"/>
                    </a:ext>
                  </a:extLst>
                </p14:cNvPr>
                <p14:cNvContentPartPr/>
                <p14:nvPr/>
              </p14:nvContentPartPr>
              <p14:xfrm>
                <a:off x="2430989" y="1633986"/>
                <a:ext cx="132480" cy="125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82B1B7-A5BB-3D25-C367-38769F51CA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24869" y="1627866"/>
                  <a:ext cx="144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F6DCA1-0AB8-ED0E-9899-A45EC6D848D6}"/>
                    </a:ext>
                  </a:extLst>
                </p14:cNvPr>
                <p14:cNvContentPartPr/>
                <p14:nvPr/>
              </p14:nvContentPartPr>
              <p14:xfrm>
                <a:off x="2589749" y="1514106"/>
                <a:ext cx="144360" cy="209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F6DCA1-0AB8-ED0E-9899-A45EC6D848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83629" y="1507986"/>
                  <a:ext cx="15660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9AF379A-53A0-CDE1-22CD-27F79A7C02EC}"/>
                  </a:ext>
                </a:extLst>
              </p14:cNvPr>
              <p14:cNvContentPartPr/>
              <p14:nvPr/>
            </p14:nvContentPartPr>
            <p14:xfrm>
              <a:off x="209789" y="314876"/>
              <a:ext cx="3421440" cy="95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9AF379A-53A0-CDE1-22CD-27F79A7C02E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74149" y="243236"/>
                <a:ext cx="349308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9C48E37A-6D41-9F0B-DB27-D8B957130B76}"/>
              </a:ext>
            </a:extLst>
          </p:cNvPr>
          <p:cNvGrpSpPr/>
          <p:nvPr/>
        </p:nvGrpSpPr>
        <p:grpSpPr>
          <a:xfrm>
            <a:off x="2997269" y="1534196"/>
            <a:ext cx="280800" cy="292680"/>
            <a:chOff x="2997269" y="1534196"/>
            <a:chExt cx="2808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83A5BB-AC44-AE6C-C67F-A4CE2D3CF9AF}"/>
                    </a:ext>
                  </a:extLst>
                </p14:cNvPr>
                <p14:cNvContentPartPr/>
                <p14:nvPr/>
              </p14:nvContentPartPr>
              <p14:xfrm>
                <a:off x="2997269" y="1534196"/>
                <a:ext cx="209520" cy="279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83A5BB-AC44-AE6C-C67F-A4CE2D3CF9A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91149" y="1528076"/>
                  <a:ext cx="221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950E8B-CF4B-D27D-21F8-D40C6DCE6EEC}"/>
                    </a:ext>
                  </a:extLst>
                </p14:cNvPr>
                <p14:cNvContentPartPr/>
                <p14:nvPr/>
              </p14:nvContentPartPr>
              <p14:xfrm>
                <a:off x="3044069" y="1685756"/>
                <a:ext cx="142560" cy="141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950E8B-CF4B-D27D-21F8-D40C6DCE6EE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037949" y="1679636"/>
                  <a:ext cx="154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EB72AB-412C-3EBA-A130-3AC7E05D6CED}"/>
                    </a:ext>
                  </a:extLst>
                </p14:cNvPr>
                <p14:cNvContentPartPr/>
                <p14:nvPr/>
              </p14:nvContentPartPr>
              <p14:xfrm>
                <a:off x="3270149" y="1547156"/>
                <a:ext cx="7920" cy="128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EB72AB-412C-3EBA-A130-3AC7E05D6CE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64029" y="1541036"/>
                  <a:ext cx="201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7B2F7EE-309C-36B9-A876-36DC6FDB748C}"/>
                  </a:ext>
                </a:extLst>
              </p14:cNvPr>
              <p14:cNvContentPartPr/>
              <p14:nvPr/>
            </p14:nvContentPartPr>
            <p14:xfrm>
              <a:off x="3443669" y="1663076"/>
              <a:ext cx="108720" cy="79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7B2F7EE-309C-36B9-A876-36DC6FDB748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437549" y="1656956"/>
                <a:ext cx="120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7A4F7FD-A0F7-0CBC-507B-23232A9768AB}"/>
                  </a:ext>
                </a:extLst>
              </p14:cNvPr>
              <p14:cNvContentPartPr/>
              <p14:nvPr/>
            </p14:nvContentPartPr>
            <p14:xfrm>
              <a:off x="3451229" y="1748756"/>
              <a:ext cx="6588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7A4F7FD-A0F7-0CBC-507B-23232A9768A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445109" y="1742636"/>
                <a:ext cx="781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298197-BCBD-2806-2D58-C6F442201919}"/>
              </a:ext>
            </a:extLst>
          </p:cNvPr>
          <p:cNvGrpSpPr/>
          <p:nvPr/>
        </p:nvGrpSpPr>
        <p:grpSpPr>
          <a:xfrm>
            <a:off x="3714389" y="1542116"/>
            <a:ext cx="960480" cy="254880"/>
            <a:chOff x="3714389" y="1542116"/>
            <a:chExt cx="96048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1786AE-522E-142A-0256-D30C8EC926FC}"/>
                    </a:ext>
                  </a:extLst>
                </p14:cNvPr>
                <p14:cNvContentPartPr/>
                <p14:nvPr/>
              </p14:nvContentPartPr>
              <p14:xfrm>
                <a:off x="3714389" y="1587476"/>
                <a:ext cx="73800" cy="204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1786AE-522E-142A-0256-D30C8EC926F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08269" y="1581356"/>
                  <a:ext cx="86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0B937E-3F1B-0E20-F4CD-AB077E36F075}"/>
                    </a:ext>
                  </a:extLst>
                </p14:cNvPr>
                <p14:cNvContentPartPr/>
                <p14:nvPr/>
              </p14:nvContentPartPr>
              <p14:xfrm>
                <a:off x="3877109" y="1617716"/>
                <a:ext cx="93960" cy="154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0B937E-3F1B-0E20-F4CD-AB077E36F0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70989" y="1611596"/>
                  <a:ext cx="106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397FBE7-3CCC-FA75-5B0C-56C90CB4F3C0}"/>
                    </a:ext>
                  </a:extLst>
                </p14:cNvPr>
                <p14:cNvContentPartPr/>
                <p14:nvPr/>
              </p14:nvContentPartPr>
              <p14:xfrm>
                <a:off x="3983669" y="1544636"/>
                <a:ext cx="19080" cy="189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397FBE7-3CCC-FA75-5B0C-56C90CB4F3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77549" y="1538516"/>
                  <a:ext cx="31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403570B-FFD0-8681-1366-75B1C9774803}"/>
                    </a:ext>
                  </a:extLst>
                </p14:cNvPr>
                <p14:cNvContentPartPr/>
                <p14:nvPr/>
              </p14:nvContentPartPr>
              <p14:xfrm>
                <a:off x="4086629" y="1718516"/>
                <a:ext cx="360" cy="58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403570B-FFD0-8681-1366-75B1C977480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80509" y="1712396"/>
                  <a:ext cx="12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D93940E-09C7-47E2-9FEC-9FE761590018}"/>
                    </a:ext>
                  </a:extLst>
                </p14:cNvPr>
                <p14:cNvContentPartPr/>
                <p14:nvPr/>
              </p14:nvContentPartPr>
              <p14:xfrm>
                <a:off x="4174469" y="1574876"/>
                <a:ext cx="189000" cy="18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D93940E-09C7-47E2-9FEC-9FE7615900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68349" y="1568756"/>
                  <a:ext cx="20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5A4689E-BA5F-711A-1EDE-65EEBA9D06B2}"/>
                    </a:ext>
                  </a:extLst>
                </p14:cNvPr>
                <p14:cNvContentPartPr/>
                <p14:nvPr/>
              </p14:nvContentPartPr>
              <p14:xfrm>
                <a:off x="4245389" y="1592516"/>
                <a:ext cx="135000" cy="184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5A4689E-BA5F-711A-1EDE-65EEBA9D06B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9269" y="1586396"/>
                  <a:ext cx="147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7CB98F2-9417-D661-0843-C47D38C0CEF3}"/>
                    </a:ext>
                  </a:extLst>
                </p14:cNvPr>
                <p14:cNvContentPartPr/>
                <p14:nvPr/>
              </p14:nvContentPartPr>
              <p14:xfrm>
                <a:off x="4252949" y="1673156"/>
                <a:ext cx="119880" cy="20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7CB98F2-9417-D661-0843-C47D38C0CEF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46829" y="1667036"/>
                  <a:ext cx="132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8DE4B8C-20CD-6D58-47D5-A94D7A35F688}"/>
                    </a:ext>
                  </a:extLst>
                </p14:cNvPr>
                <p14:cNvContentPartPr/>
                <p14:nvPr/>
              </p14:nvContentPartPr>
              <p14:xfrm>
                <a:off x="4450949" y="1542116"/>
                <a:ext cx="13320" cy="149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8DE4B8C-20CD-6D58-47D5-A94D7A35F68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44829" y="1535996"/>
                  <a:ext cx="25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F21ECA6-80B1-437C-5ED6-776C4A7664CE}"/>
                    </a:ext>
                  </a:extLst>
                </p14:cNvPr>
                <p14:cNvContentPartPr/>
                <p14:nvPr/>
              </p14:nvContentPartPr>
              <p14:xfrm>
                <a:off x="4549949" y="1554716"/>
                <a:ext cx="124920" cy="242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F21ECA6-80B1-437C-5ED6-776C4A7664C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829" y="1548596"/>
                  <a:ext cx="13716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0A27909-67A3-CC91-3211-B32E5CE69DD0}"/>
              </a:ext>
            </a:extLst>
          </p:cNvPr>
          <p:cNvGrpSpPr/>
          <p:nvPr/>
        </p:nvGrpSpPr>
        <p:grpSpPr>
          <a:xfrm>
            <a:off x="4854509" y="1509356"/>
            <a:ext cx="478440" cy="189360"/>
            <a:chOff x="4854509" y="1509356"/>
            <a:chExt cx="47844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CBFD74-639E-2B5F-7C6A-90614949681D}"/>
                    </a:ext>
                  </a:extLst>
                </p14:cNvPr>
                <p14:cNvContentPartPr/>
                <p14:nvPr/>
              </p14:nvContentPartPr>
              <p14:xfrm>
                <a:off x="4854509" y="1557236"/>
                <a:ext cx="218880" cy="137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CBFD74-639E-2B5F-7C6A-90614949681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48389" y="1551116"/>
                  <a:ext cx="231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3AF312-5280-65A2-92EF-75684886EDB6}"/>
                    </a:ext>
                  </a:extLst>
                </p14:cNvPr>
                <p14:cNvContentPartPr/>
                <p14:nvPr/>
              </p14:nvContentPartPr>
              <p14:xfrm>
                <a:off x="5121629" y="1600076"/>
                <a:ext cx="22680" cy="91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3AF312-5280-65A2-92EF-75684886EDB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115509" y="1593956"/>
                  <a:ext cx="3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394C5C5-6E36-C567-E275-47F19AA2EE3D}"/>
                    </a:ext>
                  </a:extLst>
                </p14:cNvPr>
                <p14:cNvContentPartPr/>
                <p14:nvPr/>
              </p14:nvContentPartPr>
              <p14:xfrm>
                <a:off x="5052509" y="1509356"/>
                <a:ext cx="132840" cy="10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394C5C5-6E36-C567-E275-47F19AA2EE3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46389" y="1503236"/>
                  <a:ext cx="14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479E16-9ECD-5220-C630-16321199B291}"/>
                    </a:ext>
                  </a:extLst>
                </p14:cNvPr>
                <p14:cNvContentPartPr/>
                <p14:nvPr/>
              </p14:nvContentPartPr>
              <p14:xfrm>
                <a:off x="5157269" y="1595036"/>
                <a:ext cx="174240" cy="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479E16-9ECD-5220-C630-16321199B29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1149" y="1588916"/>
                  <a:ext cx="1864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EFE7CBD-1BFB-2662-CC72-222B58AC4D4A}"/>
                    </a:ext>
                  </a:extLst>
                </p14:cNvPr>
                <p14:cNvContentPartPr/>
                <p14:nvPr/>
              </p14:nvContentPartPr>
              <p14:xfrm>
                <a:off x="5241149" y="1557236"/>
                <a:ext cx="91800" cy="141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EFE7CBD-1BFB-2662-CC72-222B58AC4D4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35029" y="1551116"/>
                  <a:ext cx="1040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4596243-8498-E7DD-B006-9E1793BB6579}"/>
              </a:ext>
            </a:extLst>
          </p:cNvPr>
          <p:cNvGrpSpPr/>
          <p:nvPr/>
        </p:nvGrpSpPr>
        <p:grpSpPr>
          <a:xfrm>
            <a:off x="1452869" y="2220356"/>
            <a:ext cx="244080" cy="240120"/>
            <a:chOff x="1452869" y="2220356"/>
            <a:chExt cx="24408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19D735-9EDF-E93D-E77E-A57642CA839E}"/>
                    </a:ext>
                  </a:extLst>
                </p14:cNvPr>
                <p14:cNvContentPartPr/>
                <p14:nvPr/>
              </p14:nvContentPartPr>
              <p14:xfrm>
                <a:off x="1551149" y="2293796"/>
                <a:ext cx="36000" cy="112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19D735-9EDF-E93D-E77E-A57642CA839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545029" y="2287676"/>
                  <a:ext cx="48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A0DADA-9E2F-AD4C-1E91-F0A00272C15A}"/>
                    </a:ext>
                  </a:extLst>
                </p14:cNvPr>
                <p14:cNvContentPartPr/>
                <p14:nvPr/>
              </p14:nvContentPartPr>
              <p14:xfrm>
                <a:off x="1452869" y="2220356"/>
                <a:ext cx="244080" cy="240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A0DADA-9E2F-AD4C-1E91-F0A00272C15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446749" y="2214236"/>
                  <a:ext cx="2563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371A637-AB1D-B045-1249-56976C78720A}"/>
              </a:ext>
            </a:extLst>
          </p:cNvPr>
          <p:cNvGrpSpPr/>
          <p:nvPr/>
        </p:nvGrpSpPr>
        <p:grpSpPr>
          <a:xfrm>
            <a:off x="1853909" y="2217836"/>
            <a:ext cx="218880" cy="218160"/>
            <a:chOff x="1853909" y="2217836"/>
            <a:chExt cx="2188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CAACE37-1220-B8D9-0FE7-2D6CC694F758}"/>
                    </a:ext>
                  </a:extLst>
                </p14:cNvPr>
                <p14:cNvContentPartPr/>
                <p14:nvPr/>
              </p14:nvContentPartPr>
              <p14:xfrm>
                <a:off x="1871909" y="2230436"/>
                <a:ext cx="150480" cy="5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CAACE37-1220-B8D9-0FE7-2D6CC694F75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865789" y="2224316"/>
                  <a:ext cx="162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DBB655A-D9FB-9866-F949-4B41BD2B0F1D}"/>
                    </a:ext>
                  </a:extLst>
                </p14:cNvPr>
                <p14:cNvContentPartPr/>
                <p14:nvPr/>
              </p14:nvContentPartPr>
              <p14:xfrm>
                <a:off x="1885589" y="2268596"/>
                <a:ext cx="105120" cy="167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DBB655A-D9FB-9866-F949-4B41BD2B0F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79469" y="2262476"/>
                  <a:ext cx="11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96D3B5C-6420-96F3-7B2D-AF13461AD5CF}"/>
                    </a:ext>
                  </a:extLst>
                </p14:cNvPr>
                <p14:cNvContentPartPr/>
                <p14:nvPr/>
              </p14:nvContentPartPr>
              <p14:xfrm>
                <a:off x="1853909" y="2364356"/>
                <a:ext cx="13104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96D3B5C-6420-96F3-7B2D-AF13461AD5C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47789" y="2358236"/>
                  <a:ext cx="143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5B22FE0-BB6B-CE34-3A2E-D1112D723D5A}"/>
                    </a:ext>
                  </a:extLst>
                </p14:cNvPr>
                <p14:cNvContentPartPr/>
                <p14:nvPr/>
              </p14:nvContentPartPr>
              <p14:xfrm>
                <a:off x="2057309" y="2217836"/>
                <a:ext cx="15480" cy="144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5B22FE0-BB6B-CE34-3A2E-D1112D723D5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51189" y="2211716"/>
                  <a:ext cx="277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1180AB-C8D3-C8C9-5FD2-542291FCFF90}"/>
              </a:ext>
            </a:extLst>
          </p:cNvPr>
          <p:cNvGrpSpPr/>
          <p:nvPr/>
        </p:nvGrpSpPr>
        <p:grpSpPr>
          <a:xfrm>
            <a:off x="2241629" y="2205236"/>
            <a:ext cx="356040" cy="238320"/>
            <a:chOff x="2241629" y="2205236"/>
            <a:chExt cx="35604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AE5285-C195-ABCE-DE94-53A094E4FC6D}"/>
                    </a:ext>
                  </a:extLst>
                </p14:cNvPr>
                <p14:cNvContentPartPr/>
                <p14:nvPr/>
              </p14:nvContentPartPr>
              <p14:xfrm>
                <a:off x="2241629" y="2240876"/>
                <a:ext cx="139680" cy="147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AE5285-C195-ABCE-DE94-53A094E4FC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235509" y="2234756"/>
                  <a:ext cx="151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126226F-24D9-89F2-C530-5D2DB7826293}"/>
                    </a:ext>
                  </a:extLst>
                </p14:cNvPr>
                <p14:cNvContentPartPr/>
                <p14:nvPr/>
              </p14:nvContentPartPr>
              <p14:xfrm>
                <a:off x="2281589" y="2412236"/>
                <a:ext cx="119880" cy="10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126226F-24D9-89F2-C530-5D2DB782629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75469" y="2406116"/>
                  <a:ext cx="132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8127017-B5F4-B5E0-1783-6B3A8840085C}"/>
                    </a:ext>
                  </a:extLst>
                </p14:cNvPr>
                <p14:cNvContentPartPr/>
                <p14:nvPr/>
              </p14:nvContentPartPr>
              <p14:xfrm>
                <a:off x="2487149" y="2205236"/>
                <a:ext cx="105120" cy="20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8127017-B5F4-B5E0-1783-6B3A8840085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81029" y="2199116"/>
                  <a:ext cx="117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93FD9A-2BF7-1917-EE0A-BA8FE0EF60BD}"/>
                    </a:ext>
                  </a:extLst>
                </p14:cNvPr>
                <p14:cNvContentPartPr/>
                <p14:nvPr/>
              </p14:nvContentPartPr>
              <p14:xfrm>
                <a:off x="2501909" y="2255996"/>
                <a:ext cx="90000" cy="18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93FD9A-2BF7-1917-EE0A-BA8FE0EF60B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95789" y="2249876"/>
                  <a:ext cx="10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0B0D83-28BD-12AF-33FE-CF325478ECB1}"/>
                    </a:ext>
                  </a:extLst>
                </p14:cNvPr>
                <p14:cNvContentPartPr/>
                <p14:nvPr/>
              </p14:nvContentPartPr>
              <p14:xfrm>
                <a:off x="2470229" y="2356796"/>
                <a:ext cx="12744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0B0D83-28BD-12AF-33FE-CF325478ECB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464109" y="2350676"/>
                  <a:ext cx="1396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E571425-D808-05C1-1AF8-BC0FFA897406}"/>
              </a:ext>
            </a:extLst>
          </p:cNvPr>
          <p:cNvGrpSpPr/>
          <p:nvPr/>
        </p:nvGrpSpPr>
        <p:grpSpPr>
          <a:xfrm>
            <a:off x="1494989" y="2711036"/>
            <a:ext cx="229680" cy="267120"/>
            <a:chOff x="1494989" y="2711036"/>
            <a:chExt cx="22968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145263-D75C-F355-DE7E-DA6119AE3339}"/>
                    </a:ext>
                  </a:extLst>
                </p14:cNvPr>
                <p14:cNvContentPartPr/>
                <p14:nvPr/>
              </p14:nvContentPartPr>
              <p14:xfrm>
                <a:off x="1552949" y="2805716"/>
                <a:ext cx="151560" cy="114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145263-D75C-F355-DE7E-DA6119AE333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46829" y="2799596"/>
                  <a:ext cx="163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DA1C35-A76C-2C18-A82E-687576F2418D}"/>
                    </a:ext>
                  </a:extLst>
                </p14:cNvPr>
                <p14:cNvContentPartPr/>
                <p14:nvPr/>
              </p14:nvContentPartPr>
              <p14:xfrm>
                <a:off x="1494989" y="2711036"/>
                <a:ext cx="229680" cy="267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DA1C35-A76C-2C18-A82E-687576F2418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88869" y="2704916"/>
                  <a:ext cx="24192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7BCA35-C066-CE7A-DD07-3C606841464B}"/>
              </a:ext>
            </a:extLst>
          </p:cNvPr>
          <p:cNvGrpSpPr/>
          <p:nvPr/>
        </p:nvGrpSpPr>
        <p:grpSpPr>
          <a:xfrm>
            <a:off x="1916909" y="2731556"/>
            <a:ext cx="237960" cy="220680"/>
            <a:chOff x="1916909" y="2731556"/>
            <a:chExt cx="23796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C7A9CD-9CD7-DBFB-72F5-C5D02403DE36}"/>
                    </a:ext>
                  </a:extLst>
                </p14:cNvPr>
                <p14:cNvContentPartPr/>
                <p14:nvPr/>
              </p14:nvContentPartPr>
              <p14:xfrm>
                <a:off x="1916909" y="2731556"/>
                <a:ext cx="159840" cy="205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C7A9CD-9CD7-DBFB-72F5-C5D02403DE3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10789" y="2725436"/>
                  <a:ext cx="172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2B6DC5-4946-47C9-CBB8-C002655F416A}"/>
                    </a:ext>
                  </a:extLst>
                </p14:cNvPr>
                <p14:cNvContentPartPr/>
                <p14:nvPr/>
              </p14:nvContentPartPr>
              <p14:xfrm>
                <a:off x="1999349" y="2852876"/>
                <a:ext cx="64800" cy="99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2B6DC5-4946-47C9-CBB8-C002655F416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993229" y="2846756"/>
                  <a:ext cx="77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CB7311B-F946-DF20-C784-50A691C056AF}"/>
                    </a:ext>
                  </a:extLst>
                </p14:cNvPr>
                <p14:cNvContentPartPr/>
                <p14:nvPr/>
              </p14:nvContentPartPr>
              <p14:xfrm>
                <a:off x="2152709" y="2745236"/>
                <a:ext cx="2160" cy="101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CB7311B-F946-DF20-C784-50A691C056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46589" y="2739116"/>
                  <a:ext cx="144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AC4AA69-5069-46E3-5343-F57BDF41D331}"/>
              </a:ext>
            </a:extLst>
          </p:cNvPr>
          <p:cNvGrpSpPr/>
          <p:nvPr/>
        </p:nvGrpSpPr>
        <p:grpSpPr>
          <a:xfrm>
            <a:off x="2386349" y="2644436"/>
            <a:ext cx="1500120" cy="433440"/>
            <a:chOff x="2386349" y="2644436"/>
            <a:chExt cx="150012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A86E44C-F8D1-9613-AC02-2927279E0E3E}"/>
                    </a:ext>
                  </a:extLst>
                </p14:cNvPr>
                <p14:cNvContentPartPr/>
                <p14:nvPr/>
              </p14:nvContentPartPr>
              <p14:xfrm>
                <a:off x="2433149" y="2740556"/>
                <a:ext cx="102960" cy="174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A86E44C-F8D1-9613-AC02-2927279E0E3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427029" y="2734436"/>
                  <a:ext cx="115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6827EA0-812B-4FC9-CCF7-83BF741A46C6}"/>
                    </a:ext>
                  </a:extLst>
                </p14:cNvPr>
                <p14:cNvContentPartPr/>
                <p14:nvPr/>
              </p14:nvContentPartPr>
              <p14:xfrm>
                <a:off x="2386349" y="2820836"/>
                <a:ext cx="177840" cy="20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827EA0-812B-4FC9-CCF7-83BF741A46C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80229" y="2814716"/>
                  <a:ext cx="19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53C942-D6E9-F6FC-235D-E95E23FC2AED}"/>
                    </a:ext>
                  </a:extLst>
                </p14:cNvPr>
                <p14:cNvContentPartPr/>
                <p14:nvPr/>
              </p14:nvContentPartPr>
              <p14:xfrm>
                <a:off x="2642309" y="2763236"/>
                <a:ext cx="133200" cy="314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53C942-D6E9-F6FC-235D-E95E23FC2AE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36189" y="2757116"/>
                  <a:ext cx="14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623F70A-E039-CB1F-0CF4-DDB0EF350661}"/>
                    </a:ext>
                  </a:extLst>
                </p14:cNvPr>
                <p14:cNvContentPartPr/>
                <p14:nvPr/>
              </p14:nvContentPartPr>
              <p14:xfrm>
                <a:off x="2834549" y="2704916"/>
                <a:ext cx="172080" cy="206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623F70A-E039-CB1F-0CF4-DDB0EF35066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28429" y="2698796"/>
                  <a:ext cx="184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6A69F8-8FAE-DBA1-3D5E-F15FB8366E5C}"/>
                    </a:ext>
                  </a:extLst>
                </p14:cNvPr>
                <p14:cNvContentPartPr/>
                <p14:nvPr/>
              </p14:nvContentPartPr>
              <p14:xfrm>
                <a:off x="2931749" y="2846036"/>
                <a:ext cx="108720" cy="58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6A69F8-8FAE-DBA1-3D5E-F15FB8366E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925629" y="2839916"/>
                  <a:ext cx="12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2D172B-D945-32DA-74E9-2FA346C28F91}"/>
                    </a:ext>
                  </a:extLst>
                </p14:cNvPr>
                <p14:cNvContentPartPr/>
                <p14:nvPr/>
              </p14:nvContentPartPr>
              <p14:xfrm>
                <a:off x="3049469" y="2755316"/>
                <a:ext cx="28440" cy="151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2D172B-D945-32DA-74E9-2FA346C28F9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43349" y="2749196"/>
                  <a:ext cx="40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6DD6EA-4FDD-FB9F-2D60-FCB53EF082D5}"/>
                    </a:ext>
                  </a:extLst>
                </p14:cNvPr>
                <p14:cNvContentPartPr/>
                <p14:nvPr/>
              </p14:nvContentPartPr>
              <p14:xfrm>
                <a:off x="3092669" y="2794916"/>
                <a:ext cx="127440" cy="114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6DD6EA-4FDD-FB9F-2D60-FCB53EF082D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86549" y="2788796"/>
                  <a:ext cx="139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D5C53F-5908-2DD0-7627-4712D0488E7C}"/>
                    </a:ext>
                  </a:extLst>
                </p14:cNvPr>
                <p14:cNvContentPartPr/>
                <p14:nvPr/>
              </p14:nvContentPartPr>
              <p14:xfrm>
                <a:off x="3264389" y="2803196"/>
                <a:ext cx="157320" cy="82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D5C53F-5908-2DD0-7627-4712D0488E7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58269" y="2797076"/>
                  <a:ext cx="169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878ED4B-6308-9464-AD2B-E882074A9183}"/>
                    </a:ext>
                  </a:extLst>
                </p14:cNvPr>
                <p14:cNvContentPartPr/>
                <p14:nvPr/>
              </p14:nvContentPartPr>
              <p14:xfrm>
                <a:off x="3451589" y="2644436"/>
                <a:ext cx="61560" cy="353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878ED4B-6308-9464-AD2B-E882074A918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445469" y="2638316"/>
                  <a:ext cx="73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9518B70-CEDD-DBE4-B371-A96F3007E90A}"/>
                    </a:ext>
                  </a:extLst>
                </p14:cNvPr>
                <p14:cNvContentPartPr/>
                <p14:nvPr/>
              </p14:nvContentPartPr>
              <p14:xfrm>
                <a:off x="3350429" y="2825876"/>
                <a:ext cx="185400" cy="25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9518B70-CEDD-DBE4-B371-A96F3007E90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44309" y="2819756"/>
                  <a:ext cx="197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5A2BCF-F652-D889-B122-00B21032B7B7}"/>
                    </a:ext>
                  </a:extLst>
                </p14:cNvPr>
                <p14:cNvContentPartPr/>
                <p14:nvPr/>
              </p14:nvContentPartPr>
              <p14:xfrm>
                <a:off x="3525749" y="2744876"/>
                <a:ext cx="144360" cy="134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5A2BCF-F652-D889-B122-00B21032B7B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19629" y="2738756"/>
                  <a:ext cx="156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F3DB1E-2680-4479-B920-69DD30D8DD21}"/>
                    </a:ext>
                  </a:extLst>
                </p14:cNvPr>
                <p14:cNvContentPartPr/>
                <p14:nvPr/>
              </p14:nvContentPartPr>
              <p14:xfrm>
                <a:off x="3679109" y="2775476"/>
                <a:ext cx="159120" cy="78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F3DB1E-2680-4479-B920-69DD30D8DD2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72989" y="2769356"/>
                  <a:ext cx="171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3CECAF2-4C89-7EAD-7C35-2B39DEC5B197}"/>
                    </a:ext>
                  </a:extLst>
                </p14:cNvPr>
                <p14:cNvContentPartPr/>
                <p14:nvPr/>
              </p14:nvContentPartPr>
              <p14:xfrm>
                <a:off x="3864149" y="2793116"/>
                <a:ext cx="19080" cy="40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3CECAF2-4C89-7EAD-7C35-2B39DEC5B19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858029" y="2786996"/>
                  <a:ext cx="3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1EF796-ABF7-E2A7-F900-9BD07CB73A58}"/>
                    </a:ext>
                  </a:extLst>
                </p14:cNvPr>
                <p14:cNvContentPartPr/>
                <p14:nvPr/>
              </p14:nvContentPartPr>
              <p14:xfrm>
                <a:off x="3828509" y="2704916"/>
                <a:ext cx="57960" cy="41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1EF796-ABF7-E2A7-F900-9BD07CB73A5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822389" y="2698796"/>
                  <a:ext cx="70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F804541-F09E-769C-821F-138BFEBABF6F}"/>
              </a:ext>
            </a:extLst>
          </p:cNvPr>
          <p:cNvGrpSpPr/>
          <p:nvPr/>
        </p:nvGrpSpPr>
        <p:grpSpPr>
          <a:xfrm>
            <a:off x="1519469" y="3189116"/>
            <a:ext cx="243720" cy="325800"/>
            <a:chOff x="1519469" y="3189116"/>
            <a:chExt cx="24372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7F844E2-64E3-AFD9-0B1A-BCA3FBDF0E07}"/>
                    </a:ext>
                  </a:extLst>
                </p14:cNvPr>
                <p14:cNvContentPartPr/>
                <p14:nvPr/>
              </p14:nvContentPartPr>
              <p14:xfrm>
                <a:off x="1588589" y="3262196"/>
                <a:ext cx="113400" cy="156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7F844E2-64E3-AFD9-0B1A-BCA3FBDF0E0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82469" y="3256076"/>
                  <a:ext cx="125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AF94080-408A-4EB8-0FF6-3BA47026D880}"/>
                    </a:ext>
                  </a:extLst>
                </p14:cNvPr>
                <p14:cNvContentPartPr/>
                <p14:nvPr/>
              </p14:nvContentPartPr>
              <p14:xfrm>
                <a:off x="1519469" y="3189116"/>
                <a:ext cx="243720" cy="325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AF94080-408A-4EB8-0FF6-3BA47026D88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13349" y="3182996"/>
                  <a:ext cx="25596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EAB9AF4-0391-516B-4B76-05692BB95AE5}"/>
              </a:ext>
            </a:extLst>
          </p:cNvPr>
          <p:cNvGrpSpPr/>
          <p:nvPr/>
        </p:nvGrpSpPr>
        <p:grpSpPr>
          <a:xfrm>
            <a:off x="1820069" y="3600236"/>
            <a:ext cx="536760" cy="234720"/>
            <a:chOff x="1820069" y="3600236"/>
            <a:chExt cx="5367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027FA6-9647-5382-BAEF-174260726638}"/>
                    </a:ext>
                  </a:extLst>
                </p14:cNvPr>
                <p14:cNvContentPartPr/>
                <p14:nvPr/>
              </p14:nvContentPartPr>
              <p14:xfrm>
                <a:off x="1820069" y="3652436"/>
                <a:ext cx="155520" cy="147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027FA6-9647-5382-BAEF-17426072663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813949" y="3646316"/>
                  <a:ext cx="16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DCF9D6B-F8C8-288D-9EB2-129C6B9882F8}"/>
                    </a:ext>
                  </a:extLst>
                </p14:cNvPr>
                <p14:cNvContentPartPr/>
                <p14:nvPr/>
              </p14:nvContentPartPr>
              <p14:xfrm>
                <a:off x="2047949" y="3640556"/>
                <a:ext cx="106920" cy="167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DCF9D6B-F8C8-288D-9EB2-129C6B9882F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1829" y="3634436"/>
                  <a:ext cx="11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9DDA1D2-E071-5F78-5233-1D36AE041CB2}"/>
                    </a:ext>
                  </a:extLst>
                </p14:cNvPr>
                <p14:cNvContentPartPr/>
                <p14:nvPr/>
              </p14:nvContentPartPr>
              <p14:xfrm>
                <a:off x="2059469" y="3741356"/>
                <a:ext cx="99360" cy="5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9DDA1D2-E071-5F78-5233-1D36AE041CB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053349" y="3735236"/>
                  <a:ext cx="111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5505E43-BCF8-25A7-A384-640DF67B4E65}"/>
                    </a:ext>
                  </a:extLst>
                </p14:cNvPr>
                <p14:cNvContentPartPr/>
                <p14:nvPr/>
              </p14:nvContentPartPr>
              <p14:xfrm>
                <a:off x="2169629" y="3660716"/>
                <a:ext cx="119880" cy="5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5505E43-BCF8-25A7-A384-640DF67B4E6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163509" y="3654596"/>
                  <a:ext cx="1321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449F25-361D-7D93-C890-1A7EC8E9DC9A}"/>
                    </a:ext>
                  </a:extLst>
                </p14:cNvPr>
                <p14:cNvContentPartPr/>
                <p14:nvPr/>
              </p14:nvContentPartPr>
              <p14:xfrm>
                <a:off x="2193389" y="3688436"/>
                <a:ext cx="88560" cy="146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449F25-361D-7D93-C890-1A7EC8E9DC9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87269" y="3682316"/>
                  <a:ext cx="100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9CF94E-B589-894F-9607-DE18E0E97272}"/>
                    </a:ext>
                  </a:extLst>
                </p14:cNvPr>
                <p14:cNvContentPartPr/>
                <p14:nvPr/>
              </p14:nvContentPartPr>
              <p14:xfrm>
                <a:off x="2182589" y="3746396"/>
                <a:ext cx="123840" cy="23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9CF94E-B589-894F-9607-DE18E0E9727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76469" y="3740276"/>
                  <a:ext cx="13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3958718-108E-A85C-52C9-BF67662ECEB8}"/>
                    </a:ext>
                  </a:extLst>
                </p14:cNvPr>
                <p14:cNvContentPartPr/>
                <p14:nvPr/>
              </p14:nvContentPartPr>
              <p14:xfrm>
                <a:off x="2347109" y="3600236"/>
                <a:ext cx="9720" cy="111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3958718-108E-A85C-52C9-BF67662ECEB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340989" y="3594116"/>
                  <a:ext cx="21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54B3C20-7D00-5651-5F9D-912C2D4628F1}"/>
              </a:ext>
            </a:extLst>
          </p:cNvPr>
          <p:cNvGrpSpPr/>
          <p:nvPr/>
        </p:nvGrpSpPr>
        <p:grpSpPr>
          <a:xfrm>
            <a:off x="1956509" y="3287396"/>
            <a:ext cx="898200" cy="232560"/>
            <a:chOff x="1956509" y="3287396"/>
            <a:chExt cx="89820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FFD1AF-C3C6-8E56-115C-E321FC45DDBE}"/>
                    </a:ext>
                  </a:extLst>
                </p14:cNvPr>
                <p14:cNvContentPartPr/>
                <p14:nvPr/>
              </p14:nvContentPartPr>
              <p14:xfrm>
                <a:off x="1975229" y="3287396"/>
                <a:ext cx="213120" cy="7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FFD1AF-C3C6-8E56-115C-E321FC45DDB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969109" y="3281276"/>
                  <a:ext cx="225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E1CC337-0EF4-403E-BBDA-D75FC7DB9AB2}"/>
                    </a:ext>
                  </a:extLst>
                </p14:cNvPr>
                <p14:cNvContentPartPr/>
                <p14:nvPr/>
              </p14:nvContentPartPr>
              <p14:xfrm>
                <a:off x="1956509" y="3310076"/>
                <a:ext cx="241560" cy="209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E1CC337-0EF4-403E-BBDA-D75FC7DB9AB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50389" y="3303956"/>
                  <a:ext cx="253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7CA11EA-E456-5CF5-2F6D-B3CE41337B5E}"/>
                    </a:ext>
                  </a:extLst>
                </p14:cNvPr>
                <p14:cNvContentPartPr/>
                <p14:nvPr/>
              </p14:nvContentPartPr>
              <p14:xfrm>
                <a:off x="2262869" y="3454796"/>
                <a:ext cx="69120" cy="32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7CA11EA-E456-5CF5-2F6D-B3CE41337B5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256749" y="3448676"/>
                  <a:ext cx="81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34DBD7D-69FE-5F5F-A877-4405CB5283FA}"/>
                    </a:ext>
                  </a:extLst>
                </p14:cNvPr>
                <p14:cNvContentPartPr/>
                <p14:nvPr/>
              </p14:nvContentPartPr>
              <p14:xfrm>
                <a:off x="2254589" y="3315116"/>
                <a:ext cx="137520" cy="189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34DBD7D-69FE-5F5F-A877-4405CB5283F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48469" y="3308996"/>
                  <a:ext cx="149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A12B96-92B3-B720-E1B4-922537F6B19B}"/>
                    </a:ext>
                  </a:extLst>
                </p14:cNvPr>
                <p14:cNvContentPartPr/>
                <p14:nvPr/>
              </p14:nvContentPartPr>
              <p14:xfrm>
                <a:off x="2436029" y="3347876"/>
                <a:ext cx="92520" cy="156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A12B96-92B3-B720-E1B4-922537F6B19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29909" y="3341756"/>
                  <a:ext cx="104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6835AF5-3513-BE59-D6EA-EEE5068DF8D3}"/>
                    </a:ext>
                  </a:extLst>
                </p14:cNvPr>
                <p14:cNvContentPartPr/>
                <p14:nvPr/>
              </p14:nvContentPartPr>
              <p14:xfrm>
                <a:off x="2509469" y="3352556"/>
                <a:ext cx="209520" cy="124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6835AF5-3513-BE59-D6EA-EEE5068DF8D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03349" y="3346436"/>
                  <a:ext cx="221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6F9B4C-2B7A-96F8-B3B9-D178D3D3FB5E}"/>
                    </a:ext>
                  </a:extLst>
                </p14:cNvPr>
                <p14:cNvContentPartPr/>
                <p14:nvPr/>
              </p14:nvContentPartPr>
              <p14:xfrm>
                <a:off x="2746709" y="3302516"/>
                <a:ext cx="108000" cy="191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6F9B4C-2B7A-96F8-B3B9-D178D3D3FB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40589" y="3296396"/>
                  <a:ext cx="1202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6F9B2D9-EA29-F380-6712-E72D1460523E}"/>
              </a:ext>
            </a:extLst>
          </p:cNvPr>
          <p:cNvGrpSpPr/>
          <p:nvPr/>
        </p:nvGrpSpPr>
        <p:grpSpPr>
          <a:xfrm>
            <a:off x="3021389" y="3267236"/>
            <a:ext cx="1013400" cy="196920"/>
            <a:chOff x="3021389" y="3267236"/>
            <a:chExt cx="101340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3494711-5322-93AB-1970-38C70914B570}"/>
                    </a:ext>
                  </a:extLst>
                </p14:cNvPr>
                <p14:cNvContentPartPr/>
                <p14:nvPr/>
              </p14:nvContentPartPr>
              <p14:xfrm>
                <a:off x="3021389" y="3320156"/>
                <a:ext cx="237960" cy="137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3494711-5322-93AB-1970-38C70914B57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15269" y="3314036"/>
                  <a:ext cx="250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0C173D-B979-2F1E-AF63-E1C744760721}"/>
                    </a:ext>
                  </a:extLst>
                </p14:cNvPr>
                <p14:cNvContentPartPr/>
                <p14:nvPr/>
              </p14:nvContentPartPr>
              <p14:xfrm>
                <a:off x="3307229" y="3403316"/>
                <a:ext cx="360" cy="60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0C173D-B979-2F1E-AF63-E1C7447607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01109" y="3397196"/>
                  <a:ext cx="12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E076266-5E7C-156F-C632-828E431E8D6D}"/>
                    </a:ext>
                  </a:extLst>
                </p14:cNvPr>
                <p14:cNvContentPartPr/>
                <p14:nvPr/>
              </p14:nvContentPartPr>
              <p14:xfrm>
                <a:off x="3225149" y="3312596"/>
                <a:ext cx="69480" cy="15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E076266-5E7C-156F-C632-828E431E8D6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19029" y="3306476"/>
                  <a:ext cx="81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3C3E48F-84B9-5BCB-D9D8-37E4F2060954}"/>
                    </a:ext>
                  </a:extLst>
                </p14:cNvPr>
                <p14:cNvContentPartPr/>
                <p14:nvPr/>
              </p14:nvContentPartPr>
              <p14:xfrm>
                <a:off x="3351869" y="3362996"/>
                <a:ext cx="131400" cy="101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3C3E48F-84B9-5BCB-D9D8-37E4F206095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45749" y="3356876"/>
                  <a:ext cx="143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52DBF2-7A77-5FF6-9DBA-B0C66D2EC59E}"/>
                    </a:ext>
                  </a:extLst>
                </p14:cNvPr>
                <p14:cNvContentPartPr/>
                <p14:nvPr/>
              </p14:nvContentPartPr>
              <p14:xfrm>
                <a:off x="3524309" y="3390716"/>
                <a:ext cx="360" cy="45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52DBF2-7A77-5FF6-9DBA-B0C66D2EC59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18189" y="3384596"/>
                  <a:ext cx="12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75F5D83-EF7E-AD70-F677-73741D6476F7}"/>
                    </a:ext>
                  </a:extLst>
                </p14:cNvPr>
                <p14:cNvContentPartPr/>
                <p14:nvPr/>
              </p14:nvContentPartPr>
              <p14:xfrm>
                <a:off x="3460589" y="3315116"/>
                <a:ext cx="102960" cy="7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75F5D83-EF7E-AD70-F677-73741D6476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54469" y="3308996"/>
                  <a:ext cx="115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F219BE-046F-F943-7159-FC4A00708F36}"/>
                    </a:ext>
                  </a:extLst>
                </p14:cNvPr>
                <p14:cNvContentPartPr/>
                <p14:nvPr/>
              </p14:nvContentPartPr>
              <p14:xfrm>
                <a:off x="3583349" y="3342836"/>
                <a:ext cx="232560" cy="71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F219BE-046F-F943-7159-FC4A00708F3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77229" y="3336716"/>
                  <a:ext cx="244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E4DCB5C-9D3B-3ACD-F689-000F334A5CA5}"/>
                    </a:ext>
                  </a:extLst>
                </p14:cNvPr>
                <p14:cNvContentPartPr/>
                <p14:nvPr/>
              </p14:nvContentPartPr>
              <p14:xfrm>
                <a:off x="3818789" y="3360476"/>
                <a:ext cx="174600" cy="73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E4DCB5C-9D3B-3ACD-F689-000F334A5C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12669" y="3354356"/>
                  <a:ext cx="186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038C0E0-073A-6C1B-BAD5-665CBECD2A1F}"/>
                    </a:ext>
                  </a:extLst>
                </p14:cNvPr>
                <p14:cNvContentPartPr/>
                <p14:nvPr/>
              </p14:nvContentPartPr>
              <p14:xfrm>
                <a:off x="4013549" y="3267236"/>
                <a:ext cx="21240" cy="191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038C0E0-073A-6C1B-BAD5-665CBECD2A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07429" y="3261116"/>
                  <a:ext cx="3348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DCAA144-058D-3D77-36B4-2FB9AC34B9E1}"/>
                  </a:ext>
                </a:extLst>
              </p14:cNvPr>
              <p14:cNvContentPartPr/>
              <p14:nvPr/>
            </p14:nvContentPartPr>
            <p14:xfrm>
              <a:off x="5525189" y="633836"/>
              <a:ext cx="270360" cy="27241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DCAA144-058D-3D77-36B4-2FB9AC34B9E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519069" y="627716"/>
                <a:ext cx="282600" cy="27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1D49C91-9BC0-797F-720C-A2C2D98E333A}"/>
              </a:ext>
            </a:extLst>
          </p:cNvPr>
          <p:cNvGrpSpPr/>
          <p:nvPr/>
        </p:nvGrpSpPr>
        <p:grpSpPr>
          <a:xfrm>
            <a:off x="6014789" y="671996"/>
            <a:ext cx="1957320" cy="369000"/>
            <a:chOff x="6014789" y="671996"/>
            <a:chExt cx="195732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E73E97-ACDC-424D-DDDC-DC1387BB25F4}"/>
                    </a:ext>
                  </a:extLst>
                </p14:cNvPr>
                <p14:cNvContentPartPr/>
                <p14:nvPr/>
              </p14:nvContentPartPr>
              <p14:xfrm>
                <a:off x="6014789" y="843356"/>
                <a:ext cx="289800" cy="20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E73E97-ACDC-424D-DDDC-DC1387BB25F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08669" y="837236"/>
                  <a:ext cx="30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B20585B-B8A1-5130-2100-D7E97CA081C2}"/>
                    </a:ext>
                  </a:extLst>
                </p14:cNvPr>
                <p14:cNvContentPartPr/>
                <p14:nvPr/>
              </p14:nvContentPartPr>
              <p14:xfrm>
                <a:off x="6203429" y="803036"/>
                <a:ext cx="99360" cy="199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B20585B-B8A1-5130-2100-D7E97CA081C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97309" y="796916"/>
                  <a:ext cx="111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F8600F-649B-D5BD-BC85-1DDB607A4073}"/>
                    </a:ext>
                  </a:extLst>
                </p14:cNvPr>
                <p14:cNvContentPartPr/>
                <p14:nvPr/>
              </p14:nvContentPartPr>
              <p14:xfrm>
                <a:off x="6498629" y="671996"/>
                <a:ext cx="9720" cy="335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F8600F-649B-D5BD-BC85-1DDB607A40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92509" y="665876"/>
                  <a:ext cx="21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4C6B9ED-8DDA-DF70-725B-D619232EFCEF}"/>
                    </a:ext>
                  </a:extLst>
                </p14:cNvPr>
                <p14:cNvContentPartPr/>
                <p14:nvPr/>
              </p14:nvContentPartPr>
              <p14:xfrm>
                <a:off x="6474509" y="680996"/>
                <a:ext cx="147960" cy="205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4C6B9ED-8DDA-DF70-725B-D619232EFC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68389" y="674876"/>
                  <a:ext cx="160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3D842F-4589-6F5C-72BC-2DF4B1BA1128}"/>
                    </a:ext>
                  </a:extLst>
                </p14:cNvPr>
                <p14:cNvContentPartPr/>
                <p14:nvPr/>
              </p14:nvContentPartPr>
              <p14:xfrm>
                <a:off x="6646229" y="820676"/>
                <a:ext cx="110520" cy="134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3D842F-4589-6F5C-72BC-2DF4B1BA112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40109" y="814556"/>
                  <a:ext cx="122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6AB727E-B805-6D99-962B-1FE5926177CE}"/>
                    </a:ext>
                  </a:extLst>
                </p14:cNvPr>
                <p14:cNvContentPartPr/>
                <p14:nvPr/>
              </p14:nvContentPartPr>
              <p14:xfrm>
                <a:off x="6750989" y="782876"/>
                <a:ext cx="114480" cy="12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6AB727E-B805-6D99-962B-1FE5926177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44869" y="776756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F195E0-7CA9-7DE0-180B-56BA32AA65F4}"/>
                    </a:ext>
                  </a:extLst>
                </p14:cNvPr>
                <p14:cNvContentPartPr/>
                <p14:nvPr/>
              </p14:nvContentPartPr>
              <p14:xfrm>
                <a:off x="6786269" y="828236"/>
                <a:ext cx="360" cy="101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F195E0-7CA9-7DE0-180B-56BA32AA65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80149" y="822116"/>
                  <a:ext cx="12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B7A407D-509E-249B-572D-AFD793B37F67}"/>
                    </a:ext>
                  </a:extLst>
                </p14:cNvPr>
                <p14:cNvContentPartPr/>
                <p14:nvPr/>
              </p14:nvContentPartPr>
              <p14:xfrm>
                <a:off x="6851789" y="845876"/>
                <a:ext cx="245160" cy="86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B7A407D-509E-249B-572D-AFD793B37F6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45669" y="839756"/>
                  <a:ext cx="257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E3848E5-B629-4C63-D723-6BF9BB7105B2}"/>
                    </a:ext>
                  </a:extLst>
                </p14:cNvPr>
                <p14:cNvContentPartPr/>
                <p14:nvPr/>
              </p14:nvContentPartPr>
              <p14:xfrm>
                <a:off x="7234829" y="860996"/>
                <a:ext cx="147960" cy="15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E3848E5-B629-4C63-D723-6BF9BB7105B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28709" y="854876"/>
                  <a:ext cx="160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6073351-039A-FD1F-812F-22CE5D4447E7}"/>
                    </a:ext>
                  </a:extLst>
                </p14:cNvPr>
                <p14:cNvContentPartPr/>
                <p14:nvPr/>
              </p14:nvContentPartPr>
              <p14:xfrm>
                <a:off x="7430669" y="704756"/>
                <a:ext cx="71640" cy="221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6073351-039A-FD1F-812F-22CE5D4447E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424549" y="698636"/>
                  <a:ext cx="83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B4F4232-84D0-C4C6-A075-D38807A36A63}"/>
                    </a:ext>
                  </a:extLst>
                </p14:cNvPr>
                <p14:cNvContentPartPr/>
                <p14:nvPr/>
              </p14:nvContentPartPr>
              <p14:xfrm>
                <a:off x="7479629" y="727436"/>
                <a:ext cx="63720" cy="151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B4F4232-84D0-C4C6-A075-D38807A36A6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73509" y="721316"/>
                  <a:ext cx="75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04E3ED-4874-C6DA-8629-38323EEFF4E0}"/>
                    </a:ext>
                  </a:extLst>
                </p14:cNvPr>
                <p14:cNvContentPartPr/>
                <p14:nvPr/>
              </p14:nvContentPartPr>
              <p14:xfrm>
                <a:off x="7404749" y="843356"/>
                <a:ext cx="174240" cy="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04E3ED-4874-C6DA-8629-38323EEFF4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98629" y="837236"/>
                  <a:ext cx="1864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AC18C30-8A46-6CAE-5D46-CFC9F988B8A5}"/>
                    </a:ext>
                  </a:extLst>
                </p14:cNvPr>
                <p14:cNvContentPartPr/>
                <p14:nvPr/>
              </p14:nvContentPartPr>
              <p14:xfrm>
                <a:off x="7610309" y="740036"/>
                <a:ext cx="15480" cy="166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AC18C30-8A46-6CAE-5D46-CFC9F988B8A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04189" y="733916"/>
                  <a:ext cx="2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826309D-20DD-AF3A-CC40-B97924C749C3}"/>
                    </a:ext>
                  </a:extLst>
                </p14:cNvPr>
                <p14:cNvContentPartPr/>
                <p14:nvPr/>
              </p14:nvContentPartPr>
              <p14:xfrm>
                <a:off x="7679429" y="800516"/>
                <a:ext cx="120960" cy="240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826309D-20DD-AF3A-CC40-B97924C749C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73309" y="794396"/>
                  <a:ext cx="133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9B1D5B4-85AE-5709-5EE3-C91713C6D291}"/>
                    </a:ext>
                  </a:extLst>
                </p14:cNvPr>
                <p14:cNvContentPartPr/>
                <p14:nvPr/>
              </p14:nvContentPartPr>
              <p14:xfrm>
                <a:off x="7806509" y="805916"/>
                <a:ext cx="165600" cy="117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9B1D5B4-85AE-5709-5EE3-C91713C6D2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00389" y="799796"/>
                  <a:ext cx="177840" cy="129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6" name="Picture 215">
            <a:extLst>
              <a:ext uri="{FF2B5EF4-FFF2-40B4-BE49-F238E27FC236}">
                <a16:creationId xmlns:a16="http://schemas.microsoft.com/office/drawing/2014/main" id="{18E95A23-1DB6-F2A1-3AC6-5D6FF8A0A4AD}"/>
              </a:ext>
            </a:extLst>
          </p:cNvPr>
          <p:cNvPicPr>
            <a:picLocks noChangeAspect="1"/>
          </p:cNvPicPr>
          <p:nvPr/>
        </p:nvPicPr>
        <p:blipFill>
          <a:blip r:embed="rId334"/>
          <a:stretch>
            <a:fillRect/>
          </a:stretch>
        </p:blipFill>
        <p:spPr>
          <a:xfrm>
            <a:off x="8409742" y="246166"/>
            <a:ext cx="3107770" cy="2833819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A3E1476-B958-7DB2-8215-CFC3AEB5F75A}"/>
              </a:ext>
            </a:extLst>
          </p:cNvPr>
          <p:cNvGrpSpPr/>
          <p:nvPr/>
        </p:nvGrpSpPr>
        <p:grpSpPr>
          <a:xfrm>
            <a:off x="5848697" y="1163756"/>
            <a:ext cx="2386080" cy="350640"/>
            <a:chOff x="5848697" y="1163756"/>
            <a:chExt cx="238608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D256397-602F-BF85-77DB-77C5C478A809}"/>
                    </a:ext>
                  </a:extLst>
                </p14:cNvPr>
                <p14:cNvContentPartPr/>
                <p14:nvPr/>
              </p14:nvContentPartPr>
              <p14:xfrm>
                <a:off x="5848697" y="1289756"/>
                <a:ext cx="159120" cy="10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D256397-602F-BF85-77DB-77C5C478A80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842577" y="1283636"/>
                  <a:ext cx="171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7DB96C9-B123-1AE1-31C0-E1D381A2FC51}"/>
                    </a:ext>
                  </a:extLst>
                </p14:cNvPr>
                <p14:cNvContentPartPr/>
                <p14:nvPr/>
              </p14:nvContentPartPr>
              <p14:xfrm>
                <a:off x="5900897" y="1345196"/>
                <a:ext cx="2160" cy="123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7DB96C9-B123-1AE1-31C0-E1D381A2FC5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894777" y="1339076"/>
                  <a:ext cx="1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33B3D30-BB44-B822-B65F-21BD38742269}"/>
                    </a:ext>
                  </a:extLst>
                </p14:cNvPr>
                <p14:cNvContentPartPr/>
                <p14:nvPr/>
              </p14:nvContentPartPr>
              <p14:xfrm>
                <a:off x="5996297" y="1360316"/>
                <a:ext cx="168480" cy="83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33B3D30-BB44-B822-B65F-21BD387422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990177" y="1354196"/>
                  <a:ext cx="180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97BE964-8DF0-96BA-3243-5FA63D12FA32}"/>
                    </a:ext>
                  </a:extLst>
                </p14:cNvPr>
                <p14:cNvContentPartPr/>
                <p14:nvPr/>
              </p14:nvContentPartPr>
              <p14:xfrm>
                <a:off x="6313817" y="1287236"/>
                <a:ext cx="157320" cy="23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97BE964-8DF0-96BA-3243-5FA63D12FA3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07697" y="1281116"/>
                  <a:ext cx="169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9843DE4-0DC7-8A7B-86FA-48CA7326492E}"/>
                    </a:ext>
                  </a:extLst>
                </p14:cNvPr>
                <p14:cNvContentPartPr/>
                <p14:nvPr/>
              </p14:nvContentPartPr>
              <p14:xfrm>
                <a:off x="6326777" y="1352756"/>
                <a:ext cx="28440" cy="161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9843DE4-0DC7-8A7B-86FA-48CA7326492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20657" y="1346636"/>
                  <a:ext cx="4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A996380-A622-7A10-035C-0F384FBEAD1E}"/>
                    </a:ext>
                  </a:extLst>
                </p14:cNvPr>
                <p14:cNvContentPartPr/>
                <p14:nvPr/>
              </p14:nvContentPartPr>
              <p14:xfrm>
                <a:off x="6392297" y="1372916"/>
                <a:ext cx="262080" cy="73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A996380-A622-7A10-035C-0F384FBEAD1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386177" y="1366796"/>
                  <a:ext cx="274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5945C0E-2109-4076-2FAD-D6048F647048}"/>
                    </a:ext>
                  </a:extLst>
                </p14:cNvPr>
                <p14:cNvContentPartPr/>
                <p14:nvPr/>
              </p14:nvContentPartPr>
              <p14:xfrm>
                <a:off x="6576617" y="1281116"/>
                <a:ext cx="610560" cy="143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5945C0E-2109-4076-2FAD-D6048F64704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570497" y="1274996"/>
                  <a:ext cx="622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84AB9B4-F357-E13F-0612-68F5DCA136FC}"/>
                    </a:ext>
                  </a:extLst>
                </p14:cNvPr>
                <p14:cNvContentPartPr/>
                <p14:nvPr/>
              </p14:nvContentPartPr>
              <p14:xfrm>
                <a:off x="7304177" y="1205156"/>
                <a:ext cx="88560" cy="222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84AB9B4-F357-E13F-0612-68F5DCA136F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98057" y="1199036"/>
                  <a:ext cx="100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962C47-7089-6829-F466-E7E2A314EB6B}"/>
                    </a:ext>
                  </a:extLst>
                </p14:cNvPr>
                <p14:cNvContentPartPr/>
                <p14:nvPr/>
              </p14:nvContentPartPr>
              <p14:xfrm>
                <a:off x="7449977" y="1307396"/>
                <a:ext cx="168480" cy="98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962C47-7089-6829-F466-E7E2A314EB6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43857" y="1301276"/>
                  <a:ext cx="180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F8B22B7-D839-4FDA-1892-51D46ACB755B}"/>
                    </a:ext>
                  </a:extLst>
                </p14:cNvPr>
                <p14:cNvContentPartPr/>
                <p14:nvPr/>
              </p14:nvContentPartPr>
              <p14:xfrm>
                <a:off x="7595417" y="1163756"/>
                <a:ext cx="102960" cy="250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F8B22B7-D839-4FDA-1892-51D46ACB755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589297" y="1157636"/>
                  <a:ext cx="115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446FAD-0CAD-E118-0BAF-86D07C318D91}"/>
                    </a:ext>
                  </a:extLst>
                </p14:cNvPr>
                <p14:cNvContentPartPr/>
                <p14:nvPr/>
              </p14:nvContentPartPr>
              <p14:xfrm>
                <a:off x="7755977" y="1292276"/>
                <a:ext cx="103320" cy="121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446FAD-0CAD-E118-0BAF-86D07C318D9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749857" y="1286156"/>
                  <a:ext cx="115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D8BD012-41ED-33D6-E757-479C46D1B2D7}"/>
                    </a:ext>
                  </a:extLst>
                </p14:cNvPr>
                <p14:cNvContentPartPr/>
                <p14:nvPr/>
              </p14:nvContentPartPr>
              <p14:xfrm>
                <a:off x="7844177" y="1267076"/>
                <a:ext cx="88200" cy="2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D8BD012-41ED-33D6-E757-479C46D1B2D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38057" y="1260956"/>
                  <a:ext cx="1004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3CD3C7F-0BA1-4446-84F5-77326F705C66}"/>
                    </a:ext>
                  </a:extLst>
                </p14:cNvPr>
                <p14:cNvContentPartPr/>
                <p14:nvPr/>
              </p14:nvContentPartPr>
              <p14:xfrm>
                <a:off x="7866497" y="1319996"/>
                <a:ext cx="17280" cy="58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3CD3C7F-0BA1-4446-84F5-77326F705C6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860377" y="1313876"/>
                  <a:ext cx="29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7CD932-8B01-80A4-A57F-063FCD3E80B1}"/>
                    </a:ext>
                  </a:extLst>
                </p14:cNvPr>
                <p14:cNvContentPartPr/>
                <p14:nvPr/>
              </p14:nvContentPartPr>
              <p14:xfrm>
                <a:off x="7915097" y="1292276"/>
                <a:ext cx="118080" cy="7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7CD932-8B01-80A4-A57F-063FCD3E80B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08977" y="1286156"/>
                  <a:ext cx="130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0A45FF6-04EA-0C4A-8D22-A412350DBF11}"/>
                    </a:ext>
                  </a:extLst>
                </p14:cNvPr>
                <p14:cNvContentPartPr/>
                <p14:nvPr/>
              </p14:nvContentPartPr>
              <p14:xfrm>
                <a:off x="7987817" y="1274636"/>
                <a:ext cx="54720" cy="118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0A45FF6-04EA-0C4A-8D22-A412350DBF1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981697" y="1268516"/>
                  <a:ext cx="66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AEF26B-44B8-80BE-605C-D964013AF01D}"/>
                    </a:ext>
                  </a:extLst>
                </p14:cNvPr>
                <p14:cNvContentPartPr/>
                <p14:nvPr/>
              </p14:nvContentPartPr>
              <p14:xfrm>
                <a:off x="8075657" y="1314956"/>
                <a:ext cx="121680" cy="12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AEF26B-44B8-80BE-605C-D964013AF01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69537" y="1308836"/>
                  <a:ext cx="133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D25F69E-81FB-D247-7CEB-B182800C0F48}"/>
                    </a:ext>
                  </a:extLst>
                </p14:cNvPr>
                <p14:cNvContentPartPr/>
                <p14:nvPr/>
              </p14:nvContentPartPr>
              <p14:xfrm>
                <a:off x="8122457" y="1299836"/>
                <a:ext cx="112320" cy="96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D25F69E-81FB-D247-7CEB-B182800C0F4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116337" y="1293716"/>
                  <a:ext cx="12456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767387C-20C7-57A2-24BF-169A2A1DC64D}"/>
              </a:ext>
            </a:extLst>
          </p:cNvPr>
          <p:cNvGrpSpPr/>
          <p:nvPr/>
        </p:nvGrpSpPr>
        <p:grpSpPr>
          <a:xfrm>
            <a:off x="5846537" y="1700876"/>
            <a:ext cx="1738080" cy="242640"/>
            <a:chOff x="5846537" y="1700876"/>
            <a:chExt cx="17380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44293E-DCBD-C112-4E2F-1A1882C5EE61}"/>
                    </a:ext>
                  </a:extLst>
                </p14:cNvPr>
                <p14:cNvContentPartPr/>
                <p14:nvPr/>
              </p14:nvContentPartPr>
              <p14:xfrm>
                <a:off x="5846537" y="1710596"/>
                <a:ext cx="190440" cy="225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44293E-DCBD-C112-4E2F-1A1882C5EE6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40417" y="1704476"/>
                  <a:ext cx="202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B7ADE8-4B58-553D-4613-A891C1C771A2}"/>
                    </a:ext>
                  </a:extLst>
                </p14:cNvPr>
                <p14:cNvContentPartPr/>
                <p14:nvPr/>
              </p14:nvContentPartPr>
              <p14:xfrm>
                <a:off x="6081977" y="1799156"/>
                <a:ext cx="360" cy="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B7ADE8-4B58-553D-4613-A891C1C771A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075857" y="17930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5E27AEA-9830-3754-0E9A-8855CD6C200A}"/>
                    </a:ext>
                  </a:extLst>
                </p14:cNvPr>
                <p14:cNvContentPartPr/>
                <p14:nvPr/>
              </p14:nvContentPartPr>
              <p14:xfrm>
                <a:off x="6081977" y="1799156"/>
                <a:ext cx="360" cy="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5E27AEA-9830-3754-0E9A-8855CD6C200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075857" y="17930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F6E2C77-6174-401E-0E3B-35D5B72E7697}"/>
                    </a:ext>
                  </a:extLst>
                </p14:cNvPr>
                <p14:cNvContentPartPr/>
                <p14:nvPr/>
              </p14:nvContentPartPr>
              <p14:xfrm>
                <a:off x="6057857" y="1771436"/>
                <a:ext cx="115920" cy="28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F6E2C77-6174-401E-0E3B-35D5B72E769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51737" y="1765316"/>
                  <a:ext cx="128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1DB3461-6DE7-C1D0-2133-E79623E22985}"/>
                    </a:ext>
                  </a:extLst>
                </p14:cNvPr>
                <p14:cNvContentPartPr/>
                <p14:nvPr/>
              </p14:nvContentPartPr>
              <p14:xfrm>
                <a:off x="6085937" y="1844876"/>
                <a:ext cx="36000" cy="98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1DB3461-6DE7-C1D0-2133-E79623E2298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79817" y="1838756"/>
                  <a:ext cx="48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30CBD77-E18B-054B-88A0-6613F64CE064}"/>
                    </a:ext>
                  </a:extLst>
                </p14:cNvPr>
                <p14:cNvContentPartPr/>
                <p14:nvPr/>
              </p14:nvContentPartPr>
              <p14:xfrm>
                <a:off x="6143897" y="1813916"/>
                <a:ext cx="213480" cy="119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30CBD77-E18B-054B-88A0-6613F64CE06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37777" y="1807796"/>
                  <a:ext cx="22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C7EB9D9-D7A5-DA45-38C6-B4E4A765EFEA}"/>
                    </a:ext>
                  </a:extLst>
                </p14:cNvPr>
                <p14:cNvContentPartPr/>
                <p14:nvPr/>
              </p14:nvContentPartPr>
              <p14:xfrm>
                <a:off x="6489497" y="1784036"/>
                <a:ext cx="245160" cy="138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C7EB9D9-D7A5-DA45-38C6-B4E4A765EFE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83377" y="1777916"/>
                  <a:ext cx="25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CC15EF-D015-F4E3-F67D-CDEAA3B3958D}"/>
                    </a:ext>
                  </a:extLst>
                </p14:cNvPr>
                <p14:cNvContentPartPr/>
                <p14:nvPr/>
              </p14:nvContentPartPr>
              <p14:xfrm>
                <a:off x="6801617" y="1852436"/>
                <a:ext cx="360" cy="63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CC15EF-D015-F4E3-F67D-CDEAA3B3958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95497" y="1846316"/>
                  <a:ext cx="12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178C18E-8E88-D283-001D-6B9B819F8A19}"/>
                    </a:ext>
                  </a:extLst>
                </p14:cNvPr>
                <p14:cNvContentPartPr/>
                <p14:nvPr/>
              </p14:nvContentPartPr>
              <p14:xfrm>
                <a:off x="6734297" y="1791596"/>
                <a:ext cx="129240" cy="18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178C18E-8E88-D283-001D-6B9B819F8A1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28177" y="1785476"/>
                  <a:ext cx="141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CC48D52-2EDC-6FDD-0B48-862DC0D3A634}"/>
                    </a:ext>
                  </a:extLst>
                </p14:cNvPr>
                <p14:cNvContentPartPr/>
                <p14:nvPr/>
              </p14:nvContentPartPr>
              <p14:xfrm>
                <a:off x="6883337" y="1796636"/>
                <a:ext cx="127800" cy="129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CC48D52-2EDC-6FDD-0B48-862DC0D3A63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77217" y="1790516"/>
                  <a:ext cx="140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DB54AF8-7668-A061-F2E1-58A1398BE2A4}"/>
                    </a:ext>
                  </a:extLst>
                </p14:cNvPr>
                <p14:cNvContentPartPr/>
                <p14:nvPr/>
              </p14:nvContentPartPr>
              <p14:xfrm>
                <a:off x="7051097" y="1839476"/>
                <a:ext cx="21600" cy="88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DB54AF8-7668-A061-F2E1-58A1398BE2A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44977" y="1833356"/>
                  <a:ext cx="33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E7E4D68-53AD-C2AC-859E-80230735C127}"/>
                    </a:ext>
                  </a:extLst>
                </p14:cNvPr>
                <p14:cNvContentPartPr/>
                <p14:nvPr/>
              </p14:nvContentPartPr>
              <p14:xfrm>
                <a:off x="6988457" y="1761356"/>
                <a:ext cx="105120" cy="25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E7E4D68-53AD-C2AC-859E-80230735C12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82337" y="1755236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BDE8C79-7C23-9D62-09EA-6F06FB03B352}"/>
                    </a:ext>
                  </a:extLst>
                </p14:cNvPr>
                <p14:cNvContentPartPr/>
                <p14:nvPr/>
              </p14:nvContentPartPr>
              <p14:xfrm>
                <a:off x="7113377" y="1796636"/>
                <a:ext cx="226440" cy="1242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BDE8C79-7C23-9D62-09EA-6F06FB03B35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07257" y="1790516"/>
                  <a:ext cx="238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2E2E079-393D-4018-D4E2-414C4EEAA6C0}"/>
                    </a:ext>
                  </a:extLst>
                </p14:cNvPr>
                <p14:cNvContentPartPr/>
                <p14:nvPr/>
              </p14:nvContentPartPr>
              <p14:xfrm>
                <a:off x="7363937" y="1834436"/>
                <a:ext cx="187200" cy="63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2E2E079-393D-4018-D4E2-414C4EEAA6C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57817" y="1828316"/>
                  <a:ext cx="199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6B91C1E-654D-5FD1-5050-E1A56DFEEA25}"/>
                    </a:ext>
                  </a:extLst>
                </p14:cNvPr>
                <p14:cNvContentPartPr/>
                <p14:nvPr/>
              </p14:nvContentPartPr>
              <p14:xfrm>
                <a:off x="7565537" y="1700876"/>
                <a:ext cx="19080" cy="189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6B91C1E-654D-5FD1-5050-E1A56DFEEA2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59417" y="1694756"/>
                  <a:ext cx="31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276B4D8-D96B-E43A-7C49-8250149B871C}"/>
              </a:ext>
            </a:extLst>
          </p:cNvPr>
          <p:cNvGrpSpPr/>
          <p:nvPr/>
        </p:nvGrpSpPr>
        <p:grpSpPr>
          <a:xfrm>
            <a:off x="5845097" y="2079236"/>
            <a:ext cx="2544840" cy="417240"/>
            <a:chOff x="5845097" y="2079236"/>
            <a:chExt cx="25448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75C8D50-17A4-FF08-87A8-F2B6B4E25A0A}"/>
                    </a:ext>
                  </a:extLst>
                </p14:cNvPr>
                <p14:cNvContentPartPr/>
                <p14:nvPr/>
              </p14:nvContentPartPr>
              <p14:xfrm>
                <a:off x="5845097" y="2273276"/>
                <a:ext cx="156960" cy="223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75C8D50-17A4-FF08-87A8-F2B6B4E25A0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38977" y="2267156"/>
                  <a:ext cx="169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E98B837-F982-A59A-66C9-AAD89C90D01A}"/>
                    </a:ext>
                  </a:extLst>
                </p14:cNvPr>
                <p14:cNvContentPartPr/>
                <p14:nvPr/>
              </p14:nvContentPartPr>
              <p14:xfrm>
                <a:off x="6044897" y="2258516"/>
                <a:ext cx="205920" cy="92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E98B837-F982-A59A-66C9-AAD89C90D01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38777" y="2252396"/>
                  <a:ext cx="218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4A821C8-E891-55C3-5B8D-B5A06D11310C}"/>
                    </a:ext>
                  </a:extLst>
                </p14:cNvPr>
                <p14:cNvContentPartPr/>
                <p14:nvPr/>
              </p14:nvContentPartPr>
              <p14:xfrm>
                <a:off x="6244697" y="2232956"/>
                <a:ext cx="179640" cy="113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4A821C8-E891-55C3-5B8D-B5A06D11310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38577" y="2226836"/>
                  <a:ext cx="19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B3BDE83-EE24-7898-4A3A-B43794BC31CF}"/>
                    </a:ext>
                  </a:extLst>
                </p14:cNvPr>
                <p14:cNvContentPartPr/>
                <p14:nvPr/>
              </p14:nvContentPartPr>
              <p14:xfrm>
                <a:off x="6474377" y="2245916"/>
                <a:ext cx="13320" cy="83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B3BDE83-EE24-7898-4A3A-B43794BC31C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468257" y="2239796"/>
                  <a:ext cx="25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08E87F9-6DDF-1003-6F2C-DA7EB43B3B20}"/>
                    </a:ext>
                  </a:extLst>
                </p14:cNvPr>
                <p14:cNvContentPartPr/>
                <p14:nvPr/>
              </p14:nvContentPartPr>
              <p14:xfrm>
                <a:off x="6414617" y="2192636"/>
                <a:ext cx="97560" cy="18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08E87F9-6DDF-1003-6F2C-DA7EB43B3B2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08497" y="2186516"/>
                  <a:ext cx="109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8350E0A-E2F1-9BF3-8728-E21D41646B7A}"/>
                    </a:ext>
                  </a:extLst>
                </p14:cNvPr>
                <p14:cNvContentPartPr/>
                <p14:nvPr/>
              </p14:nvContentPartPr>
              <p14:xfrm>
                <a:off x="6519377" y="2220356"/>
                <a:ext cx="90000" cy="10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8350E0A-E2F1-9BF3-8728-E21D41646B7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13257" y="2214236"/>
                  <a:ext cx="102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6E6A41E-74BE-F016-FFB5-04F622EDCD75}"/>
                    </a:ext>
                  </a:extLst>
                </p14:cNvPr>
                <p14:cNvContentPartPr/>
                <p14:nvPr/>
              </p14:nvContentPartPr>
              <p14:xfrm>
                <a:off x="6636017" y="2149796"/>
                <a:ext cx="163800" cy="169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6E6A41E-74BE-F016-FFB5-04F622EDCD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29897" y="2143676"/>
                  <a:ext cx="176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D3F3FFB-FA9A-43F4-DEE0-E317C515C70A}"/>
                    </a:ext>
                  </a:extLst>
                </p14:cNvPr>
                <p14:cNvContentPartPr/>
                <p14:nvPr/>
              </p14:nvContentPartPr>
              <p14:xfrm>
                <a:off x="6784697" y="2187596"/>
                <a:ext cx="202320" cy="10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D3F3FFB-FA9A-43F4-DEE0-E317C515C70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78577" y="2181476"/>
                  <a:ext cx="214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6BC2C2F-8324-3354-C49D-9B0675E9D380}"/>
                    </a:ext>
                  </a:extLst>
                </p14:cNvPr>
                <p14:cNvContentPartPr/>
                <p14:nvPr/>
              </p14:nvContentPartPr>
              <p14:xfrm>
                <a:off x="6853817" y="2149796"/>
                <a:ext cx="91800" cy="159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6BC2C2F-8324-3354-C49D-9B0675E9D38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47697" y="2143676"/>
                  <a:ext cx="104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C574D9B-3D9B-7120-A148-E519090A1F22}"/>
                    </a:ext>
                  </a:extLst>
                </p14:cNvPr>
                <p14:cNvContentPartPr/>
                <p14:nvPr/>
              </p14:nvContentPartPr>
              <p14:xfrm>
                <a:off x="6990257" y="2182196"/>
                <a:ext cx="163080" cy="79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C574D9B-3D9B-7120-A148-E519090A1F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84137" y="2176076"/>
                  <a:ext cx="175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73498EB-3535-8281-9CE7-33B2D88906F6}"/>
                    </a:ext>
                  </a:extLst>
                </p14:cNvPr>
                <p14:cNvContentPartPr/>
                <p14:nvPr/>
              </p14:nvContentPartPr>
              <p14:xfrm>
                <a:off x="7115177" y="2157356"/>
                <a:ext cx="163080" cy="7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73498EB-3535-8281-9CE7-33B2D88906F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09057" y="2151236"/>
                  <a:ext cx="175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4BADAFA-610D-3963-77FE-F7FAB0044992}"/>
                    </a:ext>
                  </a:extLst>
                </p14:cNvPr>
                <p14:cNvContentPartPr/>
                <p14:nvPr/>
              </p14:nvContentPartPr>
              <p14:xfrm>
                <a:off x="7182137" y="2147276"/>
                <a:ext cx="322200" cy="135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4BADAFA-610D-3963-77FE-F7FAB004499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76017" y="2141156"/>
                  <a:ext cx="334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FF18E08-7907-6529-5C2D-6CBF28CBE4F7}"/>
                    </a:ext>
                  </a:extLst>
                </p14:cNvPr>
                <p14:cNvContentPartPr/>
                <p14:nvPr/>
              </p14:nvContentPartPr>
              <p14:xfrm>
                <a:off x="7539617" y="2079236"/>
                <a:ext cx="138600" cy="217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FF18E08-7907-6529-5C2D-6CBF28CBE4F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533497" y="2073116"/>
                  <a:ext cx="15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EC0732-6B0B-5EFE-2151-F71C69DD6F56}"/>
                    </a:ext>
                  </a:extLst>
                </p14:cNvPr>
                <p14:cNvContentPartPr/>
                <p14:nvPr/>
              </p14:nvContentPartPr>
              <p14:xfrm>
                <a:off x="7595417" y="2187596"/>
                <a:ext cx="135000" cy="103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EC0732-6B0B-5EFE-2151-F71C69DD6F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589297" y="2181476"/>
                  <a:ext cx="147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D8CDED0-833C-8F14-CF6C-5B397F4E3F37}"/>
                    </a:ext>
                  </a:extLst>
                </p14:cNvPr>
                <p14:cNvContentPartPr/>
                <p14:nvPr/>
              </p14:nvContentPartPr>
              <p14:xfrm>
                <a:off x="7683257" y="2180036"/>
                <a:ext cx="183600" cy="114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D8CDED0-833C-8F14-CF6C-5B397F4E3F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77137" y="2173916"/>
                  <a:ext cx="195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E117385-039E-FB04-4C15-D6DB67FB459C}"/>
                    </a:ext>
                  </a:extLst>
                </p14:cNvPr>
                <p14:cNvContentPartPr/>
                <p14:nvPr/>
              </p14:nvContentPartPr>
              <p14:xfrm>
                <a:off x="7891337" y="2169956"/>
                <a:ext cx="124920" cy="137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E117385-039E-FB04-4C15-D6DB67FB45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85217" y="2163836"/>
                  <a:ext cx="137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4ED1477-D414-BA20-1A5C-92182341F9E2}"/>
                    </a:ext>
                  </a:extLst>
                </p14:cNvPr>
                <p14:cNvContentPartPr/>
                <p14:nvPr/>
              </p14:nvContentPartPr>
              <p14:xfrm>
                <a:off x="7963697" y="2182556"/>
                <a:ext cx="172080" cy="12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4ED1477-D414-BA20-1A5C-92182341F9E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957577" y="2176436"/>
                  <a:ext cx="184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7F7ED5-F033-E535-CF7E-CAB2CF52199B}"/>
                    </a:ext>
                  </a:extLst>
                </p14:cNvPr>
                <p14:cNvContentPartPr/>
                <p14:nvPr/>
              </p14:nvContentPartPr>
              <p14:xfrm>
                <a:off x="8059457" y="2177516"/>
                <a:ext cx="250200" cy="86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7F7ED5-F033-E535-CF7E-CAB2CF52199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53337" y="2171396"/>
                  <a:ext cx="262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B161A78-4E12-F384-69F4-1DDD1440905D}"/>
                    </a:ext>
                  </a:extLst>
                </p14:cNvPr>
                <p14:cNvContentPartPr/>
                <p14:nvPr/>
              </p14:nvContentPartPr>
              <p14:xfrm>
                <a:off x="8326217" y="2248436"/>
                <a:ext cx="63720" cy="96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B161A78-4E12-F384-69F4-1DDD1440905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20097" y="2242316"/>
                  <a:ext cx="7596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161795B9-3599-5E4A-8B55-6DC746B97C58}"/>
              </a:ext>
            </a:extLst>
          </p:cNvPr>
          <p:cNvGrpSpPr/>
          <p:nvPr/>
        </p:nvGrpSpPr>
        <p:grpSpPr>
          <a:xfrm>
            <a:off x="5816297" y="2576756"/>
            <a:ext cx="1362960" cy="328320"/>
            <a:chOff x="5816297" y="2576756"/>
            <a:chExt cx="136296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B0776C0-5A73-E1DA-0C34-191CE7F3CBB5}"/>
                    </a:ext>
                  </a:extLst>
                </p14:cNvPr>
                <p14:cNvContentPartPr/>
                <p14:nvPr/>
              </p14:nvContentPartPr>
              <p14:xfrm>
                <a:off x="5816297" y="2576756"/>
                <a:ext cx="213840" cy="302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B0776C0-5A73-E1DA-0C34-191CE7F3CBB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10177" y="2570636"/>
                  <a:ext cx="226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2A245CF-963E-7D1F-7B53-970325B9A594}"/>
                    </a:ext>
                  </a:extLst>
                </p14:cNvPr>
                <p14:cNvContentPartPr/>
                <p14:nvPr/>
              </p14:nvContentPartPr>
              <p14:xfrm>
                <a:off x="6040937" y="2689796"/>
                <a:ext cx="138600" cy="18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2A245CF-963E-7D1F-7B53-970325B9A59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34817" y="2683676"/>
                  <a:ext cx="150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445FD2D-61FD-A9D2-87EF-18C6034E1ED6}"/>
                    </a:ext>
                  </a:extLst>
                </p14:cNvPr>
                <p14:cNvContentPartPr/>
                <p14:nvPr/>
              </p14:nvContentPartPr>
              <p14:xfrm>
                <a:off x="6053177" y="2740196"/>
                <a:ext cx="232920" cy="164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445FD2D-61FD-A9D2-87EF-18C6034E1ED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47057" y="2734076"/>
                  <a:ext cx="24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8218B20-3087-8849-BB48-073D22127991}"/>
                    </a:ext>
                  </a:extLst>
                </p14:cNvPr>
                <p14:cNvContentPartPr/>
                <p14:nvPr/>
              </p14:nvContentPartPr>
              <p14:xfrm>
                <a:off x="6407057" y="2702036"/>
                <a:ext cx="218880" cy="114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8218B20-3087-8849-BB48-073D2212799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00937" y="2695916"/>
                  <a:ext cx="231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CEED207-522F-6A42-B3EC-CC74833BF678}"/>
                    </a:ext>
                  </a:extLst>
                </p14:cNvPr>
                <p14:cNvContentPartPr/>
                <p14:nvPr/>
              </p14:nvContentPartPr>
              <p14:xfrm>
                <a:off x="6635297" y="2742716"/>
                <a:ext cx="7920" cy="63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CEED207-522F-6A42-B3EC-CC74833BF67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29177" y="2736596"/>
                  <a:ext cx="20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B7CE0CA-61C0-A61A-2FFD-4A47C204C847}"/>
                    </a:ext>
                  </a:extLst>
                </p14:cNvPr>
                <p14:cNvContentPartPr/>
                <p14:nvPr/>
              </p14:nvContentPartPr>
              <p14:xfrm>
                <a:off x="6618377" y="2677196"/>
                <a:ext cx="102960" cy="2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B7CE0CA-61C0-A61A-2FFD-4A47C204C84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12257" y="2671076"/>
                  <a:ext cx="115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713101-5806-5C53-401D-BB0FC85D6F5E}"/>
                    </a:ext>
                  </a:extLst>
                </p14:cNvPr>
                <p14:cNvContentPartPr/>
                <p14:nvPr/>
              </p14:nvContentPartPr>
              <p14:xfrm>
                <a:off x="6724937" y="2674676"/>
                <a:ext cx="364680" cy="1501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713101-5806-5C53-401D-BB0FC85D6F5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18817" y="2668556"/>
                  <a:ext cx="376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A8DDB96-86D4-2150-0251-CB7A470E784A}"/>
                    </a:ext>
                  </a:extLst>
                </p14:cNvPr>
                <p14:cNvContentPartPr/>
                <p14:nvPr/>
              </p14:nvContentPartPr>
              <p14:xfrm>
                <a:off x="7057577" y="2679716"/>
                <a:ext cx="121680" cy="139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A8DDB96-86D4-2150-0251-CB7A470E78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51457" y="2673596"/>
                  <a:ext cx="1339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8B0DCE1-F42A-71D7-4E81-B461E5D8F193}"/>
              </a:ext>
            </a:extLst>
          </p:cNvPr>
          <p:cNvGrpSpPr/>
          <p:nvPr/>
        </p:nvGrpSpPr>
        <p:grpSpPr>
          <a:xfrm>
            <a:off x="7362137" y="2659556"/>
            <a:ext cx="762480" cy="154440"/>
            <a:chOff x="7362137" y="2659556"/>
            <a:chExt cx="76248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2D2AB86-C762-962D-D0C0-00F46494B395}"/>
                    </a:ext>
                  </a:extLst>
                </p14:cNvPr>
                <p14:cNvContentPartPr/>
                <p14:nvPr/>
              </p14:nvContentPartPr>
              <p14:xfrm>
                <a:off x="7362137" y="2659556"/>
                <a:ext cx="275040" cy="146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2D2AB86-C762-962D-D0C0-00F46494B39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56017" y="2653436"/>
                  <a:ext cx="287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02A9E1E-BDAD-D379-16AC-A499A4187209}"/>
                    </a:ext>
                  </a:extLst>
                </p14:cNvPr>
                <p14:cNvContentPartPr/>
                <p14:nvPr/>
              </p14:nvContentPartPr>
              <p14:xfrm>
                <a:off x="7644017" y="2689796"/>
                <a:ext cx="148320" cy="124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02A9E1E-BDAD-D379-16AC-A499A418720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37897" y="2683676"/>
                  <a:ext cx="16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0D06AF4-B89D-7F6B-6740-61FD40D30FA6}"/>
                    </a:ext>
                  </a:extLst>
                </p14:cNvPr>
                <p14:cNvContentPartPr/>
                <p14:nvPr/>
              </p14:nvContentPartPr>
              <p14:xfrm>
                <a:off x="7816097" y="2709596"/>
                <a:ext cx="168480" cy="83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0D06AF4-B89D-7F6B-6740-61FD40D30FA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809977" y="2703476"/>
                  <a:ext cx="180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DAA50BB-BB9B-FBD9-20E1-A0CAA82CFE1C}"/>
                    </a:ext>
                  </a:extLst>
                </p14:cNvPr>
                <p14:cNvContentPartPr/>
                <p14:nvPr/>
              </p14:nvContentPartPr>
              <p14:xfrm>
                <a:off x="7991417" y="2697356"/>
                <a:ext cx="133200" cy="78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DAA50BB-BB9B-FBD9-20E1-A0CAA82CFE1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85297" y="2691236"/>
                  <a:ext cx="1454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6D860AF-9825-6E94-06F9-89B614680972}"/>
              </a:ext>
            </a:extLst>
          </p:cNvPr>
          <p:cNvGrpSpPr/>
          <p:nvPr/>
        </p:nvGrpSpPr>
        <p:grpSpPr>
          <a:xfrm>
            <a:off x="5755097" y="3070676"/>
            <a:ext cx="1808280" cy="219600"/>
            <a:chOff x="5755097" y="3070676"/>
            <a:chExt cx="180828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42DDDFF-9590-8FDF-2DF0-35D99D0F24FE}"/>
                    </a:ext>
                  </a:extLst>
                </p14:cNvPr>
                <p14:cNvContentPartPr/>
                <p14:nvPr/>
              </p14:nvContentPartPr>
              <p14:xfrm>
                <a:off x="5755097" y="3070676"/>
                <a:ext cx="22680" cy="217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42DDDFF-9590-8FDF-2DF0-35D99D0F24F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48977" y="3064556"/>
                  <a:ext cx="34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3F2D167-B630-7793-6CD1-87F67231CDAB}"/>
                    </a:ext>
                  </a:extLst>
                </p14:cNvPr>
                <p14:cNvContentPartPr/>
                <p14:nvPr/>
              </p14:nvContentPartPr>
              <p14:xfrm>
                <a:off x="5773817" y="3075716"/>
                <a:ext cx="155520" cy="759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3F2D167-B630-7793-6CD1-87F67231CDA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767697" y="3069596"/>
                  <a:ext cx="167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762B552-6F8A-D450-6FA3-C11AAE175144}"/>
                    </a:ext>
                  </a:extLst>
                </p14:cNvPr>
                <p14:cNvContentPartPr/>
                <p14:nvPr/>
              </p14:nvContentPartPr>
              <p14:xfrm>
                <a:off x="5800097" y="3088316"/>
                <a:ext cx="101160" cy="106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762B552-6F8A-D450-6FA3-C11AAE17514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793977" y="3082196"/>
                  <a:ext cx="113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48D61B9-886F-090C-7462-AB5879F39A25}"/>
                    </a:ext>
                  </a:extLst>
                </p14:cNvPr>
                <p14:cNvContentPartPr/>
                <p14:nvPr/>
              </p14:nvContentPartPr>
              <p14:xfrm>
                <a:off x="5921417" y="3108476"/>
                <a:ext cx="146160" cy="138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48D61B9-886F-090C-7462-AB5879F39A2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915297" y="3102356"/>
                  <a:ext cx="158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A69C881-6912-7276-FB2B-CD809726419D}"/>
                    </a:ext>
                  </a:extLst>
                </p14:cNvPr>
                <p14:cNvContentPartPr/>
                <p14:nvPr/>
              </p14:nvContentPartPr>
              <p14:xfrm>
                <a:off x="6116177" y="3175076"/>
                <a:ext cx="86040" cy="69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A69C881-6912-7276-FB2B-CD809726419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10057" y="3168956"/>
                  <a:ext cx="98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9D2678E-EB7C-C339-C59D-3D27B4F4FF87}"/>
                    </a:ext>
                  </a:extLst>
                </p14:cNvPr>
                <p14:cNvContentPartPr/>
                <p14:nvPr/>
              </p14:nvContentPartPr>
              <p14:xfrm>
                <a:off x="6190337" y="3118556"/>
                <a:ext cx="176040" cy="154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9D2678E-EB7C-C339-C59D-3D27B4F4FF8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84217" y="3112436"/>
                  <a:ext cx="188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36B1986-2B2D-0ABC-7736-ABD81BCABA73}"/>
                    </a:ext>
                  </a:extLst>
                </p14:cNvPr>
                <p14:cNvContentPartPr/>
                <p14:nvPr/>
              </p14:nvContentPartPr>
              <p14:xfrm>
                <a:off x="6287537" y="3083276"/>
                <a:ext cx="190800" cy="167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36B1986-2B2D-0ABC-7736-ABD81BCABA7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281417" y="3077156"/>
                  <a:ext cx="203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714AFA6-98CF-A05B-DAD6-9FC014E8D9BC}"/>
                    </a:ext>
                  </a:extLst>
                </p14:cNvPr>
                <p14:cNvContentPartPr/>
                <p14:nvPr/>
              </p14:nvContentPartPr>
              <p14:xfrm>
                <a:off x="6474377" y="3131156"/>
                <a:ext cx="125640" cy="159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714AFA6-98CF-A05B-DAD6-9FC014E8D9B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68257" y="3125036"/>
                  <a:ext cx="137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DABC626-6C6C-88AD-EF92-0E0F43BC712A}"/>
                    </a:ext>
                  </a:extLst>
                </p14:cNvPr>
                <p14:cNvContentPartPr/>
                <p14:nvPr/>
              </p14:nvContentPartPr>
              <p14:xfrm>
                <a:off x="6666977" y="3171116"/>
                <a:ext cx="160920" cy="99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DABC626-6C6C-88AD-EF92-0E0F43BC712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660857" y="3164996"/>
                  <a:ext cx="173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5B910D1-D212-9090-0129-1EDFC7C840E5}"/>
                    </a:ext>
                  </a:extLst>
                </p14:cNvPr>
                <p14:cNvContentPartPr/>
                <p14:nvPr/>
              </p14:nvContentPartPr>
              <p14:xfrm>
                <a:off x="6853817" y="3179036"/>
                <a:ext cx="149760" cy="111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5B910D1-D212-9090-0129-1EDFC7C840E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847697" y="3172916"/>
                  <a:ext cx="162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3ADE644-620F-9F45-6173-106558A4A7F6}"/>
                    </a:ext>
                  </a:extLst>
                </p14:cNvPr>
                <p14:cNvContentPartPr/>
                <p14:nvPr/>
              </p14:nvContentPartPr>
              <p14:xfrm>
                <a:off x="7052537" y="3085796"/>
                <a:ext cx="248040" cy="166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3ADE644-620F-9F45-6173-106558A4A7F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046417" y="3079676"/>
                  <a:ext cx="260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7290DE8-5C19-95C9-15D8-7271BA0175C9}"/>
                    </a:ext>
                  </a:extLst>
                </p14:cNvPr>
                <p14:cNvContentPartPr/>
                <p14:nvPr/>
              </p14:nvContentPartPr>
              <p14:xfrm>
                <a:off x="7277897" y="3130796"/>
                <a:ext cx="179640" cy="110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7290DE8-5C19-95C9-15D8-7271BA0175C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71777" y="3124676"/>
                  <a:ext cx="191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AD10BA8-542B-2A70-171D-75B5C2214594}"/>
                    </a:ext>
                  </a:extLst>
                </p14:cNvPr>
                <p14:cNvContentPartPr/>
                <p14:nvPr/>
              </p14:nvContentPartPr>
              <p14:xfrm>
                <a:off x="7455377" y="3143756"/>
                <a:ext cx="108000" cy="108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AD10BA8-542B-2A70-171D-75B5C221459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449257" y="3137636"/>
                  <a:ext cx="1202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BC4DDD9D-2A74-237B-71FE-971EB218F096}"/>
              </a:ext>
            </a:extLst>
          </p:cNvPr>
          <p:cNvGrpSpPr/>
          <p:nvPr/>
        </p:nvGrpSpPr>
        <p:grpSpPr>
          <a:xfrm>
            <a:off x="7752377" y="3004796"/>
            <a:ext cx="886320" cy="280440"/>
            <a:chOff x="7752377" y="3004796"/>
            <a:chExt cx="8863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5B8FD1C-BFBD-4B24-1E06-60C233CCEAA1}"/>
                    </a:ext>
                  </a:extLst>
                </p14:cNvPr>
                <p14:cNvContentPartPr/>
                <p14:nvPr/>
              </p14:nvContentPartPr>
              <p14:xfrm>
                <a:off x="7752377" y="3004796"/>
                <a:ext cx="101160" cy="267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5B8FD1C-BFBD-4B24-1E06-60C233CCEAA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746257" y="2998676"/>
                  <a:ext cx="113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BA80BB1-32ED-9FDC-5475-25E470659190}"/>
                    </a:ext>
                  </a:extLst>
                </p14:cNvPr>
                <p14:cNvContentPartPr/>
                <p14:nvPr/>
              </p14:nvContentPartPr>
              <p14:xfrm>
                <a:off x="7842017" y="3166436"/>
                <a:ext cx="190800" cy="78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BA80BB1-32ED-9FDC-5475-25E47065919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835897" y="3160316"/>
                  <a:ext cx="203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B2ABBCD-2E11-6975-8905-7E73CF8C41B3}"/>
                    </a:ext>
                  </a:extLst>
                </p14:cNvPr>
                <p14:cNvContentPartPr/>
                <p14:nvPr/>
              </p14:nvContentPartPr>
              <p14:xfrm>
                <a:off x="8024177" y="3116036"/>
                <a:ext cx="120960" cy="118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B2ABBCD-2E11-6975-8905-7E73CF8C41B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018057" y="3109916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BD13A13-AEB6-528D-CC6E-FD4495A407B9}"/>
                    </a:ext>
                  </a:extLst>
                </p14:cNvPr>
                <p14:cNvContentPartPr/>
                <p14:nvPr/>
              </p14:nvContentPartPr>
              <p14:xfrm>
                <a:off x="8118857" y="3136196"/>
                <a:ext cx="164880" cy="864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BD13A13-AEB6-528D-CC6E-FD4495A407B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12737" y="3130076"/>
                  <a:ext cx="177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6CAA312-FAB5-AB53-EDB9-87CF6EB20C6A}"/>
                    </a:ext>
                  </a:extLst>
                </p14:cNvPr>
                <p14:cNvContentPartPr/>
                <p14:nvPr/>
              </p14:nvContentPartPr>
              <p14:xfrm>
                <a:off x="8329817" y="3179036"/>
                <a:ext cx="28440" cy="507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6CAA312-FAB5-AB53-EDB9-87CF6EB20C6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323697" y="3172916"/>
                  <a:ext cx="40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3AFB4D3-E112-069B-1029-8E2ABDEBA00A}"/>
                    </a:ext>
                  </a:extLst>
                </p14:cNvPr>
                <p14:cNvContentPartPr/>
                <p14:nvPr/>
              </p14:nvContentPartPr>
              <p14:xfrm>
                <a:off x="8292377" y="3108476"/>
                <a:ext cx="172080" cy="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3AFB4D3-E112-069B-1029-8E2ABDEBA00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286257" y="3102356"/>
                  <a:ext cx="184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8FAE74E-47FE-5A0D-22D8-6A1A0ACB34FB}"/>
                    </a:ext>
                  </a:extLst>
                </p14:cNvPr>
                <p14:cNvContentPartPr/>
                <p14:nvPr/>
              </p14:nvContentPartPr>
              <p14:xfrm>
                <a:off x="8408297" y="3138716"/>
                <a:ext cx="138600" cy="2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8FAE74E-47FE-5A0D-22D8-6A1A0ACB34F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402177" y="3132596"/>
                  <a:ext cx="1508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4B60CE3-EA27-50A5-1642-2B80C1382050}"/>
                    </a:ext>
                  </a:extLst>
                </p14:cNvPr>
                <p14:cNvContentPartPr/>
                <p14:nvPr/>
              </p14:nvContentPartPr>
              <p14:xfrm>
                <a:off x="8475617" y="3113516"/>
                <a:ext cx="36000" cy="126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4B60CE3-EA27-50A5-1642-2B80C138205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469497" y="3107396"/>
                  <a:ext cx="48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CA9A14A-769A-0638-EEC0-A8E4B2D6B723}"/>
                    </a:ext>
                  </a:extLst>
                </p14:cNvPr>
                <p14:cNvContentPartPr/>
                <p14:nvPr/>
              </p14:nvContentPartPr>
              <p14:xfrm>
                <a:off x="8501897" y="3100916"/>
                <a:ext cx="136800" cy="184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CA9A14A-769A-0638-EEC0-A8E4B2D6B72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95777" y="3094796"/>
                  <a:ext cx="1490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FAAE3CC-BAF1-9DAA-19AD-BDE76D590EE6}"/>
              </a:ext>
            </a:extLst>
          </p:cNvPr>
          <p:cNvGrpSpPr/>
          <p:nvPr/>
        </p:nvGrpSpPr>
        <p:grpSpPr>
          <a:xfrm>
            <a:off x="5701817" y="3398276"/>
            <a:ext cx="3160800" cy="361440"/>
            <a:chOff x="5701817" y="3398276"/>
            <a:chExt cx="31608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B85D6F9-8FF8-8147-4826-8649D0F91A0B}"/>
                    </a:ext>
                  </a:extLst>
                </p14:cNvPr>
                <p14:cNvContentPartPr/>
                <p14:nvPr/>
              </p14:nvContentPartPr>
              <p14:xfrm>
                <a:off x="5701817" y="3549476"/>
                <a:ext cx="111960" cy="210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B85D6F9-8FF8-8147-4826-8649D0F91A0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95697" y="3543356"/>
                  <a:ext cx="124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FCED1C5-9266-6EEE-C73A-69B3262AB756}"/>
                    </a:ext>
                  </a:extLst>
                </p14:cNvPr>
                <p14:cNvContentPartPr/>
                <p14:nvPr/>
              </p14:nvContentPartPr>
              <p14:xfrm>
                <a:off x="5852297" y="3586556"/>
                <a:ext cx="250560" cy="846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FCED1C5-9266-6EEE-C73A-69B3262AB75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846177" y="3580436"/>
                  <a:ext cx="262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B7602E0-B4DB-5DF4-26B8-9E15D18D213D}"/>
                    </a:ext>
                  </a:extLst>
                </p14:cNvPr>
                <p14:cNvContentPartPr/>
                <p14:nvPr/>
              </p14:nvContentPartPr>
              <p14:xfrm>
                <a:off x="6124817" y="3461636"/>
                <a:ext cx="128880" cy="209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B7602E0-B4DB-5DF4-26B8-9E15D18D213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118697" y="3455516"/>
                  <a:ext cx="141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85D81C3-E7E0-27AE-E1EA-2EC16560FE24}"/>
                    </a:ext>
                  </a:extLst>
                </p14:cNvPr>
                <p14:cNvContentPartPr/>
                <p14:nvPr/>
              </p14:nvContentPartPr>
              <p14:xfrm>
                <a:off x="6354857" y="3592676"/>
                <a:ext cx="360" cy="55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85D81C3-E7E0-27AE-E1EA-2EC16560FE2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48737" y="3586556"/>
                  <a:ext cx="12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E175CAE-43CA-9C70-A2B0-575A3587731C}"/>
                    </a:ext>
                  </a:extLst>
                </p14:cNvPr>
                <p14:cNvContentPartPr/>
                <p14:nvPr/>
              </p14:nvContentPartPr>
              <p14:xfrm>
                <a:off x="6324977" y="3517076"/>
                <a:ext cx="114480" cy="20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E175CAE-43CA-9C70-A2B0-575A3587731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318857" y="3510956"/>
                  <a:ext cx="126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2CAD300-FF17-D734-D79C-2F650A13C2FE}"/>
                    </a:ext>
                  </a:extLst>
                </p14:cNvPr>
                <p14:cNvContentPartPr/>
                <p14:nvPr/>
              </p14:nvContentPartPr>
              <p14:xfrm>
                <a:off x="6513617" y="3454076"/>
                <a:ext cx="11520" cy="194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2CAD300-FF17-D734-D79C-2F650A13C2F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507497" y="3447956"/>
                  <a:ext cx="2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9AF7BB-E9AE-F435-2CDC-3C734393A9DB}"/>
                    </a:ext>
                  </a:extLst>
                </p14:cNvPr>
                <p14:cNvContentPartPr/>
                <p14:nvPr/>
              </p14:nvContentPartPr>
              <p14:xfrm>
                <a:off x="6561137" y="3501956"/>
                <a:ext cx="472320" cy="149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9AF7BB-E9AE-F435-2CDC-3C734393A9D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55017" y="3495836"/>
                  <a:ext cx="48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EEDB25B-D4C6-CB27-A62A-BA10AAD1AB7B}"/>
                    </a:ext>
                  </a:extLst>
                </p14:cNvPr>
                <p14:cNvContentPartPr/>
                <p14:nvPr/>
              </p14:nvContentPartPr>
              <p14:xfrm>
                <a:off x="6951017" y="3542276"/>
                <a:ext cx="1800" cy="2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EEDB25B-D4C6-CB27-A62A-BA10AAD1AB7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944897" y="3536156"/>
                  <a:ext cx="1404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A16B34D-31C2-67A1-D378-238A089C5D24}"/>
                    </a:ext>
                  </a:extLst>
                </p14:cNvPr>
                <p14:cNvContentPartPr/>
                <p14:nvPr/>
              </p14:nvContentPartPr>
              <p14:xfrm>
                <a:off x="6916097" y="3558836"/>
                <a:ext cx="253800" cy="342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A16B34D-31C2-67A1-D378-238A089C5D2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909977" y="3552716"/>
                  <a:ext cx="266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9F869B0-AD5F-3306-1DD6-72A98C24F24A}"/>
                    </a:ext>
                  </a:extLst>
                </p14:cNvPr>
                <p14:cNvContentPartPr/>
                <p14:nvPr/>
              </p14:nvContentPartPr>
              <p14:xfrm>
                <a:off x="7055417" y="3494396"/>
                <a:ext cx="30240" cy="1515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9F869B0-AD5F-3306-1DD6-72A98C24F24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049297" y="3488276"/>
                  <a:ext cx="4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666951A-A9D9-7CFF-4A07-EA63530E9FBC}"/>
                    </a:ext>
                  </a:extLst>
                </p14:cNvPr>
                <p14:cNvContentPartPr/>
                <p14:nvPr/>
              </p14:nvContentPartPr>
              <p14:xfrm>
                <a:off x="7133897" y="3538676"/>
                <a:ext cx="112320" cy="1159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666951A-A9D9-7CFF-4A07-EA63530E9FB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127777" y="3532556"/>
                  <a:ext cx="12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8CEC771-E380-0CA9-26D0-8AD88812B993}"/>
                    </a:ext>
                  </a:extLst>
                </p14:cNvPr>
                <p14:cNvContentPartPr/>
                <p14:nvPr/>
              </p14:nvContentPartPr>
              <p14:xfrm>
                <a:off x="7261697" y="3562436"/>
                <a:ext cx="117360" cy="78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8CEC771-E380-0CA9-26D0-8AD88812B99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255577" y="3556316"/>
                  <a:ext cx="129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B51F422-AE84-0E94-0585-2E7A215BBDD5}"/>
                    </a:ext>
                  </a:extLst>
                </p14:cNvPr>
                <p14:cNvContentPartPr/>
                <p14:nvPr/>
              </p14:nvContentPartPr>
              <p14:xfrm>
                <a:off x="7545017" y="3469196"/>
                <a:ext cx="159120" cy="180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B51F422-AE84-0E94-0585-2E7A215BBDD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538897" y="3463076"/>
                  <a:ext cx="171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F78482B-5006-7BBB-DA66-370675DB1B4E}"/>
                    </a:ext>
                  </a:extLst>
                </p14:cNvPr>
                <p14:cNvContentPartPr/>
                <p14:nvPr/>
              </p14:nvContentPartPr>
              <p14:xfrm>
                <a:off x="7590737" y="3499436"/>
                <a:ext cx="298440" cy="1270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F78482B-5006-7BBB-DA66-370675DB1B4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584617" y="3493316"/>
                  <a:ext cx="310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0479098-4C67-34D5-E17A-CDB9F9CE7131}"/>
                    </a:ext>
                  </a:extLst>
                </p14:cNvPr>
                <p14:cNvContentPartPr/>
                <p14:nvPr/>
              </p14:nvContentPartPr>
              <p14:xfrm>
                <a:off x="7907537" y="3562436"/>
                <a:ext cx="360" cy="280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0479098-4C67-34D5-E17A-CDB9F9CE713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901417" y="3556316"/>
                  <a:ext cx="1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45368D4-A7D3-F80C-496C-D37083865E24}"/>
                    </a:ext>
                  </a:extLst>
                </p14:cNvPr>
                <p14:cNvContentPartPr/>
                <p14:nvPr/>
              </p14:nvContentPartPr>
              <p14:xfrm>
                <a:off x="7830857" y="3481796"/>
                <a:ext cx="97560" cy="79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45368D4-A7D3-F80C-496C-D37083865E2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824737" y="3475676"/>
                  <a:ext cx="10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30DFA1F-491B-91B4-1292-F6E3254BA1EF}"/>
                    </a:ext>
                  </a:extLst>
                </p14:cNvPr>
                <p14:cNvContentPartPr/>
                <p14:nvPr/>
              </p14:nvContentPartPr>
              <p14:xfrm>
                <a:off x="8025257" y="3451556"/>
                <a:ext cx="33840" cy="1742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30DFA1F-491B-91B4-1292-F6E3254BA1E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19137" y="3445436"/>
                  <a:ext cx="4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0E3F62C-4EC2-8DC9-407D-63539262EA70}"/>
                    </a:ext>
                  </a:extLst>
                </p14:cNvPr>
                <p14:cNvContentPartPr/>
                <p14:nvPr/>
              </p14:nvContentPartPr>
              <p14:xfrm>
                <a:off x="8085017" y="3398276"/>
                <a:ext cx="106920" cy="2350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0E3F62C-4EC2-8DC9-407D-63539262EA7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078897" y="3392156"/>
                  <a:ext cx="119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076D59C-910E-9B31-4688-76397C556108}"/>
                    </a:ext>
                  </a:extLst>
                </p14:cNvPr>
                <p14:cNvContentPartPr/>
                <p14:nvPr/>
              </p14:nvContentPartPr>
              <p14:xfrm>
                <a:off x="8247737" y="3552356"/>
                <a:ext cx="132840" cy="73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076D59C-910E-9B31-4688-76397C55610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241617" y="3546236"/>
                  <a:ext cx="145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815CC9C-836D-A51B-2A93-7AD03A67C6C3}"/>
                    </a:ext>
                  </a:extLst>
                </p14:cNvPr>
                <p14:cNvContentPartPr/>
                <p14:nvPr/>
              </p14:nvContentPartPr>
              <p14:xfrm>
                <a:off x="8436377" y="3539756"/>
                <a:ext cx="174240" cy="92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815CC9C-836D-A51B-2A93-7AD03A67C6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30257" y="3533636"/>
                  <a:ext cx="186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9F8EE1C-998B-652E-0FAE-DAB7E5DB58B9}"/>
                    </a:ext>
                  </a:extLst>
                </p14:cNvPr>
                <p14:cNvContentPartPr/>
                <p14:nvPr/>
              </p14:nvContentPartPr>
              <p14:xfrm>
                <a:off x="8623217" y="3562436"/>
                <a:ext cx="239400" cy="63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9F8EE1C-998B-652E-0FAE-DAB7E5DB58B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617097" y="3556316"/>
                  <a:ext cx="2516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F1856E83-D818-0C26-9733-7368E242657C}"/>
              </a:ext>
            </a:extLst>
          </p:cNvPr>
          <p:cNvGrpSpPr/>
          <p:nvPr/>
        </p:nvGrpSpPr>
        <p:grpSpPr>
          <a:xfrm>
            <a:off x="5913857" y="3799316"/>
            <a:ext cx="1594440" cy="397800"/>
            <a:chOff x="5913857" y="3799316"/>
            <a:chExt cx="159444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6899181-CF47-0B23-67E7-8B2D20C6917A}"/>
                    </a:ext>
                  </a:extLst>
                </p14:cNvPr>
                <p14:cNvContentPartPr/>
                <p14:nvPr/>
              </p14:nvContentPartPr>
              <p14:xfrm>
                <a:off x="5913857" y="3896156"/>
                <a:ext cx="183600" cy="88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6899181-CF47-0B23-67E7-8B2D20C6917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907737" y="3890036"/>
                  <a:ext cx="195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5E3A402-BFD3-BD65-B01C-653A2883CBDB}"/>
                    </a:ext>
                  </a:extLst>
                </p14:cNvPr>
                <p14:cNvContentPartPr/>
                <p14:nvPr/>
              </p14:nvContentPartPr>
              <p14:xfrm>
                <a:off x="6117617" y="3857636"/>
                <a:ext cx="155520" cy="113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5E3A402-BFD3-BD65-B01C-653A2883CBD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111497" y="3851516"/>
                  <a:ext cx="167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2B5FA38-EDBE-9D6C-4A79-D0EB0EA5F222}"/>
                    </a:ext>
                  </a:extLst>
                </p14:cNvPr>
                <p14:cNvContentPartPr/>
                <p14:nvPr/>
              </p14:nvContentPartPr>
              <p14:xfrm>
                <a:off x="6319937" y="3858716"/>
                <a:ext cx="72720" cy="137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2B5FA38-EDBE-9D6C-4A79-D0EB0EA5F22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313817" y="3852596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9AA142-1464-8849-1692-8AD770EE7385}"/>
                    </a:ext>
                  </a:extLst>
                </p14:cNvPr>
                <p14:cNvContentPartPr/>
                <p14:nvPr/>
              </p14:nvContentPartPr>
              <p14:xfrm>
                <a:off x="6416417" y="3905516"/>
                <a:ext cx="97560" cy="75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9AA142-1464-8849-1692-8AD770EE738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410297" y="3899396"/>
                  <a:ext cx="109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A7EB054-6D84-EFBD-1207-A64DA76ECA4C}"/>
                    </a:ext>
                  </a:extLst>
                </p14:cNvPr>
                <p14:cNvContentPartPr/>
                <p14:nvPr/>
              </p14:nvContentPartPr>
              <p14:xfrm>
                <a:off x="6534137" y="3804356"/>
                <a:ext cx="98280" cy="182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A7EB054-6D84-EFBD-1207-A64DA76ECA4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528017" y="3798236"/>
                  <a:ext cx="110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3872B62-DA4A-5DFF-4F7D-BA778F49E37A}"/>
                    </a:ext>
                  </a:extLst>
                </p14:cNvPr>
                <p14:cNvContentPartPr/>
                <p14:nvPr/>
              </p14:nvContentPartPr>
              <p14:xfrm>
                <a:off x="6728537" y="3799316"/>
                <a:ext cx="26640" cy="2451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3872B62-DA4A-5DFF-4F7D-BA778F49E37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722417" y="3793196"/>
                  <a:ext cx="38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CFB56E8-64AD-E3BA-7C28-E1B9D60C1C2F}"/>
                    </a:ext>
                  </a:extLst>
                </p14:cNvPr>
                <p14:cNvContentPartPr/>
                <p14:nvPr/>
              </p14:nvContentPartPr>
              <p14:xfrm>
                <a:off x="6771737" y="3892916"/>
                <a:ext cx="118080" cy="3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CFB56E8-64AD-E3BA-7C28-E1B9D60C1C2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765617" y="3886796"/>
                  <a:ext cx="130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F2D5C4D-EC0A-D390-47F6-B11EDC8BC211}"/>
                    </a:ext>
                  </a:extLst>
                </p14:cNvPr>
                <p14:cNvContentPartPr/>
                <p14:nvPr/>
              </p14:nvContentPartPr>
              <p14:xfrm>
                <a:off x="6827537" y="3923156"/>
                <a:ext cx="6120" cy="50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F2D5C4D-EC0A-D390-47F6-B11EDC8BC21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21417" y="3917036"/>
                  <a:ext cx="18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AEFA17D-EB4A-63BA-68AE-5E1C070052A2}"/>
                    </a:ext>
                  </a:extLst>
                </p14:cNvPr>
                <p14:cNvContentPartPr/>
                <p14:nvPr/>
              </p14:nvContentPartPr>
              <p14:xfrm>
                <a:off x="6833297" y="3923156"/>
                <a:ext cx="360" cy="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AEFA17D-EB4A-63BA-68AE-5E1C070052A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27177" y="39170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9C1DD9F-DEBF-3D94-648F-3E4194AD1E65}"/>
                    </a:ext>
                  </a:extLst>
                </p14:cNvPr>
                <p14:cNvContentPartPr/>
                <p14:nvPr/>
              </p14:nvContentPartPr>
              <p14:xfrm>
                <a:off x="6833297" y="3913076"/>
                <a:ext cx="224640" cy="990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9C1DD9F-DEBF-3D94-648F-3E4194AD1E6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827177" y="3906956"/>
                  <a:ext cx="236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9A69B8E-D693-0AB7-C62E-E7F8A951F848}"/>
                    </a:ext>
                  </a:extLst>
                </p14:cNvPr>
                <p14:cNvContentPartPr/>
                <p14:nvPr/>
              </p14:nvContentPartPr>
              <p14:xfrm>
                <a:off x="7042457" y="3845036"/>
                <a:ext cx="113760" cy="352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9A69B8E-D693-0AB7-C62E-E7F8A951F84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036337" y="3838916"/>
                  <a:ext cx="126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4C3D3A8-5E39-F79B-8436-7C09B778A099}"/>
                    </a:ext>
                  </a:extLst>
                </p14:cNvPr>
                <p14:cNvContentPartPr/>
                <p14:nvPr/>
              </p14:nvContentPartPr>
              <p14:xfrm>
                <a:off x="7163777" y="3953396"/>
                <a:ext cx="151560" cy="180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4C3D3A8-5E39-F79B-8436-7C09B778A099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157657" y="3947276"/>
                  <a:ext cx="163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8B72F36-56A7-2C2A-C4D6-CAE60FD00E3D}"/>
                    </a:ext>
                  </a:extLst>
                </p14:cNvPr>
                <p14:cNvContentPartPr/>
                <p14:nvPr/>
              </p14:nvContentPartPr>
              <p14:xfrm>
                <a:off x="7277897" y="3933236"/>
                <a:ext cx="65880" cy="101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8B72F36-56A7-2C2A-C4D6-CAE60FD00E3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271777" y="3927116"/>
                  <a:ext cx="7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F7ECF37-96E2-FAE2-EFFD-9D2198522F77}"/>
                    </a:ext>
                  </a:extLst>
                </p14:cNvPr>
                <p14:cNvContentPartPr/>
                <p14:nvPr/>
              </p14:nvContentPartPr>
              <p14:xfrm>
                <a:off x="7472297" y="4001276"/>
                <a:ext cx="36000" cy="33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F7ECF37-96E2-FAE2-EFFD-9D2198522F7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466177" y="3995156"/>
                  <a:ext cx="4824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C35FD1B-50A2-D452-9814-6B93FFB3DF35}"/>
                  </a:ext>
                </a:extLst>
              </p14:cNvPr>
              <p14:cNvContentPartPr/>
              <p14:nvPr/>
            </p14:nvContentPartPr>
            <p14:xfrm>
              <a:off x="5930777" y="999596"/>
              <a:ext cx="142200" cy="12132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C35FD1B-50A2-D452-9814-6B93FFB3DF35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5924657" y="993476"/>
                <a:ext cx="154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6C85FD27-CA3D-8E38-66C6-297473E483D8}"/>
                  </a:ext>
                </a:extLst>
              </p14:cNvPr>
              <p14:cNvContentPartPr/>
              <p14:nvPr/>
            </p14:nvContentPartPr>
            <p14:xfrm>
              <a:off x="5093777" y="4218356"/>
              <a:ext cx="28440" cy="3060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6C85FD27-CA3D-8E38-66C6-297473E483D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5087657" y="4212236"/>
                <a:ext cx="40680" cy="42840"/>
              </a:xfrm>
              <a:prstGeom prst="rect">
                <a:avLst/>
              </a:prstGeom>
            </p:spPr>
          </p:pic>
        </mc:Fallback>
      </mc:AlternateContent>
      <p:pic>
        <p:nvPicPr>
          <p:cNvPr id="404" name="Picture 403">
            <a:extLst>
              <a:ext uri="{FF2B5EF4-FFF2-40B4-BE49-F238E27FC236}">
                <a16:creationId xmlns:a16="http://schemas.microsoft.com/office/drawing/2014/main" id="{6E2E3D51-8813-3670-048B-6222092A02F4}"/>
              </a:ext>
            </a:extLst>
          </p:cNvPr>
          <p:cNvPicPr>
            <a:picLocks noChangeAspect="1"/>
          </p:cNvPicPr>
          <p:nvPr/>
        </p:nvPicPr>
        <p:blipFill>
          <a:blip r:embed="rId577"/>
          <a:stretch>
            <a:fillRect/>
          </a:stretch>
        </p:blipFill>
        <p:spPr>
          <a:xfrm>
            <a:off x="7964808" y="3895994"/>
            <a:ext cx="3726784" cy="2715840"/>
          </a:xfrm>
          <a:prstGeom prst="rect">
            <a:avLst/>
          </a:prstGeom>
        </p:spPr>
      </p:pic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6CC2052-38BB-E036-76A3-128082EAA535}"/>
              </a:ext>
            </a:extLst>
          </p:cNvPr>
          <p:cNvGrpSpPr/>
          <p:nvPr/>
        </p:nvGrpSpPr>
        <p:grpSpPr>
          <a:xfrm>
            <a:off x="4639817" y="4374596"/>
            <a:ext cx="2276640" cy="471960"/>
            <a:chOff x="4639817" y="4374596"/>
            <a:chExt cx="227664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8CCD686-5199-6766-037E-289A24B5C0EC}"/>
                    </a:ext>
                  </a:extLst>
                </p14:cNvPr>
                <p14:cNvContentPartPr/>
                <p14:nvPr/>
              </p14:nvContentPartPr>
              <p14:xfrm>
                <a:off x="4639817" y="4561076"/>
                <a:ext cx="235800" cy="237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8CCD686-5199-6766-037E-289A24B5C0E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633697" y="4554956"/>
                  <a:ext cx="24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14474C1-688D-5B67-EA13-157141531C58}"/>
                    </a:ext>
                  </a:extLst>
                </p14:cNvPr>
                <p14:cNvContentPartPr/>
                <p14:nvPr/>
              </p14:nvContentPartPr>
              <p14:xfrm>
                <a:off x="4807937" y="4450196"/>
                <a:ext cx="96840" cy="2779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14474C1-688D-5B67-EA13-157141531C5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801817" y="4444076"/>
                  <a:ext cx="109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2BAFFA5-BED4-5D54-1FA8-420629E1C273}"/>
                    </a:ext>
                  </a:extLst>
                </p14:cNvPr>
                <p14:cNvContentPartPr/>
                <p14:nvPr/>
              </p14:nvContentPartPr>
              <p14:xfrm>
                <a:off x="5036177" y="4374596"/>
                <a:ext cx="31680" cy="3081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2BAFFA5-BED4-5D54-1FA8-420629E1C27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030057" y="4368476"/>
                  <a:ext cx="43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6871F29-68F8-45D3-2000-C158408A3B84}"/>
                    </a:ext>
                  </a:extLst>
                </p14:cNvPr>
                <p14:cNvContentPartPr/>
                <p14:nvPr/>
              </p14:nvContentPartPr>
              <p14:xfrm>
                <a:off x="5015297" y="4482956"/>
                <a:ext cx="187200" cy="68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6871F29-68F8-45D3-2000-C158408A3B8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009177" y="4476836"/>
                  <a:ext cx="199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24DD43D-100A-E49A-7BE1-66E4A1FF70DB}"/>
                    </a:ext>
                  </a:extLst>
                </p14:cNvPr>
                <p14:cNvContentPartPr/>
                <p14:nvPr/>
              </p14:nvContentPartPr>
              <p14:xfrm>
                <a:off x="5071457" y="4528316"/>
                <a:ext cx="91800" cy="1213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24DD43D-100A-E49A-7BE1-66E4A1FF70D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065337" y="4522196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453E9CF-719B-A17E-48C1-BE42690760F3}"/>
                    </a:ext>
                  </a:extLst>
                </p14:cNvPr>
                <p14:cNvContentPartPr/>
                <p14:nvPr/>
              </p14:nvContentPartPr>
              <p14:xfrm>
                <a:off x="5213297" y="4503116"/>
                <a:ext cx="112320" cy="1486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453E9CF-719B-A17E-48C1-BE42690760F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207177" y="4496996"/>
                  <a:ext cx="124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1FD21AE-6772-3825-8979-D1E017DE0155}"/>
                    </a:ext>
                  </a:extLst>
                </p14:cNvPr>
                <p14:cNvContentPartPr/>
                <p14:nvPr/>
              </p14:nvContentPartPr>
              <p14:xfrm>
                <a:off x="5353697" y="4523276"/>
                <a:ext cx="119880" cy="1339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1FD21AE-6772-3825-8979-D1E017DE015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347577" y="4517156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FD97ADB-3473-5B9B-E738-E234559DFBE5}"/>
                    </a:ext>
                  </a:extLst>
                </p14:cNvPr>
                <p14:cNvContentPartPr/>
                <p14:nvPr/>
              </p14:nvContentPartPr>
              <p14:xfrm>
                <a:off x="5493737" y="4543076"/>
                <a:ext cx="73080" cy="1447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FD97ADB-3473-5B9B-E738-E234559DFBE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487617" y="4536956"/>
                  <a:ext cx="85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4FB85EF-7A68-CA91-DB98-B85541D1314A}"/>
                    </a:ext>
                  </a:extLst>
                </p14:cNvPr>
                <p14:cNvContentPartPr/>
                <p14:nvPr/>
              </p14:nvContentPartPr>
              <p14:xfrm>
                <a:off x="5626217" y="4462796"/>
                <a:ext cx="129240" cy="168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4FB85EF-7A68-CA91-DB98-B85541D1314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620097" y="4456676"/>
                  <a:ext cx="141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ED53630-BEB8-5C45-BAB5-E3EF81AB7BFB}"/>
                    </a:ext>
                  </a:extLst>
                </p14:cNvPr>
                <p14:cNvContentPartPr/>
                <p14:nvPr/>
              </p14:nvContentPartPr>
              <p14:xfrm>
                <a:off x="5674817" y="4568636"/>
                <a:ext cx="95760" cy="608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ED53630-BEB8-5C45-BAB5-E3EF81AB7BF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668697" y="4562516"/>
                  <a:ext cx="108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727DF4C-3489-0BC9-666E-E22AA283BBC0}"/>
                    </a:ext>
                  </a:extLst>
                </p14:cNvPr>
                <p14:cNvContentPartPr/>
                <p14:nvPr/>
              </p14:nvContentPartPr>
              <p14:xfrm>
                <a:off x="5814857" y="4566116"/>
                <a:ext cx="170280" cy="900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727DF4C-3489-0BC9-666E-E22AA283BBC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08737" y="4559996"/>
                  <a:ext cx="182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E5BC363-F650-AF22-BFFF-253C58E38B83}"/>
                    </a:ext>
                  </a:extLst>
                </p14:cNvPr>
                <p14:cNvContentPartPr/>
                <p14:nvPr/>
              </p14:nvContentPartPr>
              <p14:xfrm>
                <a:off x="6011057" y="4450196"/>
                <a:ext cx="33840" cy="2098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E5BC363-F650-AF22-BFFF-253C58E38B8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004937" y="4444076"/>
                  <a:ext cx="4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D3B7FB2-2803-1EE6-C34A-0CAC607F4FD7}"/>
                    </a:ext>
                  </a:extLst>
                </p14:cNvPr>
                <p14:cNvContentPartPr/>
                <p14:nvPr/>
              </p14:nvContentPartPr>
              <p14:xfrm>
                <a:off x="6115817" y="4578716"/>
                <a:ext cx="196560" cy="255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D3B7FB2-2803-1EE6-C34A-0CAC607F4F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109697" y="4572596"/>
                  <a:ext cx="208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B6F158A-54E1-604E-C419-7213F42A421B}"/>
                    </a:ext>
                  </a:extLst>
                </p14:cNvPr>
                <p14:cNvContentPartPr/>
                <p14:nvPr/>
              </p14:nvContentPartPr>
              <p14:xfrm>
                <a:off x="6340097" y="4467836"/>
                <a:ext cx="41400" cy="237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B6F158A-54E1-604E-C419-7213F42A421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333977" y="4461716"/>
                  <a:ext cx="53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8B3EBA2-02CE-B326-8283-B30DAAB440D8}"/>
                    </a:ext>
                  </a:extLst>
                </p14:cNvPr>
                <p14:cNvContentPartPr/>
                <p14:nvPr/>
              </p14:nvContentPartPr>
              <p14:xfrm>
                <a:off x="6416417" y="4419956"/>
                <a:ext cx="77040" cy="2426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8B3EBA2-02CE-B326-8283-B30DAAB440D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10297" y="4413836"/>
                  <a:ext cx="89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86E12D1-5233-2717-4D37-1CECA9C564F0}"/>
                    </a:ext>
                  </a:extLst>
                </p14:cNvPr>
                <p14:cNvContentPartPr/>
                <p14:nvPr/>
              </p14:nvContentPartPr>
              <p14:xfrm>
                <a:off x="6345497" y="4583756"/>
                <a:ext cx="192960" cy="180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86E12D1-5233-2717-4D37-1CECA9C564F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339377" y="4577636"/>
                  <a:ext cx="20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5E967B9-2080-AFEB-A507-916BA34685C7}"/>
                    </a:ext>
                  </a:extLst>
                </p14:cNvPr>
                <p14:cNvContentPartPr/>
                <p14:nvPr/>
              </p14:nvContentPartPr>
              <p14:xfrm>
                <a:off x="6554657" y="4498076"/>
                <a:ext cx="15480" cy="1944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5E967B9-2080-AFEB-A507-916BA34685C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548537" y="4491956"/>
                  <a:ext cx="27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C2C168A-7A9A-B138-D1EC-5A16B6C4CE95}"/>
                    </a:ext>
                  </a:extLst>
                </p14:cNvPr>
                <p14:cNvContentPartPr/>
                <p14:nvPr/>
              </p14:nvContentPartPr>
              <p14:xfrm>
                <a:off x="6590297" y="4568636"/>
                <a:ext cx="152280" cy="2779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C2C168A-7A9A-B138-D1EC-5A16B6C4CE9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584177" y="4562516"/>
                  <a:ext cx="164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C478B20-3A02-21C6-305A-C98F3C3F96FD}"/>
                    </a:ext>
                  </a:extLst>
                </p14:cNvPr>
                <p14:cNvContentPartPr/>
                <p14:nvPr/>
              </p14:nvContentPartPr>
              <p14:xfrm>
                <a:off x="6786497" y="4561076"/>
                <a:ext cx="129960" cy="1195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C478B20-3A02-21C6-305A-C98F3C3F96FD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780377" y="4554956"/>
                  <a:ext cx="14220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8167A203-FFE0-1BC4-41A3-F5A0A47C06C5}"/>
                  </a:ext>
                </a:extLst>
              </p14:cNvPr>
              <p14:cNvContentPartPr/>
              <p14:nvPr/>
            </p14:nvContentPartPr>
            <p14:xfrm>
              <a:off x="6967937" y="414596"/>
              <a:ext cx="154800" cy="2106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8167A203-FFE0-1BC4-41A3-F5A0A47C06C5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961817" y="408476"/>
                <a:ext cx="16704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531E158C-2046-DA4C-A5DB-536ADAABBF93}"/>
              </a:ext>
            </a:extLst>
          </p:cNvPr>
          <p:cNvGrpSpPr/>
          <p:nvPr/>
        </p:nvGrpSpPr>
        <p:grpSpPr>
          <a:xfrm>
            <a:off x="7209857" y="333956"/>
            <a:ext cx="738720" cy="345960"/>
            <a:chOff x="7209857" y="333956"/>
            <a:chExt cx="73872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1BB5968-2404-AB14-AF6A-D314857CFF71}"/>
                    </a:ext>
                  </a:extLst>
                </p14:cNvPr>
                <p14:cNvContentPartPr/>
                <p14:nvPr/>
              </p14:nvContentPartPr>
              <p14:xfrm>
                <a:off x="7209857" y="333956"/>
                <a:ext cx="66600" cy="3027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1BB5968-2404-AB14-AF6A-D314857CFF7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203737" y="327836"/>
                  <a:ext cx="78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23E721B-FDCF-76B4-89C3-D94C3BD14855}"/>
                    </a:ext>
                  </a:extLst>
                </p14:cNvPr>
                <p14:cNvContentPartPr/>
                <p14:nvPr/>
              </p14:nvContentPartPr>
              <p14:xfrm>
                <a:off x="7343057" y="419636"/>
                <a:ext cx="15480" cy="1972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23E721B-FDCF-76B4-89C3-D94C3BD1485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336937" y="413516"/>
                  <a:ext cx="27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B8D3BBF-DDEA-E531-4B55-1231E6545B84}"/>
                    </a:ext>
                  </a:extLst>
                </p14:cNvPr>
                <p14:cNvContentPartPr/>
                <p14:nvPr/>
              </p14:nvContentPartPr>
              <p14:xfrm>
                <a:off x="7446017" y="452396"/>
                <a:ext cx="105840" cy="1645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B8D3BBF-DDEA-E531-4B55-1231E6545B8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439897" y="446276"/>
                  <a:ext cx="11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BC1C2F4-6292-4CB5-8F29-33ADACF8A5FD}"/>
                    </a:ext>
                  </a:extLst>
                </p14:cNvPr>
                <p14:cNvContentPartPr/>
                <p14:nvPr/>
              </p14:nvContentPartPr>
              <p14:xfrm>
                <a:off x="7612337" y="412076"/>
                <a:ext cx="23040" cy="2199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BC1C2F4-6292-4CB5-8F29-33ADACF8A5F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606217" y="405956"/>
                  <a:ext cx="35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BD72D64-7CA1-47B3-43D3-8B792B0607CB}"/>
                    </a:ext>
                  </a:extLst>
                </p14:cNvPr>
                <p14:cNvContentPartPr/>
                <p14:nvPr/>
              </p14:nvContentPartPr>
              <p14:xfrm>
                <a:off x="7690817" y="366716"/>
                <a:ext cx="102960" cy="1018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BD72D64-7CA1-47B3-43D3-8B792B0607C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684697" y="360596"/>
                  <a:ext cx="115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4A6532A-1516-1103-B9A5-A043ED645270}"/>
                    </a:ext>
                  </a:extLst>
                </p14:cNvPr>
                <p14:cNvContentPartPr/>
                <p14:nvPr/>
              </p14:nvContentPartPr>
              <p14:xfrm>
                <a:off x="7868297" y="376796"/>
                <a:ext cx="80280" cy="3031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4A6532A-1516-1103-B9A5-A043ED64527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862177" y="370676"/>
                  <a:ext cx="9252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8F926B5C-EAD0-0773-7089-8665AF90E840}"/>
              </a:ext>
            </a:extLst>
          </p:cNvPr>
          <p:cNvGrpSpPr/>
          <p:nvPr/>
        </p:nvGrpSpPr>
        <p:grpSpPr>
          <a:xfrm>
            <a:off x="6440897" y="4120436"/>
            <a:ext cx="1568160" cy="409680"/>
            <a:chOff x="6440897" y="4120436"/>
            <a:chExt cx="156816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70211A6-2586-5F43-7F56-547E5EA5E06E}"/>
                    </a:ext>
                  </a:extLst>
                </p14:cNvPr>
                <p14:cNvContentPartPr/>
                <p14:nvPr/>
              </p14:nvContentPartPr>
              <p14:xfrm>
                <a:off x="6440897" y="4120436"/>
                <a:ext cx="154080" cy="2520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70211A6-2586-5F43-7F56-547E5EA5E06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434777" y="4114316"/>
                  <a:ext cx="166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4EFBD5B-E391-F58B-D1F1-9D20F07ED569}"/>
                    </a:ext>
                  </a:extLst>
                </p14:cNvPr>
                <p14:cNvContentPartPr/>
                <p14:nvPr/>
              </p14:nvContentPartPr>
              <p14:xfrm>
                <a:off x="6642497" y="4162556"/>
                <a:ext cx="93960" cy="250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4EFBD5B-E391-F58B-D1F1-9D20F07ED56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636377" y="4156436"/>
                  <a:ext cx="106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DFF53CD-49A6-D716-BC28-F48E2740674C}"/>
                    </a:ext>
                  </a:extLst>
                </p14:cNvPr>
                <p14:cNvContentPartPr/>
                <p14:nvPr/>
              </p14:nvContentPartPr>
              <p14:xfrm>
                <a:off x="6782897" y="4210436"/>
                <a:ext cx="22680" cy="1846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DFF53CD-49A6-D716-BC28-F48E2740674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776777" y="4204316"/>
                  <a:ext cx="34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8A7A8B92-F676-7363-EE4D-ABBA0C18BE64}"/>
                    </a:ext>
                  </a:extLst>
                </p14:cNvPr>
                <p14:cNvContentPartPr/>
                <p14:nvPr/>
              </p14:nvContentPartPr>
              <p14:xfrm>
                <a:off x="6849857" y="4207916"/>
                <a:ext cx="123840" cy="3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A7A8B92-F676-7363-EE4D-ABBA0C18BE6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843737" y="4201796"/>
                  <a:ext cx="136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07AD74A-83E6-92B3-A698-46AABEF5E13B}"/>
                    </a:ext>
                  </a:extLst>
                </p14:cNvPr>
                <p14:cNvContentPartPr/>
                <p14:nvPr/>
              </p14:nvContentPartPr>
              <p14:xfrm>
                <a:off x="6877937" y="4241036"/>
                <a:ext cx="91800" cy="1648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07AD74A-83E6-92B3-A698-46AABEF5E13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871817" y="4234916"/>
                  <a:ext cx="104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2B90323-79A6-E016-F5EE-E186C21E5667}"/>
                    </a:ext>
                  </a:extLst>
                </p14:cNvPr>
                <p14:cNvContentPartPr/>
                <p14:nvPr/>
              </p14:nvContentPartPr>
              <p14:xfrm>
                <a:off x="6859217" y="4309076"/>
                <a:ext cx="135000" cy="331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2B90323-79A6-E016-F5EE-E186C21E566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853097" y="4302956"/>
                  <a:ext cx="147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22CA9F5-8340-B5A8-F97E-B8B05ECEA223}"/>
                    </a:ext>
                  </a:extLst>
                </p14:cNvPr>
                <p14:cNvContentPartPr/>
                <p14:nvPr/>
              </p14:nvContentPartPr>
              <p14:xfrm>
                <a:off x="7044257" y="4200356"/>
                <a:ext cx="13320" cy="1944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22CA9F5-8340-B5A8-F97E-B8B05ECEA22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038137" y="4194236"/>
                  <a:ext cx="25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08D8B64-68B5-ECD8-3520-B7DB0CAFE6E9}"/>
                    </a:ext>
                  </a:extLst>
                </p14:cNvPr>
                <p14:cNvContentPartPr/>
                <p14:nvPr/>
              </p14:nvContentPartPr>
              <p14:xfrm>
                <a:off x="7137497" y="4195316"/>
                <a:ext cx="165600" cy="1854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08D8B64-68B5-ECD8-3520-B7DB0CAFE6E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131377" y="4189196"/>
                  <a:ext cx="177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C78D8A4-59C2-B872-73B6-1B1DF31A2F21}"/>
                    </a:ext>
                  </a:extLst>
                </p14:cNvPr>
                <p14:cNvContentPartPr/>
                <p14:nvPr/>
              </p14:nvContentPartPr>
              <p14:xfrm>
                <a:off x="7327217" y="4225916"/>
                <a:ext cx="128520" cy="3042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C78D8A4-59C2-B872-73B6-1B1DF31A2F2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321097" y="4219796"/>
                  <a:ext cx="140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0C348E3-5AEB-34B5-A461-C5CADF1065C5}"/>
                    </a:ext>
                  </a:extLst>
                </p14:cNvPr>
                <p14:cNvContentPartPr/>
                <p14:nvPr/>
              </p14:nvContentPartPr>
              <p14:xfrm>
                <a:off x="7546817" y="4195316"/>
                <a:ext cx="20880" cy="1944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0C348E3-5AEB-34B5-A461-C5CADF1065C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540697" y="4189196"/>
                  <a:ext cx="33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9AE6CC7-FD49-1A07-DE6A-528D5278DE16}"/>
                    </a:ext>
                  </a:extLst>
                </p14:cNvPr>
                <p14:cNvContentPartPr/>
                <p14:nvPr/>
              </p14:nvContentPartPr>
              <p14:xfrm>
                <a:off x="7593617" y="4195316"/>
                <a:ext cx="146160" cy="288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9AE6CC7-FD49-1A07-DE6A-528D5278DE1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587497" y="4189196"/>
                  <a:ext cx="158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50FDD5D-0976-3144-CD7E-6F24F0429296}"/>
                    </a:ext>
                  </a:extLst>
                </p14:cNvPr>
                <p14:cNvContentPartPr/>
                <p14:nvPr/>
              </p14:nvContentPartPr>
              <p14:xfrm>
                <a:off x="7636817" y="4223396"/>
                <a:ext cx="144360" cy="1627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50FDD5D-0976-3144-CD7E-6F24F042929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630697" y="4217276"/>
                  <a:ext cx="156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E7E29BE-55AC-D820-F4D1-A4D376B525DD}"/>
                    </a:ext>
                  </a:extLst>
                </p14:cNvPr>
                <p14:cNvContentPartPr/>
                <p14:nvPr/>
              </p14:nvContentPartPr>
              <p14:xfrm>
                <a:off x="7638617" y="4304036"/>
                <a:ext cx="129240" cy="28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E7E29BE-55AC-D820-F4D1-A4D376B525D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32497" y="4297916"/>
                  <a:ext cx="141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378C76B-03AE-3127-DF88-C94AD09B669F}"/>
                    </a:ext>
                  </a:extLst>
                </p14:cNvPr>
                <p14:cNvContentPartPr/>
                <p14:nvPr/>
              </p14:nvContentPartPr>
              <p14:xfrm>
                <a:off x="7812137" y="4207916"/>
                <a:ext cx="28440" cy="1616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378C76B-03AE-3127-DF88-C94AD09B669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806017" y="4201796"/>
                  <a:ext cx="4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680625A-85A2-E99C-1738-7B52A68979B2}"/>
                    </a:ext>
                  </a:extLst>
                </p14:cNvPr>
                <p14:cNvContentPartPr/>
                <p14:nvPr/>
              </p14:nvContentPartPr>
              <p14:xfrm>
                <a:off x="7928057" y="4149956"/>
                <a:ext cx="81000" cy="2908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680625A-85A2-E99C-1738-7B52A68979B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921937" y="4143836"/>
                  <a:ext cx="9324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2BE6ABFC-D495-CBC0-F1DD-EFEA60E5FB6E}"/>
                  </a:ext>
                </a:extLst>
              </p14:cNvPr>
              <p14:cNvContentPartPr/>
              <p14:nvPr/>
            </p14:nvContentPartPr>
            <p14:xfrm>
              <a:off x="6616577" y="2672156"/>
              <a:ext cx="6120" cy="288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2BE6ABFC-D495-CBC0-F1DD-EFEA60E5FB6E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6610457" y="2666036"/>
                <a:ext cx="18360" cy="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9" name="Group 488">
            <a:extLst>
              <a:ext uri="{FF2B5EF4-FFF2-40B4-BE49-F238E27FC236}">
                <a16:creationId xmlns:a16="http://schemas.microsoft.com/office/drawing/2014/main" id="{2591947F-E730-38FD-F78B-97AEDF1215B9}"/>
              </a:ext>
            </a:extLst>
          </p:cNvPr>
          <p:cNvGrpSpPr/>
          <p:nvPr/>
        </p:nvGrpSpPr>
        <p:grpSpPr>
          <a:xfrm>
            <a:off x="5616137" y="971876"/>
            <a:ext cx="802800" cy="222480"/>
            <a:chOff x="5616137" y="971876"/>
            <a:chExt cx="80280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5BCCCB9-48E5-8D93-14CC-80607BD68D36}"/>
                    </a:ext>
                  </a:extLst>
                </p14:cNvPr>
                <p14:cNvContentPartPr/>
                <p14:nvPr/>
              </p14:nvContentPartPr>
              <p14:xfrm>
                <a:off x="5616137" y="1037396"/>
                <a:ext cx="175320" cy="15444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5BCCCB9-48E5-8D93-14CC-80607BD68D3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610017" y="1031276"/>
                  <a:ext cx="187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EA34A61-5F45-4E8E-BF5D-814DFEC552A6}"/>
                    </a:ext>
                  </a:extLst>
                </p14:cNvPr>
                <p14:cNvContentPartPr/>
                <p14:nvPr/>
              </p14:nvContentPartPr>
              <p14:xfrm>
                <a:off x="5850497" y="1080596"/>
                <a:ext cx="119880" cy="842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EA34A61-5F45-4E8E-BF5D-814DFEC552A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844377" y="1074476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7BDB8E4-0F22-A369-3FCD-5585F9F24863}"/>
                    </a:ext>
                  </a:extLst>
                </p14:cNvPr>
                <p14:cNvContentPartPr/>
                <p14:nvPr/>
              </p14:nvContentPartPr>
              <p14:xfrm>
                <a:off x="5865257" y="971876"/>
                <a:ext cx="15480" cy="885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7BDB8E4-0F22-A369-3FCD-5585F9F24863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859137" y="965756"/>
                  <a:ext cx="27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6372D54-6D86-917A-41A8-0FC43DE68148}"/>
                    </a:ext>
                  </a:extLst>
                </p14:cNvPr>
                <p14:cNvContentPartPr/>
                <p14:nvPr/>
              </p14:nvContentPartPr>
              <p14:xfrm>
                <a:off x="5936537" y="999596"/>
                <a:ext cx="41400" cy="7848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6372D54-6D86-917A-41A8-0FC43DE6814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930417" y="993476"/>
                  <a:ext cx="53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D53A40AB-6832-307C-7A29-74F384404B17}"/>
                    </a:ext>
                  </a:extLst>
                </p14:cNvPr>
                <p14:cNvContentPartPr/>
                <p14:nvPr/>
              </p14:nvContentPartPr>
              <p14:xfrm>
                <a:off x="6033377" y="979436"/>
                <a:ext cx="120240" cy="21492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D53A40AB-6832-307C-7A29-74F384404B1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027257" y="973316"/>
                  <a:ext cx="132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4E6BC78-F2D4-7D1C-20B8-E383F9DB4331}"/>
                    </a:ext>
                  </a:extLst>
                </p14:cNvPr>
                <p14:cNvContentPartPr/>
                <p14:nvPr/>
              </p14:nvContentPartPr>
              <p14:xfrm>
                <a:off x="6162617" y="1019756"/>
                <a:ext cx="30240" cy="11880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4E6BC78-F2D4-7D1C-20B8-E383F9DB433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156497" y="1013636"/>
                  <a:ext cx="42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03F0C3AE-356C-FF2A-E0BB-EF7D1886B2B8}"/>
                    </a:ext>
                  </a:extLst>
                </p14:cNvPr>
                <p14:cNvContentPartPr/>
                <p14:nvPr/>
              </p14:nvContentPartPr>
              <p14:xfrm>
                <a:off x="6213017" y="1065476"/>
                <a:ext cx="192960" cy="306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03F0C3AE-356C-FF2A-E0BB-EF7D1886B2B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206897" y="1059356"/>
                  <a:ext cx="205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453F1E7-CD71-94C0-6838-A3FD0C535DE7}"/>
                    </a:ext>
                  </a:extLst>
                </p14:cNvPr>
                <p14:cNvContentPartPr/>
                <p14:nvPr/>
              </p14:nvContentPartPr>
              <p14:xfrm>
                <a:off x="6337217" y="1047476"/>
                <a:ext cx="81720" cy="1270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453F1E7-CD71-94C0-6838-A3FD0C535DE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331097" y="1041356"/>
                  <a:ext cx="9396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FEFC2A49-2C8D-3D2D-EA1A-D52A81FECBB8}"/>
                  </a:ext>
                </a:extLst>
              </p14:cNvPr>
              <p14:cNvContentPartPr/>
              <p14:nvPr/>
            </p14:nvContentPartPr>
            <p14:xfrm>
              <a:off x="7337657" y="4969676"/>
              <a:ext cx="56520" cy="1800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FEFC2A49-2C8D-3D2D-EA1A-D52A81FECBB8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7331537" y="4963556"/>
                <a:ext cx="687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5" name="Group 554">
            <a:extLst>
              <a:ext uri="{FF2B5EF4-FFF2-40B4-BE49-F238E27FC236}">
                <a16:creationId xmlns:a16="http://schemas.microsoft.com/office/drawing/2014/main" id="{6CC92EDF-FD73-CF1D-E91C-E8C2DA96C4FF}"/>
              </a:ext>
            </a:extLst>
          </p:cNvPr>
          <p:cNvGrpSpPr/>
          <p:nvPr/>
        </p:nvGrpSpPr>
        <p:grpSpPr>
          <a:xfrm>
            <a:off x="4908377" y="4934396"/>
            <a:ext cx="2726280" cy="262800"/>
            <a:chOff x="4908377" y="4934396"/>
            <a:chExt cx="272628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E1C2FA9-0FD5-E3A8-19CE-7A5CB3C34873}"/>
                    </a:ext>
                  </a:extLst>
                </p14:cNvPr>
                <p14:cNvContentPartPr/>
                <p14:nvPr/>
              </p14:nvContentPartPr>
              <p14:xfrm>
                <a:off x="4908377" y="5108636"/>
                <a:ext cx="38160" cy="334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E1C2FA9-0FD5-E3A8-19CE-7A5CB3C3487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902257" y="5102516"/>
                  <a:ext cx="50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273D8A6D-0B33-D557-44E3-C74C5A5569C9}"/>
                    </a:ext>
                  </a:extLst>
                </p14:cNvPr>
                <p14:cNvContentPartPr/>
                <p14:nvPr/>
              </p14:nvContentPartPr>
              <p14:xfrm>
                <a:off x="5053817" y="4988396"/>
                <a:ext cx="100080" cy="2016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273D8A6D-0B33-D557-44E3-C74C5A5569C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047697" y="4982276"/>
                  <a:ext cx="112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99E258E-E16A-386B-0790-A7B768566A1B}"/>
                    </a:ext>
                  </a:extLst>
                </p14:cNvPr>
                <p14:cNvContentPartPr/>
                <p14:nvPr/>
              </p14:nvContentPartPr>
              <p14:xfrm>
                <a:off x="5196377" y="5049956"/>
                <a:ext cx="91440" cy="540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99E258E-E16A-386B-0790-A7B768566A1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190257" y="5043836"/>
                  <a:ext cx="103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C091959-2C06-6E4A-EC62-0AAF2CD3644A}"/>
                    </a:ext>
                  </a:extLst>
                </p14:cNvPr>
                <p14:cNvContentPartPr/>
                <p14:nvPr/>
              </p14:nvContentPartPr>
              <p14:xfrm>
                <a:off x="5319857" y="5030516"/>
                <a:ext cx="108720" cy="986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C091959-2C06-6E4A-EC62-0AAF2CD3644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313737" y="5024396"/>
                  <a:ext cx="12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FAE40FCD-D14A-C82B-0A6E-01B04D6A8CAD}"/>
                    </a:ext>
                  </a:extLst>
                </p14:cNvPr>
                <p14:cNvContentPartPr/>
                <p14:nvPr/>
              </p14:nvContentPartPr>
              <p14:xfrm>
                <a:off x="5446937" y="5025476"/>
                <a:ext cx="177840" cy="288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FAE40FCD-D14A-C82B-0A6E-01B04D6A8CA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440817" y="5019356"/>
                  <a:ext cx="190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7325BBF-089E-055E-AB93-C49ED3268ED0}"/>
                    </a:ext>
                  </a:extLst>
                </p14:cNvPr>
                <p14:cNvContentPartPr/>
                <p14:nvPr/>
              </p14:nvContentPartPr>
              <p14:xfrm>
                <a:off x="5547737" y="5004956"/>
                <a:ext cx="13320" cy="16416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7325BBF-089E-055E-AB93-C49ED3268ED0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541617" y="4998836"/>
                  <a:ext cx="25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A5E1729-C246-35E9-FC90-FA104679C9FF}"/>
                    </a:ext>
                  </a:extLst>
                </p14:cNvPr>
                <p14:cNvContentPartPr/>
                <p14:nvPr/>
              </p14:nvContentPartPr>
              <p14:xfrm>
                <a:off x="5570057" y="4989836"/>
                <a:ext cx="97560" cy="2052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A5E1729-C246-35E9-FC90-FA104679C9F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563937" y="4983716"/>
                  <a:ext cx="10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59A46213-5962-73F1-32D8-1604E71F442F}"/>
                    </a:ext>
                  </a:extLst>
                </p14:cNvPr>
                <p14:cNvContentPartPr/>
                <p14:nvPr/>
              </p14:nvContentPartPr>
              <p14:xfrm>
                <a:off x="5613257" y="5038076"/>
                <a:ext cx="297360" cy="1119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59A46213-5962-73F1-32D8-1604E71F442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607137" y="5031956"/>
                  <a:ext cx="309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FAE597B3-E956-E130-AE21-15A22EEB899D}"/>
                    </a:ext>
                  </a:extLst>
                </p14:cNvPr>
                <p14:cNvContentPartPr/>
                <p14:nvPr/>
              </p14:nvContentPartPr>
              <p14:xfrm>
                <a:off x="5910257" y="5055716"/>
                <a:ext cx="131040" cy="79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FAE597B3-E956-E130-AE21-15A22EEB899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904137" y="5049596"/>
                  <a:ext cx="143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8636FA7-84B6-81C5-21AE-7796E886FADC}"/>
                    </a:ext>
                  </a:extLst>
                </p14:cNvPr>
                <p14:cNvContentPartPr/>
                <p14:nvPr/>
              </p14:nvContentPartPr>
              <p14:xfrm>
                <a:off x="5970017" y="5033036"/>
                <a:ext cx="20880" cy="16416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8636FA7-84B6-81C5-21AE-7796E886FAD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963897" y="5026916"/>
                  <a:ext cx="33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086950A-1FDA-0474-4B9C-77690609505C}"/>
                    </a:ext>
                  </a:extLst>
                </p14:cNvPr>
                <p14:cNvContentPartPr/>
                <p14:nvPr/>
              </p14:nvContentPartPr>
              <p14:xfrm>
                <a:off x="6128417" y="5066876"/>
                <a:ext cx="183960" cy="1098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086950A-1FDA-0474-4B9C-77690609505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122297" y="5060756"/>
                  <a:ext cx="196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BB424341-D839-77EB-A0F2-52FB8BE917F5}"/>
                    </a:ext>
                  </a:extLst>
                </p14:cNvPr>
                <p14:cNvContentPartPr/>
                <p14:nvPr/>
              </p14:nvContentPartPr>
              <p14:xfrm>
                <a:off x="6312017" y="4994876"/>
                <a:ext cx="20880" cy="1616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BB424341-D839-77EB-A0F2-52FB8BE917F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305897" y="4988756"/>
                  <a:ext cx="33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CB022A3-8310-8F80-607F-77D35D93F289}"/>
                    </a:ext>
                  </a:extLst>
                </p14:cNvPr>
                <p14:cNvContentPartPr/>
                <p14:nvPr/>
              </p14:nvContentPartPr>
              <p14:xfrm>
                <a:off x="6377177" y="4997396"/>
                <a:ext cx="7920" cy="1414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CB022A3-8310-8F80-607F-77D35D93F289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371057" y="4991276"/>
                  <a:ext cx="2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B660E7F-2DC5-F583-09A3-02156C5FD6EE}"/>
                    </a:ext>
                  </a:extLst>
                </p14:cNvPr>
                <p14:cNvContentPartPr/>
                <p14:nvPr/>
              </p14:nvContentPartPr>
              <p14:xfrm>
                <a:off x="6401657" y="5042756"/>
                <a:ext cx="237600" cy="11412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B660E7F-2DC5-F583-09A3-02156C5FD6E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395537" y="5036636"/>
                  <a:ext cx="249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5125F4BC-B014-819C-444C-E750FE8C002D}"/>
                    </a:ext>
                  </a:extLst>
                </p14:cNvPr>
                <p14:cNvContentPartPr/>
                <p14:nvPr/>
              </p14:nvContentPartPr>
              <p14:xfrm>
                <a:off x="6698657" y="4934396"/>
                <a:ext cx="24480" cy="21996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5125F4BC-B014-819C-444C-E750FE8C002D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692537" y="4928276"/>
                  <a:ext cx="36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F9B0E6B-45AC-B141-B4A4-DC6C95E70322}"/>
                    </a:ext>
                  </a:extLst>
                </p14:cNvPr>
                <p14:cNvContentPartPr/>
                <p14:nvPr/>
              </p14:nvContentPartPr>
              <p14:xfrm>
                <a:off x="6685697" y="4987316"/>
                <a:ext cx="174240" cy="5832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F9B0E6B-45AC-B141-B4A4-DC6C95E7032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679577" y="4981196"/>
                  <a:ext cx="186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18A88194-343E-6FBE-5AB1-6939F20E7E3E}"/>
                    </a:ext>
                  </a:extLst>
                </p14:cNvPr>
                <p14:cNvContentPartPr/>
                <p14:nvPr/>
              </p14:nvContentPartPr>
              <p14:xfrm>
                <a:off x="6737897" y="5063276"/>
                <a:ext cx="110520" cy="5076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18A88194-343E-6FBE-5AB1-6939F20E7E3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731777" y="5057156"/>
                  <a:ext cx="122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99F5DBE-141F-E96C-A720-9760D68F1965}"/>
                    </a:ext>
                  </a:extLst>
                </p14:cNvPr>
                <p14:cNvContentPartPr/>
                <p14:nvPr/>
              </p14:nvContentPartPr>
              <p14:xfrm>
                <a:off x="6876137" y="5033036"/>
                <a:ext cx="128520" cy="943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99F5DBE-141F-E96C-A720-9760D68F196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870017" y="5026916"/>
                  <a:ext cx="140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EAB3578-C8D7-140C-4403-CAE915EA0B7C}"/>
                    </a:ext>
                  </a:extLst>
                </p14:cNvPr>
                <p14:cNvContentPartPr/>
                <p14:nvPr/>
              </p14:nvContentPartPr>
              <p14:xfrm>
                <a:off x="7034897" y="5040596"/>
                <a:ext cx="131040" cy="6336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EAB3578-C8D7-140C-4403-CAE915EA0B7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028777" y="5034476"/>
                  <a:ext cx="143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E1575467-D53E-E490-38D3-8E15C3CEA272}"/>
                    </a:ext>
                  </a:extLst>
                </p14:cNvPr>
                <p14:cNvContentPartPr/>
                <p14:nvPr/>
              </p14:nvContentPartPr>
              <p14:xfrm>
                <a:off x="7109777" y="5025476"/>
                <a:ext cx="209520" cy="288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E1575467-D53E-E490-38D3-8E15C3CEA272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103657" y="5019356"/>
                  <a:ext cx="221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E65B5AFA-B997-FA29-C33E-C61F8ECBEDC6}"/>
                    </a:ext>
                  </a:extLst>
                </p14:cNvPr>
                <p14:cNvContentPartPr/>
                <p14:nvPr/>
              </p14:nvContentPartPr>
              <p14:xfrm>
                <a:off x="7195817" y="5009996"/>
                <a:ext cx="438840" cy="10944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E65B5AFA-B997-FA29-C33E-C61F8ECBEDC6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189697" y="5003876"/>
                  <a:ext cx="4510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31E56C8-7055-387E-6D1E-5E54B2796F21}"/>
              </a:ext>
            </a:extLst>
          </p:cNvPr>
          <p:cNvGrpSpPr/>
          <p:nvPr/>
        </p:nvGrpSpPr>
        <p:grpSpPr>
          <a:xfrm>
            <a:off x="4919897" y="5408876"/>
            <a:ext cx="631800" cy="217080"/>
            <a:chOff x="4919897" y="5408876"/>
            <a:chExt cx="63180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76632C9-94D2-E4C4-9333-FDC099CB821F}"/>
                    </a:ext>
                  </a:extLst>
                </p14:cNvPr>
                <p14:cNvContentPartPr/>
                <p14:nvPr/>
              </p14:nvContentPartPr>
              <p14:xfrm>
                <a:off x="4919897" y="5481956"/>
                <a:ext cx="140400" cy="14400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76632C9-94D2-E4C4-9333-FDC099CB821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913777" y="5475836"/>
                  <a:ext cx="152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B755F60E-6D00-FADD-5E67-34CCF1EDEDB9}"/>
                    </a:ext>
                  </a:extLst>
                </p14:cNvPr>
                <p14:cNvContentPartPr/>
                <p14:nvPr/>
              </p14:nvContentPartPr>
              <p14:xfrm>
                <a:off x="5064617" y="5517236"/>
                <a:ext cx="182880" cy="107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B755F60E-6D00-FADD-5E67-34CCF1EDEDB9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5058497" y="5511116"/>
                  <a:ext cx="195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053F6D33-05A6-4B77-F7EE-DB96DFC68BA9}"/>
                    </a:ext>
                  </a:extLst>
                </p14:cNvPr>
                <p14:cNvContentPartPr/>
                <p14:nvPr/>
              </p14:nvContentPartPr>
              <p14:xfrm>
                <a:off x="5293577" y="5497076"/>
                <a:ext cx="140400" cy="986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053F6D33-05A6-4B77-F7EE-DB96DFC68BA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287457" y="5490956"/>
                  <a:ext cx="152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839EE7C-2DFC-D847-26C7-2A402A806065}"/>
                    </a:ext>
                  </a:extLst>
                </p14:cNvPr>
                <p14:cNvContentPartPr/>
                <p14:nvPr/>
              </p14:nvContentPartPr>
              <p14:xfrm>
                <a:off x="5431817" y="5408876"/>
                <a:ext cx="119880" cy="1850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839EE7C-2DFC-D847-26C7-2A402A80606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425697" y="5402756"/>
                  <a:ext cx="13212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92C715D-7C48-8299-0A5F-92747B25B93D}"/>
              </a:ext>
            </a:extLst>
          </p:cNvPr>
          <p:cNvGrpSpPr/>
          <p:nvPr/>
        </p:nvGrpSpPr>
        <p:grpSpPr>
          <a:xfrm>
            <a:off x="5724497" y="5395916"/>
            <a:ext cx="1144800" cy="225000"/>
            <a:chOff x="5724497" y="5395916"/>
            <a:chExt cx="114480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B369E104-2146-2305-5BA0-379460D1ACD3}"/>
                    </a:ext>
                  </a:extLst>
                </p14:cNvPr>
                <p14:cNvContentPartPr/>
                <p14:nvPr/>
              </p14:nvContentPartPr>
              <p14:xfrm>
                <a:off x="5724497" y="5395916"/>
                <a:ext cx="100440" cy="1767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B369E104-2146-2305-5BA0-379460D1ACD3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718377" y="5389796"/>
                  <a:ext cx="112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5244C43-B32E-84D3-CC21-4C7A8C0E57D8}"/>
                    </a:ext>
                  </a:extLst>
                </p14:cNvPr>
                <p14:cNvContentPartPr/>
                <p14:nvPr/>
              </p14:nvContentPartPr>
              <p14:xfrm>
                <a:off x="5725217" y="5495636"/>
                <a:ext cx="349920" cy="1209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5244C43-B32E-84D3-CC21-4C7A8C0E57D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719097" y="5489516"/>
                  <a:ext cx="362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E268E13-2878-8F10-E543-B20DAF5844CF}"/>
                    </a:ext>
                  </a:extLst>
                </p14:cNvPr>
                <p14:cNvContentPartPr/>
                <p14:nvPr/>
              </p14:nvContentPartPr>
              <p14:xfrm>
                <a:off x="6069017" y="5489516"/>
                <a:ext cx="217080" cy="13140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E268E13-2878-8F10-E543-B20DAF5844CF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062897" y="5483396"/>
                  <a:ext cx="229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256FD91-B0BB-6836-DAE4-F7182D1ADF4C}"/>
                    </a:ext>
                  </a:extLst>
                </p14:cNvPr>
                <p14:cNvContentPartPr/>
                <p14:nvPr/>
              </p14:nvContentPartPr>
              <p14:xfrm>
                <a:off x="6373577" y="5534876"/>
                <a:ext cx="2160" cy="8100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256FD91-B0BB-6836-DAE4-F7182D1ADF4C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367457" y="5528756"/>
                  <a:ext cx="14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65BC8B6B-4559-EEC2-4940-50B240CC9689}"/>
                    </a:ext>
                  </a:extLst>
                </p14:cNvPr>
                <p14:cNvContentPartPr/>
                <p14:nvPr/>
              </p14:nvContentPartPr>
              <p14:xfrm>
                <a:off x="6298697" y="5461796"/>
                <a:ext cx="102960" cy="1800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65BC8B6B-4559-EEC2-4940-50B240CC9689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292577" y="5455676"/>
                  <a:ext cx="11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2B6C93A-8EF3-29CB-F132-540C91E8838F}"/>
                    </a:ext>
                  </a:extLst>
                </p14:cNvPr>
                <p14:cNvContentPartPr/>
                <p14:nvPr/>
              </p14:nvContentPartPr>
              <p14:xfrm>
                <a:off x="6444497" y="5471876"/>
                <a:ext cx="142200" cy="11376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2B6C93A-8EF3-29CB-F132-540C91E8838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438377" y="5465756"/>
                  <a:ext cx="154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FC787BE5-844B-7D15-2132-D5B0AF95091D}"/>
                    </a:ext>
                  </a:extLst>
                </p14:cNvPr>
                <p14:cNvContentPartPr/>
                <p14:nvPr/>
              </p14:nvContentPartPr>
              <p14:xfrm>
                <a:off x="6558257" y="5403836"/>
                <a:ext cx="155520" cy="17424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FC787BE5-844B-7D15-2132-D5B0AF95091D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6552137" y="5397716"/>
                  <a:ext cx="16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10DF645-CE43-48BC-5EEE-72043AA03930}"/>
                    </a:ext>
                  </a:extLst>
                </p14:cNvPr>
                <p14:cNvContentPartPr/>
                <p14:nvPr/>
              </p14:nvContentPartPr>
              <p14:xfrm>
                <a:off x="6702257" y="5444156"/>
                <a:ext cx="157320" cy="4068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10DF645-CE43-48BC-5EEE-72043AA0393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696137" y="5438036"/>
                  <a:ext cx="169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39784138-4DB0-34AB-EECA-3FA6144F1D4B}"/>
                    </a:ext>
                  </a:extLst>
                </p14:cNvPr>
                <p14:cNvContentPartPr/>
                <p14:nvPr/>
              </p14:nvContentPartPr>
              <p14:xfrm>
                <a:off x="6801617" y="5444156"/>
                <a:ext cx="67680" cy="15912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39784138-4DB0-34AB-EECA-3FA6144F1D4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6795497" y="5438036"/>
                  <a:ext cx="7992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1ED44AD9-3274-C76A-836D-1E29EA2A8248}"/>
                  </a:ext>
                </a:extLst>
              </p14:cNvPr>
              <p14:cNvContentPartPr/>
              <p14:nvPr/>
            </p14:nvContentPartPr>
            <p14:xfrm>
              <a:off x="7091057" y="5532356"/>
              <a:ext cx="7920" cy="3564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1ED44AD9-3274-C76A-836D-1E29EA2A8248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7084937" y="5526236"/>
                <a:ext cx="201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56348043-2BC4-9221-10E4-7DC2FA318A60}"/>
              </a:ext>
            </a:extLst>
          </p:cNvPr>
          <p:cNvGrpSpPr/>
          <p:nvPr/>
        </p:nvGrpSpPr>
        <p:grpSpPr>
          <a:xfrm>
            <a:off x="4882457" y="5814956"/>
            <a:ext cx="1534680" cy="373680"/>
            <a:chOff x="4882457" y="5814956"/>
            <a:chExt cx="15346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1D7035E7-1070-99AE-F54B-D678D04B035A}"/>
                    </a:ext>
                  </a:extLst>
                </p14:cNvPr>
                <p14:cNvContentPartPr/>
                <p14:nvPr/>
              </p14:nvContentPartPr>
              <p14:xfrm>
                <a:off x="4882457" y="5978756"/>
                <a:ext cx="24480" cy="3096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1D7035E7-1070-99AE-F54B-D678D04B035A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876337" y="5972636"/>
                  <a:ext cx="36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C1EAF28-3F42-07A0-E7A1-3AB7D274EFE9}"/>
                    </a:ext>
                  </a:extLst>
                </p14:cNvPr>
                <p14:cNvContentPartPr/>
                <p14:nvPr/>
              </p14:nvContentPartPr>
              <p14:xfrm>
                <a:off x="5103857" y="5814956"/>
                <a:ext cx="48240" cy="3315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C1EAF28-3F42-07A0-E7A1-3AB7D274EFE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097737" y="5808836"/>
                  <a:ext cx="60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5ADBFDA-9A69-BBF5-7DA5-E424B6020FEE}"/>
                    </a:ext>
                  </a:extLst>
                </p14:cNvPr>
                <p14:cNvContentPartPr/>
                <p14:nvPr/>
              </p14:nvContentPartPr>
              <p14:xfrm>
                <a:off x="5024657" y="5968676"/>
                <a:ext cx="198360" cy="4068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5ADBFDA-9A69-BBF5-7DA5-E424B6020FEE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018537" y="5962556"/>
                  <a:ext cx="210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F4AF2AF-5194-683F-3B60-4EE7621FED33}"/>
                    </a:ext>
                  </a:extLst>
                </p14:cNvPr>
                <p14:cNvContentPartPr/>
                <p14:nvPr/>
              </p14:nvContentPartPr>
              <p14:xfrm>
                <a:off x="5202137" y="5958596"/>
                <a:ext cx="127440" cy="961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F4AF2AF-5194-683F-3B60-4EE7621FED33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196017" y="5952476"/>
                  <a:ext cx="139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E19ABFD-2920-0230-6AB4-6C1E43076CB3}"/>
                    </a:ext>
                  </a:extLst>
                </p14:cNvPr>
                <p14:cNvContentPartPr/>
                <p14:nvPr/>
              </p14:nvContentPartPr>
              <p14:xfrm>
                <a:off x="5215097" y="5865356"/>
                <a:ext cx="15480" cy="6840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E19ABFD-2920-0230-6AB4-6C1E43076CB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08977" y="5859236"/>
                  <a:ext cx="2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61A14A07-47DA-0852-07B1-17512284409C}"/>
                    </a:ext>
                  </a:extLst>
                </p14:cNvPr>
                <p14:cNvContentPartPr/>
                <p14:nvPr/>
              </p14:nvContentPartPr>
              <p14:xfrm>
                <a:off x="5278817" y="5850236"/>
                <a:ext cx="19080" cy="10872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61A14A07-47DA-0852-07B1-17512284409C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272697" y="5844116"/>
                  <a:ext cx="31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CE54F03-9898-0DDB-9F46-038D335AFE2C}"/>
                    </a:ext>
                  </a:extLst>
                </p14:cNvPr>
                <p14:cNvContentPartPr/>
                <p14:nvPr/>
              </p14:nvContentPartPr>
              <p14:xfrm>
                <a:off x="5349737" y="5923316"/>
                <a:ext cx="105120" cy="26532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CE54F03-9898-0DDB-9F46-038D335AFE2C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343617" y="5917196"/>
                  <a:ext cx="117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45AEBA48-4BA1-B086-C375-74D3E17365A8}"/>
                    </a:ext>
                  </a:extLst>
                </p14:cNvPr>
                <p14:cNvContentPartPr/>
                <p14:nvPr/>
              </p14:nvContentPartPr>
              <p14:xfrm>
                <a:off x="5405897" y="5930876"/>
                <a:ext cx="176040" cy="5076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45AEBA48-4BA1-B086-C375-74D3E17365A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399777" y="5924756"/>
                  <a:ext cx="188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A3A70CE-BDA6-41B2-FFD6-52CD69E37AD2}"/>
                    </a:ext>
                  </a:extLst>
                </p14:cNvPr>
                <p14:cNvContentPartPr/>
                <p14:nvPr/>
              </p14:nvContentPartPr>
              <p14:xfrm>
                <a:off x="5517857" y="5888036"/>
                <a:ext cx="105120" cy="18936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A3A70CE-BDA6-41B2-FFD6-52CD69E37AD2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511737" y="5881916"/>
                  <a:ext cx="117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317432A-7284-7FD9-181F-3C6E0FC8E660}"/>
                    </a:ext>
                  </a:extLst>
                </p14:cNvPr>
                <p14:cNvContentPartPr/>
                <p14:nvPr/>
              </p14:nvContentPartPr>
              <p14:xfrm>
                <a:off x="5754737" y="5895596"/>
                <a:ext cx="93240" cy="2077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317432A-7284-7FD9-181F-3C6E0FC8E66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748617" y="5889476"/>
                  <a:ext cx="105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45938540-4574-B3B5-13A9-C8EA653A5E35}"/>
                    </a:ext>
                  </a:extLst>
                </p14:cNvPr>
                <p14:cNvContentPartPr/>
                <p14:nvPr/>
              </p14:nvContentPartPr>
              <p14:xfrm>
                <a:off x="5855897" y="5925836"/>
                <a:ext cx="131040" cy="1296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45938540-4574-B3B5-13A9-C8EA653A5E35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849777" y="5919716"/>
                  <a:ext cx="143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58EEE72-B93B-E870-A736-6AAE4BE3C118}"/>
                    </a:ext>
                  </a:extLst>
                </p14:cNvPr>
                <p14:cNvContentPartPr/>
                <p14:nvPr/>
              </p14:nvContentPartPr>
              <p14:xfrm>
                <a:off x="5906657" y="5951036"/>
                <a:ext cx="246960" cy="10116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58EEE72-B93B-E870-A736-6AAE4BE3C118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900537" y="5944916"/>
                  <a:ext cx="259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B17B8687-9F44-42DD-1F00-BD82CC4C3348}"/>
                    </a:ext>
                  </a:extLst>
                </p14:cNvPr>
                <p14:cNvContentPartPr/>
                <p14:nvPr/>
              </p14:nvContentPartPr>
              <p14:xfrm>
                <a:off x="6277817" y="5940956"/>
                <a:ext cx="139320" cy="13680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B17B8687-9F44-42DD-1F00-BD82CC4C3348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271697" y="5934836"/>
                  <a:ext cx="1515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89768A4-E77A-2008-F12A-1FE60D780456}"/>
              </a:ext>
            </a:extLst>
          </p:cNvPr>
          <p:cNvGrpSpPr/>
          <p:nvPr/>
        </p:nvGrpSpPr>
        <p:grpSpPr>
          <a:xfrm>
            <a:off x="6410297" y="5837636"/>
            <a:ext cx="2194560" cy="235440"/>
            <a:chOff x="6410297" y="5837636"/>
            <a:chExt cx="219456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C2312477-DD11-5ABB-A118-908C53E71083}"/>
                    </a:ext>
                  </a:extLst>
                </p14:cNvPr>
                <p14:cNvContentPartPr/>
                <p14:nvPr/>
              </p14:nvContentPartPr>
              <p14:xfrm>
                <a:off x="6410297" y="5958596"/>
                <a:ext cx="161640" cy="10440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C2312477-DD11-5ABB-A118-908C53E71083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404177" y="5952476"/>
                  <a:ext cx="173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558947D-5345-0A1C-A538-DB01DEFD7687}"/>
                    </a:ext>
                  </a:extLst>
                </p14:cNvPr>
                <p14:cNvContentPartPr/>
                <p14:nvPr/>
              </p14:nvContentPartPr>
              <p14:xfrm>
                <a:off x="6592097" y="5973716"/>
                <a:ext cx="97560" cy="835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558947D-5345-0A1C-A538-DB01DEFD7687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585977" y="5967596"/>
                  <a:ext cx="109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13339E0-FC5A-3582-CA2E-D398CC149526}"/>
                    </a:ext>
                  </a:extLst>
                </p14:cNvPr>
                <p14:cNvContentPartPr/>
                <p14:nvPr/>
              </p14:nvContentPartPr>
              <p14:xfrm>
                <a:off x="6693257" y="5860316"/>
                <a:ext cx="147600" cy="18684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13339E0-FC5A-3582-CA2E-D398CC149526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687137" y="5854196"/>
                  <a:ext cx="159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04DF5C43-926D-54CE-3148-0C09771C249E}"/>
                    </a:ext>
                  </a:extLst>
                </p14:cNvPr>
                <p14:cNvContentPartPr/>
                <p14:nvPr/>
              </p14:nvContentPartPr>
              <p14:xfrm>
                <a:off x="6849857" y="5933396"/>
                <a:ext cx="192960" cy="9648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04DF5C43-926D-54CE-3148-0C09771C249E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843737" y="5927276"/>
                  <a:ext cx="20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9C1C0A9B-BED2-1650-116C-2C7AE5C81866}"/>
                    </a:ext>
                  </a:extLst>
                </p14:cNvPr>
                <p14:cNvContentPartPr/>
                <p14:nvPr/>
              </p14:nvContentPartPr>
              <p14:xfrm>
                <a:off x="7068737" y="5968676"/>
                <a:ext cx="2160" cy="5832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9C1C0A9B-BED2-1650-116C-2C7AE5C81866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062617" y="5962556"/>
                  <a:ext cx="14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409DF52-4EF8-621A-5982-8B8D041378EF}"/>
                    </a:ext>
                  </a:extLst>
                </p14:cNvPr>
                <p14:cNvContentPartPr/>
                <p14:nvPr/>
              </p14:nvContentPartPr>
              <p14:xfrm>
                <a:off x="6992057" y="5890556"/>
                <a:ext cx="80640" cy="2304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409DF52-4EF8-621A-5982-8B8D041378E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985937" y="5884436"/>
                  <a:ext cx="92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D77D61B-4E14-F0A7-4B2C-EB34063A7DB8}"/>
                    </a:ext>
                  </a:extLst>
                </p14:cNvPr>
                <p14:cNvContentPartPr/>
                <p14:nvPr/>
              </p14:nvContentPartPr>
              <p14:xfrm>
                <a:off x="7141457" y="5923316"/>
                <a:ext cx="144360" cy="1188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D77D61B-4E14-F0A7-4B2C-EB34063A7DB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135337" y="5917196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8EA2FB36-4594-A93C-90ED-C259EC72641C}"/>
                    </a:ext>
                  </a:extLst>
                </p14:cNvPr>
                <p14:cNvContentPartPr/>
                <p14:nvPr/>
              </p14:nvContentPartPr>
              <p14:xfrm>
                <a:off x="7334057" y="5917196"/>
                <a:ext cx="144720" cy="1148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8EA2FB36-4594-A93C-90ED-C259EC72641C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327937" y="5911076"/>
                  <a:ext cx="156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989C3D8-1B6E-4689-B706-7018E9A39BF2}"/>
                    </a:ext>
                  </a:extLst>
                </p14:cNvPr>
                <p14:cNvContentPartPr/>
                <p14:nvPr/>
              </p14:nvContentPartPr>
              <p14:xfrm>
                <a:off x="7528097" y="5920796"/>
                <a:ext cx="164880" cy="12096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989C3D8-1B6E-4689-B706-7018E9A39BF2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7521977" y="5914676"/>
                  <a:ext cx="177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CED5A76D-6634-9B20-1C10-1858F517A6B4}"/>
                    </a:ext>
                  </a:extLst>
                </p14:cNvPr>
                <p14:cNvContentPartPr/>
                <p14:nvPr/>
              </p14:nvContentPartPr>
              <p14:xfrm>
                <a:off x="7701617" y="5837636"/>
                <a:ext cx="378360" cy="23544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CED5A76D-6634-9B20-1C10-1858F517A6B4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695497" y="5831516"/>
                  <a:ext cx="390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E9A8027-0395-8102-15E2-E5397F7E9C7F}"/>
                    </a:ext>
                  </a:extLst>
                </p14:cNvPr>
                <p14:cNvContentPartPr/>
                <p14:nvPr/>
              </p14:nvContentPartPr>
              <p14:xfrm>
                <a:off x="8122457" y="5890196"/>
                <a:ext cx="246960" cy="1245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E9A8027-0395-8102-15E2-E5397F7E9C7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116337" y="5884076"/>
                  <a:ext cx="25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FD11AA49-8CF0-C339-BFBD-AE7CB55968B1}"/>
                    </a:ext>
                  </a:extLst>
                </p14:cNvPr>
                <p14:cNvContentPartPr/>
                <p14:nvPr/>
              </p14:nvContentPartPr>
              <p14:xfrm>
                <a:off x="8387777" y="5938436"/>
                <a:ext cx="6120" cy="7092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D11AA49-8CF0-C339-BFBD-AE7CB55968B1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381657" y="5932316"/>
                  <a:ext cx="18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94E47B3D-A0ED-5869-C071-F6C13D8200A5}"/>
                    </a:ext>
                  </a:extLst>
                </p14:cNvPr>
                <p14:cNvContentPartPr/>
                <p14:nvPr/>
              </p14:nvContentPartPr>
              <p14:xfrm>
                <a:off x="8346737" y="5862836"/>
                <a:ext cx="86400" cy="540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94E47B3D-A0ED-5869-C071-F6C13D8200A5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340617" y="5856716"/>
                  <a:ext cx="98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5D23EC3-3BA9-11EF-4B8C-C8648FB92FA5}"/>
                    </a:ext>
                  </a:extLst>
                </p14:cNvPr>
                <p14:cNvContentPartPr/>
                <p14:nvPr/>
              </p14:nvContentPartPr>
              <p14:xfrm>
                <a:off x="8471657" y="5888036"/>
                <a:ext cx="133200" cy="13140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5D23EC3-3BA9-11EF-4B8C-C8648FB92FA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465537" y="5881916"/>
                  <a:ext cx="1454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BCAD92F-F071-4E3B-7117-D4DB0967FA16}"/>
              </a:ext>
            </a:extLst>
          </p:cNvPr>
          <p:cNvGrpSpPr/>
          <p:nvPr/>
        </p:nvGrpSpPr>
        <p:grpSpPr>
          <a:xfrm>
            <a:off x="4983617" y="6341996"/>
            <a:ext cx="1362240" cy="439920"/>
            <a:chOff x="4983617" y="6341996"/>
            <a:chExt cx="136224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D832DF3-4D1D-FB12-41CA-D6619F0CE2AF}"/>
                    </a:ext>
                  </a:extLst>
                </p14:cNvPr>
                <p14:cNvContentPartPr/>
                <p14:nvPr/>
              </p14:nvContentPartPr>
              <p14:xfrm>
                <a:off x="4983617" y="6410036"/>
                <a:ext cx="123840" cy="1969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D832DF3-4D1D-FB12-41CA-D6619F0CE2A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977497" y="6403916"/>
                  <a:ext cx="13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011C93B-3DF2-5A14-3452-54E4B3B9E0B5}"/>
                    </a:ext>
                  </a:extLst>
                </p14:cNvPr>
                <p14:cNvContentPartPr/>
                <p14:nvPr/>
              </p14:nvContentPartPr>
              <p14:xfrm>
                <a:off x="5155337" y="6465836"/>
                <a:ext cx="64080" cy="8568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011C93B-3DF2-5A14-3452-54E4B3B9E0B5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149217" y="6459716"/>
                  <a:ext cx="76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D499934B-D839-8F3F-759B-4A61A7306E2C}"/>
                    </a:ext>
                  </a:extLst>
                </p14:cNvPr>
                <p14:cNvContentPartPr/>
                <p14:nvPr/>
              </p14:nvContentPartPr>
              <p14:xfrm>
                <a:off x="5308697" y="6341996"/>
                <a:ext cx="2160" cy="2073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D499934B-D839-8F3F-759B-4A61A7306E2C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302577" y="6335876"/>
                  <a:ext cx="14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6C3C260B-3936-AF15-08CA-2AB667F0C2C4}"/>
                    </a:ext>
                  </a:extLst>
                </p14:cNvPr>
                <p14:cNvContentPartPr/>
                <p14:nvPr/>
              </p14:nvContentPartPr>
              <p14:xfrm>
                <a:off x="5363777" y="6435236"/>
                <a:ext cx="135720" cy="1242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6C3C260B-3936-AF15-08CA-2AB667F0C2C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357657" y="6429116"/>
                  <a:ext cx="147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9ED1392-FF13-2089-D392-D5F0A1648099}"/>
                    </a:ext>
                  </a:extLst>
                </p14:cNvPr>
                <p14:cNvContentPartPr/>
                <p14:nvPr/>
              </p14:nvContentPartPr>
              <p14:xfrm>
                <a:off x="5517857" y="6414716"/>
                <a:ext cx="219240" cy="3672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9ED1392-FF13-2089-D392-D5F0A1648099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511737" y="6408596"/>
                  <a:ext cx="231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B5D7AFD3-8590-A7AF-39C5-EE09FA35E9C0}"/>
                    </a:ext>
                  </a:extLst>
                </p14:cNvPr>
                <p14:cNvContentPartPr/>
                <p14:nvPr/>
              </p14:nvContentPartPr>
              <p14:xfrm>
                <a:off x="5766257" y="6460436"/>
                <a:ext cx="151560" cy="11772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B5D7AFD3-8590-A7AF-39C5-EE09FA35E9C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760137" y="6454316"/>
                  <a:ext cx="163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C0EF5D40-708D-E79B-A533-500C3409966B}"/>
                    </a:ext>
                  </a:extLst>
                </p14:cNvPr>
                <p14:cNvContentPartPr/>
                <p14:nvPr/>
              </p14:nvContentPartPr>
              <p14:xfrm>
                <a:off x="6017537" y="6432716"/>
                <a:ext cx="98280" cy="19944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C0EF5D40-708D-E79B-A533-500C3409966B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6011417" y="6426596"/>
                  <a:ext cx="110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6C95102-1781-E78D-62FB-B46A3842F31D}"/>
                    </a:ext>
                  </a:extLst>
                </p14:cNvPr>
                <p14:cNvContentPartPr/>
                <p14:nvPr/>
              </p14:nvContentPartPr>
              <p14:xfrm>
                <a:off x="6166217" y="6422636"/>
                <a:ext cx="119880" cy="288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6C95102-1781-E78D-62FB-B46A3842F31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160097" y="6416516"/>
                  <a:ext cx="132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5BD013A6-9703-AA46-6F25-FCD10B16B901}"/>
                    </a:ext>
                  </a:extLst>
                </p14:cNvPr>
                <p14:cNvContentPartPr/>
                <p14:nvPr/>
              </p14:nvContentPartPr>
              <p14:xfrm>
                <a:off x="6164417" y="6505796"/>
                <a:ext cx="181440" cy="9864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5BD013A6-9703-AA46-6F25-FCD10B16B901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6158297" y="6499676"/>
                  <a:ext cx="1936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6CC2CD96-5443-BE0F-8A91-5A45EC387138}"/>
              </a:ext>
            </a:extLst>
          </p:cNvPr>
          <p:cNvGrpSpPr/>
          <p:nvPr/>
        </p:nvGrpSpPr>
        <p:grpSpPr>
          <a:xfrm>
            <a:off x="6532337" y="6287276"/>
            <a:ext cx="1531440" cy="415800"/>
            <a:chOff x="6532337" y="6287276"/>
            <a:chExt cx="153144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CB1CAD7A-5071-8549-AA26-0E673BCB9608}"/>
                    </a:ext>
                  </a:extLst>
                </p14:cNvPr>
                <p14:cNvContentPartPr/>
                <p14:nvPr/>
              </p14:nvContentPartPr>
              <p14:xfrm>
                <a:off x="6532337" y="6374756"/>
                <a:ext cx="100800" cy="23760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CB1CAD7A-5071-8549-AA26-0E673BCB960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526217" y="6368636"/>
                  <a:ext cx="113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23F6BEA3-2486-12B3-C587-BFE549017D32}"/>
                    </a:ext>
                  </a:extLst>
                </p14:cNvPr>
                <p14:cNvContentPartPr/>
                <p14:nvPr/>
              </p14:nvContentPartPr>
              <p14:xfrm>
                <a:off x="6549257" y="6523436"/>
                <a:ext cx="275040" cy="784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23F6BEA3-2486-12B3-C587-BFE549017D32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543137" y="6517316"/>
                  <a:ext cx="287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1175633-89C6-CDB5-7A76-FC3174F1B004}"/>
                    </a:ext>
                  </a:extLst>
                </p14:cNvPr>
                <p14:cNvContentPartPr/>
                <p14:nvPr/>
              </p14:nvContentPartPr>
              <p14:xfrm>
                <a:off x="6857417" y="6495716"/>
                <a:ext cx="3960" cy="6336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1175633-89C6-CDB5-7A76-FC3174F1B004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851297" y="6489596"/>
                  <a:ext cx="16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D760A45C-D635-48C1-DD5B-4314C0A475F3}"/>
                    </a:ext>
                  </a:extLst>
                </p14:cNvPr>
                <p14:cNvContentPartPr/>
                <p14:nvPr/>
              </p14:nvContentPartPr>
              <p14:xfrm>
                <a:off x="6814577" y="6440276"/>
                <a:ext cx="54720" cy="5580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D760A45C-D635-48C1-DD5B-4314C0A475F3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808457" y="6434156"/>
                  <a:ext cx="66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89D525B7-4298-CA57-8B60-F9CA577DD05B}"/>
                    </a:ext>
                  </a:extLst>
                </p14:cNvPr>
                <p14:cNvContentPartPr/>
                <p14:nvPr/>
              </p14:nvContentPartPr>
              <p14:xfrm>
                <a:off x="6934097" y="6467996"/>
                <a:ext cx="211320" cy="13968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89D525B7-4298-CA57-8B60-F9CA577DD05B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927977" y="6461876"/>
                  <a:ext cx="223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4EA3DF2-EB72-8A5A-869C-4698AF0F3464}"/>
                    </a:ext>
                  </a:extLst>
                </p14:cNvPr>
                <p14:cNvContentPartPr/>
                <p14:nvPr/>
              </p14:nvContentPartPr>
              <p14:xfrm>
                <a:off x="7182497" y="6470516"/>
                <a:ext cx="95760" cy="10152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4EA3DF2-EB72-8A5A-869C-4698AF0F3464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7176377" y="6464396"/>
                  <a:ext cx="108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656539BC-695F-2CF8-B5CA-287E8FDED2AB}"/>
                    </a:ext>
                  </a:extLst>
                </p14:cNvPr>
                <p14:cNvContentPartPr/>
                <p14:nvPr/>
              </p14:nvContentPartPr>
              <p14:xfrm>
                <a:off x="7402457" y="6287276"/>
                <a:ext cx="115200" cy="32508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656539BC-695F-2CF8-B5CA-287E8FDED2AB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7396337" y="6281156"/>
                  <a:ext cx="127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250950E8-C79C-23DB-EBDC-908EDEB84C3D}"/>
                    </a:ext>
                  </a:extLst>
                </p14:cNvPr>
                <p14:cNvContentPartPr/>
                <p14:nvPr/>
              </p14:nvContentPartPr>
              <p14:xfrm>
                <a:off x="7358177" y="6493196"/>
                <a:ext cx="153720" cy="288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250950E8-C79C-23DB-EBDC-908EDEB84C3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352057" y="6487076"/>
                  <a:ext cx="1659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E1E08433-46F0-D902-0BA2-5C1A3B1758FE}"/>
                    </a:ext>
                  </a:extLst>
                </p14:cNvPr>
                <p14:cNvContentPartPr/>
                <p14:nvPr/>
              </p14:nvContentPartPr>
              <p14:xfrm>
                <a:off x="7533857" y="6450356"/>
                <a:ext cx="78840" cy="13392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E1E08433-46F0-D902-0BA2-5C1A3B1758FE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527737" y="6444236"/>
                  <a:ext cx="91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102C59C-EC9A-4BAF-9677-EB6F25B84E0A}"/>
                    </a:ext>
                  </a:extLst>
                </p14:cNvPr>
                <p14:cNvContentPartPr/>
                <p14:nvPr/>
              </p14:nvContentPartPr>
              <p14:xfrm>
                <a:off x="7569497" y="6485636"/>
                <a:ext cx="39600" cy="21744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102C59C-EC9A-4BAF-9677-EB6F25B84E0A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563377" y="6479516"/>
                  <a:ext cx="51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90BFCC3E-555F-3E30-0560-0EAA79B20B7F}"/>
                    </a:ext>
                  </a:extLst>
                </p14:cNvPr>
                <p14:cNvContentPartPr/>
                <p14:nvPr/>
              </p14:nvContentPartPr>
              <p14:xfrm>
                <a:off x="7692977" y="6379796"/>
                <a:ext cx="93600" cy="21240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90BFCC3E-555F-3E30-0560-0EAA79B20B7F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7686857" y="6373676"/>
                  <a:ext cx="10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C9E775C6-FEA9-91D4-63B4-0D9CEA4C2D4E}"/>
                    </a:ext>
                  </a:extLst>
                </p14:cNvPr>
                <p14:cNvContentPartPr/>
                <p14:nvPr/>
              </p14:nvContentPartPr>
              <p14:xfrm>
                <a:off x="7739417" y="6510836"/>
                <a:ext cx="82440" cy="961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C9E775C6-FEA9-91D4-63B4-0D9CEA4C2D4E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7733297" y="6504716"/>
                  <a:ext cx="94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8C701BB-EF83-3AA0-B85C-25A7D91D3B14}"/>
                    </a:ext>
                  </a:extLst>
                </p14:cNvPr>
                <p14:cNvContentPartPr/>
                <p14:nvPr/>
              </p14:nvContentPartPr>
              <p14:xfrm>
                <a:off x="7853537" y="6387356"/>
                <a:ext cx="6120" cy="20736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8C701BB-EF83-3AA0-B85C-25A7D91D3B1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7847417" y="6381236"/>
                  <a:ext cx="18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DC7F2B4D-B710-3A69-C8B7-BA68983E976F}"/>
                    </a:ext>
                  </a:extLst>
                </p14:cNvPr>
                <p14:cNvContentPartPr/>
                <p14:nvPr/>
              </p14:nvContentPartPr>
              <p14:xfrm>
                <a:off x="7916897" y="6493196"/>
                <a:ext cx="67680" cy="12132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DC7F2B4D-B710-3A69-C8B7-BA68983E976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7910777" y="6487076"/>
                  <a:ext cx="79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264E9C8-3701-5E1F-B813-7EDC021BA533}"/>
                    </a:ext>
                  </a:extLst>
                </p14:cNvPr>
                <p14:cNvContentPartPr/>
                <p14:nvPr/>
              </p14:nvContentPartPr>
              <p14:xfrm>
                <a:off x="7978457" y="6472316"/>
                <a:ext cx="85320" cy="18108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264E9C8-3701-5E1F-B813-7EDC021BA53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7972337" y="6466196"/>
                  <a:ext cx="975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60ADCA8F-3FF5-CEEA-A543-A0F53C1EA1CE}"/>
              </a:ext>
            </a:extLst>
          </p:cNvPr>
          <p:cNvGrpSpPr/>
          <p:nvPr/>
        </p:nvGrpSpPr>
        <p:grpSpPr>
          <a:xfrm>
            <a:off x="8262497" y="6352076"/>
            <a:ext cx="611640" cy="320760"/>
            <a:chOff x="8262497" y="6352076"/>
            <a:chExt cx="61164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948548D2-1488-2E8D-75CF-B22DEB7E221F}"/>
                    </a:ext>
                  </a:extLst>
                </p14:cNvPr>
                <p14:cNvContentPartPr/>
                <p14:nvPr/>
              </p14:nvContentPartPr>
              <p14:xfrm>
                <a:off x="8262497" y="6352076"/>
                <a:ext cx="109800" cy="32076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948548D2-1488-2E8D-75CF-B22DEB7E221F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256377" y="6345956"/>
                  <a:ext cx="122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5C942E1B-021E-CD5E-89DB-09BDB4C75CBA}"/>
                    </a:ext>
                  </a:extLst>
                </p14:cNvPr>
                <p14:cNvContentPartPr/>
                <p14:nvPr/>
              </p14:nvContentPartPr>
              <p14:xfrm>
                <a:off x="8423417" y="6551156"/>
                <a:ext cx="11520" cy="10368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5C942E1B-021E-CD5E-89DB-09BDB4C75CB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8417297" y="6545036"/>
                  <a:ext cx="2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21C84471-2598-DCC3-0899-0359C7DBB869}"/>
                    </a:ext>
                  </a:extLst>
                </p14:cNvPr>
                <p14:cNvContentPartPr/>
                <p14:nvPr/>
              </p14:nvContentPartPr>
              <p14:xfrm>
                <a:off x="8408297" y="6457916"/>
                <a:ext cx="84600" cy="2052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21C84471-2598-DCC3-0899-0359C7DBB869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402177" y="6451796"/>
                  <a:ext cx="96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2921EBE3-DA39-678C-9541-465655C20C5F}"/>
                    </a:ext>
                  </a:extLst>
                </p14:cNvPr>
                <p14:cNvContentPartPr/>
                <p14:nvPr/>
              </p14:nvContentPartPr>
              <p14:xfrm>
                <a:off x="8496137" y="6425156"/>
                <a:ext cx="24480" cy="24012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2921EBE3-DA39-678C-9541-465655C20C5F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490017" y="6419036"/>
                  <a:ext cx="36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00F34DB-A03D-ACD5-0D46-F0AC7A91B0A8}"/>
                    </a:ext>
                  </a:extLst>
                </p14:cNvPr>
                <p14:cNvContentPartPr/>
                <p14:nvPr/>
              </p14:nvContentPartPr>
              <p14:xfrm>
                <a:off x="8516657" y="6464756"/>
                <a:ext cx="183600" cy="19296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00F34DB-A03D-ACD5-0D46-F0AC7A91B0A8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8510537" y="6458636"/>
                  <a:ext cx="195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EDF9FB3F-182C-D48E-99BD-F0DD8633FF02}"/>
                    </a:ext>
                  </a:extLst>
                </p14:cNvPr>
                <p14:cNvContentPartPr/>
                <p14:nvPr/>
              </p14:nvContentPartPr>
              <p14:xfrm>
                <a:off x="8698097" y="6522716"/>
                <a:ext cx="125280" cy="10800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EDF9FB3F-182C-D48E-99BD-F0DD8633FF02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691977" y="6516596"/>
                  <a:ext cx="13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E0970BF7-1E8C-0D1F-220B-506FB508F316}"/>
                    </a:ext>
                  </a:extLst>
                </p14:cNvPr>
                <p14:cNvContentPartPr/>
                <p14:nvPr/>
              </p14:nvContentPartPr>
              <p14:xfrm>
                <a:off x="8826977" y="6551156"/>
                <a:ext cx="47160" cy="10260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E0970BF7-1E8C-0D1F-220B-506FB508F316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820857" y="6545036"/>
                  <a:ext cx="594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6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85F0F0EB-D92D-50EB-FD41-850A6F86B7D5}"/>
                  </a:ext>
                </a:extLst>
              </p14:cNvPr>
              <p14:cNvContentPartPr/>
              <p14:nvPr/>
            </p14:nvContentPartPr>
            <p14:xfrm>
              <a:off x="-2207023" y="1471196"/>
              <a:ext cx="360" cy="360"/>
            </p14:xfrm>
          </p:contentPart>
        </mc:Choice>
        <mc:Fallback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85F0F0EB-D92D-50EB-FD41-850A6F86B7D5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-2213143" y="1465076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3" name="Group 642">
            <a:extLst>
              <a:ext uri="{FF2B5EF4-FFF2-40B4-BE49-F238E27FC236}">
                <a16:creationId xmlns:a16="http://schemas.microsoft.com/office/drawing/2014/main" id="{E56A63E2-F1B0-42FF-7F24-477BB79D0D54}"/>
              </a:ext>
            </a:extLst>
          </p:cNvPr>
          <p:cNvGrpSpPr/>
          <p:nvPr/>
        </p:nvGrpSpPr>
        <p:grpSpPr>
          <a:xfrm>
            <a:off x="8631873" y="3032876"/>
            <a:ext cx="19080" cy="40680"/>
            <a:chOff x="8631873" y="3032876"/>
            <a:chExt cx="19080" cy="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932ACF0-B476-2996-F590-7ADF1E987585}"/>
                    </a:ext>
                  </a:extLst>
                </p14:cNvPr>
                <p14:cNvContentPartPr/>
                <p14:nvPr/>
              </p14:nvContentPartPr>
              <p14:xfrm>
                <a:off x="8631873" y="3073196"/>
                <a:ext cx="360" cy="36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932ACF0-B476-2996-F590-7ADF1E987585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625753" y="306707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25EC4F89-BEEE-6CDE-9E57-C91901590A1C}"/>
                    </a:ext>
                  </a:extLst>
                </p14:cNvPr>
                <p14:cNvContentPartPr/>
                <p14:nvPr/>
              </p14:nvContentPartPr>
              <p14:xfrm>
                <a:off x="8631873" y="3032876"/>
                <a:ext cx="19080" cy="4068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25EC4F89-BEEE-6CDE-9E57-C91901590A1C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8625753" y="3026756"/>
                  <a:ext cx="313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1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3EA6642A-7446-F386-3D89-3C40406C1092}"/>
                  </a:ext>
                </a:extLst>
              </p14:cNvPr>
              <p14:cNvContentPartPr/>
              <p14:nvPr/>
            </p14:nvContentPartPr>
            <p14:xfrm>
              <a:off x="7653033" y="4066796"/>
              <a:ext cx="360" cy="36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3EA6642A-7446-F386-3D89-3C40406C1092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7646913" y="4060676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7" name="Group 646">
            <a:extLst>
              <a:ext uri="{FF2B5EF4-FFF2-40B4-BE49-F238E27FC236}">
                <a16:creationId xmlns:a16="http://schemas.microsoft.com/office/drawing/2014/main" id="{CE7ED6CA-6F1F-A523-2B15-BAB608F5236D}"/>
              </a:ext>
            </a:extLst>
          </p:cNvPr>
          <p:cNvGrpSpPr/>
          <p:nvPr/>
        </p:nvGrpSpPr>
        <p:grpSpPr>
          <a:xfrm>
            <a:off x="3224673" y="1325036"/>
            <a:ext cx="2538344" cy="3573000"/>
            <a:chOff x="3224673" y="1325036"/>
            <a:chExt cx="2538344" cy="357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3C5ED6E-C9DC-59EB-5870-0CEF0F7F3D83}"/>
                    </a:ext>
                  </a:extLst>
                </p14:cNvPr>
                <p14:cNvContentPartPr/>
                <p14:nvPr/>
              </p14:nvContentPartPr>
              <p14:xfrm>
                <a:off x="5693537" y="1325036"/>
                <a:ext cx="69480" cy="81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3C5ED6E-C9DC-59EB-5870-0CEF0F7F3D8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687417" y="1318916"/>
                  <a:ext cx="81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9FF85C2-2FE4-814B-EA08-AAF93B9B844A}"/>
                    </a:ext>
                  </a:extLst>
                </p14:cNvPr>
                <p14:cNvContentPartPr/>
                <p14:nvPr/>
              </p14:nvContentPartPr>
              <p14:xfrm>
                <a:off x="4576097" y="3625436"/>
                <a:ext cx="3960" cy="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9FF85C2-2FE4-814B-EA08-AAF93B9B844A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569977" y="3619316"/>
                  <a:ext cx="16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AC7093A-7066-D8C5-D648-BE5BAA82FAA1}"/>
                    </a:ext>
                  </a:extLst>
                </p14:cNvPr>
                <p14:cNvContentPartPr/>
                <p14:nvPr/>
              </p14:nvContentPartPr>
              <p14:xfrm>
                <a:off x="3258513" y="1448876"/>
                <a:ext cx="2388240" cy="335232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AC7093A-7066-D8C5-D648-BE5BAA82FAA1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252393" y="1442756"/>
                  <a:ext cx="2400480" cy="33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AD882942-E42C-B089-7F38-051CF505E81D}"/>
                    </a:ext>
                  </a:extLst>
                </p14:cNvPr>
                <p14:cNvContentPartPr/>
                <p14:nvPr/>
              </p14:nvContentPartPr>
              <p14:xfrm>
                <a:off x="3239073" y="4520756"/>
                <a:ext cx="1140120" cy="36108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AD882942-E42C-B089-7F38-051CF505E81D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232953" y="4514636"/>
                  <a:ext cx="1152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8D3EBEAE-F6FF-65C5-58FF-E16C11C6BD21}"/>
                    </a:ext>
                  </a:extLst>
                </p14:cNvPr>
                <p14:cNvContentPartPr/>
                <p14:nvPr/>
              </p14:nvContentPartPr>
              <p14:xfrm>
                <a:off x="3224673" y="4614356"/>
                <a:ext cx="219600" cy="28368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8D3EBEAE-F6FF-65C5-58FF-E16C11C6BD21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218553" y="4608236"/>
                  <a:ext cx="2318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5E5FFE8A-28B2-B312-0ED9-6F81515A9A09}"/>
              </a:ext>
            </a:extLst>
          </p:cNvPr>
          <p:cNvGrpSpPr/>
          <p:nvPr/>
        </p:nvGrpSpPr>
        <p:grpSpPr>
          <a:xfrm>
            <a:off x="748953" y="4908836"/>
            <a:ext cx="1809360" cy="851400"/>
            <a:chOff x="748953" y="4908836"/>
            <a:chExt cx="1809360" cy="85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583885A4-0881-E848-D2A7-BA50DA50F066}"/>
                    </a:ext>
                  </a:extLst>
                </p14:cNvPr>
                <p14:cNvContentPartPr/>
                <p14:nvPr/>
              </p14:nvContentPartPr>
              <p14:xfrm>
                <a:off x="748953" y="4936556"/>
                <a:ext cx="183600" cy="29412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583885A4-0881-E848-D2A7-BA50DA50F066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742833" y="4930436"/>
                  <a:ext cx="195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CDEABBF-1474-A9CF-C104-8131C023F9BC}"/>
                    </a:ext>
                  </a:extLst>
                </p14:cNvPr>
                <p14:cNvContentPartPr/>
                <p14:nvPr/>
              </p14:nvContentPartPr>
              <p14:xfrm>
                <a:off x="840753" y="5103596"/>
                <a:ext cx="88200" cy="15876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CDEABBF-1474-A9CF-C104-8131C023F9B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834633" y="5097476"/>
                  <a:ext cx="100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C15302CC-167E-C4A4-7E45-2F3D6A541FBD}"/>
                    </a:ext>
                  </a:extLst>
                </p14:cNvPr>
                <p14:cNvContentPartPr/>
                <p14:nvPr/>
              </p14:nvContentPartPr>
              <p14:xfrm>
                <a:off x="924633" y="5030516"/>
                <a:ext cx="116280" cy="19440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C15302CC-167E-C4A4-7E45-2F3D6A541FBD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18513" y="5024396"/>
                  <a:ext cx="128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4E612305-6CF3-43C7-6D23-D62191B78383}"/>
                    </a:ext>
                  </a:extLst>
                </p14:cNvPr>
                <p14:cNvContentPartPr/>
                <p14:nvPr/>
              </p14:nvContentPartPr>
              <p14:xfrm>
                <a:off x="1077993" y="5049956"/>
                <a:ext cx="181440" cy="11952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4E612305-6CF3-43C7-6D23-D62191B78383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071873" y="5043836"/>
                  <a:ext cx="193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CD998400-025A-4F1D-4B9B-52C50EE58CCF}"/>
                    </a:ext>
                  </a:extLst>
                </p14:cNvPr>
                <p14:cNvContentPartPr/>
                <p14:nvPr/>
              </p14:nvContentPartPr>
              <p14:xfrm>
                <a:off x="1283553" y="5022956"/>
                <a:ext cx="185400" cy="12420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CD998400-025A-4F1D-4B9B-52C50EE58CCF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277433" y="5016836"/>
                  <a:ext cx="19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3C61BA8-4FDB-8776-3710-FC0BFDCA8EB8}"/>
                    </a:ext>
                  </a:extLst>
                </p14:cNvPr>
                <p14:cNvContentPartPr/>
                <p14:nvPr/>
              </p14:nvContentPartPr>
              <p14:xfrm>
                <a:off x="1493793" y="4908836"/>
                <a:ext cx="204840" cy="21816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3C61BA8-4FDB-8776-3710-FC0BFDCA8EB8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487673" y="4902716"/>
                  <a:ext cx="217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9A30A169-A714-1A1F-DDBF-DAA793B47014}"/>
                    </a:ext>
                  </a:extLst>
                </p14:cNvPr>
                <p14:cNvContentPartPr/>
                <p14:nvPr/>
              </p14:nvContentPartPr>
              <p14:xfrm>
                <a:off x="1759833" y="4916756"/>
                <a:ext cx="200520" cy="35352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9A30A169-A714-1A1F-DDBF-DAA793B47014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753713" y="4910636"/>
                  <a:ext cx="212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DC43F382-F6D3-7EA1-A798-61E667271BCE}"/>
                    </a:ext>
                  </a:extLst>
                </p14:cNvPr>
                <p14:cNvContentPartPr/>
                <p14:nvPr/>
              </p14:nvContentPartPr>
              <p14:xfrm>
                <a:off x="1109673" y="5569796"/>
                <a:ext cx="338760" cy="19044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DC43F382-F6D3-7EA1-A798-61E667271BC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103553" y="5563676"/>
                  <a:ext cx="351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E969990B-5E14-AF2A-31E7-60313EAAE793}"/>
                    </a:ext>
                  </a:extLst>
                </p14:cNvPr>
                <p14:cNvContentPartPr/>
                <p14:nvPr/>
              </p14:nvContentPartPr>
              <p14:xfrm>
                <a:off x="1511433" y="5587076"/>
                <a:ext cx="190800" cy="12960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E969990B-5E14-AF2A-31E7-60313EAAE793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505313" y="5580956"/>
                  <a:ext cx="203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B469A602-011F-0151-817D-90B5D67B46C4}"/>
                    </a:ext>
                  </a:extLst>
                </p14:cNvPr>
                <p14:cNvContentPartPr/>
                <p14:nvPr/>
              </p14:nvContentPartPr>
              <p14:xfrm>
                <a:off x="1659033" y="5534876"/>
                <a:ext cx="166680" cy="5580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B469A602-011F-0151-817D-90B5D67B46C4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652913" y="5528756"/>
                  <a:ext cx="178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FB570A05-32FE-58DF-7AF5-05805837FD64}"/>
                    </a:ext>
                  </a:extLst>
                </p14:cNvPr>
                <p14:cNvContentPartPr/>
                <p14:nvPr/>
              </p14:nvContentPartPr>
              <p14:xfrm>
                <a:off x="1745073" y="5489516"/>
                <a:ext cx="50760" cy="15408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FB570A05-32FE-58DF-7AF5-05805837FD64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738953" y="5483396"/>
                  <a:ext cx="63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F3BB7A3-9BA4-F507-0209-C8BE41B4E681}"/>
                    </a:ext>
                  </a:extLst>
                </p14:cNvPr>
                <p14:cNvContentPartPr/>
                <p14:nvPr/>
              </p14:nvContentPartPr>
              <p14:xfrm>
                <a:off x="1827153" y="5471876"/>
                <a:ext cx="265680" cy="14652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F3BB7A3-9BA4-F507-0209-C8BE41B4E68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821033" y="5465756"/>
                  <a:ext cx="277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C5AB418-46BF-862A-74BC-6E42D9044312}"/>
                    </a:ext>
                  </a:extLst>
                </p14:cNvPr>
                <p14:cNvContentPartPr/>
                <p14:nvPr/>
              </p14:nvContentPartPr>
              <p14:xfrm>
                <a:off x="2187153" y="5318156"/>
                <a:ext cx="236520" cy="24228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C5AB418-46BF-862A-74BC-6E42D9044312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181033" y="5312036"/>
                  <a:ext cx="248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9D91284-64BE-03B8-74E7-20158C9F391E}"/>
                    </a:ext>
                  </a:extLst>
                </p14:cNvPr>
                <p14:cNvContentPartPr/>
                <p14:nvPr/>
              </p14:nvContentPartPr>
              <p14:xfrm>
                <a:off x="2529873" y="5484476"/>
                <a:ext cx="28440" cy="4572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9D91284-64BE-03B8-74E7-20158C9F391E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2523753" y="5478356"/>
                  <a:ext cx="4068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47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E44F9D-7794-EC25-19D1-8BF36CD3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" y="1498024"/>
            <a:ext cx="11092543" cy="38619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ACE0E8-F2D2-7777-A017-B3AD5A7C939C}"/>
                  </a:ext>
                </a:extLst>
              </p14:cNvPr>
              <p14:cNvContentPartPr/>
              <p14:nvPr/>
            </p14:nvContentPartPr>
            <p14:xfrm>
              <a:off x="2793509" y="3449036"/>
              <a:ext cx="1809000" cy="76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ACE0E8-F2D2-7777-A017-B3AD5A7C93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389" y="3442916"/>
                <a:ext cx="1821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A50B94-6620-D650-1F27-8A91443D03D4}"/>
                  </a:ext>
                </a:extLst>
              </p14:cNvPr>
              <p14:cNvContentPartPr/>
              <p14:nvPr/>
            </p14:nvContentPartPr>
            <p14:xfrm>
              <a:off x="2717549" y="3756116"/>
              <a:ext cx="2563920" cy="5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A50B94-6620-D650-1F27-8A91443D03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1429" y="3749996"/>
                <a:ext cx="2576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B990A0-E6ED-2980-306E-CF8E78AAED02}"/>
                  </a:ext>
                </a:extLst>
              </p14:cNvPr>
              <p14:cNvContentPartPr/>
              <p14:nvPr/>
            </p14:nvContentPartPr>
            <p14:xfrm>
              <a:off x="6754589" y="2288756"/>
              <a:ext cx="7920" cy="23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B990A0-E6ED-2980-306E-CF8E78AAED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8469" y="2282636"/>
                <a:ext cx="20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C51DA3-5E95-10E0-372E-DE78AF8AA98B}"/>
                  </a:ext>
                </a:extLst>
              </p14:cNvPr>
              <p14:cNvContentPartPr/>
              <p14:nvPr/>
            </p14:nvContentPartPr>
            <p14:xfrm>
              <a:off x="4432229" y="4530836"/>
              <a:ext cx="776160" cy="101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C51DA3-5E95-10E0-372E-DE78AF8AA9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6109" y="4524716"/>
                <a:ext cx="78840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576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1D9ED-B4CA-7B18-931C-D0B50DFC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64" y="-29284"/>
            <a:ext cx="567790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AB858C5-4044-9C9B-799B-ED35D5B87785}"/>
                  </a:ext>
                </a:extLst>
              </p14:cNvPr>
              <p14:cNvContentPartPr/>
              <p14:nvPr/>
            </p14:nvContentPartPr>
            <p14:xfrm>
              <a:off x="5846537" y="3811916"/>
              <a:ext cx="19080" cy="20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AB858C5-4044-9C9B-799B-ED35D5B877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897" y="3794276"/>
                <a:ext cx="547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204707D-86F5-8FC0-29BA-FD7C88856C91}"/>
              </a:ext>
            </a:extLst>
          </p:cNvPr>
          <p:cNvGrpSpPr/>
          <p:nvPr/>
        </p:nvGrpSpPr>
        <p:grpSpPr>
          <a:xfrm>
            <a:off x="6543497" y="5269916"/>
            <a:ext cx="409320" cy="863280"/>
            <a:chOff x="6543497" y="5269916"/>
            <a:chExt cx="409320" cy="8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6F922E-0C30-7397-9210-43DFC0130960}"/>
                    </a:ext>
                  </a:extLst>
                </p14:cNvPr>
                <p14:cNvContentPartPr/>
                <p14:nvPr/>
              </p14:nvContentPartPr>
              <p14:xfrm>
                <a:off x="6579137" y="5850236"/>
                <a:ext cx="365040" cy="282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6F922E-0C30-7397-9210-43DFC01309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61137" y="5832236"/>
                  <a:ext cx="400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AA60917-8794-6549-5D3C-87ED07C5DBC7}"/>
                    </a:ext>
                  </a:extLst>
                </p14:cNvPr>
                <p14:cNvContentPartPr/>
                <p14:nvPr/>
              </p14:nvContentPartPr>
              <p14:xfrm>
                <a:off x="6543497" y="5269916"/>
                <a:ext cx="227880" cy="590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AA60917-8794-6549-5D3C-87ED07C5DB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25857" y="5252276"/>
                  <a:ext cx="26352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4DA2923-ED24-37C8-1451-42F23621E8B6}"/>
                    </a:ext>
                  </a:extLst>
                </p14:cNvPr>
                <p14:cNvContentPartPr/>
                <p14:nvPr/>
              </p14:nvContentPartPr>
              <p14:xfrm>
                <a:off x="6889097" y="5471876"/>
                <a:ext cx="63720" cy="128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4DA2923-ED24-37C8-1451-42F23621E8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71457" y="5453876"/>
                  <a:ext cx="993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BCCD14E-3E50-7F62-62A1-FFFBBBDEA6B2}"/>
              </a:ext>
            </a:extLst>
          </p:cNvPr>
          <p:cNvGrpSpPr/>
          <p:nvPr/>
        </p:nvGrpSpPr>
        <p:grpSpPr>
          <a:xfrm>
            <a:off x="4828457" y="4631996"/>
            <a:ext cx="156600" cy="249480"/>
            <a:chOff x="4828457" y="4631996"/>
            <a:chExt cx="15660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E365D4B-73CE-0421-6464-C0FA702FCA02}"/>
                    </a:ext>
                  </a:extLst>
                </p14:cNvPr>
                <p14:cNvContentPartPr/>
                <p14:nvPr/>
              </p14:nvContentPartPr>
              <p14:xfrm>
                <a:off x="4828457" y="4631996"/>
                <a:ext cx="83880" cy="48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E365D4B-73CE-0421-6464-C0FA702FCA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10457" y="4613996"/>
                  <a:ext cx="119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A2A177F-E16C-5DAD-9691-83DEC81DE7FE}"/>
                    </a:ext>
                  </a:extLst>
                </p14:cNvPr>
                <p14:cNvContentPartPr/>
                <p14:nvPr/>
              </p14:nvContentPartPr>
              <p14:xfrm>
                <a:off x="4850777" y="4677356"/>
                <a:ext cx="134280" cy="204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A2A177F-E16C-5DAD-9691-83DEC81DE7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33137" y="4659356"/>
                  <a:ext cx="16992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E26345D-8E1A-2EBD-B69C-FED6AEEF2BA4}"/>
              </a:ext>
            </a:extLst>
          </p:cNvPr>
          <p:cNvGrpSpPr/>
          <p:nvPr/>
        </p:nvGrpSpPr>
        <p:grpSpPr>
          <a:xfrm>
            <a:off x="5282417" y="5102876"/>
            <a:ext cx="310680" cy="477720"/>
            <a:chOff x="5282417" y="5102876"/>
            <a:chExt cx="31068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85178F5-E20C-D4CC-E656-08D4AE3A5909}"/>
                    </a:ext>
                  </a:extLst>
                </p14:cNvPr>
                <p14:cNvContentPartPr/>
                <p14:nvPr/>
              </p14:nvContentPartPr>
              <p14:xfrm>
                <a:off x="5282417" y="5102876"/>
                <a:ext cx="166680" cy="47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85178F5-E20C-D4CC-E656-08D4AE3A5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4777" y="5084876"/>
                  <a:ext cx="202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69B1A79-DB58-DF32-EB0D-695A850D0E8F}"/>
                    </a:ext>
                  </a:extLst>
                </p14:cNvPr>
                <p14:cNvContentPartPr/>
                <p14:nvPr/>
              </p14:nvContentPartPr>
              <p14:xfrm>
                <a:off x="5455217" y="5199356"/>
                <a:ext cx="137880" cy="213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69B1A79-DB58-DF32-EB0D-695A850D0E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37217" y="5181356"/>
                  <a:ext cx="1735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9AD8D43-FF48-ECB7-282A-7E2E79205BF3}"/>
              </a:ext>
            </a:extLst>
          </p:cNvPr>
          <p:cNvGrpSpPr/>
          <p:nvPr/>
        </p:nvGrpSpPr>
        <p:grpSpPr>
          <a:xfrm>
            <a:off x="5790737" y="2785556"/>
            <a:ext cx="312840" cy="598320"/>
            <a:chOff x="5790737" y="2785556"/>
            <a:chExt cx="31284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B573F2-21FA-EBEE-2013-2A930C327C63}"/>
                    </a:ext>
                  </a:extLst>
                </p14:cNvPr>
                <p14:cNvContentPartPr/>
                <p14:nvPr/>
              </p14:nvContentPartPr>
              <p14:xfrm>
                <a:off x="5790737" y="2785556"/>
                <a:ext cx="75240" cy="598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B573F2-21FA-EBEE-2013-2A930C327C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72737" y="2767556"/>
                  <a:ext cx="1108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BD3450-EDA0-60E3-0A34-988702686A27}"/>
                    </a:ext>
                  </a:extLst>
                </p14:cNvPr>
                <p14:cNvContentPartPr/>
                <p14:nvPr/>
              </p14:nvContentPartPr>
              <p14:xfrm>
                <a:off x="5902697" y="3017396"/>
                <a:ext cx="127440" cy="187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BD3450-EDA0-60E3-0A34-988702686A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5057" y="2999396"/>
                  <a:ext cx="163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6F9EAB-3DBD-6AFA-47E0-6B3C16FC4A96}"/>
                    </a:ext>
                  </a:extLst>
                </p14:cNvPr>
                <p14:cNvContentPartPr/>
                <p14:nvPr/>
              </p14:nvContentPartPr>
              <p14:xfrm>
                <a:off x="5943737" y="3107396"/>
                <a:ext cx="159840" cy="19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6F9EAB-3DBD-6AFA-47E0-6B3C16FC4A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6097" y="3089756"/>
                  <a:ext cx="1954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87E0CE3-9945-CFA2-04DD-C7D119CC2725}"/>
              </a:ext>
            </a:extLst>
          </p:cNvPr>
          <p:cNvGrpSpPr/>
          <p:nvPr/>
        </p:nvGrpSpPr>
        <p:grpSpPr>
          <a:xfrm>
            <a:off x="439337" y="803036"/>
            <a:ext cx="1423800" cy="837720"/>
            <a:chOff x="439337" y="803036"/>
            <a:chExt cx="1423800" cy="83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00FFE09-E70B-75F4-9FD2-629F4B2A2E12}"/>
                    </a:ext>
                  </a:extLst>
                </p14:cNvPr>
                <p14:cNvContentPartPr/>
                <p14:nvPr/>
              </p14:nvContentPartPr>
              <p14:xfrm>
                <a:off x="482537" y="1403156"/>
                <a:ext cx="147960" cy="237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00FFE09-E70B-75F4-9FD2-629F4B2A2E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537" y="1385516"/>
                  <a:ext cx="183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E76B8D3-571C-DDE6-CD33-8EE4687E91EB}"/>
                    </a:ext>
                  </a:extLst>
                </p14:cNvPr>
                <p14:cNvContentPartPr/>
                <p14:nvPr/>
              </p14:nvContentPartPr>
              <p14:xfrm>
                <a:off x="439337" y="1292276"/>
                <a:ext cx="137520" cy="226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E76B8D3-571C-DDE6-CD33-8EE4687E91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697" y="1274276"/>
                  <a:ext cx="173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39090C4-CE66-B51C-2268-24504EBE53BB}"/>
                    </a:ext>
                  </a:extLst>
                </p14:cNvPr>
                <p14:cNvContentPartPr/>
                <p14:nvPr/>
              </p14:nvContentPartPr>
              <p14:xfrm>
                <a:off x="682337" y="1355636"/>
                <a:ext cx="118080" cy="120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39090C4-CE66-B51C-2268-24504EBE53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4697" y="1337996"/>
                  <a:ext cx="153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7556C5B-8838-0462-1B8B-454A6FC0D833}"/>
                    </a:ext>
                  </a:extLst>
                </p14:cNvPr>
                <p14:cNvContentPartPr/>
                <p14:nvPr/>
              </p14:nvContentPartPr>
              <p14:xfrm>
                <a:off x="729137" y="1231796"/>
                <a:ext cx="123840" cy="75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7556C5B-8838-0462-1B8B-454A6FC0D8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137" y="1213796"/>
                  <a:ext cx="159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FD55512-E2E6-54F1-0053-B3F43F592BD9}"/>
                    </a:ext>
                  </a:extLst>
                </p14:cNvPr>
                <p14:cNvContentPartPr/>
                <p14:nvPr/>
              </p14:nvContentPartPr>
              <p14:xfrm>
                <a:off x="839297" y="1345196"/>
                <a:ext cx="97560" cy="101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FD55512-E2E6-54F1-0053-B3F43F592B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1657" y="1327556"/>
                  <a:ext cx="13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CDB6A21-3CCD-9297-F7A2-B40EE0C5BB9A}"/>
                    </a:ext>
                  </a:extLst>
                </p14:cNvPr>
                <p14:cNvContentPartPr/>
                <p14:nvPr/>
              </p14:nvContentPartPr>
              <p14:xfrm>
                <a:off x="919577" y="1253756"/>
                <a:ext cx="264240" cy="119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CDB6A21-3CCD-9297-F7A2-B40EE0C5BB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1937" y="1236116"/>
                  <a:ext cx="299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FC324A-6623-F98D-0CC5-B2C03EC8ACA6}"/>
                    </a:ext>
                  </a:extLst>
                </p14:cNvPr>
                <p14:cNvContentPartPr/>
                <p14:nvPr/>
              </p14:nvContentPartPr>
              <p14:xfrm>
                <a:off x="1243577" y="1085996"/>
                <a:ext cx="62280" cy="90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FC324A-6623-F98D-0CC5-B2C03EC8AC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25577" y="1067996"/>
                  <a:ext cx="97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EDFFE8-B298-84EB-23B6-D85929C440E8}"/>
                    </a:ext>
                  </a:extLst>
                </p14:cNvPr>
                <p14:cNvContentPartPr/>
                <p14:nvPr/>
              </p14:nvContentPartPr>
              <p14:xfrm>
                <a:off x="1343657" y="956756"/>
                <a:ext cx="101520" cy="21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EDFFE8-B298-84EB-23B6-D85929C440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26017" y="939116"/>
                  <a:ext cx="137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011CE9B-1397-B0C1-CF7B-62F60B2FD08E}"/>
                    </a:ext>
                  </a:extLst>
                </p14:cNvPr>
                <p14:cNvContentPartPr/>
                <p14:nvPr/>
              </p14:nvContentPartPr>
              <p14:xfrm>
                <a:off x="1343657" y="954236"/>
                <a:ext cx="236880" cy="136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011CE9B-1397-B0C1-CF7B-62F60B2FD0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26017" y="936596"/>
                  <a:ext cx="272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8C0CB6F-0C53-75ED-2629-44CB60C1EAD2}"/>
                    </a:ext>
                  </a:extLst>
                </p14:cNvPr>
                <p14:cNvContentPartPr/>
                <p14:nvPr/>
              </p14:nvContentPartPr>
              <p14:xfrm>
                <a:off x="1439057" y="1012196"/>
                <a:ext cx="121680" cy="118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8C0CB6F-0C53-75ED-2629-44CB60C1EA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21417" y="994556"/>
                  <a:ext cx="157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D87923C-67D5-C02A-0A6E-8D9184838D24}"/>
                    </a:ext>
                  </a:extLst>
                </p14:cNvPr>
                <p14:cNvContentPartPr/>
                <p14:nvPr/>
              </p14:nvContentPartPr>
              <p14:xfrm>
                <a:off x="1500617" y="913916"/>
                <a:ext cx="138600" cy="106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D87923C-67D5-C02A-0A6E-8D9184838D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82977" y="896276"/>
                  <a:ext cx="17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B4C485-33DE-74DE-0B16-D7FFE99AF1A3}"/>
                    </a:ext>
                  </a:extLst>
                </p14:cNvPr>
                <p14:cNvContentPartPr/>
                <p14:nvPr/>
              </p14:nvContentPartPr>
              <p14:xfrm>
                <a:off x="1646057" y="876116"/>
                <a:ext cx="204480" cy="238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B4C485-33DE-74DE-0B16-D7FFE99AF1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28417" y="858476"/>
                  <a:ext cx="240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2F094C4-FED3-84F3-F8C6-00D7FEA12AB1}"/>
                    </a:ext>
                  </a:extLst>
                </p14:cNvPr>
                <p14:cNvContentPartPr/>
                <p14:nvPr/>
              </p14:nvContentPartPr>
              <p14:xfrm>
                <a:off x="1762337" y="803036"/>
                <a:ext cx="100800" cy="96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2F094C4-FED3-84F3-F8C6-00D7FEA12A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44337" y="785036"/>
                  <a:ext cx="1364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AFD464B-9EA6-0B79-3FE1-180E3F131465}"/>
              </a:ext>
            </a:extLst>
          </p:cNvPr>
          <p:cNvGrpSpPr/>
          <p:nvPr/>
        </p:nvGrpSpPr>
        <p:grpSpPr>
          <a:xfrm>
            <a:off x="5503457" y="2198396"/>
            <a:ext cx="345240" cy="497160"/>
            <a:chOff x="5503457" y="2198396"/>
            <a:chExt cx="34524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2BF8659-814A-DA42-97E3-2CB804ABF8E1}"/>
                    </a:ext>
                  </a:extLst>
                </p14:cNvPr>
                <p14:cNvContentPartPr/>
                <p14:nvPr/>
              </p14:nvContentPartPr>
              <p14:xfrm>
                <a:off x="5503457" y="2198396"/>
                <a:ext cx="345240" cy="319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2BF8659-814A-DA42-97E3-2CB804ABF8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85817" y="2180396"/>
                  <a:ext cx="380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647E936-1FAB-1920-7A36-BC45586F41A8}"/>
                    </a:ext>
                  </a:extLst>
                </p14:cNvPr>
                <p14:cNvContentPartPr/>
                <p14:nvPr/>
              </p14:nvContentPartPr>
              <p14:xfrm>
                <a:off x="5523977" y="2497196"/>
                <a:ext cx="150120" cy="198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647E936-1FAB-1920-7A36-BC45586F41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6337" y="2479556"/>
                  <a:ext cx="1857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5DE93D-9082-AD78-C90C-636B229A7098}"/>
              </a:ext>
            </a:extLst>
          </p:cNvPr>
          <p:cNvGrpSpPr/>
          <p:nvPr/>
        </p:nvGrpSpPr>
        <p:grpSpPr>
          <a:xfrm>
            <a:off x="5418857" y="1511156"/>
            <a:ext cx="397440" cy="545760"/>
            <a:chOff x="5418857" y="1511156"/>
            <a:chExt cx="39744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F8F75BC-ADDE-6EA7-0949-B6ACE99B95B8}"/>
                    </a:ext>
                  </a:extLst>
                </p14:cNvPr>
                <p14:cNvContentPartPr/>
                <p14:nvPr/>
              </p14:nvContentPartPr>
              <p14:xfrm>
                <a:off x="5478617" y="1784036"/>
                <a:ext cx="337680" cy="272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F8F75BC-ADDE-6EA7-0949-B6ACE99B95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60977" y="1766396"/>
                  <a:ext cx="373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C427CAA-ECE5-7A7A-1908-5A71FF3F61DA}"/>
                    </a:ext>
                  </a:extLst>
                </p14:cNvPr>
                <p14:cNvContentPartPr/>
                <p14:nvPr/>
              </p14:nvContentPartPr>
              <p14:xfrm>
                <a:off x="5418857" y="1511156"/>
                <a:ext cx="151560" cy="225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C427CAA-ECE5-7A7A-1908-5A71FF3F61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00857" y="1493516"/>
                  <a:ext cx="18720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099C703-8BB9-F0E2-6B06-5454AE31B1A6}"/>
              </a:ext>
            </a:extLst>
          </p:cNvPr>
          <p:cNvGrpSpPr/>
          <p:nvPr/>
        </p:nvGrpSpPr>
        <p:grpSpPr>
          <a:xfrm>
            <a:off x="5934017" y="1264556"/>
            <a:ext cx="357120" cy="328320"/>
            <a:chOff x="5934017" y="1264556"/>
            <a:chExt cx="35712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E106C24-970C-C2CF-7F34-D43B3563D765}"/>
                    </a:ext>
                  </a:extLst>
                </p14:cNvPr>
                <p14:cNvContentPartPr/>
                <p14:nvPr/>
              </p14:nvContentPartPr>
              <p14:xfrm>
                <a:off x="5934017" y="1264556"/>
                <a:ext cx="8280" cy="328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E106C24-970C-C2CF-7F34-D43B3563D7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6377" y="1246916"/>
                  <a:ext cx="43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EF8387F-1414-EBEA-A45B-E959AAA0D1BB}"/>
                    </a:ext>
                  </a:extLst>
                </p14:cNvPr>
                <p14:cNvContentPartPr/>
                <p14:nvPr/>
              </p14:nvContentPartPr>
              <p14:xfrm>
                <a:off x="6077657" y="1334036"/>
                <a:ext cx="8640" cy="144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EF8387F-1414-EBEA-A45B-E959AAA0D1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60017" y="1316036"/>
                  <a:ext cx="44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ECABF1-01C2-253E-F7D7-2DDC522E4791}"/>
                    </a:ext>
                  </a:extLst>
                </p14:cNvPr>
                <p14:cNvContentPartPr/>
                <p14:nvPr/>
              </p14:nvContentPartPr>
              <p14:xfrm>
                <a:off x="6162617" y="1332236"/>
                <a:ext cx="128520" cy="134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ECABF1-01C2-253E-F7D7-2DDC522E47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44617" y="1314236"/>
                  <a:ext cx="16416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B9604BD-09A6-5997-8938-84FD037F8D6C}"/>
                  </a:ext>
                </a:extLst>
              </p14:cNvPr>
              <p14:cNvContentPartPr/>
              <p14:nvPr/>
            </p14:nvContentPartPr>
            <p14:xfrm>
              <a:off x="7449977" y="3282356"/>
              <a:ext cx="36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B9604BD-09A6-5997-8938-84FD037F8D6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31977" y="32647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EC28CCC-6D02-B698-AC77-29ED9D808C3C}"/>
              </a:ext>
            </a:extLst>
          </p:cNvPr>
          <p:cNvGrpSpPr/>
          <p:nvPr/>
        </p:nvGrpSpPr>
        <p:grpSpPr>
          <a:xfrm>
            <a:off x="4540817" y="3900476"/>
            <a:ext cx="625680" cy="499320"/>
            <a:chOff x="4540817" y="3900476"/>
            <a:chExt cx="62568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8D2F840-1960-9B17-72FF-B86CFF8211C1}"/>
                    </a:ext>
                  </a:extLst>
                </p14:cNvPr>
                <p14:cNvContentPartPr/>
                <p14:nvPr/>
              </p14:nvContentPartPr>
              <p14:xfrm>
                <a:off x="4540817" y="3933236"/>
                <a:ext cx="625680" cy="466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8D2F840-1960-9B17-72FF-B86CFF8211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22817" y="3915236"/>
                  <a:ext cx="661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B520EA-49AE-F753-954E-8EEADF3EAE43}"/>
                    </a:ext>
                  </a:extLst>
                </p14:cNvPr>
                <p14:cNvContentPartPr/>
                <p14:nvPr/>
              </p14:nvContentPartPr>
              <p14:xfrm>
                <a:off x="4824497" y="3918116"/>
                <a:ext cx="69480" cy="126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B520EA-49AE-F753-954E-8EEADF3EAE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6857" y="3900116"/>
                  <a:ext cx="105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703CB08-ED4F-D004-A0F1-C982310415EF}"/>
                    </a:ext>
                  </a:extLst>
                </p14:cNvPr>
                <p14:cNvContentPartPr/>
                <p14:nvPr/>
              </p14:nvContentPartPr>
              <p14:xfrm>
                <a:off x="4888217" y="3900476"/>
                <a:ext cx="102960" cy="128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703CB08-ED4F-D004-A0F1-C982310415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70217" y="3882476"/>
                  <a:ext cx="1386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59B2C3E-5A05-ED88-5437-96BE9A3D08AC}"/>
              </a:ext>
            </a:extLst>
          </p:cNvPr>
          <p:cNvGrpSpPr/>
          <p:nvPr/>
        </p:nvGrpSpPr>
        <p:grpSpPr>
          <a:xfrm>
            <a:off x="4163177" y="3196316"/>
            <a:ext cx="518040" cy="545760"/>
            <a:chOff x="4163177" y="3196316"/>
            <a:chExt cx="51804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B646A9-30EB-19DF-05DC-D5C8BD876FB2}"/>
                    </a:ext>
                  </a:extLst>
                </p14:cNvPr>
                <p14:cNvContentPartPr/>
                <p14:nvPr/>
              </p14:nvContentPartPr>
              <p14:xfrm>
                <a:off x="4477097" y="3466676"/>
                <a:ext cx="204120" cy="275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B646A9-30EB-19DF-05DC-D5C8BD876F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59457" y="3448676"/>
                  <a:ext cx="2397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9F393C2-1B64-BA9B-0C61-F9B59B5E3B64}"/>
                    </a:ext>
                  </a:extLst>
                </p14:cNvPr>
                <p14:cNvContentPartPr/>
                <p14:nvPr/>
              </p14:nvContentPartPr>
              <p14:xfrm>
                <a:off x="4163177" y="3320156"/>
                <a:ext cx="48960" cy="118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9F393C2-1B64-BA9B-0C61-F9B59B5E3B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45537" y="3302516"/>
                  <a:ext cx="84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2E7042-51FC-2986-70AD-7911C2251FEA}"/>
                    </a:ext>
                  </a:extLst>
                </p14:cNvPr>
                <p14:cNvContentPartPr/>
                <p14:nvPr/>
              </p14:nvContentPartPr>
              <p14:xfrm>
                <a:off x="4236257" y="3196316"/>
                <a:ext cx="154800" cy="180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2E7042-51FC-2986-70AD-7911C2251F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8257" y="3178316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CD0D4D4-F716-B8C7-5325-7EADE07F7927}"/>
              </a:ext>
            </a:extLst>
          </p:cNvPr>
          <p:cNvGrpSpPr/>
          <p:nvPr/>
        </p:nvGrpSpPr>
        <p:grpSpPr>
          <a:xfrm>
            <a:off x="4614123" y="5010716"/>
            <a:ext cx="384120" cy="412920"/>
            <a:chOff x="4601297" y="4962116"/>
            <a:chExt cx="38412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841D1F-5B78-49E6-347A-A20B481A4613}"/>
                    </a:ext>
                  </a:extLst>
                </p14:cNvPr>
                <p14:cNvContentPartPr/>
                <p14:nvPr/>
              </p14:nvContentPartPr>
              <p14:xfrm>
                <a:off x="4601297" y="4962116"/>
                <a:ext cx="384120" cy="160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841D1F-5B78-49E6-347A-A20B481A46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83657" y="4944116"/>
                  <a:ext cx="419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3E33E7A-A2DB-FF13-CB5E-8EC490A61462}"/>
                    </a:ext>
                  </a:extLst>
                </p14:cNvPr>
                <p14:cNvContentPartPr/>
                <p14:nvPr/>
              </p14:nvContentPartPr>
              <p14:xfrm>
                <a:off x="4734497" y="5207636"/>
                <a:ext cx="30600" cy="13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3E33E7A-A2DB-FF13-CB5E-8EC490A614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16857" y="5189996"/>
                  <a:ext cx="66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FC0588-F61E-D800-06E3-2C0AD5F2D642}"/>
                    </a:ext>
                  </a:extLst>
                </p14:cNvPr>
                <p14:cNvContentPartPr/>
                <p14:nvPr/>
              </p14:nvContentPartPr>
              <p14:xfrm>
                <a:off x="4744217" y="5141396"/>
                <a:ext cx="163080" cy="233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FC0588-F61E-D800-06E3-2C0AD5F2D6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26577" y="5123396"/>
                  <a:ext cx="1987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99182FD-DCD5-C271-65EA-B221DD29DFF0}"/>
              </a:ext>
            </a:extLst>
          </p:cNvPr>
          <p:cNvGrpSpPr/>
          <p:nvPr/>
        </p:nvGrpSpPr>
        <p:grpSpPr>
          <a:xfrm>
            <a:off x="5248937" y="3678356"/>
            <a:ext cx="1205280" cy="1332360"/>
            <a:chOff x="5248937" y="3678356"/>
            <a:chExt cx="1205280" cy="13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F11874A-9FA5-2441-4CD4-83B19EF2BE20}"/>
                    </a:ext>
                  </a:extLst>
                </p14:cNvPr>
                <p14:cNvContentPartPr/>
                <p14:nvPr/>
              </p14:nvContentPartPr>
              <p14:xfrm>
                <a:off x="5792537" y="4230956"/>
                <a:ext cx="661680" cy="779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F11874A-9FA5-2441-4CD4-83B19EF2BE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74537" y="4212956"/>
                  <a:ext cx="69732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E992657-E3EE-92B2-DDA3-4AF255C9A6F9}"/>
                    </a:ext>
                  </a:extLst>
                </p14:cNvPr>
                <p14:cNvContentPartPr/>
                <p14:nvPr/>
              </p14:nvContentPartPr>
              <p14:xfrm>
                <a:off x="6201857" y="4477196"/>
                <a:ext cx="193320" cy="139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E992657-E3EE-92B2-DDA3-4AF255C9A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83857" y="4459556"/>
                  <a:ext cx="228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C432F68-EE89-D9A2-518F-14D3A5B7C76D}"/>
                    </a:ext>
                  </a:extLst>
                </p14:cNvPr>
                <p14:cNvContentPartPr/>
                <p14:nvPr/>
              </p14:nvContentPartPr>
              <p14:xfrm>
                <a:off x="5767697" y="3678356"/>
                <a:ext cx="25200" cy="358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C432F68-EE89-D9A2-518F-14D3A5B7C7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50057" y="3660716"/>
                  <a:ext cx="60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EF7918F-AF00-9C82-F355-1B7F6687671E}"/>
                    </a:ext>
                  </a:extLst>
                </p14:cNvPr>
                <p14:cNvContentPartPr/>
                <p14:nvPr/>
              </p14:nvContentPartPr>
              <p14:xfrm>
                <a:off x="5853017" y="3745676"/>
                <a:ext cx="122760" cy="193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EF7918F-AF00-9C82-F355-1B7F668767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35017" y="3727676"/>
                  <a:ext cx="158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3A96822-4E05-1936-798C-D476A31CD3FC}"/>
                    </a:ext>
                  </a:extLst>
                </p14:cNvPr>
                <p14:cNvContentPartPr/>
                <p14:nvPr/>
              </p14:nvContentPartPr>
              <p14:xfrm>
                <a:off x="5342177" y="4172636"/>
                <a:ext cx="390960" cy="288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3A96822-4E05-1936-798C-D476A31CD3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24537" y="4154996"/>
                  <a:ext cx="426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5907D41-0C17-3EA8-C1F3-6B21D791B015}"/>
                    </a:ext>
                  </a:extLst>
                </p14:cNvPr>
                <p14:cNvContentPartPr/>
                <p14:nvPr/>
              </p14:nvContentPartPr>
              <p14:xfrm>
                <a:off x="5566457" y="4416356"/>
                <a:ext cx="132840" cy="105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5907D41-0C17-3EA8-C1F3-6B21D791B0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48457" y="4398356"/>
                  <a:ext cx="168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72EA7C7-3DDA-F44A-809C-705CDCB295B2}"/>
                    </a:ext>
                  </a:extLst>
                </p14:cNvPr>
                <p14:cNvContentPartPr/>
                <p14:nvPr/>
              </p14:nvContentPartPr>
              <p14:xfrm>
                <a:off x="5615057" y="4399796"/>
                <a:ext cx="90000" cy="151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72EA7C7-3DDA-F44A-809C-705CDCB295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7057" y="4381796"/>
                  <a:ext cx="125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543FB9-31C6-E954-97A2-0011256F17E7}"/>
                    </a:ext>
                  </a:extLst>
                </p14:cNvPr>
                <p14:cNvContentPartPr/>
                <p14:nvPr/>
              </p14:nvContentPartPr>
              <p14:xfrm>
                <a:off x="5248937" y="4647116"/>
                <a:ext cx="36000" cy="214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543FB9-31C6-E954-97A2-0011256F17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30937" y="4629116"/>
                  <a:ext cx="7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C89A5E7-8835-BCDD-488F-91E490FD8834}"/>
                    </a:ext>
                  </a:extLst>
                </p14:cNvPr>
                <p14:cNvContentPartPr/>
                <p14:nvPr/>
              </p14:nvContentPartPr>
              <p14:xfrm>
                <a:off x="5921417" y="4024316"/>
                <a:ext cx="465480" cy="103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C89A5E7-8835-BCDD-488F-91E490FD88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3777" y="4006676"/>
                  <a:ext cx="50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A617DC-BCEB-5F44-9C05-679F5DD5CC3A}"/>
                    </a:ext>
                  </a:extLst>
                </p14:cNvPr>
                <p14:cNvContentPartPr/>
                <p14:nvPr/>
              </p14:nvContentPartPr>
              <p14:xfrm>
                <a:off x="6141737" y="3833156"/>
                <a:ext cx="45360" cy="143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A617DC-BCEB-5F44-9C05-679F5DD5CC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4097" y="3815156"/>
                  <a:ext cx="81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7491C6B-4CD8-EBC6-BFFE-3B06D83E1324}"/>
                    </a:ext>
                  </a:extLst>
                </p14:cNvPr>
                <p14:cNvContentPartPr/>
                <p14:nvPr/>
              </p14:nvContentPartPr>
              <p14:xfrm>
                <a:off x="6213017" y="3779156"/>
                <a:ext cx="131040" cy="135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7491C6B-4CD8-EBC6-BFFE-3B06D83E13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95017" y="3761516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61CAB7A-086E-93FF-4768-F12AF1CBAE8C}"/>
                    </a:ext>
                  </a:extLst>
                </p14:cNvPr>
                <p14:cNvContentPartPr/>
                <p14:nvPr/>
              </p14:nvContentPartPr>
              <p14:xfrm>
                <a:off x="6293297" y="3806876"/>
                <a:ext cx="360" cy="186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61CAB7A-086E-93FF-4768-F12AF1CBAE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75297" y="3789236"/>
                  <a:ext cx="360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B2CBF4C-5134-A49A-0DFF-974B5E3D397A}"/>
              </a:ext>
            </a:extLst>
          </p:cNvPr>
          <p:cNvGrpSpPr/>
          <p:nvPr/>
        </p:nvGrpSpPr>
        <p:grpSpPr>
          <a:xfrm>
            <a:off x="6596057" y="3373076"/>
            <a:ext cx="478440" cy="495000"/>
            <a:chOff x="6596057" y="3373076"/>
            <a:chExt cx="47844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7F3318D-75DD-8263-4AAC-872A6F47BF36}"/>
                    </a:ext>
                  </a:extLst>
                </p14:cNvPr>
                <p14:cNvContentPartPr/>
                <p14:nvPr/>
              </p14:nvContentPartPr>
              <p14:xfrm>
                <a:off x="6624137" y="3514916"/>
                <a:ext cx="450360" cy="353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7F3318D-75DD-8263-4AAC-872A6F47BF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06137" y="3496916"/>
                  <a:ext cx="486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ADB2B03-9382-5913-2531-6FD0F732024B}"/>
                    </a:ext>
                  </a:extLst>
                </p14:cNvPr>
                <p14:cNvContentPartPr/>
                <p14:nvPr/>
              </p14:nvContentPartPr>
              <p14:xfrm>
                <a:off x="6596057" y="3459116"/>
                <a:ext cx="52920" cy="139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ADB2B03-9382-5913-2531-6FD0F73202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78057" y="3441116"/>
                  <a:ext cx="8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8B5BF91-6B61-5000-389D-A64640C66E2B}"/>
                    </a:ext>
                  </a:extLst>
                </p14:cNvPr>
                <p14:cNvContentPartPr/>
                <p14:nvPr/>
              </p14:nvContentPartPr>
              <p14:xfrm>
                <a:off x="6654017" y="3373076"/>
                <a:ext cx="75240" cy="35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8B5BF91-6B61-5000-389D-A64640C66E2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36017" y="3355436"/>
                  <a:ext cx="110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54EAC2-02CB-51AA-BF24-39535E8074F7}"/>
                    </a:ext>
                  </a:extLst>
                </p14:cNvPr>
                <p14:cNvContentPartPr/>
                <p14:nvPr/>
              </p14:nvContentPartPr>
              <p14:xfrm>
                <a:off x="6696857" y="3390716"/>
                <a:ext cx="139680" cy="187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54EAC2-02CB-51AA-BF24-39535E8074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78857" y="3373076"/>
                  <a:ext cx="175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7CF7B51-925A-E5E4-BE56-D2E4B4643693}"/>
              </a:ext>
            </a:extLst>
          </p:cNvPr>
          <p:cNvGrpSpPr/>
          <p:nvPr/>
        </p:nvGrpSpPr>
        <p:grpSpPr>
          <a:xfrm>
            <a:off x="7117697" y="2679716"/>
            <a:ext cx="698760" cy="1102680"/>
            <a:chOff x="7117697" y="2679716"/>
            <a:chExt cx="698760" cy="11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CD2543D-5BE4-5CE2-7CC5-B3D92823126F}"/>
                    </a:ext>
                  </a:extLst>
                </p14:cNvPr>
                <p14:cNvContentPartPr/>
                <p14:nvPr/>
              </p14:nvContentPartPr>
              <p14:xfrm>
                <a:off x="7257737" y="3544796"/>
                <a:ext cx="558720" cy="237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CD2543D-5BE4-5CE2-7CC5-B3D9282312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39737" y="3526796"/>
                  <a:ext cx="594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D3B89E9-4E94-3A49-1B7B-766E218D85FF}"/>
                    </a:ext>
                  </a:extLst>
                </p14:cNvPr>
                <p14:cNvContentPartPr/>
                <p14:nvPr/>
              </p14:nvContentPartPr>
              <p14:xfrm>
                <a:off x="7520897" y="3474236"/>
                <a:ext cx="45360" cy="123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D3B89E9-4E94-3A49-1B7B-766E218D85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02897" y="3456236"/>
                  <a:ext cx="81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0107097-8559-D662-77C8-795D38921807}"/>
                    </a:ext>
                  </a:extLst>
                </p14:cNvPr>
                <p14:cNvContentPartPr/>
                <p14:nvPr/>
              </p14:nvContentPartPr>
              <p14:xfrm>
                <a:off x="7618097" y="3383156"/>
                <a:ext cx="161280" cy="190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0107097-8559-D662-77C8-795D389218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097" y="3365516"/>
                  <a:ext cx="196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A14A85E-25B2-5ED1-67DB-5ECBA9ADC462}"/>
                    </a:ext>
                  </a:extLst>
                </p14:cNvPr>
                <p14:cNvContentPartPr/>
                <p14:nvPr/>
              </p14:nvContentPartPr>
              <p14:xfrm>
                <a:off x="7117697" y="2679716"/>
                <a:ext cx="410760" cy="720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A14A85E-25B2-5ED1-67DB-5ECBA9ADC4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00057" y="2661716"/>
                  <a:ext cx="4464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EEEE77C-872E-F9E0-932E-03FE3EB2C9D5}"/>
                    </a:ext>
                  </a:extLst>
                </p14:cNvPr>
                <p14:cNvContentPartPr/>
                <p14:nvPr/>
              </p14:nvContentPartPr>
              <p14:xfrm>
                <a:off x="7494617" y="2921636"/>
                <a:ext cx="22680" cy="126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EEEE77C-872E-F9E0-932E-03FE3EB2C9D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76977" y="2903636"/>
                  <a:ext cx="58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59DB301-36DA-27B5-334A-BC0FD06B363A}"/>
                    </a:ext>
                  </a:extLst>
                </p14:cNvPr>
                <p14:cNvContentPartPr/>
                <p14:nvPr/>
              </p14:nvContentPartPr>
              <p14:xfrm>
                <a:off x="7541417" y="2782316"/>
                <a:ext cx="127440" cy="215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59DB301-36DA-27B5-334A-BC0FD06B36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23417" y="2764676"/>
                  <a:ext cx="163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088C998-7343-F760-2125-186D035AB7F5}"/>
                    </a:ext>
                  </a:extLst>
                </p14:cNvPr>
                <p14:cNvContentPartPr/>
                <p14:nvPr/>
              </p14:nvContentPartPr>
              <p14:xfrm>
                <a:off x="7565537" y="2853596"/>
                <a:ext cx="189000" cy="38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088C998-7343-F760-2125-186D035AB7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47897" y="2835956"/>
                  <a:ext cx="224640" cy="7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400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A3052-5649-7115-5B89-0795B827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0" y="1238837"/>
            <a:ext cx="7425886" cy="41006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B7679D-5CB2-67A8-C84D-25BEC4CEB973}"/>
                  </a:ext>
                </a:extLst>
              </p14:cNvPr>
              <p14:cNvContentPartPr/>
              <p14:nvPr/>
            </p14:nvContentPartPr>
            <p14:xfrm>
              <a:off x="2332819" y="2968541"/>
              <a:ext cx="11880" cy="28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B7679D-5CB2-67A8-C84D-25BEC4CEB9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6699" y="2962421"/>
                <a:ext cx="24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B3293D-026E-EAED-C178-B4196B3C2164}"/>
                  </a:ext>
                </a:extLst>
              </p14:cNvPr>
              <p14:cNvContentPartPr/>
              <p14:nvPr/>
            </p14:nvContentPartPr>
            <p14:xfrm>
              <a:off x="2398339" y="2942261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B3293D-026E-EAED-C178-B4196B3C21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2219" y="293614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CD151C-31C7-509E-6CB5-4B0288AE58CA}"/>
                  </a:ext>
                </a:extLst>
              </p14:cNvPr>
              <p14:cNvContentPartPr/>
              <p14:nvPr/>
            </p14:nvContentPartPr>
            <p14:xfrm>
              <a:off x="9141781" y="1774973"/>
              <a:ext cx="117360" cy="269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CD151C-31C7-509E-6CB5-4B0288AE58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5661" y="1768853"/>
                <a:ext cx="12960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E7DFA78-DB71-9A90-F52C-702D9432F10E}"/>
              </a:ext>
            </a:extLst>
          </p:cNvPr>
          <p:cNvGrpSpPr/>
          <p:nvPr/>
        </p:nvGrpSpPr>
        <p:grpSpPr>
          <a:xfrm>
            <a:off x="9393061" y="1838333"/>
            <a:ext cx="264240" cy="208440"/>
            <a:chOff x="9195859" y="3673421"/>
            <a:chExt cx="26424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B1B652-57D9-E79B-116B-BF4669DA8F23}"/>
                    </a:ext>
                  </a:extLst>
                </p14:cNvPr>
                <p14:cNvContentPartPr/>
                <p14:nvPr/>
              </p14:nvContentPartPr>
              <p14:xfrm>
                <a:off x="9195859" y="3714821"/>
                <a:ext cx="5040" cy="6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B1B652-57D9-E79B-116B-BF4669DA8F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89739" y="3708701"/>
                  <a:ext cx="17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746C07-6AEE-3CBB-DF1E-FC4BF1BA3B3B}"/>
                    </a:ext>
                  </a:extLst>
                </p14:cNvPr>
                <p14:cNvContentPartPr/>
                <p14:nvPr/>
              </p14:nvContentPartPr>
              <p14:xfrm>
                <a:off x="9262099" y="3673421"/>
                <a:ext cx="198000" cy="208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746C07-6AEE-3CBB-DF1E-FC4BF1BA3B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55979" y="3667301"/>
                  <a:ext cx="2102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A3F4C7-0FE6-79F2-1A6E-531AB7714E48}"/>
              </a:ext>
            </a:extLst>
          </p:cNvPr>
          <p:cNvGrpSpPr/>
          <p:nvPr/>
        </p:nvGrpSpPr>
        <p:grpSpPr>
          <a:xfrm>
            <a:off x="9851701" y="1808093"/>
            <a:ext cx="202680" cy="226800"/>
            <a:chOff x="9654499" y="3643181"/>
            <a:chExt cx="20268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BEFBDA-EEE3-8B75-1EFB-B044B28EE7E2}"/>
                    </a:ext>
                  </a:extLst>
                </p14:cNvPr>
                <p14:cNvContentPartPr/>
                <p14:nvPr/>
              </p14:nvContentPartPr>
              <p14:xfrm>
                <a:off x="9654499" y="3643181"/>
                <a:ext cx="202680" cy="130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BEFBDA-EEE3-8B75-1EFB-B044B28EE7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48379" y="3637061"/>
                  <a:ext cx="214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668753-D451-1813-7F76-6D155A09193A}"/>
                    </a:ext>
                  </a:extLst>
                </p14:cNvPr>
                <p14:cNvContentPartPr/>
                <p14:nvPr/>
              </p14:nvContentPartPr>
              <p14:xfrm>
                <a:off x="9767539" y="3695021"/>
                <a:ext cx="23040" cy="17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668753-D451-1813-7F76-6D155A0919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61419" y="3688901"/>
                  <a:ext cx="35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99D728-318E-6C82-DC64-7854BD7CE446}"/>
              </a:ext>
            </a:extLst>
          </p:cNvPr>
          <p:cNvGrpSpPr/>
          <p:nvPr/>
        </p:nvGrpSpPr>
        <p:grpSpPr>
          <a:xfrm>
            <a:off x="10289821" y="1784693"/>
            <a:ext cx="164520" cy="260280"/>
            <a:chOff x="10092619" y="3619781"/>
            <a:chExt cx="1645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AF479C-AD01-0FD9-6CA8-F2318F96A5CE}"/>
                    </a:ext>
                  </a:extLst>
                </p14:cNvPr>
                <p14:cNvContentPartPr/>
                <p14:nvPr/>
              </p14:nvContentPartPr>
              <p14:xfrm>
                <a:off x="10092619" y="3619781"/>
                <a:ext cx="163440" cy="260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AF479C-AD01-0FD9-6CA8-F2318F96A5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86499" y="3613661"/>
                  <a:ext cx="175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ACBB7E-FDD6-C4BD-A83A-814489F6A6C3}"/>
                    </a:ext>
                  </a:extLst>
                </p14:cNvPr>
                <p14:cNvContentPartPr/>
                <p14:nvPr/>
              </p14:nvContentPartPr>
              <p14:xfrm>
                <a:off x="10113499" y="3784661"/>
                <a:ext cx="143640" cy="59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ACBB7E-FDD6-C4BD-A83A-814489F6A6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07379" y="3778541"/>
                  <a:ext cx="15588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C22C12-268F-71A8-C2D5-87F45B664D2C}"/>
                  </a:ext>
                </a:extLst>
              </p14:cNvPr>
              <p14:cNvContentPartPr/>
              <p14:nvPr/>
            </p14:nvContentPartPr>
            <p14:xfrm>
              <a:off x="10761781" y="1849133"/>
              <a:ext cx="38880" cy="211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C22C12-268F-71A8-C2D5-87F45B664D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55661" y="1843013"/>
                <a:ext cx="51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6968FA-15ED-5C61-5481-EE86BD6E89EF}"/>
                  </a:ext>
                </a:extLst>
              </p14:cNvPr>
              <p14:cNvContentPartPr/>
              <p14:nvPr/>
            </p14:nvContentPartPr>
            <p14:xfrm>
              <a:off x="11052301" y="1757693"/>
              <a:ext cx="101520" cy="300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6968FA-15ED-5C61-5481-EE86BD6E89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46181" y="1751573"/>
                <a:ext cx="1137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AA91C2-BB6E-F455-6828-12C81D9EB406}"/>
                  </a:ext>
                </a:extLst>
              </p14:cNvPr>
              <p14:cNvContentPartPr/>
              <p14:nvPr/>
            </p14:nvContentPartPr>
            <p14:xfrm>
              <a:off x="10915141" y="1639613"/>
              <a:ext cx="357120" cy="4734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AA91C2-BB6E-F455-6828-12C81D9EB40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09021" y="1633493"/>
                <a:ext cx="369360" cy="48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8D4AA19-8B62-8589-85D4-E1BE549D293F}"/>
              </a:ext>
            </a:extLst>
          </p:cNvPr>
          <p:cNvGrpSpPr/>
          <p:nvPr/>
        </p:nvGrpSpPr>
        <p:grpSpPr>
          <a:xfrm>
            <a:off x="8931901" y="1468253"/>
            <a:ext cx="400680" cy="670680"/>
            <a:chOff x="8734699" y="3303341"/>
            <a:chExt cx="400680" cy="6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7869D5-0881-EAEB-9CC2-BD10F37704E2}"/>
                    </a:ext>
                  </a:extLst>
                </p14:cNvPr>
                <p14:cNvContentPartPr/>
                <p14:nvPr/>
              </p14:nvContentPartPr>
              <p14:xfrm>
                <a:off x="8766019" y="3577301"/>
                <a:ext cx="32040" cy="323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7869D5-0881-EAEB-9CC2-BD10F37704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9899" y="3571181"/>
                  <a:ext cx="44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986496-5934-7C15-BC62-2E588946F40E}"/>
                    </a:ext>
                  </a:extLst>
                </p14:cNvPr>
                <p14:cNvContentPartPr/>
                <p14:nvPr/>
              </p14:nvContentPartPr>
              <p14:xfrm>
                <a:off x="8853499" y="3497021"/>
                <a:ext cx="281880" cy="40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986496-5934-7C15-BC62-2E588946F4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47379" y="3490901"/>
                  <a:ext cx="294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57CDAD-F1ED-36C2-7CC7-9A32A5633109}"/>
                    </a:ext>
                  </a:extLst>
                </p14:cNvPr>
                <p14:cNvContentPartPr/>
                <p14:nvPr/>
              </p14:nvContentPartPr>
              <p14:xfrm>
                <a:off x="8734699" y="3961781"/>
                <a:ext cx="297360" cy="12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57CDAD-F1ED-36C2-7CC7-9A32A56331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28579" y="3955661"/>
                  <a:ext cx="309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F4C0006-E618-6584-532D-04DAFC9E7FB8}"/>
                    </a:ext>
                  </a:extLst>
                </p14:cNvPr>
                <p14:cNvContentPartPr/>
                <p14:nvPr/>
              </p14:nvContentPartPr>
              <p14:xfrm>
                <a:off x="8982739" y="3303341"/>
                <a:ext cx="105120" cy="169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F4C0006-E618-6584-532D-04DAFC9E7F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76619" y="3297221"/>
                  <a:ext cx="1173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FB05788-B6F6-FE8F-3F72-535ED0040D4D}"/>
              </a:ext>
            </a:extLst>
          </p:cNvPr>
          <p:cNvGrpSpPr/>
          <p:nvPr/>
        </p:nvGrpSpPr>
        <p:grpSpPr>
          <a:xfrm>
            <a:off x="8761621" y="1685333"/>
            <a:ext cx="595080" cy="410040"/>
            <a:chOff x="8564419" y="3520421"/>
            <a:chExt cx="59508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B22DDD-BA12-712B-C67F-321FE30CCB4A}"/>
                    </a:ext>
                  </a:extLst>
                </p14:cNvPr>
                <p14:cNvContentPartPr/>
                <p14:nvPr/>
              </p14:nvContentPartPr>
              <p14:xfrm>
                <a:off x="8655859" y="3520421"/>
                <a:ext cx="503640" cy="410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B22DDD-BA12-712B-C67F-321FE30CCB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49739" y="3514301"/>
                  <a:ext cx="515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AF2C90-7287-BD04-74DE-3192E694B546}"/>
                    </a:ext>
                  </a:extLst>
                </p14:cNvPr>
                <p14:cNvContentPartPr/>
                <p14:nvPr/>
              </p14:nvContentPartPr>
              <p14:xfrm>
                <a:off x="8564419" y="3544181"/>
                <a:ext cx="88920" cy="1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AF2C90-7287-BD04-74DE-3192E694B5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58299" y="3538061"/>
                  <a:ext cx="101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2B6661-72B0-E604-BFFE-FD60BFFC9452}"/>
                    </a:ext>
                  </a:extLst>
                </p14:cNvPr>
                <p14:cNvContentPartPr/>
                <p14:nvPr/>
              </p14:nvContentPartPr>
              <p14:xfrm>
                <a:off x="8586019" y="3645701"/>
                <a:ext cx="101520" cy="133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2B6661-72B0-E604-BFFE-FD60BFFC94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79899" y="3639581"/>
                  <a:ext cx="11376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AAEB41-8ABD-EA74-EA4A-E8606C6827BA}"/>
                  </a:ext>
                </a:extLst>
              </p14:cNvPr>
              <p14:cNvContentPartPr/>
              <p14:nvPr/>
            </p14:nvContentPartPr>
            <p14:xfrm>
              <a:off x="9128461" y="2473373"/>
              <a:ext cx="104400" cy="304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AAEB41-8ABD-EA74-EA4A-E8606C6827B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22341" y="2467253"/>
                <a:ext cx="116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3DE71B7-B342-36CA-9CF6-0A8E4744CE7C}"/>
                  </a:ext>
                </a:extLst>
              </p14:cNvPr>
              <p14:cNvContentPartPr/>
              <p14:nvPr/>
            </p14:nvContentPartPr>
            <p14:xfrm>
              <a:off x="9498181" y="2539613"/>
              <a:ext cx="154080" cy="167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3DE71B7-B342-36CA-9CF6-0A8E4744CE7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92061" y="2533493"/>
                <a:ext cx="16632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101F5E4-4385-5205-D8C1-03FB7827DAF1}"/>
              </a:ext>
            </a:extLst>
          </p:cNvPr>
          <p:cNvGrpSpPr/>
          <p:nvPr/>
        </p:nvGrpSpPr>
        <p:grpSpPr>
          <a:xfrm>
            <a:off x="9947101" y="2568053"/>
            <a:ext cx="95760" cy="167760"/>
            <a:chOff x="9749899" y="4403141"/>
            <a:chExt cx="9576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F6CC9F-6DC4-D8D5-F24F-ABA320BA8F63}"/>
                    </a:ext>
                  </a:extLst>
                </p14:cNvPr>
                <p14:cNvContentPartPr/>
                <p14:nvPr/>
              </p14:nvContentPartPr>
              <p14:xfrm>
                <a:off x="9749899" y="4403141"/>
                <a:ext cx="95760" cy="12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F6CC9F-6DC4-D8D5-F24F-ABA320BA8F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3779" y="4397021"/>
                  <a:ext cx="10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19D2B-0AB3-153A-D362-2AD3C52CAA2F}"/>
                    </a:ext>
                  </a:extLst>
                </p14:cNvPr>
                <p14:cNvContentPartPr/>
                <p14:nvPr/>
              </p14:nvContentPartPr>
              <p14:xfrm>
                <a:off x="9765739" y="4431221"/>
                <a:ext cx="70200" cy="139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19D2B-0AB3-153A-D362-2AD3C52CAA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59619" y="4425101"/>
                  <a:ext cx="824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E828AFC-ADA5-F0AA-734A-94B6A0A9DC8F}"/>
              </a:ext>
            </a:extLst>
          </p:cNvPr>
          <p:cNvGrpSpPr/>
          <p:nvPr/>
        </p:nvGrpSpPr>
        <p:grpSpPr>
          <a:xfrm>
            <a:off x="10331941" y="2471213"/>
            <a:ext cx="152280" cy="267120"/>
            <a:chOff x="10134739" y="4306301"/>
            <a:chExt cx="15228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55E931-07A1-9B33-1659-A2C0A432F670}"/>
                    </a:ext>
                  </a:extLst>
                </p14:cNvPr>
                <p14:cNvContentPartPr/>
                <p14:nvPr/>
              </p14:nvContentPartPr>
              <p14:xfrm>
                <a:off x="10148419" y="4306301"/>
                <a:ext cx="86400" cy="267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55E931-07A1-9B33-1659-A2C0A432F6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42299" y="4300181"/>
                  <a:ext cx="98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D9DC90-1F45-D31D-D2CA-713C185751DE}"/>
                    </a:ext>
                  </a:extLst>
                </p14:cNvPr>
                <p14:cNvContentPartPr/>
                <p14:nvPr/>
              </p14:nvContentPartPr>
              <p14:xfrm>
                <a:off x="10134739" y="4443101"/>
                <a:ext cx="152280" cy="73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D9DC90-1F45-D31D-D2CA-713C185751D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28619" y="4436981"/>
                  <a:ext cx="16452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033ADF0-384A-BF8B-5DB1-B3106F091893}"/>
                  </a:ext>
                </a:extLst>
              </p14:cNvPr>
              <p14:cNvContentPartPr/>
              <p14:nvPr/>
            </p14:nvContentPartPr>
            <p14:xfrm>
              <a:off x="10770421" y="2527733"/>
              <a:ext cx="7200" cy="153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033ADF0-384A-BF8B-5DB1-B3106F09189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764301" y="2521613"/>
                <a:ext cx="19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44BB9CD-6DEB-003B-DE4F-9CF373DB08CE}"/>
                  </a:ext>
                </a:extLst>
              </p14:cNvPr>
              <p14:cNvContentPartPr/>
              <p14:nvPr/>
            </p14:nvContentPartPr>
            <p14:xfrm>
              <a:off x="10985341" y="2461853"/>
              <a:ext cx="154800" cy="296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44BB9CD-6DEB-003B-DE4F-9CF373DB08C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979221" y="2455733"/>
                <a:ext cx="1670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50BC33B-8F90-92A4-87BB-6A32D512FF50}"/>
                  </a:ext>
                </a:extLst>
              </p14:cNvPr>
              <p14:cNvContentPartPr/>
              <p14:nvPr/>
            </p14:nvContentPartPr>
            <p14:xfrm>
              <a:off x="9379381" y="2402813"/>
              <a:ext cx="344520" cy="304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50BC33B-8F90-92A4-87BB-6A32D512FF5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373261" y="2396693"/>
                <a:ext cx="3567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3E5958B-A3F0-A31F-C717-4754C2E7DB1A}"/>
                  </a:ext>
                </a:extLst>
              </p14:cNvPr>
              <p14:cNvContentPartPr/>
              <p14:nvPr/>
            </p14:nvContentPartPr>
            <p14:xfrm>
              <a:off x="10951141" y="2433053"/>
              <a:ext cx="291960" cy="362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3E5958B-A3F0-A31F-C717-4754C2E7DB1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945021" y="2426933"/>
                <a:ext cx="304200" cy="37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74323EE9-3176-61C4-01FD-812F6621B64F}"/>
              </a:ext>
            </a:extLst>
          </p:cNvPr>
          <p:cNvGrpSpPr/>
          <p:nvPr/>
        </p:nvGrpSpPr>
        <p:grpSpPr>
          <a:xfrm>
            <a:off x="8965381" y="2246933"/>
            <a:ext cx="542160" cy="533880"/>
            <a:chOff x="8768179" y="4082021"/>
            <a:chExt cx="54216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1006C9-BA4E-AC96-C33D-856B54418615}"/>
                    </a:ext>
                  </a:extLst>
                </p14:cNvPr>
                <p14:cNvContentPartPr/>
                <p14:nvPr/>
              </p14:nvContentPartPr>
              <p14:xfrm>
                <a:off x="8769619" y="4276421"/>
                <a:ext cx="51120" cy="285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1006C9-BA4E-AC96-C33D-856B5441861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3499" y="4270301"/>
                  <a:ext cx="63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5EDBFD-2B5B-9B8A-5FBB-106F6AE7BEBF}"/>
                    </a:ext>
                  </a:extLst>
                </p14:cNvPr>
                <p14:cNvContentPartPr/>
                <p14:nvPr/>
              </p14:nvContentPartPr>
              <p14:xfrm>
                <a:off x="8802739" y="4256621"/>
                <a:ext cx="325440" cy="271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5EDBFD-2B5B-9B8A-5FBB-106F6AE7BEB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96619" y="4250501"/>
                  <a:ext cx="337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D24E906-1069-B26A-9879-64DBC1601E46}"/>
                    </a:ext>
                  </a:extLst>
                </p14:cNvPr>
                <p14:cNvContentPartPr/>
                <p14:nvPr/>
              </p14:nvContentPartPr>
              <p14:xfrm>
                <a:off x="8780059" y="4603661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D24E906-1069-B26A-9879-64DBC1601E4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73939" y="459754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F7F25E-2A80-7A78-F151-22A4A10709F9}"/>
                    </a:ext>
                  </a:extLst>
                </p14:cNvPr>
                <p14:cNvContentPartPr/>
                <p14:nvPr/>
              </p14:nvContentPartPr>
              <p14:xfrm>
                <a:off x="8768179" y="4595381"/>
                <a:ext cx="369360" cy="2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F7F25E-2A80-7A78-F151-22A4A10709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62059" y="4589261"/>
                  <a:ext cx="381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23463C-1977-FCB0-CDCB-FA6CB840D4CB}"/>
                    </a:ext>
                  </a:extLst>
                </p14:cNvPr>
                <p14:cNvContentPartPr/>
                <p14:nvPr/>
              </p14:nvContentPartPr>
              <p14:xfrm>
                <a:off x="8891659" y="4127021"/>
                <a:ext cx="105120" cy="118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23463C-1977-FCB0-CDCB-FA6CB840D4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85539" y="4120901"/>
                  <a:ext cx="11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3358685-4E3E-9FA5-FA44-1F1F230696F5}"/>
                    </a:ext>
                  </a:extLst>
                </p14:cNvPr>
                <p14:cNvContentPartPr/>
                <p14:nvPr/>
              </p14:nvContentPartPr>
              <p14:xfrm>
                <a:off x="8909299" y="4143581"/>
                <a:ext cx="370800" cy="50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3358685-4E3E-9FA5-FA44-1F1F230696F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03179" y="4137461"/>
                  <a:ext cx="383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7C5BEA-B1F0-0023-341A-834C26DBC63A}"/>
                    </a:ext>
                  </a:extLst>
                </p14:cNvPr>
                <p14:cNvContentPartPr/>
                <p14:nvPr/>
              </p14:nvContentPartPr>
              <p14:xfrm>
                <a:off x="9209899" y="4082021"/>
                <a:ext cx="100440" cy="200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7C5BEA-B1F0-0023-341A-834C26DBC6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03779" y="4075901"/>
                  <a:ext cx="1126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4C966F0-C0F0-0408-AF90-AD1EC305D1AF}"/>
              </a:ext>
            </a:extLst>
          </p:cNvPr>
          <p:cNvGrpSpPr/>
          <p:nvPr/>
        </p:nvGrpSpPr>
        <p:grpSpPr>
          <a:xfrm>
            <a:off x="8152141" y="1753733"/>
            <a:ext cx="334080" cy="237600"/>
            <a:chOff x="7954939" y="3588821"/>
            <a:chExt cx="3340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BB5C87-A19C-D559-A7AD-0C52482BC6A3}"/>
                    </a:ext>
                  </a:extLst>
                </p14:cNvPr>
                <p14:cNvContentPartPr/>
                <p14:nvPr/>
              </p14:nvContentPartPr>
              <p14:xfrm>
                <a:off x="7954939" y="3588821"/>
                <a:ext cx="117360" cy="59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0BB5C87-A19C-D559-A7AD-0C52482BC6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48819" y="3582701"/>
                  <a:ext cx="129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AF91E0-24DE-336D-8A1D-C0671123F137}"/>
                    </a:ext>
                  </a:extLst>
                </p14:cNvPr>
                <p14:cNvContentPartPr/>
                <p14:nvPr/>
              </p14:nvContentPartPr>
              <p14:xfrm>
                <a:off x="8000299" y="3683501"/>
                <a:ext cx="9000" cy="142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AF91E0-24DE-336D-8A1D-C0671123F1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94179" y="3677381"/>
                  <a:ext cx="21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D37460-2E2C-9F3C-5359-0A6EB8247EF0}"/>
                    </a:ext>
                  </a:extLst>
                </p14:cNvPr>
                <p14:cNvContentPartPr/>
                <p14:nvPr/>
              </p14:nvContentPartPr>
              <p14:xfrm>
                <a:off x="8082739" y="3690341"/>
                <a:ext cx="59760" cy="7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D37460-2E2C-9F3C-5359-0A6EB8247EF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76619" y="3684221"/>
                  <a:ext cx="72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71097E6-CC1A-E2D4-99B5-CC3BD6F1F01F}"/>
                    </a:ext>
                  </a:extLst>
                </p14:cNvPr>
                <p14:cNvContentPartPr/>
                <p14:nvPr/>
              </p14:nvContentPartPr>
              <p14:xfrm>
                <a:off x="8063299" y="3690341"/>
                <a:ext cx="78840" cy="54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71097E6-CC1A-E2D4-99B5-CC3BD6F1F0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57179" y="3684221"/>
                  <a:ext cx="91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FB7F3C-F41B-8811-1CD2-66368E1C6184}"/>
                    </a:ext>
                  </a:extLst>
                </p14:cNvPr>
                <p14:cNvContentPartPr/>
                <p14:nvPr/>
              </p14:nvContentPartPr>
              <p14:xfrm>
                <a:off x="8182099" y="3711581"/>
                <a:ext cx="106920" cy="102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FB7F3C-F41B-8811-1CD2-66368E1C618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75979" y="3705461"/>
                  <a:ext cx="1191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973AF8-43A1-4F1F-8757-7AE3F992080B}"/>
              </a:ext>
            </a:extLst>
          </p:cNvPr>
          <p:cNvGrpSpPr/>
          <p:nvPr/>
        </p:nvGrpSpPr>
        <p:grpSpPr>
          <a:xfrm>
            <a:off x="8167981" y="2369693"/>
            <a:ext cx="331920" cy="234000"/>
            <a:chOff x="7970779" y="4204781"/>
            <a:chExt cx="33192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8961C8-74F6-394C-99C7-E8E3CEAFB113}"/>
                    </a:ext>
                  </a:extLst>
                </p14:cNvPr>
                <p14:cNvContentPartPr/>
                <p14:nvPr/>
              </p14:nvContentPartPr>
              <p14:xfrm>
                <a:off x="7970779" y="4204781"/>
                <a:ext cx="112320" cy="28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8961C8-74F6-394C-99C7-E8E3CEAFB1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64659" y="4198661"/>
                  <a:ext cx="124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311EFB7-7417-EF47-688E-E1D04AFADA32}"/>
                    </a:ext>
                  </a:extLst>
                </p14:cNvPr>
                <p14:cNvContentPartPr/>
                <p14:nvPr/>
              </p14:nvContentPartPr>
              <p14:xfrm>
                <a:off x="8026579" y="4306301"/>
                <a:ext cx="12600" cy="85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311EFB7-7417-EF47-688E-E1D04AFADA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20459" y="4300181"/>
                  <a:ext cx="24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5A621E-FE3E-90A5-5081-8D14EFA8D5CB}"/>
                    </a:ext>
                  </a:extLst>
                </p14:cNvPr>
                <p14:cNvContentPartPr/>
                <p14:nvPr/>
              </p14:nvContentPartPr>
              <p14:xfrm>
                <a:off x="8096419" y="4303781"/>
                <a:ext cx="91080" cy="7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5A621E-FE3E-90A5-5081-8D14EFA8D5C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90299" y="4297661"/>
                  <a:ext cx="103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D45D629-AE25-CB3D-076D-A7B8D8CF0122}"/>
                    </a:ext>
                  </a:extLst>
                </p14:cNvPr>
                <p14:cNvContentPartPr/>
                <p14:nvPr/>
              </p14:nvContentPartPr>
              <p14:xfrm>
                <a:off x="8105419" y="4370021"/>
                <a:ext cx="94680" cy="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D45D629-AE25-CB3D-076D-A7B8D8CF012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9299" y="4363901"/>
                  <a:ext cx="106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4E0F31-AC1D-F294-31DE-0307F3D1C1D2}"/>
                    </a:ext>
                  </a:extLst>
                </p14:cNvPr>
                <p14:cNvContentPartPr/>
                <p14:nvPr/>
              </p14:nvContentPartPr>
              <p14:xfrm>
                <a:off x="8292259" y="4287221"/>
                <a:ext cx="10440" cy="151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4E0F31-AC1D-F294-31DE-0307F3D1C1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86139" y="4281101"/>
                  <a:ext cx="2268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E52C901-21EB-58D1-B41E-E99E94DA3B41}"/>
                  </a:ext>
                </a:extLst>
              </p14:cNvPr>
              <p14:cNvContentPartPr/>
              <p14:nvPr/>
            </p14:nvContentPartPr>
            <p14:xfrm>
              <a:off x="9192181" y="3101213"/>
              <a:ext cx="152280" cy="1537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E52C901-21EB-58D1-B41E-E99E94DA3B4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186061" y="3095093"/>
                <a:ext cx="164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05C337E-4252-DD79-754E-78F1525D0130}"/>
                  </a:ext>
                </a:extLst>
              </p14:cNvPr>
              <p14:cNvContentPartPr/>
              <p14:nvPr/>
            </p14:nvContentPartPr>
            <p14:xfrm>
              <a:off x="9593941" y="3027053"/>
              <a:ext cx="126360" cy="238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05C337E-4252-DD79-754E-78F1525D01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87821" y="3020933"/>
                <a:ext cx="13860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E86E8D-09AD-74A7-70B6-C6C12ECAA09D}"/>
              </a:ext>
            </a:extLst>
          </p:cNvPr>
          <p:cNvGrpSpPr/>
          <p:nvPr/>
        </p:nvGrpSpPr>
        <p:grpSpPr>
          <a:xfrm>
            <a:off x="10022341" y="2997173"/>
            <a:ext cx="122760" cy="253080"/>
            <a:chOff x="9825139" y="4832261"/>
            <a:chExt cx="12276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EC1BB2-3061-72FF-A7A0-C5A765C0ADE4}"/>
                    </a:ext>
                  </a:extLst>
                </p14:cNvPr>
                <p14:cNvContentPartPr/>
                <p14:nvPr/>
              </p14:nvContentPartPr>
              <p14:xfrm>
                <a:off x="9825139" y="4832261"/>
                <a:ext cx="122760" cy="192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EC1BB2-3061-72FF-A7A0-C5A765C0AD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19019" y="4826141"/>
                  <a:ext cx="135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F9C449-DE3F-F2CE-C888-FC762A52F22B}"/>
                    </a:ext>
                  </a:extLst>
                </p14:cNvPr>
                <p14:cNvContentPartPr/>
                <p14:nvPr/>
              </p14:nvContentPartPr>
              <p14:xfrm>
                <a:off x="9858259" y="4943501"/>
                <a:ext cx="52920" cy="141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F9C449-DE3F-F2CE-C888-FC762A52F22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52139" y="4937381"/>
                  <a:ext cx="651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32B0205-AE88-39F4-CDD6-D13AB3F87020}"/>
              </a:ext>
            </a:extLst>
          </p:cNvPr>
          <p:cNvGrpSpPr/>
          <p:nvPr/>
        </p:nvGrpSpPr>
        <p:grpSpPr>
          <a:xfrm>
            <a:off x="10399981" y="2992493"/>
            <a:ext cx="178560" cy="241920"/>
            <a:chOff x="10202779" y="4827581"/>
            <a:chExt cx="17856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DC60AC-739C-79E6-8A84-F47B188E939F}"/>
                    </a:ext>
                  </a:extLst>
                </p14:cNvPr>
                <p14:cNvContentPartPr/>
                <p14:nvPr/>
              </p14:nvContentPartPr>
              <p14:xfrm>
                <a:off x="10202779" y="4827581"/>
                <a:ext cx="110880" cy="241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DC60AC-739C-79E6-8A84-F47B188E93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96659" y="4821461"/>
                  <a:ext cx="123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6F1353-6B92-5917-C2F3-8DAAED4328CB}"/>
                    </a:ext>
                  </a:extLst>
                </p14:cNvPr>
                <p14:cNvContentPartPr/>
                <p14:nvPr/>
              </p14:nvContentPartPr>
              <p14:xfrm>
                <a:off x="10225459" y="4936301"/>
                <a:ext cx="155880" cy="68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6F1353-6B92-5917-C2F3-8DAAED4328C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219339" y="4930181"/>
                  <a:ext cx="16812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60B078F-3906-0306-360D-04E86FF5DF1E}"/>
                  </a:ext>
                </a:extLst>
              </p14:cNvPr>
              <p14:cNvContentPartPr/>
              <p14:nvPr/>
            </p14:nvContentPartPr>
            <p14:xfrm>
              <a:off x="10792021" y="3023453"/>
              <a:ext cx="13680" cy="1350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60B078F-3906-0306-360D-04E86FF5DF1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785901" y="3017333"/>
                <a:ext cx="259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035383A-E389-FF63-0F0A-008BFB2D105D}"/>
                  </a:ext>
                </a:extLst>
              </p14:cNvPr>
              <p14:cNvContentPartPr/>
              <p14:nvPr/>
            </p14:nvContentPartPr>
            <p14:xfrm>
              <a:off x="11102701" y="3004373"/>
              <a:ext cx="128160" cy="309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035383A-E389-FF63-0F0A-008BFB2D105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096581" y="2998253"/>
                <a:ext cx="14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8C812D8-DE9E-4FD4-4626-9D8F5DC21C93}"/>
                  </a:ext>
                </a:extLst>
              </p14:cNvPr>
              <p14:cNvContentPartPr/>
              <p14:nvPr/>
            </p14:nvContentPartPr>
            <p14:xfrm>
              <a:off x="11027461" y="2992493"/>
              <a:ext cx="295560" cy="306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8C812D8-DE9E-4FD4-4626-9D8F5DC21C9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021341" y="2986373"/>
                <a:ext cx="307800" cy="31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FC2CA82-B28E-264D-E672-30B098EDCB2C}"/>
              </a:ext>
            </a:extLst>
          </p:cNvPr>
          <p:cNvGrpSpPr/>
          <p:nvPr/>
        </p:nvGrpSpPr>
        <p:grpSpPr>
          <a:xfrm>
            <a:off x="9880501" y="2957213"/>
            <a:ext cx="368280" cy="269280"/>
            <a:chOff x="9683299" y="4792301"/>
            <a:chExt cx="3682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E1BE07-BCBC-79B2-2BE2-0D93EC50FF83}"/>
                    </a:ext>
                  </a:extLst>
                </p14:cNvPr>
                <p14:cNvContentPartPr/>
                <p14:nvPr/>
              </p14:nvContentPartPr>
              <p14:xfrm>
                <a:off x="9837379" y="4801661"/>
                <a:ext cx="3960" cy="12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E1BE07-BCBC-79B2-2BE2-0D93EC50FF8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31259" y="4795541"/>
                  <a:ext cx="16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EA1371-32DA-1475-D5F2-2444FE6FDEF7}"/>
                    </a:ext>
                  </a:extLst>
                </p14:cNvPr>
                <p14:cNvContentPartPr/>
                <p14:nvPr/>
              </p14:nvContentPartPr>
              <p14:xfrm>
                <a:off x="9837379" y="4801661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EA1371-32DA-1475-D5F2-2444FE6FDE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31259" y="479554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43A7D21-C013-D436-5CF6-BCA20A9ACC81}"/>
                    </a:ext>
                  </a:extLst>
                </p14:cNvPr>
                <p14:cNvContentPartPr/>
                <p14:nvPr/>
              </p14:nvContentPartPr>
              <p14:xfrm>
                <a:off x="9683299" y="4792301"/>
                <a:ext cx="368280" cy="269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43A7D21-C013-D436-5CF6-BCA20A9ACC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77179" y="4786181"/>
                  <a:ext cx="3805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4BBB9EB-5F25-98E7-98FC-ACB61F090884}"/>
              </a:ext>
            </a:extLst>
          </p:cNvPr>
          <p:cNvGrpSpPr/>
          <p:nvPr/>
        </p:nvGrpSpPr>
        <p:grpSpPr>
          <a:xfrm>
            <a:off x="8216581" y="3045773"/>
            <a:ext cx="362160" cy="213840"/>
            <a:chOff x="8019379" y="4880861"/>
            <a:chExt cx="3621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590FF4-7ACF-708B-742B-49464088743C}"/>
                    </a:ext>
                  </a:extLst>
                </p14:cNvPr>
                <p14:cNvContentPartPr/>
                <p14:nvPr/>
              </p14:nvContentPartPr>
              <p14:xfrm>
                <a:off x="8019379" y="4880861"/>
                <a:ext cx="103680" cy="12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590FF4-7ACF-708B-742B-4946408874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13259" y="4874741"/>
                  <a:ext cx="11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9B7753E-4D31-0EF0-7F50-789FB976CCB0}"/>
                    </a:ext>
                  </a:extLst>
                </p14:cNvPr>
                <p14:cNvContentPartPr/>
                <p14:nvPr/>
              </p14:nvContentPartPr>
              <p14:xfrm>
                <a:off x="8059699" y="4976261"/>
                <a:ext cx="10800" cy="118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9B7753E-4D31-0EF0-7F50-789FB976CC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53579" y="4970141"/>
                  <a:ext cx="23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9C8A039-0B24-1962-055F-9C7838B41C1E}"/>
                    </a:ext>
                  </a:extLst>
                </p14:cNvPr>
                <p14:cNvContentPartPr/>
                <p14:nvPr/>
              </p14:nvContentPartPr>
              <p14:xfrm>
                <a:off x="8070499" y="4962221"/>
                <a:ext cx="157680" cy="14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9C8A039-0B24-1962-055F-9C7838B41C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4379" y="4956101"/>
                  <a:ext cx="16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B2604E-57F1-FBAB-38B2-7F19AD697157}"/>
                    </a:ext>
                  </a:extLst>
                </p14:cNvPr>
                <p14:cNvContentPartPr/>
                <p14:nvPr/>
              </p14:nvContentPartPr>
              <p14:xfrm>
                <a:off x="8148979" y="4990661"/>
                <a:ext cx="84240" cy="3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B2604E-57F1-FBAB-38B2-7F19AD6971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42859" y="4984541"/>
                  <a:ext cx="96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36B6E7-96ED-A08B-A70C-E58805314BCA}"/>
                    </a:ext>
                  </a:extLst>
                </p14:cNvPr>
                <p14:cNvContentPartPr/>
                <p14:nvPr/>
              </p14:nvContentPartPr>
              <p14:xfrm>
                <a:off x="8302699" y="4898501"/>
                <a:ext cx="78840" cy="14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36B6E7-96ED-A08B-A70C-E58805314B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96579" y="4892381"/>
                  <a:ext cx="910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E2683E8-05F2-721A-97F9-A7A3C2B71277}"/>
              </a:ext>
            </a:extLst>
          </p:cNvPr>
          <p:cNvGrpSpPr/>
          <p:nvPr/>
        </p:nvGrpSpPr>
        <p:grpSpPr>
          <a:xfrm>
            <a:off x="8234221" y="3483533"/>
            <a:ext cx="295200" cy="253440"/>
            <a:chOff x="8037019" y="5318621"/>
            <a:chExt cx="2952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956101-22D8-8916-829C-7F4D46F58365}"/>
                    </a:ext>
                  </a:extLst>
                </p14:cNvPr>
                <p14:cNvContentPartPr/>
                <p14:nvPr/>
              </p14:nvContentPartPr>
              <p14:xfrm>
                <a:off x="8037019" y="5342021"/>
                <a:ext cx="77400" cy="9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956101-22D8-8916-829C-7F4D46F58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30899" y="5335901"/>
                  <a:ext cx="89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6FCB55-EF7D-5FC3-338B-F8CC6EE73781}"/>
                    </a:ext>
                  </a:extLst>
                </p14:cNvPr>
                <p14:cNvContentPartPr/>
                <p14:nvPr/>
              </p14:nvContentPartPr>
              <p14:xfrm>
                <a:off x="8065099" y="5408261"/>
                <a:ext cx="14400" cy="144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6FCB55-EF7D-5FC3-338B-F8CC6EE737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58979" y="5402141"/>
                  <a:ext cx="26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664F64-7695-ADAA-B62E-9AAC6ECD61E1}"/>
                    </a:ext>
                  </a:extLst>
                </p14:cNvPr>
                <p14:cNvContentPartPr/>
                <p14:nvPr/>
              </p14:nvContentPartPr>
              <p14:xfrm>
                <a:off x="8112259" y="5398901"/>
                <a:ext cx="82440" cy="9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664F64-7695-ADAA-B62E-9AAC6ECD61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06139" y="5392781"/>
                  <a:ext cx="94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B87338-C768-BB87-4B08-186D16B905DA}"/>
                    </a:ext>
                  </a:extLst>
                </p14:cNvPr>
                <p14:cNvContentPartPr/>
                <p14:nvPr/>
              </p14:nvContentPartPr>
              <p14:xfrm>
                <a:off x="8128099" y="5415101"/>
                <a:ext cx="78840" cy="56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B87338-C768-BB87-4B08-186D16B905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21979" y="5408981"/>
                  <a:ext cx="91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E4B65F-4BC8-FFD3-99E4-BF6E790EF1EF}"/>
                    </a:ext>
                  </a:extLst>
                </p14:cNvPr>
                <p14:cNvContentPartPr/>
                <p14:nvPr/>
              </p14:nvContentPartPr>
              <p14:xfrm>
                <a:off x="8257339" y="5318621"/>
                <a:ext cx="74880" cy="253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E4B65F-4BC8-FFD3-99E4-BF6E790EF1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51219" y="5312501"/>
                  <a:ext cx="871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5FE4A01-B8E5-2BA0-60D6-9BFF08299DC4}"/>
                  </a:ext>
                </a:extLst>
              </p14:cNvPr>
              <p14:cNvContentPartPr/>
              <p14:nvPr/>
            </p14:nvContentPartPr>
            <p14:xfrm>
              <a:off x="9166261" y="3563093"/>
              <a:ext cx="169560" cy="1825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5FE4A01-B8E5-2BA0-60D6-9BFF08299D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60141" y="3556973"/>
                <a:ext cx="181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5B90814-B271-C3F3-4138-6F1994F6DBB2}"/>
                  </a:ext>
                </a:extLst>
              </p14:cNvPr>
              <p14:cNvContentPartPr/>
              <p14:nvPr/>
            </p14:nvContentPartPr>
            <p14:xfrm>
              <a:off x="9618421" y="3524573"/>
              <a:ext cx="173520" cy="231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5B90814-B271-C3F3-4138-6F1994F6DBB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12301" y="3518453"/>
                <a:ext cx="18576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8F31407-4EF8-CA44-86B8-3794BDDA2AF9}"/>
              </a:ext>
            </a:extLst>
          </p:cNvPr>
          <p:cNvGrpSpPr/>
          <p:nvPr/>
        </p:nvGrpSpPr>
        <p:grpSpPr>
          <a:xfrm>
            <a:off x="10038181" y="3555893"/>
            <a:ext cx="122040" cy="182880"/>
            <a:chOff x="9840979" y="5390981"/>
            <a:chExt cx="1220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216F861-19CA-4E42-CB3C-A1F51E6EAA4A}"/>
                    </a:ext>
                  </a:extLst>
                </p14:cNvPr>
                <p14:cNvContentPartPr/>
                <p14:nvPr/>
              </p14:nvContentPartPr>
              <p14:xfrm>
                <a:off x="9840979" y="5390981"/>
                <a:ext cx="122040" cy="124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216F861-19CA-4E42-CB3C-A1F51E6EAA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34859" y="5384861"/>
                  <a:ext cx="134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26868F4-D88C-4D66-6A5A-2613916E9F52}"/>
                    </a:ext>
                  </a:extLst>
                </p14:cNvPr>
                <p14:cNvContentPartPr/>
                <p14:nvPr/>
              </p14:nvContentPartPr>
              <p14:xfrm>
                <a:off x="9888139" y="5403581"/>
                <a:ext cx="35280" cy="170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26868F4-D88C-4D66-6A5A-2613916E9F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82019" y="5397461"/>
                  <a:ext cx="475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A46158-2A7E-9BA7-2B8A-DF7D33B5942C}"/>
              </a:ext>
            </a:extLst>
          </p:cNvPr>
          <p:cNvGrpSpPr/>
          <p:nvPr/>
        </p:nvGrpSpPr>
        <p:grpSpPr>
          <a:xfrm>
            <a:off x="10354621" y="3530693"/>
            <a:ext cx="213480" cy="261360"/>
            <a:chOff x="10157419" y="5365781"/>
            <a:chExt cx="21348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2C73A0E-E628-5747-06F3-1991263F2E5E}"/>
                    </a:ext>
                  </a:extLst>
                </p14:cNvPr>
                <p14:cNvContentPartPr/>
                <p14:nvPr/>
              </p14:nvContentPartPr>
              <p14:xfrm>
                <a:off x="10160659" y="5365781"/>
                <a:ext cx="99720" cy="261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2C73A0E-E628-5747-06F3-1991263F2E5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54539" y="5359661"/>
                  <a:ext cx="111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6340914-9CE5-A1A9-5CD8-758949F4CAA7}"/>
                    </a:ext>
                  </a:extLst>
                </p14:cNvPr>
                <p14:cNvContentPartPr/>
                <p14:nvPr/>
              </p14:nvContentPartPr>
              <p14:xfrm>
                <a:off x="10157419" y="5490701"/>
                <a:ext cx="213480" cy="68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6340914-9CE5-A1A9-5CD8-758949F4CA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51299" y="5484581"/>
                  <a:ext cx="22572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66D302C-8158-2D91-3305-FFBC6F41166F}"/>
                  </a:ext>
                </a:extLst>
              </p14:cNvPr>
              <p14:cNvContentPartPr/>
              <p14:nvPr/>
            </p14:nvContentPartPr>
            <p14:xfrm>
              <a:off x="10777621" y="3547253"/>
              <a:ext cx="7200" cy="1371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66D302C-8158-2D91-3305-FFBC6F41166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771501" y="3541133"/>
                <a:ext cx="19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2F2CF55-7E47-BED5-D353-6B035E1F2723}"/>
                  </a:ext>
                </a:extLst>
              </p14:cNvPr>
              <p14:cNvContentPartPr/>
              <p14:nvPr/>
            </p14:nvContentPartPr>
            <p14:xfrm>
              <a:off x="11195221" y="3478493"/>
              <a:ext cx="132480" cy="3261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2F2CF55-7E47-BED5-D353-6B035E1F272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189101" y="3472373"/>
                <a:ext cx="1447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482E6E4-A0D3-11FE-1B37-7701F83BF22A}"/>
                  </a:ext>
                </a:extLst>
              </p14:cNvPr>
              <p14:cNvContentPartPr/>
              <p14:nvPr/>
            </p14:nvContentPartPr>
            <p14:xfrm>
              <a:off x="9197581" y="4037933"/>
              <a:ext cx="176760" cy="1512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482E6E4-A0D3-11FE-1B37-7701F83BF22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191461" y="4031813"/>
                <a:ext cx="189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2EB1616-D72A-1C52-022E-9A21320CE587}"/>
                  </a:ext>
                </a:extLst>
              </p14:cNvPr>
              <p14:cNvContentPartPr/>
              <p14:nvPr/>
            </p14:nvContentPartPr>
            <p14:xfrm>
              <a:off x="9624181" y="4021373"/>
              <a:ext cx="192240" cy="2257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2EB1616-D72A-1C52-022E-9A21320CE58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618061" y="4015253"/>
                <a:ext cx="20448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5485969-1986-0A9D-7BB0-37457C73501F}"/>
              </a:ext>
            </a:extLst>
          </p:cNvPr>
          <p:cNvGrpSpPr/>
          <p:nvPr/>
        </p:nvGrpSpPr>
        <p:grpSpPr>
          <a:xfrm>
            <a:off x="10128541" y="3997973"/>
            <a:ext cx="137160" cy="189000"/>
            <a:chOff x="9931339" y="5833061"/>
            <a:chExt cx="13716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09580BE-6FB1-8670-832C-B0BA0AFE2008}"/>
                    </a:ext>
                  </a:extLst>
                </p14:cNvPr>
                <p14:cNvContentPartPr/>
                <p14:nvPr/>
              </p14:nvContentPartPr>
              <p14:xfrm>
                <a:off x="9931339" y="5833061"/>
                <a:ext cx="137160" cy="172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09580BE-6FB1-8670-832C-B0BA0AFE20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25219" y="5826941"/>
                  <a:ext cx="149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713506-E6B9-2BCB-63F9-F42EBB9BB4B8}"/>
                    </a:ext>
                  </a:extLst>
                </p14:cNvPr>
                <p14:cNvContentPartPr/>
                <p14:nvPr/>
              </p14:nvContentPartPr>
              <p14:xfrm>
                <a:off x="9961579" y="5908301"/>
                <a:ext cx="77400" cy="113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713506-E6B9-2BCB-63F9-F42EBB9BB4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55459" y="5902181"/>
                  <a:ext cx="896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67BC2F9-FCE1-63A8-51CB-597C1F464989}"/>
              </a:ext>
            </a:extLst>
          </p:cNvPr>
          <p:cNvGrpSpPr/>
          <p:nvPr/>
        </p:nvGrpSpPr>
        <p:grpSpPr>
          <a:xfrm>
            <a:off x="10567741" y="4009133"/>
            <a:ext cx="154080" cy="194760"/>
            <a:chOff x="10370539" y="5844221"/>
            <a:chExt cx="15408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7B72D87-64CC-D0E5-59E2-9B6FAAF0C7F4}"/>
                    </a:ext>
                  </a:extLst>
                </p14:cNvPr>
                <p14:cNvContentPartPr/>
                <p14:nvPr/>
              </p14:nvContentPartPr>
              <p14:xfrm>
                <a:off x="10370539" y="5844221"/>
                <a:ext cx="106920" cy="194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7B72D87-64CC-D0E5-59E2-9B6FAAF0C7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64419" y="5838101"/>
                  <a:ext cx="119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FA1130-655D-BFBD-C010-AF19EB8E8AA2}"/>
                    </a:ext>
                  </a:extLst>
                </p14:cNvPr>
                <p14:cNvContentPartPr/>
                <p14:nvPr/>
              </p14:nvContentPartPr>
              <p14:xfrm>
                <a:off x="10391419" y="5938901"/>
                <a:ext cx="133200" cy="45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FA1130-655D-BFBD-C010-AF19EB8E8A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85299" y="5932781"/>
                  <a:ext cx="14544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99E964F-27EC-45C8-8BAF-4F06849F2CFD}"/>
                  </a:ext>
                </a:extLst>
              </p14:cNvPr>
              <p14:cNvContentPartPr/>
              <p14:nvPr/>
            </p14:nvContentPartPr>
            <p14:xfrm>
              <a:off x="10892821" y="4047293"/>
              <a:ext cx="23040" cy="146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99E964F-27EC-45C8-8BAF-4F06849F2CF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886701" y="4041173"/>
                <a:ext cx="35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8B204F6-A21F-9382-AD40-CDE97462ABFB}"/>
                  </a:ext>
                </a:extLst>
              </p14:cNvPr>
              <p14:cNvContentPartPr/>
              <p14:nvPr/>
            </p14:nvContentPartPr>
            <p14:xfrm>
              <a:off x="11235541" y="3978893"/>
              <a:ext cx="99720" cy="3304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8B204F6-A21F-9382-AD40-CDE97462ABF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229421" y="3972773"/>
                <a:ext cx="11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8ED9BE3-CF72-304F-1E59-51B4BDDD1D68}"/>
                  </a:ext>
                </a:extLst>
              </p14:cNvPr>
              <p14:cNvContentPartPr/>
              <p14:nvPr/>
            </p14:nvContentPartPr>
            <p14:xfrm>
              <a:off x="10286221" y="3481013"/>
              <a:ext cx="209880" cy="2858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8ED9BE3-CF72-304F-1E59-51B4BDDD1D6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280101" y="3474893"/>
                <a:ext cx="2221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57F09FA-A4DB-731A-9250-217B5E0B1D0E}"/>
                  </a:ext>
                </a:extLst>
              </p14:cNvPr>
              <p14:cNvContentPartPr/>
              <p14:nvPr/>
            </p14:nvContentPartPr>
            <p14:xfrm>
              <a:off x="10328341" y="3501893"/>
              <a:ext cx="271800" cy="2984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57F09FA-A4DB-731A-9250-217B5E0B1D0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322221" y="3495773"/>
                <a:ext cx="2840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A226069-3831-F5F1-D11F-EF0CFFEB40B1}"/>
                  </a:ext>
                </a:extLst>
              </p14:cNvPr>
              <p14:cNvContentPartPr/>
              <p14:nvPr/>
            </p14:nvContentPartPr>
            <p14:xfrm>
              <a:off x="10758541" y="3889253"/>
              <a:ext cx="292320" cy="3240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A226069-3831-F5F1-D11F-EF0CFFEB40B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752421" y="3883133"/>
                <a:ext cx="304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3117925-BDD1-ACEB-6A56-C9E3CEA89E43}"/>
                  </a:ext>
                </a:extLst>
              </p14:cNvPr>
              <p14:cNvContentPartPr/>
              <p14:nvPr/>
            </p14:nvContentPartPr>
            <p14:xfrm>
              <a:off x="11158861" y="3412253"/>
              <a:ext cx="261000" cy="3783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3117925-BDD1-ACEB-6A56-C9E3CEA89E4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152741" y="3406133"/>
                <a:ext cx="273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A411DBA-7E2D-F9CF-A58F-494BE9D3B026}"/>
                  </a:ext>
                </a:extLst>
              </p14:cNvPr>
              <p14:cNvContentPartPr/>
              <p14:nvPr/>
            </p14:nvContentPartPr>
            <p14:xfrm>
              <a:off x="11183341" y="3901133"/>
              <a:ext cx="273960" cy="3520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A411DBA-7E2D-F9CF-A58F-494BE9D3B02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177221" y="3895013"/>
                <a:ext cx="286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B50D182-5B59-A2D0-81FC-6212FFCE8B35}"/>
                  </a:ext>
                </a:extLst>
              </p14:cNvPr>
              <p14:cNvContentPartPr/>
              <p14:nvPr/>
            </p14:nvContentPartPr>
            <p14:xfrm>
              <a:off x="9179941" y="1409213"/>
              <a:ext cx="10800" cy="28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B50D182-5B59-A2D0-81FC-6212FFCE8B3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173821" y="1403093"/>
                <a:ext cx="23040" cy="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B31C05C-7AAA-3A96-A219-D518E0E53A49}"/>
              </a:ext>
            </a:extLst>
          </p:cNvPr>
          <p:cNvGrpSpPr/>
          <p:nvPr/>
        </p:nvGrpSpPr>
        <p:grpSpPr>
          <a:xfrm>
            <a:off x="9443821" y="2926253"/>
            <a:ext cx="319320" cy="377280"/>
            <a:chOff x="9246619" y="4761341"/>
            <a:chExt cx="31932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F253B7D-E9FE-E2E3-1C01-51273C10F8A9}"/>
                    </a:ext>
                  </a:extLst>
                </p14:cNvPr>
                <p14:cNvContentPartPr/>
                <p14:nvPr/>
              </p14:nvContentPartPr>
              <p14:xfrm>
                <a:off x="9246619" y="4877261"/>
                <a:ext cx="37080" cy="261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F253B7D-E9FE-E2E3-1C01-51273C10F8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40499" y="4871141"/>
                  <a:ext cx="49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3093280-E1FB-D00D-AE3B-D33F64215A18}"/>
                    </a:ext>
                  </a:extLst>
                </p14:cNvPr>
                <p14:cNvContentPartPr/>
                <p14:nvPr/>
              </p14:nvContentPartPr>
              <p14:xfrm>
                <a:off x="9281539" y="4761341"/>
                <a:ext cx="284400" cy="371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3093280-E1FB-D00D-AE3B-D33F64215A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75419" y="4755221"/>
                  <a:ext cx="29664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CE793E8-B1DD-0CFF-B21B-5A25CFAC3201}"/>
              </a:ext>
            </a:extLst>
          </p:cNvPr>
          <p:cNvGrpSpPr/>
          <p:nvPr/>
        </p:nvGrpSpPr>
        <p:grpSpPr>
          <a:xfrm>
            <a:off x="9481981" y="3457613"/>
            <a:ext cx="1315080" cy="798480"/>
            <a:chOff x="9284779" y="5292701"/>
            <a:chExt cx="1315080" cy="79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AAF17C3-E723-0D88-9AA0-06A1BBC303D8}"/>
                    </a:ext>
                  </a:extLst>
                </p14:cNvPr>
                <p14:cNvContentPartPr/>
                <p14:nvPr/>
              </p14:nvContentPartPr>
              <p14:xfrm>
                <a:off x="9284779" y="5342021"/>
                <a:ext cx="44280" cy="259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AAF17C3-E723-0D88-9AA0-06A1BBC303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78659" y="5335901"/>
                  <a:ext cx="56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30FA600-ACAA-1EB5-585D-2AFA36472F1D}"/>
                    </a:ext>
                  </a:extLst>
                </p14:cNvPr>
                <p14:cNvContentPartPr/>
                <p14:nvPr/>
              </p14:nvContentPartPr>
              <p14:xfrm>
                <a:off x="9286939" y="5292701"/>
                <a:ext cx="315360" cy="349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30FA600-ACAA-1EB5-585D-2AFA36472F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80819" y="5286581"/>
                  <a:ext cx="327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1EDF4BD-D981-3676-73C9-D54A886007F3}"/>
                    </a:ext>
                  </a:extLst>
                </p14:cNvPr>
                <p14:cNvContentPartPr/>
                <p14:nvPr/>
              </p14:nvContentPartPr>
              <p14:xfrm>
                <a:off x="9332299" y="5733701"/>
                <a:ext cx="42480" cy="354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1EDF4BD-D981-3676-73C9-D54A886007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26179" y="5727581"/>
                  <a:ext cx="547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16291FE-FEAC-A886-E0EA-DA4EBBC5C47B}"/>
                    </a:ext>
                  </a:extLst>
                </p14:cNvPr>
                <p14:cNvContentPartPr/>
                <p14:nvPr/>
              </p14:nvContentPartPr>
              <p14:xfrm>
                <a:off x="9342739" y="5799941"/>
                <a:ext cx="299520" cy="291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16291FE-FEAC-A886-E0EA-DA4EBBC5C47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36619" y="5793821"/>
                  <a:ext cx="3117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A211493-FDEF-9353-169B-42FDFDE3C4A7}"/>
                    </a:ext>
                  </a:extLst>
                </p14:cNvPr>
                <p14:cNvContentPartPr/>
                <p14:nvPr/>
              </p14:nvContentPartPr>
              <p14:xfrm>
                <a:off x="9605899" y="5722541"/>
                <a:ext cx="102600" cy="139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A211493-FDEF-9353-169B-42FDFDE3C4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99779" y="5716421"/>
                  <a:ext cx="114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B553532-C96B-09E8-FD8F-719DEA27715D}"/>
                    </a:ext>
                  </a:extLst>
                </p14:cNvPr>
                <p14:cNvContentPartPr/>
                <p14:nvPr/>
              </p14:nvContentPartPr>
              <p14:xfrm>
                <a:off x="9625699" y="5684381"/>
                <a:ext cx="974160" cy="156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B553532-C96B-09E8-FD8F-719DEA27715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19579" y="5678261"/>
                  <a:ext cx="98640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6AB7D16-647F-6F1B-D238-EF99966A16AE}"/>
                  </a:ext>
                </a:extLst>
              </p14:cNvPr>
              <p14:cNvContentPartPr/>
              <p14:nvPr/>
            </p14:nvContentPartPr>
            <p14:xfrm>
              <a:off x="8307661" y="3936413"/>
              <a:ext cx="91080" cy="151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6AB7D16-647F-6F1B-D238-EF99966A16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01541" y="3930293"/>
                <a:ext cx="10332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249CBF-C90F-6AF8-CA11-B75F3BD4A2B9}"/>
              </a:ext>
            </a:extLst>
          </p:cNvPr>
          <p:cNvGrpSpPr/>
          <p:nvPr/>
        </p:nvGrpSpPr>
        <p:grpSpPr>
          <a:xfrm>
            <a:off x="8307661" y="3927053"/>
            <a:ext cx="356760" cy="243720"/>
            <a:chOff x="8110459" y="5762141"/>
            <a:chExt cx="35676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F3E199-D1EB-9343-CACE-FE2C4EF6F1C4}"/>
                    </a:ext>
                  </a:extLst>
                </p14:cNvPr>
                <p14:cNvContentPartPr/>
                <p14:nvPr/>
              </p14:nvContentPartPr>
              <p14:xfrm>
                <a:off x="8110459" y="5762141"/>
                <a:ext cx="77400" cy="40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F3E199-D1EB-9343-CACE-FE2C4EF6F1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04339" y="5756021"/>
                  <a:ext cx="89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CDB18D2-5BA8-D133-CDAD-28D4054F3EB5}"/>
                    </a:ext>
                  </a:extLst>
                </p14:cNvPr>
                <p14:cNvContentPartPr/>
                <p14:nvPr/>
              </p14:nvContentPartPr>
              <p14:xfrm>
                <a:off x="8157259" y="5865461"/>
                <a:ext cx="7920" cy="123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CDB18D2-5BA8-D133-CDAD-28D4054F3E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51139" y="5859341"/>
                  <a:ext cx="20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D0F9501-5A60-99D7-AD7D-F15F6434FDDF}"/>
                    </a:ext>
                  </a:extLst>
                </p14:cNvPr>
                <p14:cNvContentPartPr/>
                <p14:nvPr/>
              </p14:nvContentPartPr>
              <p14:xfrm>
                <a:off x="8213779" y="5865821"/>
                <a:ext cx="72000" cy="16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D0F9501-5A60-99D7-AD7D-F15F6434FD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07659" y="5859701"/>
                  <a:ext cx="84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E6686C5-B2B6-075B-128E-7695F760BD60}"/>
                    </a:ext>
                  </a:extLst>
                </p14:cNvPr>
                <p14:cNvContentPartPr/>
                <p14:nvPr/>
              </p14:nvContentPartPr>
              <p14:xfrm>
                <a:off x="8201539" y="5929541"/>
                <a:ext cx="101880" cy="5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E6686C5-B2B6-075B-128E-7695F760BD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5419" y="5923421"/>
                  <a:ext cx="114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304A12C-5EAC-45E9-1DB7-B068764DD72F}"/>
                    </a:ext>
                  </a:extLst>
                </p14:cNvPr>
                <p14:cNvContentPartPr/>
                <p14:nvPr/>
              </p14:nvContentPartPr>
              <p14:xfrm>
                <a:off x="8354539" y="5778701"/>
                <a:ext cx="112680" cy="132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304A12C-5EAC-45E9-1DB7-B068764DD7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8419" y="5772581"/>
                  <a:ext cx="12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2752A99-CB68-1F11-3AD1-D2CF468518D3}"/>
                    </a:ext>
                  </a:extLst>
                </p14:cNvPr>
                <p14:cNvContentPartPr/>
                <p14:nvPr/>
              </p14:nvContentPartPr>
              <p14:xfrm>
                <a:off x="8407819" y="5816501"/>
                <a:ext cx="30240" cy="189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2752A99-CB68-1F11-3AD1-D2CF468518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01699" y="5810381"/>
                  <a:ext cx="424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2F4E33E-4D0B-21BA-1D00-A33A814D1A8A}"/>
              </a:ext>
            </a:extLst>
          </p:cNvPr>
          <p:cNvGrpSpPr/>
          <p:nvPr/>
        </p:nvGrpSpPr>
        <p:grpSpPr>
          <a:xfrm>
            <a:off x="8255461" y="4395413"/>
            <a:ext cx="435600" cy="235080"/>
            <a:chOff x="8058259" y="6230501"/>
            <a:chExt cx="43560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C707163-4456-D10F-827B-D725F22E9417}"/>
                    </a:ext>
                  </a:extLst>
                </p14:cNvPr>
                <p14:cNvContentPartPr/>
                <p14:nvPr/>
              </p14:nvContentPartPr>
              <p14:xfrm>
                <a:off x="8058259" y="6230501"/>
                <a:ext cx="126360" cy="18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C707163-4456-D10F-827B-D725F22E94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52139" y="6224381"/>
                  <a:ext cx="138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6FB429D-0B35-9897-B531-279BB35FB83D}"/>
                    </a:ext>
                  </a:extLst>
                </p14:cNvPr>
                <p14:cNvContentPartPr/>
                <p14:nvPr/>
              </p14:nvContentPartPr>
              <p14:xfrm>
                <a:off x="8128099" y="6321221"/>
                <a:ext cx="26640" cy="139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6FB429D-0B35-9897-B531-279BB35FB83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21979" y="6315101"/>
                  <a:ext cx="38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45690E8-11A4-0AE6-A3C0-96FD92F68505}"/>
                    </a:ext>
                  </a:extLst>
                </p14:cNvPr>
                <p14:cNvContentPartPr/>
                <p14:nvPr/>
              </p14:nvContentPartPr>
              <p14:xfrm>
                <a:off x="8210179" y="6321221"/>
                <a:ext cx="80640" cy="5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45690E8-11A4-0AE6-A3C0-96FD92F685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059" y="6315101"/>
                  <a:ext cx="928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9835732-62F9-8A77-157B-1FF286D87A9C}"/>
                    </a:ext>
                  </a:extLst>
                </p14:cNvPr>
                <p14:cNvContentPartPr/>
                <p14:nvPr/>
              </p14:nvContentPartPr>
              <p14:xfrm>
                <a:off x="8217019" y="6368381"/>
                <a:ext cx="94680" cy="26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9835732-62F9-8A77-157B-1FF286D87A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10899" y="6362261"/>
                  <a:ext cx="106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D2CC117-B775-4239-B302-7CEAD41A92BD}"/>
                    </a:ext>
                  </a:extLst>
                </p14:cNvPr>
                <p14:cNvContentPartPr/>
                <p14:nvPr/>
              </p14:nvContentPartPr>
              <p14:xfrm>
                <a:off x="8390179" y="6249581"/>
                <a:ext cx="78840" cy="3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D2CC117-B775-4239-B302-7CEAD41A92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84059" y="6243461"/>
                  <a:ext cx="910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B257314-BE5C-AB89-FCA0-83A4B8A5AADD}"/>
                    </a:ext>
                  </a:extLst>
                </p14:cNvPr>
                <p14:cNvContentPartPr/>
                <p14:nvPr/>
              </p14:nvContentPartPr>
              <p14:xfrm>
                <a:off x="8392339" y="6248141"/>
                <a:ext cx="101520" cy="217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B257314-BE5C-AB89-FCA0-83A4B8A5AA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86219" y="6242021"/>
                  <a:ext cx="11376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0692F12-C84C-411B-12A3-5B5EE9121D00}"/>
                  </a:ext>
                </a:extLst>
              </p14:cNvPr>
              <p14:cNvContentPartPr/>
              <p14:nvPr/>
            </p14:nvContentPartPr>
            <p14:xfrm>
              <a:off x="9183181" y="4462733"/>
              <a:ext cx="188640" cy="1677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0692F12-C84C-411B-12A3-5B5EE9121D0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177061" y="4456613"/>
                <a:ext cx="2008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4C64135-B5A7-72D5-065B-5DDC8E256E67}"/>
                  </a:ext>
                </a:extLst>
              </p14:cNvPr>
              <p14:cNvContentPartPr/>
              <p14:nvPr/>
            </p14:nvContentPartPr>
            <p14:xfrm>
              <a:off x="9590701" y="4454093"/>
              <a:ext cx="21240" cy="1731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4C64135-B5A7-72D5-065B-5DDC8E256E6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584581" y="4447973"/>
                <a:ext cx="3348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ABE5267-2A00-D688-47E1-09B9735929E2}"/>
              </a:ext>
            </a:extLst>
          </p:cNvPr>
          <p:cNvGrpSpPr/>
          <p:nvPr/>
        </p:nvGrpSpPr>
        <p:grpSpPr>
          <a:xfrm>
            <a:off x="9914101" y="4356334"/>
            <a:ext cx="299880" cy="332640"/>
            <a:chOff x="9815779" y="5870501"/>
            <a:chExt cx="29988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174B7F1-407F-A7C4-86CA-994DC7331A2E}"/>
                    </a:ext>
                  </a:extLst>
                </p14:cNvPr>
                <p14:cNvContentPartPr/>
                <p14:nvPr/>
              </p14:nvContentPartPr>
              <p14:xfrm>
                <a:off x="9815779" y="5870501"/>
                <a:ext cx="4680" cy="311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174B7F1-407F-A7C4-86CA-994DC7331A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09659" y="5864381"/>
                  <a:ext cx="16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02EF2F-26FA-2382-2C3B-6E4CF5074C8A}"/>
                    </a:ext>
                  </a:extLst>
                </p14:cNvPr>
                <p14:cNvContentPartPr/>
                <p14:nvPr/>
              </p14:nvContentPartPr>
              <p14:xfrm>
                <a:off x="9825139" y="5894261"/>
                <a:ext cx="290520" cy="308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02EF2F-26FA-2382-2C3B-6E4CF5074C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19019" y="5888141"/>
                  <a:ext cx="30276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0FA4A35-24AF-FDDA-12DC-6A3C94233916}"/>
                  </a:ext>
                </a:extLst>
              </p14:cNvPr>
              <p14:cNvContentPartPr/>
              <p14:nvPr/>
            </p14:nvContentPartPr>
            <p14:xfrm>
              <a:off x="11159341" y="4330414"/>
              <a:ext cx="423000" cy="3024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0FA4A35-24AF-FDDA-12DC-6A3C9423391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153221" y="4324294"/>
                <a:ext cx="43524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3386578-1F22-1F8E-E639-330FB78068F0}"/>
              </a:ext>
            </a:extLst>
          </p:cNvPr>
          <p:cNvGrpSpPr/>
          <p:nvPr/>
        </p:nvGrpSpPr>
        <p:grpSpPr>
          <a:xfrm>
            <a:off x="7855219" y="1109141"/>
            <a:ext cx="1157400" cy="433080"/>
            <a:chOff x="7855219" y="1109141"/>
            <a:chExt cx="115740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C3C351D-E8DC-9D91-E4D4-7524AB60AE94}"/>
                    </a:ext>
                  </a:extLst>
                </p14:cNvPr>
                <p14:cNvContentPartPr/>
                <p14:nvPr/>
              </p14:nvContentPartPr>
              <p14:xfrm>
                <a:off x="7860979" y="1222181"/>
                <a:ext cx="54000" cy="320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C3C351D-E8DC-9D91-E4D4-7524AB60AE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54859" y="1216061"/>
                  <a:ext cx="66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2CE2152-68AC-DF42-AB5B-0587618404F7}"/>
                    </a:ext>
                  </a:extLst>
                </p14:cNvPr>
                <p14:cNvContentPartPr/>
                <p14:nvPr/>
              </p14:nvContentPartPr>
              <p14:xfrm>
                <a:off x="7855219" y="1213901"/>
                <a:ext cx="129960" cy="173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2CE2152-68AC-DF42-AB5B-0587618404F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9099" y="1207781"/>
                  <a:ext cx="14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A0313E3-1E88-64BC-5581-B15A620B0F6D}"/>
                    </a:ext>
                  </a:extLst>
                </p14:cNvPr>
                <p14:cNvContentPartPr/>
                <p14:nvPr/>
              </p14:nvContentPartPr>
              <p14:xfrm>
                <a:off x="8014339" y="1323701"/>
                <a:ext cx="127800" cy="117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A0313E3-1E88-64BC-5581-B15A620B0F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08219" y="1317581"/>
                  <a:ext cx="140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0CBFC0F-A2B1-3D84-6CF0-B0AAB2B75231}"/>
                    </a:ext>
                  </a:extLst>
                </p14:cNvPr>
                <p14:cNvContentPartPr/>
                <p14:nvPr/>
              </p14:nvContentPartPr>
              <p14:xfrm>
                <a:off x="8145379" y="1307501"/>
                <a:ext cx="80640" cy="83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0CBFC0F-A2B1-3D84-6CF0-B0AAB2B752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39259" y="1301381"/>
                  <a:ext cx="92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104991D-4C99-3ED2-F3E3-BF4D4F5ACBDA}"/>
                    </a:ext>
                  </a:extLst>
                </p14:cNvPr>
                <p14:cNvContentPartPr/>
                <p14:nvPr/>
              </p14:nvContentPartPr>
              <p14:xfrm>
                <a:off x="8271379" y="1208141"/>
                <a:ext cx="171720" cy="30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104991D-4C99-3ED2-F3E3-BF4D4F5ACBD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65259" y="1202021"/>
                  <a:ext cx="183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F6555A7-C401-7DA3-DC03-BA4A4FE5ED69}"/>
                    </a:ext>
                  </a:extLst>
                </p14:cNvPr>
                <p14:cNvContentPartPr/>
                <p14:nvPr/>
              </p14:nvContentPartPr>
              <p14:xfrm>
                <a:off x="8344819" y="1168181"/>
                <a:ext cx="45720" cy="135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F6555A7-C401-7DA3-DC03-BA4A4FE5ED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38699" y="1162061"/>
                  <a:ext cx="57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8D316D6-7A41-7288-54E5-62F82730385D}"/>
                    </a:ext>
                  </a:extLst>
                </p14:cNvPr>
                <p14:cNvContentPartPr/>
                <p14:nvPr/>
              </p14:nvContentPartPr>
              <p14:xfrm>
                <a:off x="8414659" y="1130381"/>
                <a:ext cx="114120" cy="35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8D316D6-7A41-7288-54E5-62F8273038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08539" y="1124261"/>
                  <a:ext cx="126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7CAD523-5F0F-885E-415B-7251BD857A08}"/>
                    </a:ext>
                  </a:extLst>
                </p14:cNvPr>
                <p14:cNvContentPartPr/>
                <p14:nvPr/>
              </p14:nvContentPartPr>
              <p14:xfrm>
                <a:off x="8477659" y="1186901"/>
                <a:ext cx="26640" cy="85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7CAD523-5F0F-885E-415B-7251BD857A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71539" y="1180781"/>
                  <a:ext cx="38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359977F-959F-0F25-685A-BD47F04D60EB}"/>
                    </a:ext>
                  </a:extLst>
                </p14:cNvPr>
                <p14:cNvContentPartPr/>
                <p14:nvPr/>
              </p14:nvContentPartPr>
              <p14:xfrm>
                <a:off x="8477659" y="1168181"/>
                <a:ext cx="159480" cy="35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359977F-959F-0F25-685A-BD47F04D60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71539" y="1162061"/>
                  <a:ext cx="171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60189B8-DF6A-8DAA-1079-F2A2BAFB6407}"/>
                    </a:ext>
                  </a:extLst>
                </p14:cNvPr>
                <p14:cNvContentPartPr/>
                <p14:nvPr/>
              </p14:nvContentPartPr>
              <p14:xfrm>
                <a:off x="8577379" y="1158461"/>
                <a:ext cx="33480" cy="113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60189B8-DF6A-8DAA-1079-F2A2BAFB64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71259" y="1152341"/>
                  <a:ext cx="45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67E2B3F-8570-0B7A-E4E9-E65477668186}"/>
                    </a:ext>
                  </a:extLst>
                </p14:cNvPr>
                <p14:cNvContentPartPr/>
                <p14:nvPr/>
              </p14:nvContentPartPr>
              <p14:xfrm>
                <a:off x="8620939" y="1109141"/>
                <a:ext cx="124560" cy="16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67E2B3F-8570-0B7A-E4E9-E6547766818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14819" y="1103021"/>
                  <a:ext cx="136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18C3EF1-1ABD-3098-B134-2F2EA0E54A56}"/>
                    </a:ext>
                  </a:extLst>
                </p14:cNvPr>
                <p14:cNvContentPartPr/>
                <p14:nvPr/>
              </p14:nvContentPartPr>
              <p14:xfrm>
                <a:off x="8690779" y="1156301"/>
                <a:ext cx="18000" cy="68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18C3EF1-1ABD-3098-B134-2F2EA0E54A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84659" y="1150181"/>
                  <a:ext cx="30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37ACAB0-8D5D-E3D0-E937-F34D4E7C524D}"/>
                    </a:ext>
                  </a:extLst>
                </p14:cNvPr>
                <p14:cNvContentPartPr/>
                <p14:nvPr/>
              </p14:nvContentPartPr>
              <p14:xfrm>
                <a:off x="8766379" y="1130381"/>
                <a:ext cx="64800" cy="92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37ACAB0-8D5D-E3D0-E937-F34D4E7C524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60259" y="1124261"/>
                  <a:ext cx="77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5A75715-5E84-8AA9-4789-DD1EB7060AAD}"/>
                    </a:ext>
                  </a:extLst>
                </p14:cNvPr>
                <p14:cNvContentPartPr/>
                <p14:nvPr/>
              </p14:nvContentPartPr>
              <p14:xfrm>
                <a:off x="8872579" y="1118501"/>
                <a:ext cx="140040" cy="75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5A75715-5E84-8AA9-4789-DD1EB7060AA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66459" y="1112381"/>
                  <a:ext cx="1522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74A527D-9BA1-F5EE-F114-B634DC63C161}"/>
              </a:ext>
            </a:extLst>
          </p:cNvPr>
          <p:cNvGrpSpPr/>
          <p:nvPr/>
        </p:nvGrpSpPr>
        <p:grpSpPr>
          <a:xfrm>
            <a:off x="10034581" y="4358693"/>
            <a:ext cx="1350720" cy="555288"/>
            <a:chOff x="10034581" y="4358693"/>
            <a:chExt cx="1350720" cy="5552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321B479-B545-4E3E-65EC-6272E06EA21F}"/>
                    </a:ext>
                  </a:extLst>
                </p14:cNvPr>
                <p14:cNvContentPartPr/>
                <p14:nvPr/>
              </p14:nvContentPartPr>
              <p14:xfrm>
                <a:off x="10034581" y="4413053"/>
                <a:ext cx="161280" cy="151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321B479-B545-4E3E-65EC-6272E06EA2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28461" y="4406933"/>
                  <a:ext cx="173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BE34ED1-65A8-49FD-AF7B-3E22783FD84C}"/>
                    </a:ext>
                  </a:extLst>
                </p14:cNvPr>
                <p14:cNvContentPartPr/>
                <p14:nvPr/>
              </p14:nvContentPartPr>
              <p14:xfrm>
                <a:off x="10114141" y="4438973"/>
                <a:ext cx="17280" cy="200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BE34ED1-65A8-49FD-AF7B-3E22783FD8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08021" y="4432853"/>
                  <a:ext cx="29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E18D616-D610-7189-8A34-FC385F53E608}"/>
                    </a:ext>
                  </a:extLst>
                </p14:cNvPr>
                <p14:cNvContentPartPr/>
                <p14:nvPr/>
              </p14:nvContentPartPr>
              <p14:xfrm>
                <a:off x="10463341" y="4396853"/>
                <a:ext cx="141840" cy="215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E18D616-D610-7189-8A34-FC385F53E6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57221" y="4390733"/>
                  <a:ext cx="154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0A6958F-9D84-A578-550F-4F8CD3747C47}"/>
                    </a:ext>
                  </a:extLst>
                </p14:cNvPr>
                <p14:cNvContentPartPr/>
                <p14:nvPr/>
              </p14:nvContentPartPr>
              <p14:xfrm>
                <a:off x="10482061" y="4474613"/>
                <a:ext cx="163080" cy="82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0A6958F-9D84-A578-550F-4F8CD3747C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75941" y="4468493"/>
                  <a:ext cx="175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7CC0D85-CFCB-8D5F-6509-25DE3B9118CC}"/>
                    </a:ext>
                  </a:extLst>
                </p14:cNvPr>
                <p14:cNvContentPartPr/>
                <p14:nvPr/>
              </p14:nvContentPartPr>
              <p14:xfrm>
                <a:off x="10905421" y="4412693"/>
                <a:ext cx="8640" cy="203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7CC0D85-CFCB-8D5F-6509-25DE3B9118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99301" y="4406573"/>
                  <a:ext cx="20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3CDF6DE-543B-12CA-47DA-FAF667E8C6AA}"/>
                    </a:ext>
                  </a:extLst>
                </p14:cNvPr>
                <p14:cNvContentPartPr/>
                <p14:nvPr/>
              </p14:nvContentPartPr>
              <p14:xfrm>
                <a:off x="11266861" y="4358693"/>
                <a:ext cx="118440" cy="276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3CDF6DE-543B-12CA-47DA-FAF667E8C6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60741" y="4352573"/>
                  <a:ext cx="130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FB371F3-0341-5304-A2CB-50783155006B}"/>
                    </a:ext>
                  </a:extLst>
                </p14:cNvPr>
                <p14:cNvContentPartPr/>
                <p14:nvPr/>
              </p14:nvContentPartPr>
              <p14:xfrm>
                <a:off x="10115659" y="4641461"/>
                <a:ext cx="176760" cy="220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FB371F3-0341-5304-A2CB-5078315500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09539" y="4635341"/>
                  <a:ext cx="189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384559F-E166-AC70-71AF-7A34DF9028C3}"/>
                    </a:ext>
                  </a:extLst>
                </p14:cNvPr>
                <p14:cNvContentPartPr/>
                <p14:nvPr/>
              </p14:nvContentPartPr>
              <p14:xfrm>
                <a:off x="10157419" y="4688261"/>
                <a:ext cx="1153800" cy="225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384559F-E166-AC70-71AF-7A34DF9028C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51299" y="4682141"/>
                  <a:ext cx="116604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E364586F-58DA-99CA-919B-CFC71992B6A3}"/>
                  </a:ext>
                </a:extLst>
              </p14:cNvPr>
              <p14:cNvContentPartPr/>
              <p14:nvPr/>
            </p14:nvContentPartPr>
            <p14:xfrm>
              <a:off x="9271099" y="5127461"/>
              <a:ext cx="140040" cy="1288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E364586F-58DA-99CA-919B-CFC71992B6A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4979" y="5121341"/>
                <a:ext cx="152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CA97DCE-37A5-27F7-430B-F0E29F1579E3}"/>
                  </a:ext>
                </a:extLst>
              </p14:cNvPr>
              <p14:cNvContentPartPr/>
              <p14:nvPr/>
            </p14:nvContentPartPr>
            <p14:xfrm>
              <a:off x="9618859" y="5127461"/>
              <a:ext cx="16560" cy="16992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CA97DCE-37A5-27F7-430B-F0E29F1579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612739" y="5121341"/>
                <a:ext cx="288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D7EEB22-39C5-4B22-0F4F-34DEBA0AD2C4}"/>
                  </a:ext>
                </a:extLst>
              </p14:cNvPr>
              <p14:cNvContentPartPr/>
              <p14:nvPr/>
            </p14:nvContentPartPr>
            <p14:xfrm>
              <a:off x="10087219" y="5115581"/>
              <a:ext cx="124920" cy="2221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D7EEB22-39C5-4B22-0F4F-34DEBA0AD2C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081099" y="5109461"/>
                <a:ext cx="137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C84E7B1-9BFB-E213-6B5C-3553ADA37FDD}"/>
                  </a:ext>
                </a:extLst>
              </p14:cNvPr>
              <p14:cNvContentPartPr/>
              <p14:nvPr/>
            </p14:nvContentPartPr>
            <p14:xfrm>
              <a:off x="11026099" y="5073101"/>
              <a:ext cx="360" cy="17928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C84E7B1-9BFB-E213-6B5C-3553ADA37FD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019979" y="5066981"/>
                <a:ext cx="1260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549FB9-CC43-7521-FD0C-CF6965FF6539}"/>
              </a:ext>
            </a:extLst>
          </p:cNvPr>
          <p:cNvGrpSpPr/>
          <p:nvPr/>
        </p:nvGrpSpPr>
        <p:grpSpPr>
          <a:xfrm>
            <a:off x="10497979" y="5073101"/>
            <a:ext cx="180720" cy="290880"/>
            <a:chOff x="10497979" y="5073101"/>
            <a:chExt cx="18072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76F0A00-6718-3153-F020-F06AE142E518}"/>
                    </a:ext>
                  </a:extLst>
                </p14:cNvPr>
                <p14:cNvContentPartPr/>
                <p14:nvPr/>
              </p14:nvContentPartPr>
              <p14:xfrm>
                <a:off x="10497979" y="5073101"/>
                <a:ext cx="113040" cy="196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76F0A00-6718-3153-F020-F06AE142E51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91859" y="5066981"/>
                  <a:ext cx="125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68D0088-0287-B529-100A-6AD9C702DAD6}"/>
                    </a:ext>
                  </a:extLst>
                </p14:cNvPr>
                <p14:cNvContentPartPr/>
                <p14:nvPr/>
              </p14:nvContentPartPr>
              <p14:xfrm>
                <a:off x="10519219" y="5174621"/>
                <a:ext cx="159480" cy="85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68D0088-0287-B529-100A-6AD9C702DA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13099" y="5168501"/>
                  <a:ext cx="171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F49F6F4-0220-F23E-17DB-146D9EFC6D06}"/>
                    </a:ext>
                  </a:extLst>
                </p14:cNvPr>
                <p14:cNvContentPartPr/>
                <p14:nvPr/>
              </p14:nvContentPartPr>
              <p14:xfrm>
                <a:off x="10552339" y="5226461"/>
                <a:ext cx="63360" cy="137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F49F6F4-0220-F23E-17DB-146D9EFC6D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46219" y="5220341"/>
                  <a:ext cx="756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2FAFC91-F8C4-2DE3-82B9-24E95D747B2C}"/>
              </a:ext>
            </a:extLst>
          </p:cNvPr>
          <p:cNvGrpSpPr/>
          <p:nvPr/>
        </p:nvGrpSpPr>
        <p:grpSpPr>
          <a:xfrm>
            <a:off x="11274139" y="5091101"/>
            <a:ext cx="214920" cy="225000"/>
            <a:chOff x="11274139" y="5091101"/>
            <a:chExt cx="21492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53AEDB-F34E-9639-97E8-F40D7A38460A}"/>
                    </a:ext>
                  </a:extLst>
                </p14:cNvPr>
                <p14:cNvContentPartPr/>
                <p14:nvPr/>
              </p14:nvContentPartPr>
              <p14:xfrm>
                <a:off x="11274139" y="5108381"/>
                <a:ext cx="214920" cy="130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53AEDB-F34E-9639-97E8-F40D7A38460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68019" y="5102261"/>
                  <a:ext cx="227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AD8FCC3-B0D0-91A0-4942-8B21C3EB4F03}"/>
                    </a:ext>
                  </a:extLst>
                </p14:cNvPr>
                <p14:cNvContentPartPr/>
                <p14:nvPr/>
              </p14:nvContentPartPr>
              <p14:xfrm>
                <a:off x="11392939" y="5091101"/>
                <a:ext cx="68400" cy="225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AD8FCC3-B0D0-91A0-4942-8B21C3EB4F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86819" y="5084981"/>
                  <a:ext cx="806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C481763-FFD3-6CD4-D0E9-73628B009107}"/>
                  </a:ext>
                </a:extLst>
              </p14:cNvPr>
              <p14:cNvContentPartPr/>
              <p14:nvPr/>
            </p14:nvContentPartPr>
            <p14:xfrm>
              <a:off x="10996219" y="5084981"/>
              <a:ext cx="28440" cy="2401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C481763-FFD3-6CD4-D0E9-73628B00910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990099" y="5078861"/>
                <a:ext cx="406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8A0F37B-43F4-FD5D-4B4F-C4A938110878}"/>
                  </a:ext>
                </a:extLst>
              </p14:cNvPr>
              <p14:cNvContentPartPr/>
              <p14:nvPr/>
            </p14:nvContentPartPr>
            <p14:xfrm>
              <a:off x="11254339" y="4991741"/>
              <a:ext cx="287640" cy="3506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8A0F37B-43F4-FD5D-4B4F-C4A93811087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48219" y="4985621"/>
                <a:ext cx="2998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B3EB8B6-C346-7F0C-459D-436565A7AA0F}"/>
                  </a:ext>
                </a:extLst>
              </p14:cNvPr>
              <p14:cNvContentPartPr/>
              <p14:nvPr/>
            </p14:nvContentPartPr>
            <p14:xfrm>
              <a:off x="10107379" y="5210981"/>
              <a:ext cx="97920" cy="100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B3EB8B6-C346-7F0C-459D-436565A7AA0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071379" y="5139341"/>
                <a:ext cx="1695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0834E2E-633A-5C60-2A7B-EB807762CF3D}"/>
                  </a:ext>
                </a:extLst>
              </p14:cNvPr>
              <p14:cNvContentPartPr/>
              <p14:nvPr/>
            </p14:nvContentPartPr>
            <p14:xfrm>
              <a:off x="9489619" y="5033141"/>
              <a:ext cx="304200" cy="3434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0834E2E-633A-5C60-2A7B-EB807762CF3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483499" y="5027021"/>
                <a:ext cx="31644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7064DBB-ADA6-95E9-88AE-0EE12224BBEB}"/>
              </a:ext>
            </a:extLst>
          </p:cNvPr>
          <p:cNvGrpSpPr/>
          <p:nvPr/>
        </p:nvGrpSpPr>
        <p:grpSpPr>
          <a:xfrm>
            <a:off x="2927280" y="3169960"/>
            <a:ext cx="859680" cy="280800"/>
            <a:chOff x="2927280" y="3169960"/>
            <a:chExt cx="8596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EC22572-8E11-EB64-FA1A-5FF2B9AC3F48}"/>
                    </a:ext>
                  </a:extLst>
                </p14:cNvPr>
                <p14:cNvContentPartPr/>
                <p14:nvPr/>
              </p14:nvContentPartPr>
              <p14:xfrm>
                <a:off x="2927280" y="3328720"/>
                <a:ext cx="206640" cy="49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EC22572-8E11-EB64-FA1A-5FF2B9AC3F4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21160" y="3322600"/>
                  <a:ext cx="21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0E52424-CF35-1CE6-CFC6-AAD666242514}"/>
                    </a:ext>
                  </a:extLst>
                </p14:cNvPr>
                <p14:cNvContentPartPr/>
                <p14:nvPr/>
              </p14:nvContentPartPr>
              <p14:xfrm>
                <a:off x="3245520" y="3235120"/>
                <a:ext cx="101880" cy="189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0E52424-CF35-1CE6-CFC6-AAD66624251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39400" y="3229000"/>
                  <a:ext cx="114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904BBB2-818D-BEA4-CA9B-C19386EA523E}"/>
                    </a:ext>
                  </a:extLst>
                </p14:cNvPr>
                <p14:cNvContentPartPr/>
                <p14:nvPr/>
              </p14:nvContentPartPr>
              <p14:xfrm>
                <a:off x="3408240" y="3169960"/>
                <a:ext cx="88200" cy="212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904BBB2-818D-BEA4-CA9B-C19386EA52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02120" y="3163840"/>
                  <a:ext cx="100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EC90AFC-90A0-6C1C-AC77-0485F7D3437A}"/>
                    </a:ext>
                  </a:extLst>
                </p14:cNvPr>
                <p14:cNvContentPartPr/>
                <p14:nvPr/>
              </p14:nvContentPartPr>
              <p14:xfrm>
                <a:off x="3506880" y="3260320"/>
                <a:ext cx="128520" cy="144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EC90AFC-90A0-6C1C-AC77-0485F7D3437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00760" y="3254200"/>
                  <a:ext cx="140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A8E3AF2-E4B6-563A-9623-EE76FB1F54E8}"/>
                    </a:ext>
                  </a:extLst>
                </p14:cNvPr>
                <p14:cNvContentPartPr/>
                <p14:nvPr/>
              </p14:nvContentPartPr>
              <p14:xfrm>
                <a:off x="3657000" y="3223600"/>
                <a:ext cx="129960" cy="2271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A8E3AF2-E4B6-563A-9623-EE76FB1F54E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50520" y="3217480"/>
                  <a:ext cx="142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32FB340-15C9-DE0C-B0FA-47651DC0B708}"/>
              </a:ext>
            </a:extLst>
          </p:cNvPr>
          <p:cNvGrpSpPr/>
          <p:nvPr/>
        </p:nvGrpSpPr>
        <p:grpSpPr>
          <a:xfrm>
            <a:off x="9271349" y="994556"/>
            <a:ext cx="848520" cy="275400"/>
            <a:chOff x="9271349" y="994556"/>
            <a:chExt cx="84852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CB87A3C-586A-53F8-64D1-9198EB8877D7}"/>
                    </a:ext>
                  </a:extLst>
                </p14:cNvPr>
                <p14:cNvContentPartPr/>
                <p14:nvPr/>
              </p14:nvContentPartPr>
              <p14:xfrm>
                <a:off x="9305189" y="994556"/>
                <a:ext cx="32760" cy="275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CB87A3C-586A-53F8-64D1-9198EB8877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99069" y="988436"/>
                  <a:ext cx="450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42FCEDE-331A-4041-6137-DD1EB97F2D0A}"/>
                    </a:ext>
                  </a:extLst>
                </p14:cNvPr>
                <p14:cNvContentPartPr/>
                <p14:nvPr/>
              </p14:nvContentPartPr>
              <p14:xfrm>
                <a:off x="9271349" y="1047476"/>
                <a:ext cx="163080" cy="141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42FCEDE-331A-4041-6137-DD1EB97F2D0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65229" y="1041356"/>
                  <a:ext cx="17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4615055-2B71-0581-B1D1-6F3CE8E691C7}"/>
                    </a:ext>
                  </a:extLst>
                </p14:cNvPr>
                <p14:cNvContentPartPr/>
                <p14:nvPr/>
              </p14:nvContentPartPr>
              <p14:xfrm>
                <a:off x="9439469" y="1090676"/>
                <a:ext cx="112320" cy="2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4615055-2B71-0581-B1D1-6F3CE8E691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433349" y="1084556"/>
                  <a:ext cx="124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ADB6F91-2C16-AA8B-1E1A-888316455426}"/>
                    </a:ext>
                  </a:extLst>
                </p14:cNvPr>
                <p14:cNvContentPartPr/>
                <p14:nvPr/>
              </p14:nvContentPartPr>
              <p14:xfrm>
                <a:off x="9469349" y="1128476"/>
                <a:ext cx="17280" cy="86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ADB6F91-2C16-AA8B-1E1A-8883164554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63229" y="1122356"/>
                  <a:ext cx="29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7C5675B-333B-6195-8F38-FDB25422173F}"/>
                    </a:ext>
                  </a:extLst>
                </p14:cNvPr>
                <p14:cNvContentPartPr/>
                <p14:nvPr/>
              </p14:nvContentPartPr>
              <p14:xfrm>
                <a:off x="9557189" y="1118396"/>
                <a:ext cx="207360" cy="99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7C5675B-333B-6195-8F38-FDB2542217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51069" y="1112276"/>
                  <a:ext cx="219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48A3C02-0D67-61F2-C308-B3DCBD82FAC6}"/>
                    </a:ext>
                  </a:extLst>
                </p14:cNvPr>
                <p14:cNvContentPartPr/>
                <p14:nvPr/>
              </p14:nvContentPartPr>
              <p14:xfrm>
                <a:off x="9772109" y="1115876"/>
                <a:ext cx="91800" cy="7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48A3C02-0D67-61F2-C308-B3DCBD82FAC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65989" y="1109756"/>
                  <a:ext cx="104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0E0DF4-6C65-9E51-BF41-9A52999FA4FA}"/>
                    </a:ext>
                  </a:extLst>
                </p14:cNvPr>
                <p14:cNvContentPartPr/>
                <p14:nvPr/>
              </p14:nvContentPartPr>
              <p14:xfrm>
                <a:off x="9833669" y="1067996"/>
                <a:ext cx="101160" cy="151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0E0DF4-6C65-9E51-BF41-9A52999FA4F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827549" y="1061876"/>
                  <a:ext cx="113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C01E8D1-8A16-F3BA-057D-4D2AD4AA4F22}"/>
                    </a:ext>
                  </a:extLst>
                </p14:cNvPr>
                <p14:cNvContentPartPr/>
                <p14:nvPr/>
              </p14:nvContentPartPr>
              <p14:xfrm>
                <a:off x="10046789" y="1090676"/>
                <a:ext cx="73080" cy="3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C01E8D1-8A16-F3BA-057D-4D2AD4AA4F2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040669" y="1084556"/>
                  <a:ext cx="85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9721E10-B815-4D14-F722-F778BF828361}"/>
                    </a:ext>
                  </a:extLst>
                </p14:cNvPr>
                <p14:cNvContentPartPr/>
                <p14:nvPr/>
              </p14:nvContentPartPr>
              <p14:xfrm>
                <a:off x="10039229" y="1156196"/>
                <a:ext cx="71280" cy="79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9721E10-B815-4D14-F722-F778BF82836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33109" y="1150076"/>
                  <a:ext cx="8352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44326FC-282D-FAAB-8CAB-9A25A8882674}"/>
              </a:ext>
            </a:extLst>
          </p:cNvPr>
          <p:cNvGrpSpPr/>
          <p:nvPr/>
        </p:nvGrpSpPr>
        <p:grpSpPr>
          <a:xfrm>
            <a:off x="10289789" y="984476"/>
            <a:ext cx="856080" cy="214920"/>
            <a:chOff x="10289789" y="984476"/>
            <a:chExt cx="8560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B7CC3A4-47B9-043D-9469-CE6C5F3AE909}"/>
                    </a:ext>
                  </a:extLst>
                </p14:cNvPr>
                <p14:cNvContentPartPr/>
                <p14:nvPr/>
              </p14:nvContentPartPr>
              <p14:xfrm>
                <a:off x="10289789" y="984476"/>
                <a:ext cx="36000" cy="214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B7CC3A4-47B9-043D-9469-CE6C5F3AE9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83669" y="978356"/>
                  <a:ext cx="48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6E781BF-9FDD-0C3B-A0E8-D0A92B3D2077}"/>
                    </a:ext>
                  </a:extLst>
                </p14:cNvPr>
                <p14:cNvContentPartPr/>
                <p14:nvPr/>
              </p14:nvContentPartPr>
              <p14:xfrm>
                <a:off x="10366469" y="1062236"/>
                <a:ext cx="160920" cy="968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6E781BF-9FDD-0C3B-A0E8-D0A92B3D207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60349" y="1056116"/>
                  <a:ext cx="173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7525EDB-1928-F73C-25DD-A22BEE214433}"/>
                    </a:ext>
                  </a:extLst>
                </p14:cNvPr>
                <p14:cNvContentPartPr/>
                <p14:nvPr/>
              </p14:nvContentPartPr>
              <p14:xfrm>
                <a:off x="10480229" y="1075556"/>
                <a:ext cx="132840" cy="154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7525EDB-1928-F73C-25DD-A22BEE21443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74109" y="1069436"/>
                  <a:ext cx="145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4843EFE-0C05-70D2-D8B0-5D884BFAFE47}"/>
                    </a:ext>
                  </a:extLst>
                </p14:cNvPr>
                <p14:cNvContentPartPr/>
                <p14:nvPr/>
              </p14:nvContentPartPr>
              <p14:xfrm>
                <a:off x="10571669" y="1070516"/>
                <a:ext cx="20880" cy="93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4843EFE-0C05-70D2-D8B0-5D884BFAFE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65549" y="1064396"/>
                  <a:ext cx="3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6264FF9-7968-5886-84CD-93FBE4AFCF1C}"/>
                    </a:ext>
                  </a:extLst>
                </p14:cNvPr>
                <p14:cNvContentPartPr/>
                <p14:nvPr/>
              </p14:nvContentPartPr>
              <p14:xfrm>
                <a:off x="10672829" y="1012196"/>
                <a:ext cx="73080" cy="162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6264FF9-7968-5886-84CD-93FBE4AFCF1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66709" y="1006076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C9C236E-69D7-B22D-7420-0BFE3F1B8F39}"/>
                    </a:ext>
                  </a:extLst>
                </p14:cNvPr>
                <p14:cNvContentPartPr/>
                <p14:nvPr/>
              </p14:nvContentPartPr>
              <p14:xfrm>
                <a:off x="10637189" y="1078076"/>
                <a:ext cx="99360" cy="180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C9C236E-69D7-B22D-7420-0BFE3F1B8F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31069" y="1071956"/>
                  <a:ext cx="111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547A76-DDFA-6A2D-B324-986B14F380FD}"/>
                    </a:ext>
                  </a:extLst>
                </p14:cNvPr>
                <p14:cNvContentPartPr/>
                <p14:nvPr/>
              </p14:nvContentPartPr>
              <p14:xfrm>
                <a:off x="10773629" y="1034876"/>
                <a:ext cx="147960" cy="205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547A76-DDFA-6A2D-B324-986B14F380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67509" y="1028756"/>
                  <a:ext cx="160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6A76066-1FF3-FB9E-9D49-B5C28B9B4502}"/>
                    </a:ext>
                  </a:extLst>
                </p14:cNvPr>
                <p14:cNvContentPartPr/>
                <p14:nvPr/>
              </p14:nvContentPartPr>
              <p14:xfrm>
                <a:off x="10861829" y="999596"/>
                <a:ext cx="284040" cy="138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6A76066-1FF3-FB9E-9D49-B5C28B9B45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855709" y="993476"/>
                  <a:ext cx="29628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DC0377D-E718-CBA4-0E88-8CA83A387326}"/>
                  </a:ext>
                </a:extLst>
              </p14:cNvPr>
              <p14:cNvContentPartPr/>
              <p14:nvPr/>
            </p14:nvContentPartPr>
            <p14:xfrm>
              <a:off x="11395709" y="1156196"/>
              <a:ext cx="6120" cy="280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DC0377D-E718-CBA4-0E88-8CA83A38732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389589" y="1150076"/>
                <a:ext cx="18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9E8413E-1E44-539C-7866-2F5F72C3112C}"/>
                  </a:ext>
                </a:extLst>
              </p14:cNvPr>
              <p14:cNvContentPartPr/>
              <p14:nvPr/>
            </p14:nvContentPartPr>
            <p14:xfrm>
              <a:off x="9162989" y="1862516"/>
              <a:ext cx="360" cy="28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9E8413E-1E44-539C-7866-2F5F72C3112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156869" y="1856396"/>
                <a:ext cx="12600" cy="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2CF3478-0BD7-88FE-79B1-61DD376D686D}"/>
              </a:ext>
            </a:extLst>
          </p:cNvPr>
          <p:cNvGrpSpPr/>
          <p:nvPr/>
        </p:nvGrpSpPr>
        <p:grpSpPr>
          <a:xfrm>
            <a:off x="9200429" y="1988516"/>
            <a:ext cx="36000" cy="68400"/>
            <a:chOff x="9200429" y="1988516"/>
            <a:chExt cx="36000" cy="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1CB5343-43D6-F176-2A41-677F401C1BDF}"/>
                    </a:ext>
                  </a:extLst>
                </p14:cNvPr>
                <p14:cNvContentPartPr/>
                <p14:nvPr/>
              </p14:nvContentPartPr>
              <p14:xfrm>
                <a:off x="9236069" y="1988516"/>
                <a:ext cx="360" cy="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1CB5343-43D6-F176-2A41-677F401C1B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29949" y="198239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E2684A8-5170-041A-0370-2ED962C46219}"/>
                    </a:ext>
                  </a:extLst>
                </p14:cNvPr>
                <p14:cNvContentPartPr/>
                <p14:nvPr/>
              </p14:nvContentPartPr>
              <p14:xfrm>
                <a:off x="9200429" y="2056556"/>
                <a:ext cx="360" cy="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E2684A8-5170-041A-0370-2ED962C462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94309" y="20504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7160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3C28478-883A-2285-5FC5-6D3FB65FA643}"/>
              </a:ext>
            </a:extLst>
          </p:cNvPr>
          <p:cNvGrpSpPr/>
          <p:nvPr/>
        </p:nvGrpSpPr>
        <p:grpSpPr>
          <a:xfrm>
            <a:off x="480737" y="449876"/>
            <a:ext cx="1250280" cy="1092240"/>
            <a:chOff x="480737" y="449876"/>
            <a:chExt cx="1250280" cy="10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65D3B7-04F2-830D-A730-5896C4641E80}"/>
                    </a:ext>
                  </a:extLst>
                </p14:cNvPr>
                <p14:cNvContentPartPr/>
                <p14:nvPr/>
              </p14:nvContentPartPr>
              <p14:xfrm>
                <a:off x="480737" y="923996"/>
                <a:ext cx="116280" cy="219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65D3B7-04F2-830D-A730-5896C4641E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2737" y="906356"/>
                  <a:ext cx="151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258747-B336-A047-5682-5CBCB7909F44}"/>
                    </a:ext>
                  </a:extLst>
                </p14:cNvPr>
                <p14:cNvContentPartPr/>
                <p14:nvPr/>
              </p14:nvContentPartPr>
              <p14:xfrm>
                <a:off x="521777" y="916436"/>
                <a:ext cx="95760" cy="126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258747-B336-A047-5682-5CBCB7909F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777" y="898796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1ED472-E027-575C-7F66-8C5938926D25}"/>
                    </a:ext>
                  </a:extLst>
                </p14:cNvPr>
                <p14:cNvContentPartPr/>
                <p14:nvPr/>
              </p14:nvContentPartPr>
              <p14:xfrm>
                <a:off x="531137" y="1022276"/>
                <a:ext cx="147960" cy="5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1ED472-E027-575C-7F66-8C5938926D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137" y="1004636"/>
                  <a:ext cx="183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B0288-04C9-A4AB-319D-DBF23F316EF5}"/>
                    </a:ext>
                  </a:extLst>
                </p14:cNvPr>
                <p14:cNvContentPartPr/>
                <p14:nvPr/>
              </p14:nvContentPartPr>
              <p14:xfrm>
                <a:off x="641297" y="913916"/>
                <a:ext cx="140400" cy="131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B0288-04C9-A4AB-319D-DBF23F316E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3297" y="896276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BA6B61-67FA-770B-405C-65D15E9520AE}"/>
                    </a:ext>
                  </a:extLst>
                </p14:cNvPr>
                <p14:cNvContentPartPr/>
                <p14:nvPr/>
              </p14:nvContentPartPr>
              <p14:xfrm>
                <a:off x="796457" y="896276"/>
                <a:ext cx="249840" cy="71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BA6B61-67FA-770B-405C-65D15E9520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8457" y="878636"/>
                  <a:ext cx="285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6C0581-E0B0-55B4-98EC-767A6BD44FAD}"/>
                    </a:ext>
                  </a:extLst>
                </p14:cNvPr>
                <p14:cNvContentPartPr/>
                <p14:nvPr/>
              </p14:nvContentPartPr>
              <p14:xfrm>
                <a:off x="1045577" y="775316"/>
                <a:ext cx="97560" cy="156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6C0581-E0B0-55B4-98EC-767A6BD44F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7937" y="757316"/>
                  <a:ext cx="133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7F4C6D-2AC7-B936-81AA-0C6C77677A33}"/>
                    </a:ext>
                  </a:extLst>
                </p14:cNvPr>
                <p14:cNvContentPartPr/>
                <p14:nvPr/>
              </p14:nvContentPartPr>
              <p14:xfrm>
                <a:off x="1155017" y="596036"/>
                <a:ext cx="142200" cy="237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7F4C6D-2AC7-B936-81AA-0C6C77677A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7377" y="578396"/>
                  <a:ext cx="177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41BAC4-95F8-7963-E5E5-E8D4BAFED7F6}"/>
                    </a:ext>
                  </a:extLst>
                </p14:cNvPr>
                <p14:cNvContentPartPr/>
                <p14:nvPr/>
              </p14:nvContentPartPr>
              <p14:xfrm>
                <a:off x="1276697" y="653996"/>
                <a:ext cx="205920" cy="10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41BAC4-95F8-7963-E5E5-E8D4BAFED7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58697" y="636356"/>
                  <a:ext cx="241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C71BBD-2B4D-02AF-9CC5-E78E8553F468}"/>
                    </a:ext>
                  </a:extLst>
                </p14:cNvPr>
                <p14:cNvContentPartPr/>
                <p14:nvPr/>
              </p14:nvContentPartPr>
              <p14:xfrm>
                <a:off x="1429337" y="606116"/>
                <a:ext cx="193320" cy="101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C71BBD-2B4D-02AF-9CC5-E78E8553F4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1337" y="588476"/>
                  <a:ext cx="228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98D443-2DCA-FB80-2CDD-1E9412188981}"/>
                    </a:ext>
                  </a:extLst>
                </p14:cNvPr>
                <p14:cNvContentPartPr/>
                <p14:nvPr/>
              </p14:nvContentPartPr>
              <p14:xfrm>
                <a:off x="1646417" y="449876"/>
                <a:ext cx="84600" cy="19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98D443-2DCA-FB80-2CDD-1E94121889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8777" y="431876"/>
                  <a:ext cx="120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7C6BFD-5886-2C48-8D43-040D17C15182}"/>
                    </a:ext>
                  </a:extLst>
                </p14:cNvPr>
                <p14:cNvContentPartPr/>
                <p14:nvPr/>
              </p14:nvContentPartPr>
              <p14:xfrm>
                <a:off x="805817" y="1445996"/>
                <a:ext cx="149760" cy="9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7C6BFD-5886-2C48-8D43-040D17C151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817" y="1428356"/>
                  <a:ext cx="185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3DF0FB-2DE7-97BE-E7AA-75076AAD71AD}"/>
                    </a:ext>
                  </a:extLst>
                </p14:cNvPr>
                <p14:cNvContentPartPr/>
                <p14:nvPr/>
              </p14:nvContentPartPr>
              <p14:xfrm>
                <a:off x="1005617" y="1284716"/>
                <a:ext cx="186840" cy="252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3DF0FB-2DE7-97BE-E7AA-75076AAD71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7977" y="1267076"/>
                  <a:ext cx="222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70E00F-9F5C-6DE7-A043-0CB3DC7A1072}"/>
                    </a:ext>
                  </a:extLst>
                </p14:cNvPr>
                <p14:cNvContentPartPr/>
                <p14:nvPr/>
              </p14:nvContentPartPr>
              <p14:xfrm>
                <a:off x="1044857" y="1335116"/>
                <a:ext cx="112320" cy="91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70E00F-9F5C-6DE7-A043-0CB3DC7A10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6857" y="1317476"/>
                  <a:ext cx="147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FB36A7-0AB8-A296-8732-FB43E4AECD1F}"/>
                    </a:ext>
                  </a:extLst>
                </p14:cNvPr>
                <p14:cNvContentPartPr/>
                <p14:nvPr/>
              </p14:nvContentPartPr>
              <p14:xfrm>
                <a:off x="1203617" y="1229276"/>
                <a:ext cx="118080" cy="91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FB36A7-0AB8-A296-8732-FB43E4AECD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5977" y="1211276"/>
                  <a:ext cx="153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12EFED-2F9D-7BF6-33F2-3B0797D91C89}"/>
                    </a:ext>
                  </a:extLst>
                </p14:cNvPr>
                <p14:cNvContentPartPr/>
                <p14:nvPr/>
              </p14:nvContentPartPr>
              <p14:xfrm>
                <a:off x="1350857" y="1151156"/>
                <a:ext cx="204480" cy="261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12EFED-2F9D-7BF6-33F2-3B0797D91C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33217" y="1133156"/>
                  <a:ext cx="240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3EA940-0F17-A227-5969-D9E4C7C76B3D}"/>
                    </a:ext>
                  </a:extLst>
                </p14:cNvPr>
                <p14:cNvContentPartPr/>
                <p14:nvPr/>
              </p14:nvContentPartPr>
              <p14:xfrm>
                <a:off x="1562897" y="1123436"/>
                <a:ext cx="77040" cy="6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3EA940-0F17-A227-5969-D9E4C7C76B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44897" y="1105436"/>
                  <a:ext cx="112680" cy="96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56A212E-E882-E3D9-3F04-0A12ACC9605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53533" y="0"/>
            <a:ext cx="5677906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B435BF1-7FC9-45A1-4136-B94BD07D3237}"/>
              </a:ext>
            </a:extLst>
          </p:cNvPr>
          <p:cNvGrpSpPr/>
          <p:nvPr/>
        </p:nvGrpSpPr>
        <p:grpSpPr>
          <a:xfrm>
            <a:off x="2868257" y="590996"/>
            <a:ext cx="183600" cy="288000"/>
            <a:chOff x="2868257" y="590996"/>
            <a:chExt cx="18360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0C9918-B70B-36B1-D2A4-32223B321163}"/>
                    </a:ext>
                  </a:extLst>
                </p14:cNvPr>
                <p14:cNvContentPartPr/>
                <p14:nvPr/>
              </p14:nvContentPartPr>
              <p14:xfrm>
                <a:off x="2872217" y="590996"/>
                <a:ext cx="179640" cy="1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0C9918-B70B-36B1-D2A4-32223B3211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66097" y="584876"/>
                  <a:ext cx="191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510BAC-C3AE-456D-99DE-0FBC10BAE32C}"/>
                    </a:ext>
                  </a:extLst>
                </p14:cNvPr>
                <p14:cNvContentPartPr/>
                <p14:nvPr/>
              </p14:nvContentPartPr>
              <p14:xfrm>
                <a:off x="2868257" y="596036"/>
                <a:ext cx="159120" cy="28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510BAC-C3AE-456D-99DE-0FBC10BAE3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62137" y="589916"/>
                  <a:ext cx="171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5468C1-A63F-A2EC-603E-702A676680FE}"/>
                    </a:ext>
                  </a:extLst>
                </p14:cNvPr>
                <p14:cNvContentPartPr/>
                <p14:nvPr/>
              </p14:nvContentPartPr>
              <p14:xfrm>
                <a:off x="2877617" y="767756"/>
                <a:ext cx="140400" cy="1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5468C1-A63F-A2EC-603E-702A676680F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71497" y="761636"/>
                  <a:ext cx="1526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144DDC-0624-4347-A423-C41967A929BA}"/>
              </a:ext>
            </a:extLst>
          </p:cNvPr>
          <p:cNvGrpSpPr/>
          <p:nvPr/>
        </p:nvGrpSpPr>
        <p:grpSpPr>
          <a:xfrm>
            <a:off x="2359577" y="1065476"/>
            <a:ext cx="912960" cy="363600"/>
            <a:chOff x="2359577" y="1065476"/>
            <a:chExt cx="91296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0FC78B-B3D1-29FC-7F65-5D54ACAAB52B}"/>
                    </a:ext>
                  </a:extLst>
                </p14:cNvPr>
                <p14:cNvContentPartPr/>
                <p14:nvPr/>
              </p14:nvContentPartPr>
              <p14:xfrm>
                <a:off x="2494577" y="1133516"/>
                <a:ext cx="28440" cy="252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0FC78B-B3D1-29FC-7F65-5D54ACAAB5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8457" y="1127396"/>
                  <a:ext cx="40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E50FB7-8A4C-2DF3-D893-B484F727C9B6}"/>
                    </a:ext>
                  </a:extLst>
                </p14:cNvPr>
                <p14:cNvContentPartPr/>
                <p14:nvPr/>
              </p14:nvContentPartPr>
              <p14:xfrm>
                <a:off x="2474057" y="1209116"/>
                <a:ext cx="127440" cy="38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E50FB7-8A4C-2DF3-D893-B484F727C9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67937" y="1202996"/>
                  <a:ext cx="13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55DEE3-F8EA-5FD3-A3BE-83693E522EB8}"/>
                    </a:ext>
                  </a:extLst>
                </p14:cNvPr>
                <p14:cNvContentPartPr/>
                <p14:nvPr/>
              </p14:nvContentPartPr>
              <p14:xfrm>
                <a:off x="2498537" y="1246916"/>
                <a:ext cx="957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55DEE3-F8EA-5FD3-A3BE-83693E522EB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92417" y="1240796"/>
                  <a:ext cx="10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6DF37E-65EA-E1D1-1B87-FA747BD881BA}"/>
                    </a:ext>
                  </a:extLst>
                </p14:cNvPr>
                <p14:cNvContentPartPr/>
                <p14:nvPr/>
              </p14:nvContentPartPr>
              <p14:xfrm>
                <a:off x="2631017" y="1156196"/>
                <a:ext cx="64080" cy="219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6DF37E-65EA-E1D1-1B87-FA747BD881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24897" y="1150076"/>
                  <a:ext cx="76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F7139E-891F-E471-4F38-53D3A9698553}"/>
                    </a:ext>
                  </a:extLst>
                </p14:cNvPr>
                <p14:cNvContentPartPr/>
                <p14:nvPr/>
              </p14:nvContentPartPr>
              <p14:xfrm>
                <a:off x="2780777" y="1312436"/>
                <a:ext cx="6120" cy="63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F7139E-891F-E471-4F38-53D3A96985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74657" y="1306316"/>
                  <a:ext cx="18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83C1F40-6BFC-A7BC-9028-CEF5BF0595DF}"/>
                    </a:ext>
                  </a:extLst>
                </p14:cNvPr>
                <p14:cNvContentPartPr/>
                <p14:nvPr/>
              </p14:nvContentPartPr>
              <p14:xfrm>
                <a:off x="2834777" y="1113356"/>
                <a:ext cx="140400" cy="28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83C1F40-6BFC-A7BC-9028-CEF5BF0595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28657" y="1107236"/>
                  <a:ext cx="15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99BE89-49E7-F626-0DBE-386ACEC5EBC3}"/>
                    </a:ext>
                  </a:extLst>
                </p14:cNvPr>
                <p14:cNvContentPartPr/>
                <p14:nvPr/>
              </p14:nvContentPartPr>
              <p14:xfrm>
                <a:off x="2862857" y="1178876"/>
                <a:ext cx="6120" cy="149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99BE89-49E7-F626-0DBE-386ACEC5EB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56737" y="1172756"/>
                  <a:ext cx="1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CC8E24-7AC7-5545-7DBD-9E9C533E5FAA}"/>
                    </a:ext>
                  </a:extLst>
                </p14:cNvPr>
                <p14:cNvContentPartPr/>
                <p14:nvPr/>
              </p14:nvContentPartPr>
              <p14:xfrm>
                <a:off x="2847737" y="1284716"/>
                <a:ext cx="140400" cy="12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CC8E24-7AC7-5545-7DBD-9E9C533E5F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41617" y="1278596"/>
                  <a:ext cx="152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CC66FA-8672-AEBA-09F5-66A12C0768E9}"/>
                    </a:ext>
                  </a:extLst>
                </p14:cNvPr>
                <p14:cNvContentPartPr/>
                <p14:nvPr/>
              </p14:nvContentPartPr>
              <p14:xfrm>
                <a:off x="3002897" y="1173836"/>
                <a:ext cx="28440" cy="207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CC66FA-8672-AEBA-09F5-66A12C0768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96777" y="1167716"/>
                  <a:ext cx="40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94A8DC-5B35-556E-59AD-8BD432B690B0}"/>
                    </a:ext>
                  </a:extLst>
                </p14:cNvPr>
                <p14:cNvContentPartPr/>
                <p14:nvPr/>
              </p14:nvContentPartPr>
              <p14:xfrm>
                <a:off x="3014057" y="1181396"/>
                <a:ext cx="99360" cy="179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94A8DC-5B35-556E-59AD-8BD432B690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7937" y="1175276"/>
                  <a:ext cx="111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30596CA-3F2B-5C1E-5A32-0475D33D5C4B}"/>
                    </a:ext>
                  </a:extLst>
                </p14:cNvPr>
                <p14:cNvContentPartPr/>
                <p14:nvPr/>
              </p14:nvContentPartPr>
              <p14:xfrm>
                <a:off x="2359577" y="1065476"/>
                <a:ext cx="96480" cy="36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30596CA-3F2B-5C1E-5A32-0475D33D5C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53457" y="1059356"/>
                  <a:ext cx="1087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774B1B-12C5-2500-C398-EAE63BF8A281}"/>
                    </a:ext>
                  </a:extLst>
                </p14:cNvPr>
                <p14:cNvContentPartPr/>
                <p14:nvPr/>
              </p14:nvContentPartPr>
              <p14:xfrm>
                <a:off x="3131777" y="1076276"/>
                <a:ext cx="140760" cy="271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774B1B-12C5-2500-C398-EAE63BF8A28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25657" y="1070156"/>
                  <a:ext cx="1530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833248-648B-B163-87CE-719F0A4806D8}"/>
              </a:ext>
            </a:extLst>
          </p:cNvPr>
          <p:cNvGrpSpPr/>
          <p:nvPr/>
        </p:nvGrpSpPr>
        <p:grpSpPr>
          <a:xfrm>
            <a:off x="3436337" y="1090676"/>
            <a:ext cx="231840" cy="235080"/>
            <a:chOff x="3436337" y="1090676"/>
            <a:chExt cx="23184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71B4BA-83DF-BC10-5AD1-EB850BD617F5}"/>
                    </a:ext>
                  </a:extLst>
                </p14:cNvPr>
                <p14:cNvContentPartPr/>
                <p14:nvPr/>
              </p14:nvContentPartPr>
              <p14:xfrm>
                <a:off x="3436337" y="1171316"/>
                <a:ext cx="207720" cy="38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71B4BA-83DF-BC10-5AD1-EB850BD617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30217" y="1165196"/>
                  <a:ext cx="219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94F7F7-5394-28C3-533C-C2495A0A55A5}"/>
                    </a:ext>
                  </a:extLst>
                </p14:cNvPr>
                <p14:cNvContentPartPr/>
                <p14:nvPr/>
              </p14:nvContentPartPr>
              <p14:xfrm>
                <a:off x="3567377" y="1090676"/>
                <a:ext cx="100800" cy="235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94F7F7-5394-28C3-533C-C2495A0A55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61257" y="1084556"/>
                  <a:ext cx="1130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F38D6B-A2B2-020A-3EDE-BDE5186F9940}"/>
              </a:ext>
            </a:extLst>
          </p:cNvPr>
          <p:cNvGrpSpPr/>
          <p:nvPr/>
        </p:nvGrpSpPr>
        <p:grpSpPr>
          <a:xfrm>
            <a:off x="3859697" y="1065476"/>
            <a:ext cx="251640" cy="267480"/>
            <a:chOff x="3859697" y="1065476"/>
            <a:chExt cx="2516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D87D6A-DBA0-486E-DEBE-7E489AA53062}"/>
                    </a:ext>
                  </a:extLst>
                </p14:cNvPr>
                <p14:cNvContentPartPr/>
                <p14:nvPr/>
              </p14:nvContentPartPr>
              <p14:xfrm>
                <a:off x="3859697" y="1065476"/>
                <a:ext cx="85680" cy="267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D87D6A-DBA0-486E-DEBE-7E489AA5306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53577" y="1059356"/>
                  <a:ext cx="97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6920E4-82EF-7420-721C-2E2F402998D2}"/>
                    </a:ext>
                  </a:extLst>
                </p14:cNvPr>
                <p14:cNvContentPartPr/>
                <p14:nvPr/>
              </p14:nvContentPartPr>
              <p14:xfrm>
                <a:off x="3983897" y="1170956"/>
                <a:ext cx="127440" cy="125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6920E4-82EF-7420-721C-2E2F402998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77777" y="1164836"/>
                  <a:ext cx="1396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8E21738-3C09-E08B-506A-C4D5B9E57C26}"/>
                  </a:ext>
                </a:extLst>
              </p14:cNvPr>
              <p14:cNvContentPartPr/>
              <p14:nvPr/>
            </p14:nvContentPartPr>
            <p14:xfrm>
              <a:off x="2304171" y="2024640"/>
              <a:ext cx="46080" cy="2174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8E21738-3C09-E08B-506A-C4D5B9E57C2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298051" y="2018520"/>
                <a:ext cx="583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7E86C7-A0D9-FC73-4230-2F0487067AA5}"/>
                  </a:ext>
                </a:extLst>
              </p14:cNvPr>
              <p14:cNvContentPartPr/>
              <p14:nvPr/>
            </p14:nvContentPartPr>
            <p14:xfrm>
              <a:off x="9199577" y="3785996"/>
              <a:ext cx="173160" cy="137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7E86C7-A0D9-FC73-4230-2F0487067AA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193457" y="3779876"/>
                <a:ext cx="1854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8C69925-1AC7-9146-4214-195ADE34A1C0}"/>
                  </a:ext>
                </a:extLst>
              </p14:cNvPr>
              <p14:cNvContentPartPr/>
              <p14:nvPr/>
            </p14:nvContentPartPr>
            <p14:xfrm>
              <a:off x="9198857" y="3788876"/>
              <a:ext cx="196200" cy="171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8C69925-1AC7-9146-4214-195ADE34A1C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192737" y="3782756"/>
                <a:ext cx="208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4F06636-8365-C48E-19FB-973B95F92FE5}"/>
                  </a:ext>
                </a:extLst>
              </p14:cNvPr>
              <p14:cNvContentPartPr/>
              <p14:nvPr/>
            </p14:nvContentPartPr>
            <p14:xfrm>
              <a:off x="8794937" y="5222036"/>
              <a:ext cx="154800" cy="90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4F06636-8365-C48E-19FB-973B95F92FE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88817" y="5215916"/>
                <a:ext cx="1670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92304FD-FF1A-7A3F-9584-C579D9BBE826}"/>
                  </a:ext>
                </a:extLst>
              </p14:cNvPr>
              <p14:cNvContentPartPr/>
              <p14:nvPr/>
            </p14:nvContentPartPr>
            <p14:xfrm>
              <a:off x="8839217" y="4638476"/>
              <a:ext cx="47880" cy="225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92304FD-FF1A-7A3F-9584-C579D9BBE8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833097" y="4632356"/>
                <a:ext cx="6012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61A9E66-E7A7-9000-50D6-3EDAD9740F24}"/>
              </a:ext>
            </a:extLst>
          </p:cNvPr>
          <p:cNvGrpSpPr/>
          <p:nvPr/>
        </p:nvGrpSpPr>
        <p:grpSpPr>
          <a:xfrm>
            <a:off x="2339057" y="1509356"/>
            <a:ext cx="1712520" cy="742444"/>
            <a:chOff x="2339057" y="1509356"/>
            <a:chExt cx="1712520" cy="74244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B058D5-AE23-5378-27AC-ED93C13CEE91}"/>
                    </a:ext>
                  </a:extLst>
                </p14:cNvPr>
                <p14:cNvContentPartPr/>
                <p14:nvPr/>
              </p14:nvContentPartPr>
              <p14:xfrm>
                <a:off x="2394171" y="2029680"/>
                <a:ext cx="185760" cy="161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B058D5-AE23-5378-27AC-ED93C13CEE9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88051" y="2023560"/>
                  <a:ext cx="198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4B2F0A-8BAE-D3B6-FE82-5B16A6FC88EE}"/>
                    </a:ext>
                  </a:extLst>
                </p14:cNvPr>
                <p14:cNvContentPartPr/>
                <p14:nvPr/>
              </p14:nvContentPartPr>
              <p14:xfrm>
                <a:off x="2624571" y="2007000"/>
                <a:ext cx="4536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4B2F0A-8BAE-D3B6-FE82-5B16A6FC88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18451" y="2000880"/>
                  <a:ext cx="5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9ECFD0-941F-2772-2A82-98769BF4A47C}"/>
                    </a:ext>
                  </a:extLst>
                </p14:cNvPr>
                <p14:cNvContentPartPr/>
                <p14:nvPr/>
              </p14:nvContentPartPr>
              <p14:xfrm>
                <a:off x="2676771" y="1989360"/>
                <a:ext cx="20880" cy="209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9ECFD0-941F-2772-2A82-98769BF4A4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70651" y="1983240"/>
                  <a:ext cx="33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F9F58F-A06E-5C09-CD8B-D52D1FA75E4E}"/>
                    </a:ext>
                  </a:extLst>
                </p14:cNvPr>
                <p14:cNvContentPartPr/>
                <p14:nvPr/>
              </p14:nvContentPartPr>
              <p14:xfrm>
                <a:off x="2592531" y="2125440"/>
                <a:ext cx="116280" cy="5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F9F58F-A06E-5C09-CD8B-D52D1FA75E4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86411" y="2119320"/>
                  <a:ext cx="128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634992-524E-E67F-6C4A-2EB0841056DF}"/>
                    </a:ext>
                  </a:extLst>
                </p14:cNvPr>
                <p14:cNvContentPartPr/>
                <p14:nvPr/>
              </p14:nvContentPartPr>
              <p14:xfrm>
                <a:off x="2811411" y="2127960"/>
                <a:ext cx="20880" cy="123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634992-524E-E67F-6C4A-2EB0841056D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05291" y="2121840"/>
                  <a:ext cx="33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3E38CE-FF3C-277C-928E-83C0FF0FEDDB}"/>
                    </a:ext>
                  </a:extLst>
                </p14:cNvPr>
                <p14:cNvContentPartPr/>
                <p14:nvPr/>
              </p14:nvContentPartPr>
              <p14:xfrm>
                <a:off x="2904651" y="2054160"/>
                <a:ext cx="117360" cy="172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3E38CE-FF3C-277C-928E-83C0FF0FEDD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98531" y="2048040"/>
                  <a:ext cx="129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B138A0-F46B-F5B6-5A71-8D0F223ADD9B}"/>
                    </a:ext>
                  </a:extLst>
                </p14:cNvPr>
                <p14:cNvContentPartPr/>
                <p14:nvPr/>
              </p14:nvContentPartPr>
              <p14:xfrm>
                <a:off x="3099051" y="2022120"/>
                <a:ext cx="106920" cy="212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B138A0-F46B-F5B6-5A71-8D0F223ADD9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92931" y="2016000"/>
                  <a:ext cx="119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5CB7E5-F70E-32C3-36A3-1A905F86D855}"/>
                    </a:ext>
                  </a:extLst>
                </p14:cNvPr>
                <p14:cNvContentPartPr/>
                <p14:nvPr/>
              </p14:nvContentPartPr>
              <p14:xfrm>
                <a:off x="3300651" y="2076840"/>
                <a:ext cx="211320" cy="2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5CB7E5-F70E-32C3-36A3-1A905F86D8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94531" y="2070720"/>
                  <a:ext cx="22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9B5406-FD15-4B37-C429-A0AB1238CF5C}"/>
                    </a:ext>
                  </a:extLst>
                </p14:cNvPr>
                <p14:cNvContentPartPr/>
                <p14:nvPr/>
              </p14:nvContentPartPr>
              <p14:xfrm>
                <a:off x="3420531" y="1984320"/>
                <a:ext cx="106200" cy="219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9B5406-FD15-4B37-C429-A0AB1238CF5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14411" y="1978200"/>
                  <a:ext cx="118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B84692-A093-6E56-00CB-A18A0445916F}"/>
                    </a:ext>
                  </a:extLst>
                </p14:cNvPr>
                <p14:cNvContentPartPr/>
                <p14:nvPr/>
              </p14:nvContentPartPr>
              <p14:xfrm>
                <a:off x="3617451" y="1968480"/>
                <a:ext cx="114480" cy="203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B84692-A093-6E56-00CB-A18A0445916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11331" y="1962360"/>
                  <a:ext cx="126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1EC350-1276-A790-928D-E22DB5E4089E}"/>
                    </a:ext>
                  </a:extLst>
                </p14:cNvPr>
                <p14:cNvContentPartPr/>
                <p14:nvPr/>
              </p14:nvContentPartPr>
              <p14:xfrm>
                <a:off x="3866211" y="1961640"/>
                <a:ext cx="96120" cy="234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1EC350-1276-A790-928D-E22DB5E4089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60091" y="1955520"/>
                  <a:ext cx="108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AD84C1-218F-8C4B-BDBE-B7BCB1B9C637}"/>
                    </a:ext>
                  </a:extLst>
                </p14:cNvPr>
                <p14:cNvContentPartPr/>
                <p14:nvPr/>
              </p14:nvContentPartPr>
              <p14:xfrm>
                <a:off x="2339057" y="1625276"/>
                <a:ext cx="85320" cy="247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AD84C1-218F-8C4B-BDBE-B7BCB1B9C63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32937" y="1619156"/>
                  <a:ext cx="97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4EAE448-E99E-82E0-D26B-C60FE69CFCA1}"/>
                    </a:ext>
                  </a:extLst>
                </p14:cNvPr>
                <p14:cNvContentPartPr/>
                <p14:nvPr/>
              </p14:nvContentPartPr>
              <p14:xfrm>
                <a:off x="2467217" y="1700876"/>
                <a:ext cx="169920" cy="149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4EAE448-E99E-82E0-D26B-C60FE69CFCA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61097" y="1694756"/>
                  <a:ext cx="182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551BF2A-7E9B-C6A2-4014-89828A54F137}"/>
                    </a:ext>
                  </a:extLst>
                </p14:cNvPr>
                <p14:cNvContentPartPr/>
                <p14:nvPr/>
              </p14:nvContentPartPr>
              <p14:xfrm>
                <a:off x="2657297" y="1710956"/>
                <a:ext cx="88200" cy="154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551BF2A-7E9B-C6A2-4014-89828A54F1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51177" y="1704836"/>
                  <a:ext cx="100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E5D7361-AE67-98F4-818C-D229B2528FEC}"/>
                    </a:ext>
                  </a:extLst>
                </p14:cNvPr>
                <p14:cNvContentPartPr/>
                <p14:nvPr/>
              </p14:nvContentPartPr>
              <p14:xfrm>
                <a:off x="2660897" y="1842356"/>
                <a:ext cx="121680" cy="5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E5D7361-AE67-98F4-818C-D229B2528FE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54777" y="1836236"/>
                  <a:ext cx="1339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392B77-6816-D9CC-BBF0-17E53396A0B6}"/>
                    </a:ext>
                  </a:extLst>
                </p14:cNvPr>
                <p14:cNvContentPartPr/>
                <p14:nvPr/>
              </p14:nvContentPartPr>
              <p14:xfrm>
                <a:off x="2844137" y="1821836"/>
                <a:ext cx="2160" cy="68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392B77-6816-D9CC-BBF0-17E53396A0B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38017" y="1815716"/>
                  <a:ext cx="14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07CE5C-BAEA-75DB-F3E0-2A49CD840FA6}"/>
                    </a:ext>
                  </a:extLst>
                </p14:cNvPr>
                <p14:cNvContentPartPr/>
                <p14:nvPr/>
              </p14:nvContentPartPr>
              <p14:xfrm>
                <a:off x="2903897" y="1673156"/>
                <a:ext cx="185400" cy="2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07CE5C-BAEA-75DB-F3E0-2A49CD840F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97777" y="1667036"/>
                  <a:ext cx="197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398503-3241-7DF2-F409-D02F25BC52B2}"/>
                    </a:ext>
                  </a:extLst>
                </p14:cNvPr>
                <p14:cNvContentPartPr/>
                <p14:nvPr/>
              </p14:nvContentPartPr>
              <p14:xfrm>
                <a:off x="2954297" y="1728596"/>
                <a:ext cx="33840" cy="11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398503-3241-7DF2-F409-D02F25BC52B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48177" y="1722476"/>
                  <a:ext cx="46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1DB6E1-C0AA-FF6A-CA9D-562E944214DA}"/>
                    </a:ext>
                  </a:extLst>
                </p14:cNvPr>
                <p14:cNvContentPartPr/>
                <p14:nvPr/>
              </p14:nvContentPartPr>
              <p14:xfrm>
                <a:off x="2973017" y="1718516"/>
                <a:ext cx="187200" cy="48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1DB6E1-C0AA-FF6A-CA9D-562E944214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66897" y="1712396"/>
                  <a:ext cx="199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36A119B-92AE-FE58-F404-C3572CB19784}"/>
                    </a:ext>
                  </a:extLst>
                </p14:cNvPr>
                <p14:cNvContentPartPr/>
                <p14:nvPr/>
              </p14:nvContentPartPr>
              <p14:xfrm>
                <a:off x="3189737" y="1622756"/>
                <a:ext cx="69480" cy="222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36A119B-92AE-FE58-F404-C3572CB197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83617" y="1616636"/>
                  <a:ext cx="81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3FA801-6D8B-584B-516D-3D1000AF5710}"/>
                    </a:ext>
                  </a:extLst>
                </p14:cNvPr>
                <p14:cNvContentPartPr/>
                <p14:nvPr/>
              </p14:nvContentPartPr>
              <p14:xfrm>
                <a:off x="3387737" y="1668116"/>
                <a:ext cx="192960" cy="20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3FA801-6D8B-584B-516D-3D1000AF57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81617" y="1661996"/>
                  <a:ext cx="20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A47CD14-A78C-C7E7-3E06-BAC107DC5FF3}"/>
                    </a:ext>
                  </a:extLst>
                </p14:cNvPr>
                <p14:cNvContentPartPr/>
                <p14:nvPr/>
              </p14:nvContentPartPr>
              <p14:xfrm>
                <a:off x="3532097" y="1632836"/>
                <a:ext cx="66240" cy="16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A47CD14-A78C-C7E7-3E06-BAC107DC5F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25977" y="1626716"/>
                  <a:ext cx="7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B5D498-90F6-5658-8A45-BC3CBB9FF4A2}"/>
                    </a:ext>
                  </a:extLst>
                </p14:cNvPr>
                <p14:cNvContentPartPr/>
                <p14:nvPr/>
              </p14:nvContentPartPr>
              <p14:xfrm>
                <a:off x="3729737" y="1534556"/>
                <a:ext cx="105840" cy="247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B5D498-90F6-5658-8A45-BC3CBB9FF4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3617" y="1528436"/>
                  <a:ext cx="118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491C3B-BC44-F263-73CE-D5B43B0EC549}"/>
                    </a:ext>
                  </a:extLst>
                </p14:cNvPr>
                <p14:cNvContentPartPr/>
                <p14:nvPr/>
              </p14:nvContentPartPr>
              <p14:xfrm>
                <a:off x="3912977" y="1509356"/>
                <a:ext cx="90720" cy="253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491C3B-BC44-F263-73CE-D5B43B0EC54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06857" y="1503236"/>
                  <a:ext cx="102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9B7CE30-4CF1-EC1F-96F2-CB0E4581B755}"/>
                    </a:ext>
                  </a:extLst>
                </p14:cNvPr>
                <p14:cNvContentPartPr/>
                <p14:nvPr/>
              </p14:nvContentPartPr>
              <p14:xfrm>
                <a:off x="3935297" y="1642916"/>
                <a:ext cx="116280" cy="20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9B7CE30-4CF1-EC1F-96F2-CB0E4581B75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9177" y="1636796"/>
                  <a:ext cx="12852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D76A9C6-726A-9B2B-E01E-7B44FD7FA78A}"/>
                  </a:ext>
                </a:extLst>
              </p14:cNvPr>
              <p14:cNvContentPartPr/>
              <p14:nvPr/>
            </p14:nvContentPartPr>
            <p14:xfrm>
              <a:off x="8649497" y="4682396"/>
              <a:ext cx="148320" cy="139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D76A9C6-726A-9B2B-E01E-7B44FD7FA78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643377" y="4676276"/>
                <a:ext cx="160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B56E867-3A3F-9EA7-C382-8F3B75B75ED3}"/>
                  </a:ext>
                </a:extLst>
              </p14:cNvPr>
              <p14:cNvContentPartPr/>
              <p14:nvPr/>
            </p14:nvContentPartPr>
            <p14:xfrm>
              <a:off x="10246457" y="3665396"/>
              <a:ext cx="159120" cy="763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B56E867-3A3F-9EA7-C382-8F3B75B75ED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40337" y="3659276"/>
                <a:ext cx="17136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2E22DAE0-2103-CE36-CE60-E27637A9A9E2}"/>
              </a:ext>
            </a:extLst>
          </p:cNvPr>
          <p:cNvGrpSpPr/>
          <p:nvPr/>
        </p:nvGrpSpPr>
        <p:grpSpPr>
          <a:xfrm>
            <a:off x="2308817" y="2447516"/>
            <a:ext cx="763200" cy="242640"/>
            <a:chOff x="2308817" y="2447516"/>
            <a:chExt cx="76320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7E6FCA-8211-91C0-A49C-D457E4CA7E8F}"/>
                    </a:ext>
                  </a:extLst>
                </p14:cNvPr>
                <p14:cNvContentPartPr/>
                <p14:nvPr/>
              </p14:nvContentPartPr>
              <p14:xfrm>
                <a:off x="2308817" y="2473076"/>
                <a:ext cx="77760" cy="212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7E6FCA-8211-91C0-A49C-D457E4CA7E8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02697" y="2466956"/>
                  <a:ext cx="90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34D8D3-60E4-BF3B-5A93-F82DB3C21E7E}"/>
                    </a:ext>
                  </a:extLst>
                </p14:cNvPr>
                <p14:cNvContentPartPr/>
                <p14:nvPr/>
              </p14:nvContentPartPr>
              <p14:xfrm>
                <a:off x="2420057" y="2452556"/>
                <a:ext cx="110520" cy="1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34D8D3-60E4-BF3B-5A93-F82DB3C21E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13937" y="2446436"/>
                  <a:ext cx="122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BB5F23-461D-0FDD-142C-958875699BF5}"/>
                    </a:ext>
                  </a:extLst>
                </p14:cNvPr>
                <p14:cNvContentPartPr/>
                <p14:nvPr/>
              </p14:nvContentPartPr>
              <p14:xfrm>
                <a:off x="2444897" y="2490356"/>
                <a:ext cx="93240" cy="199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BB5F23-461D-0FDD-142C-958875699BF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38777" y="2484236"/>
                  <a:ext cx="105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7B5976-B918-1914-38A5-E9F146273465}"/>
                    </a:ext>
                  </a:extLst>
                </p14:cNvPr>
                <p14:cNvContentPartPr/>
                <p14:nvPr/>
              </p14:nvContentPartPr>
              <p14:xfrm>
                <a:off x="2440577" y="2573516"/>
                <a:ext cx="127440" cy="10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7B5976-B918-1914-38A5-E9F1462734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34457" y="2567396"/>
                  <a:ext cx="139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DAEB4E-97EC-3588-62BE-E73ED01BC40F}"/>
                    </a:ext>
                  </a:extLst>
                </p14:cNvPr>
                <p14:cNvContentPartPr/>
                <p14:nvPr/>
              </p14:nvContentPartPr>
              <p14:xfrm>
                <a:off x="2606897" y="2447516"/>
                <a:ext cx="149760" cy="15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DAEB4E-97EC-3588-62BE-E73ED01BC4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00777" y="2441396"/>
                  <a:ext cx="162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81B957E-EEA3-096C-315D-C8437F4E059E}"/>
                    </a:ext>
                  </a:extLst>
                </p14:cNvPr>
                <p14:cNvContentPartPr/>
                <p14:nvPr/>
              </p14:nvContentPartPr>
              <p14:xfrm>
                <a:off x="2647937" y="2492876"/>
                <a:ext cx="11520" cy="151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81B957E-EEA3-096C-315D-C8437F4E05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641817" y="2486756"/>
                  <a:ext cx="23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70FF7F7-AFE8-462A-6054-7C6498B25D85}"/>
                    </a:ext>
                  </a:extLst>
                </p14:cNvPr>
                <p14:cNvContentPartPr/>
                <p14:nvPr/>
              </p14:nvContentPartPr>
              <p14:xfrm>
                <a:off x="2653697" y="2563436"/>
                <a:ext cx="95760" cy="7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70FF7F7-AFE8-462A-6054-7C6498B25D8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647577" y="2557316"/>
                  <a:ext cx="10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B021D0-F8E7-E107-87FB-D48CBD4856CF}"/>
                    </a:ext>
                  </a:extLst>
                </p14:cNvPr>
                <p14:cNvContentPartPr/>
                <p14:nvPr/>
              </p14:nvContentPartPr>
              <p14:xfrm>
                <a:off x="2803097" y="2568476"/>
                <a:ext cx="2160" cy="81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B021D0-F8E7-E107-87FB-D48CBD4856C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96977" y="2562356"/>
                  <a:ext cx="14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6B8205-ED2F-8B32-A47E-8365127F694C}"/>
                    </a:ext>
                  </a:extLst>
                </p14:cNvPr>
                <p14:cNvContentPartPr/>
                <p14:nvPr/>
              </p14:nvContentPartPr>
              <p14:xfrm>
                <a:off x="2894537" y="2455076"/>
                <a:ext cx="97560" cy="184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6B8205-ED2F-8B32-A47E-8365127F694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888417" y="2448956"/>
                  <a:ext cx="10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CAC3A0-D067-AA81-DD85-2DC36E53BD8E}"/>
                    </a:ext>
                  </a:extLst>
                </p14:cNvPr>
                <p14:cNvContentPartPr/>
                <p14:nvPr/>
              </p14:nvContentPartPr>
              <p14:xfrm>
                <a:off x="3016217" y="2482796"/>
                <a:ext cx="55800" cy="207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CAC3A0-D067-AA81-DD85-2DC36E53BD8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10097" y="2476676"/>
                  <a:ext cx="680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A81150B-35D9-E609-F6E1-A7399B48947A}"/>
              </a:ext>
            </a:extLst>
          </p:cNvPr>
          <p:cNvGrpSpPr/>
          <p:nvPr/>
        </p:nvGrpSpPr>
        <p:grpSpPr>
          <a:xfrm>
            <a:off x="3244097" y="2424836"/>
            <a:ext cx="524520" cy="230040"/>
            <a:chOff x="3244097" y="2424836"/>
            <a:chExt cx="5245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7BBC40-3292-E21D-8F3A-4729042C3BAA}"/>
                    </a:ext>
                  </a:extLst>
                </p14:cNvPr>
                <p14:cNvContentPartPr/>
                <p14:nvPr/>
              </p14:nvContentPartPr>
              <p14:xfrm>
                <a:off x="3244097" y="2513036"/>
                <a:ext cx="177840" cy="35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7BBC40-3292-E21D-8F3A-4729042C3BA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237977" y="2506916"/>
                  <a:ext cx="190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BE431C3-1784-FC19-06F6-08DF05966C9B}"/>
                    </a:ext>
                  </a:extLst>
                </p14:cNvPr>
                <p14:cNvContentPartPr/>
                <p14:nvPr/>
              </p14:nvContentPartPr>
              <p14:xfrm>
                <a:off x="3361817" y="2487836"/>
                <a:ext cx="79200" cy="138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BE431C3-1784-FC19-06F6-08DF05966C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55697" y="2481716"/>
                  <a:ext cx="91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6AEC51-8503-72D2-1C76-BD5FC9CF65D3}"/>
                    </a:ext>
                  </a:extLst>
                </p14:cNvPr>
                <p14:cNvContentPartPr/>
                <p14:nvPr/>
              </p14:nvContentPartPr>
              <p14:xfrm>
                <a:off x="3494657" y="2447516"/>
                <a:ext cx="108360" cy="134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6AEC51-8503-72D2-1C76-BD5FC9CF65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88537" y="2441396"/>
                  <a:ext cx="120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F54470-202B-0FBD-E111-4B02D08652B2}"/>
                    </a:ext>
                  </a:extLst>
                </p14:cNvPr>
                <p14:cNvContentPartPr/>
                <p14:nvPr/>
              </p14:nvContentPartPr>
              <p14:xfrm>
                <a:off x="3552257" y="2495396"/>
                <a:ext cx="2160" cy="151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F54470-202B-0FBD-E111-4B02D08652B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46137" y="2489276"/>
                  <a:ext cx="14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CC390A-C2CA-6668-ED06-5D4C0A02A834}"/>
                    </a:ext>
                  </a:extLst>
                </p14:cNvPr>
                <p14:cNvContentPartPr/>
                <p14:nvPr/>
              </p14:nvContentPartPr>
              <p14:xfrm>
                <a:off x="3675737" y="2424836"/>
                <a:ext cx="92880" cy="230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CC390A-C2CA-6668-ED06-5D4C0A02A83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69617" y="2418716"/>
                  <a:ext cx="10512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5993561-4539-19EB-175D-35C251FB0717}"/>
                  </a:ext>
                </a:extLst>
              </p14:cNvPr>
              <p14:cNvContentPartPr/>
              <p14:nvPr/>
            </p14:nvContentPartPr>
            <p14:xfrm>
              <a:off x="8961257" y="4306556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5993561-4539-19EB-175D-35C251FB071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955137" y="43004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D26879B-6D56-ACDD-3753-E140AA7862D7}"/>
                  </a:ext>
                </a:extLst>
              </p14:cNvPr>
              <p14:cNvContentPartPr/>
              <p14:nvPr/>
            </p14:nvContentPartPr>
            <p14:xfrm>
              <a:off x="8896097" y="4278836"/>
              <a:ext cx="218880" cy="835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D26879B-6D56-ACDD-3753-E140AA7862D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889977" y="4272716"/>
                <a:ext cx="2311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F285B92-4331-3D78-607F-FE68C9254913}"/>
              </a:ext>
            </a:extLst>
          </p:cNvPr>
          <p:cNvGrpSpPr/>
          <p:nvPr/>
        </p:nvGrpSpPr>
        <p:grpSpPr>
          <a:xfrm>
            <a:off x="2373977" y="2863676"/>
            <a:ext cx="1447920" cy="305640"/>
            <a:chOff x="2373977" y="2863676"/>
            <a:chExt cx="14479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468787-CAE5-518E-FC1C-DE28CEEC2F88}"/>
                    </a:ext>
                  </a:extLst>
                </p14:cNvPr>
                <p14:cNvContentPartPr/>
                <p14:nvPr/>
              </p14:nvContentPartPr>
              <p14:xfrm>
                <a:off x="2373977" y="2956916"/>
                <a:ext cx="87480" cy="167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468787-CAE5-518E-FC1C-DE28CEEC2F8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67857" y="2950796"/>
                  <a:ext cx="99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AD9D41-7E34-7E87-51AF-B7FA03DDC508}"/>
                    </a:ext>
                  </a:extLst>
                </p14:cNvPr>
                <p14:cNvContentPartPr/>
                <p14:nvPr/>
              </p14:nvContentPartPr>
              <p14:xfrm>
                <a:off x="2485577" y="2919116"/>
                <a:ext cx="157320" cy="18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AD9D41-7E34-7E87-51AF-B7FA03DDC5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79457" y="2912996"/>
                  <a:ext cx="169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2D0041-AA6D-2F67-751B-4F252B38C85A}"/>
                    </a:ext>
                  </a:extLst>
                </p14:cNvPr>
                <p14:cNvContentPartPr/>
                <p14:nvPr/>
              </p14:nvContentPartPr>
              <p14:xfrm>
                <a:off x="2541377" y="2974556"/>
                <a:ext cx="11520" cy="144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2D0041-AA6D-2F67-751B-4F252B38C85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35257" y="2968436"/>
                  <a:ext cx="2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B87F02-9284-41C2-CE32-2C1C655DCF73}"/>
                    </a:ext>
                  </a:extLst>
                </p14:cNvPr>
                <p14:cNvContentPartPr/>
                <p14:nvPr/>
              </p14:nvContentPartPr>
              <p14:xfrm>
                <a:off x="2550737" y="3073196"/>
                <a:ext cx="73080" cy="10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B87F02-9284-41C2-CE32-2C1C655DCF7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44617" y="3067076"/>
                  <a:ext cx="85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0BA2A29-EF97-ACDA-53AC-21252F6BCB92}"/>
                    </a:ext>
                  </a:extLst>
                </p14:cNvPr>
                <p14:cNvContentPartPr/>
                <p14:nvPr/>
              </p14:nvContentPartPr>
              <p14:xfrm>
                <a:off x="2688977" y="3078236"/>
                <a:ext cx="6120" cy="91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0BA2A29-EF97-ACDA-53AC-21252F6BCB9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82857" y="3072116"/>
                  <a:ext cx="18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D241F30-D45E-6469-B0DC-E80355F55773}"/>
                    </a:ext>
                  </a:extLst>
                </p14:cNvPr>
                <p14:cNvContentPartPr/>
                <p14:nvPr/>
              </p14:nvContentPartPr>
              <p14:xfrm>
                <a:off x="2745137" y="2929196"/>
                <a:ext cx="98640" cy="1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D241F30-D45E-6469-B0DC-E80355F5577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39017" y="2923076"/>
                  <a:ext cx="110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E70818-ED52-319F-5AED-0957435A19FD}"/>
                    </a:ext>
                  </a:extLst>
                </p14:cNvPr>
                <p14:cNvContentPartPr/>
                <p14:nvPr/>
              </p14:nvContentPartPr>
              <p14:xfrm>
                <a:off x="2793737" y="2954396"/>
                <a:ext cx="2160" cy="133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E70818-ED52-319F-5AED-0957435A19F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87617" y="2948276"/>
                  <a:ext cx="14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2FE6F32-05F6-BF35-401B-2FC2B6A53E88}"/>
                    </a:ext>
                  </a:extLst>
                </p14:cNvPr>
                <p14:cNvContentPartPr/>
                <p14:nvPr/>
              </p14:nvContentPartPr>
              <p14:xfrm>
                <a:off x="2795537" y="3017396"/>
                <a:ext cx="157320" cy="30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2FE6F32-05F6-BF35-401B-2FC2B6A53E8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89417" y="3011276"/>
                  <a:ext cx="169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2AA8CB8-A4CF-A571-76AE-433A6D3CA849}"/>
                    </a:ext>
                  </a:extLst>
                </p14:cNvPr>
                <p14:cNvContentPartPr/>
                <p14:nvPr/>
              </p14:nvContentPartPr>
              <p14:xfrm>
                <a:off x="2939537" y="2921636"/>
                <a:ext cx="3960" cy="203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2AA8CB8-A4CF-A571-76AE-433A6D3CA84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33417" y="2915516"/>
                  <a:ext cx="16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0BDE0E2-6768-D8AF-E4A6-DBA846315565}"/>
                    </a:ext>
                  </a:extLst>
                </p14:cNvPr>
                <p14:cNvContentPartPr/>
                <p14:nvPr/>
              </p14:nvContentPartPr>
              <p14:xfrm>
                <a:off x="2960057" y="2931716"/>
                <a:ext cx="81360" cy="146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0BDE0E2-6768-D8AF-E4A6-DBA84631556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53937" y="2925596"/>
                  <a:ext cx="9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E2B099-0E96-1D8C-08A6-BE0EAEC21553}"/>
                    </a:ext>
                  </a:extLst>
                </p14:cNvPr>
                <p14:cNvContentPartPr/>
                <p14:nvPr/>
              </p14:nvContentPartPr>
              <p14:xfrm>
                <a:off x="3083177" y="2863676"/>
                <a:ext cx="65880" cy="196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E2B099-0E96-1D8C-08A6-BE0EAEC2155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77057" y="2857556"/>
                  <a:ext cx="78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3DB3A8-4151-707E-6A21-A05D0FB114DB}"/>
                    </a:ext>
                  </a:extLst>
                </p14:cNvPr>
                <p14:cNvContentPartPr/>
                <p14:nvPr/>
              </p14:nvContentPartPr>
              <p14:xfrm>
                <a:off x="3281177" y="2921636"/>
                <a:ext cx="151560" cy="28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3DB3A8-4151-707E-6A21-A05D0FB114D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75057" y="2915516"/>
                  <a:ext cx="163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D2A7FA-D8E7-2FD6-0D7C-DB30C7342111}"/>
                    </a:ext>
                  </a:extLst>
                </p14:cNvPr>
                <p14:cNvContentPartPr/>
                <p14:nvPr/>
              </p14:nvContentPartPr>
              <p14:xfrm>
                <a:off x="3385937" y="2896436"/>
                <a:ext cx="61920" cy="146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D2A7FA-D8E7-2FD6-0D7C-DB30C734211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79817" y="2890316"/>
                  <a:ext cx="74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F4E546-65ED-724B-D9E8-7FEE241F27AA}"/>
                    </a:ext>
                  </a:extLst>
                </p14:cNvPr>
                <p14:cNvContentPartPr/>
                <p14:nvPr/>
              </p14:nvContentPartPr>
              <p14:xfrm>
                <a:off x="3518777" y="2881316"/>
                <a:ext cx="82440" cy="5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F4E546-65ED-724B-D9E8-7FEE241F27A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12657" y="2875196"/>
                  <a:ext cx="94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149C93-8A2C-B957-D9E2-62A137381B25}"/>
                    </a:ext>
                  </a:extLst>
                </p14:cNvPr>
                <p14:cNvContentPartPr/>
                <p14:nvPr/>
              </p14:nvContentPartPr>
              <p14:xfrm>
                <a:off x="3529577" y="2901476"/>
                <a:ext cx="86760" cy="197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149C93-8A2C-B957-D9E2-62A137381B2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523457" y="2895356"/>
                  <a:ext cx="99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047275-BDDD-4600-F3B2-964AEE950045}"/>
                    </a:ext>
                  </a:extLst>
                </p14:cNvPr>
                <p14:cNvContentPartPr/>
                <p14:nvPr/>
              </p14:nvContentPartPr>
              <p14:xfrm>
                <a:off x="3726137" y="2903996"/>
                <a:ext cx="95760" cy="175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047275-BDDD-4600-F3B2-964AEE9500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20017" y="2897876"/>
                  <a:ext cx="1080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36FCAF1-B0F8-AF74-2B42-EBA19A6DB941}"/>
                  </a:ext>
                </a:extLst>
              </p14:cNvPr>
              <p14:cNvContentPartPr/>
              <p14:nvPr/>
            </p14:nvContentPartPr>
            <p14:xfrm>
              <a:off x="2370377" y="3402956"/>
              <a:ext cx="68400" cy="1900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36FCAF1-B0F8-AF74-2B42-EBA19A6DB94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364257" y="3396836"/>
                <a:ext cx="80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8F5C5F7-8262-0BD7-6911-1F4CA66E0349}"/>
                  </a:ext>
                </a:extLst>
              </p14:cNvPr>
              <p14:cNvContentPartPr/>
              <p14:nvPr/>
            </p14:nvContentPartPr>
            <p14:xfrm>
              <a:off x="9090137" y="1844876"/>
              <a:ext cx="119160" cy="81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8F5C5F7-8262-0BD7-6911-1F4CA66E0349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9084017" y="1838756"/>
                <a:ext cx="1314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E220E7-6BD9-CB2D-B501-3ACF541DE8AF}"/>
              </a:ext>
            </a:extLst>
          </p:cNvPr>
          <p:cNvGrpSpPr/>
          <p:nvPr/>
        </p:nvGrpSpPr>
        <p:grpSpPr>
          <a:xfrm>
            <a:off x="2502137" y="3302516"/>
            <a:ext cx="1374480" cy="260280"/>
            <a:chOff x="2502137" y="3302516"/>
            <a:chExt cx="137448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16252FC-4095-3E24-B270-1FA1C7FF72BA}"/>
                    </a:ext>
                  </a:extLst>
                </p14:cNvPr>
                <p14:cNvContentPartPr/>
                <p14:nvPr/>
              </p14:nvContentPartPr>
              <p14:xfrm>
                <a:off x="2502137" y="3400796"/>
                <a:ext cx="7920" cy="143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16252FC-4095-3E24-B270-1FA1C7FF72B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96017" y="3394676"/>
                  <a:ext cx="2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2AE648-3960-B17E-B0CA-4DBECBCD5C7A}"/>
                    </a:ext>
                  </a:extLst>
                </p14:cNvPr>
                <p14:cNvContentPartPr/>
                <p14:nvPr/>
              </p14:nvContentPartPr>
              <p14:xfrm>
                <a:off x="2517257" y="3459116"/>
                <a:ext cx="102960" cy="12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2AE648-3960-B17E-B0CA-4DBECBCD5C7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11137" y="3452996"/>
                  <a:ext cx="115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C1E7A9-DC14-5ED0-4603-46D64CABEED0}"/>
                    </a:ext>
                  </a:extLst>
                </p14:cNvPr>
                <p14:cNvContentPartPr/>
                <p14:nvPr/>
              </p14:nvContentPartPr>
              <p14:xfrm>
                <a:off x="2597537" y="3403316"/>
                <a:ext cx="7920" cy="138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C1E7A9-DC14-5ED0-4603-46D64CABEED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91417" y="3397196"/>
                  <a:ext cx="20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5F30ECA-A0B7-7C5C-2AC5-89FBC9036407}"/>
                    </a:ext>
                  </a:extLst>
                </p14:cNvPr>
                <p14:cNvContentPartPr/>
                <p14:nvPr/>
              </p14:nvContentPartPr>
              <p14:xfrm>
                <a:off x="2649737" y="3388196"/>
                <a:ext cx="9720" cy="141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5F30ECA-A0B7-7C5C-2AC5-89FBC903640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643617" y="3382076"/>
                  <a:ext cx="21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EA620A6-6302-B8BF-A738-D0EA228A8156}"/>
                    </a:ext>
                  </a:extLst>
                </p14:cNvPr>
                <p14:cNvContentPartPr/>
                <p14:nvPr/>
              </p14:nvContentPartPr>
              <p14:xfrm>
                <a:off x="2644337" y="3357956"/>
                <a:ext cx="104040" cy="190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EA620A6-6302-B8BF-A738-D0EA228A81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38217" y="3351836"/>
                  <a:ext cx="116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493AD5-E281-9AB8-476B-4584451390E6}"/>
                    </a:ext>
                  </a:extLst>
                </p14:cNvPr>
                <p14:cNvContentPartPr/>
                <p14:nvPr/>
              </p14:nvContentPartPr>
              <p14:xfrm>
                <a:off x="2816057" y="3481796"/>
                <a:ext cx="360" cy="81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493AD5-E281-9AB8-476B-4584451390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09937" y="3475676"/>
                  <a:ext cx="12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1B9D9E-1DDA-68E9-D208-B8AF927CDE4C}"/>
                    </a:ext>
                  </a:extLst>
                </p14:cNvPr>
                <p14:cNvContentPartPr/>
                <p14:nvPr/>
              </p14:nvContentPartPr>
              <p14:xfrm>
                <a:off x="2887697" y="3375596"/>
                <a:ext cx="72720" cy="100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1B9D9E-1DDA-68E9-D208-B8AF927CDE4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81577" y="3369476"/>
                  <a:ext cx="84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DF27422-5DE0-A27E-CF56-9DA9388F4CA5}"/>
                    </a:ext>
                  </a:extLst>
                </p14:cNvPr>
                <p14:cNvContentPartPr/>
                <p14:nvPr/>
              </p14:nvContentPartPr>
              <p14:xfrm>
                <a:off x="2978777" y="3375596"/>
                <a:ext cx="11520" cy="171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DF27422-5DE0-A27E-CF56-9DA9388F4CA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72657" y="3369476"/>
                  <a:ext cx="2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8BDB110-FB9F-E740-BCF1-9C8849593312}"/>
                    </a:ext>
                  </a:extLst>
                </p14:cNvPr>
                <p14:cNvContentPartPr/>
                <p14:nvPr/>
              </p14:nvContentPartPr>
              <p14:xfrm>
                <a:off x="3053297" y="3360476"/>
                <a:ext cx="13320" cy="151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8BDB110-FB9F-E740-BCF1-9C884959331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47177" y="3354356"/>
                  <a:ext cx="25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84CE66-A9DD-2E7A-CF53-D54EAF220583}"/>
                    </a:ext>
                  </a:extLst>
                </p14:cNvPr>
                <p14:cNvContentPartPr/>
                <p14:nvPr/>
              </p14:nvContentPartPr>
              <p14:xfrm>
                <a:off x="3053297" y="3431396"/>
                <a:ext cx="88200" cy="20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84CE66-A9DD-2E7A-CF53-D54EAF22058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047177" y="3425276"/>
                  <a:ext cx="100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AF34CD3-33B5-DCC6-17FF-6B5BD3759A9F}"/>
                    </a:ext>
                  </a:extLst>
                </p14:cNvPr>
                <p14:cNvContentPartPr/>
                <p14:nvPr/>
              </p14:nvContentPartPr>
              <p14:xfrm>
                <a:off x="3172817" y="3327716"/>
                <a:ext cx="7920" cy="191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AF34CD3-33B5-DCC6-17FF-6B5BD3759A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166697" y="3321596"/>
                  <a:ext cx="20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1304E31-D998-EDA0-6EB0-636C4FC91743}"/>
                    </a:ext>
                  </a:extLst>
                </p14:cNvPr>
                <p14:cNvContentPartPr/>
                <p14:nvPr/>
              </p14:nvContentPartPr>
              <p14:xfrm>
                <a:off x="3227177" y="3302516"/>
                <a:ext cx="57960" cy="227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1304E31-D998-EDA0-6EB0-636C4FC9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21057" y="3296396"/>
                  <a:ext cx="70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DF605D0-AC2C-2533-DBB5-6BB980E8C73B}"/>
                    </a:ext>
                  </a:extLst>
                </p14:cNvPr>
                <p14:cNvContentPartPr/>
                <p14:nvPr/>
              </p14:nvContentPartPr>
              <p14:xfrm>
                <a:off x="3356057" y="3415916"/>
                <a:ext cx="138600" cy="1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DF605D0-AC2C-2533-DBB5-6BB980E8C73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349937" y="3409796"/>
                  <a:ext cx="150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52DF9F1-F03D-7A8A-9E07-EB020B01A862}"/>
                    </a:ext>
                  </a:extLst>
                </p14:cNvPr>
                <p14:cNvContentPartPr/>
                <p14:nvPr/>
              </p14:nvContentPartPr>
              <p14:xfrm>
                <a:off x="3455057" y="3347876"/>
                <a:ext cx="78120" cy="18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52DF9F1-F03D-7A8A-9E07-EB020B01A86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448937" y="3341756"/>
                  <a:ext cx="90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3E191A-E84B-5223-A9D5-4A0C6DD44B3C}"/>
                    </a:ext>
                  </a:extLst>
                </p14:cNvPr>
                <p14:cNvContentPartPr/>
                <p14:nvPr/>
              </p14:nvContentPartPr>
              <p14:xfrm>
                <a:off x="3589697" y="3322676"/>
                <a:ext cx="116280" cy="10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3E191A-E84B-5223-A9D5-4A0C6DD44B3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83577" y="3316556"/>
                  <a:ext cx="128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55ABF8F-E471-E01D-0A70-9B9F151C0DA9}"/>
                    </a:ext>
                  </a:extLst>
                </p14:cNvPr>
                <p14:cNvContentPartPr/>
                <p14:nvPr/>
              </p14:nvContentPartPr>
              <p14:xfrm>
                <a:off x="3613097" y="3332756"/>
                <a:ext cx="94680" cy="200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55ABF8F-E471-E01D-0A70-9B9F151C0DA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606977" y="3326636"/>
                  <a:ext cx="106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03E706-5466-B8D8-FC03-0592B1BAEDE8}"/>
                    </a:ext>
                  </a:extLst>
                </p14:cNvPr>
                <p14:cNvContentPartPr/>
                <p14:nvPr/>
              </p14:nvContentPartPr>
              <p14:xfrm>
                <a:off x="3787697" y="3312596"/>
                <a:ext cx="80640" cy="15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03E706-5466-B8D8-FC03-0592B1BAEDE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81577" y="3306476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34077AC-A0B5-67CE-6C19-7ABA0FEAFC48}"/>
                    </a:ext>
                  </a:extLst>
                </p14:cNvPr>
                <p14:cNvContentPartPr/>
                <p14:nvPr/>
              </p14:nvContentPartPr>
              <p14:xfrm>
                <a:off x="3780137" y="3340316"/>
                <a:ext cx="96480" cy="164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34077AC-A0B5-67CE-6C19-7ABA0FEAFC4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74017" y="3334196"/>
                  <a:ext cx="1087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055E836-610B-C989-B7D5-D7CBEA268A8E}"/>
                  </a:ext>
                </a:extLst>
              </p14:cNvPr>
              <p14:cNvContentPartPr/>
              <p14:nvPr/>
            </p14:nvContentPartPr>
            <p14:xfrm>
              <a:off x="9332057" y="1357436"/>
              <a:ext cx="136080" cy="99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055E836-610B-C989-B7D5-D7CBEA268A8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325937" y="1351316"/>
                <a:ext cx="14832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7D6240B-F4F6-7730-BF27-197DF368E80F}"/>
              </a:ext>
            </a:extLst>
          </p:cNvPr>
          <p:cNvGrpSpPr/>
          <p:nvPr/>
        </p:nvGrpSpPr>
        <p:grpSpPr>
          <a:xfrm>
            <a:off x="2389491" y="4426436"/>
            <a:ext cx="465480" cy="208080"/>
            <a:chOff x="2389491" y="4426436"/>
            <a:chExt cx="46548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F64C87-A882-B6A9-11CA-3EAE1AC3A923}"/>
                    </a:ext>
                  </a:extLst>
                </p14:cNvPr>
                <p14:cNvContentPartPr/>
                <p14:nvPr/>
              </p14:nvContentPartPr>
              <p14:xfrm>
                <a:off x="2389491" y="4457396"/>
                <a:ext cx="138600" cy="177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F64C87-A882-B6A9-11CA-3EAE1AC3A92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383371" y="4451276"/>
                  <a:ext cx="15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8DEED7C-51DD-04D5-2A1C-CBFC06A0CA79}"/>
                    </a:ext>
                  </a:extLst>
                </p14:cNvPr>
                <p14:cNvContentPartPr/>
                <p14:nvPr/>
              </p14:nvContentPartPr>
              <p14:xfrm>
                <a:off x="2565171" y="4469996"/>
                <a:ext cx="90000" cy="96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8DEED7C-51DD-04D5-2A1C-CBFC06A0CA7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559051" y="4463876"/>
                  <a:ext cx="102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6630283-A7BB-78A5-1C35-697CDA14111C}"/>
                    </a:ext>
                  </a:extLst>
                </p14:cNvPr>
                <p14:cNvContentPartPr/>
                <p14:nvPr/>
              </p14:nvContentPartPr>
              <p14:xfrm>
                <a:off x="2626731" y="4469996"/>
                <a:ext cx="28440" cy="138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6630283-A7BB-78A5-1C35-697CDA14111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20611" y="4463876"/>
                  <a:ext cx="40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9C5E962-E905-EE39-AFEA-890111EF9D50}"/>
                    </a:ext>
                  </a:extLst>
                </p14:cNvPr>
                <p14:cNvContentPartPr/>
                <p14:nvPr/>
              </p14:nvContentPartPr>
              <p14:xfrm>
                <a:off x="2665971" y="4483316"/>
                <a:ext cx="82440" cy="82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9C5E962-E905-EE39-AFEA-890111EF9D5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59851" y="4477196"/>
                  <a:ext cx="94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560A3C-94DE-BEF6-36DF-4361B2CCF691}"/>
                    </a:ext>
                  </a:extLst>
                </p14:cNvPr>
                <p14:cNvContentPartPr/>
                <p14:nvPr/>
              </p14:nvContentPartPr>
              <p14:xfrm>
                <a:off x="2761011" y="4454876"/>
                <a:ext cx="26640" cy="166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560A3C-94DE-BEF6-36DF-4361B2CCF69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54891" y="4448756"/>
                  <a:ext cx="38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6CDD2B-62C1-2896-0DF5-E7A1638FA720}"/>
                    </a:ext>
                  </a:extLst>
                </p14:cNvPr>
                <p14:cNvContentPartPr/>
                <p14:nvPr/>
              </p14:nvContentPartPr>
              <p14:xfrm>
                <a:off x="2854611" y="4578356"/>
                <a:ext cx="360" cy="50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6CDD2B-62C1-2896-0DF5-E7A1638FA72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48491" y="4572236"/>
                  <a:ext cx="12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5B739B8-6F0A-B7F5-8A33-1E24C2F96EDF}"/>
                    </a:ext>
                  </a:extLst>
                </p14:cNvPr>
                <p14:cNvContentPartPr/>
                <p14:nvPr/>
              </p14:nvContentPartPr>
              <p14:xfrm>
                <a:off x="2694051" y="4449116"/>
                <a:ext cx="9720" cy="152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5B739B8-6F0A-B7F5-8A33-1E24C2F96ED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687931" y="4442996"/>
                  <a:ext cx="21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93EB79-351A-6675-358B-405E7966B31F}"/>
                    </a:ext>
                  </a:extLst>
                </p14:cNvPr>
                <p14:cNvContentPartPr/>
                <p14:nvPr/>
              </p14:nvContentPartPr>
              <p14:xfrm>
                <a:off x="2677131" y="4426436"/>
                <a:ext cx="110880" cy="200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93EB79-351A-6675-358B-405E7966B31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671011" y="4420316"/>
                  <a:ext cx="1231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D7AAE68-07F1-EFDB-B087-F00013B676B6}"/>
              </a:ext>
            </a:extLst>
          </p:cNvPr>
          <p:cNvGrpSpPr/>
          <p:nvPr/>
        </p:nvGrpSpPr>
        <p:grpSpPr>
          <a:xfrm>
            <a:off x="2979531" y="4346516"/>
            <a:ext cx="828360" cy="343440"/>
            <a:chOff x="2979531" y="4346516"/>
            <a:chExt cx="8283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C13C692-EE98-2F23-2604-4122988245C7}"/>
                    </a:ext>
                  </a:extLst>
                </p14:cNvPr>
                <p14:cNvContentPartPr/>
                <p14:nvPr/>
              </p14:nvContentPartPr>
              <p14:xfrm>
                <a:off x="2979531" y="4457396"/>
                <a:ext cx="124560" cy="121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C13C692-EE98-2F23-2604-4122988245C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973411" y="4451276"/>
                  <a:ext cx="136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72BC332-1309-F84C-7585-B04B903386CD}"/>
                    </a:ext>
                  </a:extLst>
                </p14:cNvPr>
                <p14:cNvContentPartPr/>
                <p14:nvPr/>
              </p14:nvContentPartPr>
              <p14:xfrm>
                <a:off x="3090411" y="4464956"/>
                <a:ext cx="12960" cy="123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72BC332-1309-F84C-7585-B04B903386C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84291" y="4458836"/>
                  <a:ext cx="25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C3C9F9-81CE-9012-E118-4E16DC0FFDBD}"/>
                    </a:ext>
                  </a:extLst>
                </p14:cNvPr>
                <p14:cNvContentPartPr/>
                <p14:nvPr/>
              </p14:nvContentPartPr>
              <p14:xfrm>
                <a:off x="3190851" y="4409156"/>
                <a:ext cx="80640" cy="189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C3C9F9-81CE-9012-E118-4E16DC0FFDB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184731" y="4403036"/>
                  <a:ext cx="92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509862-F67B-03B0-7D83-F26A95F1FFD8}"/>
                    </a:ext>
                  </a:extLst>
                </p14:cNvPr>
                <p14:cNvContentPartPr/>
                <p14:nvPr/>
              </p14:nvContentPartPr>
              <p14:xfrm>
                <a:off x="3358971" y="4452356"/>
                <a:ext cx="200160" cy="22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509862-F67B-03B0-7D83-F26A95F1FFD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52851" y="4446236"/>
                  <a:ext cx="212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C33850-15D2-43F7-2BE9-521E65F55EC6}"/>
                    </a:ext>
                  </a:extLst>
                </p14:cNvPr>
                <p14:cNvContentPartPr/>
                <p14:nvPr/>
              </p14:nvContentPartPr>
              <p14:xfrm>
                <a:off x="3469491" y="4396556"/>
                <a:ext cx="53280" cy="138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C33850-15D2-43F7-2BE9-521E65F55EC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63011" y="4390436"/>
                  <a:ext cx="65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7CDB75C-611D-D412-1594-4E3C97AAB341}"/>
                    </a:ext>
                  </a:extLst>
                </p14:cNvPr>
                <p14:cNvContentPartPr/>
                <p14:nvPr/>
              </p14:nvContentPartPr>
              <p14:xfrm>
                <a:off x="3564531" y="4376396"/>
                <a:ext cx="75240" cy="10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7CDB75C-611D-D412-1594-4E3C97AAB34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58411" y="4370276"/>
                  <a:ext cx="87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D972FD5-C8EF-8142-A152-320C910C07B6}"/>
                    </a:ext>
                  </a:extLst>
                </p14:cNvPr>
                <p14:cNvContentPartPr/>
                <p14:nvPr/>
              </p14:nvContentPartPr>
              <p14:xfrm>
                <a:off x="3568851" y="4394036"/>
                <a:ext cx="76320" cy="147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D972FD5-C8EF-8142-A152-320C910C07B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62731" y="4387916"/>
                  <a:ext cx="88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168A11E-7337-782F-B220-FB879A383613}"/>
                    </a:ext>
                  </a:extLst>
                </p14:cNvPr>
                <p14:cNvContentPartPr/>
                <p14:nvPr/>
              </p14:nvContentPartPr>
              <p14:xfrm>
                <a:off x="3668931" y="4346516"/>
                <a:ext cx="138960" cy="343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168A11E-7337-782F-B220-FB879A38361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62811" y="4340396"/>
                  <a:ext cx="15120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132DB50-47B2-B8E3-CCF8-19C34BA274B0}"/>
                  </a:ext>
                </a:extLst>
              </p14:cNvPr>
              <p14:cNvContentPartPr/>
              <p14:nvPr/>
            </p14:nvContentPartPr>
            <p14:xfrm>
              <a:off x="9058097" y="2326556"/>
              <a:ext cx="180360" cy="885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132DB50-47B2-B8E3-CCF8-19C34BA274B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051977" y="2320436"/>
                <a:ext cx="19260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7B782BB-9CED-5800-184E-4D1974F4EA94}"/>
              </a:ext>
            </a:extLst>
          </p:cNvPr>
          <p:cNvGrpSpPr/>
          <p:nvPr/>
        </p:nvGrpSpPr>
        <p:grpSpPr>
          <a:xfrm>
            <a:off x="3093651" y="4754756"/>
            <a:ext cx="779400" cy="333720"/>
            <a:chOff x="3093651" y="4754756"/>
            <a:chExt cx="7794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BB64AB-FE3A-3FD8-CEF1-417B4553A6DD}"/>
                    </a:ext>
                  </a:extLst>
                </p14:cNvPr>
                <p14:cNvContentPartPr/>
                <p14:nvPr/>
              </p14:nvContentPartPr>
              <p14:xfrm>
                <a:off x="3093651" y="4868516"/>
                <a:ext cx="65880" cy="219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BB64AB-FE3A-3FD8-CEF1-417B4553A6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087531" y="4862396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09BCFB-4B00-20E6-6898-48609034FDB8}"/>
                    </a:ext>
                  </a:extLst>
                </p14:cNvPr>
                <p14:cNvContentPartPr/>
                <p14:nvPr/>
              </p14:nvContentPartPr>
              <p14:xfrm>
                <a:off x="3269331" y="4936556"/>
                <a:ext cx="164880" cy="2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09BCFB-4B00-20E6-6898-48609034FDB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263211" y="4930436"/>
                  <a:ext cx="177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BC70BFC-C6C7-E0AA-D949-A367203149F5}"/>
                    </a:ext>
                  </a:extLst>
                </p14:cNvPr>
                <p14:cNvContentPartPr/>
                <p14:nvPr/>
              </p14:nvContentPartPr>
              <p14:xfrm>
                <a:off x="3381651" y="4893716"/>
                <a:ext cx="67680" cy="133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BC70BFC-C6C7-E0AA-D949-A367203149F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375531" y="4887596"/>
                  <a:ext cx="79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B0691D6-BFFB-E9D3-7872-395D79D6E18E}"/>
                    </a:ext>
                  </a:extLst>
                </p14:cNvPr>
                <p14:cNvContentPartPr/>
                <p14:nvPr/>
              </p14:nvContentPartPr>
              <p14:xfrm>
                <a:off x="3577131" y="4754756"/>
                <a:ext cx="83520" cy="227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B0691D6-BFFB-E9D3-7872-395D79D6E18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71011" y="4748636"/>
                  <a:ext cx="9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34E1540-491E-77E0-9B20-AE5467CDE6D1}"/>
                    </a:ext>
                  </a:extLst>
                </p14:cNvPr>
                <p14:cNvContentPartPr/>
                <p14:nvPr/>
              </p14:nvContentPartPr>
              <p14:xfrm>
                <a:off x="3760731" y="4807676"/>
                <a:ext cx="112320" cy="144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34E1540-491E-77E0-9B20-AE5467CDE6D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754611" y="4801556"/>
                  <a:ext cx="124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2DA0DA8-2492-0A98-3931-07D5B1DC5B3A}"/>
                    </a:ext>
                  </a:extLst>
                </p14:cNvPr>
                <p14:cNvContentPartPr/>
                <p14:nvPr/>
              </p14:nvContentPartPr>
              <p14:xfrm>
                <a:off x="3770091" y="4863476"/>
                <a:ext cx="82440" cy="161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2DA0DA8-2492-0A98-3931-07D5B1DC5B3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63971" y="4857356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2AF6F1E-04DC-1393-D876-448515948574}"/>
                  </a:ext>
                </a:extLst>
              </p14:cNvPr>
              <p14:cNvContentPartPr/>
              <p14:nvPr/>
            </p14:nvContentPartPr>
            <p14:xfrm>
              <a:off x="8235497" y="4149956"/>
              <a:ext cx="162000" cy="1015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2AF6F1E-04DC-1393-D876-44851594857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229377" y="4143836"/>
                <a:ext cx="174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FA70971-B2E4-245C-8A31-0FCFC297C3B8}"/>
                  </a:ext>
                </a:extLst>
              </p14:cNvPr>
              <p14:cNvContentPartPr/>
              <p14:nvPr/>
            </p14:nvContentPartPr>
            <p14:xfrm>
              <a:off x="10908137" y="3607796"/>
              <a:ext cx="190800" cy="1188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FA70971-B2E4-245C-8A31-0FCFC297C3B8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0902017" y="3601676"/>
                <a:ext cx="2030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D561473-DAB1-DFC9-7CF4-2795602C5CA5}"/>
                  </a:ext>
                </a:extLst>
              </p14:cNvPr>
              <p14:cNvContentPartPr/>
              <p14:nvPr/>
            </p14:nvContentPartPr>
            <p14:xfrm>
              <a:off x="3166731" y="5221676"/>
              <a:ext cx="65880" cy="2174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D561473-DAB1-DFC9-7CF4-2795602C5CA5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160611" y="5215556"/>
                <a:ext cx="781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B96486F-373E-8C2C-BF66-E0DA1B0BC4A0}"/>
              </a:ext>
            </a:extLst>
          </p:cNvPr>
          <p:cNvGrpSpPr/>
          <p:nvPr/>
        </p:nvGrpSpPr>
        <p:grpSpPr>
          <a:xfrm>
            <a:off x="3368331" y="5216636"/>
            <a:ext cx="153000" cy="148680"/>
            <a:chOff x="3368331" y="5216636"/>
            <a:chExt cx="15300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F90FCF9-0750-AB13-C5B3-ABED4AAC77A8}"/>
                    </a:ext>
                  </a:extLst>
                </p14:cNvPr>
                <p14:cNvContentPartPr/>
                <p14:nvPr/>
              </p14:nvContentPartPr>
              <p14:xfrm>
                <a:off x="3368331" y="5261996"/>
                <a:ext cx="135360" cy="20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F90FCF9-0750-AB13-C5B3-ABED4AAC77A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62211" y="5255876"/>
                  <a:ext cx="147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88437AC-9EC3-2665-B7C7-6F0BA0212DFD}"/>
                    </a:ext>
                  </a:extLst>
                </p14:cNvPr>
                <p14:cNvContentPartPr/>
                <p14:nvPr/>
              </p14:nvContentPartPr>
              <p14:xfrm>
                <a:off x="3450771" y="5216636"/>
                <a:ext cx="70560" cy="148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88437AC-9EC3-2665-B7C7-6F0BA0212DF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44651" y="5210516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A1DD12E-64AF-8B4D-DDEC-FB5474921033}"/>
              </a:ext>
            </a:extLst>
          </p:cNvPr>
          <p:cNvGrpSpPr/>
          <p:nvPr/>
        </p:nvGrpSpPr>
        <p:grpSpPr>
          <a:xfrm>
            <a:off x="3707091" y="5155796"/>
            <a:ext cx="321120" cy="257760"/>
            <a:chOff x="3707091" y="5155796"/>
            <a:chExt cx="32112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CA611FE-59EC-DC2E-4F24-BDDA34BA273B}"/>
                    </a:ext>
                  </a:extLst>
                </p14:cNvPr>
                <p14:cNvContentPartPr/>
                <p14:nvPr/>
              </p14:nvContentPartPr>
              <p14:xfrm>
                <a:off x="3707091" y="5155796"/>
                <a:ext cx="96840" cy="212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CA611FE-59EC-DC2E-4F24-BDDA34BA273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00971" y="5149676"/>
                  <a:ext cx="109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83EF956-3AD6-805F-4231-4F458E513598}"/>
                    </a:ext>
                  </a:extLst>
                </p14:cNvPr>
                <p14:cNvContentPartPr/>
                <p14:nvPr/>
              </p14:nvContentPartPr>
              <p14:xfrm>
                <a:off x="3859731" y="5191076"/>
                <a:ext cx="168480" cy="151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83EF956-3AD6-805F-4231-4F458E51359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853611" y="5184956"/>
                  <a:ext cx="18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3AC7BBD-E04D-8B30-9538-6CC2B6480160}"/>
                    </a:ext>
                  </a:extLst>
                </p14:cNvPr>
                <p14:cNvContentPartPr/>
                <p14:nvPr/>
              </p14:nvContentPartPr>
              <p14:xfrm>
                <a:off x="3900771" y="5226716"/>
                <a:ext cx="67680" cy="186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3AC7BBD-E04D-8B30-9538-6CC2B648016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94651" y="5220596"/>
                  <a:ext cx="7992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BD024FC-89A5-BC30-C0FF-D0C7EFC38634}"/>
                  </a:ext>
                </a:extLst>
              </p14:cNvPr>
              <p14:cNvContentPartPr/>
              <p14:nvPr/>
            </p14:nvContentPartPr>
            <p14:xfrm>
              <a:off x="7954337" y="3569996"/>
              <a:ext cx="174240" cy="1112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BD024FC-89A5-BC30-C0FF-D0C7EFC3863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948217" y="3563876"/>
                <a:ext cx="18648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D8FA155-E1DE-417D-570B-CEF765BF3870}"/>
              </a:ext>
            </a:extLst>
          </p:cNvPr>
          <p:cNvGrpSpPr/>
          <p:nvPr/>
        </p:nvGrpSpPr>
        <p:grpSpPr>
          <a:xfrm>
            <a:off x="2408571" y="5650436"/>
            <a:ext cx="855720" cy="240120"/>
            <a:chOff x="2408571" y="5650436"/>
            <a:chExt cx="85572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2B3148-9CD8-13D2-356A-1136AFF437C9}"/>
                    </a:ext>
                  </a:extLst>
                </p14:cNvPr>
                <p14:cNvContentPartPr/>
                <p14:nvPr/>
              </p14:nvContentPartPr>
              <p14:xfrm>
                <a:off x="2510091" y="5668076"/>
                <a:ext cx="107280" cy="154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2B3148-9CD8-13D2-356A-1136AFF437C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03971" y="5661956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F8B00B1-316F-A96E-AF78-5D274718304F}"/>
                    </a:ext>
                  </a:extLst>
                </p14:cNvPr>
                <p14:cNvContentPartPr/>
                <p14:nvPr/>
              </p14:nvContentPartPr>
              <p14:xfrm>
                <a:off x="2540691" y="5761316"/>
                <a:ext cx="77040" cy="35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F8B00B1-316F-A96E-AF78-5D274718304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534571" y="5755196"/>
                  <a:ext cx="89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1B082C2-FA19-18E6-9D00-24667C44AD62}"/>
                    </a:ext>
                  </a:extLst>
                </p14:cNvPr>
                <p14:cNvContentPartPr/>
                <p14:nvPr/>
              </p14:nvContentPartPr>
              <p14:xfrm>
                <a:off x="2716371" y="5756276"/>
                <a:ext cx="9720" cy="83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1B082C2-FA19-18E6-9D00-24667C44AD6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10251" y="5750156"/>
                  <a:ext cx="21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2E38982-7C17-9D62-2583-8545A980D3B1}"/>
                    </a:ext>
                  </a:extLst>
                </p14:cNvPr>
                <p14:cNvContentPartPr/>
                <p14:nvPr/>
              </p14:nvContentPartPr>
              <p14:xfrm>
                <a:off x="2789091" y="5700836"/>
                <a:ext cx="9720" cy="128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2E38982-7C17-9D62-2583-8545A980D3B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82971" y="5694716"/>
                  <a:ext cx="21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295EFC2-B157-858F-CDD5-6CFDD406FDCF}"/>
                    </a:ext>
                  </a:extLst>
                </p14:cNvPr>
                <p14:cNvContentPartPr/>
                <p14:nvPr/>
              </p14:nvContentPartPr>
              <p14:xfrm>
                <a:off x="2793051" y="5690756"/>
                <a:ext cx="77040" cy="133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295EFC2-B157-858F-CDD5-6CFDD406FDC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786931" y="5684636"/>
                  <a:ext cx="89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3AE3C5-A5F3-041D-3C6F-ADC3B5423265}"/>
                    </a:ext>
                  </a:extLst>
                </p14:cNvPr>
                <p14:cNvContentPartPr/>
                <p14:nvPr/>
              </p14:nvContentPartPr>
              <p14:xfrm>
                <a:off x="2990331" y="5688236"/>
                <a:ext cx="75960" cy="134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3AE3C5-A5F3-041D-3C6F-ADC3B542326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984211" y="5682116"/>
                  <a:ext cx="8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DF1D95-A524-7851-5A63-972144B1703E}"/>
                    </a:ext>
                  </a:extLst>
                </p14:cNvPr>
                <p14:cNvContentPartPr/>
                <p14:nvPr/>
              </p14:nvContentPartPr>
              <p14:xfrm>
                <a:off x="3177891" y="5650436"/>
                <a:ext cx="86400" cy="237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DF1D95-A524-7851-5A63-972144B1703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171771" y="5644316"/>
                  <a:ext cx="98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2D8FDA0-F420-82B2-25E9-778AAAEE7FA9}"/>
                    </a:ext>
                  </a:extLst>
                </p14:cNvPr>
                <p14:cNvContentPartPr/>
                <p14:nvPr/>
              </p14:nvContentPartPr>
              <p14:xfrm>
                <a:off x="2408571" y="5657996"/>
                <a:ext cx="134280" cy="232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2D8FDA0-F420-82B2-25E9-778AAAEE7FA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402451" y="5651876"/>
                  <a:ext cx="1465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FD2C08-F510-CFE3-1A68-39F7AB8B19C4}"/>
              </a:ext>
            </a:extLst>
          </p:cNvPr>
          <p:cNvGrpSpPr/>
          <p:nvPr/>
        </p:nvGrpSpPr>
        <p:grpSpPr>
          <a:xfrm>
            <a:off x="3413691" y="5620196"/>
            <a:ext cx="564480" cy="255240"/>
            <a:chOff x="3413691" y="5620196"/>
            <a:chExt cx="56448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DBCFC1-6A86-4FCC-CB6C-6862D37B9543}"/>
                    </a:ext>
                  </a:extLst>
                </p14:cNvPr>
                <p14:cNvContentPartPr/>
                <p14:nvPr/>
              </p14:nvContentPartPr>
              <p14:xfrm>
                <a:off x="3413691" y="5680676"/>
                <a:ext cx="186840" cy="28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DBCFC1-6A86-4FCC-CB6C-6862D37B954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07571" y="5674556"/>
                  <a:ext cx="19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E38DEA4-DCD5-BD31-E997-F15066D8364D}"/>
                    </a:ext>
                  </a:extLst>
                </p14:cNvPr>
                <p14:cNvContentPartPr/>
                <p14:nvPr/>
              </p14:nvContentPartPr>
              <p14:xfrm>
                <a:off x="3556971" y="5620196"/>
                <a:ext cx="90000" cy="186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E38DEA4-DCD5-BD31-E997-F15066D8364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550851" y="5614076"/>
                  <a:ext cx="102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3081CF1-0C48-C3E9-DAB3-E508E9D14BB1}"/>
                    </a:ext>
                  </a:extLst>
                </p14:cNvPr>
                <p14:cNvContentPartPr/>
                <p14:nvPr/>
              </p14:nvContentPartPr>
              <p14:xfrm>
                <a:off x="3734451" y="5624156"/>
                <a:ext cx="70560" cy="251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3081CF1-0C48-C3E9-DAB3-E508E9D14BB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728331" y="5618036"/>
                  <a:ext cx="82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DF98B50-1D96-10BE-5F4F-3C6A56FAD303}"/>
                    </a:ext>
                  </a:extLst>
                </p14:cNvPr>
                <p14:cNvContentPartPr/>
                <p14:nvPr/>
              </p14:nvContentPartPr>
              <p14:xfrm>
                <a:off x="3723291" y="5715956"/>
                <a:ext cx="123840" cy="30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DF98B50-1D96-10BE-5F4F-3C6A56FAD30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717171" y="5709836"/>
                  <a:ext cx="136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E816398-2A55-91C7-4379-78FB6DC3512E}"/>
                    </a:ext>
                  </a:extLst>
                </p14:cNvPr>
                <p14:cNvContentPartPr/>
                <p14:nvPr/>
              </p14:nvContentPartPr>
              <p14:xfrm>
                <a:off x="3829851" y="5690396"/>
                <a:ext cx="148320" cy="73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E816398-2A55-91C7-4379-78FB6DC3512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823731" y="5684276"/>
                  <a:ext cx="16056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6DAFF35-1246-41A2-77E7-D0424009D614}"/>
                  </a:ext>
                </a:extLst>
              </p14:cNvPr>
              <p14:cNvContentPartPr/>
              <p14:nvPr/>
            </p14:nvContentPartPr>
            <p14:xfrm>
              <a:off x="2456091" y="6149756"/>
              <a:ext cx="62280" cy="1591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6DAFF35-1246-41A2-77E7-D0424009D61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449971" y="6143636"/>
                <a:ext cx="7452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A90E3FD-FE98-3941-02AA-5AA161AA3E3B}"/>
              </a:ext>
            </a:extLst>
          </p:cNvPr>
          <p:cNvGrpSpPr/>
          <p:nvPr/>
        </p:nvGrpSpPr>
        <p:grpSpPr>
          <a:xfrm>
            <a:off x="2654451" y="6031316"/>
            <a:ext cx="1269360" cy="298080"/>
            <a:chOff x="2654451" y="6031316"/>
            <a:chExt cx="126936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69ACFD-786A-26E1-38C8-7419634DA70A}"/>
                    </a:ext>
                  </a:extLst>
                </p14:cNvPr>
                <p14:cNvContentPartPr/>
                <p14:nvPr/>
              </p14:nvContentPartPr>
              <p14:xfrm>
                <a:off x="2654451" y="6139676"/>
                <a:ext cx="153720" cy="1425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69ACFD-786A-26E1-38C8-7419634DA70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648331" y="6133556"/>
                  <a:ext cx="165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A4A6B2C-AFDF-5F1B-A634-985E730C5602}"/>
                    </a:ext>
                  </a:extLst>
                </p14:cNvPr>
                <p14:cNvContentPartPr/>
                <p14:nvPr/>
              </p14:nvContentPartPr>
              <p14:xfrm>
                <a:off x="2897451" y="6220316"/>
                <a:ext cx="19080" cy="63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A4A6B2C-AFDF-5F1B-A634-985E730C560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91331" y="6214196"/>
                  <a:ext cx="31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79C7C7-F459-D254-DFD1-33E65C68525B}"/>
                    </a:ext>
                  </a:extLst>
                </p14:cNvPr>
                <p14:cNvContentPartPr/>
                <p14:nvPr/>
              </p14:nvContentPartPr>
              <p14:xfrm>
                <a:off x="2994291" y="6166316"/>
                <a:ext cx="215640" cy="93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279C7C7-F459-D254-DFD1-33E65C68525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88171" y="6160196"/>
                  <a:ext cx="227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56410BA-3A34-CF9D-0C2D-769A6A4C6469}"/>
                    </a:ext>
                  </a:extLst>
                </p14:cNvPr>
                <p14:cNvContentPartPr/>
                <p14:nvPr/>
              </p14:nvContentPartPr>
              <p14:xfrm>
                <a:off x="3237651" y="6106916"/>
                <a:ext cx="56520" cy="222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56410BA-3A34-CF9D-0C2D-769A6A4C64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231531" y="6100796"/>
                  <a:ext cx="68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67212CC-A174-02A7-673B-6433F80049D4}"/>
                    </a:ext>
                  </a:extLst>
                </p14:cNvPr>
                <p14:cNvContentPartPr/>
                <p14:nvPr/>
              </p14:nvContentPartPr>
              <p14:xfrm>
                <a:off x="3385251" y="6147236"/>
                <a:ext cx="174240" cy="28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67212CC-A174-02A7-673B-6433F80049D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379131" y="6141116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8900348-63BB-FB38-DAD5-A3903AF7599F}"/>
                    </a:ext>
                  </a:extLst>
                </p14:cNvPr>
                <p14:cNvContentPartPr/>
                <p14:nvPr/>
              </p14:nvContentPartPr>
              <p14:xfrm>
                <a:off x="3460131" y="6069116"/>
                <a:ext cx="108000" cy="186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8900348-63BB-FB38-DAD5-A3903AF7599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454011" y="6062996"/>
                  <a:ext cx="120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EEA06D6-E749-9264-51A3-2ACEC03FF007}"/>
                    </a:ext>
                  </a:extLst>
                </p14:cNvPr>
                <p14:cNvContentPartPr/>
                <p14:nvPr/>
              </p14:nvContentPartPr>
              <p14:xfrm>
                <a:off x="3663531" y="6031316"/>
                <a:ext cx="94320" cy="262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EEA06D6-E749-9264-51A3-2ACEC03FF00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57411" y="6025196"/>
                  <a:ext cx="106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372A4B4-C811-3FB2-1687-356270664E7E}"/>
                    </a:ext>
                  </a:extLst>
                </p14:cNvPr>
                <p14:cNvContentPartPr/>
                <p14:nvPr/>
              </p14:nvContentPartPr>
              <p14:xfrm>
                <a:off x="3658131" y="6167396"/>
                <a:ext cx="146160" cy="15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372A4B4-C811-3FB2-1687-356270664E7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652011" y="6161276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A408DBC-64B6-7FA1-6373-B6809D457937}"/>
                    </a:ext>
                  </a:extLst>
                </p14:cNvPr>
                <p14:cNvContentPartPr/>
                <p14:nvPr/>
              </p14:nvContentPartPr>
              <p14:xfrm>
                <a:off x="3829851" y="6142196"/>
                <a:ext cx="93960" cy="70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A408DBC-64B6-7FA1-6373-B6809D45793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823731" y="6136076"/>
                  <a:ext cx="10620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8695396-6FB8-F0B0-39C5-6E8843056E51}"/>
                  </a:ext>
                </a:extLst>
              </p14:cNvPr>
              <p14:cNvContentPartPr/>
              <p14:nvPr/>
            </p14:nvContentPartPr>
            <p14:xfrm>
              <a:off x="10140257" y="5489516"/>
              <a:ext cx="106920" cy="1036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8695396-6FB8-F0B0-39C5-6E8843056E51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134137" y="5483396"/>
                <a:ext cx="1191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148985E-DF0D-42BD-3817-AE3263B0877A}"/>
                  </a:ext>
                </a:extLst>
              </p14:cNvPr>
              <p14:cNvContentPartPr/>
              <p14:nvPr/>
            </p14:nvContentPartPr>
            <p14:xfrm>
              <a:off x="9301457" y="2966996"/>
              <a:ext cx="155520" cy="1742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148985E-DF0D-42BD-3817-AE3263B0877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9295337" y="2960876"/>
                <a:ext cx="1677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411742F-64D5-B7A1-6AA2-FD2D891291EC}"/>
                  </a:ext>
                </a:extLst>
              </p14:cNvPr>
              <p14:cNvContentPartPr/>
              <p14:nvPr/>
            </p14:nvContentPartPr>
            <p14:xfrm>
              <a:off x="10816697" y="2920196"/>
              <a:ext cx="153720" cy="1105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411742F-64D5-B7A1-6AA2-FD2D891291EC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0810577" y="2914076"/>
                <a:ext cx="165960" cy="1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AC3DEAA-B21B-FF75-7100-6F49753F0697}"/>
              </a:ext>
            </a:extLst>
          </p:cNvPr>
          <p:cNvGrpSpPr/>
          <p:nvPr/>
        </p:nvGrpSpPr>
        <p:grpSpPr>
          <a:xfrm>
            <a:off x="4617315" y="652825"/>
            <a:ext cx="276261" cy="260280"/>
            <a:chOff x="4617315" y="652825"/>
            <a:chExt cx="276261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CA068AC-3CA6-8B9F-636B-842F2163768A}"/>
                    </a:ext>
                  </a:extLst>
                </p14:cNvPr>
                <p14:cNvContentPartPr/>
                <p14:nvPr/>
              </p14:nvContentPartPr>
              <p14:xfrm>
                <a:off x="4617315" y="652825"/>
                <a:ext cx="60480" cy="212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CA068AC-3CA6-8B9F-636B-842F2163768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611195" y="646705"/>
                  <a:ext cx="72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E62FD1F-0A6E-E0E3-6022-AD0F6C570150}"/>
                    </a:ext>
                  </a:extLst>
                </p14:cNvPr>
                <p14:cNvContentPartPr/>
                <p14:nvPr/>
              </p14:nvContentPartPr>
              <p14:xfrm>
                <a:off x="4780035" y="710785"/>
                <a:ext cx="360" cy="149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E62FD1F-0A6E-E0E3-6022-AD0F6C57015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773915" y="704665"/>
                  <a:ext cx="1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AD8697C-CCA5-51B8-39A3-A82D47DD35CC}"/>
                    </a:ext>
                  </a:extLst>
                </p14:cNvPr>
                <p14:cNvContentPartPr/>
                <p14:nvPr/>
              </p14:nvContentPartPr>
              <p14:xfrm>
                <a:off x="4778736" y="672985"/>
                <a:ext cx="114840" cy="240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AD8697C-CCA5-51B8-39A3-A82D47DD35C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772616" y="666865"/>
                  <a:ext cx="1270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7EACC83-CEED-29CF-8796-EBA393A79CE5}"/>
              </a:ext>
            </a:extLst>
          </p:cNvPr>
          <p:cNvGrpSpPr/>
          <p:nvPr/>
        </p:nvGrpSpPr>
        <p:grpSpPr>
          <a:xfrm>
            <a:off x="5019435" y="710785"/>
            <a:ext cx="597600" cy="222120"/>
            <a:chOff x="5019435" y="710785"/>
            <a:chExt cx="59760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326BA0-1336-AAF1-8ED6-A2641D1E2415}"/>
                    </a:ext>
                  </a:extLst>
                </p14:cNvPr>
                <p14:cNvContentPartPr/>
                <p14:nvPr/>
              </p14:nvContentPartPr>
              <p14:xfrm>
                <a:off x="5019435" y="829585"/>
                <a:ext cx="6120" cy="73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326BA0-1336-AAF1-8ED6-A2641D1E24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13315" y="823465"/>
                  <a:ext cx="18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8680C3F-FCED-4B41-405D-A6117F591F94}"/>
                    </a:ext>
                  </a:extLst>
                </p14:cNvPr>
                <p14:cNvContentPartPr/>
                <p14:nvPr/>
              </p14:nvContentPartPr>
              <p14:xfrm>
                <a:off x="5138955" y="713305"/>
                <a:ext cx="101160" cy="182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8680C3F-FCED-4B41-405D-A6117F591F9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132835" y="707185"/>
                  <a:ext cx="11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E06DA9-FF44-6D60-A6B9-11929FC1F8AF}"/>
                    </a:ext>
                  </a:extLst>
                </p14:cNvPr>
                <p14:cNvContentPartPr/>
                <p14:nvPr/>
              </p14:nvContentPartPr>
              <p14:xfrm>
                <a:off x="5247315" y="743545"/>
                <a:ext cx="90000" cy="189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E06DA9-FF44-6D60-A6B9-11929FC1F8A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241195" y="737425"/>
                  <a:ext cx="102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E17E06E-CD19-5105-B91C-E57643081D65}"/>
                    </a:ext>
                  </a:extLst>
                </p14:cNvPr>
                <p14:cNvContentPartPr/>
                <p14:nvPr/>
              </p14:nvContentPartPr>
              <p14:xfrm>
                <a:off x="5434155" y="789265"/>
                <a:ext cx="138240" cy="19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E17E06E-CD19-5105-B91C-E57643081D6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428035" y="783145"/>
                  <a:ext cx="150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91EE770-60AA-171A-E609-14C3021961AA}"/>
                    </a:ext>
                  </a:extLst>
                </p14:cNvPr>
                <p14:cNvContentPartPr/>
                <p14:nvPr/>
              </p14:nvContentPartPr>
              <p14:xfrm>
                <a:off x="5536755" y="710785"/>
                <a:ext cx="80280" cy="174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91EE770-60AA-171A-E609-14C3021961A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30635" y="704665"/>
                  <a:ext cx="9252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3A3D16A-0542-A977-D623-521EA2091E2F}"/>
              </a:ext>
            </a:extLst>
          </p:cNvPr>
          <p:cNvGrpSpPr/>
          <p:nvPr/>
        </p:nvGrpSpPr>
        <p:grpSpPr>
          <a:xfrm>
            <a:off x="5738715" y="660385"/>
            <a:ext cx="276840" cy="225000"/>
            <a:chOff x="5738715" y="660385"/>
            <a:chExt cx="27684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CE98E91-2DB8-4D7B-2A8E-BC89A34D481B}"/>
                    </a:ext>
                  </a:extLst>
                </p14:cNvPr>
                <p14:cNvContentPartPr/>
                <p14:nvPr/>
              </p14:nvContentPartPr>
              <p14:xfrm>
                <a:off x="5738715" y="675505"/>
                <a:ext cx="103320" cy="194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CE98E91-2DB8-4D7B-2A8E-BC89A34D481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732595" y="669385"/>
                  <a:ext cx="11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61F4D10-1329-430F-3AEC-1B2B2225C016}"/>
                    </a:ext>
                  </a:extLst>
                </p14:cNvPr>
                <p14:cNvContentPartPr/>
                <p14:nvPr/>
              </p14:nvContentPartPr>
              <p14:xfrm>
                <a:off x="5783355" y="761185"/>
                <a:ext cx="82440" cy="1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61F4D10-1329-430F-3AEC-1B2B2225C01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777235" y="755065"/>
                  <a:ext cx="94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DB402A-14F6-E227-18F0-670D4B507155}"/>
                    </a:ext>
                  </a:extLst>
                </p14:cNvPr>
                <p14:cNvContentPartPr/>
                <p14:nvPr/>
              </p14:nvContentPartPr>
              <p14:xfrm>
                <a:off x="5915835" y="660385"/>
                <a:ext cx="99720" cy="2250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DB402A-14F6-E227-18F0-670D4B50715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909715" y="654265"/>
                  <a:ext cx="11196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26B093F-663C-752D-9A28-D035E7BDEB8D}"/>
                  </a:ext>
                </a:extLst>
              </p14:cNvPr>
              <p14:cNvContentPartPr/>
              <p14:nvPr/>
            </p14:nvContentPartPr>
            <p14:xfrm>
              <a:off x="8292377" y="4962116"/>
              <a:ext cx="121680" cy="17424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26B093F-663C-752D-9A28-D035E7BDEB8D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8286257" y="4955996"/>
                <a:ext cx="13392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586A50B3-FF9F-8FE2-D435-5C6605B29E42}"/>
              </a:ext>
            </a:extLst>
          </p:cNvPr>
          <p:cNvGrpSpPr/>
          <p:nvPr/>
        </p:nvGrpSpPr>
        <p:grpSpPr>
          <a:xfrm>
            <a:off x="4553057" y="1012196"/>
            <a:ext cx="1529280" cy="399240"/>
            <a:chOff x="4553057" y="1012196"/>
            <a:chExt cx="152928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84511DE-CFE0-7C52-B539-3F4071B7F5B1}"/>
                    </a:ext>
                  </a:extLst>
                </p14:cNvPr>
                <p14:cNvContentPartPr/>
                <p14:nvPr/>
              </p14:nvContentPartPr>
              <p14:xfrm>
                <a:off x="4585097" y="1097156"/>
                <a:ext cx="118080" cy="188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84511DE-CFE0-7C52-B539-3F4071B7F5B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578977" y="1091036"/>
                  <a:ext cx="13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121FF0E-33DE-C618-2D1B-8A8CA606E5AB}"/>
                    </a:ext>
                  </a:extLst>
                </p14:cNvPr>
                <p14:cNvContentPartPr/>
                <p14:nvPr/>
              </p14:nvContentPartPr>
              <p14:xfrm>
                <a:off x="4737017" y="1090676"/>
                <a:ext cx="24480" cy="202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121FF0E-33DE-C618-2D1B-8A8CA606E5A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730897" y="1084556"/>
                  <a:ext cx="36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A5FABA4-63A0-B825-ED2F-74891EE98287}"/>
                    </a:ext>
                  </a:extLst>
                </p14:cNvPr>
                <p14:cNvContentPartPr/>
                <p14:nvPr/>
              </p14:nvContentPartPr>
              <p14:xfrm>
                <a:off x="4733057" y="1108316"/>
                <a:ext cx="130680" cy="208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A5FABA4-63A0-B825-ED2F-74891EE9828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726937" y="1102196"/>
                  <a:ext cx="142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79ECD90-70A2-7E54-AE82-8B89BF32D0E1}"/>
                    </a:ext>
                  </a:extLst>
                </p14:cNvPr>
                <p14:cNvContentPartPr/>
                <p14:nvPr/>
              </p14:nvContentPartPr>
              <p14:xfrm>
                <a:off x="4925657" y="1254476"/>
                <a:ext cx="11520" cy="75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79ECD90-70A2-7E54-AE82-8B89BF32D0E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919537" y="1248356"/>
                  <a:ext cx="2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AB981C4-8949-A23F-1929-F7DAA42F0110}"/>
                    </a:ext>
                  </a:extLst>
                </p14:cNvPr>
                <p14:cNvContentPartPr/>
                <p14:nvPr/>
              </p14:nvContentPartPr>
              <p14:xfrm>
                <a:off x="4987217" y="1130996"/>
                <a:ext cx="164880" cy="1389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AB981C4-8949-A23F-1929-F7DAA42F0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981097" y="1124876"/>
                  <a:ext cx="177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E5ECFD8-831A-6B30-9C23-BE41D3E35FA2}"/>
                    </a:ext>
                  </a:extLst>
                </p14:cNvPr>
                <p14:cNvContentPartPr/>
                <p14:nvPr/>
              </p14:nvContentPartPr>
              <p14:xfrm>
                <a:off x="5174057" y="1130996"/>
                <a:ext cx="39600" cy="161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E5ECFD8-831A-6B30-9C23-BE41D3E35FA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167937" y="1124876"/>
                  <a:ext cx="5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20577E9-0E32-FC7D-307E-AB4CFB9B1FCE}"/>
                    </a:ext>
                  </a:extLst>
                </p14:cNvPr>
                <p14:cNvContentPartPr/>
                <p14:nvPr/>
              </p14:nvContentPartPr>
              <p14:xfrm>
                <a:off x="5213297" y="1110836"/>
                <a:ext cx="50760" cy="181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20577E9-0E32-FC7D-307E-AB4CFB9B1FC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207177" y="1104716"/>
                  <a:ext cx="63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6033FFB-A67C-682F-73B7-51E228373DF8}"/>
                    </a:ext>
                  </a:extLst>
                </p14:cNvPr>
                <p14:cNvContentPartPr/>
                <p14:nvPr/>
              </p14:nvContentPartPr>
              <p14:xfrm>
                <a:off x="5190977" y="1236836"/>
                <a:ext cx="99360" cy="12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6033FFB-A67C-682F-73B7-51E228373DF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184857" y="1230716"/>
                  <a:ext cx="111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8667567-F677-7F64-0850-67C40360A68F}"/>
                    </a:ext>
                  </a:extLst>
                </p14:cNvPr>
                <p14:cNvContentPartPr/>
                <p14:nvPr/>
              </p14:nvContentPartPr>
              <p14:xfrm>
                <a:off x="5357297" y="1108316"/>
                <a:ext cx="82440" cy="2149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8667567-F677-7F64-0850-67C40360A68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351177" y="1102196"/>
                  <a:ext cx="94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707B3F8-496A-6165-55B8-AF2E76F4470A}"/>
                    </a:ext>
                  </a:extLst>
                </p14:cNvPr>
                <p14:cNvContentPartPr/>
                <p14:nvPr/>
              </p14:nvContentPartPr>
              <p14:xfrm>
                <a:off x="4553057" y="1088156"/>
                <a:ext cx="120600" cy="3232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707B3F8-496A-6165-55B8-AF2E76F4470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46937" y="1082036"/>
                  <a:ext cx="1328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560081B-482F-AA19-4337-5D1013B9D170}"/>
                    </a:ext>
                  </a:extLst>
                </p14:cNvPr>
                <p14:cNvContentPartPr/>
                <p14:nvPr/>
              </p14:nvContentPartPr>
              <p14:xfrm>
                <a:off x="5547737" y="1136036"/>
                <a:ext cx="164520" cy="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560081B-482F-AA19-4337-5D1013B9D17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541617" y="1129916"/>
                  <a:ext cx="176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43A5C1A-BBA6-AE34-A1BC-DA9744AE2719}"/>
                    </a:ext>
                  </a:extLst>
                </p14:cNvPr>
                <p14:cNvContentPartPr/>
                <p14:nvPr/>
              </p14:nvContentPartPr>
              <p14:xfrm>
                <a:off x="5678417" y="1093196"/>
                <a:ext cx="70560" cy="189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43A5C1A-BBA6-AE34-A1BC-DA9744AE271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72297" y="1087076"/>
                  <a:ext cx="82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F039794-CCC4-B330-4571-4D1086DB45DC}"/>
                    </a:ext>
                  </a:extLst>
                </p14:cNvPr>
                <p14:cNvContentPartPr/>
                <p14:nvPr/>
              </p14:nvContentPartPr>
              <p14:xfrm>
                <a:off x="5816657" y="1086356"/>
                <a:ext cx="42480" cy="188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F039794-CCC4-B330-4571-4D1086DB45D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810537" y="1080236"/>
                  <a:ext cx="54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9422826-E468-9ACC-8411-1E03025A4E14}"/>
                    </a:ext>
                  </a:extLst>
                </p14:cNvPr>
                <p14:cNvContentPartPr/>
                <p14:nvPr/>
              </p14:nvContentPartPr>
              <p14:xfrm>
                <a:off x="5801897" y="1183916"/>
                <a:ext cx="131040" cy="12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9422826-E468-9ACC-8411-1E03025A4E1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795777" y="1177796"/>
                  <a:ext cx="143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4D23D41-A210-2297-BF7E-EAA9C82CF838}"/>
                    </a:ext>
                  </a:extLst>
                </p14:cNvPr>
                <p14:cNvContentPartPr/>
                <p14:nvPr/>
              </p14:nvContentPartPr>
              <p14:xfrm>
                <a:off x="5978657" y="1012196"/>
                <a:ext cx="103680" cy="231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4D23D41-A210-2297-BF7E-EAA9C82CF83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972537" y="1006076"/>
                  <a:ext cx="11592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E02148B-1ACE-64B6-BE68-5980B162798B}"/>
                  </a:ext>
                </a:extLst>
              </p14:cNvPr>
              <p14:cNvContentPartPr/>
              <p14:nvPr/>
            </p14:nvContentPartPr>
            <p14:xfrm>
              <a:off x="9368057" y="2104436"/>
              <a:ext cx="167040" cy="1515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E02148B-1ACE-64B6-BE68-5980B162798B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361937" y="2098316"/>
                <a:ext cx="17928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CBC9584-C3A6-FD3C-9CE0-452CB1AF2889}"/>
              </a:ext>
            </a:extLst>
          </p:cNvPr>
          <p:cNvGrpSpPr/>
          <p:nvPr/>
        </p:nvGrpSpPr>
        <p:grpSpPr>
          <a:xfrm>
            <a:off x="2503217" y="6460436"/>
            <a:ext cx="1509120" cy="260280"/>
            <a:chOff x="2503217" y="6460436"/>
            <a:chExt cx="15091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4ABB27F-B55D-6EF7-029B-829E7A589B11}"/>
                    </a:ext>
                  </a:extLst>
                </p14:cNvPr>
                <p14:cNvContentPartPr/>
                <p14:nvPr/>
              </p14:nvContentPartPr>
              <p14:xfrm>
                <a:off x="2503217" y="6541076"/>
                <a:ext cx="66600" cy="1717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4ABB27F-B55D-6EF7-029B-829E7A589B1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497097" y="6534956"/>
                  <a:ext cx="78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2DB9379-FC98-FC55-386B-3910C8C6C33B}"/>
                    </a:ext>
                  </a:extLst>
                </p14:cNvPr>
                <p14:cNvContentPartPr/>
                <p14:nvPr/>
              </p14:nvContentPartPr>
              <p14:xfrm>
                <a:off x="2638577" y="6528476"/>
                <a:ext cx="6120" cy="141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2DB9379-FC98-FC55-386B-3910C8C6C33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632457" y="6522356"/>
                  <a:ext cx="18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5F21363-3FB8-3B45-21B0-C35AB3181DFC}"/>
                    </a:ext>
                  </a:extLst>
                </p14:cNvPr>
                <p14:cNvContentPartPr/>
                <p14:nvPr/>
              </p14:nvContentPartPr>
              <p14:xfrm>
                <a:off x="2642177" y="6604436"/>
                <a:ext cx="97560" cy="306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5F21363-3FB8-3B45-21B0-C35AB3181DF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636057" y="6598316"/>
                  <a:ext cx="109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1AFB16E-EA23-E747-2499-1CC01F994905}"/>
                    </a:ext>
                  </a:extLst>
                </p14:cNvPr>
                <p14:cNvContentPartPr/>
                <p14:nvPr/>
              </p14:nvContentPartPr>
              <p14:xfrm>
                <a:off x="2735777" y="6528476"/>
                <a:ext cx="9720" cy="174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1AFB16E-EA23-E747-2499-1CC01F99490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729657" y="6522356"/>
                  <a:ext cx="21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CFDFCDA-7D5A-BAA9-0104-BF9961DC4C8B}"/>
                    </a:ext>
                  </a:extLst>
                </p14:cNvPr>
                <p14:cNvContentPartPr/>
                <p14:nvPr/>
              </p14:nvContentPartPr>
              <p14:xfrm>
                <a:off x="2859257" y="6632156"/>
                <a:ext cx="360" cy="88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CFDFCDA-7D5A-BAA9-0104-BF9961DC4C8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853137" y="6626036"/>
                  <a:ext cx="12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40B9768-09F6-1A43-4DCB-A818990A9979}"/>
                    </a:ext>
                  </a:extLst>
                </p14:cNvPr>
                <p14:cNvContentPartPr/>
                <p14:nvPr/>
              </p14:nvContentPartPr>
              <p14:xfrm>
                <a:off x="2941337" y="6546116"/>
                <a:ext cx="75240" cy="154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40B9768-09F6-1A43-4DCB-A818990A997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935217" y="6539996"/>
                  <a:ext cx="87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FE93390-8F78-316D-FF00-B497D6736E43}"/>
                    </a:ext>
                  </a:extLst>
                </p14:cNvPr>
                <p14:cNvContentPartPr/>
                <p14:nvPr/>
              </p14:nvContentPartPr>
              <p14:xfrm>
                <a:off x="3036737" y="6523436"/>
                <a:ext cx="3960" cy="186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FE93390-8F78-316D-FF00-B497D6736E4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030617" y="6517316"/>
                  <a:ext cx="1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FB6870F-2973-439E-41E0-AF1CD0D5FAAA}"/>
                    </a:ext>
                  </a:extLst>
                </p14:cNvPr>
                <p14:cNvContentPartPr/>
                <p14:nvPr/>
              </p14:nvContentPartPr>
              <p14:xfrm>
                <a:off x="3120617" y="6510836"/>
                <a:ext cx="86400" cy="1540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FB6870F-2973-439E-41E0-AF1CD0D5FAA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114497" y="6504716"/>
                  <a:ext cx="98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B335BE6-6F53-6F37-008A-B9399834CBD1}"/>
                    </a:ext>
                  </a:extLst>
                </p14:cNvPr>
                <p14:cNvContentPartPr/>
                <p14:nvPr/>
              </p14:nvContentPartPr>
              <p14:xfrm>
                <a:off x="3204857" y="6541076"/>
                <a:ext cx="11520" cy="171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B335BE6-6F53-6F37-008A-B9399834CBD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198737" y="6534956"/>
                  <a:ext cx="2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60CD49E-A718-CD6D-01DC-82556E286A2C}"/>
                    </a:ext>
                  </a:extLst>
                </p14:cNvPr>
                <p14:cNvContentPartPr/>
                <p14:nvPr/>
              </p14:nvContentPartPr>
              <p14:xfrm>
                <a:off x="3327977" y="6515876"/>
                <a:ext cx="39600" cy="202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60CD49E-A718-CD6D-01DC-82556E286A2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321857" y="6509756"/>
                  <a:ext cx="51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8821DE6-7EC2-ED38-0C98-BF120BDE5953}"/>
                    </a:ext>
                  </a:extLst>
                </p14:cNvPr>
                <p14:cNvContentPartPr/>
                <p14:nvPr/>
              </p14:nvContentPartPr>
              <p14:xfrm>
                <a:off x="3449657" y="6561236"/>
                <a:ext cx="194760" cy="38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8821DE6-7EC2-ED38-0C98-BF120BDE595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443537" y="6555116"/>
                  <a:ext cx="207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FE4C56B-5855-F321-1528-61149EAF8E6C}"/>
                    </a:ext>
                  </a:extLst>
                </p14:cNvPr>
                <p14:cNvContentPartPr/>
                <p14:nvPr/>
              </p14:nvContentPartPr>
              <p14:xfrm>
                <a:off x="3578537" y="6518396"/>
                <a:ext cx="60120" cy="156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FE4C56B-5855-F321-1528-61149EAF8E6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572417" y="6512276"/>
                  <a:ext cx="72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4FD5DB7-2A09-5683-00F4-F45ADBA64609}"/>
                    </a:ext>
                  </a:extLst>
                </p14:cNvPr>
                <p14:cNvContentPartPr/>
                <p14:nvPr/>
              </p14:nvContentPartPr>
              <p14:xfrm>
                <a:off x="3712817" y="6470516"/>
                <a:ext cx="90720" cy="192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4FD5DB7-2A09-5683-00F4-F45ADBA6460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706697" y="6464396"/>
                  <a:ext cx="102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A3BAE85-98E3-F69E-114B-3873F611962C}"/>
                    </a:ext>
                  </a:extLst>
                </p14:cNvPr>
                <p14:cNvContentPartPr/>
                <p14:nvPr/>
              </p14:nvContentPartPr>
              <p14:xfrm>
                <a:off x="3765377" y="6586436"/>
                <a:ext cx="102960" cy="5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A3BAE85-98E3-F69E-114B-3873F611962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759257" y="6580316"/>
                  <a:ext cx="115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A1FA953-2D1F-8CC3-CF88-152B91185270}"/>
                    </a:ext>
                  </a:extLst>
                </p14:cNvPr>
                <p14:cNvContentPartPr/>
                <p14:nvPr/>
              </p14:nvContentPartPr>
              <p14:xfrm>
                <a:off x="3855017" y="6460436"/>
                <a:ext cx="82440" cy="28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A1FA953-2D1F-8CC3-CF88-152B9118527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848897" y="6454316"/>
                  <a:ext cx="946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31361E7-48AA-86EC-A874-C27FF93BAEE1}"/>
                    </a:ext>
                  </a:extLst>
                </p14:cNvPr>
                <p14:cNvContentPartPr/>
                <p14:nvPr/>
              </p14:nvContentPartPr>
              <p14:xfrm>
                <a:off x="3883817" y="6495716"/>
                <a:ext cx="128520" cy="194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31361E7-48AA-86EC-A874-C27FF93BAEE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877697" y="6489596"/>
                  <a:ext cx="14076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93FD053-21E8-E6B2-669C-233B8D0C3003}"/>
                  </a:ext>
                </a:extLst>
              </p14:cNvPr>
              <p14:cNvContentPartPr/>
              <p14:nvPr/>
            </p14:nvContentPartPr>
            <p14:xfrm>
              <a:off x="9624737" y="3942596"/>
              <a:ext cx="86400" cy="1976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93FD053-21E8-E6B2-669C-233B8D0C3003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9618617" y="3936476"/>
                <a:ext cx="986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7042DDA-29FA-DFA5-2658-3775EA4BA68E}"/>
              </a:ext>
            </a:extLst>
          </p:cNvPr>
          <p:cNvGrpSpPr/>
          <p:nvPr/>
        </p:nvGrpSpPr>
        <p:grpSpPr>
          <a:xfrm>
            <a:off x="4620737" y="1452836"/>
            <a:ext cx="1432440" cy="420480"/>
            <a:chOff x="4620737" y="1452836"/>
            <a:chExt cx="143244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1064EB7-A81E-79AE-EFF6-40DA6F64FF64}"/>
                    </a:ext>
                  </a:extLst>
                </p14:cNvPr>
                <p14:cNvContentPartPr/>
                <p14:nvPr/>
              </p14:nvContentPartPr>
              <p14:xfrm>
                <a:off x="4620737" y="1632836"/>
                <a:ext cx="79200" cy="2404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1064EB7-A81E-79AE-EFF6-40DA6F64FF6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614617" y="1626716"/>
                  <a:ext cx="91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3987E26-25D7-EC7C-3FA2-351667C5AE92}"/>
                    </a:ext>
                  </a:extLst>
                </p14:cNvPr>
                <p14:cNvContentPartPr/>
                <p14:nvPr/>
              </p14:nvContentPartPr>
              <p14:xfrm>
                <a:off x="4742417" y="1632836"/>
                <a:ext cx="121680" cy="23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3987E26-25D7-EC7C-3FA2-351667C5AE9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736297" y="1626716"/>
                  <a:ext cx="133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4E7E02F-09BA-B83E-9052-A07394C70816}"/>
                    </a:ext>
                  </a:extLst>
                </p14:cNvPr>
                <p14:cNvContentPartPr/>
                <p14:nvPr/>
              </p14:nvContentPartPr>
              <p14:xfrm>
                <a:off x="4800377" y="1658036"/>
                <a:ext cx="11520" cy="154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4E7E02F-09BA-B83E-9052-A07394C7081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794257" y="1651916"/>
                  <a:ext cx="23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F6C4AC7-8109-98A8-36F7-417B0BEF390F}"/>
                    </a:ext>
                  </a:extLst>
                </p14:cNvPr>
                <p14:cNvContentPartPr/>
                <p14:nvPr/>
              </p14:nvContentPartPr>
              <p14:xfrm>
                <a:off x="4794617" y="1710956"/>
                <a:ext cx="116280" cy="53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F6C4AC7-8109-98A8-36F7-417B0BEF390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788497" y="1704836"/>
                  <a:ext cx="128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AAAA11E-A147-D25B-D8EF-1FACC34FFD0D}"/>
                    </a:ext>
                  </a:extLst>
                </p14:cNvPr>
                <p14:cNvContentPartPr/>
                <p14:nvPr/>
              </p14:nvContentPartPr>
              <p14:xfrm>
                <a:off x="4899377" y="1642916"/>
                <a:ext cx="22680" cy="133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AAAA11E-A147-D25B-D8EF-1FACC34FFD0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893257" y="1636796"/>
                  <a:ext cx="3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1B810F7-0F9C-BDDE-9F23-726631877344}"/>
                    </a:ext>
                  </a:extLst>
                </p14:cNvPr>
                <p14:cNvContentPartPr/>
                <p14:nvPr/>
              </p14:nvContentPartPr>
              <p14:xfrm>
                <a:off x="4921697" y="1591436"/>
                <a:ext cx="120600" cy="167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1B810F7-0F9C-BDDE-9F23-72663187734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915577" y="1585316"/>
                  <a:ext cx="13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B1EBDF3-EB2D-5D0C-506A-3E71419EC5EF}"/>
                    </a:ext>
                  </a:extLst>
                </p14:cNvPr>
                <p14:cNvContentPartPr/>
                <p14:nvPr/>
              </p14:nvContentPartPr>
              <p14:xfrm>
                <a:off x="5112497" y="1685756"/>
                <a:ext cx="9720" cy="835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B1EBDF3-EB2D-5D0C-506A-3E71419EC5E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106377" y="1679636"/>
                  <a:ext cx="21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B2E6616-BDE7-30AA-1B47-66261C0C2FA7}"/>
                    </a:ext>
                  </a:extLst>
                </p14:cNvPr>
                <p14:cNvContentPartPr/>
                <p14:nvPr/>
              </p14:nvContentPartPr>
              <p14:xfrm>
                <a:off x="5175857" y="1544636"/>
                <a:ext cx="123840" cy="12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B2E6616-BDE7-30AA-1B47-66261C0C2FA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169737" y="1538516"/>
                  <a:ext cx="136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FE7CCEF-C220-682A-B42A-9731041D4E5D}"/>
                    </a:ext>
                  </a:extLst>
                </p14:cNvPr>
                <p14:cNvContentPartPr/>
                <p14:nvPr/>
              </p14:nvContentPartPr>
              <p14:xfrm>
                <a:off x="5216897" y="1597556"/>
                <a:ext cx="77040" cy="1792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FE7CCEF-C220-682A-B42A-9731041D4E5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210777" y="1591436"/>
                  <a:ext cx="89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5831F57-992D-7B7F-F6FD-A982A7CB12A2}"/>
                    </a:ext>
                  </a:extLst>
                </p14:cNvPr>
                <p14:cNvContentPartPr/>
                <p14:nvPr/>
              </p14:nvContentPartPr>
              <p14:xfrm>
                <a:off x="5232017" y="1642916"/>
                <a:ext cx="125640" cy="48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5831F57-992D-7B7F-F6FD-A982A7CB12A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225897" y="1636796"/>
                  <a:ext cx="137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9D13684-7067-8062-2569-B58786D1B7C6}"/>
                    </a:ext>
                  </a:extLst>
                </p14:cNvPr>
                <p14:cNvContentPartPr/>
                <p14:nvPr/>
              </p14:nvContentPartPr>
              <p14:xfrm>
                <a:off x="5334617" y="1569836"/>
                <a:ext cx="106920" cy="28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9D13684-7067-8062-2569-B58786D1B7C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328497" y="1563716"/>
                  <a:ext cx="119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D18A3AC-1D28-D219-D066-15DAFDCF4EF7}"/>
                    </a:ext>
                  </a:extLst>
                </p14:cNvPr>
                <p14:cNvContentPartPr/>
                <p14:nvPr/>
              </p14:nvContentPartPr>
              <p14:xfrm>
                <a:off x="5364497" y="1584956"/>
                <a:ext cx="11520" cy="1972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D18A3AC-1D28-D219-D066-15DAFDCF4EF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358377" y="1578836"/>
                  <a:ext cx="23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7CAA604-53B4-BB48-D1F1-E51DAE7DBEAD}"/>
                    </a:ext>
                  </a:extLst>
                </p14:cNvPr>
                <p14:cNvContentPartPr/>
                <p14:nvPr/>
              </p14:nvContentPartPr>
              <p14:xfrm>
                <a:off x="5359097" y="1655516"/>
                <a:ext cx="84600" cy="457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7CAA604-53B4-BB48-D1F1-E51DAE7DBEA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352977" y="1649396"/>
                  <a:ext cx="96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FDDE734-EEF6-6E41-E791-B7E91775CCB0}"/>
                    </a:ext>
                  </a:extLst>
                </p14:cNvPr>
                <p14:cNvContentPartPr/>
                <p14:nvPr/>
              </p14:nvContentPartPr>
              <p14:xfrm>
                <a:off x="5482217" y="1519436"/>
                <a:ext cx="36000" cy="250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FDDE734-EEF6-6E41-E791-B7E91775CCB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476097" y="1513316"/>
                  <a:ext cx="48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ED739CF-8919-1BD7-DCA3-C72D19BAF285}"/>
                    </a:ext>
                  </a:extLst>
                </p14:cNvPr>
                <p14:cNvContentPartPr/>
                <p14:nvPr/>
              </p14:nvContentPartPr>
              <p14:xfrm>
                <a:off x="5572217" y="1595036"/>
                <a:ext cx="76680" cy="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ED739CF-8919-1BD7-DCA3-C72D19BAF28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66097" y="1588916"/>
                  <a:ext cx="88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E911704-0E62-BD28-8751-70DDFAA5D247}"/>
                    </a:ext>
                  </a:extLst>
                </p14:cNvPr>
                <p14:cNvContentPartPr/>
                <p14:nvPr/>
              </p14:nvContentPartPr>
              <p14:xfrm>
                <a:off x="5574017" y="1516916"/>
                <a:ext cx="97920" cy="166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E911704-0E62-BD28-8751-70DDFAA5D24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67897" y="1510796"/>
                  <a:ext cx="110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DA02DD-5435-8D79-DCE5-BF1426ABD894}"/>
                    </a:ext>
                  </a:extLst>
                </p14:cNvPr>
                <p14:cNvContentPartPr/>
                <p14:nvPr/>
              </p14:nvContentPartPr>
              <p14:xfrm>
                <a:off x="5766257" y="1452836"/>
                <a:ext cx="80640" cy="185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DA02DD-5435-8D79-DCE5-BF1426ABD89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60137" y="1446716"/>
                  <a:ext cx="92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2058F3E-1680-368C-1AE4-C845C167FED0}"/>
                    </a:ext>
                  </a:extLst>
                </p14:cNvPr>
                <p14:cNvContentPartPr/>
                <p14:nvPr/>
              </p14:nvContentPartPr>
              <p14:xfrm>
                <a:off x="5968217" y="1456436"/>
                <a:ext cx="84960" cy="277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2058F3E-1680-368C-1AE4-C845C167FED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962097" y="1450316"/>
                  <a:ext cx="97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A6A17F7-A529-89B4-B21B-EC9E0A59FA97}"/>
                  </a:ext>
                </a:extLst>
              </p14:cNvPr>
              <p14:cNvContentPartPr/>
              <p14:nvPr/>
            </p14:nvContentPartPr>
            <p14:xfrm>
              <a:off x="9617177" y="4543436"/>
              <a:ext cx="157320" cy="1389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A6A17F7-A529-89B4-B21B-EC9E0A59FA97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9611057" y="4537316"/>
                <a:ext cx="1695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15F9F19-B058-9F9A-B546-AD3244A1D347}"/>
              </a:ext>
            </a:extLst>
          </p:cNvPr>
          <p:cNvGrpSpPr/>
          <p:nvPr/>
        </p:nvGrpSpPr>
        <p:grpSpPr>
          <a:xfrm>
            <a:off x="4695617" y="2026316"/>
            <a:ext cx="768240" cy="258840"/>
            <a:chOff x="4695617" y="2026316"/>
            <a:chExt cx="76824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38939D6-4454-8FE6-4E2B-F1FEA77495F1}"/>
                    </a:ext>
                  </a:extLst>
                </p14:cNvPr>
                <p14:cNvContentPartPr/>
                <p14:nvPr/>
              </p14:nvContentPartPr>
              <p14:xfrm>
                <a:off x="4695617" y="2074196"/>
                <a:ext cx="82800" cy="2109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38939D6-4454-8FE6-4E2B-F1FEA77495F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689497" y="2068076"/>
                  <a:ext cx="95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821A47A-2803-4DF7-C7F1-7F03A0D151FD}"/>
                    </a:ext>
                  </a:extLst>
                </p14:cNvPr>
                <p14:cNvContentPartPr/>
                <p14:nvPr/>
              </p14:nvContentPartPr>
              <p14:xfrm>
                <a:off x="4800377" y="2071676"/>
                <a:ext cx="105120" cy="25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821A47A-2803-4DF7-C7F1-7F03A0D151F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794257" y="2065556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6DBEF62-F66E-9E3D-4492-0A9939D21678}"/>
                    </a:ext>
                  </a:extLst>
                </p14:cNvPr>
                <p14:cNvContentPartPr/>
                <p14:nvPr/>
              </p14:nvContentPartPr>
              <p14:xfrm>
                <a:off x="4826657" y="2114516"/>
                <a:ext cx="15480" cy="159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6DBEF62-F66E-9E3D-4492-0A9939D2167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820537" y="2108396"/>
                  <a:ext cx="2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00EEAD-6FE6-DFC9-F4AA-B3D8A4B0C7D5}"/>
                    </a:ext>
                  </a:extLst>
                </p14:cNvPr>
                <p14:cNvContentPartPr/>
                <p14:nvPr/>
              </p14:nvContentPartPr>
              <p14:xfrm>
                <a:off x="4833857" y="2195156"/>
                <a:ext cx="136800" cy="15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00EEAD-6FE6-DFC9-F4AA-B3D8A4B0C7D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827737" y="2189036"/>
                  <a:ext cx="14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1E923D5-5ECA-1836-9FAC-7664AC242BC0}"/>
                    </a:ext>
                  </a:extLst>
                </p14:cNvPr>
                <p14:cNvContentPartPr/>
                <p14:nvPr/>
              </p14:nvContentPartPr>
              <p14:xfrm>
                <a:off x="4959137" y="2096876"/>
                <a:ext cx="7920" cy="171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1E923D5-5ECA-1836-9FAC-7664AC242BC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953017" y="2090756"/>
                  <a:ext cx="20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AC7B5C3-5D39-1A60-D3C2-3342070F30CD}"/>
                    </a:ext>
                  </a:extLst>
                </p14:cNvPr>
                <p14:cNvContentPartPr/>
                <p14:nvPr/>
              </p14:nvContentPartPr>
              <p14:xfrm>
                <a:off x="4947977" y="2114516"/>
                <a:ext cx="84600" cy="1414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AC7B5C3-5D39-1A60-D3C2-3342070F30C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41857" y="2108396"/>
                  <a:ext cx="96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90D9418-0DDB-8B9F-C4ED-9F2E106B16A0}"/>
                    </a:ext>
                  </a:extLst>
                </p14:cNvPr>
                <p14:cNvContentPartPr/>
                <p14:nvPr/>
              </p14:nvContentPartPr>
              <p14:xfrm>
                <a:off x="5103137" y="2180036"/>
                <a:ext cx="6120" cy="684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90D9418-0DDB-8B9F-C4ED-9F2E106B16A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097017" y="2173916"/>
                  <a:ext cx="18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95415F1-C413-BF16-C446-0D54938BD399}"/>
                    </a:ext>
                  </a:extLst>
                </p14:cNvPr>
                <p14:cNvContentPartPr/>
                <p14:nvPr/>
              </p14:nvContentPartPr>
              <p14:xfrm>
                <a:off x="5202857" y="2060516"/>
                <a:ext cx="141840" cy="1573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95415F1-C413-BF16-C446-0D54938BD39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196737" y="2054396"/>
                  <a:ext cx="154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E22A087-8C81-7284-8E41-F24C9F87B06D}"/>
                    </a:ext>
                  </a:extLst>
                </p14:cNvPr>
                <p14:cNvContentPartPr/>
                <p14:nvPr/>
              </p14:nvContentPartPr>
              <p14:xfrm>
                <a:off x="5403737" y="2026316"/>
                <a:ext cx="60120" cy="230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E22A087-8C81-7284-8E41-F24C9F87B06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97617" y="2020196"/>
                  <a:ext cx="723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C74B6DB-B17E-D323-8097-956C3EF3AF6A}"/>
              </a:ext>
            </a:extLst>
          </p:cNvPr>
          <p:cNvGrpSpPr/>
          <p:nvPr/>
        </p:nvGrpSpPr>
        <p:grpSpPr>
          <a:xfrm>
            <a:off x="5588777" y="1960796"/>
            <a:ext cx="420840" cy="247680"/>
            <a:chOff x="5588777" y="1960796"/>
            <a:chExt cx="42084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660C330-7872-F510-2E0D-330128D8D677}"/>
                    </a:ext>
                  </a:extLst>
                </p14:cNvPr>
                <p14:cNvContentPartPr/>
                <p14:nvPr/>
              </p14:nvContentPartPr>
              <p14:xfrm>
                <a:off x="5588777" y="2061596"/>
                <a:ext cx="67680" cy="205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660C330-7872-F510-2E0D-330128D8D67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582657" y="2055476"/>
                  <a:ext cx="79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0A85215-1B03-734D-99C2-D9088F33A360}"/>
                    </a:ext>
                  </a:extLst>
                </p14:cNvPr>
                <p14:cNvContentPartPr/>
                <p14:nvPr/>
              </p14:nvContentPartPr>
              <p14:xfrm>
                <a:off x="5588777" y="1997516"/>
                <a:ext cx="110880" cy="1900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0A85215-1B03-734D-99C2-D9088F33A36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582657" y="1991396"/>
                  <a:ext cx="123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F0288C9-4DBE-FA53-E4FF-DA1DCEC0EB28}"/>
                    </a:ext>
                  </a:extLst>
                </p14:cNvPr>
                <p14:cNvContentPartPr/>
                <p14:nvPr/>
              </p14:nvContentPartPr>
              <p14:xfrm>
                <a:off x="5763377" y="1985636"/>
                <a:ext cx="104400" cy="2228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F0288C9-4DBE-FA53-E4FF-DA1DCEC0EB2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757257" y="1979516"/>
                  <a:ext cx="116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281DB9B-20FF-400C-21AA-46242B8324FE}"/>
                    </a:ext>
                  </a:extLst>
                </p14:cNvPr>
                <p14:cNvContentPartPr/>
                <p14:nvPr/>
              </p14:nvContentPartPr>
              <p14:xfrm>
                <a:off x="5891537" y="1960796"/>
                <a:ext cx="118080" cy="2253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281DB9B-20FF-400C-21AA-46242B8324F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885417" y="1954676"/>
                  <a:ext cx="13032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6AA18ED2-C476-0378-6CD4-230DE51A7FA6}"/>
                  </a:ext>
                </a:extLst>
              </p14:cNvPr>
              <p14:cNvContentPartPr/>
              <p14:nvPr/>
            </p14:nvContentPartPr>
            <p14:xfrm>
              <a:off x="8794937" y="2838476"/>
              <a:ext cx="62640" cy="21240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6AA18ED2-C476-0378-6CD4-230DE51A7FA6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8788817" y="2832356"/>
                <a:ext cx="748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85CEE4D5-CAF6-0609-E180-87B2352705FD}"/>
              </a:ext>
            </a:extLst>
          </p:cNvPr>
          <p:cNvGrpSpPr/>
          <p:nvPr/>
        </p:nvGrpSpPr>
        <p:grpSpPr>
          <a:xfrm>
            <a:off x="4680857" y="2451476"/>
            <a:ext cx="1304280" cy="314280"/>
            <a:chOff x="4680857" y="2451476"/>
            <a:chExt cx="130428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C462662-912B-067C-C25E-33119D485B68}"/>
                    </a:ext>
                  </a:extLst>
                </p14:cNvPr>
                <p14:cNvContentPartPr/>
                <p14:nvPr/>
              </p14:nvContentPartPr>
              <p14:xfrm>
                <a:off x="4680857" y="2540756"/>
                <a:ext cx="71280" cy="225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C462662-912B-067C-C25E-33119D485B6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674737" y="2534636"/>
                  <a:ext cx="83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99B8F87-4F16-24C7-471E-27B397CA50F3}"/>
                    </a:ext>
                  </a:extLst>
                </p14:cNvPr>
                <p14:cNvContentPartPr/>
                <p14:nvPr/>
              </p14:nvContentPartPr>
              <p14:xfrm>
                <a:off x="4826657" y="2591156"/>
                <a:ext cx="6120" cy="1414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99B8F87-4F16-24C7-471E-27B397CA50F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820537" y="2585036"/>
                  <a:ext cx="18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C7C735C-4B09-CE8C-E400-5EB8C973718E}"/>
                    </a:ext>
                  </a:extLst>
                </p14:cNvPr>
                <p14:cNvContentPartPr/>
                <p14:nvPr/>
              </p14:nvContentPartPr>
              <p14:xfrm>
                <a:off x="4828457" y="2565956"/>
                <a:ext cx="74520" cy="1566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C7C735C-4B09-CE8C-E400-5EB8C973718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822337" y="2559836"/>
                  <a:ext cx="86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89D22CD-CEF0-E055-6982-06BA4F58C6E3}"/>
                    </a:ext>
                  </a:extLst>
                </p14:cNvPr>
                <p14:cNvContentPartPr/>
                <p14:nvPr/>
              </p14:nvContentPartPr>
              <p14:xfrm>
                <a:off x="4979657" y="2591156"/>
                <a:ext cx="45720" cy="92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89D22CD-CEF0-E055-6982-06BA4F58C6E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73537" y="2585036"/>
                  <a:ext cx="57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75D454C-5D0A-79D1-01BD-4D6D83A168ED}"/>
                    </a:ext>
                  </a:extLst>
                </p14:cNvPr>
                <p14:cNvContentPartPr/>
                <p14:nvPr/>
              </p14:nvContentPartPr>
              <p14:xfrm>
                <a:off x="5120057" y="2664596"/>
                <a:ext cx="15480" cy="734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75D454C-5D0A-79D1-01BD-4D6D83A168E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113937" y="2658476"/>
                  <a:ext cx="27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8CBC3B5-41ED-EBDE-AD57-6B55122DDECD}"/>
                    </a:ext>
                  </a:extLst>
                </p14:cNvPr>
                <p14:cNvContentPartPr/>
                <p14:nvPr/>
              </p14:nvContentPartPr>
              <p14:xfrm>
                <a:off x="5187017" y="2563436"/>
                <a:ext cx="131040" cy="111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8CBC3B5-41ED-EBDE-AD57-6B55122DDEC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180897" y="2557316"/>
                  <a:ext cx="143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FAAF21-FF2B-4162-DB09-B57688A13E2A}"/>
                    </a:ext>
                  </a:extLst>
                </p14:cNvPr>
                <p14:cNvContentPartPr/>
                <p14:nvPr/>
              </p14:nvContentPartPr>
              <p14:xfrm>
                <a:off x="5297537" y="2538236"/>
                <a:ext cx="360" cy="1616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FAAF21-FF2B-4162-DB09-B57688A13E2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291417" y="2532116"/>
                  <a:ext cx="12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D87ACA4-264E-B1DF-4841-D4973DB4F2DA}"/>
                    </a:ext>
                  </a:extLst>
                </p14:cNvPr>
                <p14:cNvContentPartPr/>
                <p14:nvPr/>
              </p14:nvContentPartPr>
              <p14:xfrm>
                <a:off x="5340377" y="2507996"/>
                <a:ext cx="69480" cy="1843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D87ACA4-264E-B1DF-4841-D4973DB4F2D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334257" y="2501876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493A52F-0F3C-7952-2474-BA69408A3D18}"/>
                    </a:ext>
                  </a:extLst>
                </p14:cNvPr>
                <p14:cNvContentPartPr/>
                <p14:nvPr/>
              </p14:nvContentPartPr>
              <p14:xfrm>
                <a:off x="5502737" y="2558396"/>
                <a:ext cx="192960" cy="482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493A52F-0F3C-7952-2474-BA69408A3D1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496617" y="2552276"/>
                  <a:ext cx="205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61BB972-21BD-D36B-F814-D522437F67DB}"/>
                    </a:ext>
                  </a:extLst>
                </p14:cNvPr>
                <p14:cNvContentPartPr/>
                <p14:nvPr/>
              </p14:nvContentPartPr>
              <p14:xfrm>
                <a:off x="5631977" y="2482796"/>
                <a:ext cx="64800" cy="216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61BB972-21BD-D36B-F814-D522437F67D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625857" y="2476676"/>
                  <a:ext cx="77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F3EA0E8-AD89-C312-5D2D-F6D30AA2A2A0}"/>
                    </a:ext>
                  </a:extLst>
                </p14:cNvPr>
                <p14:cNvContentPartPr/>
                <p14:nvPr/>
              </p14:nvContentPartPr>
              <p14:xfrm>
                <a:off x="5754377" y="2451476"/>
                <a:ext cx="86760" cy="270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F3EA0E8-AD89-C312-5D2D-F6D30AA2A2A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748257" y="2445356"/>
                  <a:ext cx="99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509B8BC-F889-2CB3-E5B6-EB32DC4A493D}"/>
                    </a:ext>
                  </a:extLst>
                </p14:cNvPr>
                <p14:cNvContentPartPr/>
                <p14:nvPr/>
              </p14:nvContentPartPr>
              <p14:xfrm>
                <a:off x="5873897" y="2464076"/>
                <a:ext cx="111240" cy="2458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509B8BC-F889-2CB3-E5B6-EB32DC4A493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867777" y="2457956"/>
                  <a:ext cx="12348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E045B5FC-B479-C63B-8DB0-15D67BC8F598}"/>
                  </a:ext>
                </a:extLst>
              </p14:cNvPr>
              <p14:cNvContentPartPr/>
              <p14:nvPr/>
            </p14:nvContentPartPr>
            <p14:xfrm>
              <a:off x="4736657" y="3121076"/>
              <a:ext cx="49320" cy="20232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E045B5FC-B479-C63B-8DB0-15D67BC8F598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4730537" y="3114956"/>
                <a:ext cx="615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929E1627-DBEF-48BC-70BE-5E5A5981E9E0}"/>
                  </a:ext>
                </a:extLst>
              </p14:cNvPr>
              <p14:cNvContentPartPr/>
              <p14:nvPr/>
            </p14:nvContentPartPr>
            <p14:xfrm>
              <a:off x="10485857" y="1350236"/>
              <a:ext cx="360" cy="36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929E1627-DBEF-48BC-70BE-5E5A5981E9E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479737" y="134411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F1C87AC-952B-E13F-D7CA-A1F4A6DC3DA4}"/>
                  </a:ext>
                </a:extLst>
              </p14:cNvPr>
              <p14:cNvContentPartPr/>
              <p14:nvPr/>
            </p14:nvContentPartPr>
            <p14:xfrm>
              <a:off x="10506377" y="1998596"/>
              <a:ext cx="174240" cy="24516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F1C87AC-952B-E13F-D7CA-A1F4A6DC3DA4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10500257" y="1992476"/>
                <a:ext cx="1864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8955E68C-58EF-9633-1705-E10D516FB1B9}"/>
              </a:ext>
            </a:extLst>
          </p:cNvPr>
          <p:cNvGrpSpPr/>
          <p:nvPr/>
        </p:nvGrpSpPr>
        <p:grpSpPr>
          <a:xfrm>
            <a:off x="4847177" y="3053036"/>
            <a:ext cx="1231560" cy="267480"/>
            <a:chOff x="4847177" y="3053036"/>
            <a:chExt cx="123156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C56FF68-73C1-C8E7-5E78-3E2AFE30426B}"/>
                    </a:ext>
                  </a:extLst>
                </p14:cNvPr>
                <p14:cNvContentPartPr/>
                <p14:nvPr/>
              </p14:nvContentPartPr>
              <p14:xfrm>
                <a:off x="4847177" y="3105956"/>
                <a:ext cx="67680" cy="1591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C56FF68-73C1-C8E7-5E78-3E2AFE3042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841057" y="3099836"/>
                  <a:ext cx="79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F9B9903-BB98-61AB-3E38-EE5D07F1D275}"/>
                    </a:ext>
                  </a:extLst>
                </p14:cNvPr>
                <p14:cNvContentPartPr/>
                <p14:nvPr/>
              </p14:nvContentPartPr>
              <p14:xfrm>
                <a:off x="4923857" y="3133676"/>
                <a:ext cx="6120" cy="1717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F9B9903-BB98-61AB-3E38-EE5D07F1D27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917737" y="3127556"/>
                  <a:ext cx="1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427A0F1-0DC7-45D8-537F-6BEDC1083B35}"/>
                    </a:ext>
                  </a:extLst>
                </p14:cNvPr>
                <p14:cNvContentPartPr/>
                <p14:nvPr/>
              </p14:nvContentPartPr>
              <p14:xfrm>
                <a:off x="4974257" y="3136196"/>
                <a:ext cx="84600" cy="1213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427A0F1-0DC7-45D8-537F-6BEDC1083B3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68137" y="3130076"/>
                  <a:ext cx="96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D579240-9983-95CE-3C1A-87509B212FEF}"/>
                    </a:ext>
                  </a:extLst>
                </p14:cNvPr>
                <p14:cNvContentPartPr/>
                <p14:nvPr/>
              </p14:nvContentPartPr>
              <p14:xfrm>
                <a:off x="5069297" y="3083276"/>
                <a:ext cx="15480" cy="204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D579240-9983-95CE-3C1A-87509B212FE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063177" y="3077156"/>
                  <a:ext cx="27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ABCB5E9-80E4-141F-DB5A-9EF5854F72C8}"/>
                    </a:ext>
                  </a:extLst>
                </p14:cNvPr>
                <p14:cNvContentPartPr/>
                <p14:nvPr/>
              </p14:nvContentPartPr>
              <p14:xfrm>
                <a:off x="5131217" y="3216836"/>
                <a:ext cx="20880" cy="96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ABCB5E9-80E4-141F-DB5A-9EF5854F72C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125097" y="3210716"/>
                  <a:ext cx="33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866617E-828A-6DF8-6DD7-C633AA191E7A}"/>
                    </a:ext>
                  </a:extLst>
                </p14:cNvPr>
                <p14:cNvContentPartPr/>
                <p14:nvPr/>
              </p14:nvContentPartPr>
              <p14:xfrm>
                <a:off x="5250737" y="3138716"/>
                <a:ext cx="9720" cy="1742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866617E-828A-6DF8-6DD7-C633AA191E7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244617" y="3132596"/>
                  <a:ext cx="21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D88D775-2894-BE91-CE0C-DA5A0EB267D2}"/>
                    </a:ext>
                  </a:extLst>
                </p14:cNvPr>
                <p14:cNvContentPartPr/>
                <p14:nvPr/>
              </p14:nvContentPartPr>
              <p14:xfrm>
                <a:off x="5250737" y="3152396"/>
                <a:ext cx="90720" cy="1681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D88D775-2894-BE91-CE0C-DA5A0EB267D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244617" y="3146276"/>
                  <a:ext cx="102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ED52762-7D83-A32F-D283-1F79D61A2901}"/>
                    </a:ext>
                  </a:extLst>
                </p14:cNvPr>
                <p14:cNvContentPartPr/>
                <p14:nvPr/>
              </p14:nvContentPartPr>
              <p14:xfrm>
                <a:off x="5381417" y="3121076"/>
                <a:ext cx="108720" cy="1792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ED52762-7D83-A32F-D283-1F79D61A290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375297" y="3114956"/>
                  <a:ext cx="120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DE162A9-F117-0C9C-1483-438146DCE210}"/>
                    </a:ext>
                  </a:extLst>
                </p14:cNvPr>
                <p14:cNvContentPartPr/>
                <p14:nvPr/>
              </p14:nvContentPartPr>
              <p14:xfrm>
                <a:off x="5530817" y="3151316"/>
                <a:ext cx="163080" cy="205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DE162A9-F117-0C9C-1483-438146DCE21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524697" y="3145196"/>
                  <a:ext cx="175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349EC8C-0303-FD34-5B13-1CA10105E40F}"/>
                    </a:ext>
                  </a:extLst>
                </p14:cNvPr>
                <p14:cNvContentPartPr/>
                <p14:nvPr/>
              </p14:nvContentPartPr>
              <p14:xfrm>
                <a:off x="5615057" y="3110996"/>
                <a:ext cx="83160" cy="1612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349EC8C-0303-FD34-5B13-1CA10105E40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608937" y="3104876"/>
                  <a:ext cx="95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DC474AC-E7CD-3FE6-CDC6-774E0EE03D9C}"/>
                    </a:ext>
                  </a:extLst>
                </p14:cNvPr>
                <p14:cNvContentPartPr/>
                <p14:nvPr/>
              </p14:nvContentPartPr>
              <p14:xfrm>
                <a:off x="5768057" y="3055556"/>
                <a:ext cx="13320" cy="1944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DC474AC-E7CD-3FE6-CDC6-774E0EE03D9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761937" y="3049436"/>
                  <a:ext cx="25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9731437-F3C1-7197-531D-5492E86245C1}"/>
                    </a:ext>
                  </a:extLst>
                </p14:cNvPr>
                <p14:cNvContentPartPr/>
                <p14:nvPr/>
              </p14:nvContentPartPr>
              <p14:xfrm>
                <a:off x="5829977" y="3130076"/>
                <a:ext cx="100440" cy="669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9731437-F3C1-7197-531D-5492E86245C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823857" y="3123956"/>
                  <a:ext cx="112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527F362-22DE-0BEC-8255-8DE4A908787D}"/>
                    </a:ext>
                  </a:extLst>
                </p14:cNvPr>
                <p14:cNvContentPartPr/>
                <p14:nvPr/>
              </p14:nvContentPartPr>
              <p14:xfrm>
                <a:off x="5977577" y="3053036"/>
                <a:ext cx="101160" cy="1702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527F362-22DE-0BEC-8255-8DE4A908787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971457" y="3046916"/>
                  <a:ext cx="1134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24222DFC-BB3A-FB30-BD37-47FBF005D2B2}"/>
                  </a:ext>
                </a:extLst>
              </p14:cNvPr>
              <p14:cNvContentPartPr/>
              <p14:nvPr/>
            </p14:nvContentPartPr>
            <p14:xfrm>
              <a:off x="8453297" y="2548316"/>
              <a:ext cx="135000" cy="23004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24222DFC-BB3A-FB30-BD37-47FBF005D2B2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447177" y="2542196"/>
                <a:ext cx="14724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FFCF0C18-3A40-9972-03F3-C3A3E0FCC75F}"/>
              </a:ext>
            </a:extLst>
          </p:cNvPr>
          <p:cNvGrpSpPr/>
          <p:nvPr/>
        </p:nvGrpSpPr>
        <p:grpSpPr>
          <a:xfrm>
            <a:off x="4781657" y="3501956"/>
            <a:ext cx="1402200" cy="282600"/>
            <a:chOff x="4781657" y="3501956"/>
            <a:chExt cx="140220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BA67801-07A4-B051-0902-F5FF336721BD}"/>
                    </a:ext>
                  </a:extLst>
                </p14:cNvPr>
                <p14:cNvContentPartPr/>
                <p14:nvPr/>
              </p14:nvContentPartPr>
              <p14:xfrm>
                <a:off x="4781657" y="3575756"/>
                <a:ext cx="47160" cy="1533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BA67801-07A4-B051-0902-F5FF336721B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775537" y="3569636"/>
                  <a:ext cx="59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02D559C-BEC0-CA70-8F71-8839A8562BAB}"/>
                    </a:ext>
                  </a:extLst>
                </p14:cNvPr>
                <p14:cNvContentPartPr/>
                <p14:nvPr/>
              </p14:nvContentPartPr>
              <p14:xfrm>
                <a:off x="4902977" y="3607796"/>
                <a:ext cx="360" cy="1314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02D559C-BEC0-CA70-8F71-8839A8562BA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896857" y="3601676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522D8F4-E737-2372-9D44-6209A57AAECF}"/>
                    </a:ext>
                  </a:extLst>
                </p14:cNvPr>
                <p14:cNvContentPartPr/>
                <p14:nvPr/>
              </p14:nvContentPartPr>
              <p14:xfrm>
                <a:off x="4880657" y="3582596"/>
                <a:ext cx="80280" cy="2019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522D8F4-E737-2372-9D44-6209A57AAEC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874537" y="3576476"/>
                  <a:ext cx="92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DCA1535-84B6-9EFF-BF0B-74B2AC053A10}"/>
                    </a:ext>
                  </a:extLst>
                </p14:cNvPr>
                <p14:cNvContentPartPr/>
                <p14:nvPr/>
              </p14:nvContentPartPr>
              <p14:xfrm>
                <a:off x="5011337" y="3663236"/>
                <a:ext cx="91440" cy="946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DCA1535-84B6-9EFF-BF0B-74B2AC053A1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005217" y="3657116"/>
                  <a:ext cx="103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4399AEB-931C-0C2F-3CF4-882FECA3FF13}"/>
                    </a:ext>
                  </a:extLst>
                </p14:cNvPr>
                <p14:cNvContentPartPr/>
                <p14:nvPr/>
              </p14:nvContentPartPr>
              <p14:xfrm>
                <a:off x="5185217" y="3683396"/>
                <a:ext cx="2160" cy="910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4399AEB-931C-0C2F-3CF4-882FECA3FF1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179097" y="3677276"/>
                  <a:ext cx="14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C35B663-A85D-37F1-6B87-D2961373DC4E}"/>
                    </a:ext>
                  </a:extLst>
                </p14:cNvPr>
                <p14:cNvContentPartPr/>
                <p14:nvPr/>
              </p14:nvContentPartPr>
              <p14:xfrm>
                <a:off x="5269457" y="3625436"/>
                <a:ext cx="112320" cy="1213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C35B663-A85D-37F1-6B87-D2961373DC4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263337" y="3619316"/>
                  <a:ext cx="12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F10DF1A-A628-74F3-A22D-B326EB1FD398}"/>
                    </a:ext>
                  </a:extLst>
                </p14:cNvPr>
                <p14:cNvContentPartPr/>
                <p14:nvPr/>
              </p14:nvContentPartPr>
              <p14:xfrm>
                <a:off x="5385017" y="3622916"/>
                <a:ext cx="24480" cy="1414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F10DF1A-A628-74F3-A22D-B326EB1FD39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378897" y="3616796"/>
                  <a:ext cx="36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367652E-EFAD-1B3B-9659-1D2B520E4FE5}"/>
                    </a:ext>
                  </a:extLst>
                </p14:cNvPr>
                <p14:cNvContentPartPr/>
                <p14:nvPr/>
              </p14:nvContentPartPr>
              <p14:xfrm>
                <a:off x="5471057" y="3590156"/>
                <a:ext cx="19080" cy="1692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367652E-EFAD-1B3B-9659-1D2B520E4FE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464937" y="3584036"/>
                  <a:ext cx="31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021A420-943F-92E0-F586-F7629401F2E8}"/>
                    </a:ext>
                  </a:extLst>
                </p14:cNvPr>
                <p14:cNvContentPartPr/>
                <p14:nvPr/>
              </p14:nvContentPartPr>
              <p14:xfrm>
                <a:off x="5445137" y="3584756"/>
                <a:ext cx="125640" cy="1846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021A420-943F-92E0-F586-F7629401F2E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439017" y="3578636"/>
                  <a:ext cx="137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1936893-19E1-08BE-C561-181ED4114B56}"/>
                    </a:ext>
                  </a:extLst>
                </p14:cNvPr>
                <p14:cNvContentPartPr/>
                <p14:nvPr/>
              </p14:nvContentPartPr>
              <p14:xfrm>
                <a:off x="5598137" y="3607796"/>
                <a:ext cx="86760" cy="1742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1936893-19E1-08BE-C561-181ED4114B5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592017" y="3601676"/>
                  <a:ext cx="99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79F6D3E-769B-2ED0-EB61-A0BC368E8E96}"/>
                    </a:ext>
                  </a:extLst>
                </p14:cNvPr>
                <p14:cNvContentPartPr/>
                <p14:nvPr/>
              </p14:nvContentPartPr>
              <p14:xfrm>
                <a:off x="5702897" y="3625436"/>
                <a:ext cx="190800" cy="104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79F6D3E-769B-2ED0-EB61-A0BC368E8E9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696777" y="3619316"/>
                  <a:ext cx="203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0568BF9-5DA4-2BE1-EE37-2F4A32342110}"/>
                    </a:ext>
                  </a:extLst>
                </p14:cNvPr>
                <p14:cNvContentPartPr/>
                <p14:nvPr/>
              </p14:nvContentPartPr>
              <p14:xfrm>
                <a:off x="5792897" y="3585116"/>
                <a:ext cx="65880" cy="1566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0568BF9-5DA4-2BE1-EE37-2F4A3234211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786777" y="3578996"/>
                  <a:ext cx="78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F78941-4F95-1C60-60C4-C44D65C7D9FE}"/>
                    </a:ext>
                  </a:extLst>
                </p14:cNvPr>
                <p14:cNvContentPartPr/>
                <p14:nvPr/>
              </p14:nvContentPartPr>
              <p14:xfrm>
                <a:off x="5928977" y="3564956"/>
                <a:ext cx="54720" cy="1440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F78941-4F95-1C60-60C4-C44D65C7D9F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22857" y="3558836"/>
                  <a:ext cx="66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1CC66D2-333D-2701-5B04-16E68AFDF0FC}"/>
                    </a:ext>
                  </a:extLst>
                </p14:cNvPr>
                <p14:cNvContentPartPr/>
                <p14:nvPr/>
              </p14:nvContentPartPr>
              <p14:xfrm>
                <a:off x="5996297" y="3630476"/>
                <a:ext cx="63720" cy="482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1CC66D2-333D-2701-5B04-16E68AFDF0F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990177" y="3624356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F0E1F65-8CF2-8058-A0C3-2360D1E6E65B}"/>
                    </a:ext>
                  </a:extLst>
                </p14:cNvPr>
                <p14:cNvContentPartPr/>
                <p14:nvPr/>
              </p14:nvContentPartPr>
              <p14:xfrm>
                <a:off x="6078377" y="3501956"/>
                <a:ext cx="105480" cy="272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F0E1F65-8CF2-8058-A0C3-2360D1E6E65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072257" y="3495836"/>
                  <a:ext cx="1177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F6A26F48-8E80-B8D6-5EE6-382030F7F4D6}"/>
                  </a:ext>
                </a:extLst>
              </p14:cNvPr>
              <p14:cNvContentPartPr/>
              <p14:nvPr/>
            </p14:nvContentPartPr>
            <p14:xfrm>
              <a:off x="10218737" y="2429876"/>
              <a:ext cx="15480" cy="28296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F6A26F48-8E80-B8D6-5EE6-382030F7F4D6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10212617" y="2423756"/>
                <a:ext cx="2772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1AE00B2-FDE3-86CD-7D8B-6249EED7DD86}"/>
              </a:ext>
            </a:extLst>
          </p:cNvPr>
          <p:cNvGrpSpPr/>
          <p:nvPr/>
        </p:nvGrpSpPr>
        <p:grpSpPr>
          <a:xfrm>
            <a:off x="4785257" y="4016396"/>
            <a:ext cx="1351440" cy="224640"/>
            <a:chOff x="4785257" y="4016396"/>
            <a:chExt cx="135144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D30C8FA-5BC8-F7FF-3F21-25AD7A708FFB}"/>
                    </a:ext>
                  </a:extLst>
                </p14:cNvPr>
                <p14:cNvContentPartPr/>
                <p14:nvPr/>
              </p14:nvContentPartPr>
              <p14:xfrm>
                <a:off x="4785257" y="4028996"/>
                <a:ext cx="91800" cy="1998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D30C8FA-5BC8-F7FF-3F21-25AD7A708FF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779137" y="4022876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3EE7B36-DBFE-30B3-E889-FF6EEECAD8A7}"/>
                    </a:ext>
                  </a:extLst>
                </p14:cNvPr>
                <p14:cNvContentPartPr/>
                <p14:nvPr/>
              </p14:nvContentPartPr>
              <p14:xfrm>
                <a:off x="4910177" y="4071836"/>
                <a:ext cx="58680" cy="1180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3EE7B36-DBFE-30B3-E889-FF6EEECAD8A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04057" y="4065716"/>
                  <a:ext cx="70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2F7EC00-B035-36A9-C062-5806DC38FB6D}"/>
                    </a:ext>
                  </a:extLst>
                </p14:cNvPr>
                <p14:cNvContentPartPr/>
                <p14:nvPr/>
              </p14:nvContentPartPr>
              <p14:xfrm>
                <a:off x="4987217" y="4066796"/>
                <a:ext cx="6120" cy="1364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2F7EC00-B035-36A9-C062-5806DC38FB6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981097" y="4060676"/>
                  <a:ext cx="18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3BAC8E5-EEC0-7816-C823-C33821DE283C}"/>
                    </a:ext>
                  </a:extLst>
                </p14:cNvPr>
                <p14:cNvContentPartPr/>
                <p14:nvPr/>
              </p14:nvContentPartPr>
              <p14:xfrm>
                <a:off x="5086217" y="4139876"/>
                <a:ext cx="13320" cy="75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3BAC8E5-EEC0-7816-C823-C33821DE283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080097" y="4133756"/>
                  <a:ext cx="25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097073A-9DD0-8534-D9EB-DE5DF2AF623B}"/>
                    </a:ext>
                  </a:extLst>
                </p14:cNvPr>
                <p14:cNvContentPartPr/>
                <p14:nvPr/>
              </p14:nvContentPartPr>
              <p14:xfrm>
                <a:off x="5172257" y="4099556"/>
                <a:ext cx="19080" cy="810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097073A-9DD0-8534-D9EB-DE5DF2AF623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66137" y="4093436"/>
                  <a:ext cx="31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C90443A-B8A5-50C7-263F-4473263506D2}"/>
                    </a:ext>
                  </a:extLst>
                </p14:cNvPr>
                <p14:cNvContentPartPr/>
                <p14:nvPr/>
              </p14:nvContentPartPr>
              <p14:xfrm>
                <a:off x="5175857" y="4026476"/>
                <a:ext cx="122760" cy="210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C90443A-B8A5-50C7-263F-4473263506D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169737" y="4020356"/>
                  <a:ext cx="135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0B565F0-5AE5-6299-AA75-A97BD1218F03}"/>
                    </a:ext>
                  </a:extLst>
                </p14:cNvPr>
                <p14:cNvContentPartPr/>
                <p14:nvPr/>
              </p14:nvContentPartPr>
              <p14:xfrm>
                <a:off x="5343977" y="4046636"/>
                <a:ext cx="119880" cy="1944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0B565F0-5AE5-6299-AA75-A97BD1218F0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337857" y="4040516"/>
                  <a:ext cx="13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C8B8ACC-E315-B71E-5F94-2331682FFCB0}"/>
                    </a:ext>
                  </a:extLst>
                </p14:cNvPr>
                <p14:cNvContentPartPr/>
                <p14:nvPr/>
              </p14:nvContentPartPr>
              <p14:xfrm>
                <a:off x="5551337" y="4069316"/>
                <a:ext cx="181440" cy="79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C8B8ACC-E315-B71E-5F94-2331682FFCB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545217" y="4063196"/>
                  <a:ext cx="193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DC784DA-AD9A-4704-AF07-77063FDC53B8}"/>
                    </a:ext>
                  </a:extLst>
                </p14:cNvPr>
                <p14:cNvContentPartPr/>
                <p14:nvPr/>
              </p14:nvContentPartPr>
              <p14:xfrm>
                <a:off x="5657897" y="4023956"/>
                <a:ext cx="63360" cy="1616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DC784DA-AD9A-4704-AF07-77063FDC53B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651777" y="4017836"/>
                  <a:ext cx="75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2377928-ACB2-052F-7BF3-907AD7F6FCF5}"/>
                    </a:ext>
                  </a:extLst>
                </p14:cNvPr>
                <p14:cNvContentPartPr/>
                <p14:nvPr/>
              </p14:nvContentPartPr>
              <p14:xfrm>
                <a:off x="5805497" y="4016396"/>
                <a:ext cx="360" cy="1566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2377928-ACB2-052F-7BF3-907AD7F6FCF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799377" y="4010276"/>
                  <a:ext cx="12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7A51E72-7C0D-AC0C-B7A7-2D6FFBB9D03E}"/>
                    </a:ext>
                  </a:extLst>
                </p14:cNvPr>
                <p14:cNvContentPartPr/>
                <p14:nvPr/>
              </p14:nvContentPartPr>
              <p14:xfrm>
                <a:off x="5917817" y="4046636"/>
                <a:ext cx="13320" cy="1440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7A51E72-7C0D-AC0C-B7A7-2D6FFBB9D0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911697" y="4040516"/>
                  <a:ext cx="2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60EC7B7-5648-31FB-4617-C10DD54A3038}"/>
                    </a:ext>
                  </a:extLst>
                </p14:cNvPr>
                <p14:cNvContentPartPr/>
                <p14:nvPr/>
              </p14:nvContentPartPr>
              <p14:xfrm>
                <a:off x="6018617" y="4026476"/>
                <a:ext cx="118080" cy="1339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60EC7B7-5648-31FB-4617-C10DD54A303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012497" y="4020356"/>
                  <a:ext cx="13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B7BDDA1-36AC-7F51-59CF-8685C4F24326}"/>
                    </a:ext>
                  </a:extLst>
                </p14:cNvPr>
                <p14:cNvContentPartPr/>
                <p14:nvPr/>
              </p14:nvContentPartPr>
              <p14:xfrm>
                <a:off x="6029777" y="4081916"/>
                <a:ext cx="101160" cy="1591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B7BDDA1-36AC-7F51-59CF-8685C4F2432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023657" y="4075796"/>
                  <a:ext cx="11340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C528C021-13F5-FE54-E12E-1156BF320E91}"/>
                  </a:ext>
                </a:extLst>
              </p14:cNvPr>
              <p14:cNvContentPartPr/>
              <p14:nvPr/>
            </p14:nvContentPartPr>
            <p14:xfrm>
              <a:off x="9579737" y="5663396"/>
              <a:ext cx="132840" cy="17676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C528C021-13F5-FE54-E12E-1156BF320E91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9573617" y="5657276"/>
                <a:ext cx="14508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3" name="Group 422">
            <a:extLst>
              <a:ext uri="{FF2B5EF4-FFF2-40B4-BE49-F238E27FC236}">
                <a16:creationId xmlns:a16="http://schemas.microsoft.com/office/drawing/2014/main" id="{78988EB1-624D-8831-52E9-C5196B49348E}"/>
              </a:ext>
            </a:extLst>
          </p:cNvPr>
          <p:cNvGrpSpPr/>
          <p:nvPr/>
        </p:nvGrpSpPr>
        <p:grpSpPr>
          <a:xfrm>
            <a:off x="4839617" y="4461356"/>
            <a:ext cx="1205280" cy="266760"/>
            <a:chOff x="4839617" y="4461356"/>
            <a:chExt cx="120528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51D391E-0BC9-8BDF-9720-82712387E908}"/>
                    </a:ext>
                  </a:extLst>
                </p14:cNvPr>
                <p14:cNvContentPartPr/>
                <p14:nvPr/>
              </p14:nvContentPartPr>
              <p14:xfrm>
                <a:off x="4839617" y="4472876"/>
                <a:ext cx="75240" cy="1692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51D391E-0BC9-8BDF-9720-82712387E90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833497" y="4466756"/>
                  <a:ext cx="87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B89C095-FD9D-57C8-C942-7129E344E785}"/>
                    </a:ext>
                  </a:extLst>
                </p14:cNvPr>
                <p14:cNvContentPartPr/>
                <p14:nvPr/>
              </p14:nvContentPartPr>
              <p14:xfrm>
                <a:off x="4935017" y="4461356"/>
                <a:ext cx="91800" cy="2491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B89C095-FD9D-57C8-C942-7129E344E78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928897" y="4455236"/>
                  <a:ext cx="104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B36DEDD-842A-C45E-CE27-7D0DF9C8186A}"/>
                    </a:ext>
                  </a:extLst>
                </p14:cNvPr>
                <p14:cNvContentPartPr/>
                <p14:nvPr/>
              </p14:nvContentPartPr>
              <p14:xfrm>
                <a:off x="5095577" y="4642076"/>
                <a:ext cx="360" cy="684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B36DEDD-842A-C45E-CE27-7D0DF9C8186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089457" y="4635956"/>
                  <a:ext cx="12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3BE73A0-55A3-B825-2B9B-79DA2064722D}"/>
                    </a:ext>
                  </a:extLst>
                </p14:cNvPr>
                <p14:cNvContentPartPr/>
                <p14:nvPr/>
              </p14:nvContentPartPr>
              <p14:xfrm>
                <a:off x="5152097" y="4523636"/>
                <a:ext cx="183960" cy="1033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3BE73A0-55A3-B825-2B9B-79DA2064722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145977" y="4517516"/>
                  <a:ext cx="19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8039120-310D-EC26-507F-61A7F51E8D9B}"/>
                    </a:ext>
                  </a:extLst>
                </p14:cNvPr>
                <p14:cNvContentPartPr/>
                <p14:nvPr/>
              </p14:nvContentPartPr>
              <p14:xfrm>
                <a:off x="5396537" y="4477916"/>
                <a:ext cx="45360" cy="2376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8039120-310D-EC26-507F-61A7F51E8D9B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390417" y="4471796"/>
                  <a:ext cx="57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05557CD-A636-D22E-F06C-FA626BD2E60F}"/>
                    </a:ext>
                  </a:extLst>
                </p14:cNvPr>
                <p14:cNvContentPartPr/>
                <p14:nvPr/>
              </p14:nvContentPartPr>
              <p14:xfrm>
                <a:off x="5517857" y="4591316"/>
                <a:ext cx="91800" cy="140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05557CD-A636-D22E-F06C-FA626BD2E60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511737" y="4585196"/>
                  <a:ext cx="104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0ABE877-CD3E-0E19-09F7-2C26E42B926B}"/>
                    </a:ext>
                  </a:extLst>
                </p14:cNvPr>
                <p14:cNvContentPartPr/>
                <p14:nvPr/>
              </p14:nvContentPartPr>
              <p14:xfrm>
                <a:off x="5523617" y="4532996"/>
                <a:ext cx="74160" cy="1490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0ABE877-CD3E-0E19-09F7-2C26E42B926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517497" y="4526876"/>
                  <a:ext cx="8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242C950-8B53-E33F-FCB8-F7DB9BCE451B}"/>
                    </a:ext>
                  </a:extLst>
                </p14:cNvPr>
                <p14:cNvContentPartPr/>
                <p14:nvPr/>
              </p14:nvContentPartPr>
              <p14:xfrm>
                <a:off x="5702897" y="4538396"/>
                <a:ext cx="7920" cy="1540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242C950-8B53-E33F-FCB8-F7DB9BCE451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696777" y="4532276"/>
                  <a:ext cx="20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B40FA28-9BC6-A403-93AB-2762A3E756A7}"/>
                    </a:ext>
                  </a:extLst>
                </p14:cNvPr>
                <p14:cNvContentPartPr/>
                <p14:nvPr/>
              </p14:nvContentPartPr>
              <p14:xfrm>
                <a:off x="5766257" y="4472876"/>
                <a:ext cx="53640" cy="2052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B40FA28-9BC6-A403-93AB-2762A3E756A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760137" y="4466756"/>
                  <a:ext cx="65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0B2C190-1692-FA51-6FF4-1456E35608A9}"/>
                    </a:ext>
                  </a:extLst>
                </p14:cNvPr>
                <p14:cNvContentPartPr/>
                <p14:nvPr/>
              </p14:nvContentPartPr>
              <p14:xfrm>
                <a:off x="5883617" y="4495556"/>
                <a:ext cx="161280" cy="2325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0B2C190-1692-FA51-6FF4-1456E35608A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877497" y="4489436"/>
                  <a:ext cx="1735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B743B6A-06D3-D46F-6FDC-81B28E2BFE19}"/>
              </a:ext>
            </a:extLst>
          </p:cNvPr>
          <p:cNvGrpSpPr/>
          <p:nvPr/>
        </p:nvGrpSpPr>
        <p:grpSpPr>
          <a:xfrm>
            <a:off x="4881017" y="4856276"/>
            <a:ext cx="1332000" cy="305640"/>
            <a:chOff x="4881017" y="4856276"/>
            <a:chExt cx="13320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41A46B2-C4D8-E666-93AD-F021FEED8AF8}"/>
                    </a:ext>
                  </a:extLst>
                </p14:cNvPr>
                <p14:cNvContentPartPr/>
                <p14:nvPr/>
              </p14:nvContentPartPr>
              <p14:xfrm>
                <a:off x="4881017" y="4974716"/>
                <a:ext cx="89640" cy="1872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41A46B2-C4D8-E666-93AD-F021FEED8AF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874897" y="4968596"/>
                  <a:ext cx="101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DD3F3E4-5BE1-3929-3965-B275018C9E27}"/>
                    </a:ext>
                  </a:extLst>
                </p14:cNvPr>
                <p14:cNvContentPartPr/>
                <p14:nvPr/>
              </p14:nvContentPartPr>
              <p14:xfrm>
                <a:off x="5045177" y="4946996"/>
                <a:ext cx="99360" cy="1645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DD3F3E4-5BE1-3929-3965-B275018C9E2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039057" y="4940876"/>
                  <a:ext cx="111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D3312AD-06FF-1F6E-4469-DD651656A5BA}"/>
                    </a:ext>
                  </a:extLst>
                </p14:cNvPr>
                <p14:cNvContentPartPr/>
                <p14:nvPr/>
              </p14:nvContentPartPr>
              <p14:xfrm>
                <a:off x="5196377" y="5060756"/>
                <a:ext cx="3960" cy="810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D3312AD-06FF-1F6E-4469-DD651656A5B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190257" y="5054636"/>
                  <a:ext cx="16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C899050-0080-30C3-6A5D-4FB1E909B44D}"/>
                    </a:ext>
                  </a:extLst>
                </p14:cNvPr>
                <p14:cNvContentPartPr/>
                <p14:nvPr/>
              </p14:nvContentPartPr>
              <p14:xfrm>
                <a:off x="5263697" y="4987316"/>
                <a:ext cx="37800" cy="1087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C899050-0080-30C3-6A5D-4FB1E909B44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257577" y="4981196"/>
                  <a:ext cx="50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AB8386C-0483-9521-0DD1-29FD963B7F1E}"/>
                    </a:ext>
                  </a:extLst>
                </p14:cNvPr>
                <p14:cNvContentPartPr/>
                <p14:nvPr/>
              </p14:nvContentPartPr>
              <p14:xfrm>
                <a:off x="5301137" y="4946996"/>
                <a:ext cx="101160" cy="1263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AB8386C-0483-9521-0DD1-29FD963B7F1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295017" y="4940876"/>
                  <a:ext cx="113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7181A58-B6F0-1F5F-964F-B0A197E6BB4E}"/>
                    </a:ext>
                  </a:extLst>
                </p14:cNvPr>
                <p14:cNvContentPartPr/>
                <p14:nvPr/>
              </p14:nvContentPartPr>
              <p14:xfrm>
                <a:off x="5439377" y="4856276"/>
                <a:ext cx="61920" cy="2527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7181A58-B6F0-1F5F-964F-B0A197E6BB4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433257" y="4850156"/>
                  <a:ext cx="74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EFF5686-99C6-9020-DE4A-F8C3BA5AAA93}"/>
                    </a:ext>
                  </a:extLst>
                </p14:cNvPr>
                <p14:cNvContentPartPr/>
                <p14:nvPr/>
              </p14:nvContentPartPr>
              <p14:xfrm>
                <a:off x="5549537" y="4939436"/>
                <a:ext cx="187200" cy="658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EFF5686-99C6-9020-DE4A-F8C3BA5AAA93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543417" y="4933316"/>
                  <a:ext cx="199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4A97B49-26CF-B4F9-00E1-444903760B1A}"/>
                    </a:ext>
                  </a:extLst>
                </p14:cNvPr>
                <p14:cNvContentPartPr/>
                <p14:nvPr/>
              </p14:nvContentPartPr>
              <p14:xfrm>
                <a:off x="5669057" y="4901636"/>
                <a:ext cx="77040" cy="1936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4A97B49-26CF-B4F9-00E1-444903760B1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662937" y="4895516"/>
                  <a:ext cx="89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6496EA64-80E1-6E24-AC4B-58077066B16D}"/>
                    </a:ext>
                  </a:extLst>
                </p14:cNvPr>
                <p14:cNvContentPartPr/>
                <p14:nvPr/>
              </p14:nvContentPartPr>
              <p14:xfrm>
                <a:off x="5809457" y="4909196"/>
                <a:ext cx="174240" cy="1954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6496EA64-80E1-6E24-AC4B-58077066B16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803337" y="4903076"/>
                  <a:ext cx="186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C9CC248-701F-BA84-5BAA-6A1BCA65E460}"/>
                    </a:ext>
                  </a:extLst>
                </p14:cNvPr>
                <p14:cNvContentPartPr/>
                <p14:nvPr/>
              </p14:nvContentPartPr>
              <p14:xfrm>
                <a:off x="6072617" y="4878956"/>
                <a:ext cx="140400" cy="1490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C9CC248-701F-BA84-5BAA-6A1BCA65E46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066497" y="4872836"/>
                  <a:ext cx="152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B14906E-78ED-2801-E7B4-FBF9E1255F75}"/>
                    </a:ext>
                  </a:extLst>
                </p14:cNvPr>
                <p14:cNvContentPartPr/>
                <p14:nvPr/>
              </p14:nvContentPartPr>
              <p14:xfrm>
                <a:off x="6125177" y="4957076"/>
                <a:ext cx="37800" cy="1465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B14906E-78ED-2801-E7B4-FBF9E1255F7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119057" y="4950956"/>
                  <a:ext cx="500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5080F8FE-4F9B-F82E-DF6F-8E17BE5B4445}"/>
                  </a:ext>
                </a:extLst>
              </p14:cNvPr>
              <p14:cNvContentPartPr/>
              <p14:nvPr/>
            </p14:nvContentPartPr>
            <p14:xfrm>
              <a:off x="10269137" y="4230956"/>
              <a:ext cx="157320" cy="18432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5080F8FE-4F9B-F82E-DF6F-8E17BE5B4445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10263017" y="4224836"/>
                <a:ext cx="1695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31DD2CC-E54B-13EE-BE63-075CD29329C7}"/>
                  </a:ext>
                </a:extLst>
              </p14:cNvPr>
              <p14:cNvContentPartPr/>
              <p14:nvPr/>
            </p14:nvContentPartPr>
            <p14:xfrm>
              <a:off x="9366617" y="3615356"/>
              <a:ext cx="81360" cy="41904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31DD2CC-E54B-13EE-BE63-075CD29329C7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9348977" y="3597356"/>
                <a:ext cx="11700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757F4EC-34DD-EA51-41C0-079BE2689B8D}"/>
                  </a:ext>
                </a:extLst>
              </p14:cNvPr>
              <p14:cNvContentPartPr/>
              <p14:nvPr/>
            </p14:nvContentPartPr>
            <p14:xfrm>
              <a:off x="8996897" y="3786716"/>
              <a:ext cx="170280" cy="19980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757F4EC-34DD-EA51-41C0-079BE2689B8D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8978897" y="3768716"/>
                <a:ext cx="205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42A0553D-7880-7D85-D3B4-682552A1AF15}"/>
                  </a:ext>
                </a:extLst>
              </p14:cNvPr>
              <p14:cNvContentPartPr/>
              <p14:nvPr/>
            </p14:nvContentPartPr>
            <p14:xfrm>
              <a:off x="8806097" y="4611836"/>
              <a:ext cx="73440" cy="20700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42A0553D-7880-7D85-D3B4-682552A1AF15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8788457" y="4593836"/>
                <a:ext cx="1090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FC60A2CA-9992-FDD8-7782-F3A97D4F7A23}"/>
                  </a:ext>
                </a:extLst>
              </p14:cNvPr>
              <p14:cNvContentPartPr/>
              <p14:nvPr/>
            </p14:nvContentPartPr>
            <p14:xfrm>
              <a:off x="8357897" y="4666916"/>
              <a:ext cx="166680" cy="1594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FC60A2CA-9992-FDD8-7782-F3A97D4F7A23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8339897" y="4649276"/>
                <a:ext cx="20232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1C15E626-0800-3202-D5C8-584AF6C24EB3}"/>
              </a:ext>
            </a:extLst>
          </p:cNvPr>
          <p:cNvGrpSpPr/>
          <p:nvPr/>
        </p:nvGrpSpPr>
        <p:grpSpPr>
          <a:xfrm>
            <a:off x="8916617" y="5131316"/>
            <a:ext cx="293400" cy="409320"/>
            <a:chOff x="8916617" y="5131316"/>
            <a:chExt cx="29340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B4AD7BE-05D6-6EBF-7071-2745B8314E21}"/>
                    </a:ext>
                  </a:extLst>
                </p14:cNvPr>
                <p14:cNvContentPartPr/>
                <p14:nvPr/>
              </p14:nvContentPartPr>
              <p14:xfrm>
                <a:off x="8916617" y="5131316"/>
                <a:ext cx="187200" cy="4093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B4AD7BE-05D6-6EBF-7071-2745B8314E2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898617" y="5113316"/>
                  <a:ext cx="222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17317104-159A-E6F7-BB6C-1067F7F417A6}"/>
                    </a:ext>
                  </a:extLst>
                </p14:cNvPr>
                <p14:cNvContentPartPr/>
                <p14:nvPr/>
              </p14:nvContentPartPr>
              <p14:xfrm>
                <a:off x="9049097" y="5177756"/>
                <a:ext cx="160920" cy="2311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17317104-159A-E6F7-BB6C-1067F7F417A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031457" y="5160116"/>
                  <a:ext cx="19656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B4AE831A-DFD0-3D1E-41B8-518BE5035AB8}"/>
              </a:ext>
            </a:extLst>
          </p:cNvPr>
          <p:cNvGrpSpPr/>
          <p:nvPr/>
        </p:nvGrpSpPr>
        <p:grpSpPr>
          <a:xfrm>
            <a:off x="10198937" y="3393236"/>
            <a:ext cx="510120" cy="479160"/>
            <a:chOff x="10198937" y="3393236"/>
            <a:chExt cx="51012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D8F4562-DCF8-07F2-95D8-3AB38FA92171}"/>
                    </a:ext>
                  </a:extLst>
                </p14:cNvPr>
                <p14:cNvContentPartPr/>
                <p14:nvPr/>
              </p14:nvContentPartPr>
              <p14:xfrm>
                <a:off x="10198937" y="3509516"/>
                <a:ext cx="510120" cy="3628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D8F4562-DCF8-07F2-95D8-3AB38FA92171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180937" y="3491516"/>
                  <a:ext cx="5457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113D368-4CDA-F578-6791-1F5EA36E7A25}"/>
                    </a:ext>
                  </a:extLst>
                </p14:cNvPr>
                <p14:cNvContentPartPr/>
                <p14:nvPr/>
              </p14:nvContentPartPr>
              <p14:xfrm>
                <a:off x="10267697" y="3393236"/>
                <a:ext cx="172080" cy="17424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113D368-4CDA-F578-6791-1F5EA36E7A25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249697" y="3375596"/>
                  <a:ext cx="207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89DCEA2-348E-08CC-6449-D25EF05C5D92}"/>
                    </a:ext>
                  </a:extLst>
                </p14:cNvPr>
                <p14:cNvContentPartPr/>
                <p14:nvPr/>
              </p14:nvContentPartPr>
              <p14:xfrm>
                <a:off x="10366337" y="3413396"/>
                <a:ext cx="47160" cy="1666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89DCEA2-348E-08CC-6449-D25EF05C5D9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348697" y="3395756"/>
                  <a:ext cx="828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E0468BBE-8EA5-93A1-2876-672E46B80144}"/>
              </a:ext>
            </a:extLst>
          </p:cNvPr>
          <p:cNvGrpSpPr/>
          <p:nvPr/>
        </p:nvGrpSpPr>
        <p:grpSpPr>
          <a:xfrm>
            <a:off x="8927417" y="4152836"/>
            <a:ext cx="412200" cy="285120"/>
            <a:chOff x="8927417" y="4152836"/>
            <a:chExt cx="41220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879E360-983B-A391-2289-A6BCDD820CBD}"/>
                    </a:ext>
                  </a:extLst>
                </p14:cNvPr>
                <p14:cNvContentPartPr/>
                <p14:nvPr/>
              </p14:nvContentPartPr>
              <p14:xfrm>
                <a:off x="8961257" y="4192436"/>
                <a:ext cx="378360" cy="2455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879E360-983B-A391-2289-A6BCDD820CB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943617" y="4174796"/>
                  <a:ext cx="414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3EE16EE-C3A9-7AE0-1738-5BBC52E01FE9}"/>
                    </a:ext>
                  </a:extLst>
                </p14:cNvPr>
                <p14:cNvContentPartPr/>
                <p14:nvPr/>
              </p14:nvContentPartPr>
              <p14:xfrm>
                <a:off x="8927417" y="4152836"/>
                <a:ext cx="91440" cy="633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3EE16EE-C3A9-7AE0-1738-5BBC52E01FE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909417" y="4134836"/>
                  <a:ext cx="127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3E78FC9-E0C6-1686-61D0-49274ACE56A1}"/>
                    </a:ext>
                  </a:extLst>
                </p14:cNvPr>
                <p14:cNvContentPartPr/>
                <p14:nvPr/>
              </p14:nvContentPartPr>
              <p14:xfrm>
                <a:off x="8944697" y="4185236"/>
                <a:ext cx="202320" cy="1738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3E78FC9-E0C6-1686-61D0-49274ACE56A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926697" y="4167596"/>
                  <a:ext cx="23796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596F0BA7-4D69-A913-2BD9-181A0EA6B9C4}"/>
                  </a:ext>
                </a:extLst>
              </p14:cNvPr>
              <p14:cNvContentPartPr/>
              <p14:nvPr/>
            </p14:nvContentPartPr>
            <p14:xfrm>
              <a:off x="9015617" y="1799156"/>
              <a:ext cx="415080" cy="31212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596F0BA7-4D69-A913-2BD9-181A0EA6B9C4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8997617" y="1781516"/>
                <a:ext cx="4507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7023029-C4A6-2762-CE73-A1D81A83A6DC}"/>
                  </a:ext>
                </a:extLst>
              </p14:cNvPr>
              <p14:cNvContentPartPr/>
              <p14:nvPr/>
            </p14:nvContentPartPr>
            <p14:xfrm>
              <a:off x="9120017" y="1552196"/>
              <a:ext cx="114840" cy="20844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7023029-C4A6-2762-CE73-A1D81A83A6DC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9102377" y="1534196"/>
                <a:ext cx="15048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23136FE-FEFF-3E0C-B9A8-49D33B43317B}"/>
              </a:ext>
            </a:extLst>
          </p:cNvPr>
          <p:cNvGrpSpPr/>
          <p:nvPr/>
        </p:nvGrpSpPr>
        <p:grpSpPr>
          <a:xfrm>
            <a:off x="9411617" y="2793476"/>
            <a:ext cx="319680" cy="536760"/>
            <a:chOff x="9411617" y="2793476"/>
            <a:chExt cx="31968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27655A6-EA3C-A3D8-0C94-3FD7B8BD12A3}"/>
                    </a:ext>
                  </a:extLst>
                </p14:cNvPr>
                <p14:cNvContentPartPr/>
                <p14:nvPr/>
              </p14:nvContentPartPr>
              <p14:xfrm>
                <a:off x="9411617" y="2793476"/>
                <a:ext cx="119880" cy="5367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27655A6-EA3C-A3D8-0C94-3FD7B8BD12A3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393977" y="2775476"/>
                  <a:ext cx="1555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5F7BA559-D137-9E58-858A-EE82999973DF}"/>
                    </a:ext>
                  </a:extLst>
                </p14:cNvPr>
                <p14:cNvContentPartPr/>
                <p14:nvPr/>
              </p14:nvContentPartPr>
              <p14:xfrm>
                <a:off x="9559217" y="2954396"/>
                <a:ext cx="108720" cy="2379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5F7BA559-D137-9E58-858A-EE82999973D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541577" y="2936756"/>
                  <a:ext cx="144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93E9B48-190A-2223-61E5-6B572C73C963}"/>
                    </a:ext>
                  </a:extLst>
                </p14:cNvPr>
                <p14:cNvContentPartPr/>
                <p14:nvPr/>
              </p14:nvContentPartPr>
              <p14:xfrm>
                <a:off x="9590897" y="3075716"/>
                <a:ext cx="140400" cy="129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93E9B48-190A-2223-61E5-6B572C73C963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573257" y="3057716"/>
                  <a:ext cx="1760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2CA25E5A-84C4-E483-B023-D6CBF2319E62}"/>
              </a:ext>
            </a:extLst>
          </p:cNvPr>
          <p:cNvGrpSpPr/>
          <p:nvPr/>
        </p:nvGrpSpPr>
        <p:grpSpPr>
          <a:xfrm>
            <a:off x="2350251" y="3643076"/>
            <a:ext cx="1521686" cy="549720"/>
            <a:chOff x="2350251" y="3643076"/>
            <a:chExt cx="1521686" cy="5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CC6D86-7F46-010F-DDE2-D68DC7D5EE04}"/>
                    </a:ext>
                  </a:extLst>
                </p14:cNvPr>
                <p14:cNvContentPartPr/>
                <p14:nvPr/>
              </p14:nvContentPartPr>
              <p14:xfrm>
                <a:off x="2350251" y="3972836"/>
                <a:ext cx="52560" cy="219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CC6D86-7F46-010F-DDE2-D68DC7D5EE0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344131" y="3966716"/>
                  <a:ext cx="64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281762-B4CC-7ED2-7076-47822711D384}"/>
                    </a:ext>
                  </a:extLst>
                </p14:cNvPr>
                <p14:cNvContentPartPr/>
                <p14:nvPr/>
              </p14:nvContentPartPr>
              <p14:xfrm>
                <a:off x="2484531" y="4015676"/>
                <a:ext cx="91800" cy="118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281762-B4CC-7ED2-7076-47822711D38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478411" y="4009556"/>
                  <a:ext cx="104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EE9AAF8-2523-6502-FE56-35C52835811F}"/>
                    </a:ext>
                  </a:extLst>
                </p14:cNvPr>
                <p14:cNvContentPartPr/>
                <p14:nvPr/>
              </p14:nvContentPartPr>
              <p14:xfrm>
                <a:off x="2578131" y="4013156"/>
                <a:ext cx="20880" cy="131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EE9AAF8-2523-6502-FE56-35C52835811F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572011" y="4007036"/>
                  <a:ext cx="3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B36C3B6-13E3-5DA0-D3E0-AA9F3C461200}"/>
                    </a:ext>
                  </a:extLst>
                </p14:cNvPr>
                <p14:cNvContentPartPr/>
                <p14:nvPr/>
              </p14:nvContentPartPr>
              <p14:xfrm>
                <a:off x="2643291" y="3987956"/>
                <a:ext cx="105120" cy="156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B36C3B6-13E3-5DA0-D3E0-AA9F3C461200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637171" y="3981836"/>
                  <a:ext cx="117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3F893B-E7BC-65E4-B799-F6531D47047B}"/>
                    </a:ext>
                  </a:extLst>
                </p14:cNvPr>
                <p14:cNvContentPartPr/>
                <p14:nvPr/>
              </p14:nvContentPartPr>
              <p14:xfrm>
                <a:off x="2738691" y="4008116"/>
                <a:ext cx="17280" cy="146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3F893B-E7BC-65E4-B799-F6531D47047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732571" y="4001996"/>
                  <a:ext cx="2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9243BA-D22A-956D-9DC1-86BEB0C837F7}"/>
                    </a:ext>
                  </a:extLst>
                </p14:cNvPr>
                <p14:cNvContentPartPr/>
                <p14:nvPr/>
              </p14:nvContentPartPr>
              <p14:xfrm>
                <a:off x="2839491" y="4099196"/>
                <a:ext cx="360" cy="53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9243BA-D22A-956D-9DC1-86BEB0C837F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833371" y="4093076"/>
                  <a:ext cx="12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C66FDA7-B389-95F2-5A60-667B9F63FAEC}"/>
                    </a:ext>
                  </a:extLst>
                </p14:cNvPr>
                <p14:cNvContentPartPr/>
                <p14:nvPr/>
              </p14:nvContentPartPr>
              <p14:xfrm>
                <a:off x="2923731" y="3967796"/>
                <a:ext cx="89640" cy="106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C66FDA7-B389-95F2-5A60-667B9F63FAE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917611" y="3961676"/>
                  <a:ext cx="101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E4BA05-DD83-F6A2-B06A-BD9F3B3ACDD8}"/>
                    </a:ext>
                  </a:extLst>
                </p14:cNvPr>
                <p14:cNvContentPartPr/>
                <p14:nvPr/>
              </p14:nvContentPartPr>
              <p14:xfrm>
                <a:off x="2994651" y="4028276"/>
                <a:ext cx="56520" cy="70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E4BA05-DD83-F6A2-B06A-BD9F3B3ACDD8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988531" y="4022156"/>
                  <a:ext cx="68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4E9045-A67D-421E-71E5-9C6CE26F6250}"/>
                    </a:ext>
                  </a:extLst>
                </p14:cNvPr>
                <p14:cNvContentPartPr/>
                <p14:nvPr/>
              </p14:nvContentPartPr>
              <p14:xfrm>
                <a:off x="3085011" y="3952676"/>
                <a:ext cx="102240" cy="20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4E9045-A67D-421E-71E5-9C6CE26F625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078891" y="3946556"/>
                  <a:ext cx="114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9A2D325-F14B-7AC8-48BE-A9DA6608B256}"/>
                    </a:ext>
                  </a:extLst>
                </p14:cNvPr>
                <p14:cNvContentPartPr/>
                <p14:nvPr/>
              </p14:nvContentPartPr>
              <p14:xfrm>
                <a:off x="3093651" y="3985436"/>
                <a:ext cx="110520" cy="146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9A2D325-F14B-7AC8-48BE-A9DA6608B256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087531" y="3979316"/>
                  <a:ext cx="12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3AE105-507E-B5EC-5570-4B53D4CDA8A1}"/>
                    </a:ext>
                  </a:extLst>
                </p14:cNvPr>
                <p14:cNvContentPartPr/>
                <p14:nvPr/>
              </p14:nvContentPartPr>
              <p14:xfrm>
                <a:off x="3250611" y="3952676"/>
                <a:ext cx="30240" cy="191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3AE105-507E-B5EC-5570-4B53D4CDA8A1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244491" y="3946556"/>
                  <a:ext cx="42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D69F1E-C11B-DF94-4B9D-7BC843DB67C3}"/>
                    </a:ext>
                  </a:extLst>
                </p14:cNvPr>
                <p14:cNvContentPartPr/>
                <p14:nvPr/>
              </p14:nvContentPartPr>
              <p14:xfrm>
                <a:off x="3362931" y="4043756"/>
                <a:ext cx="112320" cy="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D69F1E-C11B-DF94-4B9D-7BC843DB67C3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356811" y="4037636"/>
                  <a:ext cx="1245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5215F4-8F73-2220-E128-CB09761D3C07}"/>
                    </a:ext>
                  </a:extLst>
                </p14:cNvPr>
                <p14:cNvContentPartPr/>
                <p14:nvPr/>
              </p14:nvContentPartPr>
              <p14:xfrm>
                <a:off x="3454371" y="3962756"/>
                <a:ext cx="56160" cy="165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5215F4-8F73-2220-E128-CB09761D3C0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448251" y="3956636"/>
                  <a:ext cx="68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D7B88DE-5FA6-1099-DC65-9BED4459B3B4}"/>
                    </a:ext>
                  </a:extLst>
                </p14:cNvPr>
                <p14:cNvContentPartPr/>
                <p14:nvPr/>
              </p14:nvContentPartPr>
              <p14:xfrm>
                <a:off x="3612017" y="3736316"/>
                <a:ext cx="101160" cy="5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D7B88DE-5FA6-1099-DC65-9BED4459B3B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05897" y="3730196"/>
                  <a:ext cx="1134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7C3E482-336A-1160-FAFD-A53302E7B77A}"/>
                    </a:ext>
                  </a:extLst>
                </p14:cNvPr>
                <p14:cNvContentPartPr/>
                <p14:nvPr/>
              </p14:nvContentPartPr>
              <p14:xfrm>
                <a:off x="3610971" y="3967796"/>
                <a:ext cx="86760" cy="188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7C3E482-336A-1160-FAFD-A53302E7B77A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604851" y="3961676"/>
                  <a:ext cx="99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FF1D4CC-A711-7834-5C06-D88EE33D3BBF}"/>
                    </a:ext>
                  </a:extLst>
                </p14:cNvPr>
                <p14:cNvContentPartPr/>
                <p14:nvPr/>
              </p14:nvContentPartPr>
              <p14:xfrm>
                <a:off x="3763251" y="3929996"/>
                <a:ext cx="102600" cy="219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FF1D4CC-A711-7834-5C06-D88EE33D3BB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757131" y="3923876"/>
                  <a:ext cx="114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CA820BF-5BA4-D942-8F19-EC9F1F70122F}"/>
                    </a:ext>
                  </a:extLst>
                </p14:cNvPr>
                <p14:cNvContentPartPr/>
                <p14:nvPr/>
              </p14:nvContentPartPr>
              <p14:xfrm>
                <a:off x="3594377" y="3963476"/>
                <a:ext cx="94680" cy="28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CA820BF-5BA4-D942-8F19-EC9F1F70122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588257" y="3957356"/>
                  <a:ext cx="106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48A48AC-B28C-4E8C-9178-9E98703AC097}"/>
                    </a:ext>
                  </a:extLst>
                </p14:cNvPr>
                <p14:cNvContentPartPr/>
                <p14:nvPr/>
              </p14:nvContentPartPr>
              <p14:xfrm>
                <a:off x="3548657" y="3766556"/>
                <a:ext cx="2160" cy="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48A48AC-B28C-4E8C-9178-9E98703AC097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542537" y="3760436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5A108B9-D9DE-4848-7E6E-AC51C16C19C6}"/>
                    </a:ext>
                  </a:extLst>
                </p14:cNvPr>
                <p14:cNvContentPartPr/>
                <p14:nvPr/>
              </p14:nvContentPartPr>
              <p14:xfrm>
                <a:off x="3588257" y="3761516"/>
                <a:ext cx="91440" cy="106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5A108B9-D9DE-4848-7E6E-AC51C16C19C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3582137" y="3755396"/>
                  <a:ext cx="103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0BD2EC-12C2-F54A-A9F0-2C773A54BDF2}"/>
                    </a:ext>
                  </a:extLst>
                </p14:cNvPr>
                <p14:cNvContentPartPr/>
                <p14:nvPr/>
              </p14:nvContentPartPr>
              <p14:xfrm>
                <a:off x="3787697" y="3643076"/>
                <a:ext cx="84240" cy="168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0BD2EC-12C2-F54A-A9F0-2C773A54BDF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781577" y="3636956"/>
                  <a:ext cx="96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A957DEA-9E6F-B2F4-80D7-E4CA5F5AF5D5}"/>
                    </a:ext>
                  </a:extLst>
                </p14:cNvPr>
                <p14:cNvContentPartPr/>
                <p14:nvPr/>
              </p14:nvContentPartPr>
              <p14:xfrm>
                <a:off x="2388017" y="3668276"/>
                <a:ext cx="50760" cy="208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A957DEA-9E6F-B2F4-80D7-E4CA5F5AF5D5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381897" y="3662156"/>
                  <a:ext cx="63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0EB2CF-7357-51B3-42DA-99293D8CD5D9}"/>
                    </a:ext>
                  </a:extLst>
                </p14:cNvPr>
                <p14:cNvContentPartPr/>
                <p14:nvPr/>
              </p14:nvContentPartPr>
              <p14:xfrm>
                <a:off x="2543177" y="3726236"/>
                <a:ext cx="66240" cy="138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0EB2CF-7357-51B3-42DA-99293D8CD5D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537057" y="3720116"/>
                  <a:ext cx="78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C1DA6A9-EA60-47F1-B279-C9CD54374311}"/>
                    </a:ext>
                  </a:extLst>
                </p14:cNvPr>
                <p14:cNvContentPartPr/>
                <p14:nvPr/>
              </p14:nvContentPartPr>
              <p14:xfrm>
                <a:off x="2612297" y="3771596"/>
                <a:ext cx="6120" cy="96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C1DA6A9-EA60-47F1-B279-C9CD54374311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606177" y="3765476"/>
                  <a:ext cx="18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CAC2443-53C1-C8DE-8A50-FF7A895FBF32}"/>
                    </a:ext>
                  </a:extLst>
                </p14:cNvPr>
                <p14:cNvContentPartPr/>
                <p14:nvPr/>
              </p14:nvContentPartPr>
              <p14:xfrm>
                <a:off x="2735777" y="3809396"/>
                <a:ext cx="360" cy="45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CAC2443-53C1-C8DE-8A50-FF7A895FBF3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729657" y="3803276"/>
                  <a:ext cx="12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A5F6E36-9169-3F70-792A-1D09CB17F144}"/>
                    </a:ext>
                  </a:extLst>
                </p14:cNvPr>
                <p14:cNvContentPartPr/>
                <p14:nvPr/>
              </p14:nvContentPartPr>
              <p14:xfrm>
                <a:off x="2834777" y="3721196"/>
                <a:ext cx="83880" cy="132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A5F6E36-9169-3F70-792A-1D09CB17F14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828657" y="3715076"/>
                  <a:ext cx="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F6C00B0-5488-8681-925B-7D18059FBD21}"/>
                    </a:ext>
                  </a:extLst>
                </p14:cNvPr>
                <p14:cNvContentPartPr/>
                <p14:nvPr/>
              </p14:nvContentPartPr>
              <p14:xfrm>
                <a:off x="2877617" y="3799316"/>
                <a:ext cx="95760" cy="50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F6C00B0-5488-8681-925B-7D18059FBD2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2871497" y="3793196"/>
                  <a:ext cx="108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289D196-81DA-FAD3-207D-AC1C90E700E8}"/>
                    </a:ext>
                  </a:extLst>
                </p14:cNvPr>
                <p14:cNvContentPartPr/>
                <p14:nvPr/>
              </p14:nvContentPartPr>
              <p14:xfrm>
                <a:off x="3032777" y="3711116"/>
                <a:ext cx="80640" cy="161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289D196-81DA-FAD3-207D-AC1C90E700E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026657" y="3704996"/>
                  <a:ext cx="92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F91DD8C-7F12-F0BA-C870-55FED93FE378}"/>
                    </a:ext>
                  </a:extLst>
                </p14:cNvPr>
                <p14:cNvContentPartPr/>
                <p14:nvPr/>
              </p14:nvContentPartPr>
              <p14:xfrm>
                <a:off x="3200897" y="3683396"/>
                <a:ext cx="106920" cy="196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F91DD8C-7F12-F0BA-C870-55FED93FE37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194777" y="3677276"/>
                  <a:ext cx="119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1C92673-F0E0-2946-E26A-35D075A63E96}"/>
                    </a:ext>
                  </a:extLst>
                </p14:cNvPr>
                <p14:cNvContentPartPr/>
                <p14:nvPr/>
              </p14:nvContentPartPr>
              <p14:xfrm>
                <a:off x="3379097" y="3791396"/>
                <a:ext cx="133560" cy="1836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1C92673-F0E0-2946-E26A-35D075A63E9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372977" y="3785276"/>
                  <a:ext cx="145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79B4D74-E09F-1603-7724-E12C0D8493E6}"/>
                    </a:ext>
                  </a:extLst>
                </p14:cNvPr>
                <p14:cNvContentPartPr/>
                <p14:nvPr/>
              </p14:nvContentPartPr>
              <p14:xfrm>
                <a:off x="3442097" y="3753956"/>
                <a:ext cx="81720" cy="2048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79B4D74-E09F-1603-7724-E12C0D8493E6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435977" y="3747836"/>
                  <a:ext cx="939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81ABEFB-F822-347F-3A27-12F550890092}"/>
              </a:ext>
            </a:extLst>
          </p:cNvPr>
          <p:cNvGrpSpPr/>
          <p:nvPr/>
        </p:nvGrpSpPr>
        <p:grpSpPr>
          <a:xfrm>
            <a:off x="9532217" y="1274636"/>
            <a:ext cx="275760" cy="313560"/>
            <a:chOff x="9532217" y="1274636"/>
            <a:chExt cx="27576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1E2523A-3A12-AEF3-62DC-EFC801B1C152}"/>
                    </a:ext>
                  </a:extLst>
                </p14:cNvPr>
                <p14:cNvContentPartPr/>
                <p14:nvPr/>
              </p14:nvContentPartPr>
              <p14:xfrm>
                <a:off x="9532217" y="1284716"/>
                <a:ext cx="38520" cy="3034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1E2523A-3A12-AEF3-62DC-EFC801B1C152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514577" y="1267076"/>
                  <a:ext cx="74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7DEC74E-EF40-6656-B0DF-07681F52A1D4}"/>
                    </a:ext>
                  </a:extLst>
                </p14:cNvPr>
                <p14:cNvContentPartPr/>
                <p14:nvPr/>
              </p14:nvContentPartPr>
              <p14:xfrm>
                <a:off x="9702497" y="1274636"/>
                <a:ext cx="105480" cy="2628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7DEC74E-EF40-6656-B0DF-07681F52A1D4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684857" y="1256996"/>
                  <a:ext cx="14112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5C01A3F-CEBE-3C10-A008-26A5378ADCE7}"/>
              </a:ext>
            </a:extLst>
          </p:cNvPr>
          <p:cNvGrpSpPr/>
          <p:nvPr/>
        </p:nvGrpSpPr>
        <p:grpSpPr>
          <a:xfrm>
            <a:off x="8915897" y="2271116"/>
            <a:ext cx="540720" cy="434160"/>
            <a:chOff x="8915897" y="2271116"/>
            <a:chExt cx="54072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5F4E546-8EC7-3C7A-662E-0F642D25114E}"/>
                    </a:ext>
                  </a:extLst>
                </p14:cNvPr>
                <p14:cNvContentPartPr/>
                <p14:nvPr/>
              </p14:nvContentPartPr>
              <p14:xfrm>
                <a:off x="9122897" y="2271116"/>
                <a:ext cx="333720" cy="2905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5F4E546-8EC7-3C7A-662E-0F642D25114E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105257" y="2253116"/>
                  <a:ext cx="369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AA9D735-9090-6190-E0CC-15D4DC172F03}"/>
                    </a:ext>
                  </a:extLst>
                </p14:cNvPr>
                <p14:cNvContentPartPr/>
                <p14:nvPr/>
              </p14:nvContentPartPr>
              <p14:xfrm>
                <a:off x="8915897" y="2465156"/>
                <a:ext cx="131760" cy="2401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AA9D735-9090-6190-E0CC-15D4DC172F03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8898257" y="2447516"/>
                  <a:ext cx="1674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82FD2CA3-1677-DCA4-FCC1-AEF3EF0D3EE5}"/>
              </a:ext>
            </a:extLst>
          </p:cNvPr>
          <p:cNvGrpSpPr/>
          <p:nvPr/>
        </p:nvGrpSpPr>
        <p:grpSpPr>
          <a:xfrm>
            <a:off x="8107697" y="3882836"/>
            <a:ext cx="641160" cy="623520"/>
            <a:chOff x="8107697" y="3882836"/>
            <a:chExt cx="641160" cy="62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69253BD9-1538-1E89-7D0C-3CDC792F47EB}"/>
                    </a:ext>
                  </a:extLst>
                </p14:cNvPr>
                <p14:cNvContentPartPr/>
                <p14:nvPr/>
              </p14:nvContentPartPr>
              <p14:xfrm>
                <a:off x="8107697" y="3882836"/>
                <a:ext cx="641160" cy="62352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69253BD9-1538-1E89-7D0C-3CDC792F47EB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8090057" y="3864836"/>
                  <a:ext cx="6768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2B3BA46-CE14-DC85-EC57-AE87C5060476}"/>
                    </a:ext>
                  </a:extLst>
                </p14:cNvPr>
                <p14:cNvContentPartPr/>
                <p14:nvPr/>
              </p14:nvContentPartPr>
              <p14:xfrm>
                <a:off x="8471657" y="3943316"/>
                <a:ext cx="24840" cy="1357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2B3BA46-CE14-DC85-EC57-AE87C506047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454017" y="3925316"/>
                  <a:ext cx="60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8DDCF81-E27B-1D4A-C8CF-DEA604A50DAF}"/>
                    </a:ext>
                  </a:extLst>
                </p14:cNvPr>
                <p14:cNvContentPartPr/>
                <p14:nvPr/>
              </p14:nvContentPartPr>
              <p14:xfrm>
                <a:off x="8574617" y="3978596"/>
                <a:ext cx="37800" cy="14148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8DDCF81-E27B-1D4A-C8CF-DEA604A50DAF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8556617" y="3960596"/>
                  <a:ext cx="73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90EE6FEB-FABD-8EDA-0013-4B4DE9DE1D7A}"/>
              </a:ext>
            </a:extLst>
          </p:cNvPr>
          <p:cNvGrpSpPr/>
          <p:nvPr/>
        </p:nvGrpSpPr>
        <p:grpSpPr>
          <a:xfrm>
            <a:off x="2305217" y="4851236"/>
            <a:ext cx="644040" cy="676440"/>
            <a:chOff x="2305217" y="4851236"/>
            <a:chExt cx="64404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3830B35-0AE2-C190-A14C-B9ABAA23D85B}"/>
                    </a:ext>
                  </a:extLst>
                </p14:cNvPr>
                <p14:cNvContentPartPr/>
                <p14:nvPr/>
              </p14:nvContentPartPr>
              <p14:xfrm>
                <a:off x="2464697" y="5239676"/>
                <a:ext cx="21600" cy="19692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3830B35-0AE2-C190-A14C-B9ABAA23D85B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458577" y="5233556"/>
                  <a:ext cx="33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7447F1C1-014B-89B5-3B24-C3772E2659F9}"/>
                    </a:ext>
                  </a:extLst>
                </p14:cNvPr>
                <p14:cNvContentPartPr/>
                <p14:nvPr/>
              </p14:nvContentPartPr>
              <p14:xfrm>
                <a:off x="2478017" y="5274956"/>
                <a:ext cx="116280" cy="5832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7447F1C1-014B-89B5-3B24-C3772E2659F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471897" y="5268836"/>
                  <a:ext cx="128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5002074-5BFB-AEF6-F23D-BCFA43A88C46}"/>
                    </a:ext>
                  </a:extLst>
                </p14:cNvPr>
                <p14:cNvContentPartPr/>
                <p14:nvPr/>
              </p14:nvContentPartPr>
              <p14:xfrm>
                <a:off x="2520857" y="5307716"/>
                <a:ext cx="80640" cy="810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5002074-5BFB-AEF6-F23D-BCFA43A88C46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514737" y="5301596"/>
                  <a:ext cx="92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E9A32C37-7338-9723-B280-7257B4C38F1D}"/>
                    </a:ext>
                  </a:extLst>
                </p14:cNvPr>
                <p14:cNvContentPartPr/>
                <p14:nvPr/>
              </p14:nvContentPartPr>
              <p14:xfrm>
                <a:off x="2677817" y="5350556"/>
                <a:ext cx="9720" cy="11124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E9A32C37-7338-9723-B280-7257B4C38F1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671697" y="5344436"/>
                  <a:ext cx="2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B2B6CDD-C78E-81EF-87BB-0FC792758836}"/>
                    </a:ext>
                  </a:extLst>
                </p14:cNvPr>
                <p14:cNvContentPartPr/>
                <p14:nvPr/>
              </p14:nvContentPartPr>
              <p14:xfrm>
                <a:off x="2735777" y="5249756"/>
                <a:ext cx="146160" cy="104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B2B6CDD-C78E-81EF-87BB-0FC79275883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2729657" y="5243636"/>
                  <a:ext cx="158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23083ED-329A-FB80-A9AB-9AF5DCC88194}"/>
                    </a:ext>
                  </a:extLst>
                </p14:cNvPr>
                <p14:cNvContentPartPr/>
                <p14:nvPr/>
              </p14:nvContentPartPr>
              <p14:xfrm>
                <a:off x="2806697" y="5279996"/>
                <a:ext cx="13320" cy="1162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23083ED-329A-FB80-A9AB-9AF5DCC8819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2800577" y="5273876"/>
                  <a:ext cx="25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CE0E5A5A-7FBA-522B-45D2-FA9FDF23ADE4}"/>
                    </a:ext>
                  </a:extLst>
                </p14:cNvPr>
                <p14:cNvContentPartPr/>
                <p14:nvPr/>
              </p14:nvContentPartPr>
              <p14:xfrm>
                <a:off x="2825417" y="5317796"/>
                <a:ext cx="123840" cy="532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E0E5A5A-7FBA-522B-45D2-FA9FDF23ADE4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819297" y="5311676"/>
                  <a:ext cx="136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62DEDFB-3B23-9617-9383-6AC8BFCFACF3}"/>
                    </a:ext>
                  </a:extLst>
                </p14:cNvPr>
                <p14:cNvContentPartPr/>
                <p14:nvPr/>
              </p14:nvContentPartPr>
              <p14:xfrm>
                <a:off x="2436977" y="4894076"/>
                <a:ext cx="33840" cy="19440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62DEDFB-3B23-9617-9383-6AC8BFCFACF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430857" y="4887956"/>
                  <a:ext cx="46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0A86E98-A77D-47C6-4B39-EE61EAD38EC2}"/>
                    </a:ext>
                  </a:extLst>
                </p14:cNvPr>
                <p14:cNvContentPartPr/>
                <p14:nvPr/>
              </p14:nvContentPartPr>
              <p14:xfrm>
                <a:off x="2446337" y="4901636"/>
                <a:ext cx="77400" cy="17676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0A86E98-A77D-47C6-4B39-EE61EAD38EC2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440217" y="4895516"/>
                  <a:ext cx="89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9EB7217-1DC8-C2B7-92F9-E9A63255B3E4}"/>
                    </a:ext>
                  </a:extLst>
                </p14:cNvPr>
                <p14:cNvContentPartPr/>
                <p14:nvPr/>
              </p14:nvContentPartPr>
              <p14:xfrm>
                <a:off x="2599337" y="4921796"/>
                <a:ext cx="11520" cy="1515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9EB7217-1DC8-C2B7-92F9-E9A63255B3E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593217" y="4915676"/>
                  <a:ext cx="23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E857BE2-0CDA-DC36-8A0B-F3A509264E4D}"/>
                    </a:ext>
                  </a:extLst>
                </p14:cNvPr>
                <p14:cNvContentPartPr/>
                <p14:nvPr/>
              </p14:nvContentPartPr>
              <p14:xfrm>
                <a:off x="2599337" y="4904156"/>
                <a:ext cx="63000" cy="19476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E857BE2-0CDA-DC36-8A0B-F3A509264E4D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2593217" y="4898036"/>
                  <a:ext cx="7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D404CC8E-EF41-93C1-349C-24E42522FA3D}"/>
                    </a:ext>
                  </a:extLst>
                </p14:cNvPr>
                <p14:cNvContentPartPr/>
                <p14:nvPr/>
              </p14:nvContentPartPr>
              <p14:xfrm>
                <a:off x="2720657" y="5065796"/>
                <a:ext cx="2160" cy="482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D404CC8E-EF41-93C1-349C-24E42522FA3D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2714537" y="5059676"/>
                  <a:ext cx="14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B49FA30F-C92A-487D-571F-A7C52D36B1F1}"/>
                    </a:ext>
                  </a:extLst>
                </p14:cNvPr>
                <p14:cNvContentPartPr/>
                <p14:nvPr/>
              </p14:nvContentPartPr>
              <p14:xfrm>
                <a:off x="2812097" y="4929356"/>
                <a:ext cx="124200" cy="16452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B49FA30F-C92A-487D-571F-A7C52D36B1F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2805977" y="4923236"/>
                  <a:ext cx="136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44FECFD-1191-4F38-A73B-21FA151FC567}"/>
                    </a:ext>
                  </a:extLst>
                </p14:cNvPr>
                <p14:cNvContentPartPr/>
                <p14:nvPr/>
              </p14:nvContentPartPr>
              <p14:xfrm>
                <a:off x="2314937" y="4851236"/>
                <a:ext cx="36360" cy="3258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44FECFD-1191-4F38-A73B-21FA151FC567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2308817" y="4845116"/>
                  <a:ext cx="48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F95BF4E-C4E2-20BC-3278-D07BD5AD435E}"/>
                    </a:ext>
                  </a:extLst>
                </p14:cNvPr>
                <p14:cNvContentPartPr/>
                <p14:nvPr/>
              </p14:nvContentPartPr>
              <p14:xfrm>
                <a:off x="2305217" y="5307716"/>
                <a:ext cx="83160" cy="2199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F95BF4E-C4E2-20BC-3278-D07BD5AD435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2299097" y="5301596"/>
                  <a:ext cx="9540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6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B43D1A34-39BF-1FB3-931D-E8F0F5445945}"/>
                  </a:ext>
                </a:extLst>
              </p14:cNvPr>
              <p14:cNvContentPartPr/>
              <p14:nvPr/>
            </p14:nvContentPartPr>
            <p14:xfrm>
              <a:off x="8114897" y="3395396"/>
              <a:ext cx="199800" cy="345600"/>
            </p14:xfrm>
          </p:contentPart>
        </mc:Choice>
        <mc:Fallback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B43D1A34-39BF-1FB3-931D-E8F0F5445945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8097257" y="3377396"/>
                <a:ext cx="23544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7" name="Group 506">
            <a:extLst>
              <a:ext uri="{FF2B5EF4-FFF2-40B4-BE49-F238E27FC236}">
                <a16:creationId xmlns:a16="http://schemas.microsoft.com/office/drawing/2014/main" id="{7B7C9308-A842-0DDB-7640-8444321F2BB8}"/>
              </a:ext>
            </a:extLst>
          </p:cNvPr>
          <p:cNvGrpSpPr/>
          <p:nvPr/>
        </p:nvGrpSpPr>
        <p:grpSpPr>
          <a:xfrm>
            <a:off x="7709537" y="3256076"/>
            <a:ext cx="191160" cy="242640"/>
            <a:chOff x="7709537" y="3256076"/>
            <a:chExt cx="19116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94A8BF4-3CF4-A41A-B0FD-3C0AFF67A2CB}"/>
                    </a:ext>
                  </a:extLst>
                </p14:cNvPr>
                <p14:cNvContentPartPr/>
                <p14:nvPr/>
              </p14:nvContentPartPr>
              <p14:xfrm>
                <a:off x="7709537" y="3350396"/>
                <a:ext cx="64080" cy="1483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94A8BF4-3CF4-A41A-B0FD-3C0AFF67A2C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7691537" y="3332756"/>
                  <a:ext cx="99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893C1EA3-575E-B559-2271-E05FB10B6179}"/>
                    </a:ext>
                  </a:extLst>
                </p14:cNvPr>
                <p14:cNvContentPartPr/>
                <p14:nvPr/>
              </p14:nvContentPartPr>
              <p14:xfrm>
                <a:off x="7737617" y="3256076"/>
                <a:ext cx="163080" cy="1836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893C1EA3-575E-B559-2271-E05FB10B617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7719617" y="3238076"/>
                  <a:ext cx="19872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4B54AC91-9101-3B8E-321F-28C2996CF3EA}"/>
              </a:ext>
            </a:extLst>
          </p:cNvPr>
          <p:cNvGrpSpPr/>
          <p:nvPr/>
        </p:nvGrpSpPr>
        <p:grpSpPr>
          <a:xfrm>
            <a:off x="10194617" y="5215196"/>
            <a:ext cx="568080" cy="594720"/>
            <a:chOff x="10194617" y="5215196"/>
            <a:chExt cx="56808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BEE7FAF-3E5A-AC4B-0CF7-26705018C4C0}"/>
                    </a:ext>
                  </a:extLst>
                </p14:cNvPr>
                <p14:cNvContentPartPr/>
                <p14:nvPr/>
              </p14:nvContentPartPr>
              <p14:xfrm>
                <a:off x="10194617" y="5215196"/>
                <a:ext cx="190800" cy="5947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BEE7FAF-3E5A-AC4B-0CF7-26705018C4C0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0176617" y="5197556"/>
                  <a:ext cx="2264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AB2E449-A215-1D60-669C-A9337F00B7D5}"/>
                    </a:ext>
                  </a:extLst>
                </p14:cNvPr>
                <p14:cNvContentPartPr/>
                <p14:nvPr/>
              </p14:nvContentPartPr>
              <p14:xfrm>
                <a:off x="10413137" y="5352356"/>
                <a:ext cx="162720" cy="18468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AB2E449-A215-1D60-669C-A9337F00B7D5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0395137" y="5334716"/>
                  <a:ext cx="198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1764CC8-016A-C7EF-6CA1-4A59DC6E7D3D}"/>
                    </a:ext>
                  </a:extLst>
                </p14:cNvPr>
                <p14:cNvContentPartPr/>
                <p14:nvPr/>
              </p14:nvContentPartPr>
              <p14:xfrm>
                <a:off x="10535897" y="5264876"/>
                <a:ext cx="226800" cy="22752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1764CC8-016A-C7EF-6CA1-4A59DC6E7D3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0517897" y="5247236"/>
                  <a:ext cx="2624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5DE64D6C-F6FF-6133-2F94-9F6AA0C02019}"/>
              </a:ext>
            </a:extLst>
          </p:cNvPr>
          <p:cNvGrpSpPr/>
          <p:nvPr/>
        </p:nvGrpSpPr>
        <p:grpSpPr>
          <a:xfrm>
            <a:off x="2158337" y="6457916"/>
            <a:ext cx="189000" cy="277920"/>
            <a:chOff x="2158337" y="6457916"/>
            <a:chExt cx="18900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21DFE1B-180D-5764-0F29-430166FBD54A}"/>
                    </a:ext>
                  </a:extLst>
                </p14:cNvPr>
                <p14:cNvContentPartPr/>
                <p14:nvPr/>
              </p14:nvContentPartPr>
              <p14:xfrm>
                <a:off x="2158337" y="6457916"/>
                <a:ext cx="170640" cy="2768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21DFE1B-180D-5764-0F29-430166FBD54A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2140697" y="6440276"/>
                  <a:ext cx="20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5A5EDA6-7A1B-8835-C222-C04A87D9B441}"/>
                    </a:ext>
                  </a:extLst>
                </p14:cNvPr>
                <p14:cNvContentPartPr/>
                <p14:nvPr/>
              </p14:nvContentPartPr>
              <p14:xfrm>
                <a:off x="2216297" y="6457916"/>
                <a:ext cx="131040" cy="2779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5A5EDA6-7A1B-8835-C222-C04A87D9B441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198657" y="6440276"/>
                  <a:ext cx="16668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B913556C-E6B6-48F9-6BFB-6AEBF8FDA1A5}"/>
                  </a:ext>
                </a:extLst>
              </p14:cNvPr>
              <p14:cNvContentPartPr/>
              <p14:nvPr/>
            </p14:nvContentPartPr>
            <p14:xfrm>
              <a:off x="8789537" y="2934236"/>
              <a:ext cx="360" cy="36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B913556C-E6B6-48F9-6BFB-6AEBF8FDA1A5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8771537" y="291659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20038169-CBE2-1684-CB89-FF414B397C3B}"/>
              </a:ext>
            </a:extLst>
          </p:cNvPr>
          <p:cNvGrpSpPr/>
          <p:nvPr/>
        </p:nvGrpSpPr>
        <p:grpSpPr>
          <a:xfrm>
            <a:off x="10706537" y="2672156"/>
            <a:ext cx="681840" cy="1105560"/>
            <a:chOff x="10706537" y="2672156"/>
            <a:chExt cx="681840" cy="11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6F763ED-53C5-0B8F-4EE9-DD379736765C}"/>
                    </a:ext>
                  </a:extLst>
                </p14:cNvPr>
                <p14:cNvContentPartPr/>
                <p14:nvPr/>
              </p14:nvContentPartPr>
              <p14:xfrm>
                <a:off x="10868897" y="3544796"/>
                <a:ext cx="501120" cy="2329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6F763ED-53C5-0B8F-4EE9-DD379736765C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0851257" y="3526796"/>
                  <a:ext cx="536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5411C00-684F-D55B-1C3D-BF99352B760C}"/>
                    </a:ext>
                  </a:extLst>
                </p14:cNvPr>
                <p14:cNvContentPartPr/>
                <p14:nvPr/>
              </p14:nvContentPartPr>
              <p14:xfrm>
                <a:off x="11096777" y="3350396"/>
                <a:ext cx="11520" cy="19440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5411C00-684F-D55B-1C3D-BF99352B760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1079137" y="3332756"/>
                  <a:ext cx="47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A914FC3-93B5-39B0-06A4-FCC50E95E4C3}"/>
                    </a:ext>
                  </a:extLst>
                </p14:cNvPr>
                <p14:cNvContentPartPr/>
                <p14:nvPr/>
              </p14:nvContentPartPr>
              <p14:xfrm>
                <a:off x="11166257" y="3415916"/>
                <a:ext cx="142200" cy="1198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A914FC3-93B5-39B0-06A4-FCC50E95E4C3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1148257" y="3398276"/>
                  <a:ext cx="177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AD678AB-01ED-AD4D-C04D-B31271C09C52}"/>
                    </a:ext>
                  </a:extLst>
                </p14:cNvPr>
                <p14:cNvContentPartPr/>
                <p14:nvPr/>
              </p14:nvContentPartPr>
              <p14:xfrm>
                <a:off x="11130617" y="2672156"/>
                <a:ext cx="36000" cy="205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AD678AB-01ED-AD4D-C04D-B31271C09C5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1112617" y="2654156"/>
                  <a:ext cx="71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1465A23-7D3B-C291-67F5-B0C039F9B5DA}"/>
                    </a:ext>
                  </a:extLst>
                </p14:cNvPr>
                <p14:cNvContentPartPr/>
                <p14:nvPr/>
              </p14:nvContentPartPr>
              <p14:xfrm>
                <a:off x="10706537" y="2672156"/>
                <a:ext cx="463680" cy="7164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1465A23-7D3B-C291-67F5-B0C039F9B5D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0688537" y="2654156"/>
                  <a:ext cx="49932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7B90C1E3-E289-3056-1832-E3E0DD47A981}"/>
                    </a:ext>
                  </a:extLst>
                </p14:cNvPr>
                <p14:cNvContentPartPr/>
                <p14:nvPr/>
              </p14:nvContentPartPr>
              <p14:xfrm>
                <a:off x="11149337" y="2871236"/>
                <a:ext cx="28440" cy="1148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7B90C1E3-E289-3056-1832-E3E0DD47A981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1131697" y="2853596"/>
                  <a:ext cx="6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508629CB-4E96-B628-1B0C-0B8B987DAB1D}"/>
                    </a:ext>
                  </a:extLst>
                </p14:cNvPr>
                <p14:cNvContentPartPr/>
                <p14:nvPr/>
              </p14:nvContentPartPr>
              <p14:xfrm>
                <a:off x="11264897" y="2848556"/>
                <a:ext cx="123480" cy="1425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508629CB-4E96-B628-1B0C-0B8B987DAB1D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11247257" y="2830916"/>
                  <a:ext cx="159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4E71CFBF-D012-9AA7-007B-F5064CF3C90C}"/>
                    </a:ext>
                  </a:extLst>
                </p14:cNvPr>
                <p14:cNvContentPartPr/>
                <p14:nvPr/>
              </p14:nvContentPartPr>
              <p14:xfrm>
                <a:off x="11267057" y="2886356"/>
                <a:ext cx="112320" cy="1692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4E71CFBF-D012-9AA7-007B-F5064CF3C90C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1249057" y="2868716"/>
                  <a:ext cx="1479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05A28B15-020C-CEC5-AF2E-F2F2C6D59A7E}"/>
              </a:ext>
            </a:extLst>
          </p:cNvPr>
          <p:cNvGrpSpPr/>
          <p:nvPr/>
        </p:nvGrpSpPr>
        <p:grpSpPr>
          <a:xfrm>
            <a:off x="8142977" y="4969676"/>
            <a:ext cx="541800" cy="430920"/>
            <a:chOff x="8142977" y="4969676"/>
            <a:chExt cx="54180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EE3D21A-C145-A540-89BB-EAAE4B6875CC}"/>
                    </a:ext>
                  </a:extLst>
                </p14:cNvPr>
                <p14:cNvContentPartPr/>
                <p14:nvPr/>
              </p14:nvContentPartPr>
              <p14:xfrm>
                <a:off x="8142977" y="4969676"/>
                <a:ext cx="541800" cy="2098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EE3D21A-C145-A540-89BB-EAAE4B6875CC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125337" y="4952036"/>
                  <a:ext cx="577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AA65EAD5-10E0-C5A3-732D-DDB55027B4D4}"/>
                    </a:ext>
                  </a:extLst>
                </p14:cNvPr>
                <p14:cNvContentPartPr/>
                <p14:nvPr/>
              </p14:nvContentPartPr>
              <p14:xfrm>
                <a:off x="8210297" y="5287556"/>
                <a:ext cx="51120" cy="1130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AA65EAD5-10E0-C5A3-732D-DDB55027B4D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192297" y="5269916"/>
                  <a:ext cx="86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3E71D91-7037-83F3-4405-97CC583A304F}"/>
                    </a:ext>
                  </a:extLst>
                </p14:cNvPr>
                <p14:cNvContentPartPr/>
                <p14:nvPr/>
              </p14:nvContentPartPr>
              <p14:xfrm>
                <a:off x="8305697" y="5196836"/>
                <a:ext cx="61920" cy="2052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3E71D91-7037-83F3-4405-97CC583A304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8287697" y="5178836"/>
                  <a:ext cx="97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D337798-F415-F1F5-2D16-4707AC2F94AE}"/>
                    </a:ext>
                  </a:extLst>
                </p14:cNvPr>
                <p14:cNvContentPartPr/>
                <p14:nvPr/>
              </p14:nvContentPartPr>
              <p14:xfrm>
                <a:off x="8305697" y="5211956"/>
                <a:ext cx="184680" cy="16740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D337798-F415-F1F5-2D16-4707AC2F94AE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287697" y="5194316"/>
                  <a:ext cx="2203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0A2C1470-6BDB-4953-1F3E-F1E27F2F0508}"/>
              </a:ext>
            </a:extLst>
          </p:cNvPr>
          <p:cNvGrpSpPr/>
          <p:nvPr/>
        </p:nvGrpSpPr>
        <p:grpSpPr>
          <a:xfrm>
            <a:off x="9507377" y="3975356"/>
            <a:ext cx="645120" cy="1025280"/>
            <a:chOff x="9507377" y="3975356"/>
            <a:chExt cx="645120" cy="10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00A30061-FCB2-C017-42E8-F243B7A9F607}"/>
                    </a:ext>
                  </a:extLst>
                </p14:cNvPr>
                <p14:cNvContentPartPr/>
                <p14:nvPr/>
              </p14:nvContentPartPr>
              <p14:xfrm>
                <a:off x="9523577" y="3975356"/>
                <a:ext cx="509400" cy="1324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00A30061-FCB2-C017-42E8-F243B7A9F607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9505937" y="3957356"/>
                  <a:ext cx="545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4AAF9208-CECB-D09F-7909-DCAC07F7FE06}"/>
                    </a:ext>
                  </a:extLst>
                </p14:cNvPr>
                <p14:cNvContentPartPr/>
                <p14:nvPr/>
              </p14:nvContentPartPr>
              <p14:xfrm>
                <a:off x="9750737" y="4157516"/>
                <a:ext cx="32040" cy="1342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4AAF9208-CECB-D09F-7909-DCAC07F7FE0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9733097" y="4139876"/>
                  <a:ext cx="67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B41A8FC-92C5-85FE-4F6B-F30CB44D949F}"/>
                    </a:ext>
                  </a:extLst>
                </p14:cNvPr>
                <p14:cNvContentPartPr/>
                <p14:nvPr/>
              </p14:nvContentPartPr>
              <p14:xfrm>
                <a:off x="9833897" y="4034036"/>
                <a:ext cx="150120" cy="2098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B41A8FC-92C5-85FE-4F6B-F30CB44D949F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9816257" y="4016396"/>
                  <a:ext cx="185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9B1348D-48F6-B47C-9364-9BF1AD014FB0}"/>
                    </a:ext>
                  </a:extLst>
                </p14:cNvPr>
                <p14:cNvContentPartPr/>
                <p14:nvPr/>
              </p14:nvContentPartPr>
              <p14:xfrm>
                <a:off x="9507377" y="4253636"/>
                <a:ext cx="645120" cy="7470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9B1348D-48F6-B47C-9364-9BF1AD014FB0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9489377" y="4235636"/>
                  <a:ext cx="68076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D3CF980D-097F-B680-15CB-BCBAAE9EE5EE}"/>
                    </a:ext>
                  </a:extLst>
                </p14:cNvPr>
                <p14:cNvContentPartPr/>
                <p14:nvPr/>
              </p14:nvContentPartPr>
              <p14:xfrm>
                <a:off x="9678737" y="4760516"/>
                <a:ext cx="37800" cy="1616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D3CF980D-097F-B680-15CB-BCBAAE9EE5EE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9661097" y="4742516"/>
                  <a:ext cx="73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FB39F30-30D5-05A6-5641-0CE9FDE9A020}"/>
                    </a:ext>
                  </a:extLst>
                </p14:cNvPr>
                <p14:cNvContentPartPr/>
                <p14:nvPr/>
              </p14:nvContentPartPr>
              <p14:xfrm>
                <a:off x="9719777" y="4692116"/>
                <a:ext cx="172080" cy="24264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FB39F30-30D5-05A6-5641-0CE9FDE9A020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9702137" y="4674476"/>
                  <a:ext cx="207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5726AD4-9EE6-4781-843B-B945A0A25497}"/>
                    </a:ext>
                  </a:extLst>
                </p14:cNvPr>
                <p14:cNvContentPartPr/>
                <p14:nvPr/>
              </p14:nvContentPartPr>
              <p14:xfrm>
                <a:off x="9785297" y="4803356"/>
                <a:ext cx="151560" cy="180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5726AD4-9EE6-4781-843B-B945A0A25497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9767657" y="4785356"/>
                  <a:ext cx="187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89C3AD58-43A5-9869-3D29-D1A66346232A}"/>
              </a:ext>
            </a:extLst>
          </p:cNvPr>
          <p:cNvGrpSpPr/>
          <p:nvPr/>
        </p:nvGrpSpPr>
        <p:grpSpPr>
          <a:xfrm>
            <a:off x="6199697" y="2417276"/>
            <a:ext cx="532800" cy="2648880"/>
            <a:chOff x="6199697" y="2417276"/>
            <a:chExt cx="532800" cy="264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F23F20C-25EC-017F-8E3C-4B7E66EF0CE9}"/>
                    </a:ext>
                  </a:extLst>
                </p14:cNvPr>
                <p14:cNvContentPartPr/>
                <p14:nvPr/>
              </p14:nvContentPartPr>
              <p14:xfrm>
                <a:off x="6199697" y="2417276"/>
                <a:ext cx="325800" cy="264888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F23F20C-25EC-017F-8E3C-4B7E66EF0CE9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6182057" y="2399276"/>
                  <a:ext cx="361440" cy="26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3B37A614-1038-2AD9-B2CD-1110E486F89F}"/>
                    </a:ext>
                  </a:extLst>
                </p14:cNvPr>
                <p14:cNvContentPartPr/>
                <p14:nvPr/>
              </p14:nvContentPartPr>
              <p14:xfrm>
                <a:off x="6530537" y="3348596"/>
                <a:ext cx="164520" cy="27972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3B37A614-1038-2AD9-B2CD-1110E486F89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6512537" y="3330596"/>
                  <a:ext cx="200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492A05F-1A0C-422F-A47C-2C0DD4CB3B04}"/>
                    </a:ext>
                  </a:extLst>
                </p14:cNvPr>
                <p14:cNvContentPartPr/>
                <p14:nvPr/>
              </p14:nvContentPartPr>
              <p14:xfrm>
                <a:off x="6551057" y="3345356"/>
                <a:ext cx="181440" cy="1717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492A05F-1A0C-422F-A47C-2C0DD4CB3B04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533417" y="3327716"/>
                  <a:ext cx="217080" cy="20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911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39543-298A-812C-DF3D-4E72E600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59" y="403189"/>
            <a:ext cx="11476682" cy="541954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514B438-DBDF-06A9-4549-951C748A00D6}"/>
              </a:ext>
            </a:extLst>
          </p:cNvPr>
          <p:cNvGrpSpPr/>
          <p:nvPr/>
        </p:nvGrpSpPr>
        <p:grpSpPr>
          <a:xfrm>
            <a:off x="5112269" y="212636"/>
            <a:ext cx="6257520" cy="459360"/>
            <a:chOff x="5112269" y="212636"/>
            <a:chExt cx="625752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4D9B7B-8CD0-6514-A0E6-5206A001998F}"/>
                    </a:ext>
                  </a:extLst>
                </p14:cNvPr>
                <p14:cNvContentPartPr/>
                <p14:nvPr/>
              </p14:nvContentPartPr>
              <p14:xfrm>
                <a:off x="5112269" y="482636"/>
                <a:ext cx="310680" cy="18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4D9B7B-8CD0-6514-A0E6-5206A00199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6149" y="476516"/>
                  <a:ext cx="322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ED1ECC-31B0-9E24-4CC4-A1E487130242}"/>
                    </a:ext>
                  </a:extLst>
                </p14:cNvPr>
                <p14:cNvContentPartPr/>
                <p14:nvPr/>
              </p14:nvContentPartPr>
              <p14:xfrm>
                <a:off x="5577389" y="316316"/>
                <a:ext cx="144360" cy="21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ED1ECC-31B0-9E24-4CC4-A1E4871302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71269" y="310196"/>
                  <a:ext cx="156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2AA2F7-9C30-4330-D105-6918416AE26C}"/>
                    </a:ext>
                  </a:extLst>
                </p14:cNvPr>
                <p14:cNvContentPartPr/>
                <p14:nvPr/>
              </p14:nvContentPartPr>
              <p14:xfrm>
                <a:off x="5730749" y="404516"/>
                <a:ext cx="163080" cy="132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2AA2F7-9C30-4330-D105-6918416AE2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24629" y="398396"/>
                  <a:ext cx="175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4BF9C0-B496-CAA3-D665-D594A8EC41E0}"/>
                    </a:ext>
                  </a:extLst>
                </p14:cNvPr>
                <p14:cNvContentPartPr/>
                <p14:nvPr/>
              </p14:nvContentPartPr>
              <p14:xfrm>
                <a:off x="5908229" y="402356"/>
                <a:ext cx="103320" cy="9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4BF9C0-B496-CAA3-D665-D594A8EC41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02109" y="396236"/>
                  <a:ext cx="115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D59A5C-069C-64CC-BF00-07FD38CAAD45}"/>
                    </a:ext>
                  </a:extLst>
                </p14:cNvPr>
                <p14:cNvContentPartPr/>
                <p14:nvPr/>
              </p14:nvContentPartPr>
              <p14:xfrm>
                <a:off x="6047549" y="374276"/>
                <a:ext cx="188280" cy="139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D59A5C-069C-64CC-BF00-07FD38CAAD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1429" y="368156"/>
                  <a:ext cx="200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30FFD9-3A58-861A-A7DA-E843CF4A56E1}"/>
                    </a:ext>
                  </a:extLst>
                </p14:cNvPr>
                <p14:cNvContentPartPr/>
                <p14:nvPr/>
              </p14:nvContentPartPr>
              <p14:xfrm>
                <a:off x="6321149" y="378596"/>
                <a:ext cx="125640" cy="74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30FFD9-3A58-861A-A7DA-E843CF4A56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5029" y="372476"/>
                  <a:ext cx="137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B25B6F-46E8-6649-49B2-E0C088325C1C}"/>
                    </a:ext>
                  </a:extLst>
                </p14:cNvPr>
                <p14:cNvContentPartPr/>
                <p14:nvPr/>
              </p14:nvContentPartPr>
              <p14:xfrm>
                <a:off x="6493229" y="336476"/>
                <a:ext cx="1152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B25B6F-46E8-6649-49B2-E0C088325C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87109" y="330356"/>
                  <a:ext cx="23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733A01-7650-D47C-F299-1EEA31F1A41D}"/>
                    </a:ext>
                  </a:extLst>
                </p14:cNvPr>
                <p14:cNvContentPartPr/>
                <p14:nvPr/>
              </p14:nvContentPartPr>
              <p14:xfrm>
                <a:off x="6507989" y="399476"/>
                <a:ext cx="194760" cy="1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733A01-7650-D47C-F299-1EEA31F1A4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01869" y="393356"/>
                  <a:ext cx="207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23ECA6-DC9C-1483-632A-8911D7497CB9}"/>
                    </a:ext>
                  </a:extLst>
                </p14:cNvPr>
                <p14:cNvContentPartPr/>
                <p14:nvPr/>
              </p14:nvContentPartPr>
              <p14:xfrm>
                <a:off x="6616349" y="366716"/>
                <a:ext cx="17280" cy="131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23ECA6-DC9C-1483-632A-8911D7497C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10229" y="360596"/>
                  <a:ext cx="29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A78A76-38E0-E91D-E970-1BE45EAA0043}"/>
                    </a:ext>
                  </a:extLst>
                </p14:cNvPr>
                <p14:cNvContentPartPr/>
                <p14:nvPr/>
              </p14:nvContentPartPr>
              <p14:xfrm>
                <a:off x="6685469" y="404516"/>
                <a:ext cx="172080" cy="9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A78A76-38E0-E91D-E970-1BE45EAA00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79349" y="398396"/>
                  <a:ext cx="184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BF4667-372F-AE1E-17AD-B227D5A0EFC6}"/>
                    </a:ext>
                  </a:extLst>
                </p14:cNvPr>
                <p14:cNvContentPartPr/>
                <p14:nvPr/>
              </p14:nvContentPartPr>
              <p14:xfrm>
                <a:off x="6846029" y="404516"/>
                <a:ext cx="222840" cy="68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BF4667-372F-AE1E-17AD-B227D5A0EF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9909" y="398396"/>
                  <a:ext cx="235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997500-DCEC-CD38-3EA0-DBA536014020}"/>
                    </a:ext>
                  </a:extLst>
                </p14:cNvPr>
                <p14:cNvContentPartPr/>
                <p14:nvPr/>
              </p14:nvContentPartPr>
              <p14:xfrm>
                <a:off x="7016669" y="356636"/>
                <a:ext cx="157320" cy="280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997500-DCEC-CD38-3EA0-DBA5360140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10549" y="350516"/>
                  <a:ext cx="169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A2426A-0112-ACDA-9C08-8E0237CA8736}"/>
                    </a:ext>
                  </a:extLst>
                </p14:cNvPr>
                <p14:cNvContentPartPr/>
                <p14:nvPr/>
              </p14:nvContentPartPr>
              <p14:xfrm>
                <a:off x="7270469" y="364196"/>
                <a:ext cx="241560" cy="7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A2426A-0112-ACDA-9C08-8E0237CA87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64349" y="358076"/>
                  <a:ext cx="253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9FF7B2-B08E-C6E1-0B63-28B2245B4562}"/>
                    </a:ext>
                  </a:extLst>
                </p14:cNvPr>
                <p14:cNvContentPartPr/>
                <p14:nvPr/>
              </p14:nvContentPartPr>
              <p14:xfrm>
                <a:off x="7511309" y="381836"/>
                <a:ext cx="19080" cy="58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9FF7B2-B08E-C6E1-0B63-28B2245B45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05189" y="375716"/>
                  <a:ext cx="3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F62C58-BCE7-7CCB-AC18-7B6E77994191}"/>
                    </a:ext>
                  </a:extLst>
                </p14:cNvPr>
                <p14:cNvContentPartPr/>
                <p14:nvPr/>
              </p14:nvContentPartPr>
              <p14:xfrm>
                <a:off x="7490789" y="326396"/>
                <a:ext cx="65880" cy="55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F62C58-BCE7-7CCB-AC18-7B6E7799419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84669" y="320276"/>
                  <a:ext cx="78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17FBB0-8FBE-E8B1-2370-5268B027398A}"/>
                    </a:ext>
                  </a:extLst>
                </p14:cNvPr>
                <p14:cNvContentPartPr/>
                <p14:nvPr/>
              </p14:nvContentPartPr>
              <p14:xfrm>
                <a:off x="7634429" y="311276"/>
                <a:ext cx="465840" cy="139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17FBB0-8FBE-E8B1-2370-5268B02739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28309" y="305156"/>
                  <a:ext cx="47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244B12-BAE7-D722-DAFC-0A79F7CB1E3F}"/>
                    </a:ext>
                  </a:extLst>
                </p14:cNvPr>
                <p14:cNvContentPartPr/>
                <p14:nvPr/>
              </p14:nvContentPartPr>
              <p14:xfrm>
                <a:off x="8252909" y="217676"/>
                <a:ext cx="75240" cy="255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244B12-BAE7-D722-DAFC-0A79F7CB1E3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46789" y="211556"/>
                  <a:ext cx="87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9C76DF-5300-E996-D928-7EB1F790040F}"/>
                    </a:ext>
                  </a:extLst>
                </p14:cNvPr>
                <p14:cNvContentPartPr/>
                <p14:nvPr/>
              </p14:nvContentPartPr>
              <p14:xfrm>
                <a:off x="8377829" y="359156"/>
                <a:ext cx="157680" cy="8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9C76DF-5300-E996-D928-7EB1F790040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71709" y="353036"/>
                  <a:ext cx="169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567314-61D1-CBF6-AE98-B870DB5A12B0}"/>
                    </a:ext>
                  </a:extLst>
                </p14:cNvPr>
                <p14:cNvContentPartPr/>
                <p14:nvPr/>
              </p14:nvContentPartPr>
              <p14:xfrm>
                <a:off x="8561429" y="338996"/>
                <a:ext cx="217080" cy="99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567314-61D1-CBF6-AE98-B870DB5A12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55309" y="332876"/>
                  <a:ext cx="229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39B918-64ED-0DE9-F1A2-6B1327962BDB}"/>
                    </a:ext>
                  </a:extLst>
                </p14:cNvPr>
                <p14:cNvContentPartPr/>
                <p14:nvPr/>
              </p14:nvContentPartPr>
              <p14:xfrm>
                <a:off x="8781749" y="346556"/>
                <a:ext cx="204120" cy="8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39B918-64ED-0DE9-F1A2-6B1327962B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75629" y="340436"/>
                  <a:ext cx="216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0FB98D-9096-D921-13D5-D45CAF4D5EFA}"/>
                    </a:ext>
                  </a:extLst>
                </p14:cNvPr>
                <p14:cNvContentPartPr/>
                <p14:nvPr/>
              </p14:nvContentPartPr>
              <p14:xfrm>
                <a:off x="8966789" y="311276"/>
                <a:ext cx="45360" cy="111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0FB98D-9096-D921-13D5-D45CAF4D5E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60669" y="305156"/>
                  <a:ext cx="57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5D4A50-5391-777E-34FE-9D19943E8381}"/>
                    </a:ext>
                  </a:extLst>
                </p14:cNvPr>
                <p14:cNvContentPartPr/>
                <p14:nvPr/>
              </p14:nvContentPartPr>
              <p14:xfrm>
                <a:off x="9067589" y="333956"/>
                <a:ext cx="192960" cy="88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5D4A50-5391-777E-34FE-9D19943E83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61469" y="327836"/>
                  <a:ext cx="205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3E8A97-0083-1E22-3FFF-6CDCBD3FE21E}"/>
                    </a:ext>
                  </a:extLst>
                </p14:cNvPr>
                <p14:cNvContentPartPr/>
                <p14:nvPr/>
              </p14:nvContentPartPr>
              <p14:xfrm>
                <a:off x="9297629" y="333956"/>
                <a:ext cx="224640" cy="30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3E8A97-0083-1E22-3FFF-6CDCBD3FE2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91509" y="327836"/>
                  <a:ext cx="236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939D2B-0B71-D9AF-FFE9-865C666AE460}"/>
                    </a:ext>
                  </a:extLst>
                </p14:cNvPr>
                <p14:cNvContentPartPr/>
                <p14:nvPr/>
              </p14:nvContentPartPr>
              <p14:xfrm>
                <a:off x="9704789" y="251876"/>
                <a:ext cx="177840" cy="15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939D2B-0B71-D9AF-FFE9-865C666AE46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98669" y="245756"/>
                  <a:ext cx="19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95353C-BA88-5379-1708-8F0878E9CFF6}"/>
                    </a:ext>
                  </a:extLst>
                </p14:cNvPr>
                <p14:cNvContentPartPr/>
                <p14:nvPr/>
              </p14:nvContentPartPr>
              <p14:xfrm>
                <a:off x="9889829" y="225236"/>
                <a:ext cx="108720" cy="7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95353C-BA88-5379-1708-8F0878E9CF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83709" y="219116"/>
                  <a:ext cx="120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7882A8-77ED-A937-7ADA-77F359713C21}"/>
                    </a:ext>
                  </a:extLst>
                </p14:cNvPr>
                <p14:cNvContentPartPr/>
                <p14:nvPr/>
              </p14:nvContentPartPr>
              <p14:xfrm>
                <a:off x="9908549" y="298676"/>
                <a:ext cx="39600" cy="58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7882A8-77ED-A937-7ADA-77F359713C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02429" y="292556"/>
                  <a:ext cx="51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BD5159-2BCB-325D-F2CA-0D225ABF5A9C}"/>
                    </a:ext>
                  </a:extLst>
                </p14:cNvPr>
                <p14:cNvContentPartPr/>
                <p14:nvPr/>
              </p14:nvContentPartPr>
              <p14:xfrm>
                <a:off x="10043189" y="270956"/>
                <a:ext cx="58320" cy="13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BD5159-2BCB-325D-F2CA-0D225ABF5A9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37069" y="264836"/>
                  <a:ext cx="70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050B16-B139-8626-651A-0D7237CC5B54}"/>
                    </a:ext>
                  </a:extLst>
                </p14:cNvPr>
                <p14:cNvContentPartPr/>
                <p14:nvPr/>
              </p14:nvContentPartPr>
              <p14:xfrm>
                <a:off x="10175669" y="212636"/>
                <a:ext cx="90000" cy="28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050B16-B139-8626-651A-0D7237CC5B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69549" y="206516"/>
                  <a:ext cx="102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423009-F86F-B564-7E98-FC86D2F7BB0C}"/>
                    </a:ext>
                  </a:extLst>
                </p14:cNvPr>
                <p14:cNvContentPartPr/>
                <p14:nvPr/>
              </p14:nvContentPartPr>
              <p14:xfrm>
                <a:off x="10096829" y="268436"/>
                <a:ext cx="112680" cy="232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F423009-F86F-B564-7E98-FC86D2F7BB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90709" y="262316"/>
                  <a:ext cx="124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8759266-E17C-ACB9-F996-6E3688BDFDB7}"/>
                    </a:ext>
                  </a:extLst>
                </p14:cNvPr>
                <p14:cNvContentPartPr/>
                <p14:nvPr/>
              </p14:nvContentPartPr>
              <p14:xfrm>
                <a:off x="10282229" y="328916"/>
                <a:ext cx="17208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8759266-E17C-ACB9-F996-6E3688BDFD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76109" y="322796"/>
                  <a:ext cx="184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79291C-0438-CBB2-95E3-6FBB263D2AD3}"/>
                    </a:ext>
                  </a:extLst>
                </p14:cNvPr>
                <p14:cNvContentPartPr/>
                <p14:nvPr/>
              </p14:nvContentPartPr>
              <p14:xfrm>
                <a:off x="10456109" y="293636"/>
                <a:ext cx="209520" cy="73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79291C-0438-CBB2-95E3-6FBB263D2AD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49989" y="287516"/>
                  <a:ext cx="221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9D10AC-7EC7-3249-2BA6-A655AF0CA4F8}"/>
                    </a:ext>
                  </a:extLst>
                </p14:cNvPr>
                <p14:cNvContentPartPr/>
                <p14:nvPr/>
              </p14:nvContentPartPr>
              <p14:xfrm>
                <a:off x="10664909" y="225236"/>
                <a:ext cx="160920" cy="132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9D10AC-7EC7-3249-2BA6-A655AF0CA4F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658789" y="219116"/>
                  <a:ext cx="173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8E213A5-521F-B5E1-62E0-CC824219C4AD}"/>
                    </a:ext>
                  </a:extLst>
                </p14:cNvPr>
                <p14:cNvContentPartPr/>
                <p14:nvPr/>
              </p14:nvContentPartPr>
              <p14:xfrm>
                <a:off x="10745549" y="308756"/>
                <a:ext cx="78840" cy="43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8E213A5-521F-B5E1-62E0-CC824219C4A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39429" y="302636"/>
                  <a:ext cx="91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854D46-0B2C-FB51-A198-308D3EB094E2}"/>
                    </a:ext>
                  </a:extLst>
                </p14:cNvPr>
                <p14:cNvContentPartPr/>
                <p14:nvPr/>
              </p14:nvContentPartPr>
              <p14:xfrm>
                <a:off x="10844549" y="240356"/>
                <a:ext cx="16668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854D46-0B2C-FB51-A198-308D3EB094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38429" y="234236"/>
                  <a:ext cx="178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C63703-C765-5B95-6A44-5D3767D7FCC3}"/>
                    </a:ext>
                  </a:extLst>
                </p14:cNvPr>
                <p14:cNvContentPartPr/>
                <p14:nvPr/>
              </p14:nvContentPartPr>
              <p14:xfrm>
                <a:off x="10908269" y="268436"/>
                <a:ext cx="461520" cy="109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C63703-C765-5B95-6A44-5D3767D7FC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02149" y="262316"/>
                  <a:ext cx="4737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6B290D-08E0-EF35-4518-785C36E7734B}"/>
              </a:ext>
            </a:extLst>
          </p:cNvPr>
          <p:cNvGrpSpPr/>
          <p:nvPr/>
        </p:nvGrpSpPr>
        <p:grpSpPr>
          <a:xfrm>
            <a:off x="10445309" y="590996"/>
            <a:ext cx="991800" cy="258120"/>
            <a:chOff x="10445309" y="590996"/>
            <a:chExt cx="9918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CCF990-BEC5-3DC3-E62E-8ED7DB2B5A0B}"/>
                    </a:ext>
                  </a:extLst>
                </p14:cNvPr>
                <p14:cNvContentPartPr/>
                <p14:nvPr/>
              </p14:nvContentPartPr>
              <p14:xfrm>
                <a:off x="10445309" y="590996"/>
                <a:ext cx="308160" cy="18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CCF990-BEC5-3DC3-E62E-8ED7DB2B5A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39189" y="584876"/>
                  <a:ext cx="320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066934-937E-1CE9-4908-958C6371F3F7}"/>
                    </a:ext>
                  </a:extLst>
                </p14:cNvPr>
                <p14:cNvContentPartPr/>
                <p14:nvPr/>
              </p14:nvContentPartPr>
              <p14:xfrm>
                <a:off x="10754909" y="630956"/>
                <a:ext cx="135000" cy="8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066934-937E-1CE9-4908-958C6371F3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48789" y="624836"/>
                  <a:ext cx="147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777C55-E5B7-C8EF-3E33-65DBBC47F4D9}"/>
                    </a:ext>
                  </a:extLst>
                </p14:cNvPr>
                <p14:cNvContentPartPr/>
                <p14:nvPr/>
              </p14:nvContentPartPr>
              <p14:xfrm>
                <a:off x="10931669" y="603596"/>
                <a:ext cx="268920" cy="24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777C55-E5B7-C8EF-3E33-65DBBC47F4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25549" y="597476"/>
                  <a:ext cx="281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34D0BC-866F-B10F-27A9-7CF8315F7777}"/>
                    </a:ext>
                  </a:extLst>
                </p14:cNvPr>
                <p14:cNvContentPartPr/>
                <p14:nvPr/>
              </p14:nvContentPartPr>
              <p14:xfrm>
                <a:off x="11259269" y="637076"/>
                <a:ext cx="177840" cy="9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34D0BC-866F-B10F-27A9-7CF8315F77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53149" y="630956"/>
                  <a:ext cx="19008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5A29826-4DD6-E9CF-DC54-9909EAB1FE80}"/>
                  </a:ext>
                </a:extLst>
              </p14:cNvPr>
              <p14:cNvContentPartPr/>
              <p14:nvPr/>
            </p14:nvContentPartPr>
            <p14:xfrm>
              <a:off x="7604189" y="795476"/>
              <a:ext cx="114840" cy="267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5A29826-4DD6-E9CF-DC54-9909EAB1FE8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598069" y="789356"/>
                <a:ext cx="127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9E7A6CC-383B-6786-B330-D31D374415E1}"/>
                  </a:ext>
                </a:extLst>
              </p14:cNvPr>
              <p14:cNvContentPartPr/>
              <p14:nvPr/>
            </p14:nvContentPartPr>
            <p14:xfrm>
              <a:off x="7729829" y="853436"/>
              <a:ext cx="106920" cy="79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9E7A6CC-383B-6786-B330-D31D374415E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723709" y="847316"/>
                <a:ext cx="1191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43EEB37-DDA3-1A04-9502-1EFC42EFA84E}"/>
                  </a:ext>
                </a:extLst>
              </p14:cNvPr>
              <p14:cNvContentPartPr/>
              <p14:nvPr/>
            </p14:nvContentPartPr>
            <p14:xfrm>
              <a:off x="7731989" y="898796"/>
              <a:ext cx="278640" cy="1188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43EEB37-DDA3-1A04-9502-1EFC42EFA84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25869" y="892676"/>
                <a:ext cx="290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63EB4FE-07F2-C591-19C2-125CF0055555}"/>
                  </a:ext>
                </a:extLst>
              </p14:cNvPr>
              <p14:cNvContentPartPr/>
              <p14:nvPr/>
            </p14:nvContentPartPr>
            <p14:xfrm>
              <a:off x="7998749" y="777836"/>
              <a:ext cx="10080" cy="378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63EB4FE-07F2-C591-19C2-125CF005555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92629" y="771716"/>
                <a:ext cx="223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FA5CC1C-798B-3CCA-D822-376659C1E1AF}"/>
                  </a:ext>
                </a:extLst>
              </p14:cNvPr>
              <p14:cNvContentPartPr/>
              <p14:nvPr/>
            </p14:nvContentPartPr>
            <p14:xfrm>
              <a:off x="7929989" y="959276"/>
              <a:ext cx="146160" cy="79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FA5CC1C-798B-3CCA-D822-376659C1E1A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23869" y="953156"/>
                <a:ext cx="158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72DE98E-9EE1-180C-AF98-0C63B9F7BDB9}"/>
                  </a:ext>
                </a:extLst>
              </p14:cNvPr>
              <p14:cNvContentPartPr/>
              <p14:nvPr/>
            </p14:nvContentPartPr>
            <p14:xfrm>
              <a:off x="8064269" y="923276"/>
              <a:ext cx="149760" cy="867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72DE98E-9EE1-180C-AF98-0C63B9F7BDB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058149" y="917156"/>
                <a:ext cx="162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9572AA3-A3B7-08C8-42C8-500265BE4073}"/>
                  </a:ext>
                </a:extLst>
              </p14:cNvPr>
              <p14:cNvContentPartPr/>
              <p14:nvPr/>
            </p14:nvContentPartPr>
            <p14:xfrm>
              <a:off x="8234549" y="929036"/>
              <a:ext cx="76320" cy="770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9572AA3-A3B7-08C8-42C8-500265BE407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228429" y="922916"/>
                <a:ext cx="88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7A58523-3832-8EE4-AE9D-ACE6D8196341}"/>
                  </a:ext>
                </a:extLst>
              </p14:cNvPr>
              <p14:cNvContentPartPr/>
              <p14:nvPr/>
            </p14:nvContentPartPr>
            <p14:xfrm>
              <a:off x="8310869" y="929036"/>
              <a:ext cx="172080" cy="91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7A58523-3832-8EE4-AE9D-ACE6D819634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304749" y="922916"/>
                <a:ext cx="18432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786FF34-8771-D619-EA83-B91329C20EDC}"/>
              </a:ext>
            </a:extLst>
          </p:cNvPr>
          <p:cNvGrpSpPr/>
          <p:nvPr/>
        </p:nvGrpSpPr>
        <p:grpSpPr>
          <a:xfrm>
            <a:off x="8667989" y="825716"/>
            <a:ext cx="441360" cy="222840"/>
            <a:chOff x="8667989" y="825716"/>
            <a:chExt cx="44136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C8AC96-25A8-A132-70CB-556CA674760C}"/>
                    </a:ext>
                  </a:extLst>
                </p14:cNvPr>
                <p14:cNvContentPartPr/>
                <p14:nvPr/>
              </p14:nvContentPartPr>
              <p14:xfrm>
                <a:off x="8667989" y="825716"/>
                <a:ext cx="203760" cy="222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C8AC96-25A8-A132-70CB-556CA674760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61869" y="819596"/>
                  <a:ext cx="21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BD7E329-9A9A-5C9D-4C2C-EE141E76F4CB}"/>
                    </a:ext>
                  </a:extLst>
                </p14:cNvPr>
                <p14:cNvContentPartPr/>
                <p14:nvPr/>
              </p14:nvContentPartPr>
              <p14:xfrm>
                <a:off x="8882909" y="893756"/>
                <a:ext cx="65880" cy="2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BD7E329-9A9A-5C9D-4C2C-EE141E76F4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76789" y="887636"/>
                  <a:ext cx="78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AF1AA3E-823A-53C5-32A1-C36C33945BBA}"/>
                    </a:ext>
                  </a:extLst>
                </p14:cNvPr>
                <p14:cNvContentPartPr/>
                <p14:nvPr/>
              </p14:nvContentPartPr>
              <p14:xfrm>
                <a:off x="8878949" y="893756"/>
                <a:ext cx="230400" cy="118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AF1AA3E-823A-53C5-32A1-C36C33945B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72829" y="887636"/>
                  <a:ext cx="2426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328BBBE-F9BD-81AD-CAE3-DCF404799CB3}"/>
              </a:ext>
            </a:extLst>
          </p:cNvPr>
          <p:cNvGrpSpPr/>
          <p:nvPr/>
        </p:nvGrpSpPr>
        <p:grpSpPr>
          <a:xfrm>
            <a:off x="9298937" y="823196"/>
            <a:ext cx="797040" cy="254520"/>
            <a:chOff x="9298937" y="823196"/>
            <a:chExt cx="79704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0433DFA-4B49-AE3C-E409-D7129B1512E8}"/>
                    </a:ext>
                  </a:extLst>
                </p14:cNvPr>
                <p14:cNvContentPartPr/>
                <p14:nvPr/>
              </p14:nvContentPartPr>
              <p14:xfrm>
                <a:off x="9298937" y="823196"/>
                <a:ext cx="222480" cy="192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0433DFA-4B49-AE3C-E409-D7129B1512E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92817" y="817076"/>
                  <a:ext cx="234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250E0E-5A8C-4C4C-0EAA-0699D2A4AB93}"/>
                    </a:ext>
                  </a:extLst>
                </p14:cNvPr>
                <p14:cNvContentPartPr/>
                <p14:nvPr/>
              </p14:nvContentPartPr>
              <p14:xfrm>
                <a:off x="9585137" y="913916"/>
                <a:ext cx="127440" cy="124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250E0E-5A8C-4C4C-0EAA-0699D2A4AB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79017" y="907796"/>
                  <a:ext cx="13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A2DFA9-D676-9ED7-D09C-CC6D95A6DE5A}"/>
                    </a:ext>
                  </a:extLst>
                </p14:cNvPr>
                <p14:cNvContentPartPr/>
                <p14:nvPr/>
              </p14:nvContentPartPr>
              <p14:xfrm>
                <a:off x="9757217" y="921476"/>
                <a:ext cx="78840" cy="109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A2DFA9-D676-9ED7-D09C-CC6D95A6DE5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51097" y="915356"/>
                  <a:ext cx="91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06276A4-6BB0-99A7-A6FF-30886CFF6A0F}"/>
                    </a:ext>
                  </a:extLst>
                </p14:cNvPr>
                <p14:cNvContentPartPr/>
                <p14:nvPr/>
              </p14:nvContentPartPr>
              <p14:xfrm>
                <a:off x="9835697" y="893756"/>
                <a:ext cx="80640" cy="183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06276A4-6BB0-99A7-A6FF-30886CFF6A0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29577" y="887636"/>
                  <a:ext cx="92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6713941-920C-F92B-B886-370CAA5B5C32}"/>
                    </a:ext>
                  </a:extLst>
                </p14:cNvPr>
                <p14:cNvContentPartPr/>
                <p14:nvPr/>
              </p14:nvContentPartPr>
              <p14:xfrm>
                <a:off x="9800417" y="999596"/>
                <a:ext cx="105120" cy="18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6713941-920C-F92B-B886-370CAA5B5C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94297" y="993476"/>
                  <a:ext cx="117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D7DAA13-A378-404B-4E23-A3ED2EE077C2}"/>
                    </a:ext>
                  </a:extLst>
                </p14:cNvPr>
                <p14:cNvContentPartPr/>
                <p14:nvPr/>
              </p14:nvContentPartPr>
              <p14:xfrm>
                <a:off x="9901217" y="939836"/>
                <a:ext cx="194760" cy="86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D7DAA13-A378-404B-4E23-A3ED2EE077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95097" y="933716"/>
                  <a:ext cx="207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E04FD5-7F08-8B71-F47A-406E760106AE}"/>
                    </a:ext>
                  </a:extLst>
                </p14:cNvPr>
                <p14:cNvContentPartPr/>
                <p14:nvPr/>
              </p14:nvContentPartPr>
              <p14:xfrm>
                <a:off x="10084097" y="860996"/>
                <a:ext cx="11520" cy="209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E04FD5-7F08-8B71-F47A-406E760106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77977" y="854876"/>
                  <a:ext cx="237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90F87B4-21CF-661B-A39B-D26C07E9EE25}"/>
              </a:ext>
            </a:extLst>
          </p:cNvPr>
          <p:cNvGrpSpPr/>
          <p:nvPr/>
        </p:nvGrpSpPr>
        <p:grpSpPr>
          <a:xfrm>
            <a:off x="5134589" y="785396"/>
            <a:ext cx="2404308" cy="909000"/>
            <a:chOff x="5134589" y="785396"/>
            <a:chExt cx="2404308" cy="90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A600E94-5E28-B9E4-8976-2A5246AA2364}"/>
                    </a:ext>
                  </a:extLst>
                </p14:cNvPr>
                <p14:cNvContentPartPr/>
                <p14:nvPr/>
              </p14:nvContentPartPr>
              <p14:xfrm>
                <a:off x="5194349" y="785396"/>
                <a:ext cx="452520" cy="14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A600E94-5E28-B9E4-8976-2A5246AA23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88229" y="779276"/>
                  <a:ext cx="464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840775-7D7D-818A-A82C-A04C91BEAD80}"/>
                    </a:ext>
                  </a:extLst>
                </p14:cNvPr>
                <p14:cNvContentPartPr/>
                <p14:nvPr/>
              </p14:nvContentPartPr>
              <p14:xfrm>
                <a:off x="5923349" y="787556"/>
                <a:ext cx="47160" cy="293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840775-7D7D-818A-A82C-A04C91BEAD8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17229" y="781436"/>
                  <a:ext cx="59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97A354-4F59-E31F-46EE-C1317AFEEA6B}"/>
                    </a:ext>
                  </a:extLst>
                </p14:cNvPr>
                <p14:cNvContentPartPr/>
                <p14:nvPr/>
              </p14:nvContentPartPr>
              <p14:xfrm>
                <a:off x="5835509" y="931556"/>
                <a:ext cx="200160" cy="30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97A354-4F59-E31F-46EE-C1317AFEEA6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29389" y="925436"/>
                  <a:ext cx="212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BC4A40-7D39-4D99-77F1-AC408ADDDD83}"/>
                    </a:ext>
                  </a:extLst>
                </p14:cNvPr>
                <p14:cNvContentPartPr/>
                <p14:nvPr/>
              </p14:nvContentPartPr>
              <p14:xfrm>
                <a:off x="6020189" y="886196"/>
                <a:ext cx="90000" cy="2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BC4A40-7D39-4D99-77F1-AC408ADDDD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14069" y="880076"/>
                  <a:ext cx="102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C1EBC5-531D-92C0-8A2E-880CDC346EC4}"/>
                    </a:ext>
                  </a:extLst>
                </p14:cNvPr>
                <p14:cNvContentPartPr/>
                <p14:nvPr/>
              </p14:nvContentPartPr>
              <p14:xfrm>
                <a:off x="6048269" y="911396"/>
                <a:ext cx="3960" cy="101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C1EBC5-531D-92C0-8A2E-880CDC346E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42149" y="905276"/>
                  <a:ext cx="16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305A7B-BCC5-2573-3B0D-CA55F2501B00}"/>
                    </a:ext>
                  </a:extLst>
                </p14:cNvPr>
                <p14:cNvContentPartPr/>
                <p14:nvPr/>
              </p14:nvContentPartPr>
              <p14:xfrm>
                <a:off x="6126749" y="903836"/>
                <a:ext cx="164880" cy="76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305A7B-BCC5-2573-3B0D-CA55F2501B0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20629" y="897716"/>
                  <a:ext cx="177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72C190-CA77-0B0D-961E-30656610764F}"/>
                    </a:ext>
                  </a:extLst>
                </p14:cNvPr>
                <p14:cNvContentPartPr/>
                <p14:nvPr/>
              </p14:nvContentPartPr>
              <p14:xfrm>
                <a:off x="6323309" y="825716"/>
                <a:ext cx="145800" cy="18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72C190-CA77-0B0D-961E-30656610764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17189" y="819596"/>
                  <a:ext cx="158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D29950-A38D-AECA-50AE-BBDFD8086B76}"/>
                    </a:ext>
                  </a:extLst>
                </p14:cNvPr>
                <p14:cNvContentPartPr/>
                <p14:nvPr/>
              </p14:nvContentPartPr>
              <p14:xfrm>
                <a:off x="6570629" y="863516"/>
                <a:ext cx="105840" cy="141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D29950-A38D-AECA-50AE-BBDFD8086B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64509" y="857396"/>
                  <a:ext cx="118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A7F96C-9AE4-2588-C169-5A723DEB2C3B}"/>
                    </a:ext>
                  </a:extLst>
                </p14:cNvPr>
                <p14:cNvContentPartPr/>
                <p14:nvPr/>
              </p14:nvContentPartPr>
              <p14:xfrm>
                <a:off x="6698429" y="888716"/>
                <a:ext cx="97560" cy="8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A7F96C-9AE4-2588-C169-5A723DEB2C3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92309" y="882596"/>
                  <a:ext cx="109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F85A6C-E24D-11A9-9C06-EFACA4B13F1F}"/>
                    </a:ext>
                  </a:extLst>
                </p14:cNvPr>
                <p14:cNvContentPartPr/>
                <p14:nvPr/>
              </p14:nvContentPartPr>
              <p14:xfrm>
                <a:off x="6698429" y="891236"/>
                <a:ext cx="106920" cy="93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F85A6C-E24D-11A9-9C06-EFACA4B13F1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92309" y="885116"/>
                  <a:ext cx="119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069EE0-2FCF-7B83-F300-9CF65ADA2B32}"/>
                    </a:ext>
                  </a:extLst>
                </p14:cNvPr>
                <p14:cNvContentPartPr/>
                <p14:nvPr/>
              </p14:nvContentPartPr>
              <p14:xfrm>
                <a:off x="6820109" y="840836"/>
                <a:ext cx="135000" cy="20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069EE0-2FCF-7B83-F300-9CF65ADA2B3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13989" y="834716"/>
                  <a:ext cx="147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4FF773-0738-B44E-3D71-18BD2E37593D}"/>
                    </a:ext>
                  </a:extLst>
                </p14:cNvPr>
                <p14:cNvContentPartPr/>
                <p14:nvPr/>
              </p14:nvContentPartPr>
              <p14:xfrm>
                <a:off x="5134589" y="803036"/>
                <a:ext cx="737640" cy="701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4FF773-0738-B44E-3D71-18BD2E37593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128469" y="796916"/>
                  <a:ext cx="74988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847018-3AC3-9B39-A751-841620F20E39}"/>
                    </a:ext>
                  </a:extLst>
                </p14:cNvPr>
                <p14:cNvContentPartPr/>
                <p14:nvPr/>
              </p14:nvContentPartPr>
              <p14:xfrm>
                <a:off x="6033509" y="1355276"/>
                <a:ext cx="155520" cy="169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847018-3AC3-9B39-A751-841620F20E3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27029" y="1349156"/>
                  <a:ext cx="167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AE0B2D-DC5D-371F-E6E6-5315F318F9AE}"/>
                    </a:ext>
                  </a:extLst>
                </p14:cNvPr>
                <p14:cNvContentPartPr/>
                <p14:nvPr/>
              </p14:nvContentPartPr>
              <p14:xfrm>
                <a:off x="6239069" y="1390556"/>
                <a:ext cx="112320" cy="116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AE0B2D-DC5D-371F-E6E6-5315F318F9A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32949" y="1384436"/>
                  <a:ext cx="124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343E88E-3F2B-2A21-35AD-8B9418D9E16E}"/>
                    </a:ext>
                  </a:extLst>
                </p14:cNvPr>
                <p14:cNvContentPartPr/>
                <p14:nvPr/>
              </p14:nvContentPartPr>
              <p14:xfrm>
                <a:off x="6401429" y="1448876"/>
                <a:ext cx="17280" cy="58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43E88E-3F2B-2A21-35AD-8B9418D9E16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95309" y="1442756"/>
                  <a:ext cx="29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EE09CB-4BDA-86EC-24EC-74E275354735}"/>
                    </a:ext>
                  </a:extLst>
                </p14:cNvPr>
                <p14:cNvContentPartPr/>
                <p14:nvPr/>
              </p14:nvContentPartPr>
              <p14:xfrm>
                <a:off x="6363989" y="1393076"/>
                <a:ext cx="60120" cy="55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EE09CB-4BDA-86EC-24EC-74E27535473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7869" y="1386956"/>
                  <a:ext cx="72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F64FCF-FBA8-8259-E1C1-84B566014AB6}"/>
                    </a:ext>
                  </a:extLst>
                </p14:cNvPr>
                <p14:cNvContentPartPr/>
                <p14:nvPr/>
              </p14:nvContentPartPr>
              <p14:xfrm>
                <a:off x="6507989" y="1402796"/>
                <a:ext cx="86760" cy="73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F64FCF-FBA8-8259-E1C1-84B566014AB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01869" y="1396676"/>
                  <a:ext cx="99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3F2174-A289-700A-6D00-69FF75688F72}"/>
                    </a:ext>
                  </a:extLst>
                </p14:cNvPr>
                <p14:cNvContentPartPr/>
                <p14:nvPr/>
              </p14:nvContentPartPr>
              <p14:xfrm>
                <a:off x="6603389" y="1408196"/>
                <a:ext cx="196560" cy="58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3F2174-A289-700A-6D00-69FF75688F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97269" y="1402076"/>
                  <a:ext cx="208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FE8373-9CE3-B6D6-64C9-C16BB3710209}"/>
                    </a:ext>
                  </a:extLst>
                </p14:cNvPr>
                <p14:cNvContentPartPr/>
                <p14:nvPr/>
              </p14:nvContentPartPr>
              <p14:xfrm>
                <a:off x="6851789" y="1350236"/>
                <a:ext cx="91800" cy="169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FE8373-9CE3-B6D6-64C9-C16BB371020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45669" y="1344116"/>
                  <a:ext cx="10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20AC1C-7E10-311B-75DA-37D0AD523C35}"/>
                    </a:ext>
                  </a:extLst>
                </p14:cNvPr>
                <p14:cNvContentPartPr/>
                <p14:nvPr/>
              </p14:nvContentPartPr>
              <p14:xfrm>
                <a:off x="6961949" y="1365356"/>
                <a:ext cx="95760" cy="12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20AC1C-7E10-311B-75DA-37D0AD523C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55829" y="1359236"/>
                  <a:ext cx="108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DEFFF2-646C-F9BD-CF2E-E2B91E6B3F75}"/>
                    </a:ext>
                  </a:extLst>
                </p14:cNvPr>
                <p14:cNvContentPartPr/>
                <p14:nvPr/>
              </p14:nvContentPartPr>
              <p14:xfrm>
                <a:off x="6948989" y="1405676"/>
                <a:ext cx="129240" cy="113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DEFFF2-646C-F9BD-CF2E-E2B91E6B3F7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42869" y="1399556"/>
                  <a:ext cx="141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3C64266-E009-CFE9-9031-43029D8BC258}"/>
                    </a:ext>
                  </a:extLst>
                </p14:cNvPr>
                <p14:cNvContentPartPr/>
                <p14:nvPr/>
              </p14:nvContentPartPr>
              <p14:xfrm>
                <a:off x="7221509" y="941636"/>
                <a:ext cx="189000" cy="10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3C64266-E009-CFE9-9031-43029D8BC25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215389" y="935516"/>
                  <a:ext cx="201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A5E0E8-DA88-74B5-9234-453EF2D78F6D}"/>
                    </a:ext>
                  </a:extLst>
                </p14:cNvPr>
                <p14:cNvContentPartPr/>
                <p14:nvPr/>
              </p14:nvContentPartPr>
              <p14:xfrm>
                <a:off x="7316909" y="864596"/>
                <a:ext cx="133920" cy="177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A5E0E8-DA88-74B5-9234-453EF2D78F6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310789" y="858476"/>
                  <a:ext cx="146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D3B0965-7EC0-8AE2-582F-D497B9F4A8FC}"/>
                    </a:ext>
                  </a:extLst>
                </p14:cNvPr>
                <p14:cNvContentPartPr/>
                <p14:nvPr/>
              </p14:nvContentPartPr>
              <p14:xfrm>
                <a:off x="7113377" y="1528436"/>
                <a:ext cx="20880" cy="28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D3B0965-7EC0-8AE2-582F-D497B9F4A8F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07257" y="1522316"/>
                  <a:ext cx="33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7CDF225-3336-1335-9F29-818D90E0B5EB}"/>
                    </a:ext>
                  </a:extLst>
                </p14:cNvPr>
                <p14:cNvContentPartPr/>
                <p14:nvPr/>
              </p14:nvContentPartPr>
              <p14:xfrm>
                <a:off x="7229297" y="1360316"/>
                <a:ext cx="93960" cy="334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7CDF225-3336-1335-9F29-818D90E0B5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23177" y="1354196"/>
                  <a:ext cx="106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7E2DDC-B436-AF88-2E5A-2766C436CF32}"/>
                    </a:ext>
                  </a:extLst>
                </p14:cNvPr>
                <p14:cNvContentPartPr/>
                <p14:nvPr/>
              </p14:nvContentPartPr>
              <p14:xfrm>
                <a:off x="7444217" y="1322516"/>
                <a:ext cx="94680" cy="252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7E2DDC-B436-AF88-2E5A-2766C436CF3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38097" y="1316396"/>
                  <a:ext cx="1069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0AAFADD-9C30-0BBA-BE74-0FD2678651D4}"/>
              </a:ext>
            </a:extLst>
          </p:cNvPr>
          <p:cNvGrpSpPr/>
          <p:nvPr/>
        </p:nvGrpSpPr>
        <p:grpSpPr>
          <a:xfrm>
            <a:off x="9093869" y="1177506"/>
            <a:ext cx="2382840" cy="345960"/>
            <a:chOff x="9093869" y="1177506"/>
            <a:chExt cx="238284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B8B50C-276C-320F-6986-616E553B85AE}"/>
                    </a:ext>
                  </a:extLst>
                </p14:cNvPr>
                <p14:cNvContentPartPr/>
                <p14:nvPr/>
              </p14:nvContentPartPr>
              <p14:xfrm>
                <a:off x="9093869" y="1177506"/>
                <a:ext cx="95760" cy="231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B8B50C-276C-320F-6986-616E553B85A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87749" y="1171386"/>
                  <a:ext cx="108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95B052-B454-C8E1-999E-F8B634C52A59}"/>
                    </a:ext>
                  </a:extLst>
                </p14:cNvPr>
                <p14:cNvContentPartPr/>
                <p14:nvPr/>
              </p14:nvContentPartPr>
              <p14:xfrm>
                <a:off x="9232109" y="1204146"/>
                <a:ext cx="28440" cy="214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95B052-B454-C8E1-999E-F8B634C52A5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25989" y="1198026"/>
                  <a:ext cx="40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8ADAA35-1FCC-D4E7-D384-8F3704E06972}"/>
                    </a:ext>
                  </a:extLst>
                </p14:cNvPr>
                <p14:cNvContentPartPr/>
                <p14:nvPr/>
              </p14:nvContentPartPr>
              <p14:xfrm>
                <a:off x="9259469" y="1201626"/>
                <a:ext cx="122760" cy="189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8ADAA35-1FCC-D4E7-D384-8F3704E0697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253349" y="1195506"/>
                  <a:ext cx="13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1DAF0F-1F44-21D6-663A-C2AE9CFCEAA8}"/>
                    </a:ext>
                  </a:extLst>
                </p14:cNvPr>
                <p14:cNvContentPartPr/>
                <p14:nvPr/>
              </p14:nvContentPartPr>
              <p14:xfrm>
                <a:off x="9424709" y="1271826"/>
                <a:ext cx="99360" cy="104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1DAF0F-1F44-21D6-663A-C2AE9CFCEAA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18589" y="1265706"/>
                  <a:ext cx="111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771717-DA7A-9B23-C5E8-A1BDF8BF80CD}"/>
                    </a:ext>
                  </a:extLst>
                </p14:cNvPr>
                <p14:cNvContentPartPr/>
                <p14:nvPr/>
              </p14:nvContentPartPr>
              <p14:xfrm>
                <a:off x="9602189" y="1274706"/>
                <a:ext cx="6120" cy="248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771717-DA7A-9B23-C5E8-A1BDF8BF80C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596069" y="1268586"/>
                  <a:ext cx="18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CBAB15A-AB57-485B-B647-D09E5601E5F0}"/>
                    </a:ext>
                  </a:extLst>
                </p14:cNvPr>
                <p14:cNvContentPartPr/>
                <p14:nvPr/>
              </p14:nvContentPartPr>
              <p14:xfrm>
                <a:off x="9632789" y="1290546"/>
                <a:ext cx="82800" cy="102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CBAB15A-AB57-485B-B647-D09E5601E5F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626669" y="1284426"/>
                  <a:ext cx="95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8055BE0-78F8-8FA2-9635-61058478ABAF}"/>
                    </a:ext>
                  </a:extLst>
                </p14:cNvPr>
                <p14:cNvContentPartPr/>
                <p14:nvPr/>
              </p14:nvContentPartPr>
              <p14:xfrm>
                <a:off x="9751589" y="1272186"/>
                <a:ext cx="118080" cy="101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8055BE0-78F8-8FA2-9635-61058478ABA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745469" y="1266066"/>
                  <a:ext cx="130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39B6A6-8EE2-4C3D-0E73-C007368E9990}"/>
                    </a:ext>
                  </a:extLst>
                </p14:cNvPr>
                <p14:cNvContentPartPr/>
                <p14:nvPr/>
              </p14:nvContentPartPr>
              <p14:xfrm>
                <a:off x="9857789" y="1332666"/>
                <a:ext cx="112680" cy="83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39B6A6-8EE2-4C3D-0E73-C007368E999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51669" y="1326546"/>
                  <a:ext cx="124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268E08-A641-903D-7FBD-FDE7BB835268}"/>
                    </a:ext>
                  </a:extLst>
                </p14:cNvPr>
                <p14:cNvContentPartPr/>
                <p14:nvPr/>
              </p14:nvContentPartPr>
              <p14:xfrm>
                <a:off x="9835829" y="1206666"/>
                <a:ext cx="41400" cy="58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268E08-A641-903D-7FBD-FDE7BB8352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29709" y="1200546"/>
                  <a:ext cx="53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DF23C5A-0186-502F-A5EA-1DBBF7892665}"/>
                    </a:ext>
                  </a:extLst>
                </p14:cNvPr>
                <p14:cNvContentPartPr/>
                <p14:nvPr/>
              </p14:nvContentPartPr>
              <p14:xfrm>
                <a:off x="9925469" y="1249506"/>
                <a:ext cx="33840" cy="53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DF23C5A-0186-502F-A5EA-1DBBF789266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19349" y="1243386"/>
                  <a:ext cx="46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C46E82-6A9C-7513-C00E-A30DFBCC89C4}"/>
                    </a:ext>
                  </a:extLst>
                </p14:cNvPr>
                <p14:cNvContentPartPr/>
                <p14:nvPr/>
              </p14:nvContentPartPr>
              <p14:xfrm>
                <a:off x="9989189" y="1267146"/>
                <a:ext cx="69120" cy="131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C46E82-6A9C-7513-C00E-A30DFBCC89C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983069" y="1261026"/>
                  <a:ext cx="81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09E738B-9EB8-3FA8-DF9B-E220E11B97ED}"/>
                    </a:ext>
                  </a:extLst>
                </p14:cNvPr>
                <p14:cNvContentPartPr/>
                <p14:nvPr/>
              </p14:nvContentPartPr>
              <p14:xfrm>
                <a:off x="10044989" y="1297386"/>
                <a:ext cx="202320" cy="96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09E738B-9EB8-3FA8-DF9B-E220E11B97E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038869" y="1291266"/>
                  <a:ext cx="214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DB6AFB3-D4C8-457A-DEB7-15F0435E24EF}"/>
                    </a:ext>
                  </a:extLst>
                </p14:cNvPr>
                <p14:cNvContentPartPr/>
                <p14:nvPr/>
              </p14:nvContentPartPr>
              <p14:xfrm>
                <a:off x="10280429" y="1327626"/>
                <a:ext cx="144360" cy="58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DB6AFB3-D4C8-457A-DEB7-15F0435E24E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274309" y="1321506"/>
                  <a:ext cx="156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D3CB2A2-76C2-DEFB-062A-DB01B4F2F9CF}"/>
                    </a:ext>
                  </a:extLst>
                </p14:cNvPr>
                <p14:cNvContentPartPr/>
                <p14:nvPr/>
              </p14:nvContentPartPr>
              <p14:xfrm>
                <a:off x="10383029" y="1309986"/>
                <a:ext cx="159120" cy="12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D3CB2A2-76C2-DEFB-062A-DB01B4F2F9C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76909" y="1303866"/>
                  <a:ext cx="171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70B527D-24F1-64C0-D0EF-8A85939CF57E}"/>
                    </a:ext>
                  </a:extLst>
                </p14:cNvPr>
                <p14:cNvContentPartPr/>
                <p14:nvPr/>
              </p14:nvContentPartPr>
              <p14:xfrm>
                <a:off x="10472669" y="1277226"/>
                <a:ext cx="33840" cy="131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70B527D-24F1-64C0-D0EF-8A85939CF57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66549" y="1271106"/>
                  <a:ext cx="4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85717EC-A0B9-0677-3E4C-68CB7AACBF85}"/>
                    </a:ext>
                  </a:extLst>
                </p14:cNvPr>
                <p14:cNvContentPartPr/>
                <p14:nvPr/>
              </p14:nvContentPartPr>
              <p14:xfrm>
                <a:off x="10583909" y="1335186"/>
                <a:ext cx="109800" cy="60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85717EC-A0B9-0677-3E4C-68CB7AACBF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577789" y="1329066"/>
                  <a:ext cx="122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9E548B-79D2-62D7-41B1-EFD18260557F}"/>
                    </a:ext>
                  </a:extLst>
                </p14:cNvPr>
                <p14:cNvContentPartPr/>
                <p14:nvPr/>
              </p14:nvContentPartPr>
              <p14:xfrm>
                <a:off x="10721429" y="1322586"/>
                <a:ext cx="168480" cy="72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9E548B-79D2-62D7-41B1-EFD18260557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15309" y="1316466"/>
                  <a:ext cx="180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5BD6D9E-FE55-9496-B99B-A6E88ECB6AC5}"/>
                    </a:ext>
                  </a:extLst>
                </p14:cNvPr>
                <p14:cNvContentPartPr/>
                <p14:nvPr/>
              </p14:nvContentPartPr>
              <p14:xfrm>
                <a:off x="10857509" y="1322586"/>
                <a:ext cx="217080" cy="2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5BD6D9E-FE55-9496-B99B-A6E88ECB6A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51389" y="1316466"/>
                  <a:ext cx="2293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80442D7-E315-2D03-6C20-A5DCE688CA8E}"/>
                    </a:ext>
                  </a:extLst>
                </p14:cNvPr>
                <p14:cNvContentPartPr/>
                <p14:nvPr/>
              </p14:nvContentPartPr>
              <p14:xfrm>
                <a:off x="10975229" y="1279746"/>
                <a:ext cx="22680" cy="121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80442D7-E315-2D03-6C20-A5DCE688CA8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69109" y="1273626"/>
                  <a:ext cx="34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0DAC56-EECA-3FA5-DDC2-9774B0648595}"/>
                    </a:ext>
                  </a:extLst>
                </p14:cNvPr>
                <p14:cNvContentPartPr/>
                <p14:nvPr/>
              </p14:nvContentPartPr>
              <p14:xfrm>
                <a:off x="11053709" y="1254546"/>
                <a:ext cx="90000" cy="18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0DAC56-EECA-3FA5-DDC2-9774B064859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47589" y="1248426"/>
                  <a:ext cx="102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1785157-0936-83E4-DB2A-5F20F31A8347}"/>
                    </a:ext>
                  </a:extLst>
                </p14:cNvPr>
                <p14:cNvContentPartPr/>
                <p14:nvPr/>
              </p14:nvContentPartPr>
              <p14:xfrm>
                <a:off x="11076389" y="1309986"/>
                <a:ext cx="19080" cy="93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1785157-0936-83E4-DB2A-5F20F31A834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070269" y="1303866"/>
                  <a:ext cx="31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EB6DE68-5E4A-2839-43C9-37D159CFFA43}"/>
                    </a:ext>
                  </a:extLst>
                </p14:cNvPr>
                <p14:cNvContentPartPr/>
                <p14:nvPr/>
              </p14:nvContentPartPr>
              <p14:xfrm>
                <a:off x="11164229" y="1337706"/>
                <a:ext cx="135000" cy="63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EB6DE68-5E4A-2839-43C9-37D159CFFA4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58109" y="1331586"/>
                  <a:ext cx="147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4946DE6-C618-3D11-0A2B-DD32AF499D55}"/>
                    </a:ext>
                  </a:extLst>
                </p14:cNvPr>
                <p14:cNvContentPartPr/>
                <p14:nvPr/>
              </p14:nvContentPartPr>
              <p14:xfrm>
                <a:off x="11386349" y="1211706"/>
                <a:ext cx="90360" cy="260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4946DE6-C618-3D11-0A2B-DD32AF499D5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380229" y="1205586"/>
                  <a:ext cx="1026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551436B-214F-6C1D-5DBA-6DAA1903F7A0}"/>
              </a:ext>
            </a:extLst>
          </p:cNvPr>
          <p:cNvGrpSpPr/>
          <p:nvPr/>
        </p:nvGrpSpPr>
        <p:grpSpPr>
          <a:xfrm>
            <a:off x="161057" y="886266"/>
            <a:ext cx="3029040" cy="3523610"/>
            <a:chOff x="161057" y="886266"/>
            <a:chExt cx="3029040" cy="35236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4CA4C7C-97A0-E650-FF92-D1C21CD155F2}"/>
                    </a:ext>
                  </a:extLst>
                </p14:cNvPr>
                <p14:cNvContentPartPr/>
                <p14:nvPr/>
              </p14:nvContentPartPr>
              <p14:xfrm>
                <a:off x="938429" y="886266"/>
                <a:ext cx="194400" cy="604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4CA4C7C-97A0-E650-FF92-D1C21CD155F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2309" y="880146"/>
                  <a:ext cx="2066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AFAB76C-D30C-4A22-537F-A0DE8D05C336}"/>
                    </a:ext>
                  </a:extLst>
                </p14:cNvPr>
                <p14:cNvContentPartPr/>
                <p14:nvPr/>
              </p14:nvContentPartPr>
              <p14:xfrm>
                <a:off x="543869" y="1711026"/>
                <a:ext cx="17280" cy="300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AFAB76C-D30C-4A22-537F-A0DE8D05C3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7749" y="1704906"/>
                  <a:ext cx="29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58DB16-0764-E5A7-7B7C-23B46D1D23B3}"/>
                    </a:ext>
                  </a:extLst>
                </p14:cNvPr>
                <p14:cNvContentPartPr/>
                <p14:nvPr/>
              </p14:nvContentPartPr>
              <p14:xfrm>
                <a:off x="512189" y="1713186"/>
                <a:ext cx="124560" cy="180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58DB16-0764-E5A7-7B7C-23B46D1D23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6069" y="1707066"/>
                  <a:ext cx="136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5498C7-59E2-230B-F92A-3907E37BDE92}"/>
                    </a:ext>
                  </a:extLst>
                </p14:cNvPr>
                <p14:cNvContentPartPr/>
                <p14:nvPr/>
              </p14:nvContentPartPr>
              <p14:xfrm>
                <a:off x="738269" y="1668186"/>
                <a:ext cx="19080" cy="318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5498C7-59E2-230B-F92A-3907E37BDE9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2149" y="1662066"/>
                  <a:ext cx="31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76125F-367B-385F-7431-BFE763B3BE1E}"/>
                    </a:ext>
                  </a:extLst>
                </p14:cNvPr>
                <p14:cNvContentPartPr/>
                <p14:nvPr/>
              </p14:nvContentPartPr>
              <p14:xfrm>
                <a:off x="648629" y="1839546"/>
                <a:ext cx="129240" cy="15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76125F-367B-385F-7431-BFE763B3BE1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2509" y="1833426"/>
                  <a:ext cx="141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86AC5B9-06FE-51B3-C9DD-11259C0565A3}"/>
                    </a:ext>
                  </a:extLst>
                </p14:cNvPr>
                <p14:cNvContentPartPr/>
                <p14:nvPr/>
              </p14:nvContentPartPr>
              <p14:xfrm>
                <a:off x="777149" y="1804266"/>
                <a:ext cx="123840" cy="104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86AC5B9-06FE-51B3-C9DD-11259C0565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1029" y="1798146"/>
                  <a:ext cx="136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822F12-026E-FDC4-7FB3-02E9297CF414}"/>
                    </a:ext>
                  </a:extLst>
                </p14:cNvPr>
                <p14:cNvContentPartPr/>
                <p14:nvPr/>
              </p14:nvContentPartPr>
              <p14:xfrm>
                <a:off x="899909" y="1688346"/>
                <a:ext cx="124200" cy="19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822F12-026E-FDC4-7FB3-02E9297CF41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93789" y="1682226"/>
                  <a:ext cx="136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FAFC3E-EDDA-2F4C-1462-AD4CB15045CC}"/>
                    </a:ext>
                  </a:extLst>
                </p14:cNvPr>
                <p14:cNvContentPartPr/>
                <p14:nvPr/>
              </p14:nvContentPartPr>
              <p14:xfrm>
                <a:off x="1075229" y="1665666"/>
                <a:ext cx="139680" cy="173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FAFC3E-EDDA-2F4C-1462-AD4CB15045C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9109" y="1659546"/>
                  <a:ext cx="151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61BD302-4672-82C7-E695-17230461AA68}"/>
                    </a:ext>
                  </a:extLst>
                </p14:cNvPr>
                <p14:cNvContentPartPr/>
                <p14:nvPr/>
              </p14:nvContentPartPr>
              <p14:xfrm>
                <a:off x="1113749" y="1756386"/>
                <a:ext cx="99360" cy="86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61BD302-4672-82C7-E695-17230461AA6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07629" y="1750266"/>
                  <a:ext cx="111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39DBE1D-2151-0384-CD93-04A3CE3A32A8}"/>
                    </a:ext>
                  </a:extLst>
                </p14:cNvPr>
                <p14:cNvContentPartPr/>
                <p14:nvPr/>
              </p14:nvContentPartPr>
              <p14:xfrm>
                <a:off x="1226069" y="1763226"/>
                <a:ext cx="123480" cy="58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39DBE1D-2151-0384-CD93-04A3CE3A32A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19949" y="1757106"/>
                  <a:ext cx="135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A8B748-4E18-6FF7-850A-370475F55442}"/>
                    </a:ext>
                  </a:extLst>
                </p14:cNvPr>
                <p14:cNvContentPartPr/>
                <p14:nvPr/>
              </p14:nvContentPartPr>
              <p14:xfrm>
                <a:off x="1379069" y="1716066"/>
                <a:ext cx="205920" cy="108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A8B748-4E18-6FF7-850A-370475F5544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72949" y="1709946"/>
                  <a:ext cx="21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A231D6-3DD7-AA40-41B1-588F14C33AAF}"/>
                    </a:ext>
                  </a:extLst>
                </p14:cNvPr>
                <p14:cNvContentPartPr/>
                <p14:nvPr/>
              </p14:nvContentPartPr>
              <p14:xfrm>
                <a:off x="1610909" y="1655586"/>
                <a:ext cx="20880" cy="305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A231D6-3DD7-AA40-41B1-588F14C33A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4789" y="1649466"/>
                  <a:ext cx="33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26D022-2DFD-B105-39C5-F828DA478A8C}"/>
                    </a:ext>
                  </a:extLst>
                </p14:cNvPr>
                <p14:cNvContentPartPr/>
                <p14:nvPr/>
              </p14:nvContentPartPr>
              <p14:xfrm>
                <a:off x="1581029" y="1650546"/>
                <a:ext cx="82440" cy="126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26D022-2DFD-B105-39C5-F828DA478A8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574909" y="1644426"/>
                  <a:ext cx="94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5847EE-939A-4804-1CCF-8AE2703C77F5}"/>
                    </a:ext>
                  </a:extLst>
                </p14:cNvPr>
                <p14:cNvContentPartPr/>
                <p14:nvPr/>
              </p14:nvContentPartPr>
              <p14:xfrm>
                <a:off x="1704149" y="1648026"/>
                <a:ext cx="116280" cy="95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5847EE-939A-4804-1CCF-8AE2703C77F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698029" y="1641906"/>
                  <a:ext cx="128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C222739-DD04-94A9-35BC-14CE8BA6896E}"/>
                    </a:ext>
                  </a:extLst>
                </p14:cNvPr>
                <p14:cNvContentPartPr/>
                <p14:nvPr/>
              </p14:nvContentPartPr>
              <p14:xfrm>
                <a:off x="1840589" y="1645506"/>
                <a:ext cx="138600" cy="86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C222739-DD04-94A9-35BC-14CE8BA6896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34469" y="1639386"/>
                  <a:ext cx="150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0AA8D1F-E32C-8635-5B43-A3CEF3232B69}"/>
                    </a:ext>
                  </a:extLst>
                </p14:cNvPr>
                <p14:cNvContentPartPr/>
                <p14:nvPr/>
              </p14:nvContentPartPr>
              <p14:xfrm>
                <a:off x="1976309" y="1600146"/>
                <a:ext cx="51120" cy="121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0AA8D1F-E32C-8635-5B43-A3CEF3232B6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970189" y="1594026"/>
                  <a:ext cx="63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2755E58-3069-32AA-BB36-9B9D53F81DE9}"/>
                    </a:ext>
                  </a:extLst>
                </p14:cNvPr>
                <p14:cNvContentPartPr/>
                <p14:nvPr/>
              </p14:nvContentPartPr>
              <p14:xfrm>
                <a:off x="2086109" y="1605186"/>
                <a:ext cx="84600" cy="119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2755E58-3069-32AA-BB36-9B9D53F81DE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079989" y="1599066"/>
                  <a:ext cx="96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BEE40CA-778B-1F8A-D1A6-E746A155E971}"/>
                    </a:ext>
                  </a:extLst>
                </p14:cNvPr>
                <p14:cNvContentPartPr/>
                <p14:nvPr/>
              </p14:nvContentPartPr>
              <p14:xfrm>
                <a:off x="2137949" y="1605186"/>
                <a:ext cx="360" cy="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BEE40CA-778B-1F8A-D1A6-E746A155E97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131829" y="15990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3AA489-FE83-129B-84B0-3F3908B63EA8}"/>
                    </a:ext>
                  </a:extLst>
                </p14:cNvPr>
                <p14:cNvContentPartPr/>
                <p14:nvPr/>
              </p14:nvContentPartPr>
              <p14:xfrm>
                <a:off x="2137949" y="1572426"/>
                <a:ext cx="119880" cy="33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3AA489-FE83-129B-84B0-3F3908B63EA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131829" y="1566306"/>
                  <a:ext cx="13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81DB17-7C19-4FC8-BEB9-66043E724E98}"/>
                    </a:ext>
                  </a:extLst>
                </p14:cNvPr>
                <p14:cNvContentPartPr/>
                <p14:nvPr/>
              </p14:nvContentPartPr>
              <p14:xfrm>
                <a:off x="2220029" y="1597626"/>
                <a:ext cx="166680" cy="69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81DB17-7C19-4FC8-BEB9-66043E724E9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13909" y="1591506"/>
                  <a:ext cx="178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52ED7C5-E1AA-157B-F94E-6B056D8F5528}"/>
                    </a:ext>
                  </a:extLst>
                </p14:cNvPr>
                <p14:cNvContentPartPr/>
                <p14:nvPr/>
              </p14:nvContentPartPr>
              <p14:xfrm>
                <a:off x="2464829" y="1585026"/>
                <a:ext cx="127440" cy="56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52ED7C5-E1AA-157B-F94E-6B056D8F552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458709" y="1578906"/>
                  <a:ext cx="139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BF2692-6A95-AA30-EA55-D2A244B563BF}"/>
                    </a:ext>
                  </a:extLst>
                </p14:cNvPr>
                <p14:cNvContentPartPr/>
                <p14:nvPr/>
              </p14:nvContentPartPr>
              <p14:xfrm>
                <a:off x="200297" y="2434916"/>
                <a:ext cx="61560" cy="153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BF2692-6A95-AA30-EA55-D2A244B563B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4177" y="2428796"/>
                  <a:ext cx="73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4AC2DB2-CB4B-A3D8-C7A0-74933891C902}"/>
                    </a:ext>
                  </a:extLst>
                </p14:cNvPr>
                <p14:cNvContentPartPr/>
                <p14:nvPr/>
              </p14:nvContentPartPr>
              <p14:xfrm>
                <a:off x="161057" y="2361476"/>
                <a:ext cx="186480" cy="304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4AC2DB2-CB4B-A3D8-C7A0-74933891C90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4937" y="2355356"/>
                  <a:ext cx="198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62E9F0B-1FDF-DCF5-8E35-8859EE6352DD}"/>
                    </a:ext>
                  </a:extLst>
                </p14:cNvPr>
                <p14:cNvContentPartPr/>
                <p14:nvPr/>
              </p14:nvContentPartPr>
              <p14:xfrm>
                <a:off x="174017" y="2424836"/>
                <a:ext cx="108360" cy="196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62E9F0B-1FDF-DCF5-8E35-8859EE6352D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67897" y="2418716"/>
                  <a:ext cx="120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8CA8ED1-F2D4-A99F-E6DC-EB57B05778CA}"/>
                    </a:ext>
                  </a:extLst>
                </p14:cNvPr>
                <p14:cNvContentPartPr/>
                <p14:nvPr/>
              </p14:nvContentPartPr>
              <p14:xfrm>
                <a:off x="355457" y="2462636"/>
                <a:ext cx="131040" cy="86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8CA8ED1-F2D4-A99F-E6DC-EB57B05778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9337" y="2456516"/>
                  <a:ext cx="143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CB5586-FB3D-AAF1-2176-5B2A5C7DC905}"/>
                    </a:ext>
                  </a:extLst>
                </p14:cNvPr>
                <p14:cNvContentPartPr/>
                <p14:nvPr/>
              </p14:nvContentPartPr>
              <p14:xfrm>
                <a:off x="503057" y="2455076"/>
                <a:ext cx="36000" cy="58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CB5586-FB3D-AAF1-2176-5B2A5C7DC90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96937" y="2448956"/>
                  <a:ext cx="48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E124B1-C9A9-1D94-273D-19415448B9E8}"/>
                    </a:ext>
                  </a:extLst>
                </p14:cNvPr>
                <p14:cNvContentPartPr/>
                <p14:nvPr/>
              </p14:nvContentPartPr>
              <p14:xfrm>
                <a:off x="441497" y="2404676"/>
                <a:ext cx="84600" cy="50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E124B1-C9A9-1D94-273D-19415448B9E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35377" y="2398556"/>
                  <a:ext cx="96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D34B10-5460-DE29-D36C-37C36FFC05CF}"/>
                    </a:ext>
                  </a:extLst>
                </p14:cNvPr>
                <p14:cNvContentPartPr/>
                <p14:nvPr/>
              </p14:nvContentPartPr>
              <p14:xfrm>
                <a:off x="684137" y="2291276"/>
                <a:ext cx="99360" cy="20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D34B10-5460-DE29-D36C-37C36FFC05C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8017" y="2285156"/>
                  <a:ext cx="111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6CF962D-4C3F-9AF6-F533-243F692303FE}"/>
                    </a:ext>
                  </a:extLst>
                </p14:cNvPr>
                <p14:cNvContentPartPr/>
                <p14:nvPr/>
              </p14:nvContentPartPr>
              <p14:xfrm>
                <a:off x="736697" y="2384516"/>
                <a:ext cx="123840" cy="245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6CF962D-4C3F-9AF6-F533-243F692303F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30577" y="2378396"/>
                  <a:ext cx="136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5BD0212-CC76-1B83-390C-C2F71AB37299}"/>
                    </a:ext>
                  </a:extLst>
                </p14:cNvPr>
                <p14:cNvContentPartPr/>
                <p14:nvPr/>
              </p14:nvContentPartPr>
              <p14:xfrm>
                <a:off x="837497" y="2316476"/>
                <a:ext cx="135000" cy="141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5BD0212-CC76-1B83-390C-C2F71AB3729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1377" y="2310356"/>
                  <a:ext cx="147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E85D1D-7500-F13E-B33F-75F681CE45C6}"/>
                    </a:ext>
                  </a:extLst>
                </p14:cNvPr>
                <p14:cNvContentPartPr/>
                <p14:nvPr/>
              </p14:nvContentPartPr>
              <p14:xfrm>
                <a:off x="1014977" y="2157356"/>
                <a:ext cx="205920" cy="222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E85D1D-7500-F13E-B33F-75F681CE45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08857" y="2151236"/>
                  <a:ext cx="218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58A5952-5596-6BF4-979F-338FE59A62D7}"/>
                    </a:ext>
                  </a:extLst>
                </p14:cNvPr>
                <p14:cNvContentPartPr/>
                <p14:nvPr/>
              </p14:nvContentPartPr>
              <p14:xfrm>
                <a:off x="1205417" y="2213516"/>
                <a:ext cx="151560" cy="106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58A5952-5596-6BF4-979F-338FE59A62D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99297" y="2207396"/>
                  <a:ext cx="163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D5EE84-7703-C71B-DC38-279B3970D7EA}"/>
                    </a:ext>
                  </a:extLst>
                </p14:cNvPr>
                <p14:cNvContentPartPr/>
                <p14:nvPr/>
              </p14:nvContentPartPr>
              <p14:xfrm>
                <a:off x="1341857" y="2185076"/>
                <a:ext cx="273240" cy="86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D5EE84-7703-C71B-DC38-279B3970D7E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35737" y="2178956"/>
                  <a:ext cx="285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DDF14C9-1B8C-9BB3-C88B-024A7DA7199C}"/>
                    </a:ext>
                  </a:extLst>
                </p14:cNvPr>
                <p14:cNvContentPartPr/>
                <p14:nvPr/>
              </p14:nvContentPartPr>
              <p14:xfrm>
                <a:off x="1805897" y="2034956"/>
                <a:ext cx="124200" cy="331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DDF14C9-1B8C-9BB3-C88B-024A7DA7199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99777" y="2028836"/>
                  <a:ext cx="136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65A4556-F478-2E68-E62B-E727A9E4AD07}"/>
                    </a:ext>
                  </a:extLst>
                </p14:cNvPr>
                <p14:cNvContentPartPr/>
                <p14:nvPr/>
              </p14:nvContentPartPr>
              <p14:xfrm>
                <a:off x="1771697" y="2200196"/>
                <a:ext cx="151560" cy="81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65A4556-F478-2E68-E62B-E727A9E4AD0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765577" y="2194076"/>
                  <a:ext cx="163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2B80AA-FE39-B8B6-5843-5854FD193515}"/>
                    </a:ext>
                  </a:extLst>
                </p14:cNvPr>
                <p14:cNvContentPartPr/>
                <p14:nvPr/>
              </p14:nvContentPartPr>
              <p14:xfrm>
                <a:off x="1870697" y="2114516"/>
                <a:ext cx="106920" cy="25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2B80AA-FE39-B8B6-5843-5854FD1935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864577" y="2108396"/>
                  <a:ext cx="119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FD49620-78F0-C729-D1A2-746D68A4D869}"/>
                    </a:ext>
                  </a:extLst>
                </p14:cNvPr>
                <p14:cNvContentPartPr/>
                <p14:nvPr/>
              </p14:nvContentPartPr>
              <p14:xfrm>
                <a:off x="1915697" y="2180036"/>
                <a:ext cx="58320" cy="96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FD49620-78F0-C729-D1A2-746D68A4D86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909577" y="2173916"/>
                  <a:ext cx="70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34A6C1C-DFA9-1197-B032-166D9F4BDE69}"/>
                    </a:ext>
                  </a:extLst>
                </p14:cNvPr>
                <p14:cNvContentPartPr/>
                <p14:nvPr/>
              </p14:nvContentPartPr>
              <p14:xfrm>
                <a:off x="1960337" y="2164916"/>
                <a:ext cx="200160" cy="75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34A6C1C-DFA9-1197-B032-166D9F4BDE6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954217" y="2158796"/>
                  <a:ext cx="212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94829D7-2C07-210B-83DB-3CE60C55BC91}"/>
                    </a:ext>
                  </a:extLst>
                </p14:cNvPr>
                <p14:cNvContentPartPr/>
                <p14:nvPr/>
              </p14:nvContentPartPr>
              <p14:xfrm>
                <a:off x="2129897" y="2018756"/>
                <a:ext cx="131400" cy="197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94829D7-2C07-210B-83DB-3CE60C55BC9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123777" y="2012636"/>
                  <a:ext cx="143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DD68A9-EA16-6830-006B-22DF94C6DA12}"/>
                    </a:ext>
                  </a:extLst>
                </p14:cNvPr>
                <p14:cNvContentPartPr/>
                <p14:nvPr/>
              </p14:nvContentPartPr>
              <p14:xfrm>
                <a:off x="2284697" y="2051516"/>
                <a:ext cx="100080" cy="101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DD68A9-EA16-6830-006B-22DF94C6DA1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78577" y="2045396"/>
                  <a:ext cx="112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A20187-03BC-943D-8839-3A863B95E85E}"/>
                    </a:ext>
                  </a:extLst>
                </p14:cNvPr>
                <p14:cNvContentPartPr/>
                <p14:nvPr/>
              </p14:nvContentPartPr>
              <p14:xfrm>
                <a:off x="2337977" y="2046476"/>
                <a:ext cx="136800" cy="60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A20187-03BC-943D-8839-3A863B95E8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31857" y="2040356"/>
                  <a:ext cx="14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9BA1DC-1583-E995-2FD6-0EF808042C16}"/>
                    </a:ext>
                  </a:extLst>
                </p14:cNvPr>
                <p14:cNvContentPartPr/>
                <p14:nvPr/>
              </p14:nvContentPartPr>
              <p14:xfrm>
                <a:off x="2416457" y="2033876"/>
                <a:ext cx="30240" cy="123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9BA1DC-1583-E995-2FD6-0EF808042C1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09977" y="2027756"/>
                  <a:ext cx="42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9E065ED-C715-17E5-034B-33418E751F32}"/>
                    </a:ext>
                  </a:extLst>
                </p14:cNvPr>
                <p14:cNvContentPartPr/>
                <p14:nvPr/>
              </p14:nvContentPartPr>
              <p14:xfrm>
                <a:off x="2455337" y="1970876"/>
                <a:ext cx="166680" cy="174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9E065ED-C715-17E5-034B-33418E751F3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449217" y="1964756"/>
                  <a:ext cx="178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AC697C8-5FF7-F6D3-B17A-79022D62BEBD}"/>
                    </a:ext>
                  </a:extLst>
                </p14:cNvPr>
                <p14:cNvContentPartPr/>
                <p14:nvPr/>
              </p14:nvContentPartPr>
              <p14:xfrm>
                <a:off x="308657" y="2944316"/>
                <a:ext cx="187560" cy="144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AC697C8-5FF7-F6D3-B17A-79022D62BEB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2537" y="2938196"/>
                  <a:ext cx="199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D505CF8-63D9-5920-8745-5C457D628986}"/>
                    </a:ext>
                  </a:extLst>
                </p14:cNvPr>
                <p14:cNvContentPartPr/>
                <p14:nvPr/>
              </p14:nvContentPartPr>
              <p14:xfrm>
                <a:off x="534737" y="2953676"/>
                <a:ext cx="142200" cy="117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D505CF8-63D9-5920-8745-5C457D62898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8617" y="2947556"/>
                  <a:ext cx="154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9D957B8-A152-71AE-9265-B57A124E074D}"/>
                    </a:ext>
                  </a:extLst>
                </p14:cNvPr>
                <p14:cNvContentPartPr/>
                <p14:nvPr/>
              </p14:nvContentPartPr>
              <p14:xfrm>
                <a:off x="667577" y="2959436"/>
                <a:ext cx="65880" cy="56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9D957B8-A152-71AE-9265-B57A124E07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61457" y="2953316"/>
                  <a:ext cx="78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E165448-B954-64B0-0FE5-3F7120AB92C6}"/>
                    </a:ext>
                  </a:extLst>
                </p14:cNvPr>
                <p14:cNvContentPartPr/>
                <p14:nvPr/>
              </p14:nvContentPartPr>
              <p14:xfrm>
                <a:off x="812297" y="2844236"/>
                <a:ext cx="148680" cy="194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E165448-B954-64B0-0FE5-3F7120AB92C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06177" y="2838116"/>
                  <a:ext cx="160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459637-B222-14CC-66BB-70662AF2A6B8}"/>
                    </a:ext>
                  </a:extLst>
                </p14:cNvPr>
                <p14:cNvContentPartPr/>
                <p14:nvPr/>
              </p14:nvContentPartPr>
              <p14:xfrm>
                <a:off x="986897" y="2827676"/>
                <a:ext cx="95760" cy="125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459637-B222-14CC-66BB-70662AF2A6B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80777" y="282155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F4C9DD0-D01E-B014-1EB8-FB0AD3C8D9D4}"/>
                    </a:ext>
                  </a:extLst>
                </p14:cNvPr>
                <p14:cNvContentPartPr/>
                <p14:nvPr/>
              </p14:nvContentPartPr>
              <p14:xfrm>
                <a:off x="1091657" y="2876276"/>
                <a:ext cx="135000" cy="63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F4C9DD0-D01E-B014-1EB8-FB0AD3C8D9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85537" y="2870156"/>
                  <a:ext cx="147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1C21FC2-2E3A-A676-79E1-B21F07E0646B}"/>
                    </a:ext>
                  </a:extLst>
                </p14:cNvPr>
                <p14:cNvContentPartPr/>
                <p14:nvPr/>
              </p14:nvContentPartPr>
              <p14:xfrm>
                <a:off x="1350137" y="2747756"/>
                <a:ext cx="171720" cy="11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1C21FC2-2E3A-A676-79E1-B21F07E0646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344017" y="2741636"/>
                  <a:ext cx="183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9DE89B5-07D0-8497-A660-A4F9E94B6037}"/>
                    </a:ext>
                  </a:extLst>
                </p14:cNvPr>
                <p14:cNvContentPartPr/>
                <p14:nvPr/>
              </p14:nvContentPartPr>
              <p14:xfrm>
                <a:off x="1457777" y="2694836"/>
                <a:ext cx="91800" cy="126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9DE89B5-07D0-8497-A660-A4F9E94B603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451657" y="2688716"/>
                  <a:ext cx="104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9774D80-99BB-A5EF-F213-F6A4ABB6D728}"/>
                    </a:ext>
                  </a:extLst>
                </p14:cNvPr>
                <p14:cNvContentPartPr/>
                <p14:nvPr/>
              </p14:nvContentPartPr>
              <p14:xfrm>
                <a:off x="1528697" y="2692316"/>
                <a:ext cx="105120" cy="118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9774D80-99BB-A5EF-F213-F6A4ABB6D72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22577" y="2686196"/>
                  <a:ext cx="117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67EF2EE-2B60-7BE0-04E4-3C4E408EFDC0}"/>
                    </a:ext>
                  </a:extLst>
                </p14:cNvPr>
                <p14:cNvContentPartPr/>
                <p14:nvPr/>
              </p14:nvContentPartPr>
              <p14:xfrm>
                <a:off x="1644617" y="2689076"/>
                <a:ext cx="105120" cy="122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67EF2EE-2B60-7BE0-04E4-3C4E408EFDC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38497" y="2682956"/>
                  <a:ext cx="117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822E605-4349-4704-FB88-B293802D6D94}"/>
                    </a:ext>
                  </a:extLst>
                </p14:cNvPr>
                <p14:cNvContentPartPr/>
                <p14:nvPr/>
              </p14:nvContentPartPr>
              <p14:xfrm>
                <a:off x="1865657" y="2515556"/>
                <a:ext cx="154440" cy="240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822E605-4349-4704-FB88-B293802D6D9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59537" y="2509436"/>
                  <a:ext cx="166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43FCB7E-8D64-2F6F-9DAE-B3C1ABB2E145}"/>
                    </a:ext>
                  </a:extLst>
                </p14:cNvPr>
                <p14:cNvContentPartPr/>
                <p14:nvPr/>
              </p14:nvContentPartPr>
              <p14:xfrm>
                <a:off x="2018297" y="2608796"/>
                <a:ext cx="163080" cy="71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43FCB7E-8D64-2F6F-9DAE-B3C1ABB2E14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012177" y="2602676"/>
                  <a:ext cx="175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4896D86-68B7-D8F4-5A8B-493996100D49}"/>
                    </a:ext>
                  </a:extLst>
                </p14:cNvPr>
                <p14:cNvContentPartPr/>
                <p14:nvPr/>
              </p14:nvContentPartPr>
              <p14:xfrm>
                <a:off x="2171657" y="2525996"/>
                <a:ext cx="45360" cy="100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4896D86-68B7-D8F4-5A8B-493996100D4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165537" y="2519876"/>
                  <a:ext cx="5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12A66B-02F1-1DC3-55D8-60AB70A22655}"/>
                    </a:ext>
                  </a:extLst>
                </p14:cNvPr>
                <p14:cNvContentPartPr/>
                <p14:nvPr/>
              </p14:nvContentPartPr>
              <p14:xfrm>
                <a:off x="2264897" y="2515556"/>
                <a:ext cx="108720" cy="121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12A66B-02F1-1DC3-55D8-60AB70A2265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258777" y="2509436"/>
                  <a:ext cx="12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74E1544-A4B7-A7B4-8FF8-38861C88BB47}"/>
                    </a:ext>
                  </a:extLst>
                </p14:cNvPr>
                <p14:cNvContentPartPr/>
                <p14:nvPr/>
              </p14:nvContentPartPr>
              <p14:xfrm>
                <a:off x="2307737" y="2470196"/>
                <a:ext cx="189000" cy="126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74E1544-A4B7-A7B4-8FF8-38861C88BB4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301617" y="2464076"/>
                  <a:ext cx="201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2E568D3-1B58-AC1B-17F4-2BC8F335EDB9}"/>
                    </a:ext>
                  </a:extLst>
                </p14:cNvPr>
                <p14:cNvContentPartPr/>
                <p14:nvPr/>
              </p14:nvContentPartPr>
              <p14:xfrm>
                <a:off x="2509697" y="2429876"/>
                <a:ext cx="101160" cy="128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2E568D3-1B58-AC1B-17F4-2BC8F335EDB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503577" y="2423756"/>
                  <a:ext cx="113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07E361-DB51-D3C5-ABE3-FC68F2FFBF07}"/>
                    </a:ext>
                  </a:extLst>
                </p14:cNvPr>
                <p14:cNvContentPartPr/>
                <p14:nvPr/>
              </p14:nvContentPartPr>
              <p14:xfrm>
                <a:off x="2625617" y="2447516"/>
                <a:ext cx="116280" cy="99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07E361-DB51-D3C5-ABE3-FC68F2FFBF0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19497" y="2441396"/>
                  <a:ext cx="128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8E4461-BCC2-6556-6F70-739ABBAEA450}"/>
                    </a:ext>
                  </a:extLst>
                </p14:cNvPr>
                <p14:cNvContentPartPr/>
                <p14:nvPr/>
              </p14:nvContentPartPr>
              <p14:xfrm>
                <a:off x="2732177" y="2381996"/>
                <a:ext cx="149760" cy="112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8E4461-BCC2-6556-6F70-739ABBAEA4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726057" y="2375876"/>
                  <a:ext cx="16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FEC725B-CD6A-A644-C2F3-59C0AB5E2B8B}"/>
                    </a:ext>
                  </a:extLst>
                </p14:cNvPr>
                <p14:cNvContentPartPr/>
                <p14:nvPr/>
              </p14:nvContentPartPr>
              <p14:xfrm>
                <a:off x="2821817" y="2243396"/>
                <a:ext cx="190800" cy="403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FEC725B-CD6A-A644-C2F3-59C0AB5E2B8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815697" y="2237276"/>
                  <a:ext cx="203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BAD28F5-57AF-D9BA-7D4C-1656FC4D6914}"/>
                    </a:ext>
                  </a:extLst>
                </p14:cNvPr>
                <p14:cNvContentPartPr/>
                <p14:nvPr/>
              </p14:nvContentPartPr>
              <p14:xfrm>
                <a:off x="2849897" y="2409716"/>
                <a:ext cx="99360" cy="68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BAD28F5-57AF-D9BA-7D4C-1656FC4D691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43777" y="2403596"/>
                  <a:ext cx="111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8FFCE45-E193-9F64-C503-7B60261ACFC9}"/>
                    </a:ext>
                  </a:extLst>
                </p14:cNvPr>
                <p14:cNvContentPartPr/>
                <p14:nvPr/>
              </p14:nvContentPartPr>
              <p14:xfrm>
                <a:off x="2950697" y="2318276"/>
                <a:ext cx="110520" cy="119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8FFCE45-E193-9F64-C503-7B60261ACFC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44577" y="2312156"/>
                  <a:ext cx="122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720E407-651B-27C9-B390-03FB1C514871}"/>
                    </a:ext>
                  </a:extLst>
                </p14:cNvPr>
                <p14:cNvContentPartPr/>
                <p14:nvPr/>
              </p14:nvContentPartPr>
              <p14:xfrm>
                <a:off x="3053297" y="2310356"/>
                <a:ext cx="136800" cy="82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720E407-651B-27C9-B390-03FB1C51487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47177" y="2304236"/>
                  <a:ext cx="149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A0E8A70-6B36-047D-B296-76C2A1770A4E}"/>
                    </a:ext>
                  </a:extLst>
                </p14:cNvPr>
                <p14:cNvContentPartPr/>
                <p14:nvPr/>
              </p14:nvContentPartPr>
              <p14:xfrm>
                <a:off x="327377" y="3436436"/>
                <a:ext cx="86400" cy="181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A0E8A70-6B36-047D-B296-76C2A1770A4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1257" y="3430316"/>
                  <a:ext cx="98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FD221E1-144F-433F-17A0-08E088888AF9}"/>
                    </a:ext>
                  </a:extLst>
                </p14:cNvPr>
                <p14:cNvContentPartPr/>
                <p14:nvPr/>
              </p14:nvContentPartPr>
              <p14:xfrm>
                <a:off x="301097" y="3423476"/>
                <a:ext cx="121680" cy="86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FD221E1-144F-433F-17A0-08E088888A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4977" y="3417356"/>
                  <a:ext cx="133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24F19F-AA7C-8270-674F-44BB60A9E51D}"/>
                    </a:ext>
                  </a:extLst>
                </p14:cNvPr>
                <p14:cNvContentPartPr/>
                <p14:nvPr/>
              </p14:nvContentPartPr>
              <p14:xfrm>
                <a:off x="349697" y="3501956"/>
                <a:ext cx="142200" cy="63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24F19F-AA7C-8270-674F-44BB60A9E51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3577" y="3495836"/>
                  <a:ext cx="154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EDA7148-72C4-408D-CAA8-8C58978317C7}"/>
                    </a:ext>
                  </a:extLst>
                </p14:cNvPr>
                <p14:cNvContentPartPr/>
                <p14:nvPr/>
              </p14:nvContentPartPr>
              <p14:xfrm>
                <a:off x="474977" y="3438596"/>
                <a:ext cx="280800" cy="114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EDA7148-72C4-408D-CAA8-8C58978317C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68857" y="3432476"/>
                  <a:ext cx="293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7585BE1-6391-BA97-BEDD-958E2FD3B051}"/>
                    </a:ext>
                  </a:extLst>
                </p14:cNvPr>
                <p14:cNvContentPartPr/>
                <p14:nvPr/>
              </p14:nvContentPartPr>
              <p14:xfrm>
                <a:off x="770177" y="3302516"/>
                <a:ext cx="147960" cy="78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7585BE1-6391-BA97-BEDD-958E2FD3B05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64057" y="3296396"/>
                  <a:ext cx="160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5D635A2-5C56-FC12-9096-E9E62FA0E325}"/>
                    </a:ext>
                  </a:extLst>
                </p14:cNvPr>
                <p14:cNvContentPartPr/>
                <p14:nvPr/>
              </p14:nvContentPartPr>
              <p14:xfrm>
                <a:off x="841097" y="3340316"/>
                <a:ext cx="138600" cy="106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5D635A2-5C56-FC12-9096-E9E62FA0E32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4977" y="3334196"/>
                  <a:ext cx="150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CE3DD7D-D50A-29E1-5B60-556DBF7CFF49}"/>
                    </a:ext>
                  </a:extLst>
                </p14:cNvPr>
                <p14:cNvContentPartPr/>
                <p14:nvPr/>
              </p14:nvContentPartPr>
              <p14:xfrm>
                <a:off x="982937" y="3335276"/>
                <a:ext cx="86400" cy="102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CE3DD7D-D50A-29E1-5B60-556DBF7CFF4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76817" y="3329156"/>
                  <a:ext cx="9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4265E44-369B-23E4-F8FB-CC8012D4BFB7}"/>
                    </a:ext>
                  </a:extLst>
                </p14:cNvPr>
                <p14:cNvContentPartPr/>
                <p14:nvPr/>
              </p14:nvContentPartPr>
              <p14:xfrm>
                <a:off x="1007417" y="3335276"/>
                <a:ext cx="192960" cy="75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4265E44-369B-23E4-F8FB-CC8012D4BFB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01297" y="3329156"/>
                  <a:ext cx="205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9AB23D3-2CDE-6ABA-F038-0BB3234E9C3E}"/>
                    </a:ext>
                  </a:extLst>
                </p14:cNvPr>
                <p14:cNvContentPartPr/>
                <p14:nvPr/>
              </p14:nvContentPartPr>
              <p14:xfrm>
                <a:off x="1297937" y="3174716"/>
                <a:ext cx="158400" cy="171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9AB23D3-2CDE-6ABA-F038-0BB3234E9C3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91817" y="3168596"/>
                  <a:ext cx="170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4A3DACC-448B-19F2-CD98-0BEED76F7584}"/>
                    </a:ext>
                  </a:extLst>
                </p14:cNvPr>
                <p14:cNvContentPartPr/>
                <p14:nvPr/>
              </p14:nvContentPartPr>
              <p14:xfrm>
                <a:off x="1435457" y="3168956"/>
                <a:ext cx="48960" cy="12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4A3DACC-448B-19F2-CD98-0BEED76F758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429337" y="3162836"/>
                  <a:ext cx="6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2B5AC41-72D4-28AB-D57F-F98B2C762AFF}"/>
                    </a:ext>
                  </a:extLst>
                </p14:cNvPr>
                <p14:cNvContentPartPr/>
                <p14:nvPr/>
              </p14:nvContentPartPr>
              <p14:xfrm>
                <a:off x="1435457" y="3181556"/>
                <a:ext cx="99360" cy="98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2B5AC41-72D4-28AB-D57F-F98B2C762AF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29337" y="3175436"/>
                  <a:ext cx="111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45C1733-D37E-3BC8-D5AE-CF73769FB39D}"/>
                    </a:ext>
                  </a:extLst>
                </p14:cNvPr>
                <p14:cNvContentPartPr/>
                <p14:nvPr/>
              </p14:nvContentPartPr>
              <p14:xfrm>
                <a:off x="1556777" y="3141956"/>
                <a:ext cx="52560" cy="106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45C1733-D37E-3BC8-D5AE-CF73769FB39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550657" y="3135836"/>
                  <a:ext cx="64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2A32BA7-C166-5435-AC3C-8D8B9A969402}"/>
                    </a:ext>
                  </a:extLst>
                </p14:cNvPr>
                <p14:cNvContentPartPr/>
                <p14:nvPr/>
              </p14:nvContentPartPr>
              <p14:xfrm>
                <a:off x="1596017" y="3070676"/>
                <a:ext cx="136800" cy="141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2A32BA7-C166-5435-AC3C-8D8B9A96940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89897" y="3064556"/>
                  <a:ext cx="149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B781034-98C4-AB34-3BE2-56AD6D98E9C9}"/>
                    </a:ext>
                  </a:extLst>
                </p14:cNvPr>
                <p14:cNvContentPartPr/>
                <p14:nvPr/>
              </p14:nvContentPartPr>
              <p14:xfrm>
                <a:off x="1702577" y="3059516"/>
                <a:ext cx="237600" cy="142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B781034-98C4-AB34-3BE2-56AD6D98E9C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96457" y="3053396"/>
                  <a:ext cx="249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DEC6BF6-19FB-92F4-8689-659C1C306F28}"/>
                    </a:ext>
                  </a:extLst>
                </p14:cNvPr>
                <p14:cNvContentPartPr/>
                <p14:nvPr/>
              </p14:nvContentPartPr>
              <p14:xfrm>
                <a:off x="1872497" y="2966996"/>
                <a:ext cx="116280" cy="68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DEC6BF6-19FB-92F4-8689-659C1C306F2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866377" y="2960876"/>
                  <a:ext cx="128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F47AAA5-B5F7-4FE7-50D3-5D7B1B37C0C0}"/>
                    </a:ext>
                  </a:extLst>
                </p14:cNvPr>
                <p14:cNvContentPartPr/>
                <p14:nvPr/>
              </p14:nvContentPartPr>
              <p14:xfrm>
                <a:off x="1941617" y="2956916"/>
                <a:ext cx="88200" cy="121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F47AAA5-B5F7-4FE7-50D3-5D7B1B37C0C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935497" y="2950796"/>
                  <a:ext cx="100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CE9BF89-75A7-0730-DA2D-A6DBFE71235C}"/>
                    </a:ext>
                  </a:extLst>
                </p14:cNvPr>
                <p14:cNvContentPartPr/>
                <p14:nvPr/>
              </p14:nvContentPartPr>
              <p14:xfrm>
                <a:off x="2183177" y="2944316"/>
                <a:ext cx="114120" cy="94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CE9BF89-75A7-0730-DA2D-A6DBFE71235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177057" y="2938196"/>
                  <a:ext cx="126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538210E-E089-7977-2463-E57502428D08}"/>
                    </a:ext>
                  </a:extLst>
                </p14:cNvPr>
                <p14:cNvContentPartPr/>
                <p14:nvPr/>
              </p14:nvContentPartPr>
              <p14:xfrm>
                <a:off x="2285417" y="2933516"/>
                <a:ext cx="142200" cy="47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538210E-E089-7977-2463-E57502428D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279297" y="2927396"/>
                  <a:ext cx="154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D4CB2B1-B08B-8012-ABCE-2B0BC70209F3}"/>
                    </a:ext>
                  </a:extLst>
                </p14:cNvPr>
                <p14:cNvContentPartPr/>
                <p14:nvPr/>
              </p14:nvContentPartPr>
              <p14:xfrm>
                <a:off x="2506097" y="2744156"/>
                <a:ext cx="187200" cy="193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D4CB2B1-B08B-8012-ABCE-2B0BC70209F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499977" y="2738036"/>
                  <a:ext cx="19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612E694-2247-1834-B799-FC67CC907783}"/>
                    </a:ext>
                  </a:extLst>
                </p14:cNvPr>
                <p14:cNvContentPartPr/>
                <p14:nvPr/>
              </p14:nvContentPartPr>
              <p14:xfrm>
                <a:off x="2666657" y="2803196"/>
                <a:ext cx="50760" cy="10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612E694-2247-1834-B799-FC67CC90778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660537" y="2797076"/>
                  <a:ext cx="63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2820074-0C19-8445-7B71-A3B873FB0462}"/>
                    </a:ext>
                  </a:extLst>
                </p14:cNvPr>
                <p14:cNvContentPartPr/>
                <p14:nvPr/>
              </p14:nvContentPartPr>
              <p14:xfrm>
                <a:off x="2726417" y="2772596"/>
                <a:ext cx="172080" cy="111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2820074-0C19-8445-7B71-A3B873FB046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720297" y="2766476"/>
                  <a:ext cx="184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23D6E3B-8416-117A-BF15-822131A67C57}"/>
                    </a:ext>
                  </a:extLst>
                </p14:cNvPr>
                <p14:cNvContentPartPr/>
                <p14:nvPr/>
              </p14:nvContentPartPr>
              <p14:xfrm>
                <a:off x="516017" y="3923156"/>
                <a:ext cx="275760" cy="164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23D6E3B-8416-117A-BF15-822131A67C5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09897" y="3917036"/>
                  <a:ext cx="288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7BDB127-8B77-574B-B2C2-A01B240976C0}"/>
                    </a:ext>
                  </a:extLst>
                </p14:cNvPr>
                <p14:cNvContentPartPr/>
                <p14:nvPr/>
              </p14:nvContentPartPr>
              <p14:xfrm>
                <a:off x="835697" y="3950876"/>
                <a:ext cx="149760" cy="66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7BDB127-8B77-574B-B2C2-A01B240976C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29577" y="3944756"/>
                  <a:ext cx="162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83956AF-E84F-57F6-8250-DC3C123907C9}"/>
                    </a:ext>
                  </a:extLst>
                </p14:cNvPr>
                <p14:cNvContentPartPr/>
                <p14:nvPr/>
              </p14:nvContentPartPr>
              <p14:xfrm>
                <a:off x="985097" y="3809396"/>
                <a:ext cx="58320" cy="121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83956AF-E84F-57F6-8250-DC3C123907C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78977" y="3803276"/>
                  <a:ext cx="70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A09D615-0C49-590D-9027-A25C5E879916}"/>
                    </a:ext>
                  </a:extLst>
                </p14:cNvPr>
                <p14:cNvContentPartPr/>
                <p14:nvPr/>
              </p14:nvContentPartPr>
              <p14:xfrm>
                <a:off x="1037297" y="3774116"/>
                <a:ext cx="207720" cy="106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A09D615-0C49-590D-9027-A25C5E87991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31177" y="3767996"/>
                  <a:ext cx="219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A0FD186-9A71-90EA-FC9C-98A35784C56F}"/>
                    </a:ext>
                  </a:extLst>
                </p14:cNvPr>
                <p14:cNvContentPartPr/>
                <p14:nvPr/>
              </p14:nvContentPartPr>
              <p14:xfrm>
                <a:off x="1102817" y="3789236"/>
                <a:ext cx="106920" cy="68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A0FD186-9A71-90EA-FC9C-98A35784C56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96697" y="3783116"/>
                  <a:ext cx="119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66A2BCA-9EFD-E04B-79E0-F5BF59E86A8B}"/>
                    </a:ext>
                  </a:extLst>
                </p14:cNvPr>
                <p14:cNvContentPartPr/>
                <p14:nvPr/>
              </p14:nvContentPartPr>
              <p14:xfrm>
                <a:off x="1254017" y="3713636"/>
                <a:ext cx="157320" cy="96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66A2BCA-9EFD-E04B-79E0-F5BF59E86A8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247897" y="3707516"/>
                  <a:ext cx="169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F231AA1-2C3F-6D73-69F4-7702B24982E7}"/>
                    </a:ext>
                  </a:extLst>
                </p14:cNvPr>
                <p14:cNvContentPartPr/>
                <p14:nvPr/>
              </p14:nvContentPartPr>
              <p14:xfrm>
                <a:off x="1369937" y="3592676"/>
                <a:ext cx="150120" cy="199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F231AA1-2C3F-6D73-69F4-7702B24982E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63817" y="3586556"/>
                  <a:ext cx="162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50CC4D2-2042-D021-A873-3B103AA11B6E}"/>
                    </a:ext>
                  </a:extLst>
                </p14:cNvPr>
                <p14:cNvContentPartPr/>
                <p14:nvPr/>
              </p14:nvContentPartPr>
              <p14:xfrm>
                <a:off x="1695017" y="3584396"/>
                <a:ext cx="159120" cy="210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50CC4D2-2042-D021-A873-3B103AA11B6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688897" y="3578276"/>
                  <a:ext cx="171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52D8A10-A59F-8615-E942-05B83BC1002B}"/>
                    </a:ext>
                  </a:extLst>
                </p14:cNvPr>
                <p14:cNvContentPartPr/>
                <p14:nvPr/>
              </p14:nvContentPartPr>
              <p14:xfrm>
                <a:off x="1827497" y="3514196"/>
                <a:ext cx="112680" cy="121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52D8A10-A59F-8615-E942-05B83BC1002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21377" y="3508076"/>
                  <a:ext cx="12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0864006-9C4A-4CEF-A594-619E8821C434}"/>
                    </a:ext>
                  </a:extLst>
                </p14:cNvPr>
                <p14:cNvContentPartPr/>
                <p14:nvPr/>
              </p14:nvContentPartPr>
              <p14:xfrm>
                <a:off x="1887617" y="3431396"/>
                <a:ext cx="200160" cy="174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0864006-9C4A-4CEF-A594-619E8821C43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81497" y="3425276"/>
                  <a:ext cx="212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609905B-C4C0-4961-ACFB-951CE41B3BE7}"/>
                    </a:ext>
                  </a:extLst>
                </p14:cNvPr>
                <p14:cNvContentPartPr/>
                <p14:nvPr/>
              </p14:nvContentPartPr>
              <p14:xfrm>
                <a:off x="2103977" y="3471716"/>
                <a:ext cx="137880" cy="73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609905B-C4C0-4961-ACFB-951CE41B3BE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097857" y="3465596"/>
                  <a:ext cx="150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CDA4847-5A5A-D364-2453-3F0CB5C12E0F}"/>
                    </a:ext>
                  </a:extLst>
                </p14:cNvPr>
                <p14:cNvContentPartPr/>
                <p14:nvPr/>
              </p14:nvContentPartPr>
              <p14:xfrm>
                <a:off x="2044577" y="3418436"/>
                <a:ext cx="56520" cy="58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CDA4847-5A5A-D364-2453-3F0CB5C12E0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38457" y="3412316"/>
                  <a:ext cx="68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594E7D5-6671-33AE-032F-2E943F08A2FD}"/>
                    </a:ext>
                  </a:extLst>
                </p14:cNvPr>
                <p14:cNvContentPartPr/>
                <p14:nvPr/>
              </p14:nvContentPartPr>
              <p14:xfrm>
                <a:off x="2117297" y="3423476"/>
                <a:ext cx="67680" cy="35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594E7D5-6671-33AE-032F-2E943F08A2F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11177" y="3417356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609602F-79A5-9352-A870-2689D52B9640}"/>
                    </a:ext>
                  </a:extLst>
                </p14:cNvPr>
                <p14:cNvContentPartPr/>
                <p14:nvPr/>
              </p14:nvContentPartPr>
              <p14:xfrm>
                <a:off x="2236817" y="3355436"/>
                <a:ext cx="295560" cy="260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609602F-79A5-9352-A870-2689D52B964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230697" y="3349316"/>
                  <a:ext cx="307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0C48D0F-3E92-7B01-6F0F-F328A0FE7A55}"/>
                    </a:ext>
                  </a:extLst>
                </p14:cNvPr>
                <p14:cNvContentPartPr/>
                <p14:nvPr/>
              </p14:nvContentPartPr>
              <p14:xfrm>
                <a:off x="2442377" y="3302516"/>
                <a:ext cx="101160" cy="65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0C48D0F-3E92-7B01-6F0F-F328A0FE7A5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436257" y="3296396"/>
                  <a:ext cx="113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07F9875-D4D9-B7E1-2E66-7A23A5086461}"/>
                    </a:ext>
                  </a:extLst>
                </p14:cNvPr>
                <p14:cNvContentPartPr/>
                <p14:nvPr/>
              </p14:nvContentPartPr>
              <p14:xfrm>
                <a:off x="2500337" y="3310076"/>
                <a:ext cx="121680" cy="106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07F9875-D4D9-B7E1-2E66-7A23A508646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494217" y="3303956"/>
                  <a:ext cx="133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14BA880-8C5A-0B6C-B0D3-4BB74ED2E82F}"/>
                    </a:ext>
                  </a:extLst>
                </p14:cNvPr>
                <p14:cNvContentPartPr/>
                <p14:nvPr/>
              </p14:nvContentPartPr>
              <p14:xfrm>
                <a:off x="1661537" y="4231316"/>
                <a:ext cx="128520" cy="93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14BA880-8C5A-0B6C-B0D3-4BB74ED2E82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655417" y="4225196"/>
                  <a:ext cx="14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5E9D0CE-FE43-D33B-E92C-6F313A21C24D}"/>
                    </a:ext>
                  </a:extLst>
                </p14:cNvPr>
                <p14:cNvContentPartPr/>
                <p14:nvPr/>
              </p14:nvContentPartPr>
              <p14:xfrm>
                <a:off x="1702577" y="4291436"/>
                <a:ext cx="125640" cy="759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5E9D0CE-FE43-D33B-E92C-6F313A21C24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96457" y="4285316"/>
                  <a:ext cx="137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5407B23-67FA-4D92-2BFC-F48F0B951A65}"/>
                    </a:ext>
                  </a:extLst>
                </p14:cNvPr>
                <p14:cNvContentPartPr/>
                <p14:nvPr/>
              </p14:nvContentPartPr>
              <p14:xfrm>
                <a:off x="1678097" y="4144916"/>
                <a:ext cx="187200" cy="264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5407B23-67FA-4D92-2BFC-F48F0B951A6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671977" y="4138796"/>
                  <a:ext cx="199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C861FF2-831A-834B-761A-4F73E243E0A0}"/>
                    </a:ext>
                  </a:extLst>
                </p14:cNvPr>
                <p14:cNvContentPartPr/>
                <p14:nvPr/>
              </p14:nvContentPartPr>
              <p14:xfrm>
                <a:off x="1880057" y="4006316"/>
                <a:ext cx="155520" cy="106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C861FF2-831A-834B-761A-4F73E243E0A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73937" y="4000196"/>
                  <a:ext cx="167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C414F1B-4D9C-4908-D74A-C1385C7696C8}"/>
                    </a:ext>
                  </a:extLst>
                </p14:cNvPr>
                <p14:cNvContentPartPr/>
                <p14:nvPr/>
              </p14:nvContentPartPr>
              <p14:xfrm>
                <a:off x="1986617" y="4112156"/>
                <a:ext cx="78840" cy="159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C414F1B-4D9C-4908-D74A-C1385C7696C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980497" y="4106036"/>
                  <a:ext cx="91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5A0B95E-67CE-0753-E3C1-74C39AF1E360}"/>
                    </a:ext>
                  </a:extLst>
                </p14:cNvPr>
                <p14:cNvContentPartPr/>
                <p14:nvPr/>
              </p14:nvContentPartPr>
              <p14:xfrm>
                <a:off x="2029457" y="4036556"/>
                <a:ext cx="78840" cy="68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5A0B95E-67CE-0753-E3C1-74C39AF1E36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023337" y="4030436"/>
                  <a:ext cx="91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B4B27C9-37FB-8E64-1A02-0E38BD6CB14D}"/>
                    </a:ext>
                  </a:extLst>
                </p14:cNvPr>
                <p14:cNvContentPartPr/>
                <p14:nvPr/>
              </p14:nvContentPartPr>
              <p14:xfrm>
                <a:off x="2109737" y="4021436"/>
                <a:ext cx="190800" cy="142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B4B27C9-37FB-8E64-1A02-0E38BD6CB14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103617" y="4015316"/>
                  <a:ext cx="203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A58484D-79AD-77B4-64CA-942FCD67629A}"/>
                    </a:ext>
                  </a:extLst>
                </p14:cNvPr>
                <p14:cNvContentPartPr/>
                <p14:nvPr/>
              </p14:nvContentPartPr>
              <p14:xfrm>
                <a:off x="2218097" y="3829916"/>
                <a:ext cx="237240" cy="386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A58484D-79AD-77B4-64CA-942FCD67629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211977" y="3823796"/>
                  <a:ext cx="249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82123D7-1F97-3FFF-D6C0-052C9F3AB761}"/>
                    </a:ext>
                  </a:extLst>
                </p14:cNvPr>
                <p14:cNvContentPartPr/>
                <p14:nvPr/>
              </p14:nvContentPartPr>
              <p14:xfrm>
                <a:off x="2276057" y="3976076"/>
                <a:ext cx="114480" cy="78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82123D7-1F97-3FFF-D6C0-052C9F3AB76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269937" y="3969956"/>
                  <a:ext cx="126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3A25CF3-188F-B036-1E53-C6DAE978C175}"/>
                    </a:ext>
                  </a:extLst>
                </p14:cNvPr>
                <p14:cNvContentPartPr/>
                <p14:nvPr/>
              </p14:nvContentPartPr>
              <p14:xfrm>
                <a:off x="2485577" y="3824876"/>
                <a:ext cx="181800" cy="2707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3A25CF3-188F-B036-1E53-C6DAE978C17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479457" y="3818756"/>
                  <a:ext cx="194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57C744B-472E-6C74-16CD-69B7CE866CFD}"/>
                    </a:ext>
                  </a:extLst>
                </p14:cNvPr>
                <p14:cNvContentPartPr/>
                <p14:nvPr/>
              </p14:nvContentPartPr>
              <p14:xfrm>
                <a:off x="2500337" y="3923156"/>
                <a:ext cx="201240" cy="197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57C744B-472E-6C74-16CD-69B7CE866CF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94217" y="3917036"/>
                  <a:ext cx="21348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68C68A6-D246-F8B1-63B0-F7F37116A0B8}"/>
                  </a:ext>
                </a:extLst>
              </p14:cNvPr>
              <p14:cNvContentPartPr/>
              <p14:nvPr/>
            </p14:nvContentPartPr>
            <p14:xfrm>
              <a:off x="546257" y="1585676"/>
              <a:ext cx="1880640" cy="3063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68C68A6-D246-F8B1-63B0-F7F37116A0B8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10257" y="1514036"/>
                <a:ext cx="1952280" cy="4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410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44F17-F6D3-51B8-C502-2C5852A4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524" y="0"/>
            <a:ext cx="4139476" cy="19233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B5D95A-B4BA-D871-E440-B57C1188CB6B}"/>
                  </a:ext>
                </a:extLst>
              </p14:cNvPr>
              <p14:cNvContentPartPr/>
              <p14:nvPr/>
            </p14:nvContentPartPr>
            <p14:xfrm>
              <a:off x="12871883" y="389149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B5D95A-B4BA-D871-E440-B57C1188CB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5883" y="3819858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57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2FF40-BF6E-19F2-E374-358D21E1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350" y="357615"/>
            <a:ext cx="7798648" cy="61427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3FA99AB-17F9-D451-4419-E8CF4DD89F8A}"/>
                  </a:ext>
                </a:extLst>
              </p14:cNvPr>
              <p14:cNvContentPartPr/>
              <p14:nvPr/>
            </p14:nvContentPartPr>
            <p14:xfrm>
              <a:off x="6735869" y="1862516"/>
              <a:ext cx="130680" cy="12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3FA99AB-17F9-D451-4419-E8CF4DD89F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0229" y="1790516"/>
                <a:ext cx="202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5DD007E-9F08-2457-0A07-6631893C785B}"/>
                  </a:ext>
                </a:extLst>
              </p14:cNvPr>
              <p14:cNvContentPartPr/>
              <p14:nvPr/>
            </p14:nvContentPartPr>
            <p14:xfrm>
              <a:off x="4092029" y="2222876"/>
              <a:ext cx="194760" cy="10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5DD007E-9F08-2457-0A07-6631893C78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6029" y="2151236"/>
                <a:ext cx="266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8013F52-1303-91A5-F9A9-A0822DF9EC0A}"/>
                  </a:ext>
                </a:extLst>
              </p14:cNvPr>
              <p14:cNvContentPartPr/>
              <p14:nvPr/>
            </p14:nvContentPartPr>
            <p14:xfrm>
              <a:off x="7761869" y="2598716"/>
              <a:ext cx="224640" cy="180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013F52-1303-91A5-F9A9-A0822DF9EC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5869" y="2527076"/>
                <a:ext cx="2962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C46BB57-ABF6-DAFD-B764-AF60B3E0BC1F}"/>
                  </a:ext>
                </a:extLst>
              </p14:cNvPr>
              <p14:cNvContentPartPr/>
              <p14:nvPr/>
            </p14:nvContentPartPr>
            <p14:xfrm>
              <a:off x="6198029" y="3007316"/>
              <a:ext cx="181440" cy="2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C46BB57-ABF6-DAFD-B764-AF60B3E0BC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2389" y="2935676"/>
                <a:ext cx="253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36601D7-8B6D-C7BE-91F5-211FA211482A}"/>
                  </a:ext>
                </a:extLst>
              </p14:cNvPr>
              <p14:cNvContentPartPr/>
              <p14:nvPr/>
            </p14:nvContentPartPr>
            <p14:xfrm>
              <a:off x="8351909" y="3370556"/>
              <a:ext cx="181800" cy="28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36601D7-8B6D-C7BE-91F5-211FA21148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15909" y="3298916"/>
                <a:ext cx="253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B261B3A-8C00-1CBD-CCC5-6526BAB1BE44}"/>
                  </a:ext>
                </a:extLst>
              </p14:cNvPr>
              <p14:cNvContentPartPr/>
              <p14:nvPr/>
            </p14:nvContentPartPr>
            <p14:xfrm>
              <a:off x="5704469" y="3743876"/>
              <a:ext cx="177480" cy="5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B261B3A-8C00-1CBD-CCC5-6526BAB1BE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8829" y="3672236"/>
                <a:ext cx="249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AA3EDFA-E081-0DE4-4935-E5C25B772523}"/>
                  </a:ext>
                </a:extLst>
              </p14:cNvPr>
              <p14:cNvContentPartPr/>
              <p14:nvPr/>
            </p14:nvContentPartPr>
            <p14:xfrm>
              <a:off x="5155697" y="4812716"/>
              <a:ext cx="199080" cy="64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AA3EDFA-E081-0DE4-4935-E5C25B7725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19697" y="4741076"/>
                <a:ext cx="2707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73E311-A71F-04CA-329B-BFC71FFBDEA3}"/>
                  </a:ext>
                </a:extLst>
              </p14:cNvPr>
              <p14:cNvContentPartPr/>
              <p14:nvPr/>
            </p14:nvContentPartPr>
            <p14:xfrm>
              <a:off x="4130417" y="5528036"/>
              <a:ext cx="172440" cy="11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73E311-A71F-04CA-329B-BFC71FFBDE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417" y="5456396"/>
                <a:ext cx="2440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140C94-DA5A-3DFB-EEA1-485FFE417EDE}"/>
                  </a:ext>
                </a:extLst>
              </p14:cNvPr>
              <p14:cNvContentPartPr/>
              <p14:nvPr/>
            </p14:nvContentPartPr>
            <p14:xfrm>
              <a:off x="6778937" y="5558996"/>
              <a:ext cx="103680" cy="32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140C94-DA5A-3DFB-EEA1-485FFE417E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42937" y="5487356"/>
                <a:ext cx="175320" cy="1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84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1376B-CCCF-2CD9-6FC5-850A1FB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19" y="413979"/>
            <a:ext cx="6721601" cy="271530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8BB85AA-DB93-155F-77C9-0C96E3CE9581}"/>
              </a:ext>
            </a:extLst>
          </p:cNvPr>
          <p:cNvGrpSpPr/>
          <p:nvPr/>
        </p:nvGrpSpPr>
        <p:grpSpPr>
          <a:xfrm>
            <a:off x="8134320" y="300400"/>
            <a:ext cx="406440" cy="288000"/>
            <a:chOff x="8134320" y="300400"/>
            <a:chExt cx="40644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CECACE-DFEF-0E7D-A0B8-7BA980711DA3}"/>
                    </a:ext>
                  </a:extLst>
                </p14:cNvPr>
                <p14:cNvContentPartPr/>
                <p14:nvPr/>
              </p14:nvContentPartPr>
              <p14:xfrm>
                <a:off x="8134320" y="327040"/>
                <a:ext cx="21960" cy="261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CECACE-DFEF-0E7D-A0B8-7BA980711D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28200" y="320920"/>
                  <a:ext cx="34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1745D1-79E8-1F97-7819-EBBC1E78FF0E}"/>
                    </a:ext>
                  </a:extLst>
                </p14:cNvPr>
                <p14:cNvContentPartPr/>
                <p14:nvPr/>
              </p14:nvContentPartPr>
              <p14:xfrm>
                <a:off x="8139720" y="300400"/>
                <a:ext cx="112680" cy="251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1745D1-79E8-1F97-7819-EBBC1E78FF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33600" y="294280"/>
                  <a:ext cx="124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885D82-3F6A-4514-F8F5-A45270B14403}"/>
                    </a:ext>
                  </a:extLst>
                </p14:cNvPr>
                <p14:cNvContentPartPr/>
                <p14:nvPr/>
              </p14:nvContentPartPr>
              <p14:xfrm>
                <a:off x="8260680" y="368440"/>
                <a:ext cx="72720" cy="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885D82-3F6A-4514-F8F5-A45270B144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54560" y="362320"/>
                  <a:ext cx="849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C0F206-CC27-45C7-0616-2444271D42F7}"/>
                    </a:ext>
                  </a:extLst>
                </p14:cNvPr>
                <p14:cNvContentPartPr/>
                <p14:nvPr/>
              </p14:nvContentPartPr>
              <p14:xfrm>
                <a:off x="8274720" y="402280"/>
                <a:ext cx="266040" cy="122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C0F206-CC27-45C7-0616-2444271D42F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68600" y="396160"/>
                  <a:ext cx="2782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6D42A-113B-6EE8-B9C1-96132C184F04}"/>
              </a:ext>
            </a:extLst>
          </p:cNvPr>
          <p:cNvGrpSpPr/>
          <p:nvPr/>
        </p:nvGrpSpPr>
        <p:grpSpPr>
          <a:xfrm>
            <a:off x="8685120" y="246760"/>
            <a:ext cx="673920" cy="393480"/>
            <a:chOff x="8685120" y="246760"/>
            <a:chExt cx="67392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8F1C9C-6E09-1DD9-B425-DCB6E40F6282}"/>
                    </a:ext>
                  </a:extLst>
                </p14:cNvPr>
                <p14:cNvContentPartPr/>
                <p14:nvPr/>
              </p14:nvContentPartPr>
              <p14:xfrm>
                <a:off x="8685120" y="246760"/>
                <a:ext cx="97920" cy="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8F1C9C-6E09-1DD9-B425-DCB6E40F62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79000" y="240640"/>
                  <a:ext cx="1101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47585F8-1D62-11B3-7BDE-A988ADAEC269}"/>
                    </a:ext>
                  </a:extLst>
                </p14:cNvPr>
                <p14:cNvContentPartPr/>
                <p14:nvPr/>
              </p14:nvContentPartPr>
              <p14:xfrm>
                <a:off x="8685120" y="295360"/>
                <a:ext cx="233640" cy="20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47585F8-1D62-11B3-7BDE-A988ADAEC2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79000" y="289240"/>
                  <a:ext cx="245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1AC722-CE7A-8B7A-E080-021A3AF22A54}"/>
                    </a:ext>
                  </a:extLst>
                </p14:cNvPr>
                <p14:cNvContentPartPr/>
                <p14:nvPr/>
              </p14:nvContentPartPr>
              <p14:xfrm>
                <a:off x="8983200" y="275920"/>
                <a:ext cx="5760" cy="161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1AC722-CE7A-8B7A-E080-021A3AF22A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080" y="269800"/>
                  <a:ext cx="1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9138E7-4E59-1A7C-7968-6ABB05C98D6D}"/>
                    </a:ext>
                  </a:extLst>
                </p14:cNvPr>
                <p14:cNvContentPartPr/>
                <p14:nvPr/>
              </p14:nvContentPartPr>
              <p14:xfrm>
                <a:off x="9044400" y="354040"/>
                <a:ext cx="120960" cy="28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9138E7-4E59-1A7C-7968-6ABB05C98D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38280" y="347920"/>
                  <a:ext cx="133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BE5C21-E2C9-A1EF-A835-B3D0A8F255EE}"/>
                    </a:ext>
                  </a:extLst>
                </p14:cNvPr>
                <p14:cNvContentPartPr/>
                <p14:nvPr/>
              </p14:nvContentPartPr>
              <p14:xfrm>
                <a:off x="9205320" y="331360"/>
                <a:ext cx="153720" cy="11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BE5C21-E2C9-A1EF-A835-B3D0A8F255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99200" y="325240"/>
                  <a:ext cx="1659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8ACC2-C18C-6707-8FA3-04823C7558DE}"/>
              </a:ext>
            </a:extLst>
          </p:cNvPr>
          <p:cNvGrpSpPr/>
          <p:nvPr/>
        </p:nvGrpSpPr>
        <p:grpSpPr>
          <a:xfrm>
            <a:off x="9555600" y="200320"/>
            <a:ext cx="1985400" cy="419400"/>
            <a:chOff x="9555600" y="200320"/>
            <a:chExt cx="198540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CD1902-F928-F2FF-D0E7-616717813288}"/>
                    </a:ext>
                  </a:extLst>
                </p14:cNvPr>
                <p14:cNvContentPartPr/>
                <p14:nvPr/>
              </p14:nvContentPartPr>
              <p14:xfrm>
                <a:off x="9582600" y="324880"/>
                <a:ext cx="123120" cy="185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CD1902-F928-F2FF-D0E7-6167178132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6480" y="318760"/>
                  <a:ext cx="135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2F94DD-1793-9A1F-F3BC-DDCAA8D5EDF7}"/>
                    </a:ext>
                  </a:extLst>
                </p14:cNvPr>
                <p14:cNvContentPartPr/>
                <p14:nvPr/>
              </p14:nvContentPartPr>
              <p14:xfrm>
                <a:off x="9555600" y="412360"/>
                <a:ext cx="144720" cy="19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2F94DD-1793-9A1F-F3BC-DDCAA8D5ED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49480" y="406240"/>
                  <a:ext cx="156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065CB1-F5B0-B901-E858-CF7D5A6746A0}"/>
                    </a:ext>
                  </a:extLst>
                </p14:cNvPr>
                <p14:cNvContentPartPr/>
                <p14:nvPr/>
              </p14:nvContentPartPr>
              <p14:xfrm>
                <a:off x="9711120" y="363760"/>
                <a:ext cx="245880" cy="12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065CB1-F5B0-B901-E858-CF7D5A6746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05000" y="357640"/>
                  <a:ext cx="258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BC5CF1-E684-65C8-179A-95D9D59C0A24}"/>
                    </a:ext>
                  </a:extLst>
                </p14:cNvPr>
                <p14:cNvContentPartPr/>
                <p14:nvPr/>
              </p14:nvContentPartPr>
              <p14:xfrm>
                <a:off x="10005240" y="200320"/>
                <a:ext cx="69120" cy="419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BC5CF1-E684-65C8-179A-95D9D59C0A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99120" y="194200"/>
                  <a:ext cx="81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983FC3-405A-E563-6FE5-9032799CC059}"/>
                    </a:ext>
                  </a:extLst>
                </p14:cNvPr>
                <p14:cNvContentPartPr/>
                <p14:nvPr/>
              </p14:nvContentPartPr>
              <p14:xfrm>
                <a:off x="9951240" y="419920"/>
                <a:ext cx="182880" cy="61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983FC3-405A-E563-6FE5-9032799CC05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45120" y="413800"/>
                  <a:ext cx="195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8EB966-D7BF-FF27-7EA6-81DA7A94F164}"/>
                    </a:ext>
                  </a:extLst>
                </p14:cNvPr>
                <p14:cNvContentPartPr/>
                <p14:nvPr/>
              </p14:nvContentPartPr>
              <p14:xfrm>
                <a:off x="10090920" y="407680"/>
                <a:ext cx="138960" cy="90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8EB966-D7BF-FF27-7EA6-81DA7A94F1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84800" y="401560"/>
                  <a:ext cx="151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538BBD-BEB6-D492-9AF0-949F18506F1A}"/>
                    </a:ext>
                  </a:extLst>
                </p14:cNvPr>
                <p14:cNvContentPartPr/>
                <p14:nvPr/>
              </p14:nvContentPartPr>
              <p14:xfrm>
                <a:off x="10121160" y="297880"/>
                <a:ext cx="5760" cy="90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538BBD-BEB6-D492-9AF0-949F18506F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15040" y="291760"/>
                  <a:ext cx="18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12F99A-FE20-E93E-8D52-1F171669B0C7}"/>
                    </a:ext>
                  </a:extLst>
                </p14:cNvPr>
                <p14:cNvContentPartPr/>
                <p14:nvPr/>
              </p14:nvContentPartPr>
              <p14:xfrm>
                <a:off x="10180560" y="344320"/>
                <a:ext cx="25560" cy="70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12F99A-FE20-E93E-8D52-1F171669B0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74440" y="338200"/>
                  <a:ext cx="37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8588D8-5200-A16F-8BA0-9631F9EF4232}"/>
                    </a:ext>
                  </a:extLst>
                </p14:cNvPr>
                <p14:cNvContentPartPr/>
                <p14:nvPr/>
              </p14:nvContentPartPr>
              <p14:xfrm>
                <a:off x="10265520" y="354040"/>
                <a:ext cx="2160" cy="141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8588D8-5200-A16F-8BA0-9631F9EF423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59400" y="347920"/>
                  <a:ext cx="1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776FEF-A01F-75F8-7F7F-9820F412F4DA}"/>
                    </a:ext>
                  </a:extLst>
                </p14:cNvPr>
                <p14:cNvContentPartPr/>
                <p14:nvPr/>
              </p14:nvContentPartPr>
              <p14:xfrm>
                <a:off x="10332120" y="356560"/>
                <a:ext cx="4320" cy="104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776FEF-A01F-75F8-7F7F-9820F412F4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26000" y="350440"/>
                  <a:ext cx="16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9B5927-FED9-5C8E-94F0-6FCE7C8FAA03}"/>
                    </a:ext>
                  </a:extLst>
                </p14:cNvPr>
                <p14:cNvContentPartPr/>
                <p14:nvPr/>
              </p14:nvContentPartPr>
              <p14:xfrm>
                <a:off x="10382880" y="368440"/>
                <a:ext cx="146520" cy="22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9B5927-FED9-5C8E-94F0-6FCE7C8FAA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76760" y="362320"/>
                  <a:ext cx="158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667AE8-30B4-CE95-20D6-C460619EC866}"/>
                    </a:ext>
                  </a:extLst>
                </p14:cNvPr>
                <p14:cNvContentPartPr/>
                <p14:nvPr/>
              </p14:nvContentPartPr>
              <p14:xfrm>
                <a:off x="10431480" y="336760"/>
                <a:ext cx="92520" cy="169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667AE8-30B4-CE95-20D6-C460619EC8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25360" y="330640"/>
                  <a:ext cx="104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008B44-63E0-47A6-9D4A-641F2935BE34}"/>
                    </a:ext>
                  </a:extLst>
                </p14:cNvPr>
                <p14:cNvContentPartPr/>
                <p14:nvPr/>
              </p14:nvContentPartPr>
              <p14:xfrm>
                <a:off x="10686360" y="273400"/>
                <a:ext cx="121320" cy="1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008B44-63E0-47A6-9D4A-641F2935BE3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80240" y="267280"/>
                  <a:ext cx="133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F5B142F-F48F-9281-09B8-24341FF21C1D}"/>
                    </a:ext>
                  </a:extLst>
                </p14:cNvPr>
                <p14:cNvContentPartPr/>
                <p14:nvPr/>
              </p14:nvContentPartPr>
              <p14:xfrm>
                <a:off x="10686360" y="344320"/>
                <a:ext cx="21960" cy="11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F5B142F-F48F-9281-09B8-24341FF21C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80240" y="338200"/>
                  <a:ext cx="3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18B4E9-89BD-4B1E-C08B-23A6F7B276BA}"/>
                    </a:ext>
                  </a:extLst>
                </p14:cNvPr>
                <p14:cNvContentPartPr/>
                <p14:nvPr/>
              </p14:nvContentPartPr>
              <p14:xfrm>
                <a:off x="10774920" y="356560"/>
                <a:ext cx="195480" cy="8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18B4E9-89BD-4B1E-C08B-23A6F7B276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68800" y="350440"/>
                  <a:ext cx="207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CFD4B35-8A48-214B-083B-C34EB7154971}"/>
                    </a:ext>
                  </a:extLst>
                </p14:cNvPr>
                <p14:cNvContentPartPr/>
                <p14:nvPr/>
              </p14:nvContentPartPr>
              <p14:xfrm>
                <a:off x="10995240" y="363760"/>
                <a:ext cx="176040" cy="76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CFD4B35-8A48-214B-083B-C34EB715497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989120" y="357640"/>
                  <a:ext cx="188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558949-7928-B944-62CF-7CFDF19AB9F5}"/>
                    </a:ext>
                  </a:extLst>
                </p14:cNvPr>
                <p14:cNvContentPartPr/>
                <p14:nvPr/>
              </p14:nvContentPartPr>
              <p14:xfrm>
                <a:off x="11231760" y="297880"/>
                <a:ext cx="309240" cy="137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558949-7928-B944-62CF-7CFDF19AB9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225640" y="291760"/>
                  <a:ext cx="321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F01563-7F07-3646-4CBB-072BD0952168}"/>
              </a:ext>
            </a:extLst>
          </p:cNvPr>
          <p:cNvGrpSpPr/>
          <p:nvPr/>
        </p:nvGrpSpPr>
        <p:grpSpPr>
          <a:xfrm>
            <a:off x="7597920" y="917080"/>
            <a:ext cx="309600" cy="195480"/>
            <a:chOff x="7597920" y="917080"/>
            <a:chExt cx="30960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7ED190-7BF4-D141-57B2-908036B02E0D}"/>
                    </a:ext>
                  </a:extLst>
                </p14:cNvPr>
                <p14:cNvContentPartPr/>
                <p14:nvPr/>
              </p14:nvContentPartPr>
              <p14:xfrm>
                <a:off x="7597920" y="917080"/>
                <a:ext cx="144720" cy="34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7ED190-7BF4-D141-57B2-908036B02E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91800" y="910960"/>
                  <a:ext cx="156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B141C7-5DA6-9506-BD3C-51FBFE1D85B2}"/>
                    </a:ext>
                  </a:extLst>
                </p14:cNvPr>
                <p14:cNvContentPartPr/>
                <p14:nvPr/>
              </p14:nvContentPartPr>
              <p14:xfrm>
                <a:off x="7641120" y="992680"/>
                <a:ext cx="29160" cy="119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B141C7-5DA6-9506-BD3C-51FBFE1D85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35000" y="986560"/>
                  <a:ext cx="41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8B213B-4B01-FFD6-D439-A58938AEF8D5}"/>
                    </a:ext>
                  </a:extLst>
                </p14:cNvPr>
                <p14:cNvContentPartPr/>
                <p14:nvPr/>
              </p14:nvContentPartPr>
              <p14:xfrm>
                <a:off x="7744080" y="995200"/>
                <a:ext cx="163440" cy="88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8B213B-4B01-FFD6-D439-A58938AEF8D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37960" y="989080"/>
                  <a:ext cx="17568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CD96F8-8E9D-F41D-A84B-9C406E9A0B58}"/>
                  </a:ext>
                </a:extLst>
              </p14:cNvPr>
              <p14:cNvContentPartPr/>
              <p14:nvPr/>
            </p14:nvContentPartPr>
            <p14:xfrm>
              <a:off x="8235120" y="895120"/>
              <a:ext cx="177840" cy="1947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CD96F8-8E9D-F41D-A84B-9C406E9A0B5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229000" y="889000"/>
                <a:ext cx="19008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A536C5D-DB9D-5990-D09C-D479B7CBA344}"/>
              </a:ext>
            </a:extLst>
          </p:cNvPr>
          <p:cNvGrpSpPr/>
          <p:nvPr/>
        </p:nvGrpSpPr>
        <p:grpSpPr>
          <a:xfrm>
            <a:off x="8771880" y="809800"/>
            <a:ext cx="766080" cy="360000"/>
            <a:chOff x="8771880" y="809800"/>
            <a:chExt cx="76608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368B6B-3C32-FBDA-6685-AD680810756C}"/>
                    </a:ext>
                  </a:extLst>
                </p14:cNvPr>
                <p14:cNvContentPartPr/>
                <p14:nvPr/>
              </p14:nvContentPartPr>
              <p14:xfrm>
                <a:off x="8771880" y="890080"/>
                <a:ext cx="151920" cy="27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368B6B-3C32-FBDA-6685-AD680810756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65760" y="883960"/>
                  <a:ext cx="164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37B0A7-8C25-7DC7-F1ED-D5CBBE8D0908}"/>
                    </a:ext>
                  </a:extLst>
                </p14:cNvPr>
                <p14:cNvContentPartPr/>
                <p14:nvPr/>
              </p14:nvContentPartPr>
              <p14:xfrm>
                <a:off x="8976000" y="827080"/>
                <a:ext cx="215280" cy="20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37B0A7-8C25-7DC7-F1ED-D5CBBE8D09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69880" y="820960"/>
                  <a:ext cx="227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634A90-832B-F72E-3B49-8BF3EFBE5EAD}"/>
                    </a:ext>
                  </a:extLst>
                </p14:cNvPr>
                <p14:cNvContentPartPr/>
                <p14:nvPr/>
              </p14:nvContentPartPr>
              <p14:xfrm>
                <a:off x="9205320" y="914920"/>
                <a:ext cx="3960" cy="9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634A90-832B-F72E-3B49-8BF3EFBE5EA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99200" y="908800"/>
                  <a:ext cx="16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95EC57-B3BD-EAA5-2BAB-CD1CBCE4CAFD}"/>
                    </a:ext>
                  </a:extLst>
                </p14:cNvPr>
                <p14:cNvContentPartPr/>
                <p14:nvPr/>
              </p14:nvContentPartPr>
              <p14:xfrm>
                <a:off x="9169320" y="875680"/>
                <a:ext cx="110520" cy="39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95EC57-B3BD-EAA5-2BAB-CD1CBCE4CAF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63200" y="869560"/>
                  <a:ext cx="122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DB11A3-B04F-D5FA-28A9-AB2B7EFF4DDE}"/>
                    </a:ext>
                  </a:extLst>
                </p14:cNvPr>
                <p14:cNvContentPartPr/>
                <p14:nvPr/>
              </p14:nvContentPartPr>
              <p14:xfrm>
                <a:off x="9266520" y="875680"/>
                <a:ext cx="124920" cy="110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DB11A3-B04F-D5FA-28A9-AB2B7EFF4D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60400" y="869560"/>
                  <a:ext cx="137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110D13-65A6-37FF-C9FC-45017E9C4D23}"/>
                    </a:ext>
                  </a:extLst>
                </p14:cNvPr>
                <p14:cNvContentPartPr/>
                <p14:nvPr/>
              </p14:nvContentPartPr>
              <p14:xfrm>
                <a:off x="9405840" y="809800"/>
                <a:ext cx="132120" cy="168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110D13-65A6-37FF-C9FC-45017E9C4D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99720" y="803680"/>
                  <a:ext cx="1443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F7AE50-631E-C780-59AC-BAB2FDE890D9}"/>
              </a:ext>
            </a:extLst>
          </p:cNvPr>
          <p:cNvGrpSpPr/>
          <p:nvPr/>
        </p:nvGrpSpPr>
        <p:grpSpPr>
          <a:xfrm>
            <a:off x="9736320" y="729520"/>
            <a:ext cx="1593360" cy="422280"/>
            <a:chOff x="9736320" y="729520"/>
            <a:chExt cx="159336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274EF5-5187-2B7F-4665-7D275F5F192F}"/>
                    </a:ext>
                  </a:extLst>
                </p14:cNvPr>
                <p14:cNvContentPartPr/>
                <p14:nvPr/>
              </p14:nvContentPartPr>
              <p14:xfrm>
                <a:off x="9736320" y="815200"/>
                <a:ext cx="92520" cy="29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274EF5-5187-2B7F-4665-7D275F5F192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30200" y="809080"/>
                  <a:ext cx="104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31A8B1-545B-3CE2-CDA3-E4AFCA797200}"/>
                    </a:ext>
                  </a:extLst>
                </p14:cNvPr>
                <p14:cNvContentPartPr/>
                <p14:nvPr/>
              </p14:nvContentPartPr>
              <p14:xfrm>
                <a:off x="9886080" y="814840"/>
                <a:ext cx="198720" cy="129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31A8B1-545B-3CE2-CDA3-E4AFCA79720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79960" y="808720"/>
                  <a:ext cx="21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5C4E09-0B66-65E2-DD06-2B4547271A74}"/>
                    </a:ext>
                  </a:extLst>
                </p14:cNvPr>
                <p14:cNvContentPartPr/>
                <p14:nvPr/>
              </p14:nvContentPartPr>
              <p14:xfrm>
                <a:off x="10025400" y="729520"/>
                <a:ext cx="21960" cy="59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5C4E09-0B66-65E2-DD06-2B4547271A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19280" y="723400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F4D311-A21F-6350-D831-0B7D236EDDDE}"/>
                    </a:ext>
                  </a:extLst>
                </p14:cNvPr>
                <p14:cNvContentPartPr/>
                <p14:nvPr/>
              </p14:nvContentPartPr>
              <p14:xfrm>
                <a:off x="10027200" y="729520"/>
                <a:ext cx="81720" cy="124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F4D311-A21F-6350-D831-0B7D236EDDD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1080" y="723400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B1BE5A-67E8-E10A-40C2-C1AFB029EE45}"/>
                    </a:ext>
                  </a:extLst>
                </p14:cNvPr>
                <p14:cNvContentPartPr/>
                <p14:nvPr/>
              </p14:nvContentPartPr>
              <p14:xfrm>
                <a:off x="10171560" y="733840"/>
                <a:ext cx="122040" cy="417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B1BE5A-67E8-E10A-40C2-C1AFB029EE4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65440" y="727720"/>
                  <a:ext cx="134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F01E24F-EBFF-99B2-5483-930251E6B0D7}"/>
                    </a:ext>
                  </a:extLst>
                </p14:cNvPr>
                <p14:cNvContentPartPr/>
                <p14:nvPr/>
              </p14:nvContentPartPr>
              <p14:xfrm>
                <a:off x="10319520" y="841480"/>
                <a:ext cx="132120" cy="108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F01E24F-EBFF-99B2-5483-930251E6B0D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13400" y="835360"/>
                  <a:ext cx="14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FBF2F8F-576A-69D9-B071-2111E55494A3}"/>
                    </a:ext>
                  </a:extLst>
                </p14:cNvPr>
                <p14:cNvContentPartPr/>
                <p14:nvPr/>
              </p14:nvContentPartPr>
              <p14:xfrm>
                <a:off x="10601400" y="765880"/>
                <a:ext cx="231480" cy="5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FBF2F8F-576A-69D9-B071-2111E55494A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95280" y="759760"/>
                  <a:ext cx="243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CB4915-995D-774D-C221-83D0405A687D}"/>
                    </a:ext>
                  </a:extLst>
                </p14:cNvPr>
                <p14:cNvContentPartPr/>
                <p14:nvPr/>
              </p14:nvContentPartPr>
              <p14:xfrm>
                <a:off x="10729200" y="797920"/>
                <a:ext cx="340200" cy="18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CB4915-995D-774D-C221-83D0405A687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23080" y="791800"/>
                  <a:ext cx="352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9D26C7-CBAF-2DB3-479C-2BEA677EE8CD}"/>
                    </a:ext>
                  </a:extLst>
                </p14:cNvPr>
                <p14:cNvContentPartPr/>
                <p14:nvPr/>
              </p14:nvContentPartPr>
              <p14:xfrm>
                <a:off x="11091000" y="897640"/>
                <a:ext cx="2160" cy="46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9D26C7-CBAF-2DB3-479C-2BEA677EE8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84880" y="891520"/>
                  <a:ext cx="14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4058F2-EB62-2EE4-B5DF-EB7290F4DAEA}"/>
                    </a:ext>
                  </a:extLst>
                </p14:cNvPr>
                <p14:cNvContentPartPr/>
                <p14:nvPr/>
              </p14:nvContentPartPr>
              <p14:xfrm>
                <a:off x="10993440" y="819520"/>
                <a:ext cx="112320" cy="1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4058F2-EB62-2EE4-B5DF-EB7290F4DAE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87320" y="813400"/>
                  <a:ext cx="124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A56DE0-60D7-E4A4-7AEB-769095547B80}"/>
                    </a:ext>
                  </a:extLst>
                </p14:cNvPr>
                <p14:cNvContentPartPr/>
                <p14:nvPr/>
              </p14:nvContentPartPr>
              <p14:xfrm>
                <a:off x="11169840" y="761200"/>
                <a:ext cx="159840" cy="209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A56DE0-60D7-E4A4-7AEB-769095547B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63720" y="755080"/>
                  <a:ext cx="1720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011694-955C-1083-FC67-0C315C2906FA}"/>
              </a:ext>
            </a:extLst>
          </p:cNvPr>
          <p:cNvGrpSpPr/>
          <p:nvPr/>
        </p:nvGrpSpPr>
        <p:grpSpPr>
          <a:xfrm>
            <a:off x="472800" y="107800"/>
            <a:ext cx="2808720" cy="461520"/>
            <a:chOff x="472800" y="107800"/>
            <a:chExt cx="280872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427ED8-82DD-EF01-4B7C-CBE96A83C080}"/>
                    </a:ext>
                  </a:extLst>
                </p14:cNvPr>
                <p14:cNvContentPartPr/>
                <p14:nvPr/>
              </p14:nvContentPartPr>
              <p14:xfrm>
                <a:off x="472800" y="409120"/>
                <a:ext cx="2808720" cy="160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427ED8-82DD-EF01-4B7C-CBE96A83C08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6680" y="403000"/>
                  <a:ext cx="2820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21605A-5192-8223-6938-895E2AE2BA73}"/>
                    </a:ext>
                  </a:extLst>
                </p14:cNvPr>
                <p14:cNvContentPartPr/>
                <p14:nvPr/>
              </p14:nvContentPartPr>
              <p14:xfrm>
                <a:off x="1590600" y="168640"/>
                <a:ext cx="1335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21605A-5192-8223-6938-895E2AE2BA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84480" y="162520"/>
                  <a:ext cx="145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41E425-2CA0-02E0-2C95-9C026C1F35F7}"/>
                    </a:ext>
                  </a:extLst>
                </p14:cNvPr>
                <p14:cNvContentPartPr/>
                <p14:nvPr/>
              </p14:nvContentPartPr>
              <p14:xfrm>
                <a:off x="1655400" y="197800"/>
                <a:ext cx="38520" cy="13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41E425-2CA0-02E0-2C95-9C026C1F35F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49280" y="191680"/>
                  <a:ext cx="50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5C5B9C-B789-558B-E908-5126649A8B43}"/>
                    </a:ext>
                  </a:extLst>
                </p14:cNvPr>
                <p14:cNvContentPartPr/>
                <p14:nvPr/>
              </p14:nvContentPartPr>
              <p14:xfrm>
                <a:off x="1774920" y="142000"/>
                <a:ext cx="58320" cy="190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5C5B9C-B789-558B-E908-5126649A8B4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68800" y="135880"/>
                  <a:ext cx="70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9418E4-9FDE-6EFB-8E64-F95357B067A6}"/>
                    </a:ext>
                  </a:extLst>
                </p14:cNvPr>
                <p14:cNvContentPartPr/>
                <p14:nvPr/>
              </p14:nvContentPartPr>
              <p14:xfrm>
                <a:off x="1882920" y="122200"/>
                <a:ext cx="96480" cy="95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9418E4-9FDE-6EFB-8E64-F95357B067A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76800" y="116080"/>
                  <a:ext cx="108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8498C9-4CC6-8724-763C-0D55CCDED589}"/>
                    </a:ext>
                  </a:extLst>
                </p14:cNvPr>
                <p14:cNvContentPartPr/>
                <p14:nvPr/>
              </p14:nvContentPartPr>
              <p14:xfrm>
                <a:off x="2038440" y="161440"/>
                <a:ext cx="1015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8498C9-4CC6-8724-763C-0D55CCDED5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32320" y="155320"/>
                  <a:ext cx="11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8B65D8-D7B4-BFA8-AB83-AEA388A8AF95}"/>
                    </a:ext>
                  </a:extLst>
                </p14:cNvPr>
                <p14:cNvContentPartPr/>
                <p14:nvPr/>
              </p14:nvContentPartPr>
              <p14:xfrm>
                <a:off x="2199360" y="107800"/>
                <a:ext cx="1800" cy="88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8B65D8-D7B4-BFA8-AB83-AEA388A8AF9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93240" y="101680"/>
                  <a:ext cx="14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A888FD-74E9-6B4E-DDF9-8B54BE4D7876}"/>
                    </a:ext>
                  </a:extLst>
                </p14:cNvPr>
                <p14:cNvContentPartPr/>
                <p14:nvPr/>
              </p14:nvContentPartPr>
              <p14:xfrm>
                <a:off x="1886880" y="256480"/>
                <a:ext cx="446400" cy="17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A888FD-74E9-6B4E-DDF9-8B54BE4D78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80760" y="250360"/>
                  <a:ext cx="458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D4FD4EA-319A-CAED-EC35-777093EF8C96}"/>
                    </a:ext>
                  </a:extLst>
                </p14:cNvPr>
                <p14:cNvContentPartPr/>
                <p14:nvPr/>
              </p14:nvContentPartPr>
              <p14:xfrm>
                <a:off x="2107200" y="302920"/>
                <a:ext cx="150120" cy="88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D4FD4EA-319A-CAED-EC35-777093EF8C9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01080" y="296800"/>
                  <a:ext cx="162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A949C8-9F6A-19BD-8D9C-60E8229ECFB4}"/>
                    </a:ext>
                  </a:extLst>
                </p14:cNvPr>
                <p14:cNvContentPartPr/>
                <p14:nvPr/>
              </p14:nvContentPartPr>
              <p14:xfrm>
                <a:off x="2372520" y="160000"/>
                <a:ext cx="100080" cy="206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A949C8-9F6A-19BD-8D9C-60E8229ECF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66400" y="153880"/>
                  <a:ext cx="1123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F42C56-8709-154B-6713-F6FE2813BC24}"/>
              </a:ext>
            </a:extLst>
          </p:cNvPr>
          <p:cNvGrpSpPr/>
          <p:nvPr/>
        </p:nvGrpSpPr>
        <p:grpSpPr>
          <a:xfrm>
            <a:off x="3428760" y="88360"/>
            <a:ext cx="2717280" cy="472680"/>
            <a:chOff x="3428760" y="88360"/>
            <a:chExt cx="271728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F62B1E-442D-33B9-F585-56F84397CD30}"/>
                    </a:ext>
                  </a:extLst>
                </p14:cNvPr>
                <p14:cNvContentPartPr/>
                <p14:nvPr/>
              </p14:nvContentPartPr>
              <p14:xfrm>
                <a:off x="3428760" y="432160"/>
                <a:ext cx="20520" cy="10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F62B1E-442D-33B9-F585-56F84397CD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22640" y="426040"/>
                  <a:ext cx="3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77C6C32-6061-24A5-7AA0-1EE50FDA54DA}"/>
                    </a:ext>
                  </a:extLst>
                </p14:cNvPr>
                <p14:cNvContentPartPr/>
                <p14:nvPr/>
              </p14:nvContentPartPr>
              <p14:xfrm>
                <a:off x="3438120" y="429640"/>
                <a:ext cx="2707920" cy="131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77C6C32-6061-24A5-7AA0-1EE50FDA54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32000" y="423520"/>
                  <a:ext cx="2720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F35771-0B65-C68E-B795-C280F1C01E4F}"/>
                    </a:ext>
                  </a:extLst>
                </p14:cNvPr>
                <p14:cNvContentPartPr/>
                <p14:nvPr/>
              </p14:nvContentPartPr>
              <p14:xfrm>
                <a:off x="4424160" y="135880"/>
                <a:ext cx="194040" cy="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F35771-0B65-C68E-B795-C280F1C01E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18040" y="129760"/>
                  <a:ext cx="20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31ED09-3D70-C956-6846-927318C8C734}"/>
                    </a:ext>
                  </a:extLst>
                </p14:cNvPr>
                <p14:cNvContentPartPr/>
                <p14:nvPr/>
              </p14:nvContentPartPr>
              <p14:xfrm>
                <a:off x="4542600" y="171160"/>
                <a:ext cx="14040" cy="143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31ED09-3D70-C956-6846-927318C8C73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36480" y="165040"/>
                  <a:ext cx="2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17D3576-D469-A35B-93BC-B55C2775122A}"/>
                    </a:ext>
                  </a:extLst>
                </p14:cNvPr>
                <p14:cNvContentPartPr/>
                <p14:nvPr/>
              </p14:nvContentPartPr>
              <p14:xfrm>
                <a:off x="4650960" y="129760"/>
                <a:ext cx="81000" cy="191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17D3576-D469-A35B-93BC-B55C2775122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44840" y="123640"/>
                  <a:ext cx="93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F678E0-4E69-9D22-99AA-393CD1E20B30}"/>
                    </a:ext>
                  </a:extLst>
                </p14:cNvPr>
                <p14:cNvContentPartPr/>
                <p14:nvPr/>
              </p14:nvContentPartPr>
              <p14:xfrm>
                <a:off x="4769400" y="88360"/>
                <a:ext cx="101520" cy="117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F678E0-4E69-9D22-99AA-393CD1E20B3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63280" y="82240"/>
                  <a:ext cx="113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78CE1A6-E4AC-26C8-1317-DB672CCA505C}"/>
                    </a:ext>
                  </a:extLst>
                </p14:cNvPr>
                <p14:cNvContentPartPr/>
                <p14:nvPr/>
              </p14:nvContentPartPr>
              <p14:xfrm>
                <a:off x="4950120" y="153880"/>
                <a:ext cx="72720" cy="7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78CE1A6-E4AC-26C8-1317-DB672CCA505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44000" y="147760"/>
                  <a:ext cx="84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758208-46C6-82DF-A432-3231C2A313EE}"/>
                    </a:ext>
                  </a:extLst>
                </p14:cNvPr>
                <p14:cNvContentPartPr/>
                <p14:nvPr/>
              </p14:nvContentPartPr>
              <p14:xfrm>
                <a:off x="5096280" y="127240"/>
                <a:ext cx="360" cy="88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758208-46C6-82DF-A432-3231C2A313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90160" y="121120"/>
                  <a:ext cx="12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2F33B1-6526-607A-1876-398B6F69F135}"/>
                    </a:ext>
                  </a:extLst>
                </p14:cNvPr>
                <p14:cNvContentPartPr/>
                <p14:nvPr/>
              </p14:nvContentPartPr>
              <p14:xfrm>
                <a:off x="4773000" y="243880"/>
                <a:ext cx="493560" cy="10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2F33B1-6526-607A-1876-398B6F69F1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6880" y="237760"/>
                  <a:ext cx="505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AB6DB44-FF29-569E-9807-B7A649986630}"/>
                    </a:ext>
                  </a:extLst>
                </p14:cNvPr>
                <p14:cNvContentPartPr/>
                <p14:nvPr/>
              </p14:nvContentPartPr>
              <p14:xfrm>
                <a:off x="4948320" y="322360"/>
                <a:ext cx="155520" cy="91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AB6DB44-FF29-569E-9807-B7A6499866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42200" y="316240"/>
                  <a:ext cx="167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26CC1C-011A-FDDB-3771-527DDC7D226E}"/>
                    </a:ext>
                  </a:extLst>
                </p14:cNvPr>
                <p14:cNvContentPartPr/>
                <p14:nvPr/>
              </p14:nvContentPartPr>
              <p14:xfrm>
                <a:off x="5253600" y="142000"/>
                <a:ext cx="165240" cy="276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26CC1C-011A-FDDB-3771-527DDC7D22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47480" y="135880"/>
                  <a:ext cx="1774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6FCDDE-D63B-BCCB-11D2-22D03CD081AD}"/>
              </a:ext>
            </a:extLst>
          </p:cNvPr>
          <p:cNvGrpSpPr/>
          <p:nvPr/>
        </p:nvGrpSpPr>
        <p:grpSpPr>
          <a:xfrm>
            <a:off x="7518360" y="1461040"/>
            <a:ext cx="881640" cy="309600"/>
            <a:chOff x="7518360" y="1461040"/>
            <a:chExt cx="88164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D4B091-7942-A6AF-8B2C-EA09500A31E2}"/>
                    </a:ext>
                  </a:extLst>
                </p14:cNvPr>
                <p14:cNvContentPartPr/>
                <p14:nvPr/>
              </p14:nvContentPartPr>
              <p14:xfrm>
                <a:off x="7518360" y="1499920"/>
                <a:ext cx="215280" cy="22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D4B091-7942-A6AF-8B2C-EA09500A31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12240" y="1493800"/>
                  <a:ext cx="227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B37602-90E8-7563-0643-24CB308B2FCD}"/>
                    </a:ext>
                  </a:extLst>
                </p14:cNvPr>
                <p14:cNvContentPartPr/>
                <p14:nvPr/>
              </p14:nvContentPartPr>
              <p14:xfrm>
                <a:off x="7657320" y="1504960"/>
                <a:ext cx="5760" cy="248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B37602-90E8-7563-0643-24CB308B2F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51200" y="1498840"/>
                  <a:ext cx="18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DF11CB-9DFA-7C2A-7BBF-2360DC6D63D5}"/>
                    </a:ext>
                  </a:extLst>
                </p14:cNvPr>
                <p14:cNvContentPartPr/>
                <p14:nvPr/>
              </p14:nvContentPartPr>
              <p14:xfrm>
                <a:off x="7783320" y="1461040"/>
                <a:ext cx="95040" cy="258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DF11CB-9DFA-7C2A-7BBF-2360DC6D63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77200" y="1454920"/>
                  <a:ext cx="107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2195A6-1107-11D0-271E-9F4144295CFA}"/>
                    </a:ext>
                  </a:extLst>
                </p14:cNvPr>
                <p14:cNvContentPartPr/>
                <p14:nvPr/>
              </p14:nvContentPartPr>
              <p14:xfrm>
                <a:off x="7935600" y="1543840"/>
                <a:ext cx="100080" cy="144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2195A6-1107-11D0-271E-9F4144295C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29480" y="1537720"/>
                  <a:ext cx="11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73FCD4C-C9C3-1A9B-4944-6E2FD17F5530}"/>
                    </a:ext>
                  </a:extLst>
                </p14:cNvPr>
                <p14:cNvContentPartPr/>
                <p14:nvPr/>
              </p14:nvContentPartPr>
              <p14:xfrm>
                <a:off x="8079960" y="1507120"/>
                <a:ext cx="79920" cy="263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73FCD4C-C9C3-1A9B-4944-6E2FD17F55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73840" y="1501000"/>
                  <a:ext cx="92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79C28F1-4D1F-974E-2316-F012001DA87A}"/>
                    </a:ext>
                  </a:extLst>
                </p14:cNvPr>
                <p14:cNvContentPartPr/>
                <p14:nvPr/>
              </p14:nvContentPartPr>
              <p14:xfrm>
                <a:off x="8294880" y="1551040"/>
                <a:ext cx="97920" cy="17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79C28F1-4D1F-974E-2316-F012001DA8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88760" y="1544920"/>
                  <a:ext cx="110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AC9634-3AC2-5D14-49BF-628048B0BF78}"/>
                    </a:ext>
                  </a:extLst>
                </p14:cNvPr>
                <p14:cNvContentPartPr/>
                <p14:nvPr/>
              </p14:nvContentPartPr>
              <p14:xfrm>
                <a:off x="8303880" y="1609720"/>
                <a:ext cx="96120" cy="10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AC9634-3AC2-5D14-49BF-628048B0BF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97760" y="1603600"/>
                  <a:ext cx="1083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52E1C66-CA1B-A170-D23A-02CAB702C83E}"/>
              </a:ext>
            </a:extLst>
          </p:cNvPr>
          <p:cNvGrpSpPr/>
          <p:nvPr/>
        </p:nvGrpSpPr>
        <p:grpSpPr>
          <a:xfrm>
            <a:off x="8594760" y="1417120"/>
            <a:ext cx="1146240" cy="378720"/>
            <a:chOff x="8594760" y="1417120"/>
            <a:chExt cx="114624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F6DF6D2-F2C9-8C4D-EEF4-0AC4C8397899}"/>
                    </a:ext>
                  </a:extLst>
                </p14:cNvPr>
                <p14:cNvContentPartPr/>
                <p14:nvPr/>
              </p14:nvContentPartPr>
              <p14:xfrm>
                <a:off x="8618160" y="1512160"/>
                <a:ext cx="36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F6DF6D2-F2C9-8C4D-EEF4-0AC4C83978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12040" y="15060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113862-3711-3712-E0EA-DB90D374BC4F}"/>
                    </a:ext>
                  </a:extLst>
                </p14:cNvPr>
                <p14:cNvContentPartPr/>
                <p14:nvPr/>
              </p14:nvContentPartPr>
              <p14:xfrm>
                <a:off x="8594760" y="1492000"/>
                <a:ext cx="163080" cy="19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113862-3711-3712-E0EA-DB90D374BC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88640" y="1485880"/>
                  <a:ext cx="175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600E89-07E3-7FEE-3562-EA20C26FBA53}"/>
                    </a:ext>
                  </a:extLst>
                </p14:cNvPr>
                <p14:cNvContentPartPr/>
                <p14:nvPr/>
              </p14:nvContentPartPr>
              <p14:xfrm>
                <a:off x="8893200" y="1468240"/>
                <a:ext cx="540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600E89-07E3-7FEE-3562-EA20C26FBA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87080" y="1462120"/>
                  <a:ext cx="17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D34C509-F31F-7D6C-2168-706E5CF08E03}"/>
                    </a:ext>
                  </a:extLst>
                </p14:cNvPr>
                <p14:cNvContentPartPr/>
                <p14:nvPr/>
              </p14:nvContentPartPr>
              <p14:xfrm>
                <a:off x="8825880" y="1453480"/>
                <a:ext cx="184680" cy="2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D34C509-F31F-7D6C-2168-706E5CF08E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19760" y="1447360"/>
                  <a:ext cx="196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F74D1DB-1F3F-6DBE-034D-954182B0D408}"/>
                    </a:ext>
                  </a:extLst>
                </p14:cNvPr>
                <p14:cNvContentPartPr/>
                <p14:nvPr/>
              </p14:nvContentPartPr>
              <p14:xfrm>
                <a:off x="8918040" y="1490200"/>
                <a:ext cx="30960" cy="212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F74D1DB-1F3F-6DBE-034D-954182B0D4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11920" y="1484080"/>
                  <a:ext cx="43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ED60476-DF89-1273-AC10-B5824D691532}"/>
                    </a:ext>
                  </a:extLst>
                </p14:cNvPr>
                <p14:cNvContentPartPr/>
                <p14:nvPr/>
              </p14:nvContentPartPr>
              <p14:xfrm>
                <a:off x="9041520" y="1417120"/>
                <a:ext cx="50400" cy="271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ED60476-DF89-1273-AC10-B5824D6915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35400" y="1411000"/>
                  <a:ext cx="62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B08B51-ED6D-33D9-5921-67E832953E32}"/>
                    </a:ext>
                  </a:extLst>
                </p14:cNvPr>
                <p14:cNvContentPartPr/>
                <p14:nvPr/>
              </p14:nvContentPartPr>
              <p14:xfrm>
                <a:off x="9161760" y="1439080"/>
                <a:ext cx="116640" cy="139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B08B51-ED6D-33D9-5921-67E832953E3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55640" y="1432960"/>
                  <a:ext cx="128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8B41B9F-E12F-E363-A227-3F7A08F89D57}"/>
                    </a:ext>
                  </a:extLst>
                </p14:cNvPr>
                <p14:cNvContentPartPr/>
                <p14:nvPr/>
              </p14:nvContentPartPr>
              <p14:xfrm>
                <a:off x="9338880" y="1509640"/>
                <a:ext cx="18108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8B41B9F-E12F-E363-A227-3F7A08F89D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32760" y="1503520"/>
                  <a:ext cx="193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5B06FF-8683-56A4-0D17-0D50B9EA0316}"/>
                    </a:ext>
                  </a:extLst>
                </p14:cNvPr>
                <p14:cNvContentPartPr/>
                <p14:nvPr/>
              </p14:nvContentPartPr>
              <p14:xfrm>
                <a:off x="9512400" y="1446280"/>
                <a:ext cx="2160" cy="146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5B06FF-8683-56A4-0D17-0D50B9EA03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06280" y="1440160"/>
                  <a:ext cx="14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FB6828-CB93-5AE5-3E91-9FC649325BA9}"/>
                    </a:ext>
                  </a:extLst>
                </p14:cNvPr>
                <p14:cNvContentPartPr/>
                <p14:nvPr/>
              </p14:nvContentPartPr>
              <p14:xfrm>
                <a:off x="9141960" y="1631680"/>
                <a:ext cx="4485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FB6828-CB93-5AE5-3E91-9FC649325BA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135840" y="1625560"/>
                  <a:ext cx="460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B6A309-A941-C6A7-9649-1C162A620CE8}"/>
                    </a:ext>
                  </a:extLst>
                </p14:cNvPr>
                <p14:cNvContentPartPr/>
                <p14:nvPr/>
              </p14:nvContentPartPr>
              <p14:xfrm>
                <a:off x="9257520" y="1704760"/>
                <a:ext cx="224280" cy="91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B6A309-A941-C6A7-9649-1C162A620C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51400" y="1698640"/>
                  <a:ext cx="236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D302D83-A963-7627-33ED-D32AEC5C6E1B}"/>
                    </a:ext>
                  </a:extLst>
                </p14:cNvPr>
                <p14:cNvContentPartPr/>
                <p14:nvPr/>
              </p14:nvContentPartPr>
              <p14:xfrm>
                <a:off x="9647760" y="1493800"/>
                <a:ext cx="93240" cy="255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D302D83-A963-7627-33ED-D32AEC5C6E1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41640" y="1487680"/>
                  <a:ext cx="1054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854586B-5C83-5FF6-528E-AFCA40D6B05F}"/>
              </a:ext>
            </a:extLst>
          </p:cNvPr>
          <p:cNvGrpSpPr/>
          <p:nvPr/>
        </p:nvGrpSpPr>
        <p:grpSpPr>
          <a:xfrm>
            <a:off x="9967440" y="1434040"/>
            <a:ext cx="952920" cy="308160"/>
            <a:chOff x="9967440" y="1434040"/>
            <a:chExt cx="9529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9314C41-B64B-666A-2D7D-6D7EB600111A}"/>
                    </a:ext>
                  </a:extLst>
                </p14:cNvPr>
                <p14:cNvContentPartPr/>
                <p14:nvPr/>
              </p14:nvContentPartPr>
              <p14:xfrm>
                <a:off x="9967440" y="1526920"/>
                <a:ext cx="220680" cy="15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9314C41-B64B-666A-2D7D-6D7EB600111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61320" y="1520800"/>
                  <a:ext cx="232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439E4E-52AB-4895-BF67-B202E7ABCA9B}"/>
                    </a:ext>
                  </a:extLst>
                </p14:cNvPr>
                <p14:cNvContentPartPr/>
                <p14:nvPr/>
              </p14:nvContentPartPr>
              <p14:xfrm>
                <a:off x="10086600" y="1490200"/>
                <a:ext cx="21960" cy="15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439E4E-52AB-4895-BF67-B202E7ABCA9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080480" y="1484080"/>
                  <a:ext cx="34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5208FA-427A-23A3-CBE2-93FAF372BBCE}"/>
                    </a:ext>
                  </a:extLst>
                </p14:cNvPr>
                <p14:cNvContentPartPr/>
                <p14:nvPr/>
              </p14:nvContentPartPr>
              <p14:xfrm>
                <a:off x="10274520" y="1454920"/>
                <a:ext cx="116280" cy="167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5208FA-427A-23A3-CBE2-93FAF372BB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68400" y="1448800"/>
                  <a:ext cx="128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C37F1B-6B24-C638-DE0F-2F3F64DBD7C4}"/>
                    </a:ext>
                  </a:extLst>
                </p14:cNvPr>
                <p14:cNvContentPartPr/>
                <p14:nvPr/>
              </p14:nvContentPartPr>
              <p14:xfrm>
                <a:off x="10417080" y="1436560"/>
                <a:ext cx="110520" cy="229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C37F1B-6B24-C638-DE0F-2F3F64DBD7C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10960" y="1430440"/>
                  <a:ext cx="12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B2787B-A708-50D1-5065-14AFE5A6CA15}"/>
                    </a:ext>
                  </a:extLst>
                </p14:cNvPr>
                <p14:cNvContentPartPr/>
                <p14:nvPr/>
              </p14:nvContentPartPr>
              <p14:xfrm>
                <a:off x="10545600" y="1483000"/>
                <a:ext cx="146520" cy="151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B2787B-A708-50D1-5065-14AFE5A6CA1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39480" y="1476880"/>
                  <a:ext cx="158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BFDC6F-FA0B-5A7A-83A3-66622114B645}"/>
                    </a:ext>
                  </a:extLst>
                </p14:cNvPr>
                <p14:cNvContentPartPr/>
                <p14:nvPr/>
              </p14:nvContentPartPr>
              <p14:xfrm>
                <a:off x="10823520" y="1434040"/>
                <a:ext cx="96840" cy="308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BFDC6F-FA0B-5A7A-83A3-66622114B64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817400" y="1427920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F781974-AFC0-EA3D-68AF-D7C5E6EEDDB3}"/>
                  </a:ext>
                </a:extLst>
              </p14:cNvPr>
              <p14:cNvContentPartPr/>
              <p14:nvPr/>
            </p14:nvContentPartPr>
            <p14:xfrm>
              <a:off x="7706640" y="2177800"/>
              <a:ext cx="189360" cy="131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F781974-AFC0-EA3D-68AF-D7C5E6EEDDB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700520" y="2171680"/>
                <a:ext cx="201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AAF0B1E-BFE6-359C-71C8-42A0AAF03256}"/>
                  </a:ext>
                </a:extLst>
              </p14:cNvPr>
              <p14:cNvContentPartPr/>
              <p14:nvPr/>
            </p14:nvContentPartPr>
            <p14:xfrm>
              <a:off x="8082120" y="2141080"/>
              <a:ext cx="182520" cy="2397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AAF0B1E-BFE6-359C-71C8-42A0AAF0325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076000" y="2134960"/>
                <a:ext cx="1947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E0F5EDB-E776-12D4-58E3-5F0258CB767E}"/>
              </a:ext>
            </a:extLst>
          </p:cNvPr>
          <p:cNvGrpSpPr/>
          <p:nvPr/>
        </p:nvGrpSpPr>
        <p:grpSpPr>
          <a:xfrm>
            <a:off x="8316480" y="2085280"/>
            <a:ext cx="1694160" cy="334080"/>
            <a:chOff x="8316480" y="2085280"/>
            <a:chExt cx="169416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7A81F26-2A7D-3CC7-7713-EEF573654644}"/>
                    </a:ext>
                  </a:extLst>
                </p14:cNvPr>
                <p14:cNvContentPartPr/>
                <p14:nvPr/>
              </p14:nvContentPartPr>
              <p14:xfrm>
                <a:off x="8316480" y="2095000"/>
                <a:ext cx="200880" cy="15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7A81F26-2A7D-3CC7-7713-EEF57365464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10360" y="2088880"/>
                  <a:ext cx="213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39EB3D-1AF3-37C3-A245-E70C756C1C39}"/>
                    </a:ext>
                  </a:extLst>
                </p14:cNvPr>
                <p14:cNvContentPartPr/>
                <p14:nvPr/>
              </p14:nvContentPartPr>
              <p14:xfrm>
                <a:off x="8420160" y="2104720"/>
                <a:ext cx="14400" cy="293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639EB3D-1AF3-37C3-A245-E70C756C1C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14040" y="2098600"/>
                  <a:ext cx="26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6A8E33C-3E3F-2287-F9BA-893D1B8D3900}"/>
                    </a:ext>
                  </a:extLst>
                </p14:cNvPr>
                <p14:cNvContentPartPr/>
                <p14:nvPr/>
              </p14:nvContentPartPr>
              <p14:xfrm>
                <a:off x="8551200" y="2099680"/>
                <a:ext cx="81720" cy="258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6A8E33C-3E3F-2287-F9BA-893D1B8D390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45080" y="2093560"/>
                  <a:ext cx="93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1BCAC3-E46F-7DD5-1C35-AF438F90F489}"/>
                    </a:ext>
                  </a:extLst>
                </p14:cNvPr>
                <p14:cNvContentPartPr/>
                <p14:nvPr/>
              </p14:nvContentPartPr>
              <p14:xfrm>
                <a:off x="8676120" y="2085280"/>
                <a:ext cx="114120" cy="129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1BCAC3-E46F-7DD5-1C35-AF438F90F48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70000" y="2079160"/>
                  <a:ext cx="126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C039F0-A987-F25C-9C9C-DC4DAD2F7EC3}"/>
                    </a:ext>
                  </a:extLst>
                </p14:cNvPr>
                <p14:cNvContentPartPr/>
                <p14:nvPr/>
              </p14:nvContentPartPr>
              <p14:xfrm>
                <a:off x="8630760" y="2219200"/>
                <a:ext cx="220680" cy="27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C039F0-A987-F25C-9C9C-DC4DAD2F7EC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24640" y="2213080"/>
                  <a:ext cx="232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AEF161-8DDC-6C75-7B98-AFE1A8F23124}"/>
                    </a:ext>
                  </a:extLst>
                </p14:cNvPr>
                <p14:cNvContentPartPr/>
                <p14:nvPr/>
              </p14:nvContentPartPr>
              <p14:xfrm>
                <a:off x="8699520" y="2272840"/>
                <a:ext cx="182880" cy="132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AEF161-8DDC-6C75-7B98-AFE1A8F2312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93400" y="2266720"/>
                  <a:ext cx="195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1673C8-F4AA-2A06-BB64-FAC4581224FC}"/>
                    </a:ext>
                  </a:extLst>
                </p14:cNvPr>
                <p14:cNvContentPartPr/>
                <p14:nvPr/>
              </p14:nvContentPartPr>
              <p14:xfrm>
                <a:off x="8968800" y="2109400"/>
                <a:ext cx="30960" cy="271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1673C8-F4AA-2A06-BB64-FAC4581224F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62680" y="2103280"/>
                  <a:ext cx="43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A70A79-1599-E771-CEB5-6EAAF7D5C265}"/>
                    </a:ext>
                  </a:extLst>
                </p14:cNvPr>
                <p14:cNvContentPartPr/>
                <p14:nvPr/>
              </p14:nvContentPartPr>
              <p14:xfrm>
                <a:off x="9096960" y="2204440"/>
                <a:ext cx="170280" cy="12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A70A79-1599-E771-CEB5-6EAAF7D5C26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90840" y="2198320"/>
                  <a:ext cx="182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A55A65-970E-9A38-F20A-5A65AEDB8FAF}"/>
                    </a:ext>
                  </a:extLst>
                </p14:cNvPr>
                <p14:cNvContentPartPr/>
                <p14:nvPr/>
              </p14:nvContentPartPr>
              <p14:xfrm>
                <a:off x="9169320" y="2168080"/>
                <a:ext cx="9360" cy="141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A55A65-970E-9A38-F20A-5A65AEDB8FA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163200" y="2161960"/>
                  <a:ext cx="21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4B20AC1-C5C4-7C65-268C-C08DFE7B44F2}"/>
                    </a:ext>
                  </a:extLst>
                </p14:cNvPr>
                <p14:cNvContentPartPr/>
                <p14:nvPr/>
              </p14:nvContentPartPr>
              <p14:xfrm>
                <a:off x="9344280" y="2158360"/>
                <a:ext cx="95040" cy="185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4B20AC1-C5C4-7C65-268C-C08DFE7B44F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38160" y="2152240"/>
                  <a:ext cx="107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AB83C66-EBA3-A690-69D3-BD4D7C03934E}"/>
                    </a:ext>
                  </a:extLst>
                </p14:cNvPr>
                <p14:cNvContentPartPr/>
                <p14:nvPr/>
              </p14:nvContentPartPr>
              <p14:xfrm>
                <a:off x="9514920" y="2116960"/>
                <a:ext cx="91440" cy="245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AB83C66-EBA3-A690-69D3-BD4D7C03934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08800" y="2110840"/>
                  <a:ext cx="103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5E0277-06DC-46DA-0915-7100BBD09EF0}"/>
                    </a:ext>
                  </a:extLst>
                </p14:cNvPr>
                <p14:cNvContentPartPr/>
                <p14:nvPr/>
              </p14:nvContentPartPr>
              <p14:xfrm>
                <a:off x="9671160" y="2175280"/>
                <a:ext cx="106560" cy="136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5E0277-06DC-46DA-0915-7100BBD09EF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665040" y="2169160"/>
                  <a:ext cx="118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062A5B-BCA0-9ACB-5CA7-3106596CEA4A}"/>
                    </a:ext>
                  </a:extLst>
                </p14:cNvPr>
                <p14:cNvContentPartPr/>
                <p14:nvPr/>
              </p14:nvContentPartPr>
              <p14:xfrm>
                <a:off x="9920640" y="2107600"/>
                <a:ext cx="90000" cy="311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062A5B-BCA0-9ACB-5CA7-3106596CEA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14520" y="2101480"/>
                  <a:ext cx="10224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B601289-9790-009A-503C-74C71923994F}"/>
              </a:ext>
            </a:extLst>
          </p:cNvPr>
          <p:cNvGrpSpPr/>
          <p:nvPr/>
        </p:nvGrpSpPr>
        <p:grpSpPr>
          <a:xfrm>
            <a:off x="7725720" y="2846680"/>
            <a:ext cx="284400" cy="180720"/>
            <a:chOff x="7725720" y="2846680"/>
            <a:chExt cx="2844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E3BB84F-424C-BEEC-A359-46A0C52CD4BB}"/>
                    </a:ext>
                  </a:extLst>
                </p14:cNvPr>
                <p14:cNvContentPartPr/>
                <p14:nvPr/>
              </p14:nvContentPartPr>
              <p14:xfrm>
                <a:off x="7725720" y="2846680"/>
                <a:ext cx="150480" cy="180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E3BB84F-424C-BEEC-A359-46A0C52CD4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19600" y="2840560"/>
                  <a:ext cx="162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D228E29-1A16-998F-F693-5DC339C4EED8}"/>
                    </a:ext>
                  </a:extLst>
                </p14:cNvPr>
                <p14:cNvContentPartPr/>
                <p14:nvPr/>
              </p14:nvContentPartPr>
              <p14:xfrm>
                <a:off x="7879440" y="2889880"/>
                <a:ext cx="117720" cy="10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D228E29-1A16-998F-F693-5DC339C4EE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73320" y="2883760"/>
                  <a:ext cx="129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DE51592-F071-8D3C-2048-FC9BE8EDDCD2}"/>
                    </a:ext>
                  </a:extLst>
                </p14:cNvPr>
                <p14:cNvContentPartPr/>
                <p14:nvPr/>
              </p14:nvContentPartPr>
              <p14:xfrm>
                <a:off x="7906800" y="2962960"/>
                <a:ext cx="103320" cy="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DE51592-F071-8D3C-2048-FC9BE8EDDCD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00680" y="2956840"/>
                  <a:ext cx="11556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DC59640-9F30-E1A4-9AB1-F094039901A4}"/>
                  </a:ext>
                </a:extLst>
              </p14:cNvPr>
              <p14:cNvContentPartPr/>
              <p14:nvPr/>
            </p14:nvContentPartPr>
            <p14:xfrm>
              <a:off x="8128920" y="2792320"/>
              <a:ext cx="157320" cy="236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DC59640-9F30-E1A4-9AB1-F094039901A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122800" y="2786200"/>
                <a:ext cx="1695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52E0B94-2257-A7E3-392C-AE6458D23F0B}"/>
              </a:ext>
            </a:extLst>
          </p:cNvPr>
          <p:cNvGrpSpPr/>
          <p:nvPr/>
        </p:nvGrpSpPr>
        <p:grpSpPr>
          <a:xfrm>
            <a:off x="8513040" y="2721400"/>
            <a:ext cx="622080" cy="280800"/>
            <a:chOff x="8513040" y="2721400"/>
            <a:chExt cx="6220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4D86387-66BE-3F82-8910-757A846D6B1E}"/>
                    </a:ext>
                  </a:extLst>
                </p14:cNvPr>
                <p14:cNvContentPartPr/>
                <p14:nvPr/>
              </p14:nvContentPartPr>
              <p14:xfrm>
                <a:off x="8513040" y="2721400"/>
                <a:ext cx="125640" cy="280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4D86387-66BE-3F82-8910-757A846D6B1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06920" y="2715280"/>
                  <a:ext cx="137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094FD4-D3FE-1894-A0C5-BFAF1A821654}"/>
                    </a:ext>
                  </a:extLst>
                </p14:cNvPr>
                <p14:cNvContentPartPr/>
                <p14:nvPr/>
              </p14:nvContentPartPr>
              <p14:xfrm>
                <a:off x="8730120" y="2833720"/>
                <a:ext cx="110520" cy="29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094FD4-D3FE-1894-A0C5-BFAF1A8216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24000" y="2827600"/>
                  <a:ext cx="122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ECB29C9-1C09-8D3E-AA4F-57D3F447B2DA}"/>
                    </a:ext>
                  </a:extLst>
                </p14:cNvPr>
                <p14:cNvContentPartPr/>
                <p14:nvPr/>
              </p14:nvContentPartPr>
              <p14:xfrm>
                <a:off x="8778720" y="2906800"/>
                <a:ext cx="115920" cy="1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ECB29C9-1C09-8D3E-AA4F-57D3F447B2D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72600" y="2900680"/>
                  <a:ext cx="128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A064C0C-68C4-9EED-FAC5-5CABD54B4E3A}"/>
                    </a:ext>
                  </a:extLst>
                </p14:cNvPr>
                <p14:cNvContentPartPr/>
                <p14:nvPr/>
              </p14:nvContentPartPr>
              <p14:xfrm>
                <a:off x="8990040" y="2753440"/>
                <a:ext cx="145080" cy="227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A064C0C-68C4-9EED-FAC5-5CABD54B4E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83920" y="2747320"/>
                  <a:ext cx="1573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AB68A24-AD74-BE4E-A067-E017CE812D89}"/>
              </a:ext>
            </a:extLst>
          </p:cNvPr>
          <p:cNvGrpSpPr/>
          <p:nvPr/>
        </p:nvGrpSpPr>
        <p:grpSpPr>
          <a:xfrm>
            <a:off x="9443640" y="2687560"/>
            <a:ext cx="330840" cy="283320"/>
            <a:chOff x="9443640" y="2687560"/>
            <a:chExt cx="33084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20AB15E-8DF0-2CF5-8DC6-A20DE65FAA3D}"/>
                    </a:ext>
                  </a:extLst>
                </p14:cNvPr>
                <p14:cNvContentPartPr/>
                <p14:nvPr/>
              </p14:nvContentPartPr>
              <p14:xfrm>
                <a:off x="9443640" y="2687560"/>
                <a:ext cx="141120" cy="283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20AB15E-8DF0-2CF5-8DC6-A20DE65FAA3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437520" y="2681440"/>
                  <a:ext cx="153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DBE2767-B0BA-E6D5-94BB-58068AFAE26F}"/>
                    </a:ext>
                  </a:extLst>
                </p14:cNvPr>
                <p14:cNvContentPartPr/>
                <p14:nvPr/>
              </p14:nvContentPartPr>
              <p14:xfrm>
                <a:off x="9658560" y="2855680"/>
                <a:ext cx="110520" cy="7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DBE2767-B0BA-E6D5-94BB-58068AFAE26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52440" y="2849560"/>
                  <a:ext cx="122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672659C-125C-27F7-2A72-3F5F76551FF9}"/>
                    </a:ext>
                  </a:extLst>
                </p14:cNvPr>
                <p14:cNvContentPartPr/>
                <p14:nvPr/>
              </p14:nvContentPartPr>
              <p14:xfrm>
                <a:off x="9651360" y="2926240"/>
                <a:ext cx="123120" cy="24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672659C-125C-27F7-2A72-3F5F76551FF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645240" y="2920120"/>
                  <a:ext cx="1353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3F5CDB6-A73F-518E-AF28-4F64CCE570A4}"/>
                  </a:ext>
                </a:extLst>
              </p14:cNvPr>
              <p14:cNvContentPartPr/>
              <p14:nvPr/>
            </p14:nvContentPartPr>
            <p14:xfrm>
              <a:off x="9951240" y="2765680"/>
              <a:ext cx="29160" cy="199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3F5CDB6-A73F-518E-AF28-4F64CCE570A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945120" y="2759560"/>
                <a:ext cx="414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9D817E6-F205-7F47-EC83-B0F7C057B66A}"/>
              </a:ext>
            </a:extLst>
          </p:cNvPr>
          <p:cNvGrpSpPr/>
          <p:nvPr/>
        </p:nvGrpSpPr>
        <p:grpSpPr>
          <a:xfrm>
            <a:off x="7704480" y="3340960"/>
            <a:ext cx="596520" cy="290520"/>
            <a:chOff x="7704480" y="3340960"/>
            <a:chExt cx="59652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2E096C-8C36-6F28-B2B5-40C7826E527F}"/>
                    </a:ext>
                  </a:extLst>
                </p14:cNvPr>
                <p14:cNvContentPartPr/>
                <p14:nvPr/>
              </p14:nvContentPartPr>
              <p14:xfrm>
                <a:off x="7704480" y="3403240"/>
                <a:ext cx="168120" cy="6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2E096C-8C36-6F28-B2B5-40C7826E527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98360" y="3397120"/>
                  <a:ext cx="180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A9D341-52E4-80FE-5F1D-586EDE79655C}"/>
                    </a:ext>
                  </a:extLst>
                </p14:cNvPr>
                <p14:cNvContentPartPr/>
                <p14:nvPr/>
              </p14:nvContentPartPr>
              <p14:xfrm>
                <a:off x="7789440" y="3433480"/>
                <a:ext cx="39960" cy="148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A9D341-52E4-80FE-5F1D-586EDE79655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3320" y="3427360"/>
                  <a:ext cx="5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CB6FDE1-F0D3-165A-4ED1-F23F0F4C903C}"/>
                    </a:ext>
                  </a:extLst>
                </p14:cNvPr>
                <p14:cNvContentPartPr/>
                <p14:nvPr/>
              </p14:nvContentPartPr>
              <p14:xfrm>
                <a:off x="7935240" y="3340960"/>
                <a:ext cx="94680" cy="229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CB6FDE1-F0D3-165A-4ED1-F23F0F4C903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29120" y="3334840"/>
                  <a:ext cx="106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9FEBC0-0F9E-FB94-3D3B-06473DAC66A8}"/>
                    </a:ext>
                  </a:extLst>
                </p14:cNvPr>
                <p14:cNvContentPartPr/>
                <p14:nvPr/>
              </p14:nvContentPartPr>
              <p14:xfrm>
                <a:off x="8044680" y="3401800"/>
                <a:ext cx="120600" cy="148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9FEBC0-0F9E-FB94-3D3B-06473DAC66A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38560" y="3395680"/>
                  <a:ext cx="132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B5E743D-BD3A-0498-EB27-A764D71E2CE7}"/>
                    </a:ext>
                  </a:extLst>
                </p14:cNvPr>
                <p14:cNvContentPartPr/>
                <p14:nvPr/>
              </p14:nvContentPartPr>
              <p14:xfrm>
                <a:off x="8228280" y="3370120"/>
                <a:ext cx="72720" cy="261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B5E743D-BD3A-0498-EB27-A764D71E2CE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22160" y="3364000"/>
                  <a:ext cx="8496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6C8AE0B-797D-EEC8-ADE6-5FB6ECB6B069}"/>
              </a:ext>
            </a:extLst>
          </p:cNvPr>
          <p:cNvGrpSpPr/>
          <p:nvPr/>
        </p:nvGrpSpPr>
        <p:grpSpPr>
          <a:xfrm>
            <a:off x="8466960" y="3393160"/>
            <a:ext cx="172800" cy="189360"/>
            <a:chOff x="8466960" y="3393160"/>
            <a:chExt cx="17280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25716D0-4508-56C6-122D-5D1B91EE48D0}"/>
                    </a:ext>
                  </a:extLst>
                </p14:cNvPr>
                <p14:cNvContentPartPr/>
                <p14:nvPr/>
              </p14:nvContentPartPr>
              <p14:xfrm>
                <a:off x="8469480" y="3393160"/>
                <a:ext cx="161640" cy="189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25716D0-4508-56C6-122D-5D1B91EE48D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63360" y="3387040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72A1CFA-B170-1B7B-354C-4887A9C47F19}"/>
                    </a:ext>
                  </a:extLst>
                </p14:cNvPr>
                <p14:cNvContentPartPr/>
                <p14:nvPr/>
              </p14:nvContentPartPr>
              <p14:xfrm>
                <a:off x="8466960" y="3504040"/>
                <a:ext cx="172800" cy="2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72A1CFA-B170-1B7B-354C-4887A9C47F1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60840" y="3497920"/>
                  <a:ext cx="185040" cy="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1EDC7AB-E6DC-26F3-05D8-A890C74B6643}"/>
              </a:ext>
            </a:extLst>
          </p:cNvPr>
          <p:cNvGrpSpPr/>
          <p:nvPr/>
        </p:nvGrpSpPr>
        <p:grpSpPr>
          <a:xfrm>
            <a:off x="8866560" y="3321160"/>
            <a:ext cx="1338840" cy="522360"/>
            <a:chOff x="8866560" y="3321160"/>
            <a:chExt cx="133884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0C9CFD7-363A-25A4-3DCD-ECC963DCD1AC}"/>
                    </a:ext>
                  </a:extLst>
                </p14:cNvPr>
                <p14:cNvContentPartPr/>
                <p14:nvPr/>
              </p14:nvContentPartPr>
              <p14:xfrm>
                <a:off x="8866560" y="3386320"/>
                <a:ext cx="98640" cy="162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0C9CFD7-363A-25A4-3DCD-ECC963DCD1A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60440" y="3380200"/>
                  <a:ext cx="110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45574C2-123F-D634-7E69-4C2D2566775F}"/>
                    </a:ext>
                  </a:extLst>
                </p14:cNvPr>
                <p14:cNvContentPartPr/>
                <p14:nvPr/>
              </p14:nvContentPartPr>
              <p14:xfrm>
                <a:off x="9021000" y="3321160"/>
                <a:ext cx="99720" cy="275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45574C2-123F-D634-7E69-4C2D2566775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14880" y="3315040"/>
                  <a:ext cx="111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44D8FAB-5AE6-A009-6817-B3ED6653B96A}"/>
                    </a:ext>
                  </a:extLst>
                </p14:cNvPr>
                <p14:cNvContentPartPr/>
                <p14:nvPr/>
              </p14:nvContentPartPr>
              <p14:xfrm>
                <a:off x="9170760" y="3404320"/>
                <a:ext cx="154080" cy="192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44D8FAB-5AE6-A009-6817-B3ED6653B96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164640" y="3398200"/>
                  <a:ext cx="166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6FB50F-569D-66B8-5FDE-0EDB9CE38165}"/>
                    </a:ext>
                  </a:extLst>
                </p14:cNvPr>
                <p14:cNvContentPartPr/>
                <p14:nvPr/>
              </p14:nvContentPartPr>
              <p14:xfrm>
                <a:off x="9422040" y="3335920"/>
                <a:ext cx="204480" cy="239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6FB50F-569D-66B8-5FDE-0EDB9CE3816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415920" y="3329800"/>
                  <a:ext cx="216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51F6A7-8BEA-316E-50E1-3D6DE2FA860C}"/>
                    </a:ext>
                  </a:extLst>
                </p14:cNvPr>
                <p14:cNvContentPartPr/>
                <p14:nvPr/>
              </p14:nvContentPartPr>
              <p14:xfrm>
                <a:off x="9605280" y="3428440"/>
                <a:ext cx="169920" cy="415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51F6A7-8BEA-316E-50E1-3D6DE2FA860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599160" y="3422320"/>
                  <a:ext cx="182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EEA358-71BE-F9B9-34C0-D5899F505238}"/>
                    </a:ext>
                  </a:extLst>
                </p14:cNvPr>
                <p14:cNvContentPartPr/>
                <p14:nvPr/>
              </p14:nvContentPartPr>
              <p14:xfrm>
                <a:off x="9837120" y="3428440"/>
                <a:ext cx="116280" cy="111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EEA358-71BE-F9B9-34C0-D5899F5052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831000" y="3422320"/>
                  <a:ext cx="128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BD2C7DE-CC0B-8588-D3E5-8C4E029AFD61}"/>
                    </a:ext>
                  </a:extLst>
                </p14:cNvPr>
                <p14:cNvContentPartPr/>
                <p14:nvPr/>
              </p14:nvContentPartPr>
              <p14:xfrm>
                <a:off x="10068600" y="3335920"/>
                <a:ext cx="136800" cy="311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BD2C7DE-CC0B-8588-D3E5-8C4E029AFD6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62480" y="3329800"/>
                  <a:ext cx="149040" cy="32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id="{990FBD33-60E9-D090-A048-4D6C1480DE87}"/>
              </a:ext>
            </a:extLst>
          </p:cNvPr>
          <p:cNvPicPr>
            <a:picLocks noChangeAspect="1"/>
          </p:cNvPicPr>
          <p:nvPr/>
        </p:nvPicPr>
        <p:blipFill>
          <a:blip r:embed="rId269"/>
          <a:stretch>
            <a:fillRect/>
          </a:stretch>
        </p:blipFill>
        <p:spPr>
          <a:xfrm>
            <a:off x="9044" y="3728720"/>
            <a:ext cx="7149476" cy="278035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A0D3B24-60FA-5E1A-26A8-5C0A1A942D0A}"/>
              </a:ext>
            </a:extLst>
          </p:cNvPr>
          <p:cNvGrpSpPr/>
          <p:nvPr/>
        </p:nvGrpSpPr>
        <p:grpSpPr>
          <a:xfrm>
            <a:off x="8419440" y="4050520"/>
            <a:ext cx="614520" cy="136800"/>
            <a:chOff x="8419440" y="4050520"/>
            <a:chExt cx="61452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76C4C5-DC0B-6052-8762-55131BA6F1AA}"/>
                    </a:ext>
                  </a:extLst>
                </p14:cNvPr>
                <p14:cNvContentPartPr/>
                <p14:nvPr/>
              </p14:nvContentPartPr>
              <p14:xfrm>
                <a:off x="8419440" y="4054840"/>
                <a:ext cx="226080" cy="117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76C4C5-DC0B-6052-8762-55131BA6F1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413320" y="4048720"/>
                  <a:ext cx="238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0693172-180C-5C48-8B48-187DDE64901B}"/>
                    </a:ext>
                  </a:extLst>
                </p14:cNvPr>
                <p14:cNvContentPartPr/>
                <p14:nvPr/>
              </p14:nvContentPartPr>
              <p14:xfrm>
                <a:off x="8679720" y="4086520"/>
                <a:ext cx="16560" cy="85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0693172-180C-5C48-8B48-187DDE64901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73600" y="4080400"/>
                  <a:ext cx="28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11C59F-35D0-D1F5-AF02-538C46EE6CE2}"/>
                    </a:ext>
                  </a:extLst>
                </p14:cNvPr>
                <p14:cNvContentPartPr/>
                <p14:nvPr/>
              </p14:nvContentPartPr>
              <p14:xfrm>
                <a:off x="8627160" y="4074280"/>
                <a:ext cx="105120" cy="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11C59F-35D0-D1F5-AF02-538C46EE6CE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21040" y="4068160"/>
                  <a:ext cx="117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210AEB4-F795-DB8C-DCD6-D631DB95132F}"/>
                    </a:ext>
                  </a:extLst>
                </p14:cNvPr>
                <p14:cNvContentPartPr/>
                <p14:nvPr/>
              </p14:nvContentPartPr>
              <p14:xfrm>
                <a:off x="8742000" y="4050520"/>
                <a:ext cx="291960" cy="136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210AEB4-F795-DB8C-DCD6-D631DB95132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35880" y="4044400"/>
                  <a:ext cx="3042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A30EED9-AC76-0835-3EAE-0EE82063FEB3}"/>
              </a:ext>
            </a:extLst>
          </p:cNvPr>
          <p:cNvGrpSpPr/>
          <p:nvPr/>
        </p:nvGrpSpPr>
        <p:grpSpPr>
          <a:xfrm>
            <a:off x="9299280" y="3954760"/>
            <a:ext cx="2317320" cy="424800"/>
            <a:chOff x="9299280" y="3954760"/>
            <a:chExt cx="231732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57E58C-10E3-BE4B-24AC-4DAEA1C7552F}"/>
                    </a:ext>
                  </a:extLst>
                </p14:cNvPr>
                <p14:cNvContentPartPr/>
                <p14:nvPr/>
              </p14:nvContentPartPr>
              <p14:xfrm>
                <a:off x="9299280" y="3976720"/>
                <a:ext cx="195480" cy="10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57E58C-10E3-BE4B-24AC-4DAEA1C755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93160" y="3970600"/>
                  <a:ext cx="207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2B97AD9-8520-583D-0593-1D4D3367439F}"/>
                    </a:ext>
                  </a:extLst>
                </p14:cNvPr>
                <p14:cNvContentPartPr/>
                <p14:nvPr/>
              </p14:nvContentPartPr>
              <p14:xfrm>
                <a:off x="9374880" y="4018120"/>
                <a:ext cx="20160" cy="183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2B97AD9-8520-583D-0593-1D4D3367439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368760" y="4012000"/>
                  <a:ext cx="3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1D7F55-31DD-A72C-624D-3C355D938669}"/>
                    </a:ext>
                  </a:extLst>
                </p14:cNvPr>
                <p14:cNvContentPartPr/>
                <p14:nvPr/>
              </p14:nvContentPartPr>
              <p14:xfrm>
                <a:off x="9389640" y="4066360"/>
                <a:ext cx="201600" cy="64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1D7F55-31DD-A72C-624D-3C355D9386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83520" y="4060240"/>
                  <a:ext cx="213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79C8CF-FF3A-084D-CCC9-53E47544C69D}"/>
                    </a:ext>
                  </a:extLst>
                </p14:cNvPr>
                <p14:cNvContentPartPr/>
                <p14:nvPr/>
              </p14:nvContentPartPr>
              <p14:xfrm>
                <a:off x="9635160" y="3998680"/>
                <a:ext cx="12960" cy="154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79C8CF-FF3A-084D-CCC9-53E47544C6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29040" y="3992560"/>
                  <a:ext cx="2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C4AFCBC-BBFA-2795-9EE4-8B33D0C1E1D0}"/>
                    </a:ext>
                  </a:extLst>
                </p14:cNvPr>
                <p14:cNvContentPartPr/>
                <p14:nvPr/>
              </p14:nvContentPartPr>
              <p14:xfrm>
                <a:off x="9678360" y="4069600"/>
                <a:ext cx="113400" cy="263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C4AFCBC-BBFA-2795-9EE4-8B33D0C1E1D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672240" y="4063480"/>
                  <a:ext cx="125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130A435-635D-474F-1195-E457A2E07D1D}"/>
                    </a:ext>
                  </a:extLst>
                </p14:cNvPr>
                <p14:cNvContentPartPr/>
                <p14:nvPr/>
              </p14:nvContentPartPr>
              <p14:xfrm>
                <a:off x="9837480" y="4010200"/>
                <a:ext cx="220680" cy="128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130A435-635D-474F-1195-E457A2E07D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31360" y="4004080"/>
                  <a:ext cx="232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81ED826-916A-8C81-7C7E-608FB9682CE4}"/>
                    </a:ext>
                  </a:extLst>
                </p14:cNvPr>
                <p14:cNvContentPartPr/>
                <p14:nvPr/>
              </p14:nvContentPartPr>
              <p14:xfrm>
                <a:off x="10176600" y="3954760"/>
                <a:ext cx="468360" cy="256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81ED826-916A-8C81-7C7E-608FB9682CE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70480" y="3948640"/>
                  <a:ext cx="480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EE6E337-3ED0-AC9D-FEDB-AC45989F2F78}"/>
                    </a:ext>
                  </a:extLst>
                </p14:cNvPr>
                <p14:cNvContentPartPr/>
                <p14:nvPr/>
              </p14:nvContentPartPr>
              <p14:xfrm>
                <a:off x="10773120" y="3983920"/>
                <a:ext cx="30960" cy="239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EE6E337-3ED0-AC9D-FEDB-AC45989F2F7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67000" y="3977800"/>
                  <a:ext cx="43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3CF4328-4960-C592-9E14-BE2B13905EA0}"/>
                    </a:ext>
                  </a:extLst>
                </p14:cNvPr>
                <p14:cNvContentPartPr/>
                <p14:nvPr/>
              </p14:nvContentPartPr>
              <p14:xfrm>
                <a:off x="10843320" y="4086520"/>
                <a:ext cx="142920" cy="83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3CF4328-4960-C592-9E14-BE2B13905E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37200" y="4080400"/>
                  <a:ext cx="155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7EF2729-6C53-EF12-1278-7DA52CEFA25A}"/>
                    </a:ext>
                  </a:extLst>
                </p14:cNvPr>
                <p14:cNvContentPartPr/>
                <p14:nvPr/>
              </p14:nvContentPartPr>
              <p14:xfrm>
                <a:off x="10908480" y="3969520"/>
                <a:ext cx="9360" cy="81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7EF2729-6C53-EF12-1278-7DA52CEFA25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02360" y="3963400"/>
                  <a:ext cx="21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2AC51C3-537D-687B-3398-B83E4E289EB0}"/>
                    </a:ext>
                  </a:extLst>
                </p14:cNvPr>
                <p14:cNvContentPartPr/>
                <p14:nvPr/>
              </p14:nvContentPartPr>
              <p14:xfrm>
                <a:off x="10984440" y="3996160"/>
                <a:ext cx="11160" cy="102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2AC51C3-537D-687B-3398-B83E4E289EB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978320" y="3990040"/>
                  <a:ext cx="23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5EDB8B5-3F7A-36A7-B234-44F95F811E61}"/>
                    </a:ext>
                  </a:extLst>
                </p14:cNvPr>
                <p14:cNvContentPartPr/>
                <p14:nvPr/>
              </p14:nvContentPartPr>
              <p14:xfrm>
                <a:off x="11038440" y="3998320"/>
                <a:ext cx="254880" cy="381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5EDB8B5-3F7A-36A7-B234-44F95F811E6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032320" y="3992200"/>
                  <a:ext cx="267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C05058B-3B35-A88E-72A1-3EC8EFD3A801}"/>
                    </a:ext>
                  </a:extLst>
                </p14:cNvPr>
                <p14:cNvContentPartPr/>
                <p14:nvPr/>
              </p14:nvContentPartPr>
              <p14:xfrm>
                <a:off x="11267760" y="4067080"/>
                <a:ext cx="348840" cy="125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C05058B-3B35-A88E-72A1-3EC8EFD3A8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261640" y="4060960"/>
                  <a:ext cx="361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88F4D49-10A4-FF39-9751-28F96A2B9452}"/>
                    </a:ext>
                  </a:extLst>
                </p14:cNvPr>
                <p14:cNvContentPartPr/>
                <p14:nvPr/>
              </p14:nvContentPartPr>
              <p14:xfrm>
                <a:off x="10740360" y="4254640"/>
                <a:ext cx="126720" cy="7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88F4D49-10A4-FF39-9751-28F96A2B945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34240" y="4248520"/>
                  <a:ext cx="1389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9AD8EC9-5776-F0E3-59A5-8759B4DA7E24}"/>
              </a:ext>
            </a:extLst>
          </p:cNvPr>
          <p:cNvGrpSpPr/>
          <p:nvPr/>
        </p:nvGrpSpPr>
        <p:grpSpPr>
          <a:xfrm>
            <a:off x="7317480" y="243880"/>
            <a:ext cx="650880" cy="562680"/>
            <a:chOff x="7317480" y="243880"/>
            <a:chExt cx="65088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653379-4CB5-D245-D7BD-2BCE8990AF98}"/>
                    </a:ext>
                  </a:extLst>
                </p14:cNvPr>
                <p14:cNvContentPartPr/>
                <p14:nvPr/>
              </p14:nvContentPartPr>
              <p14:xfrm>
                <a:off x="7453200" y="349000"/>
                <a:ext cx="25560" cy="20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653379-4CB5-D245-D7BD-2BCE8990AF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47080" y="342880"/>
                  <a:ext cx="3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D958CC-31B4-2E67-BE4A-38A74FF8749F}"/>
                    </a:ext>
                  </a:extLst>
                </p14:cNvPr>
                <p14:cNvContentPartPr/>
                <p14:nvPr/>
              </p14:nvContentPartPr>
              <p14:xfrm>
                <a:off x="7431600" y="363760"/>
                <a:ext cx="145080" cy="202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D958CC-31B4-2E67-BE4A-38A74FF874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25480" y="357640"/>
                  <a:ext cx="157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704EEF-0D03-6030-D208-28C1E618DCE8}"/>
                    </a:ext>
                  </a:extLst>
                </p14:cNvPr>
                <p14:cNvContentPartPr/>
                <p14:nvPr/>
              </p14:nvContentPartPr>
              <p14:xfrm>
                <a:off x="7637520" y="502720"/>
                <a:ext cx="2160" cy="1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704EEF-0D03-6030-D208-28C1E618DC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31400" y="496600"/>
                  <a:ext cx="14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D1B054-6477-547F-3D30-6FDB082D36FF}"/>
                    </a:ext>
                  </a:extLst>
                </p14:cNvPr>
                <p14:cNvContentPartPr/>
                <p14:nvPr/>
              </p14:nvContentPartPr>
              <p14:xfrm>
                <a:off x="7717440" y="358720"/>
                <a:ext cx="99360" cy="176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D1B054-6477-547F-3D30-6FDB082D36F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11320" y="352600"/>
                  <a:ext cx="111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95BD48-45C5-746A-9548-E3BF52C66F96}"/>
                    </a:ext>
                  </a:extLst>
                </p14:cNvPr>
                <p14:cNvContentPartPr/>
                <p14:nvPr/>
              </p14:nvContentPartPr>
              <p14:xfrm>
                <a:off x="7966200" y="500200"/>
                <a:ext cx="21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95BD48-45C5-746A-9548-E3BF52C66F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60080" y="494080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9EF634A-D16B-459A-CA5E-8A49224D2795}"/>
                    </a:ext>
                  </a:extLst>
                </p14:cNvPr>
                <p14:cNvContentPartPr/>
                <p14:nvPr/>
              </p14:nvContentPartPr>
              <p14:xfrm>
                <a:off x="7317480" y="243880"/>
                <a:ext cx="590040" cy="562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9EF634A-D16B-459A-CA5E-8A49224D279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11360" y="237760"/>
                  <a:ext cx="602280" cy="57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940C751F-0D09-CE8E-D234-F0ECD4C6D7EF}"/>
              </a:ext>
            </a:extLst>
          </p:cNvPr>
          <p:cNvGrpSpPr/>
          <p:nvPr/>
        </p:nvGrpSpPr>
        <p:grpSpPr>
          <a:xfrm>
            <a:off x="7465440" y="3801400"/>
            <a:ext cx="772920" cy="480600"/>
            <a:chOff x="7465440" y="3801400"/>
            <a:chExt cx="77292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4A0C28-27B0-D294-853F-C04B33754707}"/>
                    </a:ext>
                  </a:extLst>
                </p14:cNvPr>
                <p14:cNvContentPartPr/>
                <p14:nvPr/>
              </p14:nvContentPartPr>
              <p14:xfrm>
                <a:off x="7529160" y="3972400"/>
                <a:ext cx="181080" cy="174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4A0C28-27B0-D294-853F-C04B3375470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523040" y="3966280"/>
                  <a:ext cx="193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4FE6EA3-42BA-A5C4-3755-E1B29778365F}"/>
                    </a:ext>
                  </a:extLst>
                </p14:cNvPr>
                <p14:cNvContentPartPr/>
                <p14:nvPr/>
              </p14:nvContentPartPr>
              <p14:xfrm>
                <a:off x="7800240" y="4103440"/>
                <a:ext cx="23760" cy="19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4FE6EA3-42BA-A5C4-3755-E1B29778365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94120" y="4097320"/>
                  <a:ext cx="36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C4B8028-C2C3-F3A5-3BAC-CB54C5BC7283}"/>
                    </a:ext>
                  </a:extLst>
                </p14:cNvPr>
                <p14:cNvContentPartPr/>
                <p14:nvPr/>
              </p14:nvContentPartPr>
              <p14:xfrm>
                <a:off x="7912560" y="3947560"/>
                <a:ext cx="162720" cy="186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C4B8028-C2C3-F3A5-3BAC-CB54C5BC728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06440" y="3941440"/>
                  <a:ext cx="174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93FADD7-A925-BC2F-5689-39B827B43CE8}"/>
                    </a:ext>
                  </a:extLst>
                </p14:cNvPr>
                <p14:cNvContentPartPr/>
                <p14:nvPr/>
              </p14:nvContentPartPr>
              <p14:xfrm>
                <a:off x="8164920" y="4084000"/>
                <a:ext cx="23760" cy="34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93FADD7-A925-BC2F-5689-39B827B43CE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158800" y="4077880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C0A5927-295A-12B6-E362-8D2BC5F26B66}"/>
                    </a:ext>
                  </a:extLst>
                </p14:cNvPr>
                <p14:cNvContentPartPr/>
                <p14:nvPr/>
              </p14:nvContentPartPr>
              <p14:xfrm>
                <a:off x="7465440" y="3801400"/>
                <a:ext cx="772920" cy="480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C0A5927-295A-12B6-E362-8D2BC5F26B6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59320" y="3795280"/>
                  <a:ext cx="78516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1871550-47F7-1661-4B0E-FC14D9F5CC39}"/>
              </a:ext>
            </a:extLst>
          </p:cNvPr>
          <p:cNvGrpSpPr/>
          <p:nvPr/>
        </p:nvGrpSpPr>
        <p:grpSpPr>
          <a:xfrm>
            <a:off x="11766360" y="4010920"/>
            <a:ext cx="354240" cy="207720"/>
            <a:chOff x="11766360" y="4010920"/>
            <a:chExt cx="35424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B3D0E91-D08F-D710-B140-01BD2AA24039}"/>
                    </a:ext>
                  </a:extLst>
                </p14:cNvPr>
                <p14:cNvContentPartPr/>
                <p14:nvPr/>
              </p14:nvContentPartPr>
              <p14:xfrm>
                <a:off x="11766360" y="4057360"/>
                <a:ext cx="163080" cy="158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B3D0E91-D08F-D710-B140-01BD2AA2403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760240" y="4051240"/>
                  <a:ext cx="175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81097EF-0B41-4EFA-1572-86819A464DA7}"/>
                    </a:ext>
                  </a:extLst>
                </p14:cNvPr>
                <p14:cNvContentPartPr/>
                <p14:nvPr/>
              </p14:nvContentPartPr>
              <p14:xfrm>
                <a:off x="11966880" y="4105960"/>
                <a:ext cx="114120" cy="7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81097EF-0B41-4EFA-1572-86819A464DA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960760" y="4099840"/>
                  <a:ext cx="126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09F0F34-33AF-805A-12BB-67E374929CBF}"/>
                    </a:ext>
                  </a:extLst>
                </p14:cNvPr>
                <p14:cNvContentPartPr/>
                <p14:nvPr/>
              </p14:nvContentPartPr>
              <p14:xfrm>
                <a:off x="12075240" y="4010920"/>
                <a:ext cx="45360" cy="207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09F0F34-33AF-805A-12BB-67E374929CB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2069120" y="4004800"/>
                  <a:ext cx="576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9022967-39A8-6445-6CC8-52DFDF3ABA29}"/>
                  </a:ext>
                </a:extLst>
              </p14:cNvPr>
              <p14:cNvContentPartPr/>
              <p14:nvPr/>
            </p14:nvContentPartPr>
            <p14:xfrm>
              <a:off x="8711659" y="4841868"/>
              <a:ext cx="360" cy="3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9022967-39A8-6445-6CC8-52DFDF3ABA2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05539" y="483574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B1D3CF5-65B4-7346-493A-1A1F5160319B}"/>
              </a:ext>
            </a:extLst>
          </p:cNvPr>
          <p:cNvGrpSpPr/>
          <p:nvPr/>
        </p:nvGrpSpPr>
        <p:grpSpPr>
          <a:xfrm>
            <a:off x="7680619" y="4477161"/>
            <a:ext cx="4128480" cy="853227"/>
            <a:chOff x="7680619" y="4477161"/>
            <a:chExt cx="4128480" cy="85322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F754B46-9057-B774-0D12-666434B619DC}"/>
                    </a:ext>
                  </a:extLst>
                </p14:cNvPr>
                <p14:cNvContentPartPr/>
                <p14:nvPr/>
              </p14:nvContentPartPr>
              <p14:xfrm>
                <a:off x="7681080" y="4606401"/>
                <a:ext cx="214920" cy="3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F754B46-9057-B774-0D12-666434B619D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74960" y="4600281"/>
                  <a:ext cx="2271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A91CA2-B789-DDF3-8074-6452199E8FB5}"/>
                    </a:ext>
                  </a:extLst>
                </p14:cNvPr>
                <p14:cNvContentPartPr/>
                <p14:nvPr/>
              </p14:nvContentPartPr>
              <p14:xfrm>
                <a:off x="7789440" y="4640601"/>
                <a:ext cx="20160" cy="198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A91CA2-B789-DDF3-8074-6452199E8FB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83320" y="4634481"/>
                  <a:ext cx="32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3D4335-A7D7-50FA-8793-F6CEB7CAAE3A}"/>
                    </a:ext>
                  </a:extLst>
                </p14:cNvPr>
                <p14:cNvContentPartPr/>
                <p14:nvPr/>
              </p14:nvContentPartPr>
              <p14:xfrm>
                <a:off x="7921560" y="4582281"/>
                <a:ext cx="87120" cy="249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3D4335-A7D7-50FA-8793-F6CEB7CAAE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15440" y="4576161"/>
                  <a:ext cx="99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5215290-C7E4-2CA1-0855-8802FB2E4493}"/>
                    </a:ext>
                  </a:extLst>
                </p14:cNvPr>
                <p14:cNvContentPartPr/>
                <p14:nvPr/>
              </p14:nvContentPartPr>
              <p14:xfrm>
                <a:off x="8022360" y="4657881"/>
                <a:ext cx="135720" cy="119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5215290-C7E4-2CA1-0855-8802FB2E44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16240" y="4651761"/>
                  <a:ext cx="147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E1A9709-9648-3424-9146-147500F13D5B}"/>
                    </a:ext>
                  </a:extLst>
                </p14:cNvPr>
                <p14:cNvContentPartPr/>
                <p14:nvPr/>
              </p14:nvContentPartPr>
              <p14:xfrm>
                <a:off x="8188680" y="4586961"/>
                <a:ext cx="112320" cy="214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E1A9709-9648-3424-9146-147500F13D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82560" y="4580841"/>
                  <a:ext cx="12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958D492-6AC0-00F7-8962-5061C0AB690E}"/>
                    </a:ext>
                  </a:extLst>
                </p14:cNvPr>
                <p14:cNvContentPartPr/>
                <p14:nvPr/>
              </p14:nvContentPartPr>
              <p14:xfrm>
                <a:off x="8481360" y="4635921"/>
                <a:ext cx="97920" cy="7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958D492-6AC0-00F7-8962-5061C0AB690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75240" y="4629801"/>
                  <a:ext cx="110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1CEB791-4CCE-E54A-8BBB-C16D4087C8C0}"/>
                    </a:ext>
                  </a:extLst>
                </p14:cNvPr>
                <p14:cNvContentPartPr/>
                <p14:nvPr/>
              </p14:nvContentPartPr>
              <p14:xfrm>
                <a:off x="8466960" y="4709001"/>
                <a:ext cx="121320" cy="12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1CEB791-4CCE-E54A-8BBB-C16D4087C8C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60840" y="4702881"/>
                  <a:ext cx="133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615DA7-CF30-04C5-7FDD-B85F327B41FB}"/>
                    </a:ext>
                  </a:extLst>
                </p14:cNvPr>
                <p14:cNvContentPartPr/>
                <p14:nvPr/>
              </p14:nvContentPartPr>
              <p14:xfrm>
                <a:off x="8707080" y="4586961"/>
                <a:ext cx="184680" cy="10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615DA7-CF30-04C5-7FDD-B85F327B41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00960" y="4580841"/>
                  <a:ext cx="196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D0D218E-BC29-A03A-1602-840EE2B8B0CB}"/>
                    </a:ext>
                  </a:extLst>
                </p14:cNvPr>
                <p14:cNvContentPartPr/>
                <p14:nvPr/>
              </p14:nvContentPartPr>
              <p14:xfrm>
                <a:off x="8797440" y="4611441"/>
                <a:ext cx="18360" cy="143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D0D218E-BC29-A03A-1602-840EE2B8B0C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91320" y="4605321"/>
                  <a:ext cx="30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6752C9D-12E4-7FCD-13F9-5067017B4376}"/>
                    </a:ext>
                  </a:extLst>
                </p14:cNvPr>
                <p14:cNvContentPartPr/>
                <p14:nvPr/>
              </p14:nvContentPartPr>
              <p14:xfrm>
                <a:off x="8978520" y="4526121"/>
                <a:ext cx="55800" cy="237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6752C9D-12E4-7FCD-13F9-5067017B437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72400" y="4520001"/>
                  <a:ext cx="68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B2290E-0584-92AA-C2D5-D54AC171E024}"/>
                    </a:ext>
                  </a:extLst>
                </p14:cNvPr>
                <p14:cNvContentPartPr/>
                <p14:nvPr/>
              </p14:nvContentPartPr>
              <p14:xfrm>
                <a:off x="9073560" y="4582281"/>
                <a:ext cx="155520" cy="163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B2290E-0584-92AA-C2D5-D54AC171E02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67440" y="4576161"/>
                  <a:ext cx="167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78289D-29FA-4140-A718-E22ACFC12509}"/>
                    </a:ext>
                  </a:extLst>
                </p14:cNvPr>
                <p14:cNvContentPartPr/>
                <p14:nvPr/>
              </p14:nvContentPartPr>
              <p14:xfrm>
                <a:off x="9283080" y="4643121"/>
                <a:ext cx="146520" cy="12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78289D-29FA-4140-A718-E22ACFC125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276960" y="4637001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F2E0887-73C5-3AC3-60CD-FC2C05FA7239}"/>
                    </a:ext>
                  </a:extLst>
                </p14:cNvPr>
                <p14:cNvContentPartPr/>
                <p14:nvPr/>
              </p14:nvContentPartPr>
              <p14:xfrm>
                <a:off x="9489000" y="4586961"/>
                <a:ext cx="12960" cy="136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F2E0887-73C5-3AC3-60CD-FC2C05FA723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82880" y="4580841"/>
                  <a:ext cx="25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3C98014-7854-A548-27CA-21D3517D9E27}"/>
                    </a:ext>
                  </a:extLst>
                </p14:cNvPr>
                <p14:cNvContentPartPr/>
                <p14:nvPr/>
              </p14:nvContentPartPr>
              <p14:xfrm>
                <a:off x="9611760" y="4504161"/>
                <a:ext cx="85320" cy="259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3C98014-7854-A548-27CA-21D3517D9E2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05640" y="4498041"/>
                  <a:ext cx="97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4067A4-52F3-DE92-E6B0-B78DF7424D8B}"/>
                    </a:ext>
                  </a:extLst>
                </p14:cNvPr>
                <p14:cNvContentPartPr/>
                <p14:nvPr/>
              </p14:nvContentPartPr>
              <p14:xfrm>
                <a:off x="9787440" y="4626201"/>
                <a:ext cx="166320" cy="10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4067A4-52F3-DE92-E6B0-B78DF7424D8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81320" y="4620081"/>
                  <a:ext cx="178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9D5535B-B9AE-99F2-D9FB-341A882F4E9D}"/>
                    </a:ext>
                  </a:extLst>
                </p14:cNvPr>
                <p14:cNvContentPartPr/>
                <p14:nvPr/>
              </p14:nvContentPartPr>
              <p14:xfrm>
                <a:off x="9845040" y="4579761"/>
                <a:ext cx="36360" cy="154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9D5535B-B9AE-99F2-D9FB-341A882F4E9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38920" y="4573641"/>
                  <a:ext cx="48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F20D18A-1880-2C56-56DC-7D23171B09F2}"/>
                    </a:ext>
                  </a:extLst>
                </p14:cNvPr>
                <p14:cNvContentPartPr/>
                <p14:nvPr/>
              </p14:nvContentPartPr>
              <p14:xfrm>
                <a:off x="10097760" y="4530081"/>
                <a:ext cx="103680" cy="172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F20D18A-1880-2C56-56DC-7D23171B09F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91640" y="4523961"/>
                  <a:ext cx="115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105F605-DBDC-1CC6-3E3D-2E116ADD8602}"/>
                    </a:ext>
                  </a:extLst>
                </p14:cNvPr>
                <p14:cNvContentPartPr/>
                <p14:nvPr/>
              </p14:nvContentPartPr>
              <p14:xfrm>
                <a:off x="10332120" y="4487241"/>
                <a:ext cx="139680" cy="228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105F605-DBDC-1CC6-3E3D-2E116ADD860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26000" y="4481121"/>
                  <a:ext cx="151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C0E4821-4BC2-4B2C-B5DD-6E3E2DAE99F7}"/>
                    </a:ext>
                  </a:extLst>
                </p14:cNvPr>
                <p14:cNvContentPartPr/>
                <p14:nvPr/>
              </p14:nvContentPartPr>
              <p14:xfrm>
                <a:off x="10494840" y="4530801"/>
                <a:ext cx="136080" cy="144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C0E4821-4BC2-4B2C-B5DD-6E3E2DAE99F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88720" y="4524681"/>
                  <a:ext cx="14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DFA61FB-A942-01F4-7823-CF3195DC4977}"/>
                    </a:ext>
                  </a:extLst>
                </p14:cNvPr>
                <p14:cNvContentPartPr/>
                <p14:nvPr/>
              </p14:nvContentPartPr>
              <p14:xfrm>
                <a:off x="10771320" y="4477161"/>
                <a:ext cx="68760" cy="300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DFA61FB-A942-01F4-7823-CF3195DC497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65200" y="4471041"/>
                  <a:ext cx="81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5C2C93-B247-50DA-7BEA-2E70637D48DD}"/>
                    </a:ext>
                  </a:extLst>
                </p14:cNvPr>
                <p14:cNvContentPartPr/>
                <p14:nvPr/>
              </p14:nvContentPartPr>
              <p14:xfrm>
                <a:off x="7680619" y="5092068"/>
                <a:ext cx="174600" cy="30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5C2C93-B247-50DA-7BEA-2E70637D48D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74499" y="5085948"/>
                  <a:ext cx="186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A4068D6-1B58-8DBF-DF78-AC31FDEAF4D7}"/>
                    </a:ext>
                  </a:extLst>
                </p14:cNvPr>
                <p14:cNvContentPartPr/>
                <p14:nvPr/>
              </p14:nvContentPartPr>
              <p14:xfrm>
                <a:off x="7778179" y="5132028"/>
                <a:ext cx="12600" cy="158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A4068D6-1B58-8DBF-DF78-AC31FDEAF4D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72059" y="5125908"/>
                  <a:ext cx="24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F69E676-29D3-F5CF-4E25-02D3D1E305EA}"/>
                    </a:ext>
                  </a:extLst>
                </p14:cNvPr>
                <p14:cNvContentPartPr/>
                <p14:nvPr/>
              </p14:nvContentPartPr>
              <p14:xfrm>
                <a:off x="7902379" y="5084868"/>
                <a:ext cx="103680" cy="241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F69E676-29D3-F5CF-4E25-02D3D1E305E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896259" y="5078748"/>
                  <a:ext cx="115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ECFE047-940A-9803-E2F5-BD6C8E291956}"/>
                    </a:ext>
                  </a:extLst>
                </p14:cNvPr>
                <p14:cNvContentPartPr/>
                <p14:nvPr/>
              </p14:nvContentPartPr>
              <p14:xfrm>
                <a:off x="8044219" y="5132028"/>
                <a:ext cx="112320" cy="167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ECFE047-940A-9803-E2F5-BD6C8E29195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38099" y="5125908"/>
                  <a:ext cx="124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6C26EA7-8C58-CC7B-09BB-5A7B1909ADDA}"/>
                    </a:ext>
                  </a:extLst>
                </p14:cNvPr>
                <p14:cNvContentPartPr/>
                <p14:nvPr/>
              </p14:nvContentPartPr>
              <p14:xfrm>
                <a:off x="8201539" y="5108628"/>
                <a:ext cx="112320" cy="186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6C26EA7-8C58-CC7B-09BB-5A7B1909ADD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95419" y="5102508"/>
                  <a:ext cx="124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F342A9C-98F1-8877-2922-C1531E149E04}"/>
                    </a:ext>
                  </a:extLst>
                </p14:cNvPr>
                <p14:cNvContentPartPr/>
                <p14:nvPr/>
              </p14:nvContentPartPr>
              <p14:xfrm>
                <a:off x="8514019" y="5143908"/>
                <a:ext cx="86040" cy="3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F342A9C-98F1-8877-2922-C1531E149E0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507899" y="5137788"/>
                  <a:ext cx="982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2772951-EB0D-FC11-076A-F9A4E9984ABE}"/>
                    </a:ext>
                  </a:extLst>
                </p14:cNvPr>
                <p14:cNvContentPartPr/>
                <p14:nvPr/>
              </p14:nvContentPartPr>
              <p14:xfrm>
                <a:off x="8488099" y="5202948"/>
                <a:ext cx="133200" cy="9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2772951-EB0D-FC11-076A-F9A4E9984A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81979" y="5196828"/>
                  <a:ext cx="14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3561DBD-3178-D532-EEC7-36703723F80B}"/>
                    </a:ext>
                  </a:extLst>
                </p14:cNvPr>
                <p14:cNvContentPartPr/>
                <p14:nvPr/>
              </p14:nvContentPartPr>
              <p14:xfrm>
                <a:off x="8818579" y="5110788"/>
                <a:ext cx="180720" cy="16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3561DBD-3178-D532-EEC7-36703723F8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812459" y="5104668"/>
                  <a:ext cx="192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EB2A3CA-59D7-D531-FB32-8C1C59F9CC40}"/>
                    </a:ext>
                  </a:extLst>
                </p14:cNvPr>
                <p14:cNvContentPartPr/>
                <p14:nvPr/>
              </p14:nvContentPartPr>
              <p14:xfrm>
                <a:off x="8903899" y="5141388"/>
                <a:ext cx="19440" cy="164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EB2A3CA-59D7-D531-FB32-8C1C59F9CC4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897779" y="5135268"/>
                  <a:ext cx="31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AAC347A-8CAE-25EC-27A3-FC02FBC8054B}"/>
                    </a:ext>
                  </a:extLst>
                </p14:cNvPr>
                <p14:cNvContentPartPr/>
                <p14:nvPr/>
              </p14:nvContentPartPr>
              <p14:xfrm>
                <a:off x="9075259" y="5121228"/>
                <a:ext cx="75600" cy="196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AAC347A-8CAE-25EC-27A3-FC02FBC8054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069139" y="5115108"/>
                  <a:ext cx="87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2701B21-CAAB-0F75-9000-F3942B312CC0}"/>
                    </a:ext>
                  </a:extLst>
                </p14:cNvPr>
                <p14:cNvContentPartPr/>
                <p14:nvPr/>
              </p14:nvContentPartPr>
              <p14:xfrm>
                <a:off x="9176779" y="5153268"/>
                <a:ext cx="115560" cy="140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2701B21-CAAB-0F75-9000-F3942B312CC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70659" y="5147148"/>
                  <a:ext cx="12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0B47D6F-0E06-8ECF-44ED-CA21C6FF5C81}"/>
                    </a:ext>
                  </a:extLst>
                </p14:cNvPr>
                <p14:cNvContentPartPr/>
                <p14:nvPr/>
              </p14:nvContentPartPr>
              <p14:xfrm>
                <a:off x="9323659" y="5200428"/>
                <a:ext cx="163080" cy="97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0B47D6F-0E06-8ECF-44ED-CA21C6FF5C8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17539" y="5194308"/>
                  <a:ext cx="175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CFD7276-2956-846D-467E-B3D7C5B50199}"/>
                    </a:ext>
                  </a:extLst>
                </p14:cNvPr>
                <p14:cNvContentPartPr/>
                <p14:nvPr/>
              </p14:nvContentPartPr>
              <p14:xfrm>
                <a:off x="9501859" y="5143908"/>
                <a:ext cx="187560" cy="176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CFD7276-2956-846D-467E-B3D7C5B5019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495739" y="5137788"/>
                  <a:ext cx="199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8E457A1-AEDE-14BE-DDAE-54A0CE8E5A6D}"/>
                    </a:ext>
                  </a:extLst>
                </p14:cNvPr>
                <p14:cNvContentPartPr/>
                <p14:nvPr/>
              </p14:nvContentPartPr>
              <p14:xfrm>
                <a:off x="9659179" y="5106108"/>
                <a:ext cx="114480" cy="224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8E457A1-AEDE-14BE-DDAE-54A0CE8E5A6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53059" y="5099988"/>
                  <a:ext cx="126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234A71C-823E-237A-C029-FB6DE8A5D356}"/>
                    </a:ext>
                  </a:extLst>
                </p14:cNvPr>
                <p14:cNvContentPartPr/>
                <p14:nvPr/>
              </p14:nvContentPartPr>
              <p14:xfrm>
                <a:off x="9865459" y="5209788"/>
                <a:ext cx="96840" cy="9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234A71C-823E-237A-C029-FB6DE8A5D35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859339" y="5203668"/>
                  <a:ext cx="109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CFB26FB-E79A-5F6F-2B16-479262EF230F}"/>
                    </a:ext>
                  </a:extLst>
                </p14:cNvPr>
                <p14:cNvContentPartPr/>
                <p14:nvPr/>
              </p14:nvContentPartPr>
              <p14:xfrm>
                <a:off x="9909019" y="5174508"/>
                <a:ext cx="5760" cy="92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CFB26FB-E79A-5F6F-2B16-479262EF23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02899" y="5168388"/>
                  <a:ext cx="18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5D5703D-DAA9-0475-8C84-CD0E35A9699E}"/>
                    </a:ext>
                  </a:extLst>
                </p14:cNvPr>
                <p14:cNvContentPartPr/>
                <p14:nvPr/>
              </p14:nvContentPartPr>
              <p14:xfrm>
                <a:off x="10096219" y="5120148"/>
                <a:ext cx="163800" cy="175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5D5703D-DAA9-0475-8C84-CD0E35A9699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090099" y="5114028"/>
                  <a:ext cx="17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9CF83CB-0FD0-D538-641B-52ABE7031682}"/>
                    </a:ext>
                  </a:extLst>
                </p14:cNvPr>
                <p14:cNvContentPartPr/>
                <p14:nvPr/>
              </p14:nvContentPartPr>
              <p14:xfrm>
                <a:off x="10340659" y="5075508"/>
                <a:ext cx="115920" cy="2059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9CF83CB-0FD0-D538-641B-52ABE70316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34539" y="5069388"/>
                  <a:ext cx="12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D569EA-25F3-6B38-24F7-B5E26218023C}"/>
                    </a:ext>
                  </a:extLst>
                </p14:cNvPr>
                <p14:cNvContentPartPr/>
                <p14:nvPr/>
              </p14:nvContentPartPr>
              <p14:xfrm>
                <a:off x="10459459" y="5141388"/>
                <a:ext cx="150840" cy="160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D569EA-25F3-6B38-24F7-B5E26218023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453339" y="5135268"/>
                  <a:ext cx="16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7ECB091-D2D2-75F2-D8A2-D6A1953AD159}"/>
                    </a:ext>
                  </a:extLst>
                </p14:cNvPr>
                <p14:cNvContentPartPr/>
                <p14:nvPr/>
              </p14:nvContentPartPr>
              <p14:xfrm>
                <a:off x="10655299" y="5115468"/>
                <a:ext cx="104040" cy="205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7ECB091-D2D2-75F2-D8A2-D6A1953AD1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649179" y="5109348"/>
                  <a:ext cx="116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EADEA8C-7526-E809-1E45-F4473816F872}"/>
                    </a:ext>
                  </a:extLst>
                </p14:cNvPr>
                <p14:cNvContentPartPr/>
                <p14:nvPr/>
              </p14:nvContentPartPr>
              <p14:xfrm>
                <a:off x="10914139" y="5139228"/>
                <a:ext cx="157680" cy="50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EADEA8C-7526-E809-1E45-F4473816F87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08019" y="5133108"/>
                  <a:ext cx="1699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327647-46CF-CC14-118F-4756789DA1EB}"/>
                    </a:ext>
                  </a:extLst>
                </p14:cNvPr>
                <p14:cNvContentPartPr/>
                <p14:nvPr/>
              </p14:nvContentPartPr>
              <p14:xfrm>
                <a:off x="11020699" y="5082708"/>
                <a:ext cx="10800" cy="1630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327647-46CF-CC14-118F-4756789DA1E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014579" y="5076588"/>
                  <a:ext cx="23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5D11C57-653E-13E3-2DE9-198A55C5CC20}"/>
                    </a:ext>
                  </a:extLst>
                </p14:cNvPr>
                <p14:cNvContentPartPr/>
                <p14:nvPr/>
              </p14:nvContentPartPr>
              <p14:xfrm>
                <a:off x="11205019" y="5066148"/>
                <a:ext cx="132840" cy="186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5D11C57-653E-13E3-2DE9-198A55C5CC2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198899" y="5060028"/>
                  <a:ext cx="145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1C62BAB-616C-E6C8-A011-55717EA03337}"/>
                    </a:ext>
                  </a:extLst>
                </p14:cNvPr>
                <p14:cNvContentPartPr/>
                <p14:nvPr/>
              </p14:nvContentPartPr>
              <p14:xfrm>
                <a:off x="11368459" y="5066148"/>
                <a:ext cx="105120" cy="2102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1C62BAB-616C-E6C8-A011-55717EA0333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362339" y="5060028"/>
                  <a:ext cx="117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F9A0DB5-20AB-C5E3-490F-1AD565FEF859}"/>
                    </a:ext>
                  </a:extLst>
                </p14:cNvPr>
                <p14:cNvContentPartPr/>
                <p14:nvPr/>
              </p14:nvContentPartPr>
              <p14:xfrm>
                <a:off x="11492299" y="5127348"/>
                <a:ext cx="135360" cy="1324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F9A0DB5-20AB-C5E3-490F-1AD565FEF85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486179" y="5121228"/>
                  <a:ext cx="147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36F03E4-77B0-BEB1-FFCA-68371C84E128}"/>
                    </a:ext>
                  </a:extLst>
                </p14:cNvPr>
                <p14:cNvContentPartPr/>
                <p14:nvPr/>
              </p14:nvContentPartPr>
              <p14:xfrm>
                <a:off x="11707579" y="5058948"/>
                <a:ext cx="101520" cy="2556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36F03E4-77B0-BEB1-FFCA-68371C84E1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701459" y="5052828"/>
                  <a:ext cx="113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8DE3F7E-155C-0266-F9A7-769109C304AD}"/>
                    </a:ext>
                  </a:extLst>
                </p14:cNvPr>
                <p14:cNvContentPartPr/>
                <p14:nvPr/>
              </p14:nvContentPartPr>
              <p14:xfrm>
                <a:off x="8768539" y="4759428"/>
                <a:ext cx="522000" cy="276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8DE3F7E-155C-0266-F9A7-769109C304A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62419" y="4753308"/>
                  <a:ext cx="534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4A969C3-C184-F878-D4C5-925CF1A3BA04}"/>
                    </a:ext>
                  </a:extLst>
                </p14:cNvPr>
                <p14:cNvContentPartPr/>
                <p14:nvPr/>
              </p14:nvContentPartPr>
              <p14:xfrm>
                <a:off x="9360739" y="4739988"/>
                <a:ext cx="1260000" cy="2815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4A969C3-C184-F878-D4C5-925CF1A3BA0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54619" y="4733868"/>
                  <a:ext cx="12722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4045DE6-D4DF-280C-5757-CEEA3D2DDCD6}"/>
              </a:ext>
            </a:extLst>
          </p:cNvPr>
          <p:cNvGrpSpPr/>
          <p:nvPr/>
        </p:nvGrpSpPr>
        <p:grpSpPr>
          <a:xfrm>
            <a:off x="9744859" y="5608668"/>
            <a:ext cx="138600" cy="257400"/>
            <a:chOff x="9744859" y="5608668"/>
            <a:chExt cx="13860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86067AD-AB5C-7F64-49F2-88C3F16B1E68}"/>
                    </a:ext>
                  </a:extLst>
                </p14:cNvPr>
                <p14:cNvContentPartPr/>
                <p14:nvPr/>
              </p14:nvContentPartPr>
              <p14:xfrm>
                <a:off x="9746659" y="5608668"/>
                <a:ext cx="136800" cy="54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86067AD-AB5C-7F64-49F2-88C3F16B1E6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40539" y="5602548"/>
                  <a:ext cx="149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47FEA67-8C18-4DEF-B7A8-69FF9258E428}"/>
                    </a:ext>
                  </a:extLst>
                </p14:cNvPr>
                <p14:cNvContentPartPr/>
                <p14:nvPr/>
              </p14:nvContentPartPr>
              <p14:xfrm>
                <a:off x="9758899" y="5728908"/>
                <a:ext cx="72000" cy="169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47FEA67-8C18-4DEF-B7A8-69FF9258E4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52779" y="5722788"/>
                  <a:ext cx="84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C5B5287-19FE-619A-DE53-172F5F16FDE3}"/>
                    </a:ext>
                  </a:extLst>
                </p14:cNvPr>
                <p14:cNvContentPartPr/>
                <p14:nvPr/>
              </p14:nvContentPartPr>
              <p14:xfrm>
                <a:off x="9744859" y="5804508"/>
                <a:ext cx="124560" cy="61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C5B5287-19FE-619A-DE53-172F5F16FDE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738739" y="5798388"/>
                  <a:ext cx="13680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47BD086-3A0A-77DD-AAD9-AA2DE2AC30C5}"/>
              </a:ext>
            </a:extLst>
          </p:cNvPr>
          <p:cNvGrpSpPr/>
          <p:nvPr/>
        </p:nvGrpSpPr>
        <p:grpSpPr>
          <a:xfrm>
            <a:off x="7818499" y="5830428"/>
            <a:ext cx="1127880" cy="309600"/>
            <a:chOff x="7818499" y="5830428"/>
            <a:chExt cx="112788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63C97C4-522F-90C9-A491-ABA576E5E4FD}"/>
                    </a:ext>
                  </a:extLst>
                </p14:cNvPr>
                <p14:cNvContentPartPr/>
                <p14:nvPr/>
              </p14:nvContentPartPr>
              <p14:xfrm>
                <a:off x="7818499" y="5868228"/>
                <a:ext cx="224280" cy="241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63C97C4-522F-90C9-A491-ABA576E5E4F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12379" y="5862108"/>
                  <a:ext cx="236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926F39B-5DF7-D1C7-D9C4-38A19D4155F6}"/>
                    </a:ext>
                  </a:extLst>
                </p14:cNvPr>
                <p14:cNvContentPartPr/>
                <p14:nvPr/>
              </p14:nvContentPartPr>
              <p14:xfrm>
                <a:off x="7937659" y="5894148"/>
                <a:ext cx="9000" cy="165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926F39B-5DF7-D1C7-D9C4-38A19D4155F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31539" y="5888028"/>
                  <a:ext cx="21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2F321EE-F3FD-75FB-14C8-16AAF5E52D30}"/>
                    </a:ext>
                  </a:extLst>
                </p14:cNvPr>
                <p14:cNvContentPartPr/>
                <p14:nvPr/>
              </p14:nvContentPartPr>
              <p14:xfrm>
                <a:off x="8147179" y="5830428"/>
                <a:ext cx="140040" cy="2646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2F321EE-F3FD-75FB-14C8-16AAF5E52D3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41059" y="5824308"/>
                  <a:ext cx="152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D561994-6CFC-569F-DDF3-8F6E6AD35897}"/>
                    </a:ext>
                  </a:extLst>
                </p14:cNvPr>
                <p14:cNvContentPartPr/>
                <p14:nvPr/>
              </p14:nvContentPartPr>
              <p14:xfrm>
                <a:off x="8337619" y="5906028"/>
                <a:ext cx="142560" cy="1159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D561994-6CFC-569F-DDF3-8F6E6AD3589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331499" y="5899908"/>
                  <a:ext cx="154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6E35C1C-0746-3CC1-626F-90CA9AF588D6}"/>
                    </a:ext>
                  </a:extLst>
                </p14:cNvPr>
                <p14:cNvContentPartPr/>
                <p14:nvPr/>
              </p14:nvContentPartPr>
              <p14:xfrm>
                <a:off x="8545699" y="5854188"/>
                <a:ext cx="86040" cy="285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6E35C1C-0746-3CC1-626F-90CA9AF588D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39579" y="5848068"/>
                  <a:ext cx="98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2ADFC69-7EB0-6F38-A96C-A7695E2C4122}"/>
                    </a:ext>
                  </a:extLst>
                </p14:cNvPr>
                <p14:cNvContentPartPr/>
                <p14:nvPr/>
              </p14:nvContentPartPr>
              <p14:xfrm>
                <a:off x="8802739" y="5942388"/>
                <a:ext cx="103680" cy="13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2ADFC69-7EB0-6F38-A96C-A7695E2C412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796619" y="5936268"/>
                  <a:ext cx="11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F2BA6AA-47B7-7914-EF6F-975E6186C0D4}"/>
                    </a:ext>
                  </a:extLst>
                </p14:cNvPr>
                <p14:cNvContentPartPr/>
                <p14:nvPr/>
              </p14:nvContentPartPr>
              <p14:xfrm>
                <a:off x="8802739" y="5983788"/>
                <a:ext cx="143640" cy="27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F2BA6AA-47B7-7914-EF6F-975E6186C0D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96619" y="5977668"/>
                  <a:ext cx="1558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BAD862D3-80B4-B876-FE6C-29462B5E845F}"/>
              </a:ext>
            </a:extLst>
          </p:cNvPr>
          <p:cNvGrpSpPr/>
          <p:nvPr/>
        </p:nvGrpSpPr>
        <p:grpSpPr>
          <a:xfrm>
            <a:off x="9218179" y="5846268"/>
            <a:ext cx="1136880" cy="314640"/>
            <a:chOff x="9218179" y="5846268"/>
            <a:chExt cx="113688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E3ACA2D-0F80-43DF-08F2-CEE0976B656C}"/>
                    </a:ext>
                  </a:extLst>
                </p14:cNvPr>
                <p14:cNvContentPartPr/>
                <p14:nvPr/>
              </p14:nvContentPartPr>
              <p14:xfrm>
                <a:off x="9218179" y="5948508"/>
                <a:ext cx="186120" cy="1735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E3ACA2D-0F80-43DF-08F2-CEE0976B656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212059" y="5942388"/>
                  <a:ext cx="198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9F5E411-7C0F-408F-7B62-268D653BA4E0}"/>
                    </a:ext>
                  </a:extLst>
                </p14:cNvPr>
                <p14:cNvContentPartPr/>
                <p14:nvPr/>
              </p14:nvContentPartPr>
              <p14:xfrm>
                <a:off x="9484219" y="6047508"/>
                <a:ext cx="5760" cy="7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9F5E411-7C0F-408F-7B62-268D653BA4E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478099" y="6041388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12E1F55-E719-52F5-9409-21C1A9DE7079}"/>
                    </a:ext>
                  </a:extLst>
                </p14:cNvPr>
                <p14:cNvContentPartPr/>
                <p14:nvPr/>
              </p14:nvContentPartPr>
              <p14:xfrm>
                <a:off x="9641899" y="5931228"/>
                <a:ext cx="131400" cy="183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12E1F55-E719-52F5-9409-21C1A9DE707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635779" y="5925108"/>
                  <a:ext cx="143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AFD88C5-6A48-37BA-75E1-6E4282361182}"/>
                    </a:ext>
                  </a:extLst>
                </p14:cNvPr>
                <p14:cNvContentPartPr/>
                <p14:nvPr/>
              </p14:nvContentPartPr>
              <p14:xfrm>
                <a:off x="9858259" y="5846268"/>
                <a:ext cx="140400" cy="2926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AFD88C5-6A48-37BA-75E1-6E428236118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852139" y="5840148"/>
                  <a:ext cx="152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155535A-04E1-F9AC-D105-3DDEB0AEDF68}"/>
                    </a:ext>
                  </a:extLst>
                </p14:cNvPr>
                <p14:cNvContentPartPr/>
                <p14:nvPr/>
              </p14:nvContentPartPr>
              <p14:xfrm>
                <a:off x="10010179" y="5922588"/>
                <a:ext cx="189360" cy="1447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155535A-04E1-F9AC-D105-3DDEB0AEDF6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004059" y="5916468"/>
                  <a:ext cx="201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47DF649-F05A-00BD-A855-E64F31C86E1E}"/>
                    </a:ext>
                  </a:extLst>
                </p14:cNvPr>
                <p14:cNvContentPartPr/>
                <p14:nvPr/>
              </p14:nvContentPartPr>
              <p14:xfrm>
                <a:off x="10281259" y="5887308"/>
                <a:ext cx="73800" cy="2736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47DF649-F05A-00BD-A855-E64F31C86E1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75139" y="5881188"/>
                  <a:ext cx="8604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AEE0F7DB-F845-1DBA-4730-F0D1E950115A}"/>
              </a:ext>
            </a:extLst>
          </p:cNvPr>
          <p:cNvGrpSpPr/>
          <p:nvPr/>
        </p:nvGrpSpPr>
        <p:grpSpPr>
          <a:xfrm>
            <a:off x="10599499" y="5787948"/>
            <a:ext cx="1225440" cy="387000"/>
            <a:chOff x="10599499" y="5787948"/>
            <a:chExt cx="12254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90EB320-F919-50AE-8A6C-47C127F16B53}"/>
                    </a:ext>
                  </a:extLst>
                </p14:cNvPr>
                <p14:cNvContentPartPr/>
                <p14:nvPr/>
              </p14:nvContentPartPr>
              <p14:xfrm>
                <a:off x="10599499" y="5848788"/>
                <a:ext cx="124560" cy="201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90EB320-F919-50AE-8A6C-47C127F16B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593379" y="5842668"/>
                  <a:ext cx="136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1E7AF6-5099-F870-72DF-36D6D2B0176F}"/>
                    </a:ext>
                  </a:extLst>
                </p14:cNvPr>
                <p14:cNvContentPartPr/>
                <p14:nvPr/>
              </p14:nvContentPartPr>
              <p14:xfrm>
                <a:off x="10601299" y="5927268"/>
                <a:ext cx="171720" cy="7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1E7AF6-5099-F870-72DF-36D6D2B0176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95179" y="5921148"/>
                  <a:ext cx="183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8F5BE8F-15DB-26EE-1870-7B1D7FBA587B}"/>
                    </a:ext>
                  </a:extLst>
                </p14:cNvPr>
                <p14:cNvContentPartPr/>
                <p14:nvPr/>
              </p14:nvContentPartPr>
              <p14:xfrm>
                <a:off x="10913419" y="5839788"/>
                <a:ext cx="155160" cy="198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8F5BE8F-15DB-26EE-1870-7B1D7FBA58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907299" y="5833668"/>
                  <a:ext cx="167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320E610-E1A6-BBCC-A347-8A43D416776F}"/>
                    </a:ext>
                  </a:extLst>
                </p14:cNvPr>
                <p14:cNvContentPartPr/>
                <p14:nvPr/>
              </p14:nvContentPartPr>
              <p14:xfrm>
                <a:off x="11189899" y="5787948"/>
                <a:ext cx="91800" cy="253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320E610-E1A6-BBCC-A347-8A43D416776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183779" y="5781828"/>
                  <a:ext cx="104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2355F0B-3D66-6423-91BE-61C9CC01E05B}"/>
                    </a:ext>
                  </a:extLst>
                </p14:cNvPr>
                <p14:cNvContentPartPr/>
                <p14:nvPr/>
              </p14:nvContentPartPr>
              <p14:xfrm>
                <a:off x="11384299" y="5849508"/>
                <a:ext cx="135000" cy="2055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2355F0B-3D66-6423-91BE-61C9CC01E05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378179" y="5843388"/>
                  <a:ext cx="147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FA58429-1673-8F87-8721-879A3A0A81C3}"/>
                    </a:ext>
                  </a:extLst>
                </p14:cNvPr>
                <p14:cNvContentPartPr/>
                <p14:nvPr/>
              </p14:nvContentPartPr>
              <p14:xfrm>
                <a:off x="11569699" y="5813868"/>
                <a:ext cx="138600" cy="1544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FA58429-1673-8F87-8721-879A3A0A81C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563579" y="5807748"/>
                  <a:ext cx="150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CB24CB6-DCD8-3459-C1C9-95F80A0E933A}"/>
                    </a:ext>
                  </a:extLst>
                </p14:cNvPr>
                <p14:cNvContentPartPr/>
                <p14:nvPr/>
              </p14:nvContentPartPr>
              <p14:xfrm>
                <a:off x="11742499" y="5872908"/>
                <a:ext cx="82440" cy="302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CB24CB6-DCD8-3459-C1C9-95F80A0E933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736379" y="5866788"/>
                  <a:ext cx="946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5E62D97-2F77-89D5-6998-C2AE16264CBC}"/>
                    </a:ext>
                  </a:extLst>
                </p14:cNvPr>
                <p14:cNvContentPartPr/>
                <p14:nvPr/>
              </p14:nvContentPartPr>
              <p14:xfrm>
                <a:off x="11361619" y="5889468"/>
                <a:ext cx="39240" cy="230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5E62D97-2F77-89D5-6998-C2AE16264CB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55499" y="5883348"/>
                  <a:ext cx="51480" cy="24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719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26DFC26-C4A0-AAE3-1135-275AD26F2125}"/>
              </a:ext>
            </a:extLst>
          </p:cNvPr>
          <p:cNvGrpSpPr/>
          <p:nvPr/>
        </p:nvGrpSpPr>
        <p:grpSpPr>
          <a:xfrm>
            <a:off x="457350" y="1089433"/>
            <a:ext cx="663480" cy="221760"/>
            <a:chOff x="319699" y="283188"/>
            <a:chExt cx="66348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35111E-F491-8776-CF7F-E08210459436}"/>
                    </a:ext>
                  </a:extLst>
                </p14:cNvPr>
                <p14:cNvContentPartPr/>
                <p14:nvPr/>
              </p14:nvContentPartPr>
              <p14:xfrm>
                <a:off x="319699" y="283188"/>
                <a:ext cx="254880" cy="22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35111E-F491-8776-CF7F-E082104594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3579" y="277068"/>
                  <a:ext cx="267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D1485D-2F91-2449-ED00-FE866BD3B900}"/>
                    </a:ext>
                  </a:extLst>
                </p14:cNvPr>
                <p14:cNvContentPartPr/>
                <p14:nvPr/>
              </p14:nvContentPartPr>
              <p14:xfrm>
                <a:off x="655939" y="380028"/>
                <a:ext cx="120960" cy="9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D1485D-2F91-2449-ED00-FE866BD3B9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819" y="373908"/>
                  <a:ext cx="133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FF7B3B-B2B8-DEAE-89D1-646CD1F69AA7}"/>
                    </a:ext>
                  </a:extLst>
                </p14:cNvPr>
                <p14:cNvContentPartPr/>
                <p14:nvPr/>
              </p14:nvContentPartPr>
              <p14:xfrm>
                <a:off x="792019" y="313788"/>
                <a:ext cx="136800" cy="182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FF7B3B-B2B8-DEAE-89D1-646CD1F69A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899" y="307668"/>
                  <a:ext cx="149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9E5BFB-234C-E483-7071-C1F2693F6D60}"/>
                    </a:ext>
                  </a:extLst>
                </p14:cNvPr>
                <p14:cNvContentPartPr/>
                <p14:nvPr/>
              </p14:nvContentPartPr>
              <p14:xfrm>
                <a:off x="958339" y="295068"/>
                <a:ext cx="24840" cy="19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9E5BFB-234C-E483-7071-C1F2693F6D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2219" y="288948"/>
                  <a:ext cx="3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B5B319-BFB1-C096-C48B-6A1A1B67EF37}"/>
              </a:ext>
            </a:extLst>
          </p:cNvPr>
          <p:cNvGrpSpPr/>
          <p:nvPr/>
        </p:nvGrpSpPr>
        <p:grpSpPr>
          <a:xfrm>
            <a:off x="1405230" y="1035073"/>
            <a:ext cx="424800" cy="255960"/>
            <a:chOff x="1267579" y="228828"/>
            <a:chExt cx="42480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45D003-E42C-80CD-FC96-803D2B6CAF7B}"/>
                    </a:ext>
                  </a:extLst>
                </p14:cNvPr>
                <p14:cNvContentPartPr/>
                <p14:nvPr/>
              </p14:nvContentPartPr>
              <p14:xfrm>
                <a:off x="1267579" y="228828"/>
                <a:ext cx="297360" cy="234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45D003-E42C-80CD-FC96-803D2B6CAF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1459" y="222708"/>
                  <a:ext cx="309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FBF13C-F075-B8EC-8745-C1F72D38ACE5}"/>
                    </a:ext>
                  </a:extLst>
                </p14:cNvPr>
                <p14:cNvContentPartPr/>
                <p14:nvPr/>
              </p14:nvContentPartPr>
              <p14:xfrm>
                <a:off x="1599499" y="299748"/>
                <a:ext cx="92880" cy="18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FBF13C-F075-B8EC-8745-C1F72D38AC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3379" y="293628"/>
                  <a:ext cx="10512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B44F4-B686-DDB9-C55E-6D5966FFF7DA}"/>
              </a:ext>
            </a:extLst>
          </p:cNvPr>
          <p:cNvGrpSpPr/>
          <p:nvPr/>
        </p:nvGrpSpPr>
        <p:grpSpPr>
          <a:xfrm>
            <a:off x="2079870" y="982513"/>
            <a:ext cx="1953000" cy="350280"/>
            <a:chOff x="1942219" y="176268"/>
            <a:chExt cx="195300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850E28-11B3-DF0F-C3D9-40312A9FBD39}"/>
                    </a:ext>
                  </a:extLst>
                </p14:cNvPr>
                <p14:cNvContentPartPr/>
                <p14:nvPr/>
              </p14:nvContentPartPr>
              <p14:xfrm>
                <a:off x="1971379" y="210108"/>
                <a:ext cx="27000" cy="316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850E28-11B3-DF0F-C3D9-40312A9FBD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5259" y="203988"/>
                  <a:ext cx="39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A941F5-C7F2-561B-2CA4-6EFCFD02DB9D}"/>
                    </a:ext>
                  </a:extLst>
                </p14:cNvPr>
                <p14:cNvContentPartPr/>
                <p14:nvPr/>
              </p14:nvContentPartPr>
              <p14:xfrm>
                <a:off x="1942219" y="176268"/>
                <a:ext cx="138240" cy="181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A941F5-C7F2-561B-2CA4-6EFCFD02DB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36099" y="170148"/>
                  <a:ext cx="150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694BE7-F203-139A-33CE-3AA56E03E5E8}"/>
                    </a:ext>
                  </a:extLst>
                </p14:cNvPr>
                <p14:cNvContentPartPr/>
                <p14:nvPr/>
              </p14:nvContentPartPr>
              <p14:xfrm>
                <a:off x="2064619" y="360948"/>
                <a:ext cx="101880" cy="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694BE7-F203-139A-33CE-3AA56E03E5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8499" y="354828"/>
                  <a:ext cx="114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3DD44D-F347-9C88-225D-F042F6E3F14C}"/>
                    </a:ext>
                  </a:extLst>
                </p14:cNvPr>
                <p14:cNvContentPartPr/>
                <p14:nvPr/>
              </p14:nvContentPartPr>
              <p14:xfrm>
                <a:off x="2111779" y="412788"/>
                <a:ext cx="18000" cy="8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3DD44D-F347-9C88-225D-F042F6E3F1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5659" y="406668"/>
                  <a:ext cx="30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D67263-718B-11CA-D672-4B4AFC5D9F3C}"/>
                    </a:ext>
                  </a:extLst>
                </p14:cNvPr>
                <p14:cNvContentPartPr/>
                <p14:nvPr/>
              </p14:nvContentPartPr>
              <p14:xfrm>
                <a:off x="2228059" y="363468"/>
                <a:ext cx="153720" cy="117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D67263-718B-11CA-D672-4B4AFC5D9F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1939" y="357348"/>
                  <a:ext cx="165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8951A4-64B7-73D1-94C2-925D2AF3B2C8}"/>
                    </a:ext>
                  </a:extLst>
                </p14:cNvPr>
                <p14:cNvContentPartPr/>
                <p14:nvPr/>
              </p14:nvContentPartPr>
              <p14:xfrm>
                <a:off x="2379259" y="354108"/>
                <a:ext cx="1875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8951A4-64B7-73D1-94C2-925D2AF3B2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3139" y="347988"/>
                  <a:ext cx="199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724F39-F709-F26C-E44A-7D2039506107}"/>
                    </a:ext>
                  </a:extLst>
                </p14:cNvPr>
                <p14:cNvContentPartPr/>
                <p14:nvPr/>
              </p14:nvContentPartPr>
              <p14:xfrm>
                <a:off x="2499499" y="332868"/>
                <a:ext cx="96840" cy="146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724F39-F709-F26C-E44A-7D20395061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93379" y="326748"/>
                  <a:ext cx="10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61C431-80C3-3105-F6A1-93F02B313059}"/>
                    </a:ext>
                  </a:extLst>
                </p14:cNvPr>
                <p14:cNvContentPartPr/>
                <p14:nvPr/>
              </p14:nvContentPartPr>
              <p14:xfrm>
                <a:off x="2639539" y="351228"/>
                <a:ext cx="180360" cy="9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61C431-80C3-3105-F6A1-93F02B313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3419" y="345108"/>
                  <a:ext cx="19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D26452-F244-4BE5-B878-EDC074E92E3F}"/>
                    </a:ext>
                  </a:extLst>
                </p14:cNvPr>
                <p14:cNvContentPartPr/>
                <p14:nvPr/>
              </p14:nvContentPartPr>
              <p14:xfrm>
                <a:off x="2826739" y="295068"/>
                <a:ext cx="47520" cy="205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D26452-F244-4BE5-B878-EDC074E92E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0619" y="288948"/>
                  <a:ext cx="59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0294A2-8F1E-9BFC-7378-CFAAB7E24161}"/>
                    </a:ext>
                  </a:extLst>
                </p14:cNvPr>
                <p14:cNvContentPartPr/>
                <p14:nvPr/>
              </p14:nvContentPartPr>
              <p14:xfrm>
                <a:off x="2900179" y="351228"/>
                <a:ext cx="182160" cy="116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0294A2-8F1E-9BFC-7378-CFAAB7E241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94059" y="345108"/>
                  <a:ext cx="194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E4A16F-5549-5D8C-3D59-AF298C6C7896}"/>
                    </a:ext>
                  </a:extLst>
                </p14:cNvPr>
                <p14:cNvContentPartPr/>
                <p14:nvPr/>
              </p14:nvContentPartPr>
              <p14:xfrm>
                <a:off x="3041659" y="320628"/>
                <a:ext cx="671760" cy="12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E4A16F-5549-5D8C-3D59-AF298C6C78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5539" y="314508"/>
                  <a:ext cx="684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B12321-6622-9827-78B1-AED1B7130D19}"/>
                    </a:ext>
                  </a:extLst>
                </p14:cNvPr>
                <p14:cNvContentPartPr/>
                <p14:nvPr/>
              </p14:nvContentPartPr>
              <p14:xfrm>
                <a:off x="3650059" y="316308"/>
                <a:ext cx="243360" cy="12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B12321-6622-9827-78B1-AED1B7130D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43939" y="310188"/>
                  <a:ext cx="255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9B0E24-D109-56E4-EC18-FCEDC93C8C76}"/>
                    </a:ext>
                  </a:extLst>
                </p14:cNvPr>
                <p14:cNvContentPartPr/>
                <p14:nvPr/>
              </p14:nvContentPartPr>
              <p14:xfrm>
                <a:off x="3763459" y="280668"/>
                <a:ext cx="131760" cy="158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9B0E24-D109-56E4-EC18-FCEDC93C8C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57339" y="274548"/>
                  <a:ext cx="1440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DA8568-6777-E7AC-B0F8-870ACB1BA542}"/>
              </a:ext>
            </a:extLst>
          </p:cNvPr>
          <p:cNvGrpSpPr/>
          <p:nvPr/>
        </p:nvGrpSpPr>
        <p:grpSpPr>
          <a:xfrm>
            <a:off x="2125230" y="1627273"/>
            <a:ext cx="893880" cy="224640"/>
            <a:chOff x="1987579" y="821028"/>
            <a:chExt cx="8938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6E40B4-DE9D-4F30-29B1-D77E5BE75DB6}"/>
                    </a:ext>
                  </a:extLst>
                </p14:cNvPr>
                <p14:cNvContentPartPr/>
                <p14:nvPr/>
              </p14:nvContentPartPr>
              <p14:xfrm>
                <a:off x="1987579" y="849468"/>
                <a:ext cx="348120" cy="139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6E40B4-DE9D-4F30-29B1-D77E5BE75D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81459" y="843348"/>
                  <a:ext cx="36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081EEE-ADF4-D0AC-1017-881194A8467C}"/>
                    </a:ext>
                  </a:extLst>
                </p14:cNvPr>
                <p14:cNvContentPartPr/>
                <p14:nvPr/>
              </p14:nvContentPartPr>
              <p14:xfrm>
                <a:off x="2368819" y="821028"/>
                <a:ext cx="77040" cy="184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081EEE-ADF4-D0AC-1017-881194A846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2699" y="814908"/>
                  <a:ext cx="89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B702B1-6C80-FDAE-C6E2-5F38BB8833B2}"/>
                    </a:ext>
                  </a:extLst>
                </p14:cNvPr>
                <p14:cNvContentPartPr/>
                <p14:nvPr/>
              </p14:nvContentPartPr>
              <p14:xfrm>
                <a:off x="2473579" y="854148"/>
                <a:ext cx="198000" cy="28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B702B1-6C80-FDAE-C6E2-5F38BB8833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67459" y="848028"/>
                  <a:ext cx="210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A59CC8-DBBF-45AC-8137-A6EA7489162B}"/>
                    </a:ext>
                  </a:extLst>
                </p14:cNvPr>
                <p14:cNvContentPartPr/>
                <p14:nvPr/>
              </p14:nvContentPartPr>
              <p14:xfrm>
                <a:off x="2587339" y="832908"/>
                <a:ext cx="140040" cy="144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A59CC8-DBBF-45AC-8137-A6EA748916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81219" y="826788"/>
                  <a:ext cx="152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055EB07-1321-8625-005D-189875BAAF47}"/>
                    </a:ext>
                  </a:extLst>
                </p14:cNvPr>
                <p14:cNvContentPartPr/>
                <p14:nvPr/>
              </p14:nvContentPartPr>
              <p14:xfrm>
                <a:off x="2879299" y="986268"/>
                <a:ext cx="2160" cy="59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055EB07-1321-8625-005D-189875BAAF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73179" y="980148"/>
                  <a:ext cx="144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E4477B-27EF-7AA1-9DB0-95AD1DA2C47D}"/>
              </a:ext>
            </a:extLst>
          </p:cNvPr>
          <p:cNvGrpSpPr/>
          <p:nvPr/>
        </p:nvGrpSpPr>
        <p:grpSpPr>
          <a:xfrm>
            <a:off x="3249150" y="1540153"/>
            <a:ext cx="883080" cy="249120"/>
            <a:chOff x="3111499" y="733908"/>
            <a:chExt cx="8830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23F462-739B-91BB-6117-97D82ED0B973}"/>
                    </a:ext>
                  </a:extLst>
                </p14:cNvPr>
                <p14:cNvContentPartPr/>
                <p14:nvPr/>
              </p14:nvContentPartPr>
              <p14:xfrm>
                <a:off x="3111499" y="733908"/>
                <a:ext cx="37080" cy="23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23F462-739B-91BB-6117-97D82ED0B9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05379" y="727788"/>
                  <a:ext cx="49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78BE8E-4B51-C925-CA41-C38C76F6F06E}"/>
                    </a:ext>
                  </a:extLst>
                </p14:cNvPr>
                <p14:cNvContentPartPr/>
                <p14:nvPr/>
              </p14:nvContentPartPr>
              <p14:xfrm>
                <a:off x="3190339" y="848748"/>
                <a:ext cx="175320" cy="122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78BE8E-4B51-C925-CA41-C38C76F6F0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84219" y="842628"/>
                  <a:ext cx="187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99AC70-CEA1-5F2D-AE80-40F22A596E6F}"/>
                    </a:ext>
                  </a:extLst>
                </p14:cNvPr>
                <p14:cNvContentPartPr/>
                <p14:nvPr/>
              </p14:nvContentPartPr>
              <p14:xfrm>
                <a:off x="3321379" y="854148"/>
                <a:ext cx="199440" cy="21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99AC70-CEA1-5F2D-AE80-40F22A596E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5259" y="848028"/>
                  <a:ext cx="211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B4E3E5-4E4E-913C-426F-A3C2FCDC2CB2}"/>
                    </a:ext>
                  </a:extLst>
                </p14:cNvPr>
                <p14:cNvContentPartPr/>
                <p14:nvPr/>
              </p14:nvContentPartPr>
              <p14:xfrm>
                <a:off x="3427939" y="837588"/>
                <a:ext cx="33480" cy="115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B4E3E5-4E4E-913C-426F-A3C2FCDC2C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21819" y="831468"/>
                  <a:ext cx="45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0AF0F7E-8772-2401-D9E8-E46FF137B10A}"/>
                    </a:ext>
                  </a:extLst>
                </p14:cNvPr>
                <p14:cNvContentPartPr/>
                <p14:nvPr/>
              </p14:nvContentPartPr>
              <p14:xfrm>
                <a:off x="3497779" y="811668"/>
                <a:ext cx="171720" cy="171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0AF0F7E-8772-2401-D9E8-E46FF137B1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91659" y="805548"/>
                  <a:ext cx="183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A7E8D7-12E5-1881-CA6B-BA1E4A597D6F}"/>
                    </a:ext>
                  </a:extLst>
                </p14:cNvPr>
                <p14:cNvContentPartPr/>
                <p14:nvPr/>
              </p14:nvContentPartPr>
              <p14:xfrm>
                <a:off x="3527659" y="884748"/>
                <a:ext cx="141840" cy="19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A7E8D7-12E5-1881-CA6B-BA1E4A597D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21539" y="878628"/>
                  <a:ext cx="154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1E1AC5-FDAC-B9D1-2A71-0ACF7EA83DE7}"/>
                    </a:ext>
                  </a:extLst>
                </p14:cNvPr>
                <p14:cNvContentPartPr/>
                <p14:nvPr/>
              </p14:nvContentPartPr>
              <p14:xfrm>
                <a:off x="3651859" y="849468"/>
                <a:ext cx="149040" cy="9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1E1AC5-FDAC-B9D1-2A71-0ACF7EA83D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5739" y="843348"/>
                  <a:ext cx="161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EA9A3A-E3D3-A75F-A030-CE3380D08196}"/>
                    </a:ext>
                  </a:extLst>
                </p14:cNvPr>
                <p14:cNvContentPartPr/>
                <p14:nvPr/>
              </p14:nvContentPartPr>
              <p14:xfrm>
                <a:off x="3742579" y="809508"/>
                <a:ext cx="133200" cy="141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EA9A3A-E3D3-A75F-A030-CE3380D081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36459" y="803388"/>
                  <a:ext cx="145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611F9D-7D56-FB01-71F0-58B838D8853A}"/>
                    </a:ext>
                  </a:extLst>
                </p14:cNvPr>
                <p14:cNvContentPartPr/>
                <p14:nvPr/>
              </p14:nvContentPartPr>
              <p14:xfrm>
                <a:off x="3981979" y="934428"/>
                <a:ext cx="12600" cy="3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611F9D-7D56-FB01-71F0-58B838D885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75859" y="928308"/>
                  <a:ext cx="248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4F8973-8F60-A06E-D4BA-CDDA9B7C8F6D}"/>
              </a:ext>
            </a:extLst>
          </p:cNvPr>
          <p:cNvGrpSpPr/>
          <p:nvPr/>
        </p:nvGrpSpPr>
        <p:grpSpPr>
          <a:xfrm>
            <a:off x="4359030" y="1566073"/>
            <a:ext cx="951480" cy="146520"/>
            <a:chOff x="4221379" y="759828"/>
            <a:chExt cx="9514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724E57-296E-F6DE-D0B9-FC2F65AB9AAA}"/>
                    </a:ext>
                  </a:extLst>
                </p14:cNvPr>
                <p14:cNvContentPartPr/>
                <p14:nvPr/>
              </p14:nvContentPartPr>
              <p14:xfrm>
                <a:off x="4221379" y="785748"/>
                <a:ext cx="257400" cy="120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724E57-296E-F6DE-D0B9-FC2F65AB9A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5259" y="779628"/>
                  <a:ext cx="269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E203E23-6DDB-B59C-391C-2FAB29E5F956}"/>
                    </a:ext>
                  </a:extLst>
                </p14:cNvPr>
                <p14:cNvContentPartPr/>
                <p14:nvPr/>
              </p14:nvContentPartPr>
              <p14:xfrm>
                <a:off x="4529179" y="854148"/>
                <a:ext cx="21240" cy="33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E203E23-6DDB-B59C-391C-2FAB29E5F9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3059" y="848028"/>
                  <a:ext cx="33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9867D-672B-7858-F109-C04A9BBF90CB}"/>
                    </a:ext>
                  </a:extLst>
                </p14:cNvPr>
                <p14:cNvContentPartPr/>
                <p14:nvPr/>
              </p14:nvContentPartPr>
              <p14:xfrm>
                <a:off x="4476619" y="776388"/>
                <a:ext cx="110520" cy="14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9867D-672B-7858-F109-C04A9BBF90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70499" y="770268"/>
                  <a:ext cx="12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07B9F1-3371-93B9-4E6E-CEC2C40ED445}"/>
                    </a:ext>
                  </a:extLst>
                </p14:cNvPr>
                <p14:cNvContentPartPr/>
                <p14:nvPr/>
              </p14:nvContentPartPr>
              <p14:xfrm>
                <a:off x="4614859" y="785748"/>
                <a:ext cx="168120" cy="5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07B9F1-3371-93B9-4E6E-CEC2C40ED4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8739" y="779628"/>
                  <a:ext cx="1803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88DAA4C-FCBA-4E84-0325-759FC12A868E}"/>
                    </a:ext>
                  </a:extLst>
                </p14:cNvPr>
                <p14:cNvContentPartPr/>
                <p14:nvPr/>
              </p14:nvContentPartPr>
              <p14:xfrm>
                <a:off x="4719619" y="781068"/>
                <a:ext cx="23040" cy="111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88DAA4C-FCBA-4E84-0325-759FC12A86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3499" y="774948"/>
                  <a:ext cx="3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17D27C-9DDB-9F89-6946-CD36FDA8B223}"/>
                    </a:ext>
                  </a:extLst>
                </p14:cNvPr>
                <p14:cNvContentPartPr/>
                <p14:nvPr/>
              </p14:nvContentPartPr>
              <p14:xfrm>
                <a:off x="4779019" y="790428"/>
                <a:ext cx="175320" cy="2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17D27C-9DDB-9F89-6946-CD36FDA8B2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2899" y="784308"/>
                  <a:ext cx="187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8F53E9-40D0-8186-2023-92E60CF94AD0}"/>
                    </a:ext>
                  </a:extLst>
                </p14:cNvPr>
                <p14:cNvContentPartPr/>
                <p14:nvPr/>
              </p14:nvContentPartPr>
              <p14:xfrm>
                <a:off x="4880899" y="759828"/>
                <a:ext cx="291960" cy="135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8F53E9-40D0-8186-2023-92E60CF94A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74779" y="753708"/>
                  <a:ext cx="3042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0960D25-6D22-9CD3-1388-1FE66C14C867}"/>
                  </a:ext>
                </a:extLst>
              </p14:cNvPr>
              <p14:cNvContentPartPr/>
              <p14:nvPr/>
            </p14:nvContentPartPr>
            <p14:xfrm>
              <a:off x="5149230" y="1507033"/>
              <a:ext cx="3960" cy="200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0960D25-6D22-9CD3-1388-1FE66C14C86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43110" y="1500913"/>
                <a:ext cx="162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377C01A-AFBB-769E-7AD4-667D2F465303}"/>
                  </a:ext>
                </a:extLst>
              </p14:cNvPr>
              <p14:cNvContentPartPr/>
              <p14:nvPr/>
            </p14:nvContentPartPr>
            <p14:xfrm>
              <a:off x="5360550" y="1570753"/>
              <a:ext cx="152280" cy="158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377C01A-AFBB-769E-7AD4-667D2F46530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54430" y="1564633"/>
                <a:ext cx="164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61889ED-26EE-0CF1-61F1-DE952F87B73E}"/>
                  </a:ext>
                </a:extLst>
              </p14:cNvPr>
              <p14:cNvContentPartPr/>
              <p14:nvPr/>
            </p14:nvContentPartPr>
            <p14:xfrm>
              <a:off x="4401150" y="1787833"/>
              <a:ext cx="995040" cy="38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61889ED-26EE-0CF1-61F1-DE952F87B73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95030" y="1781713"/>
                <a:ext cx="100728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284E88DC-BAC8-A36E-2250-058CF5C8AF55}"/>
              </a:ext>
            </a:extLst>
          </p:cNvPr>
          <p:cNvGrpSpPr/>
          <p:nvPr/>
        </p:nvGrpSpPr>
        <p:grpSpPr>
          <a:xfrm>
            <a:off x="5682390" y="1473913"/>
            <a:ext cx="863640" cy="348840"/>
            <a:chOff x="5544739" y="667668"/>
            <a:chExt cx="8636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CBBF77-FB94-6C5E-461F-3EA162A2C3B0}"/>
                    </a:ext>
                  </a:extLst>
                </p14:cNvPr>
                <p14:cNvContentPartPr/>
                <p14:nvPr/>
              </p14:nvContentPartPr>
              <p14:xfrm>
                <a:off x="5553379" y="769188"/>
                <a:ext cx="2160" cy="219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CBBF77-FB94-6C5E-461F-3EA162A2C3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47259" y="763068"/>
                  <a:ext cx="14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05BE99-F6D7-F4EB-E07D-244C08ADBD2A}"/>
                    </a:ext>
                  </a:extLst>
                </p14:cNvPr>
                <p14:cNvContentPartPr/>
                <p14:nvPr/>
              </p14:nvContentPartPr>
              <p14:xfrm>
                <a:off x="5544739" y="743268"/>
                <a:ext cx="105120" cy="167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05BE99-F6D7-F4EB-E07D-244C08ADBD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38619" y="737148"/>
                  <a:ext cx="117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E00F1E-DDBF-8C95-3B13-39D56F538337}"/>
                    </a:ext>
                  </a:extLst>
                </p14:cNvPr>
                <p14:cNvContentPartPr/>
                <p14:nvPr/>
              </p14:nvContentPartPr>
              <p14:xfrm>
                <a:off x="5719339" y="818868"/>
                <a:ext cx="87840" cy="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E00F1E-DDBF-8C95-3B13-39D56F5383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3219" y="812748"/>
                  <a:ext cx="100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FE60A7-3054-B638-C5B9-D729110D6C72}"/>
                    </a:ext>
                  </a:extLst>
                </p14:cNvPr>
                <p14:cNvContentPartPr/>
                <p14:nvPr/>
              </p14:nvContentPartPr>
              <p14:xfrm>
                <a:off x="5721139" y="868188"/>
                <a:ext cx="106920" cy="12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FE60A7-3054-B638-C5B9-D729110D6C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15019" y="862068"/>
                  <a:ext cx="11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5CDC9B-9DD8-8DC1-5185-1EA769B04EF7}"/>
                    </a:ext>
                  </a:extLst>
                </p14:cNvPr>
                <p14:cNvContentPartPr/>
                <p14:nvPr/>
              </p14:nvContentPartPr>
              <p14:xfrm>
                <a:off x="5920579" y="696108"/>
                <a:ext cx="94680" cy="33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5CDC9B-9DD8-8DC1-5185-1EA769B04E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14459" y="689988"/>
                  <a:ext cx="106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5D0F9B-B657-769F-EC2C-ABF135CB4F55}"/>
                    </a:ext>
                  </a:extLst>
                </p14:cNvPr>
                <p14:cNvContentPartPr/>
                <p14:nvPr/>
              </p14:nvContentPartPr>
              <p14:xfrm>
                <a:off x="5890699" y="726708"/>
                <a:ext cx="31680" cy="5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5D0F9B-B657-769F-EC2C-ABF135CB4F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84579" y="720588"/>
                  <a:ext cx="439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A482F0-97D6-85DC-A773-AF769543A0F9}"/>
                    </a:ext>
                  </a:extLst>
                </p14:cNvPr>
                <p14:cNvContentPartPr/>
                <p14:nvPr/>
              </p14:nvContentPartPr>
              <p14:xfrm>
                <a:off x="5906539" y="714468"/>
                <a:ext cx="23040" cy="302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A482F0-97D6-85DC-A773-AF769543A0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00419" y="708348"/>
                  <a:ext cx="35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5C1E46-4B2B-35B1-9F44-DE5DAFDB03E4}"/>
                    </a:ext>
                  </a:extLst>
                </p14:cNvPr>
                <p14:cNvContentPartPr/>
                <p14:nvPr/>
              </p14:nvContentPartPr>
              <p14:xfrm>
                <a:off x="6079339" y="677388"/>
                <a:ext cx="122400" cy="157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5C1E46-4B2B-35B1-9F44-DE5DAFDB03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73219" y="671268"/>
                  <a:ext cx="13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9C77987-4799-A774-6509-A4FD82018103}"/>
                    </a:ext>
                  </a:extLst>
                </p14:cNvPr>
                <p14:cNvContentPartPr/>
                <p14:nvPr/>
              </p14:nvContentPartPr>
              <p14:xfrm>
                <a:off x="6013099" y="863508"/>
                <a:ext cx="200880" cy="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9C77987-4799-A774-6509-A4FD8201810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06979" y="857388"/>
                  <a:ext cx="213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D829E5-75B7-6774-0B19-13D426F31022}"/>
                    </a:ext>
                  </a:extLst>
                </p14:cNvPr>
                <p14:cNvContentPartPr/>
                <p14:nvPr/>
              </p14:nvContentPartPr>
              <p14:xfrm>
                <a:off x="6102379" y="908508"/>
                <a:ext cx="166320" cy="81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D829E5-75B7-6774-0B19-13D426F310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6259" y="902388"/>
                  <a:ext cx="178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9694D9-686F-496A-31C1-F450665B367A}"/>
                    </a:ext>
                  </a:extLst>
                </p14:cNvPr>
                <p14:cNvContentPartPr/>
                <p14:nvPr/>
              </p14:nvContentPartPr>
              <p14:xfrm>
                <a:off x="6313699" y="667668"/>
                <a:ext cx="94680" cy="337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9694D9-686F-496A-31C1-F450665B36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07579" y="661548"/>
                  <a:ext cx="106920" cy="34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9B022A7-4782-2F91-9DD4-B1FBE185D76B}"/>
                  </a:ext>
                </a:extLst>
              </p14:cNvPr>
              <p14:cNvContentPartPr/>
              <p14:nvPr/>
            </p14:nvContentPartPr>
            <p14:xfrm>
              <a:off x="6687510" y="1530793"/>
              <a:ext cx="360" cy="7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9B022A7-4782-2F91-9DD4-B1FBE185D76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81390" y="1524673"/>
                <a:ext cx="126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E0DFC61-D9D0-D760-B352-BEC5E795F4B3}"/>
                  </a:ext>
                </a:extLst>
              </p14:cNvPr>
              <p14:cNvContentPartPr/>
              <p14:nvPr/>
            </p14:nvContentPartPr>
            <p14:xfrm>
              <a:off x="5785350" y="961381"/>
              <a:ext cx="108360" cy="209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E0DFC61-D9D0-D760-B352-BEC5E795F4B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79230" y="955261"/>
                <a:ext cx="1206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DD246C9-6276-AFB4-C6FC-838E021393B7}"/>
                  </a:ext>
                </a:extLst>
              </p14:cNvPr>
              <p14:cNvContentPartPr/>
              <p14:nvPr/>
            </p14:nvContentPartPr>
            <p14:xfrm>
              <a:off x="5629830" y="953461"/>
              <a:ext cx="89280" cy="239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DD246C9-6276-AFB4-C6FC-838E021393B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23710" y="947341"/>
                <a:ext cx="10152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AF48D8F-8B12-1377-845E-1E3AFB9295C9}"/>
              </a:ext>
            </a:extLst>
          </p:cNvPr>
          <p:cNvGrpSpPr/>
          <p:nvPr/>
        </p:nvGrpSpPr>
        <p:grpSpPr>
          <a:xfrm>
            <a:off x="6050670" y="993781"/>
            <a:ext cx="610560" cy="200880"/>
            <a:chOff x="5913019" y="187536"/>
            <a:chExt cx="61056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039BFA-86D5-3E82-0945-7A489C482A9B}"/>
                    </a:ext>
                  </a:extLst>
                </p14:cNvPr>
                <p14:cNvContentPartPr/>
                <p14:nvPr/>
              </p14:nvContentPartPr>
              <p14:xfrm>
                <a:off x="5913019" y="331536"/>
                <a:ext cx="16200" cy="56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039BFA-86D5-3E82-0945-7A489C482A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06899" y="325416"/>
                  <a:ext cx="28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EEC7C99-C78D-24AD-9BD4-A83557E33B1C}"/>
                    </a:ext>
                  </a:extLst>
                </p14:cNvPr>
                <p14:cNvContentPartPr/>
                <p14:nvPr/>
              </p14:nvContentPartPr>
              <p14:xfrm>
                <a:off x="5992579" y="199416"/>
                <a:ext cx="146160" cy="101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EEC7C99-C78D-24AD-9BD4-A83557E33B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86459" y="193296"/>
                  <a:ext cx="158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7A9B69-C870-1E1F-CBAB-62948ED198B8}"/>
                    </a:ext>
                  </a:extLst>
                </p14:cNvPr>
                <p14:cNvContentPartPr/>
                <p14:nvPr/>
              </p14:nvContentPartPr>
              <p14:xfrm>
                <a:off x="6084379" y="218136"/>
                <a:ext cx="14400" cy="125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7A9B69-C870-1E1F-CBAB-62948ED198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78259" y="212016"/>
                  <a:ext cx="26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B478B95-678F-5874-3B95-36BFAFAF9F78}"/>
                    </a:ext>
                  </a:extLst>
                </p14:cNvPr>
                <p14:cNvContentPartPr/>
                <p14:nvPr/>
              </p14:nvContentPartPr>
              <p14:xfrm>
                <a:off x="6257539" y="322176"/>
                <a:ext cx="10800" cy="16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B478B95-678F-5874-3B95-36BFAFAF9F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51419" y="316056"/>
                  <a:ext cx="23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5EA924-085D-FF4D-6B7B-C78D485CA8C5}"/>
                    </a:ext>
                  </a:extLst>
                </p14:cNvPr>
                <p14:cNvContentPartPr/>
                <p14:nvPr/>
              </p14:nvContentPartPr>
              <p14:xfrm>
                <a:off x="6378139" y="187536"/>
                <a:ext cx="145440" cy="140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5EA924-085D-FF4D-6B7B-C78D485CA8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72019" y="181416"/>
                  <a:ext cx="157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AB32839-1848-A91A-474E-E1B2591620B6}"/>
              </a:ext>
            </a:extLst>
          </p:cNvPr>
          <p:cNvGrpSpPr/>
          <p:nvPr/>
        </p:nvGrpSpPr>
        <p:grpSpPr>
          <a:xfrm>
            <a:off x="4752510" y="986581"/>
            <a:ext cx="454320" cy="146880"/>
            <a:chOff x="4614859" y="180336"/>
            <a:chExt cx="45432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EAD98F7-DB99-A3BB-0BB2-9E0718C6D840}"/>
                    </a:ext>
                  </a:extLst>
                </p14:cNvPr>
                <p14:cNvContentPartPr/>
                <p14:nvPr/>
              </p14:nvContentPartPr>
              <p14:xfrm>
                <a:off x="4614859" y="180336"/>
                <a:ext cx="189000" cy="140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EAD98F7-DB99-A3BB-0BB2-9E0718C6D8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08739" y="174216"/>
                  <a:ext cx="201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69DD41-E621-424A-923D-01FC914E1AB6}"/>
                    </a:ext>
                  </a:extLst>
                </p14:cNvPr>
                <p14:cNvContentPartPr/>
                <p14:nvPr/>
              </p14:nvContentPartPr>
              <p14:xfrm>
                <a:off x="4881979" y="291216"/>
                <a:ext cx="49320" cy="30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69DD41-E621-424A-923D-01FC914E1A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75859" y="285096"/>
                  <a:ext cx="61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7742D0E-7543-A5E6-3A4F-837A72EA82EC}"/>
                    </a:ext>
                  </a:extLst>
                </p14:cNvPr>
                <p14:cNvContentPartPr/>
                <p14:nvPr/>
              </p14:nvContentPartPr>
              <p14:xfrm>
                <a:off x="4991779" y="182856"/>
                <a:ext cx="77400" cy="144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7742D0E-7543-A5E6-3A4F-837A72EA82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85659" y="176736"/>
                  <a:ext cx="896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644CB6A-0ABD-2C3A-2917-43BC95E73C49}"/>
                  </a:ext>
                </a:extLst>
              </p14:cNvPr>
              <p14:cNvContentPartPr/>
              <p14:nvPr/>
            </p14:nvContentPartPr>
            <p14:xfrm>
              <a:off x="6823230" y="1078741"/>
              <a:ext cx="7200" cy="73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644CB6A-0ABD-2C3A-2917-43BC95E73C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7110" y="1072621"/>
                <a:ext cx="194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E8675C8-A8B8-1BC9-4E51-9158615200B2}"/>
                  </a:ext>
                </a:extLst>
              </p14:cNvPr>
              <p14:cNvContentPartPr/>
              <p14:nvPr/>
            </p14:nvContentPartPr>
            <p14:xfrm>
              <a:off x="7029510" y="1043461"/>
              <a:ext cx="10800" cy="92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E8675C8-A8B8-1BC9-4E51-9158615200B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023390" y="1037341"/>
                <a:ext cx="230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37F4B2-161E-B0D7-0E66-E3301764818A}"/>
                  </a:ext>
                </a:extLst>
              </p14:cNvPr>
              <p14:cNvContentPartPr/>
              <p14:nvPr/>
            </p14:nvContentPartPr>
            <p14:xfrm>
              <a:off x="7205910" y="1114021"/>
              <a:ext cx="23040" cy="68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37F4B2-161E-B0D7-0E66-E3301764818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99790" y="1107901"/>
                <a:ext cx="352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1FE7F40-260A-0074-8C7C-C7BB7CB01C81}"/>
                  </a:ext>
                </a:extLst>
              </p14:cNvPr>
              <p14:cNvContentPartPr/>
              <p14:nvPr/>
            </p14:nvContentPartPr>
            <p14:xfrm>
              <a:off x="7399950" y="984421"/>
              <a:ext cx="97200" cy="212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1FE7F40-260A-0074-8C7C-C7BB7CB01C8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93830" y="978301"/>
                <a:ext cx="109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2533791-23A6-6FA2-F0B0-C31BBAA14541}"/>
                  </a:ext>
                </a:extLst>
              </p14:cNvPr>
              <p14:cNvContentPartPr/>
              <p14:nvPr/>
            </p14:nvContentPartPr>
            <p14:xfrm>
              <a:off x="7639710" y="1180261"/>
              <a:ext cx="23040" cy="241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2533791-23A6-6FA2-F0B0-C31BBAA1454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33590" y="1174141"/>
                <a:ext cx="3528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266500F-6B93-43DF-A4BC-47CFC46735E6}"/>
              </a:ext>
            </a:extLst>
          </p:cNvPr>
          <p:cNvGrpSpPr/>
          <p:nvPr/>
        </p:nvGrpSpPr>
        <p:grpSpPr>
          <a:xfrm>
            <a:off x="7789830" y="974701"/>
            <a:ext cx="241560" cy="192240"/>
            <a:chOff x="7652179" y="168456"/>
            <a:chExt cx="24156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19731D-4979-29A8-F180-19F28D826DA9}"/>
                    </a:ext>
                  </a:extLst>
                </p14:cNvPr>
                <p14:cNvContentPartPr/>
                <p14:nvPr/>
              </p14:nvContentPartPr>
              <p14:xfrm>
                <a:off x="7652179" y="168456"/>
                <a:ext cx="140040" cy="5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19731D-4979-29A8-F180-19F28D826D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46059" y="162336"/>
                  <a:ext cx="152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EBFA378-2439-9112-94A8-147EF097C919}"/>
                    </a:ext>
                  </a:extLst>
                </p14:cNvPr>
                <p14:cNvContentPartPr/>
                <p14:nvPr/>
              </p14:nvContentPartPr>
              <p14:xfrm>
                <a:off x="7703659" y="182856"/>
                <a:ext cx="62280" cy="177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EBFA378-2439-9112-94A8-147EF097C9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97539" y="176736"/>
                  <a:ext cx="74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5D48B62-2D34-49B0-95D0-4DB5C556CDD9}"/>
                    </a:ext>
                  </a:extLst>
                </p14:cNvPr>
                <p14:cNvContentPartPr/>
                <p14:nvPr/>
              </p14:nvContentPartPr>
              <p14:xfrm>
                <a:off x="7862059" y="331536"/>
                <a:ext cx="31680" cy="12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5D48B62-2D34-49B0-95D0-4DB5C556CD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55939" y="325416"/>
                  <a:ext cx="43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9591FAA-CC25-C162-AD20-F0A4046A902B}"/>
              </a:ext>
            </a:extLst>
          </p:cNvPr>
          <p:cNvGrpSpPr/>
          <p:nvPr/>
        </p:nvGrpSpPr>
        <p:grpSpPr>
          <a:xfrm>
            <a:off x="8157030" y="916021"/>
            <a:ext cx="322560" cy="302400"/>
            <a:chOff x="8019379" y="109776"/>
            <a:chExt cx="32256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5D63DE2-FBFE-45C9-5706-1A35E7EED030}"/>
                    </a:ext>
                  </a:extLst>
                </p14:cNvPr>
                <p14:cNvContentPartPr/>
                <p14:nvPr/>
              </p14:nvContentPartPr>
              <p14:xfrm>
                <a:off x="8054299" y="109776"/>
                <a:ext cx="77400" cy="251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5D63DE2-FBFE-45C9-5706-1A35E7EED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48179" y="103656"/>
                  <a:ext cx="89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1B4008-4CFB-01C6-A667-A8364BB0A38A}"/>
                    </a:ext>
                  </a:extLst>
                </p14:cNvPr>
                <p14:cNvContentPartPr/>
                <p14:nvPr/>
              </p14:nvContentPartPr>
              <p14:xfrm>
                <a:off x="8019379" y="225336"/>
                <a:ext cx="168120" cy="54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1B4008-4CFB-01C6-A667-A8364BB0A3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3259" y="219216"/>
                  <a:ext cx="180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3152D4-125A-439B-958B-98CE913F2B6B}"/>
                    </a:ext>
                  </a:extLst>
                </p14:cNvPr>
                <p14:cNvContentPartPr/>
                <p14:nvPr/>
              </p14:nvContentPartPr>
              <p14:xfrm>
                <a:off x="8260579" y="123816"/>
                <a:ext cx="81360" cy="288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3152D4-125A-439B-958B-98CE913F2B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54459" y="117696"/>
                  <a:ext cx="9360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44266F0-1324-DCC8-863B-47294EA32677}"/>
                  </a:ext>
                </a:extLst>
              </p14:cNvPr>
              <p14:cNvContentPartPr/>
              <p14:nvPr/>
            </p14:nvContentPartPr>
            <p14:xfrm>
              <a:off x="7034190" y="995941"/>
              <a:ext cx="18360" cy="207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44266F0-1324-DCC8-863B-47294EA326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28070" y="989821"/>
                <a:ext cx="30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76869A8-8FC5-DE12-DB6C-CE24C796FE67}"/>
                  </a:ext>
                </a:extLst>
              </p14:cNvPr>
              <p14:cNvContentPartPr/>
              <p14:nvPr/>
            </p14:nvContentPartPr>
            <p14:xfrm>
              <a:off x="9209670" y="1818433"/>
              <a:ext cx="77400" cy="230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76869A8-8FC5-DE12-DB6C-CE24C796FE6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203550" y="1812313"/>
                <a:ext cx="896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1613F4B-C676-AA2B-A7E1-5B0EF745E77E}"/>
                  </a:ext>
                </a:extLst>
              </p14:cNvPr>
              <p14:cNvContentPartPr/>
              <p14:nvPr/>
            </p14:nvContentPartPr>
            <p14:xfrm>
              <a:off x="8325150" y="1856233"/>
              <a:ext cx="36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1613F4B-C676-AA2B-A7E1-5B0EF745E77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319030" y="185011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B73523C-B47D-403D-DFDE-3E25EC0C0431}"/>
              </a:ext>
            </a:extLst>
          </p:cNvPr>
          <p:cNvGrpSpPr/>
          <p:nvPr/>
        </p:nvGrpSpPr>
        <p:grpSpPr>
          <a:xfrm>
            <a:off x="6976950" y="1394821"/>
            <a:ext cx="24840" cy="360"/>
            <a:chOff x="6839299" y="588576"/>
            <a:chExt cx="2484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E1B9C71-AA60-C6EE-513D-27A030A922F0}"/>
                    </a:ext>
                  </a:extLst>
                </p14:cNvPr>
                <p14:cNvContentPartPr/>
                <p14:nvPr/>
              </p14:nvContentPartPr>
              <p14:xfrm>
                <a:off x="6839299" y="588576"/>
                <a:ext cx="2484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E1B9C71-AA60-C6EE-513D-27A030A922F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33179" y="582456"/>
                  <a:ext cx="37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719B8B0-9FB7-D53E-4E15-9459194D9740}"/>
                    </a:ext>
                  </a:extLst>
                </p14:cNvPr>
                <p14:cNvContentPartPr/>
                <p14:nvPr/>
              </p14:nvContentPartPr>
              <p14:xfrm>
                <a:off x="6839299" y="588576"/>
                <a:ext cx="24840" cy="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719B8B0-9FB7-D53E-4E15-9459194D97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33179" y="582456"/>
                  <a:ext cx="370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1761F6C-D834-7865-2C63-68FC5BD84D4A}"/>
              </a:ext>
            </a:extLst>
          </p:cNvPr>
          <p:cNvGrpSpPr/>
          <p:nvPr/>
        </p:nvGrpSpPr>
        <p:grpSpPr>
          <a:xfrm>
            <a:off x="8454390" y="2719873"/>
            <a:ext cx="232920" cy="12240"/>
            <a:chOff x="8316739" y="1913628"/>
            <a:chExt cx="232920" cy="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DCE7407-8D9E-481A-D772-68A1F8CB6455}"/>
                    </a:ext>
                  </a:extLst>
                </p14:cNvPr>
                <p14:cNvContentPartPr/>
                <p14:nvPr/>
              </p14:nvContentPartPr>
              <p14:xfrm>
                <a:off x="8316739" y="1918308"/>
                <a:ext cx="36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DCE7407-8D9E-481A-D772-68A1F8CB64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10619" y="19121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AA470E6-A473-E8A1-8FE8-2F75AEC357D7}"/>
                    </a:ext>
                  </a:extLst>
                </p14:cNvPr>
                <p14:cNvContentPartPr/>
                <p14:nvPr/>
              </p14:nvContentPartPr>
              <p14:xfrm>
                <a:off x="8543899" y="1913628"/>
                <a:ext cx="5760" cy="12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AA470E6-A473-E8A1-8FE8-2F75AEC357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37779" y="1907508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FD8D41C-99E7-754C-AEDD-84CD10E132E4}"/>
                  </a:ext>
                </a:extLst>
              </p14:cNvPr>
              <p14:cNvContentPartPr/>
              <p14:nvPr/>
            </p14:nvContentPartPr>
            <p14:xfrm>
              <a:off x="6724230" y="1752553"/>
              <a:ext cx="9000" cy="212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FD8D41C-99E7-754C-AEDD-84CD10E132E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718110" y="1746433"/>
                <a:ext cx="21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619B0E5-B327-4465-573F-5885379225A0}"/>
                  </a:ext>
                </a:extLst>
              </p14:cNvPr>
              <p14:cNvContentPartPr/>
              <p14:nvPr/>
            </p14:nvContentPartPr>
            <p14:xfrm>
              <a:off x="6939870" y="1588393"/>
              <a:ext cx="245880" cy="932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619B0E5-B327-4465-573F-5885379225A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933750" y="1582273"/>
                <a:ext cx="2581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5A588A1-5E8A-1E53-44B2-371B20571DCD}"/>
              </a:ext>
            </a:extLst>
          </p:cNvPr>
          <p:cNvGrpSpPr/>
          <p:nvPr/>
        </p:nvGrpSpPr>
        <p:grpSpPr>
          <a:xfrm>
            <a:off x="4444710" y="1091953"/>
            <a:ext cx="185760" cy="274320"/>
            <a:chOff x="4307059" y="285708"/>
            <a:chExt cx="18576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68E49B-C657-84B1-ED60-31897F930C40}"/>
                    </a:ext>
                  </a:extLst>
                </p14:cNvPr>
                <p14:cNvContentPartPr/>
                <p14:nvPr/>
              </p14:nvContentPartPr>
              <p14:xfrm>
                <a:off x="4396339" y="285708"/>
                <a:ext cx="96480" cy="259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68E49B-C657-84B1-ED60-31897F930C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90219" y="279588"/>
                  <a:ext cx="108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06E49D-A7ED-0C17-8478-788538F3B9C7}"/>
                    </a:ext>
                  </a:extLst>
                </p14:cNvPr>
                <p14:cNvContentPartPr/>
                <p14:nvPr/>
              </p14:nvContentPartPr>
              <p14:xfrm>
                <a:off x="4307059" y="439068"/>
                <a:ext cx="152640" cy="120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06E49D-A7ED-0C17-8478-788538F3B9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00939" y="432948"/>
                  <a:ext cx="1648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1B6FBC7-6480-B422-04F7-5805BF6D61D0}"/>
              </a:ext>
            </a:extLst>
          </p:cNvPr>
          <p:cNvGrpSpPr/>
          <p:nvPr/>
        </p:nvGrpSpPr>
        <p:grpSpPr>
          <a:xfrm>
            <a:off x="7211670" y="1504873"/>
            <a:ext cx="1264680" cy="219960"/>
            <a:chOff x="7074019" y="698628"/>
            <a:chExt cx="126468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6C6B6D-EACB-C88B-5C2A-72E0DECF7462}"/>
                    </a:ext>
                  </a:extLst>
                </p14:cNvPr>
                <p14:cNvContentPartPr/>
                <p14:nvPr/>
              </p14:nvContentPartPr>
              <p14:xfrm>
                <a:off x="7074019" y="766308"/>
                <a:ext cx="220680" cy="119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6C6B6D-EACB-C88B-5C2A-72E0DECF746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7899" y="760188"/>
                  <a:ext cx="232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68A0C-1429-AC12-BAEF-C6946CC60777}"/>
                    </a:ext>
                  </a:extLst>
                </p14:cNvPr>
                <p14:cNvContentPartPr/>
                <p14:nvPr/>
              </p14:nvContentPartPr>
              <p14:xfrm>
                <a:off x="7230619" y="729228"/>
                <a:ext cx="224640" cy="158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68A0C-1429-AC12-BAEF-C6946CC607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24499" y="723108"/>
                  <a:ext cx="23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71CDC9D-05FD-5490-B077-80897067A585}"/>
                    </a:ext>
                  </a:extLst>
                </p14:cNvPr>
                <p14:cNvContentPartPr/>
                <p14:nvPr/>
              </p14:nvContentPartPr>
              <p14:xfrm>
                <a:off x="7455259" y="743268"/>
                <a:ext cx="100080" cy="28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71CDC9D-05FD-5490-B077-80897067A5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49139" y="737148"/>
                  <a:ext cx="11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1E5C727-FF5C-213B-67B8-2CD17C4BA1DD}"/>
                    </a:ext>
                  </a:extLst>
                </p14:cNvPr>
                <p14:cNvContentPartPr/>
                <p14:nvPr/>
              </p14:nvContentPartPr>
              <p14:xfrm>
                <a:off x="7449859" y="809508"/>
                <a:ext cx="57960" cy="82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1E5C727-FF5C-213B-67B8-2CD17C4BA1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3739" y="803388"/>
                  <a:ext cx="70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D473E61-0801-D9A9-DA8A-23DC994A7C55}"/>
                    </a:ext>
                  </a:extLst>
                </p14:cNvPr>
                <p14:cNvContentPartPr/>
                <p14:nvPr/>
              </p14:nvContentPartPr>
              <p14:xfrm>
                <a:off x="7548139" y="802308"/>
                <a:ext cx="197280" cy="78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D473E61-0801-D9A9-DA8A-23DC994A7C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42019" y="796188"/>
                  <a:ext cx="209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A1C3D58-ED6C-02F4-E216-94510AED4BB0}"/>
                    </a:ext>
                  </a:extLst>
                </p14:cNvPr>
                <p14:cNvContentPartPr/>
                <p14:nvPr/>
              </p14:nvContentPartPr>
              <p14:xfrm>
                <a:off x="7797619" y="778548"/>
                <a:ext cx="158040" cy="129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A1C3D58-ED6C-02F4-E216-94510AED4B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91499" y="772428"/>
                  <a:ext cx="170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CC98FA-0691-748A-8D01-E888366C443B}"/>
                    </a:ext>
                  </a:extLst>
                </p14:cNvPr>
                <p14:cNvContentPartPr/>
                <p14:nvPr/>
              </p14:nvContentPartPr>
              <p14:xfrm>
                <a:off x="8077339" y="762348"/>
                <a:ext cx="168480" cy="11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CC98FA-0691-748A-8D01-E888366C44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71219" y="756228"/>
                  <a:ext cx="180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6B9EDEF-159A-0BDA-32DD-90E046AC3824}"/>
                    </a:ext>
                  </a:extLst>
                </p14:cNvPr>
                <p14:cNvContentPartPr/>
                <p14:nvPr/>
              </p14:nvContentPartPr>
              <p14:xfrm>
                <a:off x="8091379" y="811668"/>
                <a:ext cx="176760" cy="19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6B9EDEF-159A-0BDA-32DD-90E046AC38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85259" y="805548"/>
                  <a:ext cx="189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19A4D3B-D451-8D5F-451C-3EB18E45BFB6}"/>
                    </a:ext>
                  </a:extLst>
                </p14:cNvPr>
                <p14:cNvContentPartPr/>
                <p14:nvPr/>
              </p14:nvContentPartPr>
              <p14:xfrm>
                <a:off x="8199739" y="698628"/>
                <a:ext cx="138960" cy="219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19A4D3B-D451-8D5F-451C-3EB18E45BFB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93619" y="692508"/>
                  <a:ext cx="1512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4DC6EE4-7507-777F-B012-38878E3CC522}"/>
              </a:ext>
            </a:extLst>
          </p:cNvPr>
          <p:cNvGrpSpPr/>
          <p:nvPr/>
        </p:nvGrpSpPr>
        <p:grpSpPr>
          <a:xfrm>
            <a:off x="8615310" y="1499833"/>
            <a:ext cx="734400" cy="187200"/>
            <a:chOff x="8477659" y="693588"/>
            <a:chExt cx="7344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5A0DB4-0103-3A1D-FEF4-8033A846C74C}"/>
                    </a:ext>
                  </a:extLst>
                </p14:cNvPr>
                <p14:cNvContentPartPr/>
                <p14:nvPr/>
              </p14:nvContentPartPr>
              <p14:xfrm>
                <a:off x="8477659" y="700788"/>
                <a:ext cx="127800" cy="149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5A0DB4-0103-3A1D-FEF4-8033A846C74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1539" y="694668"/>
                  <a:ext cx="14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A02E9A0-41CF-FBB6-7ED4-B6AEC0188DBE}"/>
                    </a:ext>
                  </a:extLst>
                </p14:cNvPr>
                <p14:cNvContentPartPr/>
                <p14:nvPr/>
              </p14:nvContentPartPr>
              <p14:xfrm>
                <a:off x="8650459" y="778548"/>
                <a:ext cx="35280" cy="66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A02E9A0-41CF-FBB6-7ED4-B6AEC0188D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44339" y="772428"/>
                  <a:ext cx="47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EC8F80-430C-2D8F-6094-E9DCE388E035}"/>
                    </a:ext>
                  </a:extLst>
                </p14:cNvPr>
                <p14:cNvContentPartPr/>
                <p14:nvPr/>
              </p14:nvContentPartPr>
              <p14:xfrm>
                <a:off x="8612299" y="712668"/>
                <a:ext cx="103320" cy="28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EC8F80-430C-2D8F-6094-E9DCE388E0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06179" y="706548"/>
                  <a:ext cx="115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AAA872-B69E-64DB-330B-2CB6A59D3FD3}"/>
                    </a:ext>
                  </a:extLst>
                </p14:cNvPr>
                <p14:cNvContentPartPr/>
                <p14:nvPr/>
              </p14:nvContentPartPr>
              <p14:xfrm>
                <a:off x="8741539" y="743268"/>
                <a:ext cx="122760" cy="99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AAA872-B69E-64DB-330B-2CB6A59D3F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35419" y="737148"/>
                  <a:ext cx="135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5AD980-522B-FE84-9FCA-AFE52BF8406E}"/>
                    </a:ext>
                  </a:extLst>
                </p14:cNvPr>
                <p14:cNvContentPartPr/>
                <p14:nvPr/>
              </p14:nvContentPartPr>
              <p14:xfrm>
                <a:off x="8876539" y="693588"/>
                <a:ext cx="209880" cy="159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5AD980-522B-FE84-9FCA-AFE52BF840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70419" y="687468"/>
                  <a:ext cx="222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9F496E-4993-C14A-9F58-D37628951177}"/>
                    </a:ext>
                  </a:extLst>
                </p14:cNvPr>
                <p14:cNvContentPartPr/>
                <p14:nvPr/>
              </p14:nvContentPartPr>
              <p14:xfrm>
                <a:off x="8984539" y="736068"/>
                <a:ext cx="163080" cy="12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9F496E-4993-C14A-9F58-D376289511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78419" y="729948"/>
                  <a:ext cx="175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983A3BA-5219-F57A-DBBE-78DCF5CEAD30}"/>
                    </a:ext>
                  </a:extLst>
                </p14:cNvPr>
                <p14:cNvContentPartPr/>
                <p14:nvPr/>
              </p14:nvContentPartPr>
              <p14:xfrm>
                <a:off x="9072019" y="719868"/>
                <a:ext cx="140040" cy="160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983A3BA-5219-F57A-DBBE-78DCF5CEAD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65899" y="713748"/>
                  <a:ext cx="1522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A1526D-9B0B-4676-4FD2-6C5A2F082FE3}"/>
              </a:ext>
            </a:extLst>
          </p:cNvPr>
          <p:cNvGrpSpPr/>
          <p:nvPr/>
        </p:nvGrpSpPr>
        <p:grpSpPr>
          <a:xfrm>
            <a:off x="9512070" y="1429273"/>
            <a:ext cx="1400040" cy="304920"/>
            <a:chOff x="9374419" y="623028"/>
            <a:chExt cx="140004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EF418D5-F090-C464-471C-B4A0B9E68846}"/>
                    </a:ext>
                  </a:extLst>
                </p14:cNvPr>
                <p14:cNvContentPartPr/>
                <p14:nvPr/>
              </p14:nvContentPartPr>
              <p14:xfrm>
                <a:off x="9374419" y="698628"/>
                <a:ext cx="12600" cy="229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EF418D5-F090-C464-471C-B4A0B9E688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68299" y="692508"/>
                  <a:ext cx="24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F1BE54B-FB67-B61D-2D5B-08D451B3436B}"/>
                    </a:ext>
                  </a:extLst>
                </p14:cNvPr>
                <p14:cNvContentPartPr/>
                <p14:nvPr/>
              </p14:nvContentPartPr>
              <p14:xfrm>
                <a:off x="9374419" y="658308"/>
                <a:ext cx="143640" cy="130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F1BE54B-FB67-B61D-2D5B-08D451B343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68299" y="652188"/>
                  <a:ext cx="155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E197CF-B3A7-F7B9-BBF0-2F250265C244}"/>
                    </a:ext>
                  </a:extLst>
                </p14:cNvPr>
                <p14:cNvContentPartPr/>
                <p14:nvPr/>
              </p14:nvContentPartPr>
              <p14:xfrm>
                <a:off x="9522739" y="729228"/>
                <a:ext cx="185760" cy="69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E197CF-B3A7-F7B9-BBF0-2F250265C2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16619" y="723108"/>
                  <a:ext cx="19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597E32-97FA-58DF-02E1-C72118E09F8E}"/>
                    </a:ext>
                  </a:extLst>
                </p14:cNvPr>
                <p14:cNvContentPartPr/>
                <p14:nvPr/>
              </p14:nvContentPartPr>
              <p14:xfrm>
                <a:off x="9743779" y="733908"/>
                <a:ext cx="108000" cy="64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597E32-97FA-58DF-02E1-C72118E09F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37659" y="727788"/>
                  <a:ext cx="120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DD290D2-117A-0DAD-65C6-FBE5773869B1}"/>
                    </a:ext>
                  </a:extLst>
                </p14:cNvPr>
                <p14:cNvContentPartPr/>
                <p14:nvPr/>
              </p14:nvContentPartPr>
              <p14:xfrm>
                <a:off x="9870499" y="646428"/>
                <a:ext cx="119160" cy="163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DD290D2-117A-0DAD-65C6-FBE5773869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64379" y="640308"/>
                  <a:ext cx="131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49FCD3-152A-2FCA-4DD3-75FD245DB9A0}"/>
                    </a:ext>
                  </a:extLst>
                </p14:cNvPr>
                <p14:cNvContentPartPr/>
                <p14:nvPr/>
              </p14:nvContentPartPr>
              <p14:xfrm>
                <a:off x="9942139" y="738588"/>
                <a:ext cx="106920" cy="75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49FCD3-152A-2FCA-4DD3-75FD245DB9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36019" y="732468"/>
                  <a:ext cx="119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38D18F-609D-B6D8-6349-FD4575EB7BF6}"/>
                    </a:ext>
                  </a:extLst>
                </p14:cNvPr>
                <p14:cNvContentPartPr/>
                <p14:nvPr/>
              </p14:nvContentPartPr>
              <p14:xfrm>
                <a:off x="10026379" y="719868"/>
                <a:ext cx="119160" cy="28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38D18F-609D-B6D8-6349-FD4575EB7B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20259" y="713748"/>
                  <a:ext cx="131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916DD86-F1F3-15D2-FC59-F314F6C1BD6F}"/>
                    </a:ext>
                  </a:extLst>
                </p14:cNvPr>
                <p14:cNvContentPartPr/>
                <p14:nvPr/>
              </p14:nvContentPartPr>
              <p14:xfrm>
                <a:off x="10104859" y="691428"/>
                <a:ext cx="28440" cy="118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916DD86-F1F3-15D2-FC59-F314F6C1BD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98739" y="685308"/>
                  <a:ext cx="40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0A541E2-985E-192D-6776-587160940032}"/>
                    </a:ext>
                  </a:extLst>
                </p14:cNvPr>
                <p14:cNvContentPartPr/>
                <p14:nvPr/>
              </p14:nvContentPartPr>
              <p14:xfrm>
                <a:off x="10174699" y="648948"/>
                <a:ext cx="161280" cy="16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0A541E2-985E-192D-6776-5871609400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68579" y="642828"/>
                  <a:ext cx="173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C8AEF41-D1CE-48D8-8893-81D581098354}"/>
                    </a:ext>
                  </a:extLst>
                </p14:cNvPr>
                <p14:cNvContentPartPr/>
                <p14:nvPr/>
              </p14:nvContentPartPr>
              <p14:xfrm>
                <a:off x="10223659" y="703308"/>
                <a:ext cx="31680" cy="94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C8AEF41-D1CE-48D8-8893-81D58109835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17539" y="697188"/>
                  <a:ext cx="4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75409C8-45D0-5E0F-4714-7079B70F9777}"/>
                    </a:ext>
                  </a:extLst>
                </p14:cNvPr>
                <p14:cNvContentPartPr/>
                <p14:nvPr/>
              </p14:nvContentPartPr>
              <p14:xfrm>
                <a:off x="10326619" y="701508"/>
                <a:ext cx="51120" cy="113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75409C8-45D0-5E0F-4714-7079B70F97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20499" y="695388"/>
                  <a:ext cx="63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B2F3FA-5EB8-8450-5008-977A24097EBE}"/>
                    </a:ext>
                  </a:extLst>
                </p14:cNvPr>
                <p14:cNvContentPartPr/>
                <p14:nvPr/>
              </p14:nvContentPartPr>
              <p14:xfrm>
                <a:off x="10443979" y="717348"/>
                <a:ext cx="161280" cy="87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B2F3FA-5EB8-8450-5008-977A24097EB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37859" y="711228"/>
                  <a:ext cx="173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997A596-9090-CFF4-39E3-17069B561F84}"/>
                    </a:ext>
                  </a:extLst>
                </p14:cNvPr>
                <p14:cNvContentPartPr/>
                <p14:nvPr/>
              </p14:nvContentPartPr>
              <p14:xfrm>
                <a:off x="10626499" y="623028"/>
                <a:ext cx="147960" cy="224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997A596-9090-CFF4-39E3-17069B561F8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20379" y="616908"/>
                  <a:ext cx="1602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EB4AC2AC-872B-D408-5F45-93D7DB88CB54}"/>
              </a:ext>
            </a:extLst>
          </p:cNvPr>
          <p:cNvGrpSpPr/>
          <p:nvPr/>
        </p:nvGrpSpPr>
        <p:grpSpPr>
          <a:xfrm>
            <a:off x="8220390" y="1912753"/>
            <a:ext cx="1346400" cy="207720"/>
            <a:chOff x="8082739" y="1106508"/>
            <a:chExt cx="134640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CAA589A-BEDE-DA38-15C8-694A7FC10980}"/>
                    </a:ext>
                  </a:extLst>
                </p14:cNvPr>
                <p14:cNvContentPartPr/>
                <p14:nvPr/>
              </p14:nvContentPartPr>
              <p14:xfrm>
                <a:off x="8128099" y="1165548"/>
                <a:ext cx="97200" cy="1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CAA589A-BEDE-DA38-15C8-694A7FC109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21979" y="1159428"/>
                  <a:ext cx="109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A0C88E6-F691-CAE8-1AE9-44F99A8C70BB}"/>
                    </a:ext>
                  </a:extLst>
                </p14:cNvPr>
                <p14:cNvContentPartPr/>
                <p14:nvPr/>
              </p14:nvContentPartPr>
              <p14:xfrm>
                <a:off x="8082739" y="1229268"/>
                <a:ext cx="126000" cy="16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A0C88E6-F691-CAE8-1AE9-44F99A8C70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76619" y="1223148"/>
                  <a:ext cx="138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CA4926F-5B3C-60FC-A37A-B454B5830061}"/>
                    </a:ext>
                  </a:extLst>
                </p14:cNvPr>
                <p14:cNvContentPartPr/>
                <p14:nvPr/>
              </p14:nvContentPartPr>
              <p14:xfrm>
                <a:off x="8189299" y="1106508"/>
                <a:ext cx="126360" cy="198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CA4926F-5B3C-60FC-A37A-B454B58300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83179" y="1100388"/>
                  <a:ext cx="138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1B646A2-70BB-01AA-6373-329DC1B9356D}"/>
                    </a:ext>
                  </a:extLst>
                </p14:cNvPr>
                <p14:cNvContentPartPr/>
                <p14:nvPr/>
              </p14:nvContentPartPr>
              <p14:xfrm>
                <a:off x="8440939" y="1278948"/>
                <a:ext cx="360" cy="2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1B646A2-70BB-01AA-6373-329DC1B935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34819" y="1272828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195EFD0-A30E-173E-5A47-50270A7F1FAD}"/>
                    </a:ext>
                  </a:extLst>
                </p14:cNvPr>
                <p14:cNvContentPartPr/>
                <p14:nvPr/>
              </p14:nvContentPartPr>
              <p14:xfrm>
                <a:off x="8447779" y="1117308"/>
                <a:ext cx="135000" cy="1969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195EFD0-A30E-173E-5A47-50270A7F1F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41659" y="1111188"/>
                  <a:ext cx="147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6290C8F-6214-6893-47B2-8801E7F93FD6}"/>
                    </a:ext>
                  </a:extLst>
                </p14:cNvPr>
                <p14:cNvContentPartPr/>
                <p14:nvPr/>
              </p14:nvContentPartPr>
              <p14:xfrm>
                <a:off x="8451379" y="1208028"/>
                <a:ext cx="155880" cy="2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6290C8F-6214-6893-47B2-8801E7F93FD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45259" y="1201908"/>
                  <a:ext cx="168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816A656-9F07-AE36-B5F3-591257F6DDD5}"/>
                    </a:ext>
                  </a:extLst>
                </p14:cNvPr>
                <p14:cNvContentPartPr/>
                <p14:nvPr/>
              </p14:nvContentPartPr>
              <p14:xfrm>
                <a:off x="8607979" y="1163388"/>
                <a:ext cx="142560" cy="98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816A656-9F07-AE36-B5F3-591257F6DD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01859" y="1157268"/>
                  <a:ext cx="15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C47FEA3-D143-67E4-7B9D-9101E376798A}"/>
                    </a:ext>
                  </a:extLst>
                </p14:cNvPr>
                <p14:cNvContentPartPr/>
                <p14:nvPr/>
              </p14:nvContentPartPr>
              <p14:xfrm>
                <a:off x="8785099" y="1179588"/>
                <a:ext cx="123120" cy="87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C47FEA3-D143-67E4-7B9D-9101E37679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78979" y="1173468"/>
                  <a:ext cx="135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372D81E-7B3B-959A-0AE4-0519BE6F83D1}"/>
                    </a:ext>
                  </a:extLst>
                </p14:cNvPr>
                <p14:cNvContentPartPr/>
                <p14:nvPr/>
              </p14:nvContentPartPr>
              <p14:xfrm>
                <a:off x="8872579" y="1203348"/>
                <a:ext cx="157680" cy="66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372D81E-7B3B-959A-0AE4-0519BE6F83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66459" y="1197228"/>
                  <a:ext cx="169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77C9361-2503-A15D-5603-E1130EC55637}"/>
                    </a:ext>
                  </a:extLst>
                </p14:cNvPr>
                <p14:cNvContentPartPr/>
                <p14:nvPr/>
              </p14:nvContentPartPr>
              <p14:xfrm>
                <a:off x="9068419" y="1177428"/>
                <a:ext cx="39240" cy="111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77C9361-2503-A15D-5603-E1130EC556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62299" y="1171308"/>
                  <a:ext cx="51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25A76B4-A736-743F-883F-E856511362F0}"/>
                    </a:ext>
                  </a:extLst>
                </p14:cNvPr>
                <p14:cNvContentPartPr/>
                <p14:nvPr/>
              </p14:nvContentPartPr>
              <p14:xfrm>
                <a:off x="9097939" y="1177428"/>
                <a:ext cx="223920" cy="16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25A76B4-A736-743F-883F-E856511362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91819" y="1171308"/>
                  <a:ext cx="236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0C459D5-CF55-2CD2-C85E-ABC98336D556}"/>
                    </a:ext>
                  </a:extLst>
                </p14:cNvPr>
                <p14:cNvContentPartPr/>
                <p14:nvPr/>
              </p14:nvContentPartPr>
              <p14:xfrm>
                <a:off x="9266059" y="1134948"/>
                <a:ext cx="163080" cy="153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0C459D5-CF55-2CD2-C85E-ABC98336D5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59939" y="1128828"/>
                  <a:ext cx="1753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B183A0A-973F-9342-3AEB-201FB814EB1F}"/>
              </a:ext>
            </a:extLst>
          </p:cNvPr>
          <p:cNvGrpSpPr/>
          <p:nvPr/>
        </p:nvGrpSpPr>
        <p:grpSpPr>
          <a:xfrm>
            <a:off x="9743910" y="1912753"/>
            <a:ext cx="1191240" cy="185040"/>
            <a:chOff x="9606259" y="1106508"/>
            <a:chExt cx="119124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F38E0C2-7EB2-2CC3-A9EB-B4BFE0EAE09B}"/>
                    </a:ext>
                  </a:extLst>
                </p14:cNvPr>
                <p14:cNvContentPartPr/>
                <p14:nvPr/>
              </p14:nvContentPartPr>
              <p14:xfrm>
                <a:off x="9606259" y="1128468"/>
                <a:ext cx="133560" cy="163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F38E0C2-7EB2-2CC3-A9EB-B4BFE0EAE09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00139" y="1122348"/>
                  <a:ext cx="145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1D83EAB-EBD5-E8F1-DADA-C6107D2EE85B}"/>
                    </a:ext>
                  </a:extLst>
                </p14:cNvPr>
                <p14:cNvContentPartPr/>
                <p14:nvPr/>
              </p14:nvContentPartPr>
              <p14:xfrm>
                <a:off x="9712459" y="1209828"/>
                <a:ext cx="133560" cy="76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1D83EAB-EBD5-E8F1-DADA-C6107D2EE85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06339" y="1203708"/>
                  <a:ext cx="145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65C296D-B767-0E77-0F36-D6126EF88259}"/>
                    </a:ext>
                  </a:extLst>
                </p14:cNvPr>
                <p14:cNvContentPartPr/>
                <p14:nvPr/>
              </p14:nvContentPartPr>
              <p14:xfrm>
                <a:off x="9900379" y="1191468"/>
                <a:ext cx="98280" cy="84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65C296D-B767-0E77-0F36-D6126EF882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94259" y="1185348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8D05A50-A9D4-93D9-E2EC-BE11B212D67B}"/>
                    </a:ext>
                  </a:extLst>
                </p14:cNvPr>
                <p14:cNvContentPartPr/>
                <p14:nvPr/>
              </p14:nvContentPartPr>
              <p14:xfrm>
                <a:off x="10012339" y="1163388"/>
                <a:ext cx="15084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8D05A50-A9D4-93D9-E2EC-BE11B212D6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06219" y="1157268"/>
                  <a:ext cx="163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70854F-5C6D-9DB6-190B-4A4BA4E8A697}"/>
                    </a:ext>
                  </a:extLst>
                </p14:cNvPr>
                <p14:cNvContentPartPr/>
                <p14:nvPr/>
              </p14:nvContentPartPr>
              <p14:xfrm>
                <a:off x="10045459" y="1160868"/>
                <a:ext cx="30240" cy="109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70854F-5C6D-9DB6-190B-4A4BA4E8A6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39339" y="1154748"/>
                  <a:ext cx="42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5724E65-19CA-8282-A6C6-A6C9D5A4FB00}"/>
                    </a:ext>
                  </a:extLst>
                </p14:cNvPr>
                <p14:cNvContentPartPr/>
                <p14:nvPr/>
              </p14:nvContentPartPr>
              <p14:xfrm>
                <a:off x="10167859" y="1106508"/>
                <a:ext cx="65160" cy="12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5724E65-19CA-8282-A6C6-A6C9D5A4FB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61739" y="1100388"/>
                  <a:ext cx="77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9092FAF-E213-45A6-CB63-49C9944167C8}"/>
                    </a:ext>
                  </a:extLst>
                </p14:cNvPr>
                <p14:cNvContentPartPr/>
                <p14:nvPr/>
              </p14:nvContentPartPr>
              <p14:xfrm>
                <a:off x="10157059" y="1175268"/>
                <a:ext cx="344880" cy="90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9092FAF-E213-45A6-CB63-49C9944167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50939" y="1169148"/>
                  <a:ext cx="357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75CB87B-6507-5D09-339A-0355B6A58F17}"/>
                    </a:ext>
                  </a:extLst>
                </p14:cNvPr>
                <p14:cNvContentPartPr/>
                <p14:nvPr/>
              </p14:nvContentPartPr>
              <p14:xfrm>
                <a:off x="10459819" y="1191828"/>
                <a:ext cx="337680" cy="80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75CB87B-6507-5D09-339A-0355B6A58F1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53699" y="1185708"/>
                  <a:ext cx="3499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FD340DB2-4F4B-2823-EDCF-75C7310C371B}"/>
              </a:ext>
            </a:extLst>
          </p:cNvPr>
          <p:cNvGrpSpPr/>
          <p:nvPr/>
        </p:nvGrpSpPr>
        <p:grpSpPr>
          <a:xfrm>
            <a:off x="603150" y="1667593"/>
            <a:ext cx="1197360" cy="439200"/>
            <a:chOff x="465499" y="861348"/>
            <a:chExt cx="119736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4B6EF3-C797-9C18-FB92-9E4A1C9AD340}"/>
                    </a:ext>
                  </a:extLst>
                </p14:cNvPr>
                <p14:cNvContentPartPr/>
                <p14:nvPr/>
              </p14:nvContentPartPr>
              <p14:xfrm>
                <a:off x="465499" y="969708"/>
                <a:ext cx="257400" cy="180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4B6EF3-C797-9C18-FB92-9E4A1C9AD3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9379" y="963588"/>
                  <a:ext cx="269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47B83C-EC1A-8988-5D25-240F19CD8998}"/>
                    </a:ext>
                  </a:extLst>
                </p14:cNvPr>
                <p14:cNvContentPartPr/>
                <p14:nvPr/>
              </p14:nvContentPartPr>
              <p14:xfrm>
                <a:off x="723979" y="1014708"/>
                <a:ext cx="14400" cy="78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47B83C-EC1A-8988-5D25-240F19CD899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7859" y="1008588"/>
                  <a:ext cx="2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CAA2A6-A4F7-3B44-36E7-6D9AB638DB95}"/>
                    </a:ext>
                  </a:extLst>
                </p14:cNvPr>
                <p14:cNvContentPartPr/>
                <p14:nvPr/>
              </p14:nvContentPartPr>
              <p14:xfrm>
                <a:off x="678619" y="946308"/>
                <a:ext cx="87840" cy="9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CAA2A6-A4F7-3B44-36E7-6D9AB638DB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2499" y="940188"/>
                  <a:ext cx="100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D8F9EE-5AF1-1CE4-F432-28F9A845B1AC}"/>
                    </a:ext>
                  </a:extLst>
                </p14:cNvPr>
                <p14:cNvContentPartPr/>
                <p14:nvPr/>
              </p14:nvContentPartPr>
              <p14:xfrm>
                <a:off x="785179" y="965028"/>
                <a:ext cx="142200" cy="123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D8F9EE-5AF1-1CE4-F432-28F9A845B1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9059" y="958908"/>
                  <a:ext cx="154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9BB18B-9418-221F-508F-8DFF9CBE90C8}"/>
                    </a:ext>
                  </a:extLst>
                </p14:cNvPr>
                <p14:cNvContentPartPr/>
                <p14:nvPr/>
              </p14:nvContentPartPr>
              <p14:xfrm>
                <a:off x="949339" y="861348"/>
                <a:ext cx="54720" cy="398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9BB18B-9418-221F-508F-8DFF9CBE90C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3219" y="855228"/>
                  <a:ext cx="669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184594-D8BE-20B6-4713-CB1F7C89BE0C}"/>
                    </a:ext>
                  </a:extLst>
                </p14:cNvPr>
                <p14:cNvContentPartPr/>
                <p14:nvPr/>
              </p14:nvContentPartPr>
              <p14:xfrm>
                <a:off x="877699" y="1052508"/>
                <a:ext cx="155880" cy="38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184594-D8BE-20B6-4713-CB1F7C89BE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1579" y="1046388"/>
                  <a:ext cx="168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F66A5B-0BF3-F9DE-FE11-11B15D811C0F}"/>
                    </a:ext>
                  </a:extLst>
                </p14:cNvPr>
                <p14:cNvContentPartPr/>
                <p14:nvPr/>
              </p14:nvContentPartPr>
              <p14:xfrm>
                <a:off x="1031779" y="995628"/>
                <a:ext cx="190800" cy="90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F66A5B-0BF3-F9DE-FE11-11B15D811C0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5659" y="989508"/>
                  <a:ext cx="203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DEB9CF-F15C-CA89-33DE-D38D990E8C85}"/>
                    </a:ext>
                  </a:extLst>
                </p14:cNvPr>
                <p14:cNvContentPartPr/>
                <p14:nvPr/>
              </p14:nvContentPartPr>
              <p14:xfrm>
                <a:off x="1222219" y="984108"/>
                <a:ext cx="164520" cy="92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DEB9CF-F15C-CA89-33DE-D38D990E8C8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16099" y="977988"/>
                  <a:ext cx="176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85201C-EA47-7EA6-1F74-8DC769B695E8}"/>
                    </a:ext>
                  </a:extLst>
                </p14:cNvPr>
                <p14:cNvContentPartPr/>
                <p14:nvPr/>
              </p14:nvContentPartPr>
              <p14:xfrm>
                <a:off x="1369099" y="896628"/>
                <a:ext cx="135000" cy="177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85201C-EA47-7EA6-1F74-8DC769B695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62979" y="890508"/>
                  <a:ext cx="147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A2B1EB-2A88-5C3E-91BA-6787FDF6F09D}"/>
                    </a:ext>
                  </a:extLst>
                </p14:cNvPr>
                <p14:cNvContentPartPr/>
                <p14:nvPr/>
              </p14:nvContentPartPr>
              <p14:xfrm>
                <a:off x="1648459" y="943788"/>
                <a:ext cx="1440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A2B1EB-2A88-5C3E-91BA-6787FDF6F0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42339" y="937668"/>
                  <a:ext cx="26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2B7B93-0D8E-DCD0-8501-D5322F728072}"/>
                    </a:ext>
                  </a:extLst>
                </p14:cNvPr>
                <p14:cNvContentPartPr/>
                <p14:nvPr/>
              </p14:nvContentPartPr>
              <p14:xfrm>
                <a:off x="1655659" y="1019388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2B7B93-0D8E-DCD0-8501-D5322F72807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49539" y="10132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CBCBBA1-77AB-108A-11FE-1F294B479387}"/>
                    </a:ext>
                  </a:extLst>
                </p14:cNvPr>
                <p14:cNvContentPartPr/>
                <p14:nvPr/>
              </p14:nvContentPartPr>
              <p14:xfrm>
                <a:off x="482419" y="1222428"/>
                <a:ext cx="1141560" cy="78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CBCBBA1-77AB-108A-11FE-1F294B47938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6299" y="1216308"/>
                  <a:ext cx="115380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86CB07D-E58F-4578-331A-A8C55DBCF32D}"/>
                  </a:ext>
                </a:extLst>
              </p14:cNvPr>
              <p14:cNvContentPartPr/>
              <p14:nvPr/>
            </p14:nvContentPartPr>
            <p14:xfrm>
              <a:off x="403350" y="1140553"/>
              <a:ext cx="3737160" cy="1371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86CB07D-E58F-4578-331A-A8C55DBCF32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67350" y="1068553"/>
                <a:ext cx="38088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4C8C39F-AE3B-EBD4-14C4-456D3E4BAC9A}"/>
                  </a:ext>
                </a:extLst>
              </p14:cNvPr>
              <p14:cNvContentPartPr/>
              <p14:nvPr/>
            </p14:nvContentPartPr>
            <p14:xfrm>
              <a:off x="326670" y="1869913"/>
              <a:ext cx="73800" cy="7992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4C8C39F-AE3B-EBD4-14C4-456D3E4BAC9A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20550" y="1863793"/>
                <a:ext cx="860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7B62EEA-1232-7D4E-D87F-CB7AEB708E34}"/>
              </a:ext>
            </a:extLst>
          </p:cNvPr>
          <p:cNvGrpSpPr/>
          <p:nvPr/>
        </p:nvGrpSpPr>
        <p:grpSpPr>
          <a:xfrm>
            <a:off x="389310" y="2801233"/>
            <a:ext cx="1364040" cy="353160"/>
            <a:chOff x="251659" y="1994988"/>
            <a:chExt cx="136404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D6ABDC6-CA59-5836-5861-DBE27509C3DD}"/>
                    </a:ext>
                  </a:extLst>
                </p14:cNvPr>
                <p14:cNvContentPartPr/>
                <p14:nvPr/>
              </p14:nvContentPartPr>
              <p14:xfrm>
                <a:off x="251659" y="2214948"/>
                <a:ext cx="98640" cy="133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D6ABDC6-CA59-5836-5861-DBE27509C3D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45539" y="2208828"/>
                  <a:ext cx="110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BEDC96-9077-0E0C-97B6-97942AD339A0}"/>
                    </a:ext>
                  </a:extLst>
                </p14:cNvPr>
                <p14:cNvContentPartPr/>
                <p14:nvPr/>
              </p14:nvContentPartPr>
              <p14:xfrm>
                <a:off x="517699" y="2059068"/>
                <a:ext cx="217080" cy="239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BEDC96-9077-0E0C-97B6-97942AD339A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1579" y="2052948"/>
                  <a:ext cx="229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837223-2FF2-1A77-17B0-A662D2041381}"/>
                    </a:ext>
                  </a:extLst>
                </p14:cNvPr>
                <p14:cNvContentPartPr/>
                <p14:nvPr/>
              </p14:nvContentPartPr>
              <p14:xfrm>
                <a:off x="738019" y="2096868"/>
                <a:ext cx="253800" cy="1569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837223-2FF2-1A77-17B0-A662D204138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1899" y="2090748"/>
                  <a:ext cx="266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A493240-44B0-2553-2CF9-CA2FCE796F6F}"/>
                    </a:ext>
                  </a:extLst>
                </p14:cNvPr>
                <p14:cNvContentPartPr/>
                <p14:nvPr/>
              </p14:nvContentPartPr>
              <p14:xfrm>
                <a:off x="930259" y="1994988"/>
                <a:ext cx="190800" cy="225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A493240-44B0-2553-2CF9-CA2FCE796F6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4139" y="1988868"/>
                  <a:ext cx="203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01B75F6-660A-4224-5CC8-753286AA219C}"/>
                    </a:ext>
                  </a:extLst>
                </p14:cNvPr>
                <p14:cNvContentPartPr/>
                <p14:nvPr/>
              </p14:nvContentPartPr>
              <p14:xfrm>
                <a:off x="1143379" y="2017308"/>
                <a:ext cx="131400" cy="50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01B75F6-660A-4224-5CC8-753286AA219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37259" y="2011188"/>
                  <a:ext cx="143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1933FCC-B87C-8B2B-141C-9440A4B5DA03}"/>
                    </a:ext>
                  </a:extLst>
                </p14:cNvPr>
                <p14:cNvContentPartPr/>
                <p14:nvPr/>
              </p14:nvContentPartPr>
              <p14:xfrm>
                <a:off x="1192339" y="2095428"/>
                <a:ext cx="45720" cy="97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1933FCC-B87C-8B2B-141C-9440A4B5DA0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86219" y="2089308"/>
                  <a:ext cx="57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718D82A-8472-4348-01FE-8DFF24B6D2B0}"/>
                    </a:ext>
                  </a:extLst>
                </p14:cNvPr>
                <p14:cNvContentPartPr/>
                <p14:nvPr/>
              </p14:nvContentPartPr>
              <p14:xfrm>
                <a:off x="1291699" y="2104788"/>
                <a:ext cx="170280" cy="105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718D82A-8472-4348-01FE-8DFF24B6D2B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85579" y="2098668"/>
                  <a:ext cx="182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88D4C7D-68ED-ABD6-5FC3-080EAEB71988}"/>
                    </a:ext>
                  </a:extLst>
                </p14:cNvPr>
                <p14:cNvContentPartPr/>
                <p14:nvPr/>
              </p14:nvContentPartPr>
              <p14:xfrm>
                <a:off x="1473139" y="2062308"/>
                <a:ext cx="142560" cy="125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88D4C7D-68ED-ABD6-5FC3-080EAEB719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467019" y="2056188"/>
                  <a:ext cx="1548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C18AE217-C617-D5C8-E293-0E873E4A521D}"/>
              </a:ext>
            </a:extLst>
          </p:cNvPr>
          <p:cNvGrpSpPr/>
          <p:nvPr/>
        </p:nvGrpSpPr>
        <p:grpSpPr>
          <a:xfrm>
            <a:off x="1994190" y="2626993"/>
            <a:ext cx="1313280" cy="540720"/>
            <a:chOff x="1856539" y="1820748"/>
            <a:chExt cx="131328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3F583EE-5C20-B153-E319-193FE8848D29}"/>
                    </a:ext>
                  </a:extLst>
                </p14:cNvPr>
                <p14:cNvContentPartPr/>
                <p14:nvPr/>
              </p14:nvContentPartPr>
              <p14:xfrm>
                <a:off x="1856539" y="1820748"/>
                <a:ext cx="211320" cy="5407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3F583EE-5C20-B153-E319-193FE8848D2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850419" y="1814628"/>
                  <a:ext cx="22356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A922A5C-EC2A-1A67-21AB-72774CA18439}"/>
                    </a:ext>
                  </a:extLst>
                </p14:cNvPr>
                <p14:cNvContentPartPr/>
                <p14:nvPr/>
              </p14:nvContentPartPr>
              <p14:xfrm>
                <a:off x="1945819" y="2151948"/>
                <a:ext cx="161280" cy="40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A922A5C-EC2A-1A67-21AB-72774CA1843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939699" y="2145828"/>
                  <a:ext cx="173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4BD602B-A66C-E4CE-65B7-94048AC242BE}"/>
                    </a:ext>
                  </a:extLst>
                </p14:cNvPr>
                <p14:cNvContentPartPr/>
                <p14:nvPr/>
              </p14:nvContentPartPr>
              <p14:xfrm>
                <a:off x="2277739" y="1944228"/>
                <a:ext cx="232920" cy="7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4BD602B-A66C-E4CE-65B7-94048AC242B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271619" y="1938108"/>
                  <a:ext cx="245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7116DCA-F402-1A15-54C3-62466763C0DE}"/>
                    </a:ext>
                  </a:extLst>
                </p14:cNvPr>
                <p14:cNvContentPartPr/>
                <p14:nvPr/>
              </p14:nvContentPartPr>
              <p14:xfrm>
                <a:off x="2415979" y="2005788"/>
                <a:ext cx="16200" cy="1609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7116DCA-F402-1A15-54C3-62466763C0D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409859" y="1999668"/>
                  <a:ext cx="28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3E10AC0-62D0-7B1F-9687-8B919945D604}"/>
                    </a:ext>
                  </a:extLst>
                </p14:cNvPr>
                <p14:cNvContentPartPr/>
                <p14:nvPr/>
              </p14:nvContentPartPr>
              <p14:xfrm>
                <a:off x="2541619" y="1875828"/>
                <a:ext cx="159840" cy="243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3E10AC0-62D0-7B1F-9687-8B919945D60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535499" y="1869708"/>
                  <a:ext cx="172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F7AD5F0-4AAC-210E-E9D6-FD51F298B99A}"/>
                    </a:ext>
                  </a:extLst>
                </p14:cNvPr>
                <p14:cNvContentPartPr/>
                <p14:nvPr/>
              </p14:nvContentPartPr>
              <p14:xfrm>
                <a:off x="2730619" y="1953588"/>
                <a:ext cx="89640" cy="1231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F7AD5F0-4AAC-210E-E9D6-FD51F298B99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724499" y="1947468"/>
                  <a:ext cx="101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2586873-8807-3A82-5F0E-8155D4A76FD2}"/>
                    </a:ext>
                  </a:extLst>
                </p14:cNvPr>
                <p14:cNvContentPartPr/>
                <p14:nvPr/>
              </p14:nvContentPartPr>
              <p14:xfrm>
                <a:off x="2856259" y="1988148"/>
                <a:ext cx="187560" cy="133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2586873-8807-3A82-5F0E-8155D4A76FD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50139" y="1982028"/>
                  <a:ext cx="199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D539B7A-21AC-671D-81EF-1F896C571625}"/>
                    </a:ext>
                  </a:extLst>
                </p14:cNvPr>
                <p14:cNvContentPartPr/>
                <p14:nvPr/>
              </p14:nvContentPartPr>
              <p14:xfrm>
                <a:off x="2999899" y="1964748"/>
                <a:ext cx="169920" cy="173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D539B7A-21AC-671D-81EF-1F896C57162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993779" y="1958628"/>
                  <a:ext cx="1821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5D36351D-C397-97A3-F216-BEF5A498A67D}"/>
              </a:ext>
            </a:extLst>
          </p:cNvPr>
          <p:cNvGrpSpPr/>
          <p:nvPr/>
        </p:nvGrpSpPr>
        <p:grpSpPr>
          <a:xfrm>
            <a:off x="3488550" y="2823553"/>
            <a:ext cx="49680" cy="75960"/>
            <a:chOff x="3350899" y="2017308"/>
            <a:chExt cx="4968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9C659D8-6D01-D1B7-78DF-DD2D4E37D72D}"/>
                    </a:ext>
                  </a:extLst>
                </p14:cNvPr>
                <p14:cNvContentPartPr/>
                <p14:nvPr/>
              </p14:nvContentPartPr>
              <p14:xfrm>
                <a:off x="3350899" y="2017308"/>
                <a:ext cx="38880" cy="5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9C659D8-6D01-D1B7-78DF-DD2D4E37D72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344779" y="2011188"/>
                  <a:ext cx="51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7728A93-2D6D-A4FA-29DA-1AD3A4F8EA79}"/>
                    </a:ext>
                  </a:extLst>
                </p14:cNvPr>
                <p14:cNvContentPartPr/>
                <p14:nvPr/>
              </p14:nvContentPartPr>
              <p14:xfrm>
                <a:off x="3361699" y="2083548"/>
                <a:ext cx="38880" cy="97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7728A93-2D6D-A4FA-29DA-1AD3A4F8EA7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355579" y="2077428"/>
                  <a:ext cx="511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6E627845-D198-FA69-C269-C71FD86CE929}"/>
              </a:ext>
            </a:extLst>
          </p:cNvPr>
          <p:cNvGrpSpPr/>
          <p:nvPr/>
        </p:nvGrpSpPr>
        <p:grpSpPr>
          <a:xfrm>
            <a:off x="3756030" y="2710513"/>
            <a:ext cx="1863720" cy="260640"/>
            <a:chOff x="3618379" y="1904268"/>
            <a:chExt cx="186372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2A411F3-84F1-D810-55BA-1C838005C446}"/>
                    </a:ext>
                  </a:extLst>
                </p14:cNvPr>
                <p14:cNvContentPartPr/>
                <p14:nvPr/>
              </p14:nvContentPartPr>
              <p14:xfrm>
                <a:off x="3618379" y="1996068"/>
                <a:ext cx="272160" cy="148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2A411F3-84F1-D810-55BA-1C838005C44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12259" y="1989948"/>
                  <a:ext cx="284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AEA4236-5ADD-CB10-F47B-DDF544B2D50F}"/>
                    </a:ext>
                  </a:extLst>
                </p14:cNvPr>
                <p14:cNvContentPartPr/>
                <p14:nvPr/>
              </p14:nvContentPartPr>
              <p14:xfrm>
                <a:off x="3942019" y="1996068"/>
                <a:ext cx="206640" cy="128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AEA4236-5ADD-CB10-F47B-DDF544B2D50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5899" y="1989948"/>
                  <a:ext cx="218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B5A83BC-E6D4-1FE2-5734-DC016D639A7E}"/>
                    </a:ext>
                  </a:extLst>
                </p14:cNvPr>
                <p14:cNvContentPartPr/>
                <p14:nvPr/>
              </p14:nvContentPartPr>
              <p14:xfrm>
                <a:off x="4106179" y="1908948"/>
                <a:ext cx="267840" cy="196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B5A83BC-E6D4-1FE2-5734-DC016D639A7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100059" y="1902828"/>
                  <a:ext cx="280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6A3E66E-04B2-F06B-1257-B9ABF58ADEB7}"/>
                    </a:ext>
                  </a:extLst>
                </p14:cNvPr>
                <p14:cNvContentPartPr/>
                <p14:nvPr/>
              </p14:nvContentPartPr>
              <p14:xfrm>
                <a:off x="4352779" y="1951428"/>
                <a:ext cx="98280" cy="30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6A3E66E-04B2-F06B-1257-B9ABF58ADEB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346659" y="1945308"/>
                  <a:ext cx="110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4A378D-CFED-CA16-CA68-81FEE6489865}"/>
                    </a:ext>
                  </a:extLst>
                </p14:cNvPr>
                <p14:cNvContentPartPr/>
                <p14:nvPr/>
              </p14:nvContentPartPr>
              <p14:xfrm>
                <a:off x="4420819" y="2007948"/>
                <a:ext cx="45720" cy="853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4A378D-CFED-CA16-CA68-81FEE648986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414699" y="2001828"/>
                  <a:ext cx="57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FF9F935-81A6-43B8-2A43-307239D48C41}"/>
                    </a:ext>
                  </a:extLst>
                </p14:cNvPr>
                <p14:cNvContentPartPr/>
                <p14:nvPr/>
              </p14:nvContentPartPr>
              <p14:xfrm>
                <a:off x="4481659" y="2019828"/>
                <a:ext cx="205200" cy="813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FF9F935-81A6-43B8-2A43-307239D48C4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475539" y="2013708"/>
                  <a:ext cx="217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75ABADA-FCA5-B015-905F-930FB04538DC}"/>
                    </a:ext>
                  </a:extLst>
                </p14:cNvPr>
                <p14:cNvContentPartPr/>
                <p14:nvPr/>
              </p14:nvContentPartPr>
              <p14:xfrm>
                <a:off x="4712419" y="1984548"/>
                <a:ext cx="192960" cy="1324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75ABADA-FCA5-B015-905F-930FB04538D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706299" y="1978428"/>
                  <a:ext cx="205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2C9DC25-98CA-F7A8-B062-1788C2F39ABF}"/>
                    </a:ext>
                  </a:extLst>
                </p14:cNvPr>
                <p14:cNvContentPartPr/>
                <p14:nvPr/>
              </p14:nvContentPartPr>
              <p14:xfrm>
                <a:off x="5044339" y="1904268"/>
                <a:ext cx="55080" cy="2606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2C9DC25-98CA-F7A8-B062-1788C2F39AB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38219" y="1898148"/>
                  <a:ext cx="67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872027B-954A-AFFA-41D1-A699F9B27030}"/>
                    </a:ext>
                  </a:extLst>
                </p14:cNvPr>
                <p14:cNvContentPartPr/>
                <p14:nvPr/>
              </p14:nvContentPartPr>
              <p14:xfrm>
                <a:off x="5196979" y="1967988"/>
                <a:ext cx="100080" cy="153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872027B-954A-AFFA-41D1-A699F9B2703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90859" y="1961868"/>
                  <a:ext cx="11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1D8A0F7-F838-A065-1C6C-ADFC1AED13EE}"/>
                    </a:ext>
                  </a:extLst>
                </p14:cNvPr>
                <p14:cNvContentPartPr/>
                <p14:nvPr/>
              </p14:nvContentPartPr>
              <p14:xfrm>
                <a:off x="5149819" y="1989228"/>
                <a:ext cx="194040" cy="153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1D8A0F7-F838-A065-1C6C-ADFC1AED13E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43699" y="1983108"/>
                  <a:ext cx="206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CAA9A60-E6C9-C49E-B44F-73F7F7CBD46C}"/>
                    </a:ext>
                  </a:extLst>
                </p14:cNvPr>
                <p14:cNvContentPartPr/>
                <p14:nvPr/>
              </p14:nvContentPartPr>
              <p14:xfrm>
                <a:off x="5471299" y="2090748"/>
                <a:ext cx="10800" cy="70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CAA9A60-E6C9-C49E-B44F-73F7F7CBD46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465179" y="2084628"/>
                  <a:ext cx="23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8A31432-7114-B8BB-B103-927C03B4AF1F}"/>
                    </a:ext>
                  </a:extLst>
                </p14:cNvPr>
                <p14:cNvContentPartPr/>
                <p14:nvPr/>
              </p14:nvContentPartPr>
              <p14:xfrm>
                <a:off x="5396059" y="2059788"/>
                <a:ext cx="82800" cy="496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8A31432-7114-B8BB-B103-927C03B4AF1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389939" y="2053668"/>
                  <a:ext cx="950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F7C00C4E-4EEA-0F20-058E-A0E2487CCC80}"/>
                  </a:ext>
                </a:extLst>
              </p14:cNvPr>
              <p14:cNvContentPartPr/>
              <p14:nvPr/>
            </p14:nvContentPartPr>
            <p14:xfrm>
              <a:off x="5841150" y="2896993"/>
              <a:ext cx="14400" cy="759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F7C00C4E-4EEA-0F20-058E-A0E2487CCC80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835030" y="2890873"/>
                <a:ext cx="2664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D13EECAF-0C59-4ADC-A227-0F1ED713DEC6}"/>
              </a:ext>
            </a:extLst>
          </p:cNvPr>
          <p:cNvGrpSpPr/>
          <p:nvPr/>
        </p:nvGrpSpPr>
        <p:grpSpPr>
          <a:xfrm>
            <a:off x="6036990" y="2646793"/>
            <a:ext cx="1601640" cy="370440"/>
            <a:chOff x="5899339" y="1840548"/>
            <a:chExt cx="160164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DD96B5D-4728-2A0B-82BD-EB5D5AE178FB}"/>
                    </a:ext>
                  </a:extLst>
                </p14:cNvPr>
                <p14:cNvContentPartPr/>
                <p14:nvPr/>
              </p14:nvContentPartPr>
              <p14:xfrm>
                <a:off x="5918779" y="1906428"/>
                <a:ext cx="130320" cy="2257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DD96B5D-4728-2A0B-82BD-EB5D5AE178F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12659" y="1900308"/>
                  <a:ext cx="142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57CACFC-404F-6ACB-F590-8BF44F8B058C}"/>
                    </a:ext>
                  </a:extLst>
                </p14:cNvPr>
                <p14:cNvContentPartPr/>
                <p14:nvPr/>
              </p14:nvContentPartPr>
              <p14:xfrm>
                <a:off x="5899339" y="1958628"/>
                <a:ext cx="157680" cy="1562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57CACFC-404F-6ACB-F590-8BF44F8B058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893219" y="1952508"/>
                  <a:ext cx="169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2128D39-B5F2-618B-5926-A35AE3EB37B5}"/>
                    </a:ext>
                  </a:extLst>
                </p14:cNvPr>
                <p14:cNvContentPartPr/>
                <p14:nvPr/>
              </p14:nvContentPartPr>
              <p14:xfrm>
                <a:off x="6182659" y="1840548"/>
                <a:ext cx="127800" cy="2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2128D39-B5F2-618B-5926-A35AE3EB37B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176539" y="1834428"/>
                  <a:ext cx="140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70E6CB6-D00B-A96A-8ABC-E05CEE0A4B09}"/>
                    </a:ext>
                  </a:extLst>
                </p14:cNvPr>
                <p14:cNvContentPartPr/>
                <p14:nvPr/>
              </p14:nvContentPartPr>
              <p14:xfrm>
                <a:off x="6174019" y="1873668"/>
                <a:ext cx="21240" cy="3164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70E6CB6-D00B-A96A-8ABC-E05CEE0A4B0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167899" y="1867548"/>
                  <a:ext cx="334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D5FA1E7-0D6B-97A6-200E-D0B26E5DD2EC}"/>
                    </a:ext>
                  </a:extLst>
                </p14:cNvPr>
                <p14:cNvContentPartPr/>
                <p14:nvPr/>
              </p14:nvContentPartPr>
              <p14:xfrm>
                <a:off x="6271939" y="1930188"/>
                <a:ext cx="91080" cy="108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D5FA1E7-0D6B-97A6-200E-D0B26E5DD2E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265819" y="1924068"/>
                  <a:ext cx="103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2D4CFCA-63A1-6F21-4F88-78D5CBF02DF8}"/>
                    </a:ext>
                  </a:extLst>
                </p14:cNvPr>
                <p14:cNvContentPartPr/>
                <p14:nvPr/>
              </p14:nvContentPartPr>
              <p14:xfrm>
                <a:off x="6248899" y="2074548"/>
                <a:ext cx="156960" cy="11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2D4CFCA-63A1-6F21-4F88-78D5CBF02DF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242779" y="2068428"/>
                  <a:ext cx="169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A4BFF32-43CC-2D72-C15F-DFDA76B785CD}"/>
                    </a:ext>
                  </a:extLst>
                </p14:cNvPr>
                <p14:cNvContentPartPr/>
                <p14:nvPr/>
              </p14:nvContentPartPr>
              <p14:xfrm>
                <a:off x="6297859" y="2100108"/>
                <a:ext cx="169920" cy="90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A4BFF32-43CC-2D72-C15F-DFDA76B785C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291739" y="2093988"/>
                  <a:ext cx="182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B5D8285-8FEB-1151-7E44-5474E446B7C3}"/>
                    </a:ext>
                  </a:extLst>
                </p14:cNvPr>
                <p14:cNvContentPartPr/>
                <p14:nvPr/>
              </p14:nvContentPartPr>
              <p14:xfrm>
                <a:off x="6474979" y="1908588"/>
                <a:ext cx="95400" cy="2530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B5D8285-8FEB-1151-7E44-5474E446B7C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468859" y="1902468"/>
                  <a:ext cx="107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9D87A34-38B1-3209-ED92-652AFFEA1723}"/>
                    </a:ext>
                  </a:extLst>
                </p14:cNvPr>
                <p14:cNvContentPartPr/>
                <p14:nvPr/>
              </p14:nvContentPartPr>
              <p14:xfrm>
                <a:off x="6725539" y="2107308"/>
                <a:ext cx="32760" cy="66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9D87A34-38B1-3209-ED92-652AFFEA172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719059" y="2101188"/>
                  <a:ext cx="45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37D1939-0D91-A1D2-9B8D-BC93B09C2FF6}"/>
                    </a:ext>
                  </a:extLst>
                </p14:cNvPr>
                <p14:cNvContentPartPr/>
                <p14:nvPr/>
              </p14:nvContentPartPr>
              <p14:xfrm>
                <a:off x="6925339" y="1956108"/>
                <a:ext cx="135720" cy="174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37D1939-0D91-A1D2-9B8D-BC93B09C2FF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19219" y="1949988"/>
                  <a:ext cx="147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6B9AF23-6674-EF68-2D53-1835C45D56CA}"/>
                    </a:ext>
                  </a:extLst>
                </p14:cNvPr>
                <p14:cNvContentPartPr/>
                <p14:nvPr/>
              </p14:nvContentPartPr>
              <p14:xfrm>
                <a:off x="6906259" y="1956108"/>
                <a:ext cx="185760" cy="210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6B9AF23-6674-EF68-2D53-1835C45D56C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900139" y="1949988"/>
                  <a:ext cx="198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EC75F7E-CEC1-BB17-18EB-96F168D343EF}"/>
                    </a:ext>
                  </a:extLst>
                </p14:cNvPr>
                <p14:cNvContentPartPr/>
                <p14:nvPr/>
              </p14:nvContentPartPr>
              <p14:xfrm>
                <a:off x="7089859" y="2082468"/>
                <a:ext cx="138600" cy="1285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EC75F7E-CEC1-BB17-18EB-96F168D343E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83739" y="2076348"/>
                  <a:ext cx="150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EAB0DA7-7350-8F94-C093-ACA70D16E17A}"/>
                    </a:ext>
                  </a:extLst>
                </p14:cNvPr>
                <p14:cNvContentPartPr/>
                <p14:nvPr/>
              </p14:nvContentPartPr>
              <p14:xfrm>
                <a:off x="7353739" y="1925508"/>
                <a:ext cx="147240" cy="279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EAB0DA7-7350-8F94-C093-ACA70D16E17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347619" y="1919388"/>
                  <a:ext cx="15948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99A3E82B-8B56-40E2-A048-18FAC4BB0E3F}"/>
                  </a:ext>
                </a:extLst>
              </p14:cNvPr>
              <p14:cNvContentPartPr/>
              <p14:nvPr/>
            </p14:nvContentPartPr>
            <p14:xfrm>
              <a:off x="373470" y="3778993"/>
              <a:ext cx="69120" cy="1047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99A3E82B-8B56-40E2-A048-18FAC4BB0E3F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67350" y="3772873"/>
                <a:ext cx="8136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714A180-23A8-E62B-1359-5148D8939C4C}"/>
              </a:ext>
            </a:extLst>
          </p:cNvPr>
          <p:cNvGrpSpPr/>
          <p:nvPr/>
        </p:nvGrpSpPr>
        <p:grpSpPr>
          <a:xfrm>
            <a:off x="711510" y="3602233"/>
            <a:ext cx="1139760" cy="552960"/>
            <a:chOff x="573859" y="2795988"/>
            <a:chExt cx="113976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1761352-F4E7-AFD3-30FA-E62CFF0D7970}"/>
                    </a:ext>
                  </a:extLst>
                </p14:cNvPr>
                <p14:cNvContentPartPr/>
                <p14:nvPr/>
              </p14:nvContentPartPr>
              <p14:xfrm>
                <a:off x="573859" y="2888148"/>
                <a:ext cx="203040" cy="234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1761352-F4E7-AFD3-30FA-E62CFF0D797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67739" y="2882028"/>
                  <a:ext cx="215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8D4AA91-DEBE-C333-8F08-1657FC5A9B8B}"/>
                    </a:ext>
                  </a:extLst>
                </p14:cNvPr>
                <p14:cNvContentPartPr/>
                <p14:nvPr/>
              </p14:nvContentPartPr>
              <p14:xfrm>
                <a:off x="627859" y="3001548"/>
                <a:ext cx="112320" cy="547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8D4AA91-DEBE-C333-8F08-1657FC5A9B8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1739" y="2995428"/>
                  <a:ext cx="124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D7DEFA-E976-A934-6DF9-F3C8043117EC}"/>
                    </a:ext>
                  </a:extLst>
                </p14:cNvPr>
                <p14:cNvContentPartPr/>
                <p14:nvPr/>
              </p14:nvContentPartPr>
              <p14:xfrm>
                <a:off x="777979" y="2999028"/>
                <a:ext cx="142200" cy="104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D7DEFA-E976-A934-6DF9-F3C8043117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71859" y="2992908"/>
                  <a:ext cx="154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60C6336-AAEF-A1D5-F147-35F5864441CB}"/>
                    </a:ext>
                  </a:extLst>
                </p14:cNvPr>
                <p14:cNvContentPartPr/>
                <p14:nvPr/>
              </p14:nvContentPartPr>
              <p14:xfrm>
                <a:off x="944299" y="2795988"/>
                <a:ext cx="43920" cy="396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60C6336-AAEF-A1D5-F147-35F5864441C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38179" y="2789868"/>
                  <a:ext cx="56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8A862B4-771F-B69D-012E-D1221467D176}"/>
                    </a:ext>
                  </a:extLst>
                </p14:cNvPr>
                <p14:cNvContentPartPr/>
                <p14:nvPr/>
              </p14:nvContentPartPr>
              <p14:xfrm>
                <a:off x="884899" y="3018108"/>
                <a:ext cx="129600" cy="381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8A862B4-771F-B69D-012E-D1221467D17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8779" y="3011988"/>
                  <a:ext cx="141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7B552C7-D66E-C19D-7DB2-80D445BAC030}"/>
                    </a:ext>
                  </a:extLst>
                </p14:cNvPr>
                <p14:cNvContentPartPr/>
                <p14:nvPr/>
              </p14:nvContentPartPr>
              <p14:xfrm>
                <a:off x="1052659" y="2977788"/>
                <a:ext cx="138600" cy="1004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7B552C7-D66E-C19D-7DB2-80D445BAC03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6539" y="2971668"/>
                  <a:ext cx="150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54D92AA-CCF2-FC7A-1196-D494CD4BF8C1}"/>
                    </a:ext>
                  </a:extLst>
                </p14:cNvPr>
                <p14:cNvContentPartPr/>
                <p14:nvPr/>
              </p14:nvContentPartPr>
              <p14:xfrm>
                <a:off x="1033219" y="2876268"/>
                <a:ext cx="49320" cy="68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54D92AA-CCF2-FC7A-1196-D494CD4BF8C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27099" y="2870148"/>
                  <a:ext cx="61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AFD191B-DA12-0898-2A6A-C19845C7AB2F}"/>
                    </a:ext>
                  </a:extLst>
                </p14:cNvPr>
                <p14:cNvContentPartPr/>
                <p14:nvPr/>
              </p14:nvContentPartPr>
              <p14:xfrm>
                <a:off x="1129339" y="2876268"/>
                <a:ext cx="26640" cy="106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AFD191B-DA12-0898-2A6A-C19845C7AB2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3219" y="2870148"/>
                  <a:ext cx="38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6515759-970C-5797-ABBE-3D15887D7817}"/>
                    </a:ext>
                  </a:extLst>
                </p14:cNvPr>
                <p14:cNvContentPartPr/>
                <p14:nvPr/>
              </p14:nvContentPartPr>
              <p14:xfrm>
                <a:off x="1204579" y="2885628"/>
                <a:ext cx="42480" cy="170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6515759-970C-5797-ABBE-3D15887D781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98459" y="2879508"/>
                  <a:ext cx="54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7C126ED-997A-60B4-CD34-6CEC66DFAB59}"/>
                    </a:ext>
                  </a:extLst>
                </p14:cNvPr>
                <p14:cNvContentPartPr/>
                <p14:nvPr/>
              </p14:nvContentPartPr>
              <p14:xfrm>
                <a:off x="1255339" y="2883468"/>
                <a:ext cx="37080" cy="1584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7C126ED-997A-60B4-CD34-6CEC66DFAB5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49219" y="2877348"/>
                  <a:ext cx="49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DAB5B38-0D98-997E-4C14-99AA0632FB5A}"/>
                    </a:ext>
                  </a:extLst>
                </p14:cNvPr>
                <p14:cNvContentPartPr/>
                <p14:nvPr/>
              </p14:nvContentPartPr>
              <p14:xfrm>
                <a:off x="1320139" y="2904708"/>
                <a:ext cx="94680" cy="169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DAB5B38-0D98-997E-4C14-99AA0632FB5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314019" y="2898588"/>
                  <a:ext cx="106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B57CFAF-74D4-29E6-95C9-F9E0FF07EE54}"/>
                    </a:ext>
                  </a:extLst>
                </p14:cNvPr>
                <p14:cNvContentPartPr/>
                <p14:nvPr/>
              </p14:nvContentPartPr>
              <p14:xfrm>
                <a:off x="1389979" y="2959068"/>
                <a:ext cx="91080" cy="687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B57CFAF-74D4-29E6-95C9-F9E0FF07EE5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383859" y="2952948"/>
                  <a:ext cx="103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148F41F-6D37-9536-D9B1-A352D46F66C2}"/>
                    </a:ext>
                  </a:extLst>
                </p14:cNvPr>
                <p14:cNvContentPartPr/>
                <p14:nvPr/>
              </p14:nvContentPartPr>
              <p14:xfrm>
                <a:off x="1494739" y="2900028"/>
                <a:ext cx="218880" cy="4489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148F41F-6D37-9536-D9B1-A352D46F66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488619" y="2893908"/>
                  <a:ext cx="2311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9BBD3141-AF06-05F1-1499-00334CD90D35}"/>
              </a:ext>
            </a:extLst>
          </p:cNvPr>
          <p:cNvGrpSpPr/>
          <p:nvPr/>
        </p:nvGrpSpPr>
        <p:grpSpPr>
          <a:xfrm>
            <a:off x="2058990" y="3526993"/>
            <a:ext cx="1335960" cy="279000"/>
            <a:chOff x="1921339" y="2720748"/>
            <a:chExt cx="133596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CA40691-C3DF-C75D-1FBC-1B0D9EDA4CBE}"/>
                    </a:ext>
                  </a:extLst>
                </p14:cNvPr>
                <p14:cNvContentPartPr/>
                <p14:nvPr/>
              </p14:nvContentPartPr>
              <p14:xfrm>
                <a:off x="1921339" y="2760708"/>
                <a:ext cx="159480" cy="24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CA40691-C3DF-C75D-1FBC-1B0D9EDA4CB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15219" y="2754588"/>
                  <a:ext cx="171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DDD5779-A91C-04A2-5373-4A990F55FE51}"/>
                    </a:ext>
                  </a:extLst>
                </p14:cNvPr>
                <p14:cNvContentPartPr/>
                <p14:nvPr/>
              </p14:nvContentPartPr>
              <p14:xfrm>
                <a:off x="1944379" y="2765388"/>
                <a:ext cx="113400" cy="234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DDD5779-A91C-04A2-5373-4A990F55FE5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938259" y="2759268"/>
                  <a:ext cx="12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B3E5225-4949-7A39-742E-3416FC6495CA}"/>
                    </a:ext>
                  </a:extLst>
                </p14:cNvPr>
                <p14:cNvContentPartPr/>
                <p14:nvPr/>
              </p14:nvContentPartPr>
              <p14:xfrm>
                <a:off x="1937179" y="2848188"/>
                <a:ext cx="163080" cy="288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B3E5225-4949-7A39-742E-3416FC6495C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931059" y="2842068"/>
                  <a:ext cx="175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214B3F7-55A8-7368-8C70-ACE040578D07}"/>
                    </a:ext>
                  </a:extLst>
                </p14:cNvPr>
                <p14:cNvContentPartPr/>
                <p14:nvPr/>
              </p14:nvContentPartPr>
              <p14:xfrm>
                <a:off x="2095939" y="2720748"/>
                <a:ext cx="49320" cy="2599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214B3F7-55A8-7368-8C70-ACE040578D0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089819" y="2714628"/>
                  <a:ext cx="61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90773EE-5FCD-BE36-D303-D7D6BB662482}"/>
                    </a:ext>
                  </a:extLst>
                </p14:cNvPr>
                <p14:cNvContentPartPr/>
                <p14:nvPr/>
              </p14:nvContentPartPr>
              <p14:xfrm>
                <a:off x="2176579" y="2847468"/>
                <a:ext cx="152280" cy="1119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90773EE-5FCD-BE36-D303-D7D6BB66248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70459" y="2841348"/>
                  <a:ext cx="164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F10B667-5886-2385-471A-0B412D2EB2F5}"/>
                    </a:ext>
                  </a:extLst>
                </p14:cNvPr>
                <p14:cNvContentPartPr/>
                <p14:nvPr/>
              </p14:nvContentPartPr>
              <p14:xfrm>
                <a:off x="2333899" y="2829108"/>
                <a:ext cx="259200" cy="1576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F10B667-5886-2385-471A-0B412D2EB2F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327779" y="2822988"/>
                  <a:ext cx="271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62A3079-3E64-0D56-5642-7C2883EBB284}"/>
                    </a:ext>
                  </a:extLst>
                </p14:cNvPr>
                <p14:cNvContentPartPr/>
                <p14:nvPr/>
              </p14:nvContentPartPr>
              <p14:xfrm>
                <a:off x="2616859" y="2857188"/>
                <a:ext cx="269640" cy="1090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62A3079-3E64-0D56-5642-7C2883EBB28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610739" y="2851068"/>
                  <a:ext cx="281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9F9DBFB-5068-D05F-41DF-79B2D5E6A5EB}"/>
                    </a:ext>
                  </a:extLst>
                </p14:cNvPr>
                <p14:cNvContentPartPr/>
                <p14:nvPr/>
              </p14:nvContentPartPr>
              <p14:xfrm>
                <a:off x="2830339" y="2821908"/>
                <a:ext cx="220680" cy="144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9F9DBFB-5068-D05F-41DF-79B2D5E6A5E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824219" y="2815788"/>
                  <a:ext cx="23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040CAC7-4515-6F48-FDBC-31610A937B0A}"/>
                    </a:ext>
                  </a:extLst>
                </p14:cNvPr>
                <p14:cNvContentPartPr/>
                <p14:nvPr/>
              </p14:nvContentPartPr>
              <p14:xfrm>
                <a:off x="2957779" y="2791308"/>
                <a:ext cx="117360" cy="1796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040CAC7-4515-6F48-FDBC-31610A937B0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951659" y="2785188"/>
                  <a:ext cx="129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6884A70-0818-514C-50FF-59513735E5EE}"/>
                    </a:ext>
                  </a:extLst>
                </p14:cNvPr>
                <p14:cNvContentPartPr/>
                <p14:nvPr/>
              </p14:nvContentPartPr>
              <p14:xfrm>
                <a:off x="3241099" y="2923428"/>
                <a:ext cx="16200" cy="241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6884A70-0818-514C-50FF-59513735E5E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234979" y="2917308"/>
                  <a:ext cx="284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A1DAB101-5C88-86FF-7DD6-2B10A2BFE7BB}"/>
                  </a:ext>
                </a:extLst>
              </p14:cNvPr>
              <p14:cNvContentPartPr/>
              <p14:nvPr/>
            </p14:nvContentPartPr>
            <p14:xfrm>
              <a:off x="7671869" y="2914076"/>
              <a:ext cx="172800" cy="66204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A1DAB101-5C88-86FF-7DD6-2B10A2BFE7BB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7665749" y="2907956"/>
                <a:ext cx="185040" cy="67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491DF91-D32A-38AB-4DDD-5AB888721D4B}"/>
              </a:ext>
            </a:extLst>
          </p:cNvPr>
          <p:cNvGrpSpPr/>
          <p:nvPr/>
        </p:nvGrpSpPr>
        <p:grpSpPr>
          <a:xfrm>
            <a:off x="8028989" y="2931716"/>
            <a:ext cx="238320" cy="308160"/>
            <a:chOff x="8028989" y="2931716"/>
            <a:chExt cx="2383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F25E8EB-2D6B-6CA2-C5A4-28724923DACD}"/>
                    </a:ext>
                  </a:extLst>
                </p14:cNvPr>
                <p14:cNvContentPartPr/>
                <p14:nvPr/>
              </p14:nvContentPartPr>
              <p14:xfrm>
                <a:off x="8028989" y="3047996"/>
                <a:ext cx="153720" cy="54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F25E8EB-2D6B-6CA2-C5A4-28724923DAC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022869" y="3041876"/>
                  <a:ext cx="165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FD69549-E72C-A7DD-A54D-FDC9FA00A864}"/>
                    </a:ext>
                  </a:extLst>
                </p14:cNvPr>
                <p14:cNvContentPartPr/>
                <p14:nvPr/>
              </p14:nvContentPartPr>
              <p14:xfrm>
                <a:off x="8034389" y="3103436"/>
                <a:ext cx="138600" cy="5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FD69549-E72C-A7DD-A54D-FDC9FA00A86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28269" y="3097316"/>
                  <a:ext cx="1508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242E2B-F16A-EEE3-F248-9FA1FE510D35}"/>
                    </a:ext>
                  </a:extLst>
                </p14:cNvPr>
                <p14:cNvContentPartPr/>
                <p14:nvPr/>
              </p14:nvContentPartPr>
              <p14:xfrm>
                <a:off x="8114669" y="2931716"/>
                <a:ext cx="152640" cy="3081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242E2B-F16A-EEE3-F248-9FA1FE510D3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108549" y="2925596"/>
                  <a:ext cx="1648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4DC43D0-F2B5-7C0A-A7F7-2CEEFD91E277}"/>
              </a:ext>
            </a:extLst>
          </p:cNvPr>
          <p:cNvGrpSpPr/>
          <p:nvPr/>
        </p:nvGrpSpPr>
        <p:grpSpPr>
          <a:xfrm>
            <a:off x="8406269" y="2999756"/>
            <a:ext cx="559080" cy="194760"/>
            <a:chOff x="8406269" y="2999756"/>
            <a:chExt cx="55908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B8CBC62-4B27-B015-3ADD-B05CA0F894BF}"/>
                    </a:ext>
                  </a:extLst>
                </p14:cNvPr>
                <p14:cNvContentPartPr/>
                <p14:nvPr/>
              </p14:nvContentPartPr>
              <p14:xfrm>
                <a:off x="8406269" y="2999756"/>
                <a:ext cx="207720" cy="1947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B8CBC62-4B27-B015-3ADD-B05CA0F894B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400149" y="2993636"/>
                  <a:ext cx="219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AAC3063-ADDA-8C15-2DE4-874F76D8BD22}"/>
                    </a:ext>
                  </a:extLst>
                </p14:cNvPr>
                <p14:cNvContentPartPr/>
                <p14:nvPr/>
              </p14:nvContentPartPr>
              <p14:xfrm>
                <a:off x="8664029" y="3153836"/>
                <a:ext cx="24480" cy="5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AAC3063-ADDA-8C15-2DE4-874F76D8BD2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657909" y="3147716"/>
                  <a:ext cx="36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C1CAFF3-FF18-2E44-9EEF-08CB4DF78C12}"/>
                    </a:ext>
                  </a:extLst>
                </p14:cNvPr>
                <p14:cNvContentPartPr/>
                <p14:nvPr/>
              </p14:nvContentPartPr>
              <p14:xfrm>
                <a:off x="8789309" y="3002276"/>
                <a:ext cx="116280" cy="1717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C1CAFF3-FF18-2E44-9EEF-08CB4DF78C1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83189" y="2996156"/>
                  <a:ext cx="128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09EB62-BEF1-483C-0BD4-0F6E7FCEC9CB}"/>
                    </a:ext>
                  </a:extLst>
                </p14:cNvPr>
                <p14:cNvContentPartPr/>
                <p14:nvPr/>
              </p14:nvContentPartPr>
              <p14:xfrm>
                <a:off x="8964989" y="3136196"/>
                <a:ext cx="360" cy="28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09EB62-BEF1-483C-0BD4-0F6E7FCEC9C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58869" y="3130076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24FAEB7-98B7-C6D0-F025-CD2FCD8DAB0C}"/>
              </a:ext>
            </a:extLst>
          </p:cNvPr>
          <p:cNvGrpSpPr/>
          <p:nvPr/>
        </p:nvGrpSpPr>
        <p:grpSpPr>
          <a:xfrm>
            <a:off x="9187469" y="2906156"/>
            <a:ext cx="1482840" cy="253800"/>
            <a:chOff x="9187469" y="2906156"/>
            <a:chExt cx="148284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AB7CEE1-DACD-969C-A0A5-4DD76264AA23}"/>
                    </a:ext>
                  </a:extLst>
                </p14:cNvPr>
                <p14:cNvContentPartPr/>
                <p14:nvPr/>
              </p14:nvContentPartPr>
              <p14:xfrm>
                <a:off x="9187469" y="2997236"/>
                <a:ext cx="127080" cy="1627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AB7CEE1-DACD-969C-A0A5-4DD76264AA2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81349" y="2991116"/>
                  <a:ext cx="139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6A1C2B1-A2E3-35EC-7D68-040133B5FDC6}"/>
                    </a:ext>
                  </a:extLst>
                </p14:cNvPr>
                <p14:cNvContentPartPr/>
                <p14:nvPr/>
              </p14:nvContentPartPr>
              <p14:xfrm>
                <a:off x="9290069" y="3004796"/>
                <a:ext cx="312480" cy="1087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6A1C2B1-A2E3-35EC-7D68-040133B5FDC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283949" y="2998676"/>
                  <a:ext cx="324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7DDC0A5-DFA8-0CD2-73A6-6445046018D5}"/>
                    </a:ext>
                  </a:extLst>
                </p14:cNvPr>
                <p14:cNvContentPartPr/>
                <p14:nvPr/>
              </p14:nvContentPartPr>
              <p14:xfrm>
                <a:off x="9596429" y="2984636"/>
                <a:ext cx="206280" cy="1447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7DDC0A5-DFA8-0CD2-73A6-6445046018D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590309" y="2978516"/>
                  <a:ext cx="218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37A621B-2770-DFD1-6CFD-FF3061402F71}"/>
                    </a:ext>
                  </a:extLst>
                </p14:cNvPr>
                <p14:cNvContentPartPr/>
                <p14:nvPr/>
              </p14:nvContentPartPr>
              <p14:xfrm>
                <a:off x="9848429" y="3026756"/>
                <a:ext cx="140760" cy="1047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37A621B-2770-DFD1-6CFD-FF3061402F7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842309" y="3020636"/>
                  <a:ext cx="153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3E2DA5B-B2F1-61A7-D481-4FA640A738E2}"/>
                    </a:ext>
                  </a:extLst>
                </p14:cNvPr>
                <p14:cNvContentPartPr/>
                <p14:nvPr/>
              </p14:nvContentPartPr>
              <p14:xfrm>
                <a:off x="10024469" y="3053036"/>
                <a:ext cx="17280" cy="759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3E2DA5B-B2F1-61A7-D481-4FA640A738E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18349" y="3046916"/>
                  <a:ext cx="29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74E548C-D351-4301-D967-41CB153A0ACE}"/>
                    </a:ext>
                  </a:extLst>
                </p14:cNvPr>
                <p14:cNvContentPartPr/>
                <p14:nvPr/>
              </p14:nvContentPartPr>
              <p14:xfrm>
                <a:off x="10026269" y="2987156"/>
                <a:ext cx="73080" cy="79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74E548C-D351-4301-D967-41CB153A0AC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020149" y="2981036"/>
                  <a:ext cx="85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2ACBDCF-BF7E-5C2A-FB49-0002A3C0D864}"/>
                    </a:ext>
                  </a:extLst>
                </p14:cNvPr>
                <p14:cNvContentPartPr/>
                <p14:nvPr/>
              </p14:nvContentPartPr>
              <p14:xfrm>
                <a:off x="10125269" y="2906156"/>
                <a:ext cx="545040" cy="205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2ACBDCF-BF7E-5C2A-FB49-0002A3C0D8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119149" y="2900036"/>
                  <a:ext cx="557280" cy="21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341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A7ABC-48C0-3BEC-3555-B8984355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16" y="483143"/>
            <a:ext cx="11382517" cy="2428597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0143054-2C69-2B25-D85B-E3523843AAF8}"/>
              </a:ext>
            </a:extLst>
          </p:cNvPr>
          <p:cNvSpPr txBox="1"/>
          <p:nvPr/>
        </p:nvSpPr>
        <p:spPr>
          <a:xfrm>
            <a:off x="983224" y="3044279"/>
            <a:ext cx="8937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200" b="0" i="0" u="none" strike="noStrike" baseline="0" dirty="0">
                <a:solidFill>
                  <a:schemeClr val="accent1"/>
                </a:solidFill>
                <a:latin typeface="NimbusRomNo9L-Regu"/>
              </a:rPr>
              <a:t>Suchzeiten: Bei einem unsortierten Array muss im </a:t>
            </a:r>
            <a:r>
              <a:rPr lang="de-DE" sz="2200" b="0" i="0" u="none" strike="noStrike" baseline="0" dirty="0" err="1">
                <a:solidFill>
                  <a:schemeClr val="accent1"/>
                </a:solidFill>
                <a:latin typeface="NimbusRomNo9L-Regu"/>
              </a:rPr>
              <a:t>Worst</a:t>
            </a:r>
            <a:r>
              <a:rPr lang="de-DE" sz="2200" b="0" i="0" u="none" strike="noStrike" baseline="0" dirty="0">
                <a:solidFill>
                  <a:schemeClr val="accent1"/>
                </a:solidFill>
                <a:latin typeface="NimbusRomNo9L-Regu"/>
              </a:rPr>
              <a:t> Case jedes Element betrachtet werden daher Suchzeit der </a:t>
            </a:r>
            <a:r>
              <a:rPr lang="en-DE" sz="2200" b="0" i="0" u="none" strike="noStrike" baseline="0" dirty="0">
                <a:solidFill>
                  <a:schemeClr val="accent1"/>
                </a:solidFill>
                <a:latin typeface="NimbusRomNo9L-Regu"/>
              </a:rPr>
              <a:t>G</a:t>
            </a:r>
            <a:r>
              <a:rPr lang="en-DE" sz="2200" dirty="0">
                <a:solidFill>
                  <a:schemeClr val="accent1"/>
                </a:solidFill>
                <a:latin typeface="NimbusRomNo9L-Regu"/>
              </a:rPr>
              <a:t>rösse </a:t>
            </a:r>
            <a:r>
              <a:rPr lang="de-DE" sz="2200" b="0" i="0" u="none" strike="noStrike" baseline="0" dirty="0">
                <a:solidFill>
                  <a:schemeClr val="accent1"/>
                </a:solidFill>
                <a:latin typeface="NimbusRomNo9L-Regu"/>
              </a:rPr>
              <a:t>n.</a:t>
            </a:r>
            <a:endParaRPr lang="de-DE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22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F6336-9375-BF30-40D7-4FE6F09E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B3277-99C1-7DDA-EB03-0B753DA0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27"/>
            <a:ext cx="12192000" cy="740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A427A-9790-C2A8-68AD-01C01085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54" y="930777"/>
            <a:ext cx="8087854" cy="8668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02293A-0721-9375-AB4E-52E15E0BA8D7}"/>
                  </a:ext>
                </a:extLst>
              </p14:cNvPr>
              <p14:cNvContentPartPr/>
              <p14:nvPr/>
            </p14:nvContentPartPr>
            <p14:xfrm>
              <a:off x="937099" y="854261"/>
              <a:ext cx="3417840" cy="11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02293A-0721-9375-AB4E-52E15E0BA8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979" y="848141"/>
                <a:ext cx="3430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45B723-D596-311B-C8A2-AF528973BC86}"/>
                  </a:ext>
                </a:extLst>
              </p14:cNvPr>
              <p14:cNvContentPartPr/>
              <p14:nvPr/>
            </p14:nvContentPartPr>
            <p14:xfrm>
              <a:off x="9209899" y="1012188"/>
              <a:ext cx="507240" cy="57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45B723-D596-311B-C8A2-AF528973BC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3779" y="1006068"/>
                <a:ext cx="519480" cy="5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81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27550-5F95-6062-843E-FB7906F3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27"/>
            <a:ext cx="12192000" cy="740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8787A1-17EF-EE8A-645D-F27FACED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254" y="930777"/>
            <a:ext cx="8087854" cy="8668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7DCE2EE-1B07-20F7-12F8-0397CFF1A33C}"/>
              </a:ext>
            </a:extLst>
          </p:cNvPr>
          <p:cNvGrpSpPr/>
          <p:nvPr/>
        </p:nvGrpSpPr>
        <p:grpSpPr>
          <a:xfrm>
            <a:off x="2256859" y="955308"/>
            <a:ext cx="560880" cy="637560"/>
            <a:chOff x="2256859" y="955308"/>
            <a:chExt cx="560880" cy="63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1ECB19-F092-9317-2AEF-CEE1665063EB}"/>
                    </a:ext>
                  </a:extLst>
                </p14:cNvPr>
                <p14:cNvContentPartPr/>
                <p14:nvPr/>
              </p14:nvContentPartPr>
              <p14:xfrm>
                <a:off x="2288179" y="1136028"/>
                <a:ext cx="35280" cy="45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1ECB19-F092-9317-2AEF-CEE1665063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2059" y="1129908"/>
                  <a:ext cx="47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23BD30-14A3-82B1-C10F-AEF4BD672108}"/>
                    </a:ext>
                  </a:extLst>
                </p14:cNvPr>
                <p14:cNvContentPartPr/>
                <p14:nvPr/>
              </p14:nvContentPartPr>
              <p14:xfrm>
                <a:off x="2256859" y="1078428"/>
                <a:ext cx="463680" cy="47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23BD30-14A3-82B1-C10F-AEF4BD6721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50739" y="1072308"/>
                  <a:ext cx="4759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7D8DDC-FB71-E836-A716-79EE6BF68F36}"/>
                    </a:ext>
                  </a:extLst>
                </p14:cNvPr>
                <p14:cNvContentPartPr/>
                <p14:nvPr/>
              </p14:nvContentPartPr>
              <p14:xfrm>
                <a:off x="2690299" y="972228"/>
                <a:ext cx="33480" cy="163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7D8DDC-FB71-E836-A716-79EE6BF68F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84179" y="966108"/>
                  <a:ext cx="45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2584A9-249F-2AC1-B1C1-C5A14AA69901}"/>
                    </a:ext>
                  </a:extLst>
                </p14:cNvPr>
                <p14:cNvContentPartPr/>
                <p14:nvPr/>
              </p14:nvContentPartPr>
              <p14:xfrm>
                <a:off x="2682019" y="955308"/>
                <a:ext cx="135720" cy="11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2584A9-249F-2AC1-B1C1-C5A14AA699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75899" y="949188"/>
                  <a:ext cx="14796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74E140B-0FE3-E23F-D5FA-4A4D0FB6711A}"/>
                  </a:ext>
                </a:extLst>
              </p14:cNvPr>
              <p14:cNvContentPartPr/>
              <p14:nvPr/>
            </p14:nvContentPartPr>
            <p14:xfrm>
              <a:off x="9200179" y="1095708"/>
              <a:ext cx="438480" cy="549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74E140B-0FE3-E23F-D5FA-4A4D0FB671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059" y="1089588"/>
                <a:ext cx="450720" cy="56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D0ACFD8-81CF-2387-FC57-192549D70BFE}"/>
              </a:ext>
            </a:extLst>
          </p:cNvPr>
          <p:cNvGrpSpPr/>
          <p:nvPr/>
        </p:nvGrpSpPr>
        <p:grpSpPr>
          <a:xfrm>
            <a:off x="915499" y="1333308"/>
            <a:ext cx="504000" cy="231840"/>
            <a:chOff x="915499" y="1333308"/>
            <a:chExt cx="50400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0CB033-3E8C-78F1-1461-6D9AB18EEABF}"/>
                    </a:ext>
                  </a:extLst>
                </p14:cNvPr>
                <p14:cNvContentPartPr/>
                <p14:nvPr/>
              </p14:nvContentPartPr>
              <p14:xfrm>
                <a:off x="915499" y="1333308"/>
                <a:ext cx="120600" cy="20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0CB033-3E8C-78F1-1461-6D9AB18EEA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9379" y="1327188"/>
                  <a:ext cx="132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A22D1E-ABA0-E3DC-26CD-82AFB357B2B6}"/>
                    </a:ext>
                  </a:extLst>
                </p14:cNvPr>
                <p14:cNvContentPartPr/>
                <p14:nvPr/>
              </p14:nvContentPartPr>
              <p14:xfrm>
                <a:off x="937099" y="1418268"/>
                <a:ext cx="52920" cy="141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A22D1E-ABA0-E3DC-26CD-82AFB357B2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0979" y="1412148"/>
                  <a:ext cx="65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7F5C89-DAFB-4C78-6031-1730577B8D7B}"/>
                    </a:ext>
                  </a:extLst>
                </p14:cNvPr>
                <p14:cNvContentPartPr/>
                <p14:nvPr/>
              </p14:nvContentPartPr>
              <p14:xfrm>
                <a:off x="1031779" y="1418268"/>
                <a:ext cx="15948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7F5C89-DAFB-4C78-6031-1730577B8D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5659" y="1412148"/>
                  <a:ext cx="171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6F46F3-68A7-22DA-B498-16B19714E5C7}"/>
                    </a:ext>
                  </a:extLst>
                </p14:cNvPr>
                <p14:cNvContentPartPr/>
                <p14:nvPr/>
              </p14:nvContentPartPr>
              <p14:xfrm>
                <a:off x="1059499" y="1517268"/>
                <a:ext cx="101880" cy="12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6F46F3-68A7-22DA-B498-16B19714E5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3379" y="1511148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0673DE-A8FB-6835-AA43-2C3E0C311689}"/>
                    </a:ext>
                  </a:extLst>
                </p14:cNvPr>
                <p14:cNvContentPartPr/>
                <p14:nvPr/>
              </p14:nvContentPartPr>
              <p14:xfrm>
                <a:off x="1262179" y="1424748"/>
                <a:ext cx="157320" cy="140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0673DE-A8FB-6835-AA43-2C3E0C31168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56059" y="1418628"/>
                  <a:ext cx="1695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2C0CA6-430E-BF7E-F600-3BA37E6922AF}"/>
              </a:ext>
            </a:extLst>
          </p:cNvPr>
          <p:cNvGrpSpPr/>
          <p:nvPr/>
        </p:nvGrpSpPr>
        <p:grpSpPr>
          <a:xfrm>
            <a:off x="952939" y="1986708"/>
            <a:ext cx="423360" cy="248040"/>
            <a:chOff x="952939" y="1986708"/>
            <a:chExt cx="42336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A9CEA0-A60B-A4FA-36A0-526E2EBDB762}"/>
                    </a:ext>
                  </a:extLst>
                </p14:cNvPr>
                <p14:cNvContentPartPr/>
                <p14:nvPr/>
              </p14:nvContentPartPr>
              <p14:xfrm>
                <a:off x="952939" y="2024508"/>
                <a:ext cx="148680" cy="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A9CEA0-A60B-A4FA-36A0-526E2EBDB76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6819" y="2018388"/>
                  <a:ext cx="160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7A670D-0790-54B3-8B5B-63387B90D7B6}"/>
                    </a:ext>
                  </a:extLst>
                </p14:cNvPr>
                <p14:cNvContentPartPr/>
                <p14:nvPr/>
              </p14:nvContentPartPr>
              <p14:xfrm>
                <a:off x="1033219" y="2114148"/>
                <a:ext cx="43920" cy="120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7A670D-0790-54B3-8B5B-63387B90D7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7099" y="2108028"/>
                  <a:ext cx="56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A1FAD7-E7D1-746D-DE2C-834726E33264}"/>
                    </a:ext>
                  </a:extLst>
                </p14:cNvPr>
                <p14:cNvContentPartPr/>
                <p14:nvPr/>
              </p14:nvContentPartPr>
              <p14:xfrm>
                <a:off x="1108459" y="2069508"/>
                <a:ext cx="171720" cy="7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A1FAD7-E7D1-746D-DE2C-834726E332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2339" y="2063388"/>
                  <a:ext cx="183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126042-63FD-9E5E-F2AB-7B901526EE5B}"/>
                    </a:ext>
                  </a:extLst>
                </p14:cNvPr>
                <p14:cNvContentPartPr/>
                <p14:nvPr/>
              </p14:nvContentPartPr>
              <p14:xfrm>
                <a:off x="1134739" y="2130708"/>
                <a:ext cx="143640" cy="21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126042-63FD-9E5E-F2AB-7B901526EE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28619" y="2124588"/>
                  <a:ext cx="155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1B7B28-6B86-4591-4CFD-F86419FE000C}"/>
                    </a:ext>
                  </a:extLst>
                </p14:cNvPr>
                <p14:cNvContentPartPr/>
                <p14:nvPr/>
              </p14:nvContentPartPr>
              <p14:xfrm>
                <a:off x="1367299" y="1986708"/>
                <a:ext cx="9000" cy="205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1B7B28-6B86-4591-4CFD-F86419FE00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61179" y="1980588"/>
                  <a:ext cx="212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647DC62-2219-34FB-3E47-830D30DA64E5}"/>
                  </a:ext>
                </a:extLst>
              </p14:cNvPr>
              <p14:cNvContentPartPr/>
              <p14:nvPr/>
            </p14:nvContentPartPr>
            <p14:xfrm>
              <a:off x="3740779" y="1883028"/>
              <a:ext cx="124560" cy="356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647DC62-2219-34FB-3E47-830D30DA64E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34659" y="1876908"/>
                <a:ext cx="136800" cy="36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FFB103C3-61A8-A605-CD18-8A9A9EAFF42A}"/>
              </a:ext>
            </a:extLst>
          </p:cNvPr>
          <p:cNvGrpSpPr/>
          <p:nvPr/>
        </p:nvGrpSpPr>
        <p:grpSpPr>
          <a:xfrm>
            <a:off x="4229659" y="2001108"/>
            <a:ext cx="285840" cy="217440"/>
            <a:chOff x="4229659" y="2001108"/>
            <a:chExt cx="28584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277CCC-BAEB-EF90-6A38-F48E6E6A0F94}"/>
                    </a:ext>
                  </a:extLst>
                </p14:cNvPr>
                <p14:cNvContentPartPr/>
                <p14:nvPr/>
              </p14:nvContentPartPr>
              <p14:xfrm>
                <a:off x="4229659" y="2001108"/>
                <a:ext cx="137160" cy="170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277CCC-BAEB-EF90-6A38-F48E6E6A0F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23539" y="1994988"/>
                  <a:ext cx="149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4307DA-3EFE-6B1E-CB77-53BC10681FB7}"/>
                    </a:ext>
                  </a:extLst>
                </p14:cNvPr>
                <p14:cNvContentPartPr/>
                <p14:nvPr/>
              </p14:nvContentPartPr>
              <p14:xfrm>
                <a:off x="4280779" y="2074188"/>
                <a:ext cx="56160" cy="144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4307DA-3EFE-6B1E-CB77-53BC10681F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74659" y="2068068"/>
                  <a:ext cx="68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18B987-02E0-D03F-D9DD-AB42E97A0A49}"/>
                    </a:ext>
                  </a:extLst>
                </p14:cNvPr>
                <p14:cNvContentPartPr/>
                <p14:nvPr/>
              </p14:nvContentPartPr>
              <p14:xfrm>
                <a:off x="4390939" y="2066988"/>
                <a:ext cx="124560" cy="125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18B987-02E0-D03F-D9DD-AB42E97A0A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84819" y="2060868"/>
                  <a:ext cx="1368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81AC01-BB18-67B4-E5D0-361345053112}"/>
              </a:ext>
            </a:extLst>
          </p:cNvPr>
          <p:cNvGrpSpPr/>
          <p:nvPr/>
        </p:nvGrpSpPr>
        <p:grpSpPr>
          <a:xfrm>
            <a:off x="4793059" y="1953588"/>
            <a:ext cx="262440" cy="231840"/>
            <a:chOff x="4793059" y="1953588"/>
            <a:chExt cx="26244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475536-A1E9-7594-C1F5-B3E2CD2A3929}"/>
                    </a:ext>
                  </a:extLst>
                </p14:cNvPr>
                <p14:cNvContentPartPr/>
                <p14:nvPr/>
              </p14:nvContentPartPr>
              <p14:xfrm>
                <a:off x="4793059" y="1953588"/>
                <a:ext cx="120960" cy="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475536-A1E9-7594-C1F5-B3E2CD2A39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86939" y="1947468"/>
                  <a:ext cx="133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10519E-CF76-A2CE-A606-ADD1530E28FB}"/>
                    </a:ext>
                  </a:extLst>
                </p14:cNvPr>
                <p14:cNvContentPartPr/>
                <p14:nvPr/>
              </p14:nvContentPartPr>
              <p14:xfrm>
                <a:off x="4812139" y="1984548"/>
                <a:ext cx="120600" cy="199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10519E-CF76-A2CE-A606-ADD1530E28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6019" y="1978428"/>
                  <a:ext cx="132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DBE0AF-6BB6-6C72-AA1B-4C55EF29D2E6}"/>
                    </a:ext>
                  </a:extLst>
                </p14:cNvPr>
                <p14:cNvContentPartPr/>
                <p14:nvPr/>
              </p14:nvContentPartPr>
              <p14:xfrm>
                <a:off x="5048299" y="1984548"/>
                <a:ext cx="7200" cy="20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DBE0AF-6BB6-6C72-AA1B-4C55EF29D2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42179" y="1978428"/>
                  <a:ext cx="194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C3DC7C-9473-2FB5-7FC1-6031D7EAEC79}"/>
              </a:ext>
            </a:extLst>
          </p:cNvPr>
          <p:cNvGrpSpPr/>
          <p:nvPr/>
        </p:nvGrpSpPr>
        <p:grpSpPr>
          <a:xfrm>
            <a:off x="5474899" y="1932348"/>
            <a:ext cx="220320" cy="348120"/>
            <a:chOff x="5474899" y="1932348"/>
            <a:chExt cx="22032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C73E3F-96B5-17F6-B0E3-62B15BEDDCBA}"/>
                    </a:ext>
                  </a:extLst>
                </p14:cNvPr>
                <p14:cNvContentPartPr/>
                <p14:nvPr/>
              </p14:nvContentPartPr>
              <p14:xfrm>
                <a:off x="5474899" y="1967988"/>
                <a:ext cx="7200" cy="21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C73E3F-96B5-17F6-B0E3-62B15BEDDC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68779" y="1961868"/>
                  <a:ext cx="19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DE4124-458C-62F1-8C7C-EECA390BF448}"/>
                    </a:ext>
                  </a:extLst>
                </p14:cNvPr>
                <p14:cNvContentPartPr/>
                <p14:nvPr/>
              </p14:nvContentPartPr>
              <p14:xfrm>
                <a:off x="5523859" y="1932348"/>
                <a:ext cx="129960" cy="348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DE4124-458C-62F1-8C7C-EECA390BF4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17379" y="1926228"/>
                  <a:ext cx="142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E98220-8E56-CA3B-3F52-0A70838B31B1}"/>
                    </a:ext>
                  </a:extLst>
                </p14:cNvPr>
                <p14:cNvContentPartPr/>
                <p14:nvPr/>
              </p14:nvContentPartPr>
              <p14:xfrm>
                <a:off x="5525299" y="2142588"/>
                <a:ext cx="169920" cy="42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E98220-8E56-CA3B-3F52-0A70838B31B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19179" y="2136468"/>
                  <a:ext cx="1821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7638A-ADB7-A820-95A4-8B4C2514E066}"/>
              </a:ext>
            </a:extLst>
          </p:cNvPr>
          <p:cNvGrpSpPr/>
          <p:nvPr/>
        </p:nvGrpSpPr>
        <p:grpSpPr>
          <a:xfrm>
            <a:off x="6212179" y="1991028"/>
            <a:ext cx="295920" cy="267480"/>
            <a:chOff x="6212179" y="1991028"/>
            <a:chExt cx="29592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F568ED-86C6-22C9-FB8E-AE6A87D6945C}"/>
                    </a:ext>
                  </a:extLst>
                </p14:cNvPr>
                <p14:cNvContentPartPr/>
                <p14:nvPr/>
              </p14:nvContentPartPr>
              <p14:xfrm>
                <a:off x="6212179" y="1991028"/>
                <a:ext cx="154440" cy="267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F568ED-86C6-22C9-FB8E-AE6A87D694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06059" y="1984908"/>
                  <a:ext cx="166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DFB0E0A-B8CC-9C07-0255-CD4AD303A48B}"/>
                    </a:ext>
                  </a:extLst>
                </p14:cNvPr>
                <p14:cNvContentPartPr/>
                <p14:nvPr/>
              </p14:nvContentPartPr>
              <p14:xfrm>
                <a:off x="6215779" y="2144748"/>
                <a:ext cx="169920" cy="54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DFB0E0A-B8CC-9C07-0255-CD4AD303A4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09659" y="2138628"/>
                  <a:ext cx="182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AE21ED-FECD-8EF4-3F80-B5F3BD6369D5}"/>
                    </a:ext>
                  </a:extLst>
                </p14:cNvPr>
                <p14:cNvContentPartPr/>
                <p14:nvPr/>
              </p14:nvContentPartPr>
              <p14:xfrm>
                <a:off x="6491899" y="2057628"/>
                <a:ext cx="16200" cy="189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AE21ED-FECD-8EF4-3F80-B5F3BD6369D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85779" y="2051508"/>
                  <a:ext cx="284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6799F-CCA7-51C6-F5C7-B59C5DB80C24}"/>
              </a:ext>
            </a:extLst>
          </p:cNvPr>
          <p:cNvGrpSpPr/>
          <p:nvPr/>
        </p:nvGrpSpPr>
        <p:grpSpPr>
          <a:xfrm>
            <a:off x="6803299" y="1972668"/>
            <a:ext cx="374400" cy="288360"/>
            <a:chOff x="6803299" y="1972668"/>
            <a:chExt cx="37440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D1B92D-C17E-9C06-7134-26EFB46FAAF2}"/>
                    </a:ext>
                  </a:extLst>
                </p14:cNvPr>
                <p14:cNvContentPartPr/>
                <p14:nvPr/>
              </p14:nvContentPartPr>
              <p14:xfrm>
                <a:off x="6803299" y="2045748"/>
                <a:ext cx="149040" cy="12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D1B92D-C17E-9C06-7134-26EFB46FAAF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97179" y="2039628"/>
                  <a:ext cx="16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D6D93D-5CF0-429E-DD8D-9B681831F76D}"/>
                    </a:ext>
                  </a:extLst>
                </p14:cNvPr>
                <p14:cNvContentPartPr/>
                <p14:nvPr/>
              </p14:nvContentPartPr>
              <p14:xfrm>
                <a:off x="6850099" y="2059788"/>
                <a:ext cx="135360" cy="201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D6D93D-5CF0-429E-DD8D-9B681831F7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3979" y="2053668"/>
                  <a:ext cx="147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13AE60-39F7-91BA-BABA-F857481CC5AE}"/>
                    </a:ext>
                  </a:extLst>
                </p14:cNvPr>
                <p14:cNvContentPartPr/>
                <p14:nvPr/>
              </p14:nvContentPartPr>
              <p14:xfrm>
                <a:off x="7054939" y="1972668"/>
                <a:ext cx="122760" cy="286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13AE60-39F7-91BA-BABA-F857481CC5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48819" y="1966548"/>
                  <a:ext cx="13500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1A7FBB-F9FE-E8DE-2C09-51825C77EDDB}"/>
              </a:ext>
            </a:extLst>
          </p:cNvPr>
          <p:cNvGrpSpPr/>
          <p:nvPr/>
        </p:nvGrpSpPr>
        <p:grpSpPr>
          <a:xfrm>
            <a:off x="7510339" y="1937388"/>
            <a:ext cx="305640" cy="276120"/>
            <a:chOff x="7510339" y="1937388"/>
            <a:chExt cx="30564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91B9DD-0DBA-C30E-ED16-7F78E5350DF2}"/>
                    </a:ext>
                  </a:extLst>
                </p14:cNvPr>
                <p14:cNvContentPartPr/>
                <p14:nvPr/>
              </p14:nvContentPartPr>
              <p14:xfrm>
                <a:off x="7510339" y="1937388"/>
                <a:ext cx="161640" cy="265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91B9DD-0DBA-C30E-ED16-7F78E5350DF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04219" y="1931268"/>
                  <a:ext cx="173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C6BBCA-374E-2624-DFBB-7112BA89D8BE}"/>
                    </a:ext>
                  </a:extLst>
                </p14:cNvPr>
                <p14:cNvContentPartPr/>
                <p14:nvPr/>
              </p14:nvContentPartPr>
              <p14:xfrm>
                <a:off x="7711939" y="1946748"/>
                <a:ext cx="104040" cy="266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C6BBCA-374E-2624-DFBB-7112BA89D8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05819" y="1940628"/>
                  <a:ext cx="1162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B2A76B-77F8-8CF5-47E6-0FCCAEC6CA3B}"/>
              </a:ext>
            </a:extLst>
          </p:cNvPr>
          <p:cNvGrpSpPr/>
          <p:nvPr/>
        </p:nvGrpSpPr>
        <p:grpSpPr>
          <a:xfrm>
            <a:off x="8210179" y="1960788"/>
            <a:ext cx="256680" cy="304560"/>
            <a:chOff x="8210179" y="1960788"/>
            <a:chExt cx="25668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D22419-CAE3-D30C-79B0-5FE6DB2320C8}"/>
                    </a:ext>
                  </a:extLst>
                </p14:cNvPr>
                <p14:cNvContentPartPr/>
                <p14:nvPr/>
              </p14:nvContentPartPr>
              <p14:xfrm>
                <a:off x="8210179" y="1970148"/>
                <a:ext cx="97200" cy="295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D22419-CAE3-D30C-79B0-5FE6DB2320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04059" y="1964028"/>
                  <a:ext cx="109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83328FC-1083-AC1C-12CA-D1993294AD10}"/>
                    </a:ext>
                  </a:extLst>
                </p14:cNvPr>
                <p14:cNvContentPartPr/>
                <p14:nvPr/>
              </p14:nvContentPartPr>
              <p14:xfrm>
                <a:off x="8363899" y="1960788"/>
                <a:ext cx="102960" cy="293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83328FC-1083-AC1C-12CA-D1993294AD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57779" y="1954668"/>
                  <a:ext cx="115200" cy="30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2A2F557-11EB-9F9A-28C9-D4BF66393AA5}"/>
                  </a:ext>
                </a:extLst>
              </p14:cNvPr>
              <p14:cNvContentPartPr/>
              <p14:nvPr/>
            </p14:nvContentPartPr>
            <p14:xfrm>
              <a:off x="8808139" y="1951428"/>
              <a:ext cx="78840" cy="250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2A2F557-11EB-9F9A-28C9-D4BF66393AA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02019" y="1945308"/>
                <a:ext cx="910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65CE4CE-503A-67C3-E5E9-65A1BBCD580B}"/>
                  </a:ext>
                </a:extLst>
              </p14:cNvPr>
              <p14:cNvContentPartPr/>
              <p14:nvPr/>
            </p14:nvContentPartPr>
            <p14:xfrm>
              <a:off x="9218539" y="1934868"/>
              <a:ext cx="123840" cy="356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65CE4CE-503A-67C3-E5E9-65A1BBCD580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212419" y="1928748"/>
                <a:ext cx="136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196F7D-6B8D-921B-8F6E-9140A9CB0396}"/>
                  </a:ext>
                </a:extLst>
              </p14:cNvPr>
              <p14:cNvContentPartPr/>
              <p14:nvPr/>
            </p14:nvContentPartPr>
            <p14:xfrm>
              <a:off x="2990899" y="1833348"/>
              <a:ext cx="250200" cy="451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196F7D-6B8D-921B-8F6E-9140A9CB03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984779" y="1827228"/>
                <a:ext cx="262440" cy="46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62FA531-1BA8-5896-0405-8D8F852EABB1}"/>
              </a:ext>
            </a:extLst>
          </p:cNvPr>
          <p:cNvGrpSpPr/>
          <p:nvPr/>
        </p:nvGrpSpPr>
        <p:grpSpPr>
          <a:xfrm>
            <a:off x="2561059" y="1847748"/>
            <a:ext cx="870480" cy="379800"/>
            <a:chOff x="2561059" y="1847748"/>
            <a:chExt cx="8704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F45068-B81A-B427-B5E0-6C5BF6D5887A}"/>
                    </a:ext>
                  </a:extLst>
                </p14:cNvPr>
                <p14:cNvContentPartPr/>
                <p14:nvPr/>
              </p14:nvContentPartPr>
              <p14:xfrm>
                <a:off x="3066139" y="2015148"/>
                <a:ext cx="26640" cy="158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F45068-B81A-B427-B5E0-6C5BF6D588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60019" y="2009028"/>
                  <a:ext cx="38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7D7DC6-BBE2-5CD5-F007-04E66BC342BE}"/>
                    </a:ext>
                  </a:extLst>
                </p14:cNvPr>
                <p14:cNvContentPartPr/>
                <p14:nvPr/>
              </p14:nvContentPartPr>
              <p14:xfrm>
                <a:off x="3118699" y="1847748"/>
                <a:ext cx="145440" cy="352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7D7DC6-BBE2-5CD5-F007-04E66BC342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12579" y="1841628"/>
                  <a:ext cx="157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6B087F-1D9A-B576-30A9-A812FCF85F5A}"/>
                    </a:ext>
                  </a:extLst>
                </p14:cNvPr>
                <p14:cNvContentPartPr/>
                <p14:nvPr/>
              </p14:nvContentPartPr>
              <p14:xfrm>
                <a:off x="2561059" y="1977348"/>
                <a:ext cx="93600" cy="24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6B087F-1D9A-B576-30A9-A812FCF85F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54939" y="1971228"/>
                  <a:ext cx="105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577015-4870-D25F-1648-1FEB8022974C}"/>
                    </a:ext>
                  </a:extLst>
                </p14:cNvPr>
                <p14:cNvContentPartPr/>
                <p14:nvPr/>
              </p14:nvContentPartPr>
              <p14:xfrm>
                <a:off x="2685259" y="1913628"/>
                <a:ext cx="82800" cy="30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577015-4870-D25F-1648-1FEB8022974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79139" y="1907508"/>
                  <a:ext cx="950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7F2D19-3579-EBD3-11EB-B32F1A8269C0}"/>
                    </a:ext>
                  </a:extLst>
                </p14:cNvPr>
                <p14:cNvContentPartPr/>
                <p14:nvPr/>
              </p14:nvContentPartPr>
              <p14:xfrm>
                <a:off x="2650339" y="2109468"/>
                <a:ext cx="194400" cy="61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7F2D19-3579-EBD3-11EB-B32F1A8269C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44219" y="2103348"/>
                  <a:ext cx="206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819F22-FF6F-56C9-56DA-493745EAB5DF}"/>
                    </a:ext>
                  </a:extLst>
                </p14:cNvPr>
                <p14:cNvContentPartPr/>
                <p14:nvPr/>
              </p14:nvContentPartPr>
              <p14:xfrm>
                <a:off x="3241459" y="1885548"/>
                <a:ext cx="190080" cy="342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819F22-FF6F-56C9-56DA-493745EAB5D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35339" y="1879428"/>
                  <a:ext cx="202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3D6CC6D-E005-6375-903E-3C17BF33C486}"/>
                    </a:ext>
                  </a:extLst>
                </p14:cNvPr>
                <p14:cNvContentPartPr/>
                <p14:nvPr/>
              </p14:nvContentPartPr>
              <p14:xfrm>
                <a:off x="2976859" y="2206308"/>
                <a:ext cx="438840" cy="19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3D6CC6D-E005-6375-903E-3C17BF33C4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70739" y="2200188"/>
                  <a:ext cx="4510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0431A2-A57C-690A-B0F0-8AA2DB303973}"/>
              </a:ext>
            </a:extLst>
          </p:cNvPr>
          <p:cNvGrpSpPr/>
          <p:nvPr/>
        </p:nvGrpSpPr>
        <p:grpSpPr>
          <a:xfrm>
            <a:off x="2391859" y="1866468"/>
            <a:ext cx="462240" cy="401400"/>
            <a:chOff x="2391859" y="1866468"/>
            <a:chExt cx="46224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64BF06-0530-E12D-BE92-EF7705E6F447}"/>
                    </a:ext>
                  </a:extLst>
                </p14:cNvPr>
                <p14:cNvContentPartPr/>
                <p14:nvPr/>
              </p14:nvContentPartPr>
              <p14:xfrm>
                <a:off x="2391859" y="1908948"/>
                <a:ext cx="17640" cy="323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64BF06-0530-E12D-BE92-EF7705E6F44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85739" y="1902828"/>
                  <a:ext cx="298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9E3859-8630-CCB1-B9BC-4550A8B4E6DB}"/>
                    </a:ext>
                  </a:extLst>
                </p14:cNvPr>
                <p14:cNvContentPartPr/>
                <p14:nvPr/>
              </p14:nvContentPartPr>
              <p14:xfrm>
                <a:off x="2409139" y="1866468"/>
                <a:ext cx="444960" cy="401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9E3859-8630-CCB1-B9BC-4550A8B4E6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03019" y="1860348"/>
                  <a:ext cx="45720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1EBF01B-2EB2-AA95-E7C4-5DF686FF5740}"/>
              </a:ext>
            </a:extLst>
          </p:cNvPr>
          <p:cNvGrpSpPr/>
          <p:nvPr/>
        </p:nvGrpSpPr>
        <p:grpSpPr>
          <a:xfrm>
            <a:off x="5778739" y="2529588"/>
            <a:ext cx="72720" cy="200880"/>
            <a:chOff x="5778739" y="2529588"/>
            <a:chExt cx="7272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B7FE12F-5C92-2E41-263C-9AA4C150F857}"/>
                    </a:ext>
                  </a:extLst>
                </p14:cNvPr>
                <p14:cNvContentPartPr/>
                <p14:nvPr/>
              </p14:nvContentPartPr>
              <p14:xfrm>
                <a:off x="5780539" y="2529588"/>
                <a:ext cx="70920" cy="31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B7FE12F-5C92-2E41-263C-9AA4C150F85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74419" y="2523468"/>
                  <a:ext cx="83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890188-9285-EB2E-F74C-C7814DAF83FF}"/>
                    </a:ext>
                  </a:extLst>
                </p14:cNvPr>
                <p14:cNvContentPartPr/>
                <p14:nvPr/>
              </p14:nvContentPartPr>
              <p14:xfrm>
                <a:off x="5798179" y="2621388"/>
                <a:ext cx="43200" cy="23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890188-9285-EB2E-F74C-C7814DAF83F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92059" y="2615268"/>
                  <a:ext cx="55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80A833-C231-BE80-A954-B7CB471F9884}"/>
                    </a:ext>
                  </a:extLst>
                </p14:cNvPr>
                <p14:cNvContentPartPr/>
                <p14:nvPr/>
              </p14:nvContentPartPr>
              <p14:xfrm>
                <a:off x="5778739" y="2704188"/>
                <a:ext cx="42480" cy="26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80A833-C231-BE80-A954-B7CB471F988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72619" y="2698068"/>
                  <a:ext cx="547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A4C1E3D-C7D3-6E75-8C89-744F6A33CD50}"/>
              </a:ext>
            </a:extLst>
          </p:cNvPr>
          <p:cNvGrpSpPr/>
          <p:nvPr/>
        </p:nvGrpSpPr>
        <p:grpSpPr>
          <a:xfrm>
            <a:off x="1044019" y="2789148"/>
            <a:ext cx="503280" cy="262080"/>
            <a:chOff x="1044019" y="2789148"/>
            <a:chExt cx="50328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34CAA9-C28D-F4F5-946B-A68CE8AC91E0}"/>
                    </a:ext>
                  </a:extLst>
                </p14:cNvPr>
                <p14:cNvContentPartPr/>
                <p14:nvPr/>
              </p14:nvContentPartPr>
              <p14:xfrm>
                <a:off x="1044019" y="2789148"/>
                <a:ext cx="110520" cy="14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34CAA9-C28D-F4F5-946B-A68CE8AC91E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7899" y="2783028"/>
                  <a:ext cx="12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49913A9-5D35-FF2D-1090-0BE4B1C92325}"/>
                    </a:ext>
                  </a:extLst>
                </p14:cNvPr>
                <p14:cNvContentPartPr/>
                <p14:nvPr/>
              </p14:nvContentPartPr>
              <p14:xfrm>
                <a:off x="1064899" y="2921268"/>
                <a:ext cx="23040" cy="125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49913A9-5D35-FF2D-1090-0BE4B1C923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8779" y="2915148"/>
                  <a:ext cx="3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896FB8D-0AC9-22C5-C874-5C1B0EF417E9}"/>
                    </a:ext>
                  </a:extLst>
                </p14:cNvPr>
                <p14:cNvContentPartPr/>
                <p14:nvPr/>
              </p14:nvContentPartPr>
              <p14:xfrm>
                <a:off x="1141579" y="2890668"/>
                <a:ext cx="14904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896FB8D-0AC9-22C5-C874-5C1B0EF417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35459" y="2884548"/>
                  <a:ext cx="161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B9C546-01E7-2415-2DB0-C96E1C82E91E}"/>
                    </a:ext>
                  </a:extLst>
                </p14:cNvPr>
                <p14:cNvContentPartPr/>
                <p14:nvPr/>
              </p14:nvContentPartPr>
              <p14:xfrm>
                <a:off x="1162819" y="2968428"/>
                <a:ext cx="127800" cy="2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B9C546-01E7-2415-2DB0-C96E1C82E9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6699" y="2962308"/>
                  <a:ext cx="140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5FBBC97-0C83-2189-9F1A-0AF1CDC6AA5B}"/>
                    </a:ext>
                  </a:extLst>
                </p14:cNvPr>
                <p14:cNvContentPartPr/>
                <p14:nvPr/>
              </p14:nvContentPartPr>
              <p14:xfrm>
                <a:off x="1449019" y="2836308"/>
                <a:ext cx="16560" cy="188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5FBBC97-0C83-2189-9F1A-0AF1CDC6AA5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42899" y="2830188"/>
                  <a:ext cx="28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8B20F1-8962-A5AB-B580-00A13A6CAC8C}"/>
                    </a:ext>
                  </a:extLst>
                </p14:cNvPr>
                <p14:cNvContentPartPr/>
                <p14:nvPr/>
              </p14:nvContentPartPr>
              <p14:xfrm>
                <a:off x="1524619" y="2850348"/>
                <a:ext cx="22680" cy="200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8B20F1-8962-A5AB-B580-00A13A6CAC8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18499" y="2844228"/>
                  <a:ext cx="349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7E2D7AA-7FAF-6606-90BE-7D6C73B7425C}"/>
              </a:ext>
            </a:extLst>
          </p:cNvPr>
          <p:cNvGrpSpPr/>
          <p:nvPr/>
        </p:nvGrpSpPr>
        <p:grpSpPr>
          <a:xfrm>
            <a:off x="2499859" y="2685108"/>
            <a:ext cx="278280" cy="333000"/>
            <a:chOff x="2499859" y="2685108"/>
            <a:chExt cx="27828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A08072-624E-572E-9FB5-E375169AD9A2}"/>
                    </a:ext>
                  </a:extLst>
                </p14:cNvPr>
                <p14:cNvContentPartPr/>
                <p14:nvPr/>
              </p14:nvContentPartPr>
              <p14:xfrm>
                <a:off x="2499859" y="2760708"/>
                <a:ext cx="119520" cy="251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A08072-624E-572E-9FB5-E375169AD9A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93739" y="2754588"/>
                  <a:ext cx="131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C0650D3-A333-67EE-BFEB-4C550132BEE1}"/>
                    </a:ext>
                  </a:extLst>
                </p14:cNvPr>
                <p14:cNvContentPartPr/>
                <p14:nvPr/>
              </p14:nvContentPartPr>
              <p14:xfrm>
                <a:off x="2657179" y="2685108"/>
                <a:ext cx="113040" cy="333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C0650D3-A333-67EE-BFEB-4C550132BE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51059" y="2678988"/>
                  <a:ext cx="125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43D98E-B82D-A05B-9436-0FE26ABDD334}"/>
                    </a:ext>
                  </a:extLst>
                </p14:cNvPr>
                <p14:cNvContentPartPr/>
                <p14:nvPr/>
              </p14:nvContentPartPr>
              <p14:xfrm>
                <a:off x="2655379" y="2843148"/>
                <a:ext cx="122760" cy="45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43D98E-B82D-A05B-9436-0FE26ABDD33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49259" y="2837028"/>
                  <a:ext cx="1350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2646A01-2782-8336-1F26-5085512BF7C2}"/>
              </a:ext>
            </a:extLst>
          </p:cNvPr>
          <p:cNvGrpSpPr/>
          <p:nvPr/>
        </p:nvGrpSpPr>
        <p:grpSpPr>
          <a:xfrm>
            <a:off x="3078739" y="2770068"/>
            <a:ext cx="190800" cy="314280"/>
            <a:chOff x="3078739" y="2770068"/>
            <a:chExt cx="19080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8E8495-115B-B71E-30B8-D76A3E9DA5BE}"/>
                    </a:ext>
                  </a:extLst>
                </p14:cNvPr>
                <p14:cNvContentPartPr/>
                <p14:nvPr/>
              </p14:nvContentPartPr>
              <p14:xfrm>
                <a:off x="3078739" y="2878788"/>
                <a:ext cx="15480" cy="158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8E8495-115B-B71E-30B8-D76A3E9DA5B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72619" y="2872668"/>
                  <a:ext cx="27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F153D6A-0475-7451-D098-B28B584FDED8}"/>
                    </a:ext>
                  </a:extLst>
                </p14:cNvPr>
                <p14:cNvContentPartPr/>
                <p14:nvPr/>
              </p14:nvContentPartPr>
              <p14:xfrm>
                <a:off x="3153259" y="2770068"/>
                <a:ext cx="116280" cy="314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F153D6A-0475-7451-D098-B28B584FDED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47139" y="2763948"/>
                  <a:ext cx="128520" cy="32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8172B27-03E1-BC0C-4943-447BA9F51EA4}"/>
                  </a:ext>
                </a:extLst>
              </p14:cNvPr>
              <p14:cNvContentPartPr/>
              <p14:nvPr/>
            </p14:nvContentPartPr>
            <p14:xfrm>
              <a:off x="3672739" y="2739108"/>
              <a:ext cx="159480" cy="279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8172B27-03E1-BC0C-4943-447BA9F51EA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666619" y="2732988"/>
                <a:ext cx="1717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982548E-A866-5928-8755-55ADF1F57484}"/>
              </a:ext>
            </a:extLst>
          </p:cNvPr>
          <p:cNvGrpSpPr/>
          <p:nvPr/>
        </p:nvGrpSpPr>
        <p:grpSpPr>
          <a:xfrm>
            <a:off x="4164139" y="2829108"/>
            <a:ext cx="314640" cy="205920"/>
            <a:chOff x="4164139" y="2829108"/>
            <a:chExt cx="3146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956B63-73E7-FDFE-01D3-7FF84769A428}"/>
                    </a:ext>
                  </a:extLst>
                </p14:cNvPr>
                <p14:cNvContentPartPr/>
                <p14:nvPr/>
              </p14:nvContentPartPr>
              <p14:xfrm>
                <a:off x="4164139" y="2829108"/>
                <a:ext cx="143280" cy="159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956B63-73E7-FDFE-01D3-7FF84769A4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58019" y="2822988"/>
                  <a:ext cx="155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ABEF69-C093-E081-EB46-B6A353AF9D8B}"/>
                    </a:ext>
                  </a:extLst>
                </p14:cNvPr>
                <p14:cNvContentPartPr/>
                <p14:nvPr/>
              </p14:nvContentPartPr>
              <p14:xfrm>
                <a:off x="4195459" y="2878788"/>
                <a:ext cx="75600" cy="156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ABEF69-C093-E081-EB46-B6A353AF9D8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89339" y="2872668"/>
                  <a:ext cx="8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D03724-39E4-4029-8401-75C3B1DBAA3C}"/>
                    </a:ext>
                  </a:extLst>
                </p14:cNvPr>
                <p14:cNvContentPartPr/>
                <p14:nvPr/>
              </p14:nvContentPartPr>
              <p14:xfrm>
                <a:off x="4349179" y="2845668"/>
                <a:ext cx="129600" cy="187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D03724-39E4-4029-8401-75C3B1DBAA3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43059" y="2839548"/>
                  <a:ext cx="141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42DEC89-4181-67CB-F4C5-4D865DB5670F}"/>
              </a:ext>
            </a:extLst>
          </p:cNvPr>
          <p:cNvGrpSpPr/>
          <p:nvPr/>
        </p:nvGrpSpPr>
        <p:grpSpPr>
          <a:xfrm>
            <a:off x="4836619" y="2812548"/>
            <a:ext cx="240120" cy="263880"/>
            <a:chOff x="4836619" y="2812548"/>
            <a:chExt cx="24012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0089FF-C1FC-BCDE-CBF4-8136836B618B}"/>
                    </a:ext>
                  </a:extLst>
                </p14:cNvPr>
                <p14:cNvContentPartPr/>
                <p14:nvPr/>
              </p14:nvContentPartPr>
              <p14:xfrm>
                <a:off x="4850659" y="2812548"/>
                <a:ext cx="110520" cy="26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0089FF-C1FC-BCDE-CBF4-8136836B618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44539" y="2806428"/>
                  <a:ext cx="122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CC319E5-1E5B-3DC9-547E-10E1A03B0EE1}"/>
                    </a:ext>
                  </a:extLst>
                </p14:cNvPr>
                <p14:cNvContentPartPr/>
                <p14:nvPr/>
              </p14:nvContentPartPr>
              <p14:xfrm>
                <a:off x="4836619" y="2843148"/>
                <a:ext cx="131760" cy="233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CC319E5-1E5B-3DC9-547E-10E1A03B0EE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30499" y="2837028"/>
                  <a:ext cx="14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74CC77B-A1D9-4C75-D2D9-AFC4E24FED90}"/>
                    </a:ext>
                  </a:extLst>
                </p14:cNvPr>
                <p14:cNvContentPartPr/>
                <p14:nvPr/>
              </p14:nvContentPartPr>
              <p14:xfrm>
                <a:off x="5076379" y="2869428"/>
                <a:ext cx="360" cy="167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74CC77B-A1D9-4C75-D2D9-AFC4E24FED9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70259" y="2863308"/>
                  <a:ext cx="126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ECD0B3D-50EB-7C28-17FA-7693FF933FBB}"/>
              </a:ext>
            </a:extLst>
          </p:cNvPr>
          <p:cNvGrpSpPr/>
          <p:nvPr/>
        </p:nvGrpSpPr>
        <p:grpSpPr>
          <a:xfrm>
            <a:off x="5416939" y="2779428"/>
            <a:ext cx="171720" cy="316800"/>
            <a:chOff x="5416939" y="2779428"/>
            <a:chExt cx="17172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59DC70-CD93-9411-21A2-5506FEF1A709}"/>
                    </a:ext>
                  </a:extLst>
                </p14:cNvPr>
                <p14:cNvContentPartPr/>
                <p14:nvPr/>
              </p14:nvContentPartPr>
              <p14:xfrm>
                <a:off x="5416939" y="2836308"/>
                <a:ext cx="9000" cy="184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59DC70-CD93-9411-21A2-5506FEF1A70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10819" y="2830188"/>
                  <a:ext cx="21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08BA59-527B-001C-F041-AA24120E8F70}"/>
                    </a:ext>
                  </a:extLst>
                </p14:cNvPr>
                <p14:cNvContentPartPr/>
                <p14:nvPr/>
              </p14:nvContentPartPr>
              <p14:xfrm>
                <a:off x="5460859" y="2779428"/>
                <a:ext cx="127800" cy="31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08BA59-527B-001C-F041-AA24120E8F7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54739" y="2773308"/>
                  <a:ext cx="1400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7D82B3-46CD-9434-B974-B5C74A96B291}"/>
                    </a:ext>
                  </a:extLst>
                </p14:cNvPr>
                <p14:cNvContentPartPr/>
                <p14:nvPr/>
              </p14:nvContentPartPr>
              <p14:xfrm>
                <a:off x="5488579" y="2918748"/>
                <a:ext cx="92880" cy="73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7D82B3-46CD-9434-B974-B5C74A96B29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82459" y="2912628"/>
                  <a:ext cx="1051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02D020C-A8AD-C5FF-F8EF-7C4B47200721}"/>
              </a:ext>
            </a:extLst>
          </p:cNvPr>
          <p:cNvGrpSpPr/>
          <p:nvPr/>
        </p:nvGrpSpPr>
        <p:grpSpPr>
          <a:xfrm>
            <a:off x="6228019" y="2786628"/>
            <a:ext cx="223920" cy="245880"/>
            <a:chOff x="6228019" y="2786628"/>
            <a:chExt cx="22392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4755E89-4BD3-8FA2-0699-495B098C0193}"/>
                    </a:ext>
                  </a:extLst>
                </p14:cNvPr>
                <p14:cNvContentPartPr/>
                <p14:nvPr/>
              </p14:nvContentPartPr>
              <p14:xfrm>
                <a:off x="6228019" y="2786628"/>
                <a:ext cx="127080" cy="245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4755E89-4BD3-8FA2-0699-495B098C019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21899" y="2780508"/>
                  <a:ext cx="139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B6E7495-E9C8-ABFF-6FD4-0A6B3940F638}"/>
                    </a:ext>
                  </a:extLst>
                </p14:cNvPr>
                <p14:cNvContentPartPr/>
                <p14:nvPr/>
              </p14:nvContentPartPr>
              <p14:xfrm>
                <a:off x="6229819" y="2906868"/>
                <a:ext cx="152280" cy="35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B6E7495-E9C8-ABFF-6FD4-0A6B3940F63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23699" y="2900748"/>
                  <a:ext cx="164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15FD0CA-F38B-D494-B24D-1B1375EE3D35}"/>
                    </a:ext>
                  </a:extLst>
                </p14:cNvPr>
                <p14:cNvContentPartPr/>
                <p14:nvPr/>
              </p14:nvContentPartPr>
              <p14:xfrm>
                <a:off x="6442939" y="2855028"/>
                <a:ext cx="9000" cy="141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15FD0CA-F38B-D494-B24D-1B1375EE3D3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36819" y="2848908"/>
                  <a:ext cx="212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B72916A-A3EF-4CC4-306B-26603BFCD772}"/>
              </a:ext>
            </a:extLst>
          </p:cNvPr>
          <p:cNvGrpSpPr/>
          <p:nvPr/>
        </p:nvGrpSpPr>
        <p:grpSpPr>
          <a:xfrm>
            <a:off x="6755779" y="2784468"/>
            <a:ext cx="304920" cy="231480"/>
            <a:chOff x="6755779" y="2784468"/>
            <a:chExt cx="30492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BE8D9D1-1D45-61E3-11A0-AAC643DDFCAA}"/>
                    </a:ext>
                  </a:extLst>
                </p14:cNvPr>
                <p14:cNvContentPartPr/>
                <p14:nvPr/>
              </p14:nvContentPartPr>
              <p14:xfrm>
                <a:off x="6755779" y="2815068"/>
                <a:ext cx="141840" cy="7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BE8D9D1-1D45-61E3-11A0-AAC643DDFC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49659" y="2808948"/>
                  <a:ext cx="154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A444F08-28A0-088D-8D43-19D2BAC8DAEF}"/>
                    </a:ext>
                  </a:extLst>
                </p14:cNvPr>
                <p14:cNvContentPartPr/>
                <p14:nvPr/>
              </p14:nvContentPartPr>
              <p14:xfrm>
                <a:off x="6779899" y="2836308"/>
                <a:ext cx="109080" cy="179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A444F08-28A0-088D-8D43-19D2BAC8DA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73779" y="2830188"/>
                  <a:ext cx="121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4C67E1-E1D7-52DB-077C-47308173E395}"/>
                    </a:ext>
                  </a:extLst>
                </p14:cNvPr>
                <p14:cNvContentPartPr/>
                <p14:nvPr/>
              </p14:nvContentPartPr>
              <p14:xfrm>
                <a:off x="6942979" y="2784468"/>
                <a:ext cx="117720" cy="229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4C67E1-E1D7-52DB-077C-47308173E39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36859" y="2778348"/>
                  <a:ext cx="12996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20B1460-F923-D2C6-2EA7-617B9FE5409B}"/>
              </a:ext>
            </a:extLst>
          </p:cNvPr>
          <p:cNvGrpSpPr/>
          <p:nvPr/>
        </p:nvGrpSpPr>
        <p:grpSpPr>
          <a:xfrm>
            <a:off x="7502779" y="2781228"/>
            <a:ext cx="262800" cy="342720"/>
            <a:chOff x="7502779" y="2781228"/>
            <a:chExt cx="2628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F45A4DD-18F3-0952-18A4-49A1E2290003}"/>
                    </a:ext>
                  </a:extLst>
                </p14:cNvPr>
                <p14:cNvContentPartPr/>
                <p14:nvPr/>
              </p14:nvContentPartPr>
              <p14:xfrm>
                <a:off x="7502779" y="2781228"/>
                <a:ext cx="150120" cy="260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F45A4DD-18F3-0952-18A4-49A1E229000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96659" y="2775108"/>
                  <a:ext cx="162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59451EA-A154-BEFB-DB8D-FE385A5A9D43}"/>
                    </a:ext>
                  </a:extLst>
                </p14:cNvPr>
                <p14:cNvContentPartPr/>
                <p14:nvPr/>
              </p14:nvContentPartPr>
              <p14:xfrm>
                <a:off x="7670539" y="2834508"/>
                <a:ext cx="95040" cy="289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59451EA-A154-BEFB-DB8D-FE385A5A9D4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64419" y="2828388"/>
                  <a:ext cx="1072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606532-D210-ADB6-CAF1-4D1191A93D26}"/>
              </a:ext>
            </a:extLst>
          </p:cNvPr>
          <p:cNvGrpSpPr/>
          <p:nvPr/>
        </p:nvGrpSpPr>
        <p:grpSpPr>
          <a:xfrm>
            <a:off x="8180299" y="2739108"/>
            <a:ext cx="277200" cy="303120"/>
            <a:chOff x="8180299" y="2739108"/>
            <a:chExt cx="27720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810962C-1804-A98A-30D5-67C6929A9CC7}"/>
                    </a:ext>
                  </a:extLst>
                </p14:cNvPr>
                <p14:cNvContentPartPr/>
                <p14:nvPr/>
              </p14:nvContentPartPr>
              <p14:xfrm>
                <a:off x="8180299" y="2772588"/>
                <a:ext cx="99360" cy="269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810962C-1804-A98A-30D5-67C6929A9CC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174179" y="2766468"/>
                  <a:ext cx="111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99DCFF-243A-C7C1-9917-376F76371515}"/>
                    </a:ext>
                  </a:extLst>
                </p14:cNvPr>
                <p14:cNvContentPartPr/>
                <p14:nvPr/>
              </p14:nvContentPartPr>
              <p14:xfrm>
                <a:off x="8341939" y="2739108"/>
                <a:ext cx="115560" cy="269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99DCFF-243A-C7C1-9917-376F7637151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335819" y="2732988"/>
                  <a:ext cx="12780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DDF56EF-5756-06D2-8BFD-2A43C5E9AF57}"/>
                  </a:ext>
                </a:extLst>
              </p14:cNvPr>
              <p14:cNvContentPartPr/>
              <p14:nvPr/>
            </p14:nvContentPartPr>
            <p14:xfrm>
              <a:off x="9061219" y="2631108"/>
              <a:ext cx="284760" cy="442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DDF56EF-5756-06D2-8BFD-2A43C5E9AF5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055099" y="2624988"/>
                <a:ext cx="29700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89032F2-9DBC-01B9-591C-3AFD39B05FD9}"/>
              </a:ext>
            </a:extLst>
          </p:cNvPr>
          <p:cNvGrpSpPr/>
          <p:nvPr/>
        </p:nvGrpSpPr>
        <p:grpSpPr>
          <a:xfrm>
            <a:off x="8687539" y="2583948"/>
            <a:ext cx="713160" cy="483120"/>
            <a:chOff x="8687539" y="2583948"/>
            <a:chExt cx="71316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18A76C0-C40F-BA5A-4EEA-FCF21226A01D}"/>
                    </a:ext>
                  </a:extLst>
                </p14:cNvPr>
                <p14:cNvContentPartPr/>
                <p14:nvPr/>
              </p14:nvContentPartPr>
              <p14:xfrm>
                <a:off x="8687539" y="2748828"/>
                <a:ext cx="105120" cy="228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18A76C0-C40F-BA5A-4EEA-FCF21226A01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81419" y="2742708"/>
                  <a:ext cx="117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431B6A-1EB4-976F-2E9D-9F9D96BBC883}"/>
                    </a:ext>
                  </a:extLst>
                </p14:cNvPr>
                <p14:cNvContentPartPr/>
                <p14:nvPr/>
              </p14:nvContentPartPr>
              <p14:xfrm>
                <a:off x="9097939" y="2767188"/>
                <a:ext cx="175320" cy="299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431B6A-1EB4-976F-2E9D-9F9D96BBC88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091819" y="2761068"/>
                  <a:ext cx="187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8B81DAC-F827-C5FD-965B-4B79369899D1}"/>
                    </a:ext>
                  </a:extLst>
                </p14:cNvPr>
                <p14:cNvContentPartPr/>
                <p14:nvPr/>
              </p14:nvContentPartPr>
              <p14:xfrm>
                <a:off x="8911099" y="2583948"/>
                <a:ext cx="489600" cy="430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8B81DAC-F827-C5FD-965B-4B79369899D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904979" y="2577828"/>
                  <a:ext cx="501840" cy="44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9EB186D-83EF-44FC-2A29-D1ADD41EEF3F}"/>
                  </a:ext>
                </a:extLst>
              </p14:cNvPr>
              <p14:cNvContentPartPr/>
              <p14:nvPr/>
            </p14:nvContentPartPr>
            <p14:xfrm>
              <a:off x="2620459" y="3638388"/>
              <a:ext cx="139320" cy="2480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9EB186D-83EF-44FC-2A29-D1ADD41EEF3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14339" y="3632268"/>
                <a:ext cx="1515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30677FB-80E5-DF5D-ADD3-AE4EC1A4F69C}"/>
                  </a:ext>
                </a:extLst>
              </p14:cNvPr>
              <p14:cNvContentPartPr/>
              <p14:nvPr/>
            </p14:nvContentPartPr>
            <p14:xfrm>
              <a:off x="2595619" y="3677268"/>
              <a:ext cx="153720" cy="108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30677FB-80E5-DF5D-ADD3-AE4EC1A4F69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559619" y="3605628"/>
                <a:ext cx="2253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87E186C-C275-BFBD-1F1B-01FFCBEB3C0D}"/>
                  </a:ext>
                </a:extLst>
              </p14:cNvPr>
              <p14:cNvContentPartPr/>
              <p14:nvPr/>
            </p14:nvContentPartPr>
            <p14:xfrm>
              <a:off x="3653299" y="3542988"/>
              <a:ext cx="131400" cy="2350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87E186C-C275-BFBD-1F1B-01FFCBEB3C0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647179" y="3536868"/>
                <a:ext cx="14364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036F8D-0F8E-2B3D-0BE5-14D9978141ED}"/>
              </a:ext>
            </a:extLst>
          </p:cNvPr>
          <p:cNvGrpSpPr/>
          <p:nvPr/>
        </p:nvGrpSpPr>
        <p:grpSpPr>
          <a:xfrm>
            <a:off x="4218139" y="3548748"/>
            <a:ext cx="339120" cy="262440"/>
            <a:chOff x="4218139" y="3548748"/>
            <a:chExt cx="33912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2710CC5-6CE8-1D17-ECF7-6331A4A45AC9}"/>
                    </a:ext>
                  </a:extLst>
                </p14:cNvPr>
                <p14:cNvContentPartPr/>
                <p14:nvPr/>
              </p14:nvContentPartPr>
              <p14:xfrm>
                <a:off x="4218139" y="3548748"/>
                <a:ext cx="131400" cy="210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2710CC5-6CE8-1D17-ECF7-6331A4A45AC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12019" y="3542628"/>
                  <a:ext cx="143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38077AB-F815-E80B-A959-5E79B4C5727A}"/>
                    </a:ext>
                  </a:extLst>
                </p14:cNvPr>
                <p14:cNvContentPartPr/>
                <p14:nvPr/>
              </p14:nvContentPartPr>
              <p14:xfrm>
                <a:off x="4249459" y="3636228"/>
                <a:ext cx="72000" cy="174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38077AB-F815-E80B-A959-5E79B4C572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43339" y="3630108"/>
                  <a:ext cx="84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586B978-02AA-0C11-70A1-EA5F6AFDA044}"/>
                    </a:ext>
                  </a:extLst>
                </p14:cNvPr>
                <p14:cNvContentPartPr/>
                <p14:nvPr/>
              </p14:nvContentPartPr>
              <p14:xfrm>
                <a:off x="4415419" y="3619668"/>
                <a:ext cx="141840" cy="166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586B978-02AA-0C11-70A1-EA5F6AFDA04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09299" y="3613548"/>
                  <a:ext cx="154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FA9D0C8-3410-AB5B-573A-6D0421B1A52E}"/>
              </a:ext>
            </a:extLst>
          </p:cNvPr>
          <p:cNvGrpSpPr/>
          <p:nvPr/>
        </p:nvGrpSpPr>
        <p:grpSpPr>
          <a:xfrm>
            <a:off x="4794859" y="3593748"/>
            <a:ext cx="245160" cy="245880"/>
            <a:chOff x="4794859" y="3593748"/>
            <a:chExt cx="24516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86EA46E-FDE2-B71D-F58F-C2DE30CB71D8}"/>
                    </a:ext>
                  </a:extLst>
                </p14:cNvPr>
                <p14:cNvContentPartPr/>
                <p14:nvPr/>
              </p14:nvContentPartPr>
              <p14:xfrm>
                <a:off x="4807099" y="3593748"/>
                <a:ext cx="100080" cy="42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86EA46E-FDE2-B71D-F58F-C2DE30CB71D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00979" y="3587628"/>
                  <a:ext cx="112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053429C-0AF4-5D52-92EA-6DDA64604893}"/>
                    </a:ext>
                  </a:extLst>
                </p14:cNvPr>
                <p14:cNvContentPartPr/>
                <p14:nvPr/>
              </p14:nvContentPartPr>
              <p14:xfrm>
                <a:off x="4794859" y="3640908"/>
                <a:ext cx="146520" cy="194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053429C-0AF4-5D52-92EA-6DDA6460489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88739" y="3634788"/>
                  <a:ext cx="158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B982B4-AA23-F0B3-EC16-473427AFE36B}"/>
                    </a:ext>
                  </a:extLst>
                </p14:cNvPr>
                <p14:cNvContentPartPr/>
                <p14:nvPr/>
              </p14:nvContentPartPr>
              <p14:xfrm>
                <a:off x="5027419" y="3695268"/>
                <a:ext cx="12600" cy="144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B982B4-AA23-F0B3-EC16-473427AFE36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21299" y="3689148"/>
                  <a:ext cx="24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9C3FA41-F3B0-C59D-B177-F54C16218A7D}"/>
              </a:ext>
            </a:extLst>
          </p:cNvPr>
          <p:cNvGrpSpPr/>
          <p:nvPr/>
        </p:nvGrpSpPr>
        <p:grpSpPr>
          <a:xfrm>
            <a:off x="5334139" y="3569628"/>
            <a:ext cx="245520" cy="347400"/>
            <a:chOff x="5334139" y="3569628"/>
            <a:chExt cx="24552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43F63B-A407-4FDE-AC2A-FAD1BD16D9E3}"/>
                    </a:ext>
                  </a:extLst>
                </p14:cNvPr>
                <p14:cNvContentPartPr/>
                <p14:nvPr/>
              </p14:nvContentPartPr>
              <p14:xfrm>
                <a:off x="5334139" y="3671508"/>
                <a:ext cx="25560" cy="160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43F63B-A407-4FDE-AC2A-FAD1BD16D9E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328019" y="3665388"/>
                  <a:ext cx="37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553FB6-37AB-AC08-8992-C48DD8D64966}"/>
                    </a:ext>
                  </a:extLst>
                </p14:cNvPr>
                <p14:cNvContentPartPr/>
                <p14:nvPr/>
              </p14:nvContentPartPr>
              <p14:xfrm>
                <a:off x="5397859" y="3569628"/>
                <a:ext cx="135360" cy="347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553FB6-37AB-AC08-8992-C48DD8D6496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91739" y="3563508"/>
                  <a:ext cx="147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8ABA7EF-57D3-B507-6F77-3B67764BBA68}"/>
                    </a:ext>
                  </a:extLst>
                </p14:cNvPr>
                <p14:cNvContentPartPr/>
                <p14:nvPr/>
              </p14:nvContentPartPr>
              <p14:xfrm>
                <a:off x="5451859" y="3728028"/>
                <a:ext cx="127800" cy="59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8ABA7EF-57D3-B507-6F77-3B67764BBA6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45739" y="3721908"/>
                  <a:ext cx="1400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5B62F1A-B4F1-13C7-54E7-DA46C0CC3DBD}"/>
              </a:ext>
            </a:extLst>
          </p:cNvPr>
          <p:cNvGrpSpPr/>
          <p:nvPr/>
        </p:nvGrpSpPr>
        <p:grpSpPr>
          <a:xfrm>
            <a:off x="6182659" y="3592308"/>
            <a:ext cx="278280" cy="275400"/>
            <a:chOff x="6182659" y="3592308"/>
            <a:chExt cx="27828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B4B0CC-09C4-B0CD-0F6B-F60B948DC17E}"/>
                    </a:ext>
                  </a:extLst>
                </p14:cNvPr>
                <p14:cNvContentPartPr/>
                <p14:nvPr/>
              </p14:nvContentPartPr>
              <p14:xfrm>
                <a:off x="6182659" y="3592308"/>
                <a:ext cx="133560" cy="268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B4B0CC-09C4-B0CD-0F6B-F60B948DC1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176539" y="3586188"/>
                  <a:ext cx="145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010FDA4-BB29-330E-3E89-BCFD7B098090}"/>
                    </a:ext>
                  </a:extLst>
                </p14:cNvPr>
                <p14:cNvContentPartPr/>
                <p14:nvPr/>
              </p14:nvContentPartPr>
              <p14:xfrm>
                <a:off x="6215779" y="3732708"/>
                <a:ext cx="124560" cy="47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10FDA4-BB29-330E-3E89-BCFD7B09809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09659" y="3726588"/>
                  <a:ext cx="136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36E138A-FDF9-F859-777A-31D93724C4C6}"/>
                    </a:ext>
                  </a:extLst>
                </p14:cNvPr>
                <p14:cNvContentPartPr/>
                <p14:nvPr/>
              </p14:nvContentPartPr>
              <p14:xfrm>
                <a:off x="6458779" y="3716508"/>
                <a:ext cx="2160" cy="151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36E138A-FDF9-F859-777A-31D93724C4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52659" y="3710388"/>
                  <a:ext cx="144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5F3F47A-4803-48A8-00A0-2C5F11116546}"/>
              </a:ext>
            </a:extLst>
          </p:cNvPr>
          <p:cNvGrpSpPr/>
          <p:nvPr/>
        </p:nvGrpSpPr>
        <p:grpSpPr>
          <a:xfrm>
            <a:off x="6778819" y="3610308"/>
            <a:ext cx="299160" cy="272520"/>
            <a:chOff x="6778819" y="3610308"/>
            <a:chExt cx="29916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DF55B62-F2E2-FD55-C152-1F733CDA8501}"/>
                    </a:ext>
                  </a:extLst>
                </p14:cNvPr>
                <p14:cNvContentPartPr/>
                <p14:nvPr/>
              </p14:nvContentPartPr>
              <p14:xfrm>
                <a:off x="6791059" y="3612468"/>
                <a:ext cx="94680" cy="21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DF55B62-F2E2-FD55-C152-1F733CDA850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84939" y="3606348"/>
                  <a:ext cx="106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E8D510-BB25-BD57-A6DF-380414A07545}"/>
                    </a:ext>
                  </a:extLst>
                </p14:cNvPr>
                <p14:cNvContentPartPr/>
                <p14:nvPr/>
              </p14:nvContentPartPr>
              <p14:xfrm>
                <a:off x="6778819" y="3654948"/>
                <a:ext cx="131760" cy="227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E8D510-BB25-BD57-A6DF-380414A075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772699" y="3648828"/>
                  <a:ext cx="144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35347B-BF37-08E1-4633-EDC1BB2A78B6}"/>
                    </a:ext>
                  </a:extLst>
                </p14:cNvPr>
                <p14:cNvContentPartPr/>
                <p14:nvPr/>
              </p14:nvContentPartPr>
              <p14:xfrm>
                <a:off x="6976099" y="3610308"/>
                <a:ext cx="101880" cy="257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35347B-BF37-08E1-4633-EDC1BB2A78B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69979" y="3604188"/>
                  <a:ext cx="1141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EBED6B1-D3E5-2BBF-BA6C-C3A556690961}"/>
              </a:ext>
            </a:extLst>
          </p:cNvPr>
          <p:cNvGrpSpPr/>
          <p:nvPr/>
        </p:nvGrpSpPr>
        <p:grpSpPr>
          <a:xfrm>
            <a:off x="7479739" y="3574308"/>
            <a:ext cx="264600" cy="299520"/>
            <a:chOff x="7479739" y="3574308"/>
            <a:chExt cx="26460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541CDF-15F6-4EC9-86B0-8A64211F5484}"/>
                    </a:ext>
                  </a:extLst>
                </p14:cNvPr>
                <p14:cNvContentPartPr/>
                <p14:nvPr/>
              </p14:nvContentPartPr>
              <p14:xfrm>
                <a:off x="7479739" y="3574308"/>
                <a:ext cx="131040" cy="246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541CDF-15F6-4EC9-86B0-8A64211F54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73619" y="3568188"/>
                  <a:ext cx="143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8D7EB81-B6C5-E67A-3B5C-89D03D9F0A73}"/>
                    </a:ext>
                  </a:extLst>
                </p14:cNvPr>
                <p14:cNvContentPartPr/>
                <p14:nvPr/>
              </p14:nvContentPartPr>
              <p14:xfrm>
                <a:off x="7647499" y="3631188"/>
                <a:ext cx="96840" cy="242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8D7EB81-B6C5-E67A-3B5C-89D03D9F0A7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41379" y="3625068"/>
                  <a:ext cx="1090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E92B782-0AAC-79D7-EE7A-60ECDB773019}"/>
              </a:ext>
            </a:extLst>
          </p:cNvPr>
          <p:cNvGrpSpPr/>
          <p:nvPr/>
        </p:nvGrpSpPr>
        <p:grpSpPr>
          <a:xfrm>
            <a:off x="8169859" y="3579348"/>
            <a:ext cx="276480" cy="243720"/>
            <a:chOff x="8169859" y="3579348"/>
            <a:chExt cx="27648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254A34-3EC4-D657-2C21-48F1F46E17E5}"/>
                    </a:ext>
                  </a:extLst>
                </p14:cNvPr>
                <p14:cNvContentPartPr/>
                <p14:nvPr/>
              </p14:nvContentPartPr>
              <p14:xfrm>
                <a:off x="8169859" y="3579348"/>
                <a:ext cx="111240" cy="237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254A34-3EC4-D657-2C21-48F1F46E17E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163739" y="3573228"/>
                  <a:ext cx="123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54C7E96-50F9-8D08-0979-A398DF5E2393}"/>
                    </a:ext>
                  </a:extLst>
                </p14:cNvPr>
                <p14:cNvContentPartPr/>
                <p14:nvPr/>
              </p14:nvContentPartPr>
              <p14:xfrm>
                <a:off x="8348419" y="3586188"/>
                <a:ext cx="97920" cy="236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54C7E96-50F9-8D08-0979-A398DF5E239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342299" y="3580068"/>
                  <a:ext cx="11016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3A0383F-10C5-A1FB-CE34-419C0F1E810A}"/>
                  </a:ext>
                </a:extLst>
              </p14:cNvPr>
              <p14:cNvContentPartPr/>
              <p14:nvPr/>
            </p14:nvContentPartPr>
            <p14:xfrm>
              <a:off x="8688619" y="3500868"/>
              <a:ext cx="101880" cy="2890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3A0383F-10C5-A1FB-CE34-419C0F1E810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682499" y="3494748"/>
                <a:ext cx="11412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253A740-19B6-AF57-6239-A18D7E51EAA5}"/>
              </a:ext>
            </a:extLst>
          </p:cNvPr>
          <p:cNvGrpSpPr/>
          <p:nvPr/>
        </p:nvGrpSpPr>
        <p:grpSpPr>
          <a:xfrm>
            <a:off x="9063019" y="3449748"/>
            <a:ext cx="352800" cy="347400"/>
            <a:chOff x="9063019" y="3449748"/>
            <a:chExt cx="35280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3D75118-F3DA-EE6E-52E5-F9BD869FF1FE}"/>
                    </a:ext>
                  </a:extLst>
                </p14:cNvPr>
                <p14:cNvContentPartPr/>
                <p14:nvPr/>
              </p14:nvContentPartPr>
              <p14:xfrm>
                <a:off x="9063019" y="3481068"/>
                <a:ext cx="102240" cy="268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3D75118-F3DA-EE6E-52E5-F9BD869FF1F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56899" y="3474948"/>
                  <a:ext cx="114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5F42321-5A71-3BB5-8A2C-3037A1B91DA5}"/>
                    </a:ext>
                  </a:extLst>
                </p14:cNvPr>
                <p14:cNvContentPartPr/>
                <p14:nvPr/>
              </p14:nvContentPartPr>
              <p14:xfrm>
                <a:off x="9283339" y="3449748"/>
                <a:ext cx="112680" cy="34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5F42321-5A71-3BB5-8A2C-3037A1B91DA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77219" y="3443628"/>
                  <a:ext cx="1249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3511443-4BAC-39FC-89FE-D54EE8089E90}"/>
                    </a:ext>
                  </a:extLst>
                </p14:cNvPr>
                <p14:cNvContentPartPr/>
                <p14:nvPr/>
              </p14:nvContentPartPr>
              <p14:xfrm>
                <a:off x="9269299" y="3603108"/>
                <a:ext cx="146520" cy="96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3511443-4BAC-39FC-89FE-D54EE8089E9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63179" y="3596988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9FB2434-9673-9F98-5C98-59E1B5A0A1C8}"/>
                  </a:ext>
                </a:extLst>
              </p14:cNvPr>
              <p14:cNvContentPartPr/>
              <p14:nvPr/>
            </p14:nvContentPartPr>
            <p14:xfrm>
              <a:off x="9034579" y="3350028"/>
              <a:ext cx="413280" cy="5587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9FB2434-9673-9F98-5C98-59E1B5A0A1C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028459" y="3343908"/>
                <a:ext cx="425520" cy="57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9FB22AC-E9A5-5DF2-8C94-30E4955EAB91}"/>
              </a:ext>
            </a:extLst>
          </p:cNvPr>
          <p:cNvGrpSpPr/>
          <p:nvPr/>
        </p:nvGrpSpPr>
        <p:grpSpPr>
          <a:xfrm>
            <a:off x="2972179" y="3452268"/>
            <a:ext cx="456120" cy="440640"/>
            <a:chOff x="2972179" y="3452268"/>
            <a:chExt cx="45612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A4BC77-2CF0-63B0-9474-F3D8B11E5F4E}"/>
                    </a:ext>
                  </a:extLst>
                </p14:cNvPr>
                <p14:cNvContentPartPr/>
                <p14:nvPr/>
              </p14:nvContentPartPr>
              <p14:xfrm>
                <a:off x="3139579" y="3551268"/>
                <a:ext cx="12600" cy="212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A4BC77-2CF0-63B0-9474-F3D8B11E5F4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133459" y="3545148"/>
                  <a:ext cx="24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CB8864D-9B97-2E73-4636-225EE3771269}"/>
                    </a:ext>
                  </a:extLst>
                </p14:cNvPr>
                <p14:cNvContentPartPr/>
                <p14:nvPr/>
              </p14:nvContentPartPr>
              <p14:xfrm>
                <a:off x="3225259" y="3518148"/>
                <a:ext cx="86040" cy="295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CB8864D-9B97-2E73-4636-225EE37712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19139" y="3512028"/>
                  <a:ext cx="98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4F077CE-193F-EB5A-2BCE-B1B62FF1A6B8}"/>
                    </a:ext>
                  </a:extLst>
                </p14:cNvPr>
                <p14:cNvContentPartPr/>
                <p14:nvPr/>
              </p14:nvContentPartPr>
              <p14:xfrm>
                <a:off x="2972179" y="3452268"/>
                <a:ext cx="456120" cy="440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4F077CE-193F-EB5A-2BCE-B1B62FF1A6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966059" y="3446148"/>
                  <a:ext cx="46836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2C5B3C1-B22C-42E5-70E7-8B9B4A2521BE}"/>
              </a:ext>
            </a:extLst>
          </p:cNvPr>
          <p:cNvGrpSpPr/>
          <p:nvPr/>
        </p:nvGrpSpPr>
        <p:grpSpPr>
          <a:xfrm>
            <a:off x="1105219" y="3546588"/>
            <a:ext cx="389880" cy="271800"/>
            <a:chOff x="1105219" y="3546588"/>
            <a:chExt cx="3898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CA8CBE8-0042-0308-B698-BD2A8BE38422}"/>
                    </a:ext>
                  </a:extLst>
                </p14:cNvPr>
                <p14:cNvContentPartPr/>
                <p14:nvPr/>
              </p14:nvContentPartPr>
              <p14:xfrm>
                <a:off x="1105219" y="3546588"/>
                <a:ext cx="133920" cy="26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CA8CBE8-0042-0308-B698-BD2A8BE3842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9099" y="3540468"/>
                  <a:ext cx="146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115159-E077-01F1-0F3F-B1227B7FAF61}"/>
                    </a:ext>
                  </a:extLst>
                </p14:cNvPr>
                <p14:cNvContentPartPr/>
                <p14:nvPr/>
              </p14:nvContentPartPr>
              <p14:xfrm>
                <a:off x="1140139" y="3674028"/>
                <a:ext cx="33480" cy="14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115159-E077-01F1-0F3F-B1227B7FAF6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4019" y="3667908"/>
                  <a:ext cx="4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D430A8-F6F9-EEA0-9AC4-BC3C41B51449}"/>
                    </a:ext>
                  </a:extLst>
                </p14:cNvPr>
                <p14:cNvContentPartPr/>
                <p14:nvPr/>
              </p14:nvContentPartPr>
              <p14:xfrm>
                <a:off x="1140139" y="3664308"/>
                <a:ext cx="211680" cy="9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D430A8-F6F9-EEA0-9AC4-BC3C41B5144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34019" y="3658188"/>
                  <a:ext cx="223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F726BE4-D5CA-EF24-7B98-72C1CD009372}"/>
                    </a:ext>
                  </a:extLst>
                </p14:cNvPr>
                <p14:cNvContentPartPr/>
                <p14:nvPr/>
              </p14:nvContentPartPr>
              <p14:xfrm>
                <a:off x="1236259" y="3728028"/>
                <a:ext cx="86040" cy="14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F726BE4-D5CA-EF24-7B98-72C1CD00937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30139" y="3721908"/>
                  <a:ext cx="98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236500-0ADB-0D82-C9EC-4C33CF21E3EF}"/>
                    </a:ext>
                  </a:extLst>
                </p14:cNvPr>
                <p14:cNvContentPartPr/>
                <p14:nvPr/>
              </p14:nvContentPartPr>
              <p14:xfrm>
                <a:off x="1381339" y="3648108"/>
                <a:ext cx="113760" cy="114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236500-0ADB-0D82-C9EC-4C33CF21E3E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75219" y="3641988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1FCA98B-5D22-49A0-EDDA-2B42A00EBB64}"/>
              </a:ext>
            </a:extLst>
          </p:cNvPr>
          <p:cNvGrpSpPr/>
          <p:nvPr/>
        </p:nvGrpSpPr>
        <p:grpSpPr>
          <a:xfrm>
            <a:off x="1173259" y="4261548"/>
            <a:ext cx="329040" cy="231480"/>
            <a:chOff x="1173259" y="4261548"/>
            <a:chExt cx="32904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AC1AE1-5394-5571-8D06-2E74D4E7BCB2}"/>
                    </a:ext>
                  </a:extLst>
                </p14:cNvPr>
                <p14:cNvContentPartPr/>
                <p14:nvPr/>
              </p14:nvContentPartPr>
              <p14:xfrm>
                <a:off x="1173259" y="4261548"/>
                <a:ext cx="157320" cy="7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AC1AE1-5394-5571-8D06-2E74D4E7BCB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67139" y="4255428"/>
                  <a:ext cx="169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C72AB2-96A7-2E94-7620-543808741025}"/>
                    </a:ext>
                  </a:extLst>
                </p14:cNvPr>
                <p14:cNvContentPartPr/>
                <p14:nvPr/>
              </p14:nvContentPartPr>
              <p14:xfrm>
                <a:off x="1243099" y="4343988"/>
                <a:ext cx="23040" cy="113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C72AB2-96A7-2E94-7620-5438087410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36979" y="4337868"/>
                  <a:ext cx="35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BB5793-7203-A00C-97A5-A39AE7237ABA}"/>
                    </a:ext>
                  </a:extLst>
                </p14:cNvPr>
                <p14:cNvContentPartPr/>
                <p14:nvPr/>
              </p14:nvContentPartPr>
              <p14:xfrm>
                <a:off x="1243099" y="4332108"/>
                <a:ext cx="166320" cy="12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BB5793-7203-A00C-97A5-A39AE7237AB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236979" y="4325988"/>
                  <a:ext cx="178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DD745D6-9EE1-25C2-589A-0F88C73E7B00}"/>
                    </a:ext>
                  </a:extLst>
                </p14:cNvPr>
                <p14:cNvContentPartPr/>
                <p14:nvPr/>
              </p14:nvContentPartPr>
              <p14:xfrm>
                <a:off x="1288459" y="4405188"/>
                <a:ext cx="120960" cy="19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DD745D6-9EE1-25C2-589A-0F88C73E7B0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282339" y="4399068"/>
                  <a:ext cx="133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A84C717-5A66-04D3-5D84-FE8727ED834E}"/>
                    </a:ext>
                  </a:extLst>
                </p14:cNvPr>
                <p14:cNvContentPartPr/>
                <p14:nvPr/>
              </p14:nvContentPartPr>
              <p14:xfrm>
                <a:off x="1484299" y="4275588"/>
                <a:ext cx="18000" cy="217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A84C717-5A66-04D3-5D84-FE8727ED834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78179" y="4269468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B5A5826-449B-5F43-8AFA-66E1FDD540FA}"/>
              </a:ext>
            </a:extLst>
          </p:cNvPr>
          <p:cNvGrpSpPr/>
          <p:nvPr/>
        </p:nvGrpSpPr>
        <p:grpSpPr>
          <a:xfrm>
            <a:off x="3611539" y="4096308"/>
            <a:ext cx="357120" cy="363600"/>
            <a:chOff x="3611539" y="4096308"/>
            <a:chExt cx="35712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C05CBD0-B7E1-7D16-4CD7-C5397A4C36B1}"/>
                    </a:ext>
                  </a:extLst>
                </p14:cNvPr>
                <p14:cNvContentPartPr/>
                <p14:nvPr/>
              </p14:nvContentPartPr>
              <p14:xfrm>
                <a:off x="3611539" y="4161828"/>
                <a:ext cx="5760" cy="260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C05CBD0-B7E1-7D16-4CD7-C5397A4C36B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05419" y="4155708"/>
                  <a:ext cx="18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9A84426-AF47-3ACE-A93A-CC370730C404}"/>
                    </a:ext>
                  </a:extLst>
                </p14:cNvPr>
                <p14:cNvContentPartPr/>
                <p14:nvPr/>
              </p14:nvContentPartPr>
              <p14:xfrm>
                <a:off x="3618739" y="4096308"/>
                <a:ext cx="349920" cy="363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9A84426-AF47-3ACE-A93A-CC370730C40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612619" y="4090188"/>
                  <a:ext cx="3621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7E942EB-69BB-8566-4480-E371F489F793}"/>
              </a:ext>
            </a:extLst>
          </p:cNvPr>
          <p:cNvGrpSpPr/>
          <p:nvPr/>
        </p:nvGrpSpPr>
        <p:grpSpPr>
          <a:xfrm>
            <a:off x="3120499" y="4138788"/>
            <a:ext cx="140040" cy="273960"/>
            <a:chOff x="3120499" y="4138788"/>
            <a:chExt cx="14004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5D0107A-3EEF-94AB-A8B0-40F377B283DE}"/>
                    </a:ext>
                  </a:extLst>
                </p14:cNvPr>
                <p14:cNvContentPartPr/>
                <p14:nvPr/>
              </p14:nvContentPartPr>
              <p14:xfrm>
                <a:off x="3120499" y="4214388"/>
                <a:ext cx="1800" cy="192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5D0107A-3EEF-94AB-A8B0-40F377B283D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14379" y="4208268"/>
                  <a:ext cx="14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5D2B3A5-DC49-DA31-7F8E-1DBB193D2B06}"/>
                    </a:ext>
                  </a:extLst>
                </p14:cNvPr>
                <p14:cNvContentPartPr/>
                <p14:nvPr/>
              </p14:nvContentPartPr>
              <p14:xfrm>
                <a:off x="3183139" y="4138788"/>
                <a:ext cx="77400" cy="273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5D2B3A5-DC49-DA31-7F8E-1DBB193D2B0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77019" y="4132668"/>
                  <a:ext cx="8964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0A5A034-572E-BCF6-DEA6-37EBDD5E8B9B}"/>
                  </a:ext>
                </a:extLst>
              </p14:cNvPr>
              <p14:cNvContentPartPr/>
              <p14:nvPr/>
            </p14:nvContentPartPr>
            <p14:xfrm>
              <a:off x="3723139" y="4149948"/>
              <a:ext cx="91440" cy="3272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0A5A034-572E-BCF6-DEA6-37EBDD5E8B9B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717019" y="4143828"/>
                <a:ext cx="10368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FA29FB8-6D5A-CFED-25D8-A13663AABC12}"/>
              </a:ext>
            </a:extLst>
          </p:cNvPr>
          <p:cNvGrpSpPr/>
          <p:nvPr/>
        </p:nvGrpSpPr>
        <p:grpSpPr>
          <a:xfrm>
            <a:off x="4221379" y="4136268"/>
            <a:ext cx="262800" cy="262440"/>
            <a:chOff x="4221379" y="4136268"/>
            <a:chExt cx="26280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C28BB6-AF83-76E7-EBB5-D9162E558C9A}"/>
                    </a:ext>
                  </a:extLst>
                </p14:cNvPr>
                <p14:cNvContentPartPr/>
                <p14:nvPr/>
              </p14:nvContentPartPr>
              <p14:xfrm>
                <a:off x="4221379" y="4136268"/>
                <a:ext cx="115560" cy="190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C28BB6-AF83-76E7-EBB5-D9162E558C9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15259" y="4130148"/>
                  <a:ext cx="127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D54D082-0325-1AA8-007D-774C5713EDA3}"/>
                    </a:ext>
                  </a:extLst>
                </p14:cNvPr>
                <p14:cNvContentPartPr/>
                <p14:nvPr/>
              </p14:nvContentPartPr>
              <p14:xfrm>
                <a:off x="4272139" y="4249668"/>
                <a:ext cx="16200" cy="149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D54D082-0325-1AA8-007D-774C5713EDA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66019" y="4243548"/>
                  <a:ext cx="28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77E873A-079D-0009-79DE-4EF844E29125}"/>
                    </a:ext>
                  </a:extLst>
                </p14:cNvPr>
                <p14:cNvContentPartPr/>
                <p14:nvPr/>
              </p14:nvContentPartPr>
              <p14:xfrm>
                <a:off x="4357819" y="4185948"/>
                <a:ext cx="126360" cy="19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77E873A-079D-0009-79DE-4EF844E2912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51699" y="4179828"/>
                  <a:ext cx="1386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CFFA4BDE-4ED6-6B50-E8C2-0F4AE6E3BBEF}"/>
              </a:ext>
            </a:extLst>
          </p:cNvPr>
          <p:cNvGrpSpPr/>
          <p:nvPr/>
        </p:nvGrpSpPr>
        <p:grpSpPr>
          <a:xfrm>
            <a:off x="4782619" y="4182348"/>
            <a:ext cx="260640" cy="191880"/>
            <a:chOff x="4782619" y="4182348"/>
            <a:chExt cx="26064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CB5959-B0D2-872D-88A1-26BB3E253A0D}"/>
                    </a:ext>
                  </a:extLst>
                </p14:cNvPr>
                <p14:cNvContentPartPr/>
                <p14:nvPr/>
              </p14:nvContentPartPr>
              <p14:xfrm>
                <a:off x="4806739" y="4182348"/>
                <a:ext cx="95040" cy="29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CB5959-B0D2-872D-88A1-26BB3E253A0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800619" y="4176228"/>
                  <a:ext cx="107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DE22C8C-8CD7-2C9F-381E-6405C221E886}"/>
                    </a:ext>
                  </a:extLst>
                </p14:cNvPr>
                <p14:cNvContentPartPr/>
                <p14:nvPr/>
              </p14:nvContentPartPr>
              <p14:xfrm>
                <a:off x="4782619" y="4197828"/>
                <a:ext cx="144360" cy="172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DE22C8C-8CD7-2C9F-381E-6405C221E88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776499" y="4191708"/>
                  <a:ext cx="156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5CC0DE-13A7-ADC0-0336-DE672981DFC0}"/>
                    </a:ext>
                  </a:extLst>
                </p14:cNvPr>
                <p14:cNvContentPartPr/>
                <p14:nvPr/>
              </p14:nvContentPartPr>
              <p14:xfrm>
                <a:off x="5034259" y="4185948"/>
                <a:ext cx="9000" cy="188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5CC0DE-13A7-ADC0-0336-DE672981DFC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28139" y="4179828"/>
                  <a:ext cx="212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29E727B-A994-7C6F-EC76-81178693D7F4}"/>
              </a:ext>
            </a:extLst>
          </p:cNvPr>
          <p:cNvGrpSpPr/>
          <p:nvPr/>
        </p:nvGrpSpPr>
        <p:grpSpPr>
          <a:xfrm>
            <a:off x="5378779" y="4088388"/>
            <a:ext cx="209880" cy="291600"/>
            <a:chOff x="5378779" y="4088388"/>
            <a:chExt cx="20988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605CC70-7B4E-1A7F-D472-3F5FB903C5B3}"/>
                    </a:ext>
                  </a:extLst>
                </p14:cNvPr>
                <p14:cNvContentPartPr/>
                <p14:nvPr/>
              </p14:nvContentPartPr>
              <p14:xfrm>
                <a:off x="5378779" y="4171908"/>
                <a:ext cx="2160" cy="174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605CC70-7B4E-1A7F-D472-3F5FB903C5B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72659" y="4165788"/>
                  <a:ext cx="14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987388-DCF2-FA51-EEF2-C005837D84DD}"/>
                    </a:ext>
                  </a:extLst>
                </p14:cNvPr>
                <p14:cNvContentPartPr/>
                <p14:nvPr/>
              </p14:nvContentPartPr>
              <p14:xfrm>
                <a:off x="5411899" y="4088388"/>
                <a:ext cx="143640" cy="291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987388-DCF2-FA51-EEF2-C005837D84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05779" y="4082268"/>
                  <a:ext cx="155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1F0C260-6F5C-B555-01D8-AA793D9139AA}"/>
                    </a:ext>
                  </a:extLst>
                </p14:cNvPr>
                <p14:cNvContentPartPr/>
                <p14:nvPr/>
              </p14:nvContentPartPr>
              <p14:xfrm>
                <a:off x="5446819" y="4237788"/>
                <a:ext cx="141840" cy="80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1F0C260-6F5C-B555-01D8-AA793D9139A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40699" y="4231668"/>
                  <a:ext cx="1540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2992F6B-688E-2163-4B1D-13F0D5176B8A}"/>
              </a:ext>
            </a:extLst>
          </p:cNvPr>
          <p:cNvGrpSpPr/>
          <p:nvPr/>
        </p:nvGrpSpPr>
        <p:grpSpPr>
          <a:xfrm>
            <a:off x="6100939" y="4122588"/>
            <a:ext cx="330120" cy="234360"/>
            <a:chOff x="6100939" y="4122588"/>
            <a:chExt cx="3301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AC8940D-5716-8302-2B0B-9D8FBEF3B42C}"/>
                    </a:ext>
                  </a:extLst>
                </p14:cNvPr>
                <p14:cNvContentPartPr/>
                <p14:nvPr/>
              </p14:nvContentPartPr>
              <p14:xfrm>
                <a:off x="6100939" y="4122588"/>
                <a:ext cx="155520" cy="234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AC8940D-5716-8302-2B0B-9D8FBEF3B42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94819" y="4116468"/>
                  <a:ext cx="167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E9702D-A584-4B01-1657-84CADFA67495}"/>
                    </a:ext>
                  </a:extLst>
                </p14:cNvPr>
                <p14:cNvContentPartPr/>
                <p14:nvPr/>
              </p14:nvContentPartPr>
              <p14:xfrm>
                <a:off x="6161779" y="4261548"/>
                <a:ext cx="168120" cy="26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E9702D-A584-4B01-1657-84CADFA6749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155659" y="4255428"/>
                  <a:ext cx="180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2732012-5E3E-E750-C333-A5850BFF0248}"/>
                    </a:ext>
                  </a:extLst>
                </p14:cNvPr>
                <p14:cNvContentPartPr/>
                <p14:nvPr/>
              </p14:nvContentPartPr>
              <p14:xfrm>
                <a:off x="6411619" y="4188108"/>
                <a:ext cx="19440" cy="158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2732012-5E3E-E750-C333-A5850BFF024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05499" y="4181988"/>
                  <a:ext cx="316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407B8F7-3C19-0BC9-0EA8-9F5C288434A8}"/>
              </a:ext>
            </a:extLst>
          </p:cNvPr>
          <p:cNvGrpSpPr/>
          <p:nvPr/>
        </p:nvGrpSpPr>
        <p:grpSpPr>
          <a:xfrm>
            <a:off x="6792499" y="4063188"/>
            <a:ext cx="282960" cy="299880"/>
            <a:chOff x="6792499" y="4063188"/>
            <a:chExt cx="28296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B868B6F-2CEA-D75A-BE0E-FEAF3999383A}"/>
                    </a:ext>
                  </a:extLst>
                </p14:cNvPr>
                <p14:cNvContentPartPr/>
                <p14:nvPr/>
              </p14:nvContentPartPr>
              <p14:xfrm>
                <a:off x="6792499" y="4063188"/>
                <a:ext cx="122760" cy="40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B868B6F-2CEA-D75A-BE0E-FEAF3999383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86379" y="4057068"/>
                  <a:ext cx="135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F7B5986-9998-0B28-05E7-959456F85C47}"/>
                    </a:ext>
                  </a:extLst>
                </p14:cNvPr>
                <p14:cNvContentPartPr/>
                <p14:nvPr/>
              </p14:nvContentPartPr>
              <p14:xfrm>
                <a:off x="6806539" y="4103148"/>
                <a:ext cx="110520" cy="2599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F7B5986-9998-0B28-05E7-959456F85C4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00419" y="4097028"/>
                  <a:ext cx="122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A34671D-4DCA-B7BD-81F1-EA2B7E6C4CE9}"/>
                    </a:ext>
                  </a:extLst>
                </p14:cNvPr>
                <p14:cNvContentPartPr/>
                <p14:nvPr/>
              </p14:nvContentPartPr>
              <p14:xfrm>
                <a:off x="6958819" y="4138788"/>
                <a:ext cx="116640" cy="220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A34671D-4DCA-B7BD-81F1-EA2B7E6C4CE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52699" y="4132668"/>
                  <a:ext cx="1288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07B03E7-85EC-73D4-10B5-F854707ABD1F}"/>
              </a:ext>
            </a:extLst>
          </p:cNvPr>
          <p:cNvGrpSpPr/>
          <p:nvPr/>
        </p:nvGrpSpPr>
        <p:grpSpPr>
          <a:xfrm>
            <a:off x="7452379" y="4131588"/>
            <a:ext cx="318240" cy="253080"/>
            <a:chOff x="7452379" y="4131588"/>
            <a:chExt cx="31824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8D5B64C-5476-CB6A-4D97-497B958B2165}"/>
                    </a:ext>
                  </a:extLst>
                </p14:cNvPr>
                <p14:cNvContentPartPr/>
                <p14:nvPr/>
              </p14:nvContentPartPr>
              <p14:xfrm>
                <a:off x="7452379" y="4142388"/>
                <a:ext cx="149760" cy="173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8D5B64C-5476-CB6A-4D97-497B958B216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46259" y="4136268"/>
                  <a:ext cx="162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1172007-A967-C92B-9B3A-79888983902F}"/>
                    </a:ext>
                  </a:extLst>
                </p14:cNvPr>
                <p14:cNvContentPartPr/>
                <p14:nvPr/>
              </p14:nvContentPartPr>
              <p14:xfrm>
                <a:off x="7655419" y="4131588"/>
                <a:ext cx="115200" cy="253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1172007-A967-C92B-9B3A-79888983902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49299" y="4125468"/>
                  <a:ext cx="127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AD1691E-4348-BA3F-5854-5CEF5D95EE29}"/>
              </a:ext>
            </a:extLst>
          </p:cNvPr>
          <p:cNvGrpSpPr/>
          <p:nvPr/>
        </p:nvGrpSpPr>
        <p:grpSpPr>
          <a:xfrm>
            <a:off x="8132779" y="4117548"/>
            <a:ext cx="237600" cy="267480"/>
            <a:chOff x="8132779" y="4117548"/>
            <a:chExt cx="237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30E6749-5E02-4261-5FDF-96A166B3BBDE}"/>
                    </a:ext>
                  </a:extLst>
                </p14:cNvPr>
                <p14:cNvContentPartPr/>
                <p14:nvPr/>
              </p14:nvContentPartPr>
              <p14:xfrm>
                <a:off x="8132779" y="4117548"/>
                <a:ext cx="101160" cy="234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30E6749-5E02-4261-5FDF-96A166B3BBD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26659" y="4111428"/>
                  <a:ext cx="113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54CAA99-E67A-DC59-260C-55EBC69ABCFF}"/>
                    </a:ext>
                  </a:extLst>
                </p14:cNvPr>
                <p14:cNvContentPartPr/>
                <p14:nvPr/>
              </p14:nvContentPartPr>
              <p14:xfrm>
                <a:off x="8263099" y="4162188"/>
                <a:ext cx="107280" cy="222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54CAA99-E67A-DC59-260C-55EBC69ABCF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56979" y="4156068"/>
                  <a:ext cx="1195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6CD1663-F164-766C-AE4D-B43A50A6C853}"/>
                  </a:ext>
                </a:extLst>
              </p14:cNvPr>
              <p14:cNvContentPartPr/>
              <p14:nvPr/>
            </p14:nvContentPartPr>
            <p14:xfrm>
              <a:off x="8706619" y="4112868"/>
              <a:ext cx="117360" cy="2505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6CD1663-F164-766C-AE4D-B43A50A6C853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8700499" y="4106748"/>
                <a:ext cx="1296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4E3AECD-DFA4-CDC4-2244-08DA1CB6093C}"/>
                  </a:ext>
                </a:extLst>
              </p14:cNvPr>
              <p14:cNvContentPartPr/>
              <p14:nvPr/>
            </p14:nvContentPartPr>
            <p14:xfrm>
              <a:off x="3543499" y="4077228"/>
              <a:ext cx="225720" cy="33552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4E3AECD-DFA4-CDC4-2244-08DA1CB6093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537379" y="4071108"/>
                <a:ext cx="23796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6A6519B-4694-A4D3-B4DB-28FC087DA842}"/>
              </a:ext>
            </a:extLst>
          </p:cNvPr>
          <p:cNvGrpSpPr/>
          <p:nvPr/>
        </p:nvGrpSpPr>
        <p:grpSpPr>
          <a:xfrm>
            <a:off x="3583459" y="4053828"/>
            <a:ext cx="374040" cy="335160"/>
            <a:chOff x="3583459" y="4053828"/>
            <a:chExt cx="37404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91C2955-C6D8-341A-DB2F-37550B6100B4}"/>
                    </a:ext>
                  </a:extLst>
                </p14:cNvPr>
                <p14:cNvContentPartPr/>
                <p14:nvPr/>
              </p14:nvContentPartPr>
              <p14:xfrm>
                <a:off x="3746179" y="4053828"/>
                <a:ext cx="204840" cy="288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91C2955-C6D8-341A-DB2F-37550B6100B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40059" y="4047708"/>
                  <a:ext cx="217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3F30F25-9768-74F1-021E-60F496E3DCF9}"/>
                    </a:ext>
                  </a:extLst>
                </p14:cNvPr>
                <p14:cNvContentPartPr/>
                <p14:nvPr/>
              </p14:nvContentPartPr>
              <p14:xfrm>
                <a:off x="3583459" y="4348668"/>
                <a:ext cx="374040" cy="40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3F30F25-9768-74F1-021E-60F496E3DC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577339" y="4342548"/>
                  <a:ext cx="3862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E7DA9C0-A7E9-F4FB-C006-6A4234C6EE20}"/>
              </a:ext>
            </a:extLst>
          </p:cNvPr>
          <p:cNvGrpSpPr/>
          <p:nvPr/>
        </p:nvGrpSpPr>
        <p:grpSpPr>
          <a:xfrm>
            <a:off x="1177939" y="4787508"/>
            <a:ext cx="383760" cy="245880"/>
            <a:chOff x="1177939" y="4787508"/>
            <a:chExt cx="38376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AA51312-759C-0807-CC69-25A03EA11CB3}"/>
                    </a:ext>
                  </a:extLst>
                </p14:cNvPr>
                <p14:cNvContentPartPr/>
                <p14:nvPr/>
              </p14:nvContentPartPr>
              <p14:xfrm>
                <a:off x="1177939" y="4787508"/>
                <a:ext cx="103680" cy="52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AA51312-759C-0807-CC69-25A03EA11CB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71819" y="4781388"/>
                  <a:ext cx="115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2F7C2E-5298-D353-F747-D417186E4F5A}"/>
                    </a:ext>
                  </a:extLst>
                </p14:cNvPr>
                <p14:cNvContentPartPr/>
                <p14:nvPr/>
              </p14:nvContentPartPr>
              <p14:xfrm>
                <a:off x="1214659" y="4893708"/>
                <a:ext cx="23400" cy="129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2F7C2E-5298-D353-F747-D417186E4F5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208539" y="4887588"/>
                  <a:ext cx="3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34FB755-8089-600E-D90C-946A0CFA6699}"/>
                    </a:ext>
                  </a:extLst>
                </p14:cNvPr>
                <p14:cNvContentPartPr/>
                <p14:nvPr/>
              </p14:nvContentPartPr>
              <p14:xfrm>
                <a:off x="1279819" y="4863108"/>
                <a:ext cx="86040" cy="16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34FB755-8089-600E-D90C-946A0CFA669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3699" y="4856988"/>
                  <a:ext cx="98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D17534-37E8-7283-43ED-DA3D6F4260BC}"/>
                    </a:ext>
                  </a:extLst>
                </p14:cNvPr>
                <p14:cNvContentPartPr/>
                <p14:nvPr/>
              </p14:nvContentPartPr>
              <p14:xfrm>
                <a:off x="1269379" y="4952748"/>
                <a:ext cx="82440" cy="14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D17534-37E8-7283-43ED-DA3D6F4260B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263259" y="4946628"/>
                  <a:ext cx="94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ECDC58-35E2-1A53-3AAE-1B62D2A368D4}"/>
                    </a:ext>
                  </a:extLst>
                </p14:cNvPr>
                <p14:cNvContentPartPr/>
                <p14:nvPr/>
              </p14:nvContentPartPr>
              <p14:xfrm>
                <a:off x="1441459" y="4806588"/>
                <a:ext cx="120240" cy="226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ECDC58-35E2-1A53-3AAE-1B62D2A368D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435339" y="4800468"/>
                  <a:ext cx="1324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909D381-0B56-46D4-72D1-D6DC202CBFD5}"/>
              </a:ext>
            </a:extLst>
          </p:cNvPr>
          <p:cNvGrpSpPr/>
          <p:nvPr/>
        </p:nvGrpSpPr>
        <p:grpSpPr>
          <a:xfrm>
            <a:off x="9066619" y="4115028"/>
            <a:ext cx="313200" cy="313920"/>
            <a:chOff x="9066619" y="4115028"/>
            <a:chExt cx="3132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935F827-2C87-4604-5914-3B937B25C320}"/>
                    </a:ext>
                  </a:extLst>
                </p14:cNvPr>
                <p14:cNvContentPartPr/>
                <p14:nvPr/>
              </p14:nvContentPartPr>
              <p14:xfrm>
                <a:off x="9066619" y="4131228"/>
                <a:ext cx="124560" cy="246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935F827-2C87-4604-5914-3B937B25C32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60499" y="4125108"/>
                  <a:ext cx="13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8B7C980-AB55-0058-BB8D-250248509C70}"/>
                    </a:ext>
                  </a:extLst>
                </p14:cNvPr>
                <p14:cNvContentPartPr/>
                <p14:nvPr/>
              </p14:nvContentPartPr>
              <p14:xfrm>
                <a:off x="9264259" y="4115028"/>
                <a:ext cx="86760" cy="3139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8B7C980-AB55-0058-BB8D-250248509C7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258139" y="4108908"/>
                  <a:ext cx="99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629BA34-9465-CDE8-A34A-1DD9B912C6EB}"/>
                    </a:ext>
                  </a:extLst>
                </p14:cNvPr>
                <p14:cNvContentPartPr/>
                <p14:nvPr/>
              </p14:nvContentPartPr>
              <p14:xfrm>
                <a:off x="9243019" y="4261548"/>
                <a:ext cx="136800" cy="71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629BA34-9465-CDE8-A34A-1DD9B912C6E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36899" y="4255428"/>
                  <a:ext cx="1490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64AE39D-1A25-9B90-27F8-D82845517EBB}"/>
              </a:ext>
            </a:extLst>
          </p:cNvPr>
          <p:cNvGrpSpPr/>
          <p:nvPr/>
        </p:nvGrpSpPr>
        <p:grpSpPr>
          <a:xfrm>
            <a:off x="9047539" y="4020708"/>
            <a:ext cx="330840" cy="501120"/>
            <a:chOff x="9047539" y="4020708"/>
            <a:chExt cx="33084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C65C554-8F43-0A6D-8185-A4030C6E925E}"/>
                    </a:ext>
                  </a:extLst>
                </p14:cNvPr>
                <p14:cNvContentPartPr/>
                <p14:nvPr/>
              </p14:nvContentPartPr>
              <p14:xfrm>
                <a:off x="9223939" y="4100988"/>
                <a:ext cx="66960" cy="28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C65C554-8F43-0A6D-8185-A4030C6E925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17819" y="4094868"/>
                  <a:ext cx="79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83C3BC5-D17F-2C35-22F2-EDC3394BF656}"/>
                    </a:ext>
                  </a:extLst>
                </p14:cNvPr>
                <p14:cNvContentPartPr/>
                <p14:nvPr/>
              </p14:nvContentPartPr>
              <p14:xfrm>
                <a:off x="9047539" y="4020708"/>
                <a:ext cx="330840" cy="501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83C3BC5-D17F-2C35-22F2-EDC3394BF65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041419" y="4014588"/>
                  <a:ext cx="3430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98F010F-917C-E8A1-52F5-493BF2D6DFBF}"/>
              </a:ext>
            </a:extLst>
          </p:cNvPr>
          <p:cNvGrpSpPr/>
          <p:nvPr/>
        </p:nvGrpSpPr>
        <p:grpSpPr>
          <a:xfrm>
            <a:off x="3097459" y="4646028"/>
            <a:ext cx="189360" cy="286920"/>
            <a:chOff x="3097459" y="4646028"/>
            <a:chExt cx="1893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8A8C22F-3F8A-5863-9475-C4500E64DFCE}"/>
                    </a:ext>
                  </a:extLst>
                </p14:cNvPr>
                <p14:cNvContentPartPr/>
                <p14:nvPr/>
              </p14:nvContentPartPr>
              <p14:xfrm>
                <a:off x="3097459" y="4742868"/>
                <a:ext cx="14400" cy="190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8A8C22F-3F8A-5863-9475-C4500E64DFC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91339" y="4736748"/>
                  <a:ext cx="26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0357DAB-3C01-D25A-0074-386CFF8A37AD}"/>
                    </a:ext>
                  </a:extLst>
                </p14:cNvPr>
                <p14:cNvContentPartPr/>
                <p14:nvPr/>
              </p14:nvContentPartPr>
              <p14:xfrm>
                <a:off x="3186739" y="4646028"/>
                <a:ext cx="100080" cy="283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0357DAB-3C01-D25A-0074-386CFF8A37A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80619" y="4639908"/>
                  <a:ext cx="11232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19A890A-4AD1-52F0-F995-579EE5BADAA0}"/>
                  </a:ext>
                </a:extLst>
              </p14:cNvPr>
              <p14:cNvContentPartPr/>
              <p14:nvPr/>
            </p14:nvContentPartPr>
            <p14:xfrm>
              <a:off x="3684619" y="4778148"/>
              <a:ext cx="129960" cy="2926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19A890A-4AD1-52F0-F995-579EE5BADAA0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678499" y="4772028"/>
                <a:ext cx="14220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B4B0C2B-7B04-48A5-DD6A-BC48E03AE757}"/>
              </a:ext>
            </a:extLst>
          </p:cNvPr>
          <p:cNvGrpSpPr/>
          <p:nvPr/>
        </p:nvGrpSpPr>
        <p:grpSpPr>
          <a:xfrm>
            <a:off x="4128859" y="4718748"/>
            <a:ext cx="430560" cy="295920"/>
            <a:chOff x="4128859" y="4718748"/>
            <a:chExt cx="43056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48B50B8-6C3D-BC92-1890-743A1C59A411}"/>
                    </a:ext>
                  </a:extLst>
                </p14:cNvPr>
                <p14:cNvContentPartPr/>
                <p14:nvPr/>
              </p14:nvContentPartPr>
              <p14:xfrm>
                <a:off x="4235419" y="4778148"/>
                <a:ext cx="157680" cy="184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48B50B8-6C3D-BC92-1890-743A1C59A41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29299" y="4772028"/>
                  <a:ext cx="169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837EB91-A425-4523-D366-952C5ED0BED1}"/>
                    </a:ext>
                  </a:extLst>
                </p14:cNvPr>
                <p14:cNvContentPartPr/>
                <p14:nvPr/>
              </p14:nvContentPartPr>
              <p14:xfrm>
                <a:off x="4326499" y="4867788"/>
                <a:ext cx="3960" cy="146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837EB91-A425-4523-D366-952C5ED0BED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320379" y="4861668"/>
                  <a:ext cx="16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6FA76E4-368F-5525-490E-00C92132CA75}"/>
                    </a:ext>
                  </a:extLst>
                </p14:cNvPr>
                <p14:cNvContentPartPr/>
                <p14:nvPr/>
              </p14:nvContentPartPr>
              <p14:xfrm>
                <a:off x="4390939" y="4815948"/>
                <a:ext cx="117360" cy="144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6FA76E4-368F-5525-490E-00C92132CA7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384819" y="4809828"/>
                  <a:ext cx="129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D837E83-5110-609F-9073-A7E556CD410F}"/>
                    </a:ext>
                  </a:extLst>
                </p14:cNvPr>
                <p14:cNvContentPartPr/>
                <p14:nvPr/>
              </p14:nvContentPartPr>
              <p14:xfrm>
                <a:off x="4128859" y="4718748"/>
                <a:ext cx="430560" cy="2959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D837E83-5110-609F-9073-A7E556CD410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22739" y="4712628"/>
                  <a:ext cx="4428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05945D4-BCE5-8FB1-67B6-2F65631D6A44}"/>
              </a:ext>
            </a:extLst>
          </p:cNvPr>
          <p:cNvGrpSpPr/>
          <p:nvPr/>
        </p:nvGrpSpPr>
        <p:grpSpPr>
          <a:xfrm>
            <a:off x="4822939" y="4738188"/>
            <a:ext cx="267480" cy="238680"/>
            <a:chOff x="4822939" y="4738188"/>
            <a:chExt cx="26748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5E43E9B-5A16-7990-A034-99A3276AC781}"/>
                    </a:ext>
                  </a:extLst>
                </p14:cNvPr>
                <p14:cNvContentPartPr/>
                <p14:nvPr/>
              </p14:nvContentPartPr>
              <p14:xfrm>
                <a:off x="4822939" y="4738188"/>
                <a:ext cx="145440" cy="381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5E43E9B-5A16-7990-A034-99A3276AC78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816819" y="4732068"/>
                  <a:ext cx="157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71403B9-15F3-A553-99E3-27A2212083FC}"/>
                    </a:ext>
                  </a:extLst>
                </p14:cNvPr>
                <p14:cNvContentPartPr/>
                <p14:nvPr/>
              </p14:nvContentPartPr>
              <p14:xfrm>
                <a:off x="4838779" y="4770948"/>
                <a:ext cx="124920" cy="205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71403B9-15F3-A553-99E3-27A2212083F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32659" y="4764828"/>
                  <a:ext cx="137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7A9D91A-AC72-03B9-20D8-6A1563700277}"/>
                    </a:ext>
                  </a:extLst>
                </p14:cNvPr>
                <p14:cNvContentPartPr/>
                <p14:nvPr/>
              </p14:nvContentPartPr>
              <p14:xfrm>
                <a:off x="5072419" y="4775628"/>
                <a:ext cx="18000" cy="156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7A9D91A-AC72-03B9-20D8-6A156370027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66299" y="4769508"/>
                  <a:ext cx="302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E5008B7-4725-1D19-829B-27D7F24DDA98}"/>
              </a:ext>
            </a:extLst>
          </p:cNvPr>
          <p:cNvGrpSpPr/>
          <p:nvPr/>
        </p:nvGrpSpPr>
        <p:grpSpPr>
          <a:xfrm>
            <a:off x="5446459" y="4606068"/>
            <a:ext cx="231480" cy="344880"/>
            <a:chOff x="5446459" y="4606068"/>
            <a:chExt cx="23148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1CFD02A-29E9-6688-A0D4-B5BC99D4D55C}"/>
                    </a:ext>
                  </a:extLst>
                </p14:cNvPr>
                <p14:cNvContentPartPr/>
                <p14:nvPr/>
              </p14:nvContentPartPr>
              <p14:xfrm>
                <a:off x="5446459" y="4733508"/>
                <a:ext cx="12960" cy="1447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1CFD02A-29E9-6688-A0D4-B5BC99D4D55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40339" y="4727388"/>
                  <a:ext cx="25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6DE2D9B-AE53-AB38-B09F-1EB5F7D72209}"/>
                    </a:ext>
                  </a:extLst>
                </p14:cNvPr>
                <p14:cNvContentPartPr/>
                <p14:nvPr/>
              </p14:nvContentPartPr>
              <p14:xfrm>
                <a:off x="5509819" y="4606068"/>
                <a:ext cx="110880" cy="3448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6DE2D9B-AE53-AB38-B09F-1EB5F7D7220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03699" y="4599948"/>
                  <a:ext cx="123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BA31AEB-CB8A-6B21-BF9D-134F031EFB54}"/>
                    </a:ext>
                  </a:extLst>
                </p14:cNvPr>
                <p14:cNvContentPartPr/>
                <p14:nvPr/>
              </p14:nvContentPartPr>
              <p14:xfrm>
                <a:off x="5522059" y="4790028"/>
                <a:ext cx="155880" cy="45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BA31AEB-CB8A-6B21-BF9D-134F031EFB5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515939" y="4783908"/>
                  <a:ext cx="1681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495C0C19-272B-2839-BE42-96AFD277002A}"/>
              </a:ext>
            </a:extLst>
          </p:cNvPr>
          <p:cNvGrpSpPr/>
          <p:nvPr/>
        </p:nvGrpSpPr>
        <p:grpSpPr>
          <a:xfrm>
            <a:off x="6168619" y="4631988"/>
            <a:ext cx="250200" cy="311760"/>
            <a:chOff x="6168619" y="4631988"/>
            <a:chExt cx="2502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CB6744B-9512-1EA5-D6CD-1A25B27B157C}"/>
                    </a:ext>
                  </a:extLst>
                </p14:cNvPr>
                <p14:cNvContentPartPr/>
                <p14:nvPr/>
              </p14:nvContentPartPr>
              <p14:xfrm>
                <a:off x="6168619" y="4631988"/>
                <a:ext cx="147240" cy="264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CB6744B-9512-1EA5-D6CD-1A25B27B157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162499" y="4625868"/>
                  <a:ext cx="159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5B7142D-04B8-5AE2-2AAD-A061F7ECE06F}"/>
                    </a:ext>
                  </a:extLst>
                </p14:cNvPr>
                <p14:cNvContentPartPr/>
                <p14:nvPr/>
              </p14:nvContentPartPr>
              <p14:xfrm>
                <a:off x="6203539" y="4782828"/>
                <a:ext cx="147240" cy="522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5B7142D-04B8-5AE2-2AAD-A061F7ECE06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197419" y="4776708"/>
                  <a:ext cx="15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8F62AC1-511F-C6BA-CBF2-6FE527378E25}"/>
                    </a:ext>
                  </a:extLst>
                </p14:cNvPr>
                <p14:cNvContentPartPr/>
                <p14:nvPr/>
              </p14:nvContentPartPr>
              <p14:xfrm>
                <a:off x="6395779" y="4730988"/>
                <a:ext cx="23040" cy="212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8F62AC1-511F-C6BA-CBF2-6FE527378E2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89659" y="4724868"/>
                  <a:ext cx="352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91B50927-DB51-04BF-1D17-0E9A59C670F7}"/>
              </a:ext>
            </a:extLst>
          </p:cNvPr>
          <p:cNvGrpSpPr/>
          <p:nvPr/>
        </p:nvGrpSpPr>
        <p:grpSpPr>
          <a:xfrm>
            <a:off x="6764779" y="4653228"/>
            <a:ext cx="266040" cy="270000"/>
            <a:chOff x="6764779" y="4653228"/>
            <a:chExt cx="2660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14F87A2-C4B7-A113-42CA-359B73DC1085}"/>
                    </a:ext>
                  </a:extLst>
                </p14:cNvPr>
                <p14:cNvContentPartPr/>
                <p14:nvPr/>
              </p14:nvContentPartPr>
              <p14:xfrm>
                <a:off x="6764779" y="4653228"/>
                <a:ext cx="152280" cy="216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14F87A2-C4B7-A113-42CA-359B73DC108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758659" y="4647108"/>
                  <a:ext cx="164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A77AEA3-8A23-7F50-1475-8E5B37C8C248}"/>
                    </a:ext>
                  </a:extLst>
                </p14:cNvPr>
                <p14:cNvContentPartPr/>
                <p14:nvPr/>
              </p14:nvContentPartPr>
              <p14:xfrm>
                <a:off x="6804379" y="4685988"/>
                <a:ext cx="119880" cy="237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A77AEA3-8A23-7F50-1475-8E5B37C8C24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798259" y="4679868"/>
                  <a:ext cx="132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4C63922-8C10-7CDF-D9C0-7CEB1DA74C04}"/>
                    </a:ext>
                  </a:extLst>
                </p14:cNvPr>
                <p14:cNvContentPartPr/>
                <p14:nvPr/>
              </p14:nvContentPartPr>
              <p14:xfrm>
                <a:off x="6909859" y="4693188"/>
                <a:ext cx="120960" cy="203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4C63922-8C10-7CDF-D9C0-7CEB1DA74C0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903739" y="4687068"/>
                  <a:ext cx="1332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12F4D6B-BC7E-65BD-E344-5209F38DD12D}"/>
              </a:ext>
            </a:extLst>
          </p:cNvPr>
          <p:cNvGrpSpPr/>
          <p:nvPr/>
        </p:nvGrpSpPr>
        <p:grpSpPr>
          <a:xfrm>
            <a:off x="7430779" y="4667268"/>
            <a:ext cx="307800" cy="243360"/>
            <a:chOff x="7430779" y="4667268"/>
            <a:chExt cx="30780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55061C3-E5B7-1AE6-5B36-628890256652}"/>
                    </a:ext>
                  </a:extLst>
                </p14:cNvPr>
                <p14:cNvContentPartPr/>
                <p14:nvPr/>
              </p14:nvContentPartPr>
              <p14:xfrm>
                <a:off x="7430779" y="4667268"/>
                <a:ext cx="187560" cy="2318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55061C3-E5B7-1AE6-5B36-62889025665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24659" y="4661148"/>
                  <a:ext cx="199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D8B7A73-2C3B-70FB-66A0-30DB809E9F0A}"/>
                    </a:ext>
                  </a:extLst>
                </p14:cNvPr>
                <p14:cNvContentPartPr/>
                <p14:nvPr/>
              </p14:nvContentPartPr>
              <p14:xfrm>
                <a:off x="7619419" y="4695708"/>
                <a:ext cx="119160" cy="2149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D8B7A73-2C3B-70FB-66A0-30DB809E9F0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13299" y="4689588"/>
                  <a:ext cx="1314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9F570C7-2A48-9112-2EC9-3031DE18DDDF}"/>
              </a:ext>
            </a:extLst>
          </p:cNvPr>
          <p:cNvGrpSpPr/>
          <p:nvPr/>
        </p:nvGrpSpPr>
        <p:grpSpPr>
          <a:xfrm>
            <a:off x="8217019" y="4648548"/>
            <a:ext cx="299880" cy="217080"/>
            <a:chOff x="8217019" y="4648548"/>
            <a:chExt cx="29988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749A96D-405A-7C58-8925-01A43C363401}"/>
                    </a:ext>
                  </a:extLst>
                </p14:cNvPr>
                <p14:cNvContentPartPr/>
                <p14:nvPr/>
              </p14:nvContentPartPr>
              <p14:xfrm>
                <a:off x="8217019" y="4648548"/>
                <a:ext cx="162720" cy="2080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749A96D-405A-7C58-8925-01A43C36340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210899" y="4642428"/>
                  <a:ext cx="174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6726F05-9F58-8893-2718-BCE1EDC37B97}"/>
                    </a:ext>
                  </a:extLst>
                </p14:cNvPr>
                <p14:cNvContentPartPr/>
                <p14:nvPr/>
              </p14:nvContentPartPr>
              <p14:xfrm>
                <a:off x="8405659" y="4664748"/>
                <a:ext cx="111240" cy="20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6726F05-9F58-8893-2718-BCE1EDC37B9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399539" y="4658628"/>
                  <a:ext cx="12348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15944B9-29EB-2DD6-15EE-7569D0DBA1D2}"/>
                  </a:ext>
                </a:extLst>
              </p14:cNvPr>
              <p14:cNvContentPartPr/>
              <p14:nvPr/>
            </p14:nvContentPartPr>
            <p14:xfrm>
              <a:off x="8751979" y="4624788"/>
              <a:ext cx="126360" cy="2145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15944B9-29EB-2DD6-15EE-7569D0DBA1D2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745859" y="4618668"/>
                <a:ext cx="1386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9E76273-83D8-7D2F-6C7D-B6671B55CA33}"/>
              </a:ext>
            </a:extLst>
          </p:cNvPr>
          <p:cNvGrpSpPr/>
          <p:nvPr/>
        </p:nvGrpSpPr>
        <p:grpSpPr>
          <a:xfrm>
            <a:off x="9173179" y="4586988"/>
            <a:ext cx="323640" cy="310680"/>
            <a:chOff x="9173179" y="4586988"/>
            <a:chExt cx="32364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4F1EB76-B0E1-1EAE-7257-23C6CE90638F}"/>
                    </a:ext>
                  </a:extLst>
                </p14:cNvPr>
                <p14:cNvContentPartPr/>
                <p14:nvPr/>
              </p14:nvContentPartPr>
              <p14:xfrm>
                <a:off x="9173179" y="4629468"/>
                <a:ext cx="108720" cy="232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4F1EB76-B0E1-1EAE-7257-23C6CE90638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167059" y="4623348"/>
                  <a:ext cx="120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0ED1AB1-EF26-5AB8-02CE-58F1EB9583AB}"/>
                    </a:ext>
                  </a:extLst>
                </p14:cNvPr>
                <p14:cNvContentPartPr/>
                <p14:nvPr/>
              </p14:nvContentPartPr>
              <p14:xfrm>
                <a:off x="9372619" y="4586988"/>
                <a:ext cx="112680" cy="310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0ED1AB1-EF26-5AB8-02CE-58F1EB9583A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366499" y="4580868"/>
                  <a:ext cx="124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5E9EFCD-E928-6A3A-A065-8E0F55B869C4}"/>
                    </a:ext>
                  </a:extLst>
                </p14:cNvPr>
                <p14:cNvContentPartPr/>
                <p14:nvPr/>
              </p14:nvContentPartPr>
              <p14:xfrm>
                <a:off x="9363619" y="4723788"/>
                <a:ext cx="133200" cy="52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5E9EFCD-E928-6A3A-A065-8E0F55B869C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357499" y="4717668"/>
                  <a:ext cx="1454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4D1482B-74A2-B0C3-DBFE-A1D64FF81B9E}"/>
              </a:ext>
            </a:extLst>
          </p:cNvPr>
          <p:cNvGrpSpPr/>
          <p:nvPr/>
        </p:nvGrpSpPr>
        <p:grpSpPr>
          <a:xfrm>
            <a:off x="4151608" y="4734528"/>
            <a:ext cx="355320" cy="325800"/>
            <a:chOff x="3548539" y="4735668"/>
            <a:chExt cx="35532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15FC6D8-50BC-400E-0B7E-DCB3FBF82E03}"/>
                    </a:ext>
                  </a:extLst>
                </p14:cNvPr>
                <p14:cNvContentPartPr/>
                <p14:nvPr/>
              </p14:nvContentPartPr>
              <p14:xfrm>
                <a:off x="3575899" y="4761588"/>
                <a:ext cx="9720" cy="259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15FC6D8-50BC-400E-0B7E-DCB3FBF82E0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569779" y="4755468"/>
                  <a:ext cx="21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BF3B7FD-EF63-9D73-9B68-44DB6F5C6493}"/>
                    </a:ext>
                  </a:extLst>
                </p14:cNvPr>
                <p14:cNvContentPartPr/>
                <p14:nvPr/>
              </p14:nvContentPartPr>
              <p14:xfrm>
                <a:off x="3548539" y="4735668"/>
                <a:ext cx="355320" cy="325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BF3B7FD-EF63-9D73-9B68-44DB6F5C649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542419" y="4729548"/>
                  <a:ext cx="36756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2CF1244B-9619-B8CE-AA7C-8863FCA459CC}"/>
              </a:ext>
            </a:extLst>
          </p:cNvPr>
          <p:cNvGrpSpPr/>
          <p:nvPr/>
        </p:nvGrpSpPr>
        <p:grpSpPr>
          <a:xfrm>
            <a:off x="1225819" y="5325708"/>
            <a:ext cx="389880" cy="271800"/>
            <a:chOff x="1225819" y="5325708"/>
            <a:chExt cx="3898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7B5D6D1-CD2F-A02D-F918-A02E323FB384}"/>
                    </a:ext>
                  </a:extLst>
                </p14:cNvPr>
                <p14:cNvContentPartPr/>
                <p14:nvPr/>
              </p14:nvContentPartPr>
              <p14:xfrm>
                <a:off x="1225819" y="5346948"/>
                <a:ext cx="161280" cy="12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7B5D6D1-CD2F-A02D-F918-A02E323FB38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219699" y="5340828"/>
                  <a:ext cx="17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D7B3561-9761-2345-A5A0-E7C55DAAC4EE}"/>
                    </a:ext>
                  </a:extLst>
                </p14:cNvPr>
                <p14:cNvContentPartPr/>
                <p14:nvPr/>
              </p14:nvContentPartPr>
              <p14:xfrm>
                <a:off x="1325179" y="5408148"/>
                <a:ext cx="3960" cy="127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D7B3561-9761-2345-A5A0-E7C55DAAC4E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319059" y="5402028"/>
                  <a:ext cx="16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4627C59-E60E-7DBE-AABF-B33DBC43D7BC}"/>
                    </a:ext>
                  </a:extLst>
                </p14:cNvPr>
                <p14:cNvContentPartPr/>
                <p14:nvPr/>
              </p14:nvContentPartPr>
              <p14:xfrm>
                <a:off x="1351459" y="5396268"/>
                <a:ext cx="100080" cy="5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4627C59-E60E-7DBE-AABF-B33DBC43D7B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45339" y="5390148"/>
                  <a:ext cx="1123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1F5ACBD-60AE-4BE7-CF39-7DA49FB91E68}"/>
                    </a:ext>
                  </a:extLst>
                </p14:cNvPr>
                <p14:cNvContentPartPr/>
                <p14:nvPr/>
              </p14:nvContentPartPr>
              <p14:xfrm>
                <a:off x="1391779" y="5453148"/>
                <a:ext cx="57960" cy="28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1F5ACBD-60AE-4BE7-CF39-7DA49FB91E6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85659" y="5447028"/>
                  <a:ext cx="70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A5FC27A-678B-5BF3-163D-6B4A839BCD71}"/>
                    </a:ext>
                  </a:extLst>
                </p14:cNvPr>
                <p14:cNvContentPartPr/>
                <p14:nvPr/>
              </p14:nvContentPartPr>
              <p14:xfrm>
                <a:off x="1468459" y="5325708"/>
                <a:ext cx="147240" cy="2718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A5FC27A-678B-5BF3-163D-6B4A839BCD7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462339" y="5319588"/>
                  <a:ext cx="1594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5F904DD9-71F4-B895-8F83-62524FADF7A7}"/>
              </a:ext>
            </a:extLst>
          </p:cNvPr>
          <p:cNvGrpSpPr/>
          <p:nvPr/>
        </p:nvGrpSpPr>
        <p:grpSpPr>
          <a:xfrm>
            <a:off x="3095659" y="5268828"/>
            <a:ext cx="190440" cy="275760"/>
            <a:chOff x="3095659" y="5268828"/>
            <a:chExt cx="19044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58C786A-E507-AE5A-A490-2E961C92D3C9}"/>
                    </a:ext>
                  </a:extLst>
                </p14:cNvPr>
                <p14:cNvContentPartPr/>
                <p14:nvPr/>
              </p14:nvContentPartPr>
              <p14:xfrm>
                <a:off x="3130939" y="5426868"/>
                <a:ext cx="360" cy="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58C786A-E507-AE5A-A490-2E961C92D3C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124819" y="54207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95EAF54-1BA1-15E8-7395-1602FD2B6564}"/>
                    </a:ext>
                  </a:extLst>
                </p14:cNvPr>
                <p14:cNvContentPartPr/>
                <p14:nvPr/>
              </p14:nvContentPartPr>
              <p14:xfrm>
                <a:off x="3095659" y="5332548"/>
                <a:ext cx="3960" cy="192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95EAF54-1BA1-15E8-7395-1602FD2B656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089539" y="5326428"/>
                  <a:ext cx="16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F17BC71-001B-CF60-4D90-DA22D3D8106D}"/>
                    </a:ext>
                  </a:extLst>
                </p14:cNvPr>
                <p14:cNvContentPartPr/>
                <p14:nvPr/>
              </p14:nvContentPartPr>
              <p14:xfrm>
                <a:off x="3187099" y="5268828"/>
                <a:ext cx="99000" cy="2757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F17BC71-001B-CF60-4D90-DA22D3D8106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80979" y="5262708"/>
                  <a:ext cx="11124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F4F2907-BB61-B1D8-A2BF-1636C41F0A0D}"/>
                  </a:ext>
                </a:extLst>
              </p14:cNvPr>
              <p14:cNvContentPartPr/>
              <p14:nvPr/>
            </p14:nvContentPartPr>
            <p14:xfrm>
              <a:off x="3646459" y="5325708"/>
              <a:ext cx="115560" cy="2192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F4F2907-BB61-B1D8-A2BF-1636C41F0A0D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3640339" y="5319588"/>
                <a:ext cx="1278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687FC4D-4A57-6C05-A966-FEDF14D870E4}"/>
                  </a:ext>
                </a:extLst>
              </p14:cNvPr>
              <p14:cNvContentPartPr/>
              <p14:nvPr/>
            </p14:nvContentPartPr>
            <p14:xfrm>
              <a:off x="4808539" y="5195748"/>
              <a:ext cx="414720" cy="34704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687FC4D-4A57-6C05-A966-FEDF14D870E4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802419" y="5189628"/>
                <a:ext cx="42696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D1FD08A-8662-CFB7-EE6F-E6D53E5603F9}"/>
              </a:ext>
            </a:extLst>
          </p:cNvPr>
          <p:cNvGrpSpPr/>
          <p:nvPr/>
        </p:nvGrpSpPr>
        <p:grpSpPr>
          <a:xfrm>
            <a:off x="6140539" y="5287908"/>
            <a:ext cx="190800" cy="236520"/>
            <a:chOff x="6140539" y="5287908"/>
            <a:chExt cx="19080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4BF6138-B6AF-BA7F-809F-4DC534444D06}"/>
                    </a:ext>
                  </a:extLst>
                </p14:cNvPr>
                <p14:cNvContentPartPr/>
                <p14:nvPr/>
              </p14:nvContentPartPr>
              <p14:xfrm>
                <a:off x="6140539" y="5287908"/>
                <a:ext cx="152280" cy="2365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4BF6138-B6AF-BA7F-809F-4DC534444D0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134419" y="5281788"/>
                  <a:ext cx="164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FA35947-66E2-3822-B325-DBA9A7B59C4B}"/>
                    </a:ext>
                  </a:extLst>
                </p14:cNvPr>
                <p14:cNvContentPartPr/>
                <p14:nvPr/>
              </p14:nvContentPartPr>
              <p14:xfrm>
                <a:off x="6199939" y="5396268"/>
                <a:ext cx="131400" cy="61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FA35947-66E2-3822-B325-DBA9A7B59C4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193819" y="5390148"/>
                  <a:ext cx="14364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D22BB8C8-74C1-0A33-8253-10E36D1DF9EF}"/>
                  </a:ext>
                </a:extLst>
              </p14:cNvPr>
              <p14:cNvContentPartPr/>
              <p14:nvPr/>
            </p14:nvContentPartPr>
            <p14:xfrm>
              <a:off x="6530419" y="5349108"/>
              <a:ext cx="2160" cy="1371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D22BB8C8-74C1-0A33-8253-10E36D1DF9EF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6524299" y="5342988"/>
                <a:ext cx="1440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773826CF-AD4C-0749-45F6-CF372527E056}"/>
              </a:ext>
            </a:extLst>
          </p:cNvPr>
          <p:cNvGrpSpPr/>
          <p:nvPr/>
        </p:nvGrpSpPr>
        <p:grpSpPr>
          <a:xfrm>
            <a:off x="6879979" y="5259468"/>
            <a:ext cx="308160" cy="236160"/>
            <a:chOff x="6879979" y="5259468"/>
            <a:chExt cx="30816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ACD528E-6C93-5324-C884-9AF07BD4F43B}"/>
                    </a:ext>
                  </a:extLst>
                </p14:cNvPr>
                <p14:cNvContentPartPr/>
                <p14:nvPr/>
              </p14:nvContentPartPr>
              <p14:xfrm>
                <a:off x="6913099" y="5264148"/>
                <a:ext cx="119160" cy="288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ACD528E-6C93-5324-C884-9AF07BD4F43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906979" y="5258028"/>
                  <a:ext cx="131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A242806-53D6-8725-F57A-52A314A8464E}"/>
                    </a:ext>
                  </a:extLst>
                </p14:cNvPr>
                <p14:cNvContentPartPr/>
                <p14:nvPr/>
              </p14:nvContentPartPr>
              <p14:xfrm>
                <a:off x="6879979" y="5311308"/>
                <a:ext cx="105480" cy="1821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A242806-53D6-8725-F57A-52A314A8464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873859" y="5305188"/>
                  <a:ext cx="117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76284D2-9686-AD80-5E5B-B12985AC4014}"/>
                    </a:ext>
                  </a:extLst>
                </p14:cNvPr>
                <p14:cNvContentPartPr/>
                <p14:nvPr/>
              </p14:nvContentPartPr>
              <p14:xfrm>
                <a:off x="7075819" y="5259468"/>
                <a:ext cx="112320" cy="236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76284D2-9686-AD80-5E5B-B12985AC401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069699" y="5253348"/>
                  <a:ext cx="1245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34B8E16E-BC83-6198-E56D-4748FB2E4688}"/>
              </a:ext>
            </a:extLst>
          </p:cNvPr>
          <p:cNvGrpSpPr/>
          <p:nvPr/>
        </p:nvGrpSpPr>
        <p:grpSpPr>
          <a:xfrm>
            <a:off x="7597459" y="5224188"/>
            <a:ext cx="276840" cy="252720"/>
            <a:chOff x="7597459" y="5224188"/>
            <a:chExt cx="2768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881E45A-D1E7-D950-B8D3-4909246CF40B}"/>
                    </a:ext>
                  </a:extLst>
                </p14:cNvPr>
                <p14:cNvContentPartPr/>
                <p14:nvPr/>
              </p14:nvContentPartPr>
              <p14:xfrm>
                <a:off x="7597459" y="5242188"/>
                <a:ext cx="146160" cy="204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881E45A-D1E7-D950-B8D3-4909246CF40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91339" y="5236068"/>
                  <a:ext cx="158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1F3C555-636C-264A-8DB2-F2A9568CDA30}"/>
                    </a:ext>
                  </a:extLst>
                </p14:cNvPr>
                <p14:cNvContentPartPr/>
                <p14:nvPr/>
              </p14:nvContentPartPr>
              <p14:xfrm>
                <a:off x="7771699" y="5224188"/>
                <a:ext cx="102600" cy="252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1F3C555-636C-264A-8DB2-F2A9568CDA3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765579" y="5218068"/>
                  <a:ext cx="1148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E6ABF5E-A9F6-E259-6683-103BBE4B41A2}"/>
              </a:ext>
            </a:extLst>
          </p:cNvPr>
          <p:cNvGrpSpPr/>
          <p:nvPr/>
        </p:nvGrpSpPr>
        <p:grpSpPr>
          <a:xfrm>
            <a:off x="8248699" y="5247588"/>
            <a:ext cx="306360" cy="245880"/>
            <a:chOff x="8248699" y="5247588"/>
            <a:chExt cx="30636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E646309-F602-7807-C416-E1C9B65585F9}"/>
                    </a:ext>
                  </a:extLst>
                </p14:cNvPr>
                <p14:cNvContentPartPr/>
                <p14:nvPr/>
              </p14:nvContentPartPr>
              <p14:xfrm>
                <a:off x="8248699" y="5254788"/>
                <a:ext cx="156960" cy="2318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E646309-F602-7807-C416-E1C9B65585F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242579" y="5248668"/>
                  <a:ext cx="16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AE3597D-234D-3877-7F04-361168352B01}"/>
                    </a:ext>
                  </a:extLst>
                </p14:cNvPr>
                <p14:cNvContentPartPr/>
                <p14:nvPr/>
              </p14:nvContentPartPr>
              <p14:xfrm>
                <a:off x="8437699" y="5247588"/>
                <a:ext cx="117360" cy="245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AE3597D-234D-3877-7F04-361168352B0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431579" y="5241468"/>
                  <a:ext cx="12960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723389FE-253D-7F09-B38E-D76090927A7A}"/>
                  </a:ext>
                </a:extLst>
              </p14:cNvPr>
              <p14:cNvContentPartPr/>
              <p14:nvPr/>
            </p14:nvContentPartPr>
            <p14:xfrm>
              <a:off x="8849899" y="5167668"/>
              <a:ext cx="82440" cy="28116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723389FE-253D-7F09-B38E-D76090927A7A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843779" y="5161548"/>
                <a:ext cx="94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D19A63F2-915C-F4F0-1CD2-66CBA3754003}"/>
              </a:ext>
            </a:extLst>
          </p:cNvPr>
          <p:cNvGrpSpPr/>
          <p:nvPr/>
        </p:nvGrpSpPr>
        <p:grpSpPr>
          <a:xfrm>
            <a:off x="9239779" y="5165148"/>
            <a:ext cx="295560" cy="323640"/>
            <a:chOff x="9239779" y="5165148"/>
            <a:chExt cx="2955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15EF20D-CF83-AE82-D1ED-1F8A98C3CCC2}"/>
                    </a:ext>
                  </a:extLst>
                </p14:cNvPr>
                <p14:cNvContentPartPr/>
                <p14:nvPr/>
              </p14:nvContentPartPr>
              <p14:xfrm>
                <a:off x="9239779" y="5207628"/>
                <a:ext cx="95040" cy="203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15EF20D-CF83-AE82-D1ED-1F8A98C3CCC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33659" y="5201508"/>
                  <a:ext cx="107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6617510-3AC5-24B4-29C7-14D6968E42FE}"/>
                    </a:ext>
                  </a:extLst>
                </p14:cNvPr>
                <p14:cNvContentPartPr/>
                <p14:nvPr/>
              </p14:nvContentPartPr>
              <p14:xfrm>
                <a:off x="9379459" y="5165148"/>
                <a:ext cx="128520" cy="3236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6617510-3AC5-24B4-29C7-14D6968E42F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373339" y="5159028"/>
                  <a:ext cx="14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0895EC0-610C-94C3-5507-7367FB1B8404}"/>
                    </a:ext>
                  </a:extLst>
                </p14:cNvPr>
                <p14:cNvContentPartPr/>
                <p14:nvPr/>
              </p14:nvContentPartPr>
              <p14:xfrm>
                <a:off x="9389899" y="5299788"/>
                <a:ext cx="145440" cy="75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0895EC0-610C-94C3-5507-7367FB1B840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383779" y="5293668"/>
                  <a:ext cx="15768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3FBDD3F1-D3CF-AD3B-AF66-3A6577D1FCCF}"/>
              </a:ext>
            </a:extLst>
          </p:cNvPr>
          <p:cNvGrpSpPr/>
          <p:nvPr/>
        </p:nvGrpSpPr>
        <p:grpSpPr>
          <a:xfrm>
            <a:off x="1250299" y="5811708"/>
            <a:ext cx="374400" cy="205560"/>
            <a:chOff x="1250299" y="5811708"/>
            <a:chExt cx="37440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D3A661D-62DC-7FE0-ACD2-0CD64ED55EF4}"/>
                    </a:ext>
                  </a:extLst>
                </p14:cNvPr>
                <p14:cNvContentPartPr/>
                <p14:nvPr/>
              </p14:nvContentPartPr>
              <p14:xfrm>
                <a:off x="1250299" y="5811708"/>
                <a:ext cx="92880" cy="50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D3A661D-62DC-7FE0-ACD2-0CD64ED55EF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244179" y="5805588"/>
                  <a:ext cx="105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1ED3D03-B8F1-E1F4-4335-6BD2D2EFE5BB}"/>
                    </a:ext>
                  </a:extLst>
                </p14:cNvPr>
                <p14:cNvContentPartPr/>
                <p14:nvPr/>
              </p14:nvContentPartPr>
              <p14:xfrm>
                <a:off x="1292059" y="5868228"/>
                <a:ext cx="31680" cy="1418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1ED3D03-B8F1-E1F4-4335-6BD2D2EFE5B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285939" y="5862108"/>
                  <a:ext cx="43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740DA20-D508-23F3-C7D0-7F93CA1C6602}"/>
                    </a:ext>
                  </a:extLst>
                </p14:cNvPr>
                <p14:cNvContentPartPr/>
                <p14:nvPr/>
              </p14:nvContentPartPr>
              <p14:xfrm>
                <a:off x="1334179" y="5851668"/>
                <a:ext cx="129600" cy="169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740DA20-D508-23F3-C7D0-7F93CA1C660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28059" y="5845548"/>
                  <a:ext cx="141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D109353-8CCB-9697-A654-EBC019E616A9}"/>
                    </a:ext>
                  </a:extLst>
                </p14:cNvPr>
                <p14:cNvContentPartPr/>
                <p14:nvPr/>
              </p14:nvContentPartPr>
              <p14:xfrm>
                <a:off x="1356859" y="5920068"/>
                <a:ext cx="112320" cy="75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D109353-8CCB-9697-A654-EBC019E616A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50739" y="5913948"/>
                  <a:ext cx="1245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EA70729-C32C-30D8-BA04-7C1C0540973B}"/>
                    </a:ext>
                  </a:extLst>
                </p14:cNvPr>
                <p14:cNvContentPartPr/>
                <p14:nvPr/>
              </p14:nvContentPartPr>
              <p14:xfrm>
                <a:off x="1510579" y="5811708"/>
                <a:ext cx="114120" cy="144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EA70729-C32C-30D8-BA04-7C1C0540973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504459" y="5805588"/>
                  <a:ext cx="126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59A9F06-CBD5-7E9A-4921-AFA6090230FC}"/>
                    </a:ext>
                  </a:extLst>
                </p14:cNvPr>
                <p14:cNvContentPartPr/>
                <p14:nvPr/>
              </p14:nvContentPartPr>
              <p14:xfrm>
                <a:off x="1510579" y="5872908"/>
                <a:ext cx="80640" cy="1443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59A9F06-CBD5-7E9A-4921-AFA6090230F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504459" y="5866788"/>
                  <a:ext cx="92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F28A1F86-A326-0D1E-C528-E52ADDCA8FBA}"/>
              </a:ext>
            </a:extLst>
          </p:cNvPr>
          <p:cNvGrpSpPr/>
          <p:nvPr/>
        </p:nvGrpSpPr>
        <p:grpSpPr>
          <a:xfrm>
            <a:off x="4242038" y="5283408"/>
            <a:ext cx="360720" cy="372960"/>
            <a:chOff x="3515419" y="5283228"/>
            <a:chExt cx="36072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8517263-277E-0239-1767-DF65805E9552}"/>
                    </a:ext>
                  </a:extLst>
                </p14:cNvPr>
                <p14:cNvContentPartPr/>
                <p14:nvPr/>
              </p14:nvContentPartPr>
              <p14:xfrm>
                <a:off x="3534499" y="5283228"/>
                <a:ext cx="35280" cy="3729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8517263-277E-0239-1767-DF65805E955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528379" y="5277108"/>
                  <a:ext cx="47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79811D6-35B7-BDFF-C47A-AA63127BB242}"/>
                    </a:ext>
                  </a:extLst>
                </p14:cNvPr>
                <p14:cNvContentPartPr/>
                <p14:nvPr/>
              </p14:nvContentPartPr>
              <p14:xfrm>
                <a:off x="3515419" y="5312748"/>
                <a:ext cx="360720" cy="3268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79811D6-35B7-BDFF-C47A-AA63127BB24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509299" y="5306628"/>
                  <a:ext cx="3729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207DE651-0AD9-AF00-7FF7-98A5BC06E76B}"/>
              </a:ext>
            </a:extLst>
          </p:cNvPr>
          <p:cNvGrpSpPr/>
          <p:nvPr/>
        </p:nvGrpSpPr>
        <p:grpSpPr>
          <a:xfrm>
            <a:off x="3087379" y="5717388"/>
            <a:ext cx="241560" cy="324000"/>
            <a:chOff x="3087379" y="5717388"/>
            <a:chExt cx="2415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2C18108-2EAB-8254-39AF-0BD2CC57A7AF}"/>
                    </a:ext>
                  </a:extLst>
                </p14:cNvPr>
                <p14:cNvContentPartPr/>
                <p14:nvPr/>
              </p14:nvContentPartPr>
              <p14:xfrm>
                <a:off x="3087379" y="5876868"/>
                <a:ext cx="17640" cy="132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2C18108-2EAB-8254-39AF-0BD2CC57A7A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81259" y="5870748"/>
                  <a:ext cx="29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FA6414B-3565-2B99-4D53-4B1FBA4204C2}"/>
                    </a:ext>
                  </a:extLst>
                </p14:cNvPr>
                <p14:cNvContentPartPr/>
                <p14:nvPr/>
              </p14:nvContentPartPr>
              <p14:xfrm>
                <a:off x="3192139" y="5717388"/>
                <a:ext cx="136800" cy="3240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FA6414B-3565-2B99-4D53-4B1FBA4204C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186019" y="5711268"/>
                  <a:ext cx="14904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4FE8D8C-0B7B-A2C3-F6E4-6CF20762C2A0}"/>
                  </a:ext>
                </a:extLst>
              </p14:cNvPr>
              <p14:cNvContentPartPr/>
              <p14:nvPr/>
            </p14:nvContentPartPr>
            <p14:xfrm>
              <a:off x="3668419" y="5850588"/>
              <a:ext cx="97200" cy="30312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4FE8D8C-0B7B-A2C3-F6E4-6CF20762C2A0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3662299" y="5844468"/>
                <a:ext cx="10944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C68C6BE4-2E7B-FA9B-112E-F4E05171AA90}"/>
              </a:ext>
            </a:extLst>
          </p:cNvPr>
          <p:cNvGrpSpPr/>
          <p:nvPr/>
        </p:nvGrpSpPr>
        <p:grpSpPr>
          <a:xfrm>
            <a:off x="4272162" y="5731068"/>
            <a:ext cx="338040" cy="372960"/>
            <a:chOff x="3558979" y="5755188"/>
            <a:chExt cx="33804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20B6490-FC58-F1B6-92D6-03A2D2E09BB8}"/>
                    </a:ext>
                  </a:extLst>
                </p14:cNvPr>
                <p14:cNvContentPartPr/>
                <p14:nvPr/>
              </p14:nvContentPartPr>
              <p14:xfrm>
                <a:off x="3575179" y="5856348"/>
                <a:ext cx="17640" cy="2718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20B6490-FC58-F1B6-92D6-03A2D2E09BB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569059" y="5850228"/>
                  <a:ext cx="29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7B76EE3-AE4C-087E-71EF-4B3AA7DBBBF3}"/>
                    </a:ext>
                  </a:extLst>
                </p14:cNvPr>
                <p14:cNvContentPartPr/>
                <p14:nvPr/>
              </p14:nvContentPartPr>
              <p14:xfrm>
                <a:off x="3558979" y="5755188"/>
                <a:ext cx="338040" cy="309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7B76EE3-AE4C-087E-71EF-4B3AA7DBBBF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552859" y="5749068"/>
                  <a:ext cx="350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BC30C0E-125C-0E0C-1E3C-A9197BD78D33}"/>
                    </a:ext>
                  </a:extLst>
                </p14:cNvPr>
                <p14:cNvContentPartPr/>
                <p14:nvPr/>
              </p14:nvContentPartPr>
              <p14:xfrm>
                <a:off x="3580219" y="6113748"/>
                <a:ext cx="272880" cy="144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BC30C0E-125C-0E0C-1E3C-A9197BD78D3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574099" y="6107628"/>
                  <a:ext cx="2851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B1319C9C-0608-BA14-463D-B572FAE5DF38}"/>
              </a:ext>
            </a:extLst>
          </p:cNvPr>
          <p:cNvGrpSpPr/>
          <p:nvPr/>
        </p:nvGrpSpPr>
        <p:grpSpPr>
          <a:xfrm>
            <a:off x="6190219" y="5865708"/>
            <a:ext cx="312840" cy="248040"/>
            <a:chOff x="6190219" y="5865708"/>
            <a:chExt cx="31284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E6B59E8-2248-FD15-4974-AF6AF0C087DC}"/>
                    </a:ext>
                  </a:extLst>
                </p14:cNvPr>
                <p14:cNvContentPartPr/>
                <p14:nvPr/>
              </p14:nvContentPartPr>
              <p14:xfrm>
                <a:off x="6190219" y="5865708"/>
                <a:ext cx="128160" cy="2480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E6B59E8-2248-FD15-4974-AF6AF0C087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184099" y="5859588"/>
                  <a:ext cx="140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A7D15DE-261D-4E87-B7E8-247F5782F1F6}"/>
                    </a:ext>
                  </a:extLst>
                </p14:cNvPr>
                <p14:cNvContentPartPr/>
                <p14:nvPr/>
              </p14:nvContentPartPr>
              <p14:xfrm>
                <a:off x="6228019" y="5962548"/>
                <a:ext cx="166320" cy="453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A7D15DE-261D-4E87-B7E8-247F5782F1F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221899" y="5956428"/>
                  <a:ext cx="178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8EE4C2F-0CFE-4E3D-2052-44CE1D6788C1}"/>
                    </a:ext>
                  </a:extLst>
                </p14:cNvPr>
                <p14:cNvContentPartPr/>
                <p14:nvPr/>
              </p14:nvContentPartPr>
              <p14:xfrm>
                <a:off x="6486859" y="5875428"/>
                <a:ext cx="16200" cy="1512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8EE4C2F-0CFE-4E3D-2052-44CE1D6788C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480739" y="5869308"/>
                  <a:ext cx="284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746D35D-4CDC-5C60-B290-0803C48E6516}"/>
              </a:ext>
            </a:extLst>
          </p:cNvPr>
          <p:cNvGrpSpPr/>
          <p:nvPr/>
        </p:nvGrpSpPr>
        <p:grpSpPr>
          <a:xfrm>
            <a:off x="6912739" y="5762028"/>
            <a:ext cx="277920" cy="253080"/>
            <a:chOff x="6912739" y="5762028"/>
            <a:chExt cx="2779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BB5AF96-9AF0-EF61-7E0F-11D3218E2858}"/>
                    </a:ext>
                  </a:extLst>
                </p14:cNvPr>
                <p14:cNvContentPartPr/>
                <p14:nvPr/>
              </p14:nvContentPartPr>
              <p14:xfrm>
                <a:off x="6925339" y="5787948"/>
                <a:ext cx="117360" cy="288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BB5AF96-9AF0-EF61-7E0F-11D3218E285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919219" y="5781828"/>
                  <a:ext cx="129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5EC4F51-F545-85A7-6734-84E571042E94}"/>
                    </a:ext>
                  </a:extLst>
                </p14:cNvPr>
                <p14:cNvContentPartPr/>
                <p14:nvPr/>
              </p14:nvContentPartPr>
              <p14:xfrm>
                <a:off x="6912739" y="5811708"/>
                <a:ext cx="118080" cy="203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5EC4F51-F545-85A7-6734-84E571042E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906619" y="5805588"/>
                  <a:ext cx="130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BD8DE74-65B7-70ED-59EF-4C218BB47786}"/>
                    </a:ext>
                  </a:extLst>
                </p14:cNvPr>
                <p14:cNvContentPartPr/>
                <p14:nvPr/>
              </p14:nvContentPartPr>
              <p14:xfrm>
                <a:off x="7079419" y="5762028"/>
                <a:ext cx="111240" cy="2530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BD8DE74-65B7-70ED-59EF-4C218BB4778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073299" y="5755908"/>
                  <a:ext cx="12348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A3FE22CE-2A4D-2038-F661-16AA61D09267}"/>
              </a:ext>
            </a:extLst>
          </p:cNvPr>
          <p:cNvGrpSpPr/>
          <p:nvPr/>
        </p:nvGrpSpPr>
        <p:grpSpPr>
          <a:xfrm>
            <a:off x="7652899" y="5764548"/>
            <a:ext cx="300600" cy="224640"/>
            <a:chOff x="7652899" y="5764548"/>
            <a:chExt cx="30060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11D1224-9D15-B612-2E9A-A40D19F5F14C}"/>
                    </a:ext>
                  </a:extLst>
                </p14:cNvPr>
                <p14:cNvContentPartPr/>
                <p14:nvPr/>
              </p14:nvContentPartPr>
              <p14:xfrm>
                <a:off x="7652899" y="5774988"/>
                <a:ext cx="127800" cy="1980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11D1224-9D15-B612-2E9A-A40D19F5F14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646779" y="5768868"/>
                  <a:ext cx="140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F4B709A-BD7D-608A-F2D4-08FA37A1978C}"/>
                    </a:ext>
                  </a:extLst>
                </p14:cNvPr>
                <p14:cNvContentPartPr/>
                <p14:nvPr/>
              </p14:nvContentPartPr>
              <p14:xfrm>
                <a:off x="7850179" y="5764548"/>
                <a:ext cx="103320" cy="2246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F4B709A-BD7D-608A-F2D4-08FA37A1978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844059" y="5758428"/>
                  <a:ext cx="11556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A0206AE-96E5-95C5-6F6D-CD540F78B16C}"/>
              </a:ext>
            </a:extLst>
          </p:cNvPr>
          <p:cNvGrpSpPr/>
          <p:nvPr/>
        </p:nvGrpSpPr>
        <p:grpSpPr>
          <a:xfrm>
            <a:off x="8393779" y="5717388"/>
            <a:ext cx="234360" cy="277920"/>
            <a:chOff x="8393779" y="5717388"/>
            <a:chExt cx="23436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4191419-5EC0-0353-4ADE-45D283359AD7}"/>
                    </a:ext>
                  </a:extLst>
                </p14:cNvPr>
                <p14:cNvContentPartPr/>
                <p14:nvPr/>
              </p14:nvContentPartPr>
              <p14:xfrm>
                <a:off x="8393779" y="5717388"/>
                <a:ext cx="120960" cy="2599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4191419-5EC0-0353-4ADE-45D283359AD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387659" y="5711268"/>
                  <a:ext cx="133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9A6FDE7-CE9E-CBE8-A51F-7B7C78C427D0}"/>
                    </a:ext>
                  </a:extLst>
                </p14:cNvPr>
                <p14:cNvContentPartPr/>
                <p14:nvPr/>
              </p14:nvContentPartPr>
              <p14:xfrm>
                <a:off x="8559739" y="5745468"/>
                <a:ext cx="68400" cy="249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9A6FDE7-CE9E-CBE8-A51F-7B7C78C427D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53619" y="5739348"/>
                  <a:ext cx="8064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A1246F1-9823-EE85-6E40-072562FDA97F}"/>
                  </a:ext>
                </a:extLst>
              </p14:cNvPr>
              <p14:cNvContentPartPr/>
              <p14:nvPr/>
            </p14:nvContentPartPr>
            <p14:xfrm>
              <a:off x="8984899" y="5738628"/>
              <a:ext cx="75600" cy="21744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A1246F1-9823-EE85-6E40-072562FDA97F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8978779" y="5732508"/>
                <a:ext cx="8784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" name="Group 410">
            <a:extLst>
              <a:ext uri="{FF2B5EF4-FFF2-40B4-BE49-F238E27FC236}">
                <a16:creationId xmlns:a16="http://schemas.microsoft.com/office/drawing/2014/main" id="{609A923E-9E5C-B016-BB55-8190B2224BF0}"/>
              </a:ext>
            </a:extLst>
          </p:cNvPr>
          <p:cNvGrpSpPr/>
          <p:nvPr/>
        </p:nvGrpSpPr>
        <p:grpSpPr>
          <a:xfrm>
            <a:off x="9323659" y="5674908"/>
            <a:ext cx="306360" cy="314280"/>
            <a:chOff x="9323659" y="5674908"/>
            <a:chExt cx="3063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9D5AA36-7D47-AD99-476D-18CCDAF70CB3}"/>
                    </a:ext>
                  </a:extLst>
                </p14:cNvPr>
                <p14:cNvContentPartPr/>
                <p14:nvPr/>
              </p14:nvContentPartPr>
              <p14:xfrm>
                <a:off x="9323659" y="5693628"/>
                <a:ext cx="107640" cy="2800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9D5AA36-7D47-AD99-476D-18CCDAF70CB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317539" y="5687508"/>
                  <a:ext cx="119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AC83102-1E01-1A26-B76A-BD0939E45336}"/>
                    </a:ext>
                  </a:extLst>
                </p14:cNvPr>
                <p14:cNvContentPartPr/>
                <p14:nvPr/>
              </p14:nvContentPartPr>
              <p14:xfrm>
                <a:off x="9517699" y="5674908"/>
                <a:ext cx="83520" cy="3142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AC83102-1E01-1A26-B76A-BD0939E4533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511579" y="5668788"/>
                  <a:ext cx="95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709B180-95CC-BF8D-E5B8-E9AFAF70C08E}"/>
                    </a:ext>
                  </a:extLst>
                </p14:cNvPr>
                <p14:cNvContentPartPr/>
                <p14:nvPr/>
              </p14:nvContentPartPr>
              <p14:xfrm>
                <a:off x="9515899" y="5807028"/>
                <a:ext cx="114120" cy="640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709B180-95CC-BF8D-E5B8-E9AFAF70C08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509779" y="5800908"/>
                  <a:ext cx="12636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DE48B849-06E3-202E-CFBA-8FEAD62BFE0B}"/>
              </a:ext>
            </a:extLst>
          </p:cNvPr>
          <p:cNvGrpSpPr/>
          <p:nvPr/>
        </p:nvGrpSpPr>
        <p:grpSpPr>
          <a:xfrm>
            <a:off x="1215019" y="6330828"/>
            <a:ext cx="395640" cy="243720"/>
            <a:chOff x="1215019" y="6330828"/>
            <a:chExt cx="39564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DB8235A-0B21-0F2B-53E8-912F5E66050B}"/>
                    </a:ext>
                  </a:extLst>
                </p14:cNvPr>
                <p14:cNvContentPartPr/>
                <p14:nvPr/>
              </p14:nvContentPartPr>
              <p14:xfrm>
                <a:off x="1215019" y="6330828"/>
                <a:ext cx="105120" cy="216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DB8235A-0B21-0F2B-53E8-912F5E66050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208899" y="6324708"/>
                  <a:ext cx="11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B1D8D80-D291-527D-BA62-7EE3AC98A6CD}"/>
                    </a:ext>
                  </a:extLst>
                </p14:cNvPr>
                <p14:cNvContentPartPr/>
                <p14:nvPr/>
              </p14:nvContentPartPr>
              <p14:xfrm>
                <a:off x="1262179" y="6441708"/>
                <a:ext cx="26640" cy="94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B1D8D80-D291-527D-BA62-7EE3AC98A6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256059" y="6435588"/>
                  <a:ext cx="38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6C5E5B3-F363-3B3D-E15B-F1AA4A400D47}"/>
                    </a:ext>
                  </a:extLst>
                </p14:cNvPr>
                <p14:cNvContentPartPr/>
                <p14:nvPr/>
              </p14:nvContentPartPr>
              <p14:xfrm>
                <a:off x="1262179" y="6396708"/>
                <a:ext cx="183960" cy="453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6C5E5B3-F363-3B3D-E15B-F1AA4A400D4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256059" y="6390588"/>
                  <a:ext cx="196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C2FD56C-A21E-4319-9BE6-3BDE4C8ABF54}"/>
                    </a:ext>
                  </a:extLst>
                </p14:cNvPr>
                <p14:cNvContentPartPr/>
                <p14:nvPr/>
              </p14:nvContentPartPr>
              <p14:xfrm>
                <a:off x="1351459" y="6453588"/>
                <a:ext cx="94680" cy="381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C2FD56C-A21E-4319-9BE6-3BDE4C8ABF5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345339" y="6447468"/>
                  <a:ext cx="106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FEAFF5E-B744-4128-0170-CFD734FBF819}"/>
                    </a:ext>
                  </a:extLst>
                </p14:cNvPr>
                <p14:cNvContentPartPr/>
                <p14:nvPr/>
              </p14:nvContentPartPr>
              <p14:xfrm>
                <a:off x="1463419" y="6330828"/>
                <a:ext cx="82440" cy="97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FEAFF5E-B744-4128-0170-CFD734FBF81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457299" y="6324708"/>
                  <a:ext cx="94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173F5CB-86C9-0CC3-D332-8873163CBB70}"/>
                    </a:ext>
                  </a:extLst>
                </p14:cNvPr>
                <p14:cNvContentPartPr/>
                <p14:nvPr/>
              </p14:nvContentPartPr>
              <p14:xfrm>
                <a:off x="1458019" y="6370788"/>
                <a:ext cx="152640" cy="2037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173F5CB-86C9-0CC3-D332-8873163CBB7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451899" y="6364668"/>
                  <a:ext cx="1648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F6876AEC-65D5-FE76-637A-6B4AD5B0AB2B}"/>
              </a:ext>
            </a:extLst>
          </p:cNvPr>
          <p:cNvGrpSpPr/>
          <p:nvPr/>
        </p:nvGrpSpPr>
        <p:grpSpPr>
          <a:xfrm>
            <a:off x="3246139" y="6352068"/>
            <a:ext cx="186840" cy="328320"/>
            <a:chOff x="3246139" y="6352068"/>
            <a:chExt cx="18684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CB6ACCE-86EC-2220-740F-35F38E42FE2C}"/>
                    </a:ext>
                  </a:extLst>
                </p14:cNvPr>
                <p14:cNvContentPartPr/>
                <p14:nvPr/>
              </p14:nvContentPartPr>
              <p14:xfrm>
                <a:off x="3246139" y="6462948"/>
                <a:ext cx="10800" cy="1749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CB6ACCE-86EC-2220-740F-35F38E42FE2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40019" y="6456828"/>
                  <a:ext cx="23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0453C77-73F4-061A-6268-35A56C21E18B}"/>
                    </a:ext>
                  </a:extLst>
                </p14:cNvPr>
                <p14:cNvContentPartPr/>
                <p14:nvPr/>
              </p14:nvContentPartPr>
              <p14:xfrm>
                <a:off x="3335059" y="6352068"/>
                <a:ext cx="97920" cy="3283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0453C77-73F4-061A-6268-35A56C21E18B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28939" y="6345948"/>
                  <a:ext cx="11016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CAB4DC83-1010-D59D-A92F-86CDD1ECB2C6}"/>
              </a:ext>
            </a:extLst>
          </p:cNvPr>
          <p:cNvGrpSpPr/>
          <p:nvPr/>
        </p:nvGrpSpPr>
        <p:grpSpPr>
          <a:xfrm>
            <a:off x="4861099" y="6354228"/>
            <a:ext cx="255600" cy="248040"/>
            <a:chOff x="4861099" y="6354228"/>
            <a:chExt cx="25560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2F66A31-FEE1-6480-A7E0-64AB3F8186FD}"/>
                    </a:ext>
                  </a:extLst>
                </p14:cNvPr>
                <p14:cNvContentPartPr/>
                <p14:nvPr/>
              </p14:nvContentPartPr>
              <p14:xfrm>
                <a:off x="4873339" y="6358908"/>
                <a:ext cx="98280" cy="284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2F66A31-FEE1-6480-A7E0-64AB3F8186F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867219" y="6352788"/>
                  <a:ext cx="110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7D4C500-26B6-4478-EB25-C4318AFEA40F}"/>
                    </a:ext>
                  </a:extLst>
                </p14:cNvPr>
                <p14:cNvContentPartPr/>
                <p14:nvPr/>
              </p14:nvContentPartPr>
              <p14:xfrm>
                <a:off x="4861099" y="6392028"/>
                <a:ext cx="145800" cy="21024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7D4C500-26B6-4478-EB25-C4318AFEA40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854979" y="6385908"/>
                  <a:ext cx="158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5537B7B-A9C9-1F4E-6509-21DBF6982988}"/>
                    </a:ext>
                  </a:extLst>
                </p14:cNvPr>
                <p14:cNvContentPartPr/>
                <p14:nvPr/>
              </p14:nvContentPartPr>
              <p14:xfrm>
                <a:off x="5114539" y="6354228"/>
                <a:ext cx="2160" cy="2289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5537B7B-A9C9-1F4E-6509-21DBF698298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108419" y="6348108"/>
                  <a:ext cx="144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C8A7832D-E669-998B-21AF-181BC13ECD92}"/>
              </a:ext>
            </a:extLst>
          </p:cNvPr>
          <p:cNvGrpSpPr/>
          <p:nvPr/>
        </p:nvGrpSpPr>
        <p:grpSpPr>
          <a:xfrm>
            <a:off x="6099499" y="6217428"/>
            <a:ext cx="385200" cy="434520"/>
            <a:chOff x="6099499" y="6217428"/>
            <a:chExt cx="38520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5C65019-C0F2-20A5-136F-20557330F2DC}"/>
                    </a:ext>
                  </a:extLst>
                </p14:cNvPr>
                <p14:cNvContentPartPr/>
                <p14:nvPr/>
              </p14:nvContentPartPr>
              <p14:xfrm>
                <a:off x="6114619" y="6352068"/>
                <a:ext cx="140040" cy="2455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5C65019-C0F2-20A5-136F-20557330F2D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108499" y="6345948"/>
                  <a:ext cx="152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7DEF810D-A2A1-EFE5-54F0-D8EB49F4C484}"/>
                    </a:ext>
                  </a:extLst>
                </p14:cNvPr>
                <p14:cNvContentPartPr/>
                <p14:nvPr/>
              </p14:nvContentPartPr>
              <p14:xfrm>
                <a:off x="6121459" y="6470148"/>
                <a:ext cx="143640" cy="241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7DEF810D-A2A1-EFE5-54F0-D8EB49F4C48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115339" y="6464028"/>
                  <a:ext cx="155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A261C21-3A05-303A-374D-28386D44A612}"/>
                    </a:ext>
                  </a:extLst>
                </p14:cNvPr>
                <p14:cNvContentPartPr/>
                <p14:nvPr/>
              </p14:nvContentPartPr>
              <p14:xfrm>
                <a:off x="6411619" y="6382308"/>
                <a:ext cx="7200" cy="1900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A261C21-3A05-303A-374D-28386D44A61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405499" y="6376188"/>
                  <a:ext cx="19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2041543-D4D9-4FAB-3973-8B97C375ECA6}"/>
                    </a:ext>
                  </a:extLst>
                </p14:cNvPr>
                <p14:cNvContentPartPr/>
                <p14:nvPr/>
              </p14:nvContentPartPr>
              <p14:xfrm>
                <a:off x="6099499" y="6217428"/>
                <a:ext cx="385200" cy="4345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2041543-D4D9-4FAB-3973-8B97C375ECA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093379" y="6211308"/>
                  <a:ext cx="39744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C9B1D005-4C3A-4C80-9CCB-5038BE8A01E7}"/>
              </a:ext>
            </a:extLst>
          </p:cNvPr>
          <p:cNvGrpSpPr/>
          <p:nvPr/>
        </p:nvGrpSpPr>
        <p:grpSpPr>
          <a:xfrm>
            <a:off x="4834114" y="6236508"/>
            <a:ext cx="405720" cy="453600"/>
            <a:chOff x="4251259" y="6267108"/>
            <a:chExt cx="40572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0BE1812-A02A-F43C-CC77-BECCD68B430C}"/>
                    </a:ext>
                  </a:extLst>
                </p14:cNvPr>
                <p14:cNvContentPartPr/>
                <p14:nvPr/>
              </p14:nvContentPartPr>
              <p14:xfrm>
                <a:off x="4261699" y="6309588"/>
                <a:ext cx="24840" cy="3524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0BE1812-A02A-F43C-CC77-BECCD68B430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255579" y="6303468"/>
                  <a:ext cx="37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B75A938-96A8-A4D0-F5D9-E4FF68229374}"/>
                    </a:ext>
                  </a:extLst>
                </p14:cNvPr>
                <p14:cNvContentPartPr/>
                <p14:nvPr/>
              </p14:nvContentPartPr>
              <p14:xfrm>
                <a:off x="4251259" y="6267108"/>
                <a:ext cx="405720" cy="4536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B75A938-96A8-A4D0-F5D9-E4FF6822937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245139" y="6260988"/>
                  <a:ext cx="41796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1DEAFFDB-0BB8-17DB-5837-1359518E3DC2}"/>
              </a:ext>
            </a:extLst>
          </p:cNvPr>
          <p:cNvGrpSpPr/>
          <p:nvPr/>
        </p:nvGrpSpPr>
        <p:grpSpPr>
          <a:xfrm>
            <a:off x="6936139" y="6238668"/>
            <a:ext cx="304200" cy="336600"/>
            <a:chOff x="6936139" y="6238668"/>
            <a:chExt cx="3042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D9F2AA3-1CAE-6E74-862B-DAF94AFD101B}"/>
                    </a:ext>
                  </a:extLst>
                </p14:cNvPr>
                <p14:cNvContentPartPr/>
                <p14:nvPr/>
              </p14:nvContentPartPr>
              <p14:xfrm>
                <a:off x="6939379" y="6297708"/>
                <a:ext cx="122400" cy="3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D9F2AA3-1CAE-6E74-862B-DAF94AFD101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933259" y="6291588"/>
                  <a:ext cx="134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527BDE5-40DB-083D-DE6D-57CB6880A5C5}"/>
                    </a:ext>
                  </a:extLst>
                </p14:cNvPr>
                <p14:cNvContentPartPr/>
                <p14:nvPr/>
              </p14:nvContentPartPr>
              <p14:xfrm>
                <a:off x="6936139" y="6307068"/>
                <a:ext cx="138240" cy="2624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527BDE5-40DB-083D-DE6D-57CB6880A5C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930019" y="6300948"/>
                  <a:ext cx="150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3155A69-7029-9836-208A-5AFA23C2984E}"/>
                    </a:ext>
                  </a:extLst>
                </p14:cNvPr>
                <p14:cNvContentPartPr/>
                <p14:nvPr/>
              </p14:nvContentPartPr>
              <p14:xfrm>
                <a:off x="7115419" y="6238668"/>
                <a:ext cx="124920" cy="3366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3155A69-7029-9836-208A-5AFA23C2984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109299" y="6232548"/>
                  <a:ext cx="13716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1F4D7AD1-638A-A65E-BB63-BAD227712B2C}"/>
              </a:ext>
            </a:extLst>
          </p:cNvPr>
          <p:cNvGrpSpPr/>
          <p:nvPr/>
        </p:nvGrpSpPr>
        <p:grpSpPr>
          <a:xfrm>
            <a:off x="7606099" y="6283308"/>
            <a:ext cx="283320" cy="259560"/>
            <a:chOff x="7606099" y="6283308"/>
            <a:chExt cx="28332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0FEE6A5-9B10-B183-6B44-8413F9DE5168}"/>
                    </a:ext>
                  </a:extLst>
                </p14:cNvPr>
                <p14:cNvContentPartPr/>
                <p14:nvPr/>
              </p14:nvContentPartPr>
              <p14:xfrm>
                <a:off x="7606099" y="6283308"/>
                <a:ext cx="171000" cy="2530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0FEE6A5-9B10-B183-6B44-8413F9DE516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599979" y="6277188"/>
                  <a:ext cx="183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B739C33-ED4A-ACED-4D97-A598448CC59B}"/>
                    </a:ext>
                  </a:extLst>
                </p14:cNvPr>
                <p14:cNvContentPartPr/>
                <p14:nvPr/>
              </p14:nvContentPartPr>
              <p14:xfrm>
                <a:off x="7785019" y="6313908"/>
                <a:ext cx="104400" cy="2289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B739C33-ED4A-ACED-4D97-A598448CC59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778899" y="6307788"/>
                  <a:ext cx="1166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76E7263E-8D97-4ABC-4961-5784D0CF4C25}"/>
              </a:ext>
            </a:extLst>
          </p:cNvPr>
          <p:cNvGrpSpPr/>
          <p:nvPr/>
        </p:nvGrpSpPr>
        <p:grpSpPr>
          <a:xfrm>
            <a:off x="8379739" y="6267108"/>
            <a:ext cx="241560" cy="290520"/>
            <a:chOff x="8379739" y="6267108"/>
            <a:chExt cx="24156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573DC0D-A483-46F0-FC03-FBC4ED934AE9}"/>
                    </a:ext>
                  </a:extLst>
                </p14:cNvPr>
                <p14:cNvContentPartPr/>
                <p14:nvPr/>
              </p14:nvContentPartPr>
              <p14:xfrm>
                <a:off x="8379739" y="6267108"/>
                <a:ext cx="136800" cy="2199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573DC0D-A483-46F0-FC03-FBC4ED934AE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373619" y="6260988"/>
                  <a:ext cx="149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AFEF1EB-F051-0EF6-7E62-AD74663E59C8}"/>
                    </a:ext>
                  </a:extLst>
                </p14:cNvPr>
                <p14:cNvContentPartPr/>
                <p14:nvPr/>
              </p14:nvContentPartPr>
              <p14:xfrm>
                <a:off x="8503579" y="6281868"/>
                <a:ext cx="117720" cy="2757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AFEF1EB-F051-0EF6-7E62-AD74663E59C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497459" y="6275748"/>
                  <a:ext cx="12996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E6677FF-22D6-BA44-9EF3-B61148A2DC01}"/>
                  </a:ext>
                </a:extLst>
              </p14:cNvPr>
              <p14:cNvContentPartPr/>
              <p14:nvPr/>
            </p14:nvContentPartPr>
            <p14:xfrm>
              <a:off x="9018379" y="6236508"/>
              <a:ext cx="87120" cy="27180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E6677FF-22D6-BA44-9EF3-B61148A2DC01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9012259" y="6230388"/>
                <a:ext cx="9936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5EA2614-7E53-5683-BAF5-FF089421D995}"/>
              </a:ext>
            </a:extLst>
          </p:cNvPr>
          <p:cNvGrpSpPr/>
          <p:nvPr/>
        </p:nvGrpSpPr>
        <p:grpSpPr>
          <a:xfrm>
            <a:off x="9342739" y="6198708"/>
            <a:ext cx="307800" cy="293400"/>
            <a:chOff x="9342739" y="6198708"/>
            <a:chExt cx="30780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05D76FB-A54D-7E54-D3D2-56B5C752633D}"/>
                    </a:ext>
                  </a:extLst>
                </p14:cNvPr>
                <p14:cNvContentPartPr/>
                <p14:nvPr/>
              </p14:nvContentPartPr>
              <p14:xfrm>
                <a:off x="9342739" y="6215268"/>
                <a:ext cx="102240" cy="26424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05D76FB-A54D-7E54-D3D2-56B5C752633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336619" y="6209148"/>
                  <a:ext cx="11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0F1D48E-B8D3-7BBC-A6C4-C8E105366E4E}"/>
                    </a:ext>
                  </a:extLst>
                </p14:cNvPr>
                <p14:cNvContentPartPr/>
                <p14:nvPr/>
              </p14:nvContentPartPr>
              <p14:xfrm>
                <a:off x="9512299" y="6198708"/>
                <a:ext cx="95040" cy="2934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0F1D48E-B8D3-7BBC-A6C4-C8E105366E4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506179" y="6192588"/>
                  <a:ext cx="107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1A84A56-AF79-9DF5-74A0-36A4FC429485}"/>
                    </a:ext>
                  </a:extLst>
                </p14:cNvPr>
                <p14:cNvContentPartPr/>
                <p14:nvPr/>
              </p14:nvContentPartPr>
              <p14:xfrm>
                <a:off x="9491419" y="6314268"/>
                <a:ext cx="159120" cy="986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1A84A56-AF79-9DF5-74A0-36A4FC42948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485299" y="6308148"/>
                  <a:ext cx="1713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B763036-A4F1-8889-5AF0-AC0E9A5B0966}"/>
                  </a:ext>
                </a:extLst>
              </p14:cNvPr>
              <p14:cNvContentPartPr/>
              <p14:nvPr/>
            </p14:nvContentPartPr>
            <p14:xfrm>
              <a:off x="5843539" y="4365228"/>
              <a:ext cx="3960" cy="381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B763036-A4F1-8889-5AF0-AC0E9A5B0966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5837419" y="4359108"/>
                <a:ext cx="16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889342EF-0000-2A70-32AF-85D509A470DF}"/>
                  </a:ext>
                </a:extLst>
              </p14:cNvPr>
              <p14:cNvContentPartPr/>
              <p14:nvPr/>
            </p14:nvContentPartPr>
            <p14:xfrm>
              <a:off x="9246259" y="4565748"/>
              <a:ext cx="242640" cy="38340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889342EF-0000-2A70-32AF-85D509A470DF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9240139" y="4559628"/>
                <a:ext cx="2548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9BB43664-A4C0-A3F7-BBE2-D668E22C6E35}"/>
                  </a:ext>
                </a:extLst>
              </p14:cNvPr>
              <p14:cNvContentPartPr/>
              <p14:nvPr/>
            </p14:nvContentPartPr>
            <p14:xfrm>
              <a:off x="9229339" y="5134188"/>
              <a:ext cx="243360" cy="29844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9BB43664-A4C0-A3F7-BBE2-D668E22C6E35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223219" y="5128068"/>
                <a:ext cx="2556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50878316-48AB-9A0C-C54E-B514D9143654}"/>
                  </a:ext>
                </a:extLst>
              </p14:cNvPr>
              <p14:cNvContentPartPr/>
              <p14:nvPr/>
            </p14:nvContentPartPr>
            <p14:xfrm>
              <a:off x="9286939" y="5567628"/>
              <a:ext cx="189360" cy="32688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50878316-48AB-9A0C-C54E-B514D9143654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9280819" y="5561508"/>
                <a:ext cx="201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5DEA93FD-25AA-B5D6-1AE0-D72E79DAC3A0}"/>
                  </a:ext>
                </a:extLst>
              </p14:cNvPr>
              <p14:cNvContentPartPr/>
              <p14:nvPr/>
            </p14:nvContentPartPr>
            <p14:xfrm>
              <a:off x="9313219" y="6054708"/>
              <a:ext cx="276120" cy="49572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5DEA93FD-25AA-B5D6-1AE0-D72E79DAC3A0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307099" y="6048588"/>
                <a:ext cx="28836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635BB88B-0C0C-7F1D-837C-DC5EF88643A5}"/>
                  </a:ext>
                </a:extLst>
              </p14:cNvPr>
              <p14:cNvContentPartPr/>
              <p14:nvPr/>
            </p14:nvContentPartPr>
            <p14:xfrm>
              <a:off x="7453459" y="3239868"/>
              <a:ext cx="192600" cy="504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635BB88B-0C0C-7F1D-837C-DC5EF88643A5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7447339" y="3233748"/>
                <a:ext cx="2048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439343E3-9E2E-3205-C002-9752F045E5CF}"/>
                  </a:ext>
                </a:extLst>
              </p14:cNvPr>
              <p14:cNvContentPartPr/>
              <p14:nvPr/>
            </p14:nvContentPartPr>
            <p14:xfrm>
              <a:off x="10623979" y="3272628"/>
              <a:ext cx="80640" cy="33480"/>
            </p14:xfrm>
          </p:contentPart>
        </mc:Choice>
        <mc:Fallback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439343E3-9E2E-3205-C002-9752F045E5CF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0617859" y="3266508"/>
                <a:ext cx="928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9" name="Group 538">
            <a:extLst>
              <a:ext uri="{FF2B5EF4-FFF2-40B4-BE49-F238E27FC236}">
                <a16:creationId xmlns:a16="http://schemas.microsoft.com/office/drawing/2014/main" id="{C446FB9A-47F8-1FFB-B7B5-9786B15BFA3F}"/>
              </a:ext>
            </a:extLst>
          </p:cNvPr>
          <p:cNvGrpSpPr/>
          <p:nvPr/>
        </p:nvGrpSpPr>
        <p:grpSpPr>
          <a:xfrm>
            <a:off x="2562859" y="4164708"/>
            <a:ext cx="172080" cy="248040"/>
            <a:chOff x="2562859" y="4164708"/>
            <a:chExt cx="17208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A3A25C9-893C-8443-288C-E9E82051CDB0}"/>
                    </a:ext>
                  </a:extLst>
                </p14:cNvPr>
                <p14:cNvContentPartPr/>
                <p14:nvPr/>
              </p14:nvContentPartPr>
              <p14:xfrm>
                <a:off x="2595619" y="4164708"/>
                <a:ext cx="139320" cy="24804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A3A25C9-893C-8443-288C-E9E82051CD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89499" y="4158588"/>
                  <a:ext cx="151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6247223C-96DF-41F0-03CA-F5E71A619E7C}"/>
                    </a:ext>
                  </a:extLst>
                </p14:cNvPr>
                <p14:cNvContentPartPr/>
                <p14:nvPr/>
              </p14:nvContentPartPr>
              <p14:xfrm>
                <a:off x="2562859" y="4230665"/>
                <a:ext cx="153720" cy="1080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6247223C-96DF-41F0-03CA-F5E71A619E7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6859" y="4159025"/>
                  <a:ext cx="22536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48198F64-D544-AE17-BC4A-4876D357EF47}"/>
                  </a:ext>
                </a:extLst>
              </p14:cNvPr>
              <p14:cNvContentPartPr/>
              <p14:nvPr/>
            </p14:nvContentPartPr>
            <p14:xfrm>
              <a:off x="2617503" y="4732068"/>
              <a:ext cx="139320" cy="248040"/>
            </p14:xfrm>
          </p:contentPart>
        </mc:Choice>
        <mc:Fallback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48198F64-D544-AE17-BC4A-4876D357EF4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11383" y="4725948"/>
                <a:ext cx="1515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9950AF13-A676-F3A1-4BB1-95F713845673}"/>
                  </a:ext>
                </a:extLst>
              </p14:cNvPr>
              <p14:cNvContentPartPr/>
              <p14:nvPr/>
            </p14:nvContentPartPr>
            <p14:xfrm>
              <a:off x="2610303" y="4816488"/>
              <a:ext cx="153720" cy="108000"/>
            </p14:xfrm>
          </p:contentPart>
        </mc:Choice>
        <mc:Fallback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9950AF13-A676-F3A1-4BB1-95F71384567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574303" y="4744848"/>
                <a:ext cx="2253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4DC66D6B-1BBC-42E7-458C-D13864984182}"/>
                  </a:ext>
                </a:extLst>
              </p14:cNvPr>
              <p14:cNvContentPartPr/>
              <p14:nvPr/>
            </p14:nvContentPartPr>
            <p14:xfrm>
              <a:off x="2666400" y="5305368"/>
              <a:ext cx="139320" cy="248040"/>
            </p14:xfrm>
          </p:contentPart>
        </mc:Choice>
        <mc:Fallback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4DC66D6B-1BBC-42E7-458C-D1386498418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60280" y="5299248"/>
                <a:ext cx="1515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E445CC17-396F-E8ED-4C68-E990B0EBE0AA}"/>
                  </a:ext>
                </a:extLst>
              </p14:cNvPr>
              <p14:cNvContentPartPr/>
              <p14:nvPr/>
            </p14:nvContentPartPr>
            <p14:xfrm>
              <a:off x="2641560" y="5344248"/>
              <a:ext cx="153720" cy="108000"/>
            </p14:xfrm>
          </p:contentPart>
        </mc:Choice>
        <mc:Fallback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E445CC17-396F-E8ED-4C68-E990B0EBE0A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605560" y="5272608"/>
                <a:ext cx="2253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AC720A6-46DF-2A80-3154-168981EAD6E2}"/>
              </a:ext>
            </a:extLst>
          </p:cNvPr>
          <p:cNvGrpSpPr/>
          <p:nvPr/>
        </p:nvGrpSpPr>
        <p:grpSpPr>
          <a:xfrm>
            <a:off x="2608800" y="5831688"/>
            <a:ext cx="172080" cy="248040"/>
            <a:chOff x="2562859" y="4164708"/>
            <a:chExt cx="17208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981DA7A4-C1CD-F6B4-CA67-2CAAE13E9699}"/>
                    </a:ext>
                  </a:extLst>
                </p14:cNvPr>
                <p14:cNvContentPartPr/>
                <p14:nvPr/>
              </p14:nvContentPartPr>
              <p14:xfrm>
                <a:off x="2595619" y="4164708"/>
                <a:ext cx="139320" cy="2480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981DA7A4-C1CD-F6B4-CA67-2CAAE13E969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89499" y="4158588"/>
                  <a:ext cx="151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28B4D2F4-00C6-F45F-4226-8E096D0CC783}"/>
                    </a:ext>
                  </a:extLst>
                </p14:cNvPr>
                <p14:cNvContentPartPr/>
                <p14:nvPr/>
              </p14:nvContentPartPr>
              <p14:xfrm>
                <a:off x="2562859" y="4230665"/>
                <a:ext cx="153720" cy="10800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28B4D2F4-00C6-F45F-4226-8E096D0CC78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6859" y="4159025"/>
                  <a:ext cx="22536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23B85F29-E5B5-B388-F504-F1075207E5E9}"/>
                  </a:ext>
                </a:extLst>
              </p14:cNvPr>
              <p14:cNvContentPartPr/>
              <p14:nvPr/>
            </p14:nvContentPartPr>
            <p14:xfrm>
              <a:off x="2663444" y="6399048"/>
              <a:ext cx="139320" cy="248040"/>
            </p14:xfrm>
          </p:contentPart>
        </mc:Choice>
        <mc:Fallback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23B85F29-E5B5-B388-F504-F1075207E5E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57324" y="6392928"/>
                <a:ext cx="1515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AB119D2E-47B4-5858-7930-115D0E662E59}"/>
                  </a:ext>
                </a:extLst>
              </p14:cNvPr>
              <p14:cNvContentPartPr/>
              <p14:nvPr/>
            </p14:nvContentPartPr>
            <p14:xfrm>
              <a:off x="2656244" y="6483468"/>
              <a:ext cx="153720" cy="108000"/>
            </p14:xfrm>
          </p:contentPart>
        </mc:Choice>
        <mc:Fallback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AB119D2E-47B4-5858-7930-115D0E662E5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620244" y="6411828"/>
                <a:ext cx="2253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DFDD806-F7C2-31CB-9C6A-503233B6883B}"/>
              </a:ext>
            </a:extLst>
          </p:cNvPr>
          <p:cNvGrpSpPr/>
          <p:nvPr/>
        </p:nvGrpSpPr>
        <p:grpSpPr>
          <a:xfrm>
            <a:off x="3706939" y="6375108"/>
            <a:ext cx="179280" cy="330840"/>
            <a:chOff x="3706939" y="6375108"/>
            <a:chExt cx="17928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AD17EF8-A306-A29D-9638-5C4D9F27BDD4}"/>
                    </a:ext>
                  </a:extLst>
                </p14:cNvPr>
                <p14:cNvContentPartPr/>
                <p14:nvPr/>
              </p14:nvContentPartPr>
              <p14:xfrm>
                <a:off x="3863179" y="6481668"/>
                <a:ext cx="23040" cy="3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AD17EF8-A306-A29D-9638-5C4D9F27BDD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857059" y="6475548"/>
                  <a:ext cx="35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FDB3F693-EAA2-2F20-4850-3071D9236D12}"/>
                    </a:ext>
                  </a:extLst>
                </p14:cNvPr>
                <p14:cNvContentPartPr/>
                <p14:nvPr/>
              </p14:nvContentPartPr>
              <p14:xfrm>
                <a:off x="3706939" y="6375108"/>
                <a:ext cx="113040" cy="3308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FDB3F693-EAA2-2F20-4850-3071D9236D1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700819" y="6368988"/>
                  <a:ext cx="125280" cy="34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A3ADA2BA-ED5F-0862-4EDA-E564C43FDD92}"/>
                  </a:ext>
                </a:extLst>
              </p14:cNvPr>
              <p14:cNvContentPartPr/>
              <p14:nvPr/>
            </p14:nvContentPartPr>
            <p14:xfrm>
              <a:off x="4290499" y="5321028"/>
              <a:ext cx="140760" cy="1569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A3ADA2BA-ED5F-0862-4EDA-E564C43FDD92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4284379" y="5314908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08E20800-186A-E3F7-26DE-485D24548EBA}"/>
                  </a:ext>
                </a:extLst>
              </p14:cNvPr>
              <p14:cNvContentPartPr/>
              <p14:nvPr/>
            </p14:nvContentPartPr>
            <p14:xfrm>
              <a:off x="4349179" y="5408148"/>
              <a:ext cx="19440" cy="14904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08E20800-186A-E3F7-26DE-485D24548EB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4343059" y="5402028"/>
                <a:ext cx="31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D6A4794-6822-DD9A-9B90-CEF2BD8729A6}"/>
                  </a:ext>
                </a:extLst>
              </p14:cNvPr>
              <p14:cNvContentPartPr/>
              <p14:nvPr/>
            </p14:nvContentPartPr>
            <p14:xfrm>
              <a:off x="4457539" y="5368188"/>
              <a:ext cx="138240" cy="1609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D6A4794-6822-DD9A-9B90-CEF2BD8729A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4451419" y="5362068"/>
                <a:ext cx="150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70301B5-BC64-6216-F65F-0671D34196C0}"/>
                  </a:ext>
                </a:extLst>
              </p14:cNvPr>
              <p14:cNvContentPartPr/>
              <p14:nvPr/>
            </p14:nvContentPartPr>
            <p14:xfrm>
              <a:off x="4875139" y="5321028"/>
              <a:ext cx="106560" cy="2160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70301B5-BC64-6216-F65F-0671D34196C0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4869019" y="5314908"/>
                <a:ext cx="1188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1A95E7B9-5DD7-5BC5-3AAB-B1AFAF768A71}"/>
                  </a:ext>
                </a:extLst>
              </p14:cNvPr>
              <p14:cNvContentPartPr/>
              <p14:nvPr/>
            </p14:nvContentPartPr>
            <p14:xfrm>
              <a:off x="4881979" y="5337228"/>
              <a:ext cx="131760" cy="15624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1A95E7B9-5DD7-5BC5-3AAB-B1AFAF768A71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4875859" y="5331108"/>
                <a:ext cx="144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9B42C0A-2EE3-3122-58BD-7B57C89FB703}"/>
                  </a:ext>
                </a:extLst>
              </p14:cNvPr>
              <p14:cNvContentPartPr/>
              <p14:nvPr/>
            </p14:nvContentPartPr>
            <p14:xfrm>
              <a:off x="5149459" y="5283228"/>
              <a:ext cx="35640" cy="2318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9B42C0A-2EE3-3122-58BD-7B57C89FB703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5143339" y="5277108"/>
                <a:ext cx="478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EE31E01-1951-8A45-54F3-F4483CBAD284}"/>
                  </a:ext>
                </a:extLst>
              </p14:cNvPr>
              <p14:cNvContentPartPr/>
              <p14:nvPr/>
            </p14:nvContentPartPr>
            <p14:xfrm>
              <a:off x="5457259" y="5304468"/>
              <a:ext cx="7560" cy="1609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EE31E01-1951-8A45-54F3-F4483CBAD284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5451139" y="5298348"/>
                <a:ext cx="198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63F888FE-BFB9-FAFF-CC44-5972C1DBB504}"/>
                  </a:ext>
                </a:extLst>
              </p14:cNvPr>
              <p14:cNvContentPartPr/>
              <p14:nvPr/>
            </p14:nvContentPartPr>
            <p14:xfrm>
              <a:off x="5490379" y="5247228"/>
              <a:ext cx="149760" cy="28872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63F888FE-BFB9-FAFF-CC44-5972C1DBB504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5484259" y="5241108"/>
                <a:ext cx="1620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E21E8EF8-9FC6-1C71-FAF9-481A01733E55}"/>
                  </a:ext>
                </a:extLst>
              </p14:cNvPr>
              <p14:cNvContentPartPr/>
              <p14:nvPr/>
            </p14:nvContentPartPr>
            <p14:xfrm>
              <a:off x="5523859" y="5394108"/>
              <a:ext cx="208440" cy="6876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E21E8EF8-9FC6-1C71-FAF9-481A01733E55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5517379" y="5387988"/>
                <a:ext cx="220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001A27A-6188-6748-FDF9-45F640992CC9}"/>
                  </a:ext>
                </a:extLst>
              </p14:cNvPr>
              <p14:cNvContentPartPr/>
              <p14:nvPr/>
            </p14:nvContentPartPr>
            <p14:xfrm>
              <a:off x="5474899" y="5854188"/>
              <a:ext cx="28440" cy="16956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001A27A-6188-6748-FDF9-45F640992CC9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5468779" y="5848068"/>
                <a:ext cx="40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53056BC9-FF2C-78E1-0CD3-C0ACDE555C7F}"/>
                  </a:ext>
                </a:extLst>
              </p14:cNvPr>
              <p14:cNvContentPartPr/>
              <p14:nvPr/>
            </p14:nvContentPartPr>
            <p14:xfrm>
              <a:off x="5549779" y="5740788"/>
              <a:ext cx="96120" cy="33444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53056BC9-FF2C-78E1-0CD3-C0ACDE555C7F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5543659" y="5734668"/>
                <a:ext cx="1083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C14B5281-BD21-DF86-6C62-E08A25EB8A24}"/>
                  </a:ext>
                </a:extLst>
              </p14:cNvPr>
              <p14:cNvContentPartPr/>
              <p14:nvPr/>
            </p14:nvContentPartPr>
            <p14:xfrm>
              <a:off x="5591899" y="5915388"/>
              <a:ext cx="87840" cy="453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C14B5281-BD21-DF86-6C62-E08A25EB8A24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5585779" y="5909268"/>
                <a:ext cx="1000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DD7BBACD-BDF2-4B2F-36BC-98D2A0C8A22A}"/>
                  </a:ext>
                </a:extLst>
              </p14:cNvPr>
              <p14:cNvContentPartPr/>
              <p14:nvPr/>
            </p14:nvContentPartPr>
            <p14:xfrm>
              <a:off x="5371579" y="5698308"/>
              <a:ext cx="407520" cy="39456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DD7BBACD-BDF2-4B2F-36BC-98D2A0C8A22A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5365459" y="5692188"/>
                <a:ext cx="41976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5" name="Group 554">
            <a:extLst>
              <a:ext uri="{FF2B5EF4-FFF2-40B4-BE49-F238E27FC236}">
                <a16:creationId xmlns:a16="http://schemas.microsoft.com/office/drawing/2014/main" id="{6F9915E1-E90C-423C-7ED7-E2DED2221C45}"/>
              </a:ext>
            </a:extLst>
          </p:cNvPr>
          <p:cNvGrpSpPr/>
          <p:nvPr/>
        </p:nvGrpSpPr>
        <p:grpSpPr>
          <a:xfrm>
            <a:off x="4305619" y="5653668"/>
            <a:ext cx="372240" cy="401400"/>
            <a:chOff x="4305619" y="5653668"/>
            <a:chExt cx="37224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3389973-486A-B228-9780-E5B6DC517A2D}"/>
                    </a:ext>
                  </a:extLst>
                </p14:cNvPr>
                <p14:cNvContentPartPr/>
                <p14:nvPr/>
              </p14:nvContentPartPr>
              <p14:xfrm>
                <a:off x="4577059" y="5653668"/>
                <a:ext cx="100800" cy="16776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3389973-486A-B228-9780-E5B6DC517A2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570939" y="5647548"/>
                  <a:ext cx="113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83C099A-F654-92B3-1C45-7F3B08029B86}"/>
                    </a:ext>
                  </a:extLst>
                </p14:cNvPr>
                <p14:cNvContentPartPr/>
                <p14:nvPr/>
              </p14:nvContentPartPr>
              <p14:xfrm>
                <a:off x="4305619" y="5898828"/>
                <a:ext cx="132120" cy="1116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83C099A-F654-92B3-1C45-7F3B08029B8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299499" y="5892708"/>
                  <a:ext cx="144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91240C6-92AF-59DE-82D3-D8E5E25E37FE}"/>
                    </a:ext>
                  </a:extLst>
                </p14:cNvPr>
                <p14:cNvContentPartPr/>
                <p14:nvPr/>
              </p14:nvContentPartPr>
              <p14:xfrm>
                <a:off x="4378699" y="5943828"/>
                <a:ext cx="7200" cy="1112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91240C6-92AF-59DE-82D3-D8E5E25E37F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372579" y="5937708"/>
                  <a:ext cx="19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584C41E-9086-184B-DA3E-26E5BCE11FF6}"/>
                    </a:ext>
                  </a:extLst>
                </p14:cNvPr>
                <p14:cNvContentPartPr/>
                <p14:nvPr/>
              </p14:nvContentPartPr>
              <p14:xfrm>
                <a:off x="4543219" y="5880108"/>
                <a:ext cx="112320" cy="1418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584C41E-9086-184B-DA3E-26E5BCE11FF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537099" y="5873988"/>
                  <a:ext cx="1245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74545871-5E70-80D1-0DFF-4C8804A5D6AB}"/>
                  </a:ext>
                </a:extLst>
              </p14:cNvPr>
              <p14:cNvContentPartPr/>
              <p14:nvPr/>
            </p14:nvContentPartPr>
            <p14:xfrm>
              <a:off x="4944979" y="5755188"/>
              <a:ext cx="77400" cy="756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74545871-5E70-80D1-0DFF-4C8804A5D6AB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4938859" y="5749068"/>
                <a:ext cx="896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9130D64-DB74-238F-0A2E-3B52DDA2F0B8}"/>
                  </a:ext>
                </a:extLst>
              </p14:cNvPr>
              <p14:cNvContentPartPr/>
              <p14:nvPr/>
            </p14:nvContentPartPr>
            <p14:xfrm>
              <a:off x="4906099" y="5762028"/>
              <a:ext cx="149760" cy="2314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9130D64-DB74-238F-0A2E-3B52DDA2F0B8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4899979" y="5755908"/>
                <a:ext cx="1620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D380AD0-AE24-79D2-A3A2-2A7EE994F05B}"/>
                  </a:ext>
                </a:extLst>
              </p14:cNvPr>
              <p14:cNvContentPartPr/>
              <p14:nvPr/>
            </p14:nvContentPartPr>
            <p14:xfrm>
              <a:off x="5132899" y="5778588"/>
              <a:ext cx="8640" cy="24372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D380AD0-AE24-79D2-A3A2-2A7EE994F05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5126779" y="5772468"/>
                <a:ext cx="20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979F4B43-9CE2-41E4-0A32-9E00A27BFA20}"/>
                  </a:ext>
                </a:extLst>
              </p14:cNvPr>
              <p14:cNvContentPartPr/>
              <p14:nvPr/>
            </p14:nvContentPartPr>
            <p14:xfrm>
              <a:off x="4578499" y="5625588"/>
              <a:ext cx="945720" cy="198360"/>
            </p14:xfrm>
          </p:contentPart>
        </mc:Choice>
        <mc:Fallback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979F4B43-9CE2-41E4-0A32-9E00A27BFA20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4572379" y="5619468"/>
                <a:ext cx="95796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3" name="Group 562">
            <a:extLst>
              <a:ext uri="{FF2B5EF4-FFF2-40B4-BE49-F238E27FC236}">
                <a16:creationId xmlns:a16="http://schemas.microsoft.com/office/drawing/2014/main" id="{CF1AB2C1-197A-EF55-0EAF-86386A553C61}"/>
              </a:ext>
            </a:extLst>
          </p:cNvPr>
          <p:cNvGrpSpPr/>
          <p:nvPr/>
        </p:nvGrpSpPr>
        <p:grpSpPr>
          <a:xfrm>
            <a:off x="4284379" y="6293028"/>
            <a:ext cx="212040" cy="326160"/>
            <a:chOff x="4284379" y="6293028"/>
            <a:chExt cx="21204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4E54DDF-2A21-CF7A-1D94-98853C30DF56}"/>
                    </a:ext>
                  </a:extLst>
                </p14:cNvPr>
                <p14:cNvContentPartPr/>
                <p14:nvPr/>
              </p14:nvContentPartPr>
              <p14:xfrm>
                <a:off x="4284379" y="6399228"/>
                <a:ext cx="12600" cy="19008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4E54DDF-2A21-CF7A-1D94-98853C30DF5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278259" y="6393108"/>
                  <a:ext cx="24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E8415B01-31CF-89B6-D3B5-3975A3C7CCBE}"/>
                    </a:ext>
                  </a:extLst>
                </p14:cNvPr>
                <p14:cNvContentPartPr/>
                <p14:nvPr/>
              </p14:nvContentPartPr>
              <p14:xfrm>
                <a:off x="4331539" y="6293028"/>
                <a:ext cx="89640" cy="3261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E8415B01-31CF-89B6-D3B5-3975A3C7CCB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325419" y="6286908"/>
                  <a:ext cx="1018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F3C66F8F-5113-0078-B70B-D1F1CFDC969A}"/>
                    </a:ext>
                  </a:extLst>
                </p14:cNvPr>
                <p14:cNvContentPartPr/>
                <p14:nvPr/>
              </p14:nvContentPartPr>
              <p14:xfrm>
                <a:off x="4336939" y="6458268"/>
                <a:ext cx="159480" cy="3816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F3C66F8F-5113-0078-B70B-D1F1CFDC969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330819" y="6452148"/>
                  <a:ext cx="1717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E0693D1D-0F02-7AE4-5F70-EE119AC9C0E6}"/>
              </a:ext>
            </a:extLst>
          </p:cNvPr>
          <p:cNvGrpSpPr/>
          <p:nvPr/>
        </p:nvGrpSpPr>
        <p:grpSpPr>
          <a:xfrm>
            <a:off x="5457259" y="6342708"/>
            <a:ext cx="367560" cy="299880"/>
            <a:chOff x="5457259" y="6342708"/>
            <a:chExt cx="36756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3E3D8BA-738B-8004-27BE-140C8F26AB72}"/>
                    </a:ext>
                  </a:extLst>
                </p14:cNvPr>
                <p14:cNvContentPartPr/>
                <p14:nvPr/>
              </p14:nvContentPartPr>
              <p14:xfrm>
                <a:off x="5457259" y="6342708"/>
                <a:ext cx="159120" cy="1904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3E3D8BA-738B-8004-27BE-140C8F26AB72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451139" y="6336588"/>
                  <a:ext cx="171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90841AF-0F7B-2747-1C13-E10B9408A8E7}"/>
                    </a:ext>
                  </a:extLst>
                </p14:cNvPr>
                <p14:cNvContentPartPr/>
                <p14:nvPr/>
              </p14:nvContentPartPr>
              <p14:xfrm>
                <a:off x="5532499" y="6413268"/>
                <a:ext cx="10800" cy="21204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90841AF-0F7B-2747-1C13-E10B9408A8E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526379" y="6407148"/>
                  <a:ext cx="23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7EBB531-277C-14A0-2944-461E590D24D5}"/>
                    </a:ext>
                  </a:extLst>
                </p14:cNvPr>
                <p14:cNvContentPartPr/>
                <p14:nvPr/>
              </p14:nvContentPartPr>
              <p14:xfrm>
                <a:off x="5663539" y="6392028"/>
                <a:ext cx="161280" cy="2505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7EBB531-277C-14A0-2944-461E590D24D5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657419" y="6385908"/>
                  <a:ext cx="17352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AEF37120-84D4-CF38-1199-516E0C05725B}"/>
              </a:ext>
            </a:extLst>
          </p:cNvPr>
          <p:cNvGrpSpPr/>
          <p:nvPr/>
        </p:nvGrpSpPr>
        <p:grpSpPr>
          <a:xfrm>
            <a:off x="1959859" y="1151148"/>
            <a:ext cx="771120" cy="387360"/>
            <a:chOff x="1959859" y="1151148"/>
            <a:chExt cx="77112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A54359-6CDA-8E49-B96F-80A99394D062}"/>
                    </a:ext>
                  </a:extLst>
                </p14:cNvPr>
                <p14:cNvContentPartPr/>
                <p14:nvPr/>
              </p14:nvContentPartPr>
              <p14:xfrm>
                <a:off x="2149579" y="1151148"/>
                <a:ext cx="581400" cy="387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A54359-6CDA-8E49-B96F-80A99394D06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143459" y="1145028"/>
                  <a:ext cx="5936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AD2A74-C344-8439-1B23-B53D3A45D261}"/>
                    </a:ext>
                  </a:extLst>
                </p14:cNvPr>
                <p14:cNvContentPartPr/>
                <p14:nvPr/>
              </p14:nvContentPartPr>
              <p14:xfrm>
                <a:off x="1959859" y="1274268"/>
                <a:ext cx="91080" cy="12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AD2A74-C344-8439-1B23-B53D3A45D261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953739" y="1268148"/>
                  <a:ext cx="103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C7ECD7-BF7A-8A51-290D-147E84853BFB}"/>
                    </a:ext>
                  </a:extLst>
                </p14:cNvPr>
                <p14:cNvContentPartPr/>
                <p14:nvPr/>
              </p14:nvContentPartPr>
              <p14:xfrm>
                <a:off x="1978939" y="1328628"/>
                <a:ext cx="106920" cy="135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C7ECD7-BF7A-8A51-290D-147E84853BF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972819" y="1322508"/>
                  <a:ext cx="119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35B29DB-F05C-FB1B-4886-3A0BE93B9071}"/>
              </a:ext>
            </a:extLst>
          </p:cNvPr>
          <p:cNvGrpSpPr/>
          <p:nvPr/>
        </p:nvGrpSpPr>
        <p:grpSpPr>
          <a:xfrm>
            <a:off x="9949339" y="1628148"/>
            <a:ext cx="1538640" cy="408600"/>
            <a:chOff x="9949339" y="1628148"/>
            <a:chExt cx="153864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5D5FE84-88F6-7724-400B-CC942C599ABD}"/>
                    </a:ext>
                  </a:extLst>
                </p14:cNvPr>
                <p14:cNvContentPartPr/>
                <p14:nvPr/>
              </p14:nvContentPartPr>
              <p14:xfrm>
                <a:off x="9987139" y="1781508"/>
                <a:ext cx="216000" cy="24732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5D5FE84-88F6-7724-400B-CC942C599AB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981019" y="1775388"/>
                  <a:ext cx="228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17E6ED4-B234-682E-0248-CAD9C3DD1374}"/>
                    </a:ext>
                  </a:extLst>
                </p14:cNvPr>
                <p14:cNvContentPartPr/>
                <p14:nvPr/>
              </p14:nvContentPartPr>
              <p14:xfrm>
                <a:off x="9949339" y="1897068"/>
                <a:ext cx="138600" cy="13968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17E6ED4-B234-682E-0248-CAD9C3DD137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943219" y="1890948"/>
                  <a:ext cx="15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3964778B-2820-260B-E1DB-E46F310F2302}"/>
                    </a:ext>
                  </a:extLst>
                </p14:cNvPr>
                <p14:cNvContentPartPr/>
                <p14:nvPr/>
              </p14:nvContentPartPr>
              <p14:xfrm>
                <a:off x="10342459" y="1651908"/>
                <a:ext cx="66960" cy="26964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3964778B-2820-260B-E1DB-E46F310F230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336339" y="1645788"/>
                  <a:ext cx="7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D50B3D6-970F-8EEB-926E-19A01A205D09}"/>
                    </a:ext>
                  </a:extLst>
                </p14:cNvPr>
                <p14:cNvContentPartPr/>
                <p14:nvPr/>
              </p14:nvContentPartPr>
              <p14:xfrm>
                <a:off x="10344259" y="1628148"/>
                <a:ext cx="152640" cy="21240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D50B3D6-970F-8EEB-926E-19A01A205D0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338139" y="1622028"/>
                  <a:ext cx="164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C0DA426A-9E8F-6CDD-6629-1AE1EDF7EBB8}"/>
                    </a:ext>
                  </a:extLst>
                </p14:cNvPr>
                <p14:cNvContentPartPr/>
                <p14:nvPr/>
              </p14:nvContentPartPr>
              <p14:xfrm>
                <a:off x="10440739" y="1769628"/>
                <a:ext cx="110520" cy="907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C0DA426A-9E8F-6CDD-6629-1AE1EDF7EBB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34619" y="1763508"/>
                  <a:ext cx="122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324FBBA-6D5B-B5E8-04E4-3F295BE0E268}"/>
                    </a:ext>
                  </a:extLst>
                </p14:cNvPr>
                <p14:cNvContentPartPr/>
                <p14:nvPr/>
              </p14:nvContentPartPr>
              <p14:xfrm>
                <a:off x="10589059" y="1784028"/>
                <a:ext cx="56160" cy="698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324FBBA-6D5B-B5E8-04E4-3F295BE0E26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82939" y="1777908"/>
                  <a:ext cx="68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822E5668-B175-D02B-D84B-870E2EFE32A7}"/>
                    </a:ext>
                  </a:extLst>
                </p14:cNvPr>
                <p14:cNvContentPartPr/>
                <p14:nvPr/>
              </p14:nvContentPartPr>
              <p14:xfrm>
                <a:off x="10674739" y="1741548"/>
                <a:ext cx="159480" cy="2880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822E5668-B175-D02B-D84B-870E2EFE32A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668619" y="1735428"/>
                  <a:ext cx="171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C84BEA4B-333D-1A0B-AD19-E54453FBB90A}"/>
                    </a:ext>
                  </a:extLst>
                </p14:cNvPr>
                <p14:cNvContentPartPr/>
                <p14:nvPr/>
              </p14:nvContentPartPr>
              <p14:xfrm>
                <a:off x="10746739" y="1701228"/>
                <a:ext cx="14040" cy="17496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C84BEA4B-333D-1A0B-AD19-E54453FBB90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740619" y="1695108"/>
                  <a:ext cx="26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62DCAF5-E1E1-C062-E261-1F9317FA2AE8}"/>
                    </a:ext>
                  </a:extLst>
                </p14:cNvPr>
                <p14:cNvContentPartPr/>
                <p14:nvPr/>
              </p14:nvContentPartPr>
              <p14:xfrm>
                <a:off x="10865179" y="1679988"/>
                <a:ext cx="92880" cy="3564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62DCAF5-E1E1-C062-E261-1F9317FA2AE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859059" y="1673868"/>
                  <a:ext cx="105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4F11A1DC-9758-83E5-A779-DA0F639B82A1}"/>
                    </a:ext>
                  </a:extLst>
                </p14:cNvPr>
                <p14:cNvContentPartPr/>
                <p14:nvPr/>
              </p14:nvContentPartPr>
              <p14:xfrm>
                <a:off x="10865179" y="1755588"/>
                <a:ext cx="23040" cy="972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4F11A1DC-9758-83E5-A779-DA0F639B82A1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859059" y="1749468"/>
                  <a:ext cx="35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EE781669-E1F2-8D0E-3485-C06DD25D537B}"/>
                    </a:ext>
                  </a:extLst>
                </p14:cNvPr>
                <p14:cNvContentPartPr/>
                <p14:nvPr/>
              </p14:nvContentPartPr>
              <p14:xfrm>
                <a:off x="10905499" y="1764948"/>
                <a:ext cx="211680" cy="972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EE781669-E1F2-8D0E-3485-C06DD25D537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899379" y="1758828"/>
                  <a:ext cx="223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7362266-7CF9-D99E-EA73-5865757B07D9}"/>
                    </a:ext>
                  </a:extLst>
                </p14:cNvPr>
                <p14:cNvContentPartPr/>
                <p14:nvPr/>
              </p14:nvContentPartPr>
              <p14:xfrm>
                <a:off x="11017099" y="1750908"/>
                <a:ext cx="9000" cy="12060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7362266-7CF9-D99E-EA73-5865757B07D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1010979" y="1744788"/>
                  <a:ext cx="2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D48F0919-7E7F-9FA2-4C5A-B42C59F58D59}"/>
                    </a:ext>
                  </a:extLst>
                </p14:cNvPr>
                <p14:cNvContentPartPr/>
                <p14:nvPr/>
              </p14:nvContentPartPr>
              <p14:xfrm>
                <a:off x="11094139" y="1694388"/>
                <a:ext cx="119160" cy="122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D48F0919-7E7F-9FA2-4C5A-B42C59F58D5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088019" y="1688268"/>
                  <a:ext cx="131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0C005050-C81F-1DB3-05BB-D954701FAAB5}"/>
                    </a:ext>
                  </a:extLst>
                </p14:cNvPr>
                <p14:cNvContentPartPr/>
                <p14:nvPr/>
              </p14:nvContentPartPr>
              <p14:xfrm>
                <a:off x="11125459" y="1748388"/>
                <a:ext cx="12600" cy="878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0C005050-C81F-1DB3-05BB-D954701FAAB5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119339" y="1742268"/>
                  <a:ext cx="24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EDE25BE-80C9-A790-3B91-5E1BF587695A}"/>
                    </a:ext>
                  </a:extLst>
                </p14:cNvPr>
                <p14:cNvContentPartPr/>
                <p14:nvPr/>
              </p14:nvContentPartPr>
              <p14:xfrm>
                <a:off x="11188459" y="1788348"/>
                <a:ext cx="84240" cy="4536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EDE25BE-80C9-A790-3B91-5E1BF587695A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1182339" y="1782228"/>
                  <a:ext cx="9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9FB81CE-3152-B930-9C04-39D200F0DF42}"/>
                    </a:ext>
                  </a:extLst>
                </p14:cNvPr>
                <p14:cNvContentPartPr/>
                <p14:nvPr/>
              </p14:nvContentPartPr>
              <p14:xfrm>
                <a:off x="11344339" y="1778988"/>
                <a:ext cx="143640" cy="7596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9FB81CE-3152-B930-9C04-39D200F0DF4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1338219" y="1772868"/>
                  <a:ext cx="15588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279D02BB-D60A-E240-383E-E4E4392185FF}"/>
                  </a:ext>
                </a:extLst>
              </p14:cNvPr>
              <p14:cNvContentPartPr/>
              <p14:nvPr/>
            </p14:nvContentPartPr>
            <p14:xfrm>
              <a:off x="9751699" y="1880508"/>
              <a:ext cx="38880" cy="200880"/>
            </p14:xfrm>
          </p:contentPart>
        </mc:Choice>
        <mc:Fallback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279D02BB-D60A-E240-383E-E4E4392185FF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9745579" y="1874388"/>
                <a:ext cx="5112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4" name="Group 593">
            <a:extLst>
              <a:ext uri="{FF2B5EF4-FFF2-40B4-BE49-F238E27FC236}">
                <a16:creationId xmlns:a16="http://schemas.microsoft.com/office/drawing/2014/main" id="{01C58609-B55B-D555-938C-8A06874D6AF7}"/>
              </a:ext>
            </a:extLst>
          </p:cNvPr>
          <p:cNvGrpSpPr/>
          <p:nvPr/>
        </p:nvGrpSpPr>
        <p:grpSpPr>
          <a:xfrm>
            <a:off x="9725419" y="2218188"/>
            <a:ext cx="14760" cy="394200"/>
            <a:chOff x="9725419" y="2218188"/>
            <a:chExt cx="1476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DDA8EAA-AD72-ACA7-5A4F-615AF9F10F96}"/>
                    </a:ext>
                  </a:extLst>
                </p14:cNvPr>
                <p14:cNvContentPartPr/>
                <p14:nvPr/>
              </p14:nvContentPartPr>
              <p14:xfrm>
                <a:off x="9734419" y="2218188"/>
                <a:ext cx="5760" cy="16092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DDA8EAA-AD72-ACA7-5A4F-615AF9F10F9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728299" y="2212068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47132D7D-B762-71AE-304D-827AD8C3E186}"/>
                    </a:ext>
                  </a:extLst>
                </p14:cNvPr>
                <p14:cNvContentPartPr/>
                <p14:nvPr/>
              </p14:nvContentPartPr>
              <p14:xfrm>
                <a:off x="9725419" y="2449308"/>
                <a:ext cx="9000" cy="16308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47132D7D-B762-71AE-304D-827AD8C3E18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719299" y="2443188"/>
                  <a:ext cx="212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182F2C59-58B5-C0FE-9564-9A93E8156AD2}"/>
              </a:ext>
            </a:extLst>
          </p:cNvPr>
          <p:cNvGrpSpPr/>
          <p:nvPr/>
        </p:nvGrpSpPr>
        <p:grpSpPr>
          <a:xfrm>
            <a:off x="9362179" y="2730108"/>
            <a:ext cx="860040" cy="552240"/>
            <a:chOff x="9362179" y="2730108"/>
            <a:chExt cx="860040" cy="5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D74DFD84-C493-F18B-1822-4359FA42416E}"/>
                    </a:ext>
                  </a:extLst>
                </p14:cNvPr>
                <p14:cNvContentPartPr/>
                <p14:nvPr/>
              </p14:nvContentPartPr>
              <p14:xfrm>
                <a:off x="9362179" y="3263268"/>
                <a:ext cx="325440" cy="190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D74DFD84-C493-F18B-1822-4359FA42416E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356059" y="3257148"/>
                  <a:ext cx="337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483E881-DBE1-7FFE-35D5-35CD4627629F}"/>
                    </a:ext>
                  </a:extLst>
                </p14:cNvPr>
                <p14:cNvContentPartPr/>
                <p14:nvPr/>
              </p14:nvContentPartPr>
              <p14:xfrm>
                <a:off x="9882739" y="3256068"/>
                <a:ext cx="339480" cy="504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483E881-DBE1-7FFE-35D5-35CD4627629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876619" y="3249948"/>
                  <a:ext cx="351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9FA24EC-84DF-0243-A109-2A7371E1F8FB}"/>
                    </a:ext>
                  </a:extLst>
                </p14:cNvPr>
                <p14:cNvContentPartPr/>
                <p14:nvPr/>
              </p14:nvContentPartPr>
              <p14:xfrm>
                <a:off x="9722179" y="2730108"/>
                <a:ext cx="21240" cy="34488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9FA24EC-84DF-0243-A109-2A7371E1F8FB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716059" y="2723988"/>
                  <a:ext cx="33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7E5ADFF-AC7A-9D8D-5AD4-E2AEFF6B11D6}"/>
                    </a:ext>
                  </a:extLst>
                </p14:cNvPr>
                <p14:cNvContentPartPr/>
                <p14:nvPr/>
              </p14:nvContentPartPr>
              <p14:xfrm>
                <a:off x="9688699" y="3109908"/>
                <a:ext cx="42480" cy="13896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7E5ADFF-AC7A-9D8D-5AD4-E2AEFF6B11D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682579" y="3103788"/>
                  <a:ext cx="547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C8ABEEA4-614D-F04C-4B15-00EEE99CD08D}"/>
              </a:ext>
            </a:extLst>
          </p:cNvPr>
          <p:cNvGrpSpPr/>
          <p:nvPr/>
        </p:nvGrpSpPr>
        <p:grpSpPr>
          <a:xfrm>
            <a:off x="546499" y="1880508"/>
            <a:ext cx="30960" cy="963360"/>
            <a:chOff x="546499" y="1880508"/>
            <a:chExt cx="30960" cy="9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0AC5F3A-2953-8FAF-5232-0ED6B0CAD339}"/>
                    </a:ext>
                  </a:extLst>
                </p14:cNvPr>
                <p14:cNvContentPartPr/>
                <p14:nvPr/>
              </p14:nvContentPartPr>
              <p14:xfrm>
                <a:off x="554419" y="1880508"/>
                <a:ext cx="21600" cy="1868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0AC5F3A-2953-8FAF-5232-0ED6B0CAD33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48299" y="1874388"/>
                  <a:ext cx="33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DC0F0BBD-B36B-6F51-0DB7-8E831DE2C685}"/>
                    </a:ext>
                  </a:extLst>
                </p14:cNvPr>
                <p14:cNvContentPartPr/>
                <p14:nvPr/>
              </p14:nvContentPartPr>
              <p14:xfrm>
                <a:off x="546499" y="2142588"/>
                <a:ext cx="30960" cy="7012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DC0F0BBD-B36B-6F51-0DB7-8E831DE2C68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0379" y="2136468"/>
                  <a:ext cx="43200" cy="71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7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362F2C5D-8FC9-5E77-FCD1-7774FEA0DDFF}"/>
                  </a:ext>
                </a:extLst>
              </p14:cNvPr>
              <p14:cNvContentPartPr/>
              <p14:nvPr/>
            </p14:nvContentPartPr>
            <p14:xfrm>
              <a:off x="573859" y="3109908"/>
              <a:ext cx="3960" cy="27828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362F2C5D-8FC9-5E77-FCD1-7774FEA0DDFF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567739" y="3103788"/>
                <a:ext cx="1620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6889CB73-9ACC-44B0-026A-3AE5A00CBF12}"/>
              </a:ext>
            </a:extLst>
          </p:cNvPr>
          <p:cNvGrpSpPr/>
          <p:nvPr/>
        </p:nvGrpSpPr>
        <p:grpSpPr>
          <a:xfrm>
            <a:off x="451459" y="3244548"/>
            <a:ext cx="1856520" cy="219960"/>
            <a:chOff x="451459" y="3244548"/>
            <a:chExt cx="185652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4336683-5476-7FB6-7E93-A02FAA7987C9}"/>
                    </a:ext>
                  </a:extLst>
                </p14:cNvPr>
                <p14:cNvContentPartPr/>
                <p14:nvPr/>
              </p14:nvContentPartPr>
              <p14:xfrm>
                <a:off x="1110259" y="3395388"/>
                <a:ext cx="119160" cy="190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4336683-5476-7FB6-7E93-A02FAA7987C9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04139" y="3389268"/>
                  <a:ext cx="131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FCF8D6E-F125-FC75-657D-75A728E36C01}"/>
                    </a:ext>
                  </a:extLst>
                </p14:cNvPr>
                <p14:cNvContentPartPr/>
                <p14:nvPr/>
              </p14:nvContentPartPr>
              <p14:xfrm>
                <a:off x="1496539" y="3334188"/>
                <a:ext cx="236160" cy="262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FCF8D6E-F125-FC75-657D-75A728E36C01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490419" y="3328068"/>
                  <a:ext cx="248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60EDDFA1-275E-A260-B55F-C74D6412CBEF}"/>
                    </a:ext>
                  </a:extLst>
                </p14:cNvPr>
                <p14:cNvContentPartPr/>
                <p14:nvPr/>
              </p14:nvContentPartPr>
              <p14:xfrm>
                <a:off x="2031499" y="3324828"/>
                <a:ext cx="182160" cy="972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60EDDFA1-275E-A260-B55F-C74D6412CBEF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025379" y="3318708"/>
                  <a:ext cx="194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7BAC377-DCAC-98D5-35BF-0778EA88A8DC}"/>
                    </a:ext>
                  </a:extLst>
                </p14:cNvPr>
                <p14:cNvContentPartPr/>
                <p14:nvPr/>
              </p14:nvContentPartPr>
              <p14:xfrm>
                <a:off x="451459" y="3431028"/>
                <a:ext cx="131400" cy="334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7BAC377-DCAC-98D5-35BF-0778EA88A8D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445339" y="3424908"/>
                  <a:ext cx="14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03874D97-8F19-B30F-0AA9-AD0919934588}"/>
                    </a:ext>
                  </a:extLst>
                </p14:cNvPr>
                <p14:cNvContentPartPr/>
                <p14:nvPr/>
              </p14:nvContentPartPr>
              <p14:xfrm>
                <a:off x="706699" y="3395388"/>
                <a:ext cx="133200" cy="262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03874D97-8F19-B30F-0AA9-AD091993458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00579" y="3389268"/>
                  <a:ext cx="145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3AFDC47-2B47-6ECA-BF61-7AD6BD04250C}"/>
                    </a:ext>
                  </a:extLst>
                </p14:cNvPr>
                <p14:cNvContentPartPr/>
                <p14:nvPr/>
              </p14:nvContentPartPr>
              <p14:xfrm>
                <a:off x="781579" y="3326988"/>
                <a:ext cx="236160" cy="4320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3AFDC47-2B47-6ECA-BF61-7AD6BD04250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75459" y="3320868"/>
                  <a:ext cx="248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65B5E9B-D6B4-0711-770D-EBCD07E44FC9}"/>
                    </a:ext>
                  </a:extLst>
                </p14:cNvPr>
                <p14:cNvContentPartPr/>
                <p14:nvPr/>
              </p14:nvContentPartPr>
              <p14:xfrm>
                <a:off x="1216819" y="3315108"/>
                <a:ext cx="178560" cy="2628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65B5E9B-D6B4-0711-770D-EBCD07E44FC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210699" y="3308988"/>
                  <a:ext cx="190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8CF851F-B598-DD29-2EC3-D7E71800166E}"/>
                    </a:ext>
                  </a:extLst>
                </p14:cNvPr>
                <p14:cNvContentPartPr/>
                <p14:nvPr/>
              </p14:nvContentPartPr>
              <p14:xfrm>
                <a:off x="1653859" y="3255708"/>
                <a:ext cx="253800" cy="432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8CF851F-B598-DD29-2EC3-D7E71800166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647739" y="3249588"/>
                  <a:ext cx="266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46B737BC-528D-8BE8-020C-F319DDD77065}"/>
                    </a:ext>
                  </a:extLst>
                </p14:cNvPr>
                <p14:cNvContentPartPr/>
                <p14:nvPr/>
              </p14:nvContentPartPr>
              <p14:xfrm>
                <a:off x="1996579" y="3244548"/>
                <a:ext cx="120960" cy="3348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46B737BC-528D-8BE8-020C-F319DDD77065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990459" y="3238428"/>
                  <a:ext cx="133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FC14E0A-02D7-1271-966D-A191E9B96C63}"/>
                    </a:ext>
                  </a:extLst>
                </p14:cNvPr>
                <p14:cNvContentPartPr/>
                <p14:nvPr/>
              </p14:nvContentPartPr>
              <p14:xfrm>
                <a:off x="2221939" y="3244548"/>
                <a:ext cx="86040" cy="2160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FC14E0A-02D7-1271-966D-A191E9B96C6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215819" y="3238428"/>
                  <a:ext cx="98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75FDD9-4605-5483-27D4-0A81D7DA5F40}"/>
              </a:ext>
            </a:extLst>
          </p:cNvPr>
          <p:cNvGrpSpPr/>
          <p:nvPr/>
        </p:nvGrpSpPr>
        <p:grpSpPr>
          <a:xfrm>
            <a:off x="2480779" y="3211428"/>
            <a:ext cx="2471760" cy="87480"/>
            <a:chOff x="2480779" y="3211428"/>
            <a:chExt cx="247176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505202EA-D2CD-E5EF-31C7-E5ABC0D5C8BC}"/>
                    </a:ext>
                  </a:extLst>
                </p14:cNvPr>
                <p14:cNvContentPartPr/>
                <p14:nvPr/>
              </p14:nvContentPartPr>
              <p14:xfrm>
                <a:off x="2562859" y="3284508"/>
                <a:ext cx="222480" cy="144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505202EA-D2CD-E5EF-31C7-E5ABC0D5C8BC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556739" y="3278388"/>
                  <a:ext cx="23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289F340-3158-0AF2-94F7-3194BFC01D6E}"/>
                    </a:ext>
                  </a:extLst>
                </p14:cNvPr>
                <p14:cNvContentPartPr/>
                <p14:nvPr/>
              </p14:nvContentPartPr>
              <p14:xfrm>
                <a:off x="3230299" y="3237348"/>
                <a:ext cx="208440" cy="144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289F340-3158-0AF2-94F7-3194BFC01D6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3224179" y="3231228"/>
                  <a:ext cx="220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59926255-4C77-27AF-0FE6-BD31032A592D}"/>
                    </a:ext>
                  </a:extLst>
                </p14:cNvPr>
                <p14:cNvContentPartPr/>
                <p14:nvPr/>
              </p14:nvContentPartPr>
              <p14:xfrm>
                <a:off x="4160179" y="3244548"/>
                <a:ext cx="112320" cy="504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59926255-4C77-27AF-0FE6-BD31032A592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154059" y="3238428"/>
                  <a:ext cx="124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FC30727-00E4-D89B-4446-BFE5A33C01EF}"/>
                    </a:ext>
                  </a:extLst>
                </p14:cNvPr>
                <p14:cNvContentPartPr/>
                <p14:nvPr/>
              </p14:nvContentPartPr>
              <p14:xfrm>
                <a:off x="4545019" y="3256068"/>
                <a:ext cx="229320" cy="50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FC30727-00E4-D89B-4446-BFE5A33C01E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4538899" y="3249948"/>
                  <a:ext cx="241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1E76F04-EF4F-C2E6-0BD8-0D1ABC3BC566}"/>
                    </a:ext>
                  </a:extLst>
                </p14:cNvPr>
                <p14:cNvContentPartPr/>
                <p14:nvPr/>
              </p14:nvContentPartPr>
              <p14:xfrm>
                <a:off x="2480779" y="3232668"/>
                <a:ext cx="117360" cy="5004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1E76F04-EF4F-C2E6-0BD8-0D1ABC3BC566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474659" y="3226548"/>
                  <a:ext cx="129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75435D3-4CDE-2EDD-120B-CD99BE18B258}"/>
                    </a:ext>
                  </a:extLst>
                </p14:cNvPr>
                <p14:cNvContentPartPr/>
                <p14:nvPr/>
              </p14:nvContentPartPr>
              <p14:xfrm>
                <a:off x="2784619" y="3211428"/>
                <a:ext cx="140040" cy="4032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75435D3-4CDE-2EDD-120B-CD99BE18B25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778499" y="3205308"/>
                  <a:ext cx="15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76363750-0BEA-EF19-D563-613C766EB0F5}"/>
                    </a:ext>
                  </a:extLst>
                </p14:cNvPr>
                <p14:cNvContentPartPr/>
                <p14:nvPr/>
              </p14:nvContentPartPr>
              <p14:xfrm>
                <a:off x="3050299" y="3237348"/>
                <a:ext cx="89640" cy="144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76363750-0BEA-EF19-D563-613C766EB0F5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044179" y="3231228"/>
                  <a:ext cx="101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D867E54-DC62-996B-2BDC-DCE770B5AB11}"/>
                    </a:ext>
                  </a:extLst>
                </p14:cNvPr>
                <p14:cNvContentPartPr/>
                <p14:nvPr/>
              </p14:nvContentPartPr>
              <p14:xfrm>
                <a:off x="3216619" y="3232668"/>
                <a:ext cx="180360" cy="2412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D867E54-DC62-996B-2BDC-DCE770B5AB11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210499" y="3226548"/>
                  <a:ext cx="192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A2CA6AAB-16FA-3B60-23D9-ECCCFECCE4AE}"/>
                    </a:ext>
                  </a:extLst>
                </p14:cNvPr>
                <p14:cNvContentPartPr/>
                <p14:nvPr/>
              </p14:nvContentPartPr>
              <p14:xfrm>
                <a:off x="3426139" y="3246708"/>
                <a:ext cx="169920" cy="1224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A2CA6AAB-16FA-3B60-23D9-ECCCFECCE4AE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420019" y="3240588"/>
                  <a:ext cx="182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79FBCF4-5A78-3214-6B24-1DA11CCFBF55}"/>
                    </a:ext>
                  </a:extLst>
                </p14:cNvPr>
                <p14:cNvContentPartPr/>
                <p14:nvPr/>
              </p14:nvContentPartPr>
              <p14:xfrm>
                <a:off x="3721699" y="3246708"/>
                <a:ext cx="63360" cy="1224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79FBCF4-5A78-3214-6B24-1DA11CCFBF55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715579" y="3240588"/>
                  <a:ext cx="75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6A7E4CD9-A695-FE7F-1F5A-2A62EBAACFC9}"/>
                    </a:ext>
                  </a:extLst>
                </p14:cNvPr>
                <p14:cNvContentPartPr/>
                <p14:nvPr/>
              </p14:nvContentPartPr>
              <p14:xfrm>
                <a:off x="3918979" y="3253908"/>
                <a:ext cx="110520" cy="972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6A7E4CD9-A695-FE7F-1F5A-2A62EBAACFC9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912859" y="3247788"/>
                  <a:ext cx="122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0DFD9ED5-BE0A-55D9-8C9A-97B65CBAE106}"/>
                    </a:ext>
                  </a:extLst>
                </p14:cNvPr>
                <p14:cNvContentPartPr/>
                <p14:nvPr/>
              </p14:nvContentPartPr>
              <p14:xfrm>
                <a:off x="4179619" y="3260388"/>
                <a:ext cx="248400" cy="79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0DFD9ED5-BE0A-55D9-8C9A-97B65CBAE106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4173499" y="3254268"/>
                  <a:ext cx="260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58991233-2B8D-676A-F876-C42CB7939EC3}"/>
                    </a:ext>
                  </a:extLst>
                </p14:cNvPr>
                <p14:cNvContentPartPr/>
                <p14:nvPr/>
              </p14:nvContentPartPr>
              <p14:xfrm>
                <a:off x="4897819" y="3282348"/>
                <a:ext cx="54720" cy="3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58991233-2B8D-676A-F876-C42CB7939EC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4891699" y="3276228"/>
                  <a:ext cx="6696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87866FC1-CF20-6451-F126-73D42070E058}"/>
              </a:ext>
            </a:extLst>
          </p:cNvPr>
          <p:cNvGrpSpPr/>
          <p:nvPr/>
        </p:nvGrpSpPr>
        <p:grpSpPr>
          <a:xfrm>
            <a:off x="5411899" y="3242028"/>
            <a:ext cx="774720" cy="38160"/>
            <a:chOff x="5411899" y="3242028"/>
            <a:chExt cx="774720" cy="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CDD61A0-4DF6-8E46-7BC5-799FFF8BC48C}"/>
                    </a:ext>
                  </a:extLst>
                </p14:cNvPr>
                <p14:cNvContentPartPr/>
                <p14:nvPr/>
              </p14:nvContentPartPr>
              <p14:xfrm>
                <a:off x="5411899" y="3242028"/>
                <a:ext cx="234720" cy="1224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CDD61A0-4DF6-8E46-7BC5-799FFF8BC48C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5405779" y="3235908"/>
                  <a:ext cx="246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B6079D16-6A02-BE31-1278-36BAC7296BE5}"/>
                    </a:ext>
                  </a:extLst>
                </p14:cNvPr>
                <p14:cNvContentPartPr/>
                <p14:nvPr/>
              </p14:nvContentPartPr>
              <p14:xfrm>
                <a:off x="5965939" y="3246708"/>
                <a:ext cx="220680" cy="1692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B6079D16-6A02-BE31-1278-36BAC7296BE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5959819" y="3240588"/>
                  <a:ext cx="232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395DB02-6058-4762-C044-5147A69E3CC4}"/>
                    </a:ext>
                  </a:extLst>
                </p14:cNvPr>
                <p14:cNvContentPartPr/>
                <p14:nvPr/>
              </p14:nvContentPartPr>
              <p14:xfrm>
                <a:off x="5632219" y="3272628"/>
                <a:ext cx="176760" cy="756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395DB02-6058-4762-C044-5147A69E3CC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5626099" y="3266508"/>
                  <a:ext cx="189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10F6655-6E9C-C208-4D8D-B8C7612A9F8E}"/>
                    </a:ext>
                  </a:extLst>
                </p14:cNvPr>
                <p14:cNvContentPartPr/>
                <p14:nvPr/>
              </p14:nvContentPartPr>
              <p14:xfrm>
                <a:off x="5974579" y="3246708"/>
                <a:ext cx="154080" cy="1440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10F6655-6E9C-C208-4D8D-B8C7612A9F8E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5968459" y="3240588"/>
                  <a:ext cx="1663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1455CAE-596C-B8E4-A55A-7553C54F2FFC}"/>
              </a:ext>
            </a:extLst>
          </p:cNvPr>
          <p:cNvGrpSpPr/>
          <p:nvPr/>
        </p:nvGrpSpPr>
        <p:grpSpPr>
          <a:xfrm>
            <a:off x="6427459" y="3211428"/>
            <a:ext cx="809640" cy="45000"/>
            <a:chOff x="6427459" y="3211428"/>
            <a:chExt cx="809640" cy="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D168DAEC-5C7F-1EFF-6A75-114BCAB0EF76}"/>
                    </a:ext>
                  </a:extLst>
                </p14:cNvPr>
                <p14:cNvContentPartPr/>
                <p14:nvPr/>
              </p14:nvContentPartPr>
              <p14:xfrm>
                <a:off x="6427459" y="3256068"/>
                <a:ext cx="171720" cy="3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D168DAEC-5C7F-1EFF-6A75-114BCAB0EF76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6421339" y="3249948"/>
                  <a:ext cx="183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01EEEEA8-ADE3-60C7-3A6C-9632C7B4C91A}"/>
                    </a:ext>
                  </a:extLst>
                </p14:cNvPr>
                <p14:cNvContentPartPr/>
                <p14:nvPr/>
              </p14:nvContentPartPr>
              <p14:xfrm>
                <a:off x="7032259" y="3242028"/>
                <a:ext cx="204840" cy="1440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01EEEEA8-ADE3-60C7-3A6C-9632C7B4C91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026139" y="3235908"/>
                  <a:ext cx="217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262D8E32-E588-D9D1-9FE3-712FB8AE2AA2}"/>
                    </a:ext>
                  </a:extLst>
                </p14:cNvPr>
                <p14:cNvContentPartPr/>
                <p14:nvPr/>
              </p14:nvContentPartPr>
              <p14:xfrm>
                <a:off x="6728059" y="3211428"/>
                <a:ext cx="148320" cy="504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262D8E32-E588-D9D1-9FE3-712FB8AE2AA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6721939" y="3205308"/>
                  <a:ext cx="160560" cy="1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9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D047C731-8A22-2146-EA9C-2469AE9C4661}"/>
                  </a:ext>
                </a:extLst>
              </p14:cNvPr>
              <p14:cNvContentPartPr/>
              <p14:nvPr/>
            </p14:nvContentPartPr>
            <p14:xfrm>
              <a:off x="7498819" y="3202068"/>
              <a:ext cx="171720" cy="1908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D047C731-8A22-2146-EA9C-2469AE9C4661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7492699" y="3195948"/>
                <a:ext cx="183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1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D26A3B62-A76D-ED98-64E4-CEB03D4DF73E}"/>
                  </a:ext>
                </a:extLst>
              </p14:cNvPr>
              <p14:cNvContentPartPr/>
              <p14:nvPr/>
            </p14:nvContentPartPr>
            <p14:xfrm>
              <a:off x="8138539" y="3202068"/>
              <a:ext cx="236160" cy="972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D26A3B62-A76D-ED98-64E4-CEB03D4DF73E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8132419" y="3195948"/>
                <a:ext cx="2484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3" name="Group 622">
            <a:extLst>
              <a:ext uri="{FF2B5EF4-FFF2-40B4-BE49-F238E27FC236}">
                <a16:creationId xmlns:a16="http://schemas.microsoft.com/office/drawing/2014/main" id="{AD8BD252-079C-2FA7-9820-179A50BE5BF8}"/>
              </a:ext>
            </a:extLst>
          </p:cNvPr>
          <p:cNvGrpSpPr/>
          <p:nvPr/>
        </p:nvGrpSpPr>
        <p:grpSpPr>
          <a:xfrm>
            <a:off x="8533459" y="3225468"/>
            <a:ext cx="556200" cy="59400"/>
            <a:chOff x="8533459" y="3225468"/>
            <a:chExt cx="556200" cy="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0E577589-A50F-A4B9-4A4E-285445985BC5}"/>
                    </a:ext>
                  </a:extLst>
                </p14:cNvPr>
                <p14:cNvContentPartPr/>
                <p14:nvPr/>
              </p14:nvContentPartPr>
              <p14:xfrm>
                <a:off x="8533459" y="3275148"/>
                <a:ext cx="75600" cy="972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0E577589-A50F-A4B9-4A4E-285445985BC5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8527339" y="3269028"/>
                  <a:ext cx="87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5F42B164-2309-8B21-635C-14DE1F0BFC9F}"/>
                    </a:ext>
                  </a:extLst>
                </p14:cNvPr>
                <p14:cNvContentPartPr/>
                <p14:nvPr/>
              </p14:nvContentPartPr>
              <p14:xfrm>
                <a:off x="8795539" y="3253908"/>
                <a:ext cx="294120" cy="2412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5F42B164-2309-8B21-635C-14DE1F0BFC9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8789419" y="3247788"/>
                  <a:ext cx="30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C4E6D73D-8156-568E-8E77-E7B8EC382B6F}"/>
                    </a:ext>
                  </a:extLst>
                </p14:cNvPr>
                <p14:cNvContentPartPr/>
                <p14:nvPr/>
              </p14:nvContentPartPr>
              <p14:xfrm>
                <a:off x="8701219" y="3225468"/>
                <a:ext cx="278280" cy="1908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C4E6D73D-8156-568E-8E77-E7B8EC382B6F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695099" y="3219348"/>
                  <a:ext cx="29052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9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C6D8BE8D-DA42-0A91-FFA9-1BD6E3D841B7}"/>
                  </a:ext>
                </a:extLst>
              </p14:cNvPr>
              <p14:cNvContentPartPr/>
              <p14:nvPr/>
            </p14:nvContentPartPr>
            <p14:xfrm>
              <a:off x="9452899" y="3293868"/>
              <a:ext cx="166320" cy="19080"/>
            </p14:xfrm>
          </p:contentPart>
        </mc:Choice>
        <mc:Fallback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C6D8BE8D-DA42-0A91-FFA9-1BD6E3D841B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9446779" y="3287748"/>
                <a:ext cx="178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1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60AA204C-F6E7-4742-A8AF-2599BD82EC35}"/>
                  </a:ext>
                </a:extLst>
              </p14:cNvPr>
              <p14:cNvContentPartPr/>
              <p14:nvPr/>
            </p14:nvContentPartPr>
            <p14:xfrm>
              <a:off x="-1019501" y="1345908"/>
              <a:ext cx="26640" cy="2088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60AA204C-F6E7-4742-A8AF-2599BD82EC35}"/>
                  </a:ext>
                </a:extLst>
              </p:cNvPr>
              <p:cNvPicPr/>
              <p:nvPr/>
            </p:nvPicPr>
            <p:blipFill>
              <a:blip r:embed="rId762"/>
              <a:stretch>
                <a:fillRect/>
              </a:stretch>
            </p:blipFill>
            <p:spPr>
              <a:xfrm>
                <a:off x="-1025621" y="1339788"/>
                <a:ext cx="38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3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C9B8F52E-E560-0A5B-AE80-D20E300F1835}"/>
                  </a:ext>
                </a:extLst>
              </p14:cNvPr>
              <p14:cNvContentPartPr/>
              <p14:nvPr/>
            </p14:nvContentPartPr>
            <p14:xfrm>
              <a:off x="3018979" y="3395388"/>
              <a:ext cx="360" cy="12240"/>
            </p14:xfrm>
          </p:contentPart>
        </mc:Choice>
        <mc:Fallback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C9B8F52E-E560-0A5B-AE80-D20E300F1835}"/>
                  </a:ext>
                </a:extLst>
              </p:cNvPr>
              <p:cNvPicPr/>
              <p:nvPr/>
            </p:nvPicPr>
            <p:blipFill>
              <a:blip r:embed="rId764"/>
              <a:stretch>
                <a:fillRect/>
              </a:stretch>
            </p:blipFill>
            <p:spPr>
              <a:xfrm>
                <a:off x="3012859" y="3389268"/>
                <a:ext cx="12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5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D4A68F60-D6E5-B792-4A2F-FC22F855B7E0}"/>
                  </a:ext>
                </a:extLst>
              </p14:cNvPr>
              <p14:cNvContentPartPr/>
              <p14:nvPr/>
            </p14:nvContentPartPr>
            <p14:xfrm>
              <a:off x="738019" y="4240308"/>
              <a:ext cx="9000" cy="163080"/>
            </p14:xfrm>
          </p:contentPart>
        </mc:Choice>
        <mc:Fallback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D4A68F60-D6E5-B792-4A2F-FC22F855B7E0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731899" y="4234188"/>
                <a:ext cx="21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7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7149EF71-25B0-E75E-27B0-5C5A1366ABEC}"/>
                  </a:ext>
                </a:extLst>
              </p14:cNvPr>
              <p14:cNvContentPartPr/>
              <p14:nvPr/>
            </p14:nvContentPartPr>
            <p14:xfrm>
              <a:off x="767539" y="4629468"/>
              <a:ext cx="24840" cy="75960"/>
            </p14:xfrm>
          </p:contentPart>
        </mc:Choice>
        <mc:Fallback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7149EF71-25B0-E75E-27B0-5C5A1366ABEC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761419" y="4623348"/>
                <a:ext cx="37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9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DC4632A4-A936-A1A0-FE25-5C45CE54A85A}"/>
                  </a:ext>
                </a:extLst>
              </p14:cNvPr>
              <p14:cNvContentPartPr/>
              <p14:nvPr/>
            </p14:nvContentPartPr>
            <p14:xfrm>
              <a:off x="825499" y="4877148"/>
              <a:ext cx="3960" cy="8532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DC4632A4-A936-A1A0-FE25-5C45CE54A85A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819379" y="4871028"/>
                <a:ext cx="162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1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06E07DDD-3421-BED3-5247-A3F364653B70}"/>
                  </a:ext>
                </a:extLst>
              </p14:cNvPr>
              <p14:cNvContentPartPr/>
              <p14:nvPr/>
            </p14:nvContentPartPr>
            <p14:xfrm>
              <a:off x="821899" y="5202948"/>
              <a:ext cx="7200" cy="158400"/>
            </p14:xfrm>
          </p:contentPart>
        </mc:Choice>
        <mc:Fallback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06E07DDD-3421-BED3-5247-A3F364653B70}"/>
                  </a:ext>
                </a:extLst>
              </p:cNvPr>
              <p:cNvPicPr/>
              <p:nvPr/>
            </p:nvPicPr>
            <p:blipFill>
              <a:blip r:embed="rId772"/>
              <a:stretch>
                <a:fillRect/>
              </a:stretch>
            </p:blipFill>
            <p:spPr>
              <a:xfrm>
                <a:off x="815779" y="5196828"/>
                <a:ext cx="19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3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390176D8-78A7-70F3-26E3-4D3504783044}"/>
                  </a:ext>
                </a:extLst>
              </p14:cNvPr>
              <p14:cNvContentPartPr/>
              <p14:nvPr/>
            </p14:nvContentPartPr>
            <p14:xfrm>
              <a:off x="788779" y="5643948"/>
              <a:ext cx="3960" cy="153720"/>
            </p14:xfrm>
          </p:contentPart>
        </mc:Choice>
        <mc:Fallback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390176D8-78A7-70F3-26E3-4D3504783044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782659" y="5637828"/>
                <a:ext cx="16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5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85A5C8F6-D39E-FCD7-5A14-6D8A3E047C99}"/>
                  </a:ext>
                </a:extLst>
              </p14:cNvPr>
              <p14:cNvContentPartPr/>
              <p14:nvPr/>
            </p14:nvContentPartPr>
            <p14:xfrm>
              <a:off x="779779" y="6024108"/>
              <a:ext cx="360" cy="68760"/>
            </p14:xfrm>
          </p:contentPart>
        </mc:Choice>
        <mc:Fallback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85A5C8F6-D39E-FCD7-5A14-6D8A3E047C99}"/>
                  </a:ext>
                </a:extLst>
              </p:cNvPr>
              <p:cNvPicPr/>
              <p:nvPr/>
            </p:nvPicPr>
            <p:blipFill>
              <a:blip r:embed="rId776"/>
              <a:stretch>
                <a:fillRect/>
              </a:stretch>
            </p:blipFill>
            <p:spPr>
              <a:xfrm>
                <a:off x="773659" y="6017988"/>
                <a:ext cx="12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7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475AC8F9-E872-5CEC-BFF3-2F3E6B52455E}"/>
                  </a:ext>
                </a:extLst>
              </p14:cNvPr>
              <p14:cNvContentPartPr/>
              <p14:nvPr/>
            </p14:nvContentPartPr>
            <p14:xfrm>
              <a:off x="776539" y="6342708"/>
              <a:ext cx="2160" cy="15624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475AC8F9-E872-5CEC-BFF3-2F3E6B52455E}"/>
                  </a:ext>
                </a:extLst>
              </p:cNvPr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770419" y="6336588"/>
                <a:ext cx="144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9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22F3050C-1CEB-E33A-577E-32537828E7B6}"/>
                  </a:ext>
                </a:extLst>
              </p14:cNvPr>
              <p14:cNvContentPartPr/>
              <p14:nvPr/>
            </p14:nvContentPartPr>
            <p14:xfrm>
              <a:off x="764299" y="6620988"/>
              <a:ext cx="7200" cy="4284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22F3050C-1CEB-E33A-577E-32537828E7B6}"/>
                  </a:ext>
                </a:extLst>
              </p:cNvPr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758179" y="6614868"/>
                <a:ext cx="194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1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D229AE44-7520-A0C7-5A39-004B473C6C82}"/>
                  </a:ext>
                </a:extLst>
              </p14:cNvPr>
              <p14:cNvContentPartPr/>
              <p14:nvPr/>
            </p14:nvContentPartPr>
            <p14:xfrm>
              <a:off x="9823339" y="5309148"/>
              <a:ext cx="2160" cy="8064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D229AE44-7520-A0C7-5A39-004B473C6C82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9817219" y="5303028"/>
                <a:ext cx="1440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FE66F71-065D-BCF3-CB34-35AABC1C7377}"/>
              </a:ext>
            </a:extLst>
          </p:cNvPr>
          <p:cNvGrpSpPr/>
          <p:nvPr/>
        </p:nvGrpSpPr>
        <p:grpSpPr>
          <a:xfrm>
            <a:off x="9834499" y="5507148"/>
            <a:ext cx="13680" cy="413280"/>
            <a:chOff x="9834499" y="5507148"/>
            <a:chExt cx="1368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6E48E39-2DD8-3C17-25D7-5F9A75D406F9}"/>
                    </a:ext>
                  </a:extLst>
                </p14:cNvPr>
                <p14:cNvContentPartPr/>
                <p14:nvPr/>
              </p14:nvContentPartPr>
              <p14:xfrm>
                <a:off x="9834499" y="5507148"/>
                <a:ext cx="5400" cy="19872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6E48E39-2DD8-3C17-25D7-5F9A75D406F9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828379" y="5501028"/>
                  <a:ext cx="17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2879D1F-D1C4-FB81-B43F-7559172EA5D9}"/>
                    </a:ext>
                  </a:extLst>
                </p14:cNvPr>
                <p14:cNvContentPartPr/>
                <p14:nvPr/>
              </p14:nvContentPartPr>
              <p14:xfrm>
                <a:off x="9840259" y="5795148"/>
                <a:ext cx="7920" cy="12528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2879D1F-D1C4-FB81-B43F-7559172EA5D9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834139" y="5789028"/>
                  <a:ext cx="201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73807486-B30F-2FDB-1843-8B64077E1920}"/>
              </a:ext>
            </a:extLst>
          </p:cNvPr>
          <p:cNvGrpSpPr/>
          <p:nvPr/>
        </p:nvGrpSpPr>
        <p:grpSpPr>
          <a:xfrm>
            <a:off x="9858259" y="6042828"/>
            <a:ext cx="32040" cy="451080"/>
            <a:chOff x="9858259" y="6042828"/>
            <a:chExt cx="3204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B89B99E-9B44-4887-31F1-DC752CDD7000}"/>
                    </a:ext>
                  </a:extLst>
                </p14:cNvPr>
                <p14:cNvContentPartPr/>
                <p14:nvPr/>
              </p14:nvContentPartPr>
              <p14:xfrm>
                <a:off x="9858259" y="6042828"/>
                <a:ext cx="21240" cy="25524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B89B99E-9B44-4887-31F1-DC752CDD700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9852139" y="6036708"/>
                  <a:ext cx="33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7293DCC-9FD1-93C0-CEB3-D945E7C85E8B}"/>
                    </a:ext>
                  </a:extLst>
                </p14:cNvPr>
                <p14:cNvContentPartPr/>
                <p14:nvPr/>
              </p14:nvContentPartPr>
              <p14:xfrm>
                <a:off x="9879499" y="6394548"/>
                <a:ext cx="10800" cy="9936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7293DCC-9FD1-93C0-CEB3-D945E7C85E8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9873379" y="6388428"/>
                  <a:ext cx="2304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1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76616D3B-E398-607B-B85C-BD864D2C1093}"/>
                  </a:ext>
                </a:extLst>
              </p14:cNvPr>
              <p14:cNvContentPartPr/>
              <p14:nvPr/>
            </p14:nvContentPartPr>
            <p14:xfrm>
              <a:off x="9869059" y="6618468"/>
              <a:ext cx="9000" cy="7560"/>
            </p14:xfrm>
          </p:contentPart>
        </mc:Choice>
        <mc:Fallback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76616D3B-E398-607B-B85C-BD864D2C1093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9862939" y="6612348"/>
                <a:ext cx="2124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3" name="Group 672">
            <a:extLst>
              <a:ext uri="{FF2B5EF4-FFF2-40B4-BE49-F238E27FC236}">
                <a16:creationId xmlns:a16="http://schemas.microsoft.com/office/drawing/2014/main" id="{039EBE35-7FBF-213D-F21E-DD78A2B74E7C}"/>
              </a:ext>
            </a:extLst>
          </p:cNvPr>
          <p:cNvGrpSpPr/>
          <p:nvPr/>
        </p:nvGrpSpPr>
        <p:grpSpPr>
          <a:xfrm>
            <a:off x="9837379" y="4242468"/>
            <a:ext cx="1830600" cy="904320"/>
            <a:chOff x="9837379" y="4242468"/>
            <a:chExt cx="1830600" cy="90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CEE207B-E021-5FEB-6C65-90179763DDAF}"/>
                    </a:ext>
                  </a:extLst>
                </p14:cNvPr>
                <p14:cNvContentPartPr/>
                <p14:nvPr/>
              </p14:nvContentPartPr>
              <p14:xfrm>
                <a:off x="9842779" y="4242468"/>
                <a:ext cx="41400" cy="38736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CEE207B-E021-5FEB-6C65-90179763DDAF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836659" y="4236348"/>
                  <a:ext cx="536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163D52B-0C5F-223A-457C-9F5DECB91457}"/>
                    </a:ext>
                  </a:extLst>
                </p14:cNvPr>
                <p14:cNvContentPartPr/>
                <p14:nvPr/>
              </p14:nvContentPartPr>
              <p14:xfrm>
                <a:off x="9849619" y="4745028"/>
                <a:ext cx="2160" cy="14436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163D52B-0C5F-223A-457C-9F5DECB91457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843499" y="4738908"/>
                  <a:ext cx="14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B7386971-8468-0DA1-EB52-1A9A69088920}"/>
                    </a:ext>
                  </a:extLst>
                </p14:cNvPr>
                <p14:cNvContentPartPr/>
                <p14:nvPr/>
              </p14:nvContentPartPr>
              <p14:xfrm>
                <a:off x="9837379" y="4981188"/>
                <a:ext cx="24840" cy="16560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B7386971-8468-0DA1-EB52-1A9A69088920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9831259" y="4975068"/>
                  <a:ext cx="37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6F3B2EFD-C70E-12E0-F0B7-B5CB9A2C31CF}"/>
                    </a:ext>
                  </a:extLst>
                </p14:cNvPr>
                <p14:cNvContentPartPr/>
                <p14:nvPr/>
              </p14:nvContentPartPr>
              <p14:xfrm>
                <a:off x="10183339" y="4631988"/>
                <a:ext cx="56160" cy="504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6F3B2EFD-C70E-12E0-F0B7-B5CB9A2C31CF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177219" y="4625868"/>
                  <a:ext cx="684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5E6B28E-1E29-9AD6-1937-0CF5B0885E8E}"/>
                    </a:ext>
                  </a:extLst>
                </p14:cNvPr>
                <p14:cNvContentPartPr/>
                <p14:nvPr/>
              </p14:nvContentPartPr>
              <p14:xfrm>
                <a:off x="10027819" y="4320588"/>
                <a:ext cx="264240" cy="27648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5E6B28E-1E29-9AD6-1937-0CF5B0885E8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021699" y="4314108"/>
                  <a:ext cx="276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6D09F9AE-E97B-BC13-07F6-3F4261FE2C79}"/>
                    </a:ext>
                  </a:extLst>
                </p14:cNvPr>
                <p14:cNvContentPartPr/>
                <p14:nvPr/>
              </p14:nvContentPartPr>
              <p14:xfrm>
                <a:off x="9995059" y="4442988"/>
                <a:ext cx="128520" cy="20376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6D09F9AE-E97B-BC13-07F6-3F4261FE2C7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9988939" y="4436868"/>
                  <a:ext cx="140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9DA14707-7AC3-0B1F-ECF2-ED8F22B155CB}"/>
                    </a:ext>
                  </a:extLst>
                </p14:cNvPr>
                <p14:cNvContentPartPr/>
                <p14:nvPr/>
              </p14:nvContentPartPr>
              <p14:xfrm>
                <a:off x="10377379" y="4256868"/>
                <a:ext cx="45720" cy="30960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9DA14707-7AC3-0B1F-ECF2-ED8F22B155C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0371259" y="4250748"/>
                  <a:ext cx="57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A12195C-AD2E-D58E-0F7A-043D8DB9F78C}"/>
                    </a:ext>
                  </a:extLst>
                </p14:cNvPr>
                <p14:cNvContentPartPr/>
                <p14:nvPr/>
              </p14:nvContentPartPr>
              <p14:xfrm>
                <a:off x="10388179" y="4310868"/>
                <a:ext cx="110520" cy="18432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A12195C-AD2E-D58E-0F7A-043D8DB9F78C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382059" y="4304748"/>
                  <a:ext cx="122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A9FF69B9-9CCA-4A72-DB7A-1E05C5DAD6C8}"/>
                    </a:ext>
                  </a:extLst>
                </p14:cNvPr>
                <p14:cNvContentPartPr/>
                <p14:nvPr/>
              </p14:nvContentPartPr>
              <p14:xfrm>
                <a:off x="10493659" y="4440828"/>
                <a:ext cx="109440" cy="11376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A9FF69B9-9CCA-4A72-DB7A-1E05C5DAD6C8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487539" y="4434708"/>
                  <a:ext cx="121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55645C2-C0D6-6919-DF43-93BB912197A9}"/>
                    </a:ext>
                  </a:extLst>
                </p14:cNvPr>
                <p14:cNvContentPartPr/>
                <p14:nvPr/>
              </p14:nvContentPartPr>
              <p14:xfrm>
                <a:off x="10639819" y="4450188"/>
                <a:ext cx="77400" cy="8136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55645C2-C0D6-6919-DF43-93BB912197A9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0633699" y="4444068"/>
                  <a:ext cx="89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527A29F2-BB2D-0B42-B457-49FCE8C6EFF5}"/>
                    </a:ext>
                  </a:extLst>
                </p14:cNvPr>
                <p14:cNvContentPartPr/>
                <p14:nvPr/>
              </p14:nvContentPartPr>
              <p14:xfrm>
                <a:off x="10749979" y="4405188"/>
                <a:ext cx="208440" cy="36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527A29F2-BB2D-0B42-B457-49FCE8C6EFF5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0743859" y="4399068"/>
                  <a:ext cx="220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54908291-A5E5-C74A-EA92-8C39C1D7CF96}"/>
                    </a:ext>
                  </a:extLst>
                </p14:cNvPr>
                <p14:cNvContentPartPr/>
                <p14:nvPr/>
              </p14:nvContentPartPr>
              <p14:xfrm>
                <a:off x="10840699" y="4410228"/>
                <a:ext cx="19440" cy="16560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54908291-A5E5-C74A-EA92-8C39C1D7CF96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834579" y="4404108"/>
                  <a:ext cx="31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9B105EE4-71EA-3FC7-F1ED-375D9481382E}"/>
                    </a:ext>
                  </a:extLst>
                </p14:cNvPr>
                <p14:cNvContentPartPr/>
                <p14:nvPr/>
              </p14:nvContentPartPr>
              <p14:xfrm>
                <a:off x="10920979" y="4391148"/>
                <a:ext cx="100080" cy="3348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9B105EE4-71EA-3FC7-F1ED-375D9481382E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914859" y="4385028"/>
                  <a:ext cx="11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8FFB598-55D8-1E66-878E-7DCC6AE0352A}"/>
                    </a:ext>
                  </a:extLst>
                </p14:cNvPr>
                <p14:cNvContentPartPr/>
                <p14:nvPr/>
              </p14:nvContentPartPr>
              <p14:xfrm>
                <a:off x="10973539" y="4502028"/>
                <a:ext cx="10800" cy="5472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8FFB598-55D8-1E66-878E-7DCC6AE0352A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967419" y="4495908"/>
                  <a:ext cx="23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D9D202F-E3FC-BC2B-3403-1F2B6C1E8FAD}"/>
                    </a:ext>
                  </a:extLst>
                </p14:cNvPr>
                <p14:cNvContentPartPr/>
                <p14:nvPr/>
              </p14:nvContentPartPr>
              <p14:xfrm>
                <a:off x="10980379" y="4502028"/>
                <a:ext cx="253800" cy="1224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D9D202F-E3FC-BC2B-3403-1F2B6C1E8FAD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974259" y="4495908"/>
                  <a:ext cx="266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F0E01054-54F9-9C4B-2D09-0E7C9146885C}"/>
                    </a:ext>
                  </a:extLst>
                </p14:cNvPr>
                <p14:cNvContentPartPr/>
                <p14:nvPr/>
              </p14:nvContentPartPr>
              <p14:xfrm>
                <a:off x="11149939" y="4450188"/>
                <a:ext cx="28440" cy="13248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F0E01054-54F9-9C4B-2D09-0E7C9146885C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1143819" y="4444068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DED343A2-698A-F2C3-F27A-BD22636CEC6F}"/>
                    </a:ext>
                  </a:extLst>
                </p14:cNvPr>
                <p14:cNvContentPartPr/>
                <p14:nvPr/>
              </p14:nvContentPartPr>
              <p14:xfrm>
                <a:off x="11233819" y="4412388"/>
                <a:ext cx="63360" cy="972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DED343A2-698A-F2C3-F27A-BD22636CEC6F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1227699" y="4406268"/>
                  <a:ext cx="75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B1BE60E-C1D6-099F-E1C2-58E03ED67FD4}"/>
                    </a:ext>
                  </a:extLst>
                </p14:cNvPr>
                <p14:cNvContentPartPr/>
                <p14:nvPr/>
              </p14:nvContentPartPr>
              <p14:xfrm>
                <a:off x="11270539" y="4483308"/>
                <a:ext cx="166680" cy="6912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B1BE60E-C1D6-099F-E1C2-58E03ED67FD4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264419" y="4477188"/>
                  <a:ext cx="178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83176868-0AC6-9FDB-AC4E-4F9F1CBC343B}"/>
                    </a:ext>
                  </a:extLst>
                </p14:cNvPr>
                <p14:cNvContentPartPr/>
                <p14:nvPr/>
              </p14:nvContentPartPr>
              <p14:xfrm>
                <a:off x="11545219" y="4483308"/>
                <a:ext cx="122760" cy="7128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83176868-0AC6-9FDB-AC4E-4F9F1CBC343B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539099" y="4477188"/>
                  <a:ext cx="13500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D7F7768F-BEA5-91CA-E5AB-7C642CDE41DE}"/>
              </a:ext>
            </a:extLst>
          </p:cNvPr>
          <p:cNvGrpSpPr/>
          <p:nvPr/>
        </p:nvGrpSpPr>
        <p:grpSpPr>
          <a:xfrm>
            <a:off x="2403739" y="2588628"/>
            <a:ext cx="6853078" cy="1359360"/>
            <a:chOff x="2403739" y="2588628"/>
            <a:chExt cx="6853078" cy="13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2B5989-CC01-88B4-1AEA-929D05ED0970}"/>
                    </a:ext>
                  </a:extLst>
                </p14:cNvPr>
                <p14:cNvContentPartPr/>
                <p14:nvPr/>
              </p14:nvContentPartPr>
              <p14:xfrm>
                <a:off x="2419579" y="2643348"/>
                <a:ext cx="31680" cy="353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2B5989-CC01-88B4-1AEA-929D05ED097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2413459" y="2637228"/>
                  <a:ext cx="43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AD54EE3-67A6-94DB-8AE5-96E8D51A711D}"/>
                    </a:ext>
                  </a:extLst>
                </p14:cNvPr>
                <p14:cNvContentPartPr/>
                <p14:nvPr/>
              </p14:nvContentPartPr>
              <p14:xfrm>
                <a:off x="2430019" y="2588628"/>
                <a:ext cx="479160" cy="461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AD54EE3-67A6-94DB-8AE5-96E8D51A711D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2423899" y="2582508"/>
                  <a:ext cx="4914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C744E7-7874-543E-EE8F-9F6205376538}"/>
                    </a:ext>
                  </a:extLst>
                </p14:cNvPr>
                <p14:cNvContentPartPr/>
                <p14:nvPr/>
              </p14:nvContentPartPr>
              <p14:xfrm>
                <a:off x="2403739" y="3003708"/>
                <a:ext cx="432000" cy="28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C744E7-7874-543E-EE8F-9F6205376538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397619" y="2997588"/>
                  <a:ext cx="44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D041A32-4418-BBDB-295F-5A149E206265}"/>
                    </a:ext>
                  </a:extLst>
                </p14:cNvPr>
                <p14:cNvContentPartPr/>
                <p14:nvPr/>
              </p14:nvContentPartPr>
              <p14:xfrm>
                <a:off x="2602819" y="3098028"/>
                <a:ext cx="155520" cy="132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D041A32-4418-BBDB-295F-5A149E206265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596699" y="3091908"/>
                  <a:ext cx="167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6578D6-0C2E-1C71-5D3E-DA4A2490C98D}"/>
                    </a:ext>
                  </a:extLst>
                </p14:cNvPr>
                <p14:cNvContentPartPr/>
                <p14:nvPr/>
              </p14:nvContentPartPr>
              <p14:xfrm>
                <a:off x="2989099" y="3536868"/>
                <a:ext cx="45720" cy="361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6578D6-0C2E-1C71-5D3E-DA4A2490C98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982979" y="3530748"/>
                  <a:ext cx="57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E3D7C4A-32A5-1243-0C9F-289ABFB8520A}"/>
                    </a:ext>
                  </a:extLst>
                </p14:cNvPr>
                <p14:cNvContentPartPr/>
                <p14:nvPr/>
              </p14:nvContentPartPr>
              <p14:xfrm>
                <a:off x="3020419" y="3541908"/>
                <a:ext cx="395640" cy="406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E3D7C4A-32A5-1243-0C9F-289ABFB8520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3014299" y="3535788"/>
                  <a:ext cx="407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CD1E1652-3F3C-4945-A3F8-62CEE06D1849}"/>
                    </a:ext>
                  </a:extLst>
                </p14:cNvPr>
                <p14:cNvContentPartPr/>
                <p14:nvPr/>
              </p14:nvContentPartPr>
              <p14:xfrm>
                <a:off x="2651537" y="3123596"/>
                <a:ext cx="6605280" cy="37872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CD1E1652-3F3C-4945-A3F8-62CEE06D1849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45417" y="3117476"/>
                  <a:ext cx="6617520" cy="39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709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FB98C7-01F7-4EB6-6E08-7CCD0715EF79}"/>
                  </a:ext>
                </a:extLst>
              </p14:cNvPr>
              <p14:cNvContentPartPr/>
              <p14:nvPr/>
            </p14:nvContentPartPr>
            <p14:xfrm>
              <a:off x="3113434" y="352436"/>
              <a:ext cx="10521" cy="4173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FB98C7-01F7-4EB6-6E08-7CCD0715EF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7267" y="346320"/>
                <a:ext cx="22856" cy="53964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885F1BC6-47AB-874F-A045-FDF4C2E1BD5B}"/>
              </a:ext>
            </a:extLst>
          </p:cNvPr>
          <p:cNvGrpSpPr/>
          <p:nvPr/>
        </p:nvGrpSpPr>
        <p:grpSpPr>
          <a:xfrm>
            <a:off x="1137743" y="469931"/>
            <a:ext cx="466066" cy="254600"/>
            <a:chOff x="1137743" y="469931"/>
            <a:chExt cx="466066" cy="2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32CB6C-D367-FD83-ADB0-58BAB254A9E5}"/>
                    </a:ext>
                  </a:extLst>
                </p14:cNvPr>
                <p14:cNvContentPartPr/>
                <p14:nvPr/>
              </p14:nvContentPartPr>
              <p14:xfrm>
                <a:off x="1137743" y="469931"/>
                <a:ext cx="104155" cy="2806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32CB6C-D367-FD83-ADB0-58BAB254A9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1637" y="463116"/>
                  <a:ext cx="116366" cy="16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E076FF-8A25-5A3D-B624-F8191B5BA0CA}"/>
                    </a:ext>
                  </a:extLst>
                </p14:cNvPr>
                <p14:cNvContentPartPr/>
                <p14:nvPr/>
              </p14:nvContentPartPr>
              <p14:xfrm>
                <a:off x="1186840" y="568825"/>
                <a:ext cx="42784" cy="108363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E076FF-8A25-5A3D-B624-F8191B5BA0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0728" y="562705"/>
                  <a:ext cx="55008" cy="120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79F720-B374-45B8-C9C4-21A52EB84D3B}"/>
                    </a:ext>
                  </a:extLst>
                </p14:cNvPr>
                <p14:cNvContentPartPr/>
                <p14:nvPr/>
              </p14:nvContentPartPr>
              <p14:xfrm>
                <a:off x="1317998" y="541121"/>
                <a:ext cx="100648" cy="18587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79F720-B374-45B8-C9C4-21A52EB84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1887" y="535044"/>
                  <a:ext cx="112870" cy="30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E8D66D4-04D1-8957-608F-7084096F1702}"/>
                    </a:ext>
                  </a:extLst>
                </p14:cNvPr>
                <p14:cNvContentPartPr/>
                <p14:nvPr/>
              </p14:nvContentPartPr>
              <p14:xfrm>
                <a:off x="1321504" y="603193"/>
                <a:ext cx="133262" cy="37173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E8D66D4-04D1-8957-608F-7084096F17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5381" y="597058"/>
                  <a:ext cx="145508" cy="4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3DA206-F557-9FA6-615E-5227DA2F1C31}"/>
                    </a:ext>
                  </a:extLst>
                </p14:cNvPr>
                <p14:cNvContentPartPr/>
                <p14:nvPr/>
              </p14:nvContentPartPr>
              <p14:xfrm>
                <a:off x="1461079" y="476945"/>
                <a:ext cx="142730" cy="247586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3DA206-F557-9FA6-615E-5227DA2F1C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4967" y="470827"/>
                  <a:ext cx="154954" cy="2598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EC54201-C5DB-B587-272C-3819A5539B8A}"/>
              </a:ext>
            </a:extLst>
          </p:cNvPr>
          <p:cNvGrpSpPr/>
          <p:nvPr/>
        </p:nvGrpSpPr>
        <p:grpSpPr>
          <a:xfrm>
            <a:off x="1127223" y="1007888"/>
            <a:ext cx="504291" cy="193229"/>
            <a:chOff x="1127223" y="1007888"/>
            <a:chExt cx="504291" cy="19322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AF2F05-6434-9C1C-B7C3-BCDFAA6859C7}"/>
                    </a:ext>
                  </a:extLst>
                </p14:cNvPr>
                <p14:cNvContentPartPr/>
                <p14:nvPr/>
              </p14:nvContentPartPr>
              <p14:xfrm>
                <a:off x="1127223" y="1007888"/>
                <a:ext cx="57864" cy="9469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AF2F05-6434-9C1C-B7C3-BCDFAA6859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1113" y="1001926"/>
                  <a:ext cx="70084" cy="21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146B21-0287-52F4-CEC0-F5383E014684}"/>
                    </a:ext>
                  </a:extLst>
                </p14:cNvPr>
                <p14:cNvContentPartPr/>
                <p14:nvPr/>
              </p14:nvContentPartPr>
              <p14:xfrm>
                <a:off x="1174917" y="1090299"/>
                <a:ext cx="12274" cy="110818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146B21-0287-52F4-CEC0-F5383E0146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8780" y="1084162"/>
                  <a:ext cx="24548" cy="123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639EB8-5B0C-CE11-C366-CD65D8167828}"/>
                    </a:ext>
                  </a:extLst>
                </p14:cNvPr>
                <p14:cNvContentPartPr/>
                <p14:nvPr/>
              </p14:nvContentPartPr>
              <p14:xfrm>
                <a:off x="1186840" y="1095209"/>
                <a:ext cx="351" cy="351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639EB8-5B0C-CE11-C366-CD65D81678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80873" y="1089242"/>
                  <a:ext cx="12285" cy="12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84D07C-3CE0-4601-FDCF-DA800151F30E}"/>
                    </a:ext>
                  </a:extLst>
                </p14:cNvPr>
                <p14:cNvContentPartPr/>
                <p14:nvPr/>
              </p14:nvContentPartPr>
              <p14:xfrm>
                <a:off x="1186840" y="1095209"/>
                <a:ext cx="123092" cy="11923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84D07C-3CE0-4601-FDCF-DA800151F3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0721" y="1089067"/>
                  <a:ext cx="135329" cy="24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FCFFFD-5F59-0E20-6025-8B1798213657}"/>
                    </a:ext>
                  </a:extLst>
                </p14:cNvPr>
                <p14:cNvContentPartPr/>
                <p14:nvPr/>
              </p14:nvContentPartPr>
              <p14:xfrm>
                <a:off x="1210687" y="1175517"/>
                <a:ext cx="121338" cy="9469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FCFFFD-5F59-0E20-6025-8B17982136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4566" y="1169555"/>
                  <a:ext cx="133580" cy="21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01B6CC4-20CF-2DE4-3436-59FE7FDD70F3}"/>
                    </a:ext>
                  </a:extLst>
                </p14:cNvPr>
                <p14:cNvContentPartPr/>
                <p14:nvPr/>
              </p14:nvContentPartPr>
              <p14:xfrm>
                <a:off x="1449155" y="1023669"/>
                <a:ext cx="10521" cy="165876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01B6CC4-20CF-2DE4-3436-59FE7FDD70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2988" y="1017552"/>
                  <a:ext cx="22856" cy="178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AA19B03-5F7C-83C5-9B1D-697E7270CBE5}"/>
                    </a:ext>
                  </a:extLst>
                </p14:cNvPr>
                <p14:cNvContentPartPr/>
                <p14:nvPr/>
              </p14:nvContentPartPr>
              <p14:xfrm>
                <a:off x="1514033" y="1028228"/>
                <a:ext cx="117481" cy="155004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AA19B03-5F7C-83C5-9B1D-697E7270CB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07925" y="1022114"/>
                  <a:ext cx="129696" cy="1672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3FFF59-E894-BFF2-3422-4E36E6653FDE}"/>
                  </a:ext>
                </a:extLst>
              </p14:cNvPr>
              <p14:cNvContentPartPr/>
              <p14:nvPr/>
            </p14:nvContentPartPr>
            <p14:xfrm>
              <a:off x="1566636" y="1432922"/>
              <a:ext cx="100648" cy="351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3FFF59-E894-BFF2-3422-4E36E6653F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0525" y="1426955"/>
                <a:ext cx="112870" cy="12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C3B887F-CDA2-B1AC-3422-E53313AF24FE}"/>
                  </a:ext>
                </a:extLst>
              </p14:cNvPr>
              <p14:cNvContentPartPr/>
              <p14:nvPr/>
            </p14:nvContentPartPr>
            <p14:xfrm>
              <a:off x="3008668" y="480788"/>
              <a:ext cx="135717" cy="241625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C3B887F-CDA2-B1AC-3422-E53313AF24F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02548" y="474675"/>
                <a:ext cx="147957" cy="25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0DBEB6A-E1CD-114E-E6C3-C1F746E001A5}"/>
                  </a:ext>
                </a:extLst>
              </p14:cNvPr>
              <p14:cNvContentPartPr/>
              <p14:nvPr/>
            </p14:nvContentPartPr>
            <p14:xfrm>
              <a:off x="2984471" y="518662"/>
              <a:ext cx="149744" cy="105207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0DBEB6A-E1CD-114E-E6C3-C1F746E001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48475" y="446963"/>
                <a:ext cx="221376" cy="248966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DB84FF1-0474-1424-03E3-B65AEFE3C623}"/>
              </a:ext>
            </a:extLst>
          </p:cNvPr>
          <p:cNvGrpSpPr/>
          <p:nvPr/>
        </p:nvGrpSpPr>
        <p:grpSpPr>
          <a:xfrm>
            <a:off x="2952558" y="993495"/>
            <a:ext cx="167630" cy="241625"/>
            <a:chOff x="2765718" y="3933990"/>
            <a:chExt cx="167630" cy="2416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66A8826-ED25-EC99-806D-AAEE174D27A4}"/>
                    </a:ext>
                  </a:extLst>
                </p14:cNvPr>
                <p14:cNvContentPartPr/>
                <p14:nvPr/>
              </p14:nvContentPartPr>
              <p14:xfrm>
                <a:off x="2797631" y="3933990"/>
                <a:ext cx="135717" cy="241625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66A8826-ED25-EC99-806D-AAEE174D27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1511" y="3927877"/>
                  <a:ext cx="147957" cy="25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060860-6A19-9728-9F8B-E40C058A0F82}"/>
                    </a:ext>
                  </a:extLst>
                </p14:cNvPr>
                <p14:cNvContentPartPr/>
                <p14:nvPr/>
              </p14:nvContentPartPr>
              <p14:xfrm>
                <a:off x="2765718" y="3998241"/>
                <a:ext cx="149744" cy="105207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060860-6A19-9728-9F8B-E40C058A0F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9722" y="3926542"/>
                  <a:ext cx="221376" cy="2489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E0875B6-0247-8C6F-D07C-CBB5A772B023}"/>
                  </a:ext>
                </a:extLst>
              </p14:cNvPr>
              <p14:cNvContentPartPr/>
              <p14:nvPr/>
            </p14:nvContentPartPr>
            <p14:xfrm>
              <a:off x="3005789" y="1546180"/>
              <a:ext cx="135717" cy="241625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E0875B6-0247-8C6F-D07C-CBB5A772B0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99669" y="1540067"/>
                <a:ext cx="147957" cy="25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05AE50D-BBF3-790D-18FF-B74C3BD4AC88}"/>
                  </a:ext>
                </a:extLst>
              </p14:cNvPr>
              <p14:cNvContentPartPr/>
              <p14:nvPr/>
            </p14:nvContentPartPr>
            <p14:xfrm>
              <a:off x="2998775" y="1628417"/>
              <a:ext cx="149744" cy="105207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05AE50D-BBF3-790D-18FF-B74C3BD4AC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2779" y="1556718"/>
                <a:ext cx="221376" cy="248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18B6BBF-4CA8-4D16-FEF1-63CFFA43FF26}"/>
                  </a:ext>
                </a:extLst>
              </p14:cNvPr>
              <p14:cNvContentPartPr/>
              <p14:nvPr/>
            </p14:nvContentPartPr>
            <p14:xfrm>
              <a:off x="3022696" y="2126921"/>
              <a:ext cx="135717" cy="241625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18B6BBF-4CA8-4D16-FEF1-63CFFA43FF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16576" y="2120808"/>
                <a:ext cx="147957" cy="25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4193AEF-2018-4F86-46A2-2310E341A33B}"/>
                  </a:ext>
                </a:extLst>
              </p14:cNvPr>
              <p14:cNvContentPartPr/>
              <p14:nvPr/>
            </p14:nvContentPartPr>
            <p14:xfrm>
              <a:off x="2998498" y="2164795"/>
              <a:ext cx="149744" cy="105207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4193AEF-2018-4F86-46A2-2310E341A33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2502" y="2093096"/>
                <a:ext cx="221376" cy="248966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04D5FE2-7A8F-74FF-9DE2-8EB1398DD3EA}"/>
              </a:ext>
            </a:extLst>
          </p:cNvPr>
          <p:cNvGrpSpPr/>
          <p:nvPr/>
        </p:nvGrpSpPr>
        <p:grpSpPr>
          <a:xfrm>
            <a:off x="2966586" y="2639628"/>
            <a:ext cx="167629" cy="241625"/>
            <a:chOff x="2765346" y="3890283"/>
            <a:chExt cx="167629" cy="2416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EA70120-5547-31F4-3B66-B36953F6209D}"/>
                    </a:ext>
                  </a:extLst>
                </p14:cNvPr>
                <p14:cNvContentPartPr/>
                <p14:nvPr/>
              </p14:nvContentPartPr>
              <p14:xfrm>
                <a:off x="2797258" y="3890283"/>
                <a:ext cx="135717" cy="241625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EA70120-5547-31F4-3B66-B36953F620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1138" y="3884170"/>
                  <a:ext cx="147957" cy="25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09D2591-D73B-7BED-658A-A4F9DAD47411}"/>
                    </a:ext>
                  </a:extLst>
                </p14:cNvPr>
                <p14:cNvContentPartPr/>
                <p14:nvPr/>
              </p14:nvContentPartPr>
              <p14:xfrm>
                <a:off x="2765346" y="3954534"/>
                <a:ext cx="149744" cy="105207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09D2591-D73B-7BED-658A-A4F9DAD474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9350" y="3882835"/>
                  <a:ext cx="221376" cy="2489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30F276D-BE05-990F-17F4-73927CF1C501}"/>
                  </a:ext>
                </a:extLst>
              </p14:cNvPr>
              <p14:cNvContentPartPr/>
              <p14:nvPr/>
            </p14:nvContentPartPr>
            <p14:xfrm>
              <a:off x="2971846" y="3642985"/>
              <a:ext cx="135717" cy="241625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30F276D-BE05-990F-17F4-73927CF1C5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65726" y="3636872"/>
                <a:ext cx="147957" cy="25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695B8CB-0340-34D6-A87D-A32169122E70}"/>
                  </a:ext>
                </a:extLst>
              </p14:cNvPr>
              <p14:cNvContentPartPr/>
              <p14:nvPr/>
            </p14:nvContentPartPr>
            <p14:xfrm>
              <a:off x="2964832" y="3725222"/>
              <a:ext cx="149744" cy="105207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695B8CB-0340-34D6-A87D-A32169122E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28836" y="3653523"/>
                <a:ext cx="221376" cy="248966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ACC7E39-74C1-90F7-7526-404047F67EA8}"/>
              </a:ext>
            </a:extLst>
          </p:cNvPr>
          <p:cNvGrpSpPr/>
          <p:nvPr/>
        </p:nvGrpSpPr>
        <p:grpSpPr>
          <a:xfrm>
            <a:off x="3369113" y="440283"/>
            <a:ext cx="182007" cy="319828"/>
            <a:chOff x="3437938" y="6136038"/>
            <a:chExt cx="182007" cy="31982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BC2C1D-5EA2-387A-F566-822829BEA2DC}"/>
                    </a:ext>
                  </a:extLst>
                </p14:cNvPr>
                <p14:cNvContentPartPr/>
                <p14:nvPr/>
              </p14:nvContentPartPr>
              <p14:xfrm>
                <a:off x="3437938" y="6244050"/>
                <a:ext cx="10521" cy="170435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BC2C1D-5EA2-387A-F566-822829BEA2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1976" y="6237924"/>
                  <a:ext cx="22445" cy="182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9AF5934-8B7C-B51C-B129-81E596F79A41}"/>
                    </a:ext>
                  </a:extLst>
                </p14:cNvPr>
                <p14:cNvContentPartPr/>
                <p14:nvPr/>
              </p14:nvContentPartPr>
              <p14:xfrm>
                <a:off x="3524558" y="6136038"/>
                <a:ext cx="95387" cy="319828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9AF5934-8B7C-B51C-B129-81E596F79A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18439" y="6129915"/>
                  <a:ext cx="107625" cy="3320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11B3656-767C-7C48-9064-56613F44433A}"/>
              </a:ext>
            </a:extLst>
          </p:cNvPr>
          <p:cNvGrpSpPr/>
          <p:nvPr/>
        </p:nvGrpSpPr>
        <p:grpSpPr>
          <a:xfrm>
            <a:off x="4942303" y="442387"/>
            <a:ext cx="248989" cy="241625"/>
            <a:chOff x="5011128" y="6138142"/>
            <a:chExt cx="248989" cy="2416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66C559-5BEE-C2CB-9031-CD889386AB16}"/>
                    </a:ext>
                  </a:extLst>
                </p14:cNvPr>
                <p14:cNvContentPartPr/>
                <p14:nvPr/>
              </p14:nvContentPartPr>
              <p14:xfrm>
                <a:off x="5023051" y="6142701"/>
                <a:ext cx="95738" cy="27704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66C559-5BEE-C2CB-9031-CD889386AB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16932" y="6136585"/>
                  <a:ext cx="107975" cy="39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5E9E97-6741-02B8-A0F6-A46C99A184F1}"/>
                    </a:ext>
                  </a:extLst>
                </p14:cNvPr>
                <p14:cNvContentPartPr/>
                <p14:nvPr/>
              </p14:nvContentPartPr>
              <p14:xfrm>
                <a:off x="5011128" y="6174965"/>
                <a:ext cx="142029" cy="204802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5E9E97-6741-02B8-A0F6-A46C99A184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5000" y="6168846"/>
                  <a:ext cx="154285" cy="2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567FC90-B3DC-D53F-1ED6-A3D9DA327AF0}"/>
                    </a:ext>
                  </a:extLst>
                </p14:cNvPr>
                <p14:cNvContentPartPr/>
                <p14:nvPr/>
              </p14:nvContentPartPr>
              <p14:xfrm>
                <a:off x="5258013" y="6138142"/>
                <a:ext cx="2104" cy="223038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567FC90-B3DC-D53F-1ED6-A3D9DA327A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52052" y="6132017"/>
                  <a:ext cx="14027" cy="2352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00A748C-3E4A-E8E9-9848-050F66422DFC}"/>
              </a:ext>
            </a:extLst>
          </p:cNvPr>
          <p:cNvGrpSpPr/>
          <p:nvPr/>
        </p:nvGrpSpPr>
        <p:grpSpPr>
          <a:xfrm>
            <a:off x="4916016" y="327712"/>
            <a:ext cx="395226" cy="441868"/>
            <a:chOff x="4401986" y="6054067"/>
            <a:chExt cx="395226" cy="4418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B4E4A53-EAD3-5DC5-51CC-92205173A167}"/>
                    </a:ext>
                  </a:extLst>
                </p14:cNvPr>
                <p14:cNvContentPartPr/>
                <p14:nvPr/>
              </p14:nvContentPartPr>
              <p14:xfrm>
                <a:off x="4412156" y="6095448"/>
                <a:ext cx="24198" cy="343324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B4E4A53-EAD3-5DC5-51CC-92205173A1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06016" y="6089324"/>
                  <a:ext cx="36478" cy="355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8D8E40F-1966-2412-D185-7871D35A7A71}"/>
                    </a:ext>
                  </a:extLst>
                </p14:cNvPr>
                <p14:cNvContentPartPr/>
                <p14:nvPr/>
              </p14:nvContentPartPr>
              <p14:xfrm>
                <a:off x="4401986" y="6054067"/>
                <a:ext cx="395226" cy="441868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8D8E40F-1966-2412-D185-7871D35A7A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5867" y="6047945"/>
                  <a:ext cx="407464" cy="454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20CF6F9-708A-3395-059D-8443615B42D5}"/>
              </a:ext>
            </a:extLst>
          </p:cNvPr>
          <p:cNvGrpSpPr/>
          <p:nvPr/>
        </p:nvGrpSpPr>
        <p:grpSpPr>
          <a:xfrm>
            <a:off x="6963673" y="329816"/>
            <a:ext cx="296332" cy="327894"/>
            <a:chOff x="7032498" y="6025571"/>
            <a:chExt cx="296332" cy="32789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233DF03-EDA9-DCFD-E54E-217294EF9BCD}"/>
                    </a:ext>
                  </a:extLst>
                </p14:cNvPr>
                <p14:cNvContentPartPr/>
                <p14:nvPr/>
              </p14:nvContentPartPr>
              <p14:xfrm>
                <a:off x="7035654" y="6083084"/>
                <a:ext cx="119234" cy="351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233DF03-EDA9-DCFD-E54E-217294EF9B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29530" y="6077117"/>
                  <a:ext cx="131482" cy="12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D0E04B5-D91D-052A-4650-1FA89F12EE34}"/>
                    </a:ext>
                  </a:extLst>
                </p14:cNvPr>
                <p14:cNvContentPartPr/>
                <p14:nvPr/>
              </p14:nvContentPartPr>
              <p14:xfrm>
                <a:off x="7032498" y="6092202"/>
                <a:ext cx="134664" cy="255652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D0E04B5-D91D-052A-4650-1FA89F12EE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26377" y="6086081"/>
                  <a:ext cx="146906" cy="267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9CD1CCD-33F7-E76B-EFDE-14BFE50AF44E}"/>
                    </a:ext>
                  </a:extLst>
                </p14:cNvPr>
                <p14:cNvContentPartPr/>
                <p14:nvPr/>
              </p14:nvContentPartPr>
              <p14:xfrm>
                <a:off x="7207141" y="6025571"/>
                <a:ext cx="121689" cy="327894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9CD1CCD-33F7-E76B-EFDE-14BFE50AF4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01021" y="6019452"/>
                  <a:ext cx="133930" cy="3401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AA6F16C-B35B-14FC-0E06-8E00ACD09A94}"/>
              </a:ext>
            </a:extLst>
          </p:cNvPr>
          <p:cNvGrpSpPr/>
          <p:nvPr/>
        </p:nvGrpSpPr>
        <p:grpSpPr>
          <a:xfrm>
            <a:off x="7616305" y="373302"/>
            <a:ext cx="275992" cy="252846"/>
            <a:chOff x="7685130" y="6069057"/>
            <a:chExt cx="275992" cy="25284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4E01E99-4D98-2E68-24C6-D796CE37805E}"/>
                    </a:ext>
                  </a:extLst>
                </p14:cNvPr>
                <p14:cNvContentPartPr/>
                <p14:nvPr/>
              </p14:nvContentPartPr>
              <p14:xfrm>
                <a:off x="7685130" y="6069057"/>
                <a:ext cx="166577" cy="246534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4E01E99-4D98-2E68-24C6-D796CE378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9001" y="6062939"/>
                  <a:ext cx="178836" cy="25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5A249D0-4DB2-8198-EBE3-5B1DCF1A135D}"/>
                    </a:ext>
                  </a:extLst>
                </p14:cNvPr>
                <p14:cNvContentPartPr/>
                <p14:nvPr/>
              </p14:nvContentPartPr>
              <p14:xfrm>
                <a:off x="7859422" y="6098865"/>
                <a:ext cx="101700" cy="223038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5A249D0-4DB2-8198-EBE3-5B1DCF1A13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53291" y="6092740"/>
                  <a:ext cx="113962" cy="2352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A44F2E1-E4A7-78AA-3D22-5D74BBE55F89}"/>
              </a:ext>
            </a:extLst>
          </p:cNvPr>
          <p:cNvGrpSpPr/>
          <p:nvPr/>
        </p:nvGrpSpPr>
        <p:grpSpPr>
          <a:xfrm>
            <a:off x="8369935" y="357521"/>
            <a:ext cx="235312" cy="283006"/>
            <a:chOff x="8438760" y="6053276"/>
            <a:chExt cx="235312" cy="28300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64DB273-4848-5E00-44F9-BA36F6989188}"/>
                    </a:ext>
                  </a:extLst>
                </p14:cNvPr>
                <p14:cNvContentPartPr/>
                <p14:nvPr/>
              </p14:nvContentPartPr>
              <p14:xfrm>
                <a:off x="8438760" y="6053276"/>
                <a:ext cx="133262" cy="214271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64DB273-4848-5E00-44F9-BA36F69891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2637" y="6047154"/>
                  <a:ext cx="145508" cy="226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61F4D5-D07D-C017-3C2A-F744D66B64C3}"/>
                    </a:ext>
                  </a:extLst>
                </p14:cNvPr>
                <p14:cNvContentPartPr/>
                <p14:nvPr/>
              </p14:nvContentPartPr>
              <p14:xfrm>
                <a:off x="8559397" y="6067654"/>
                <a:ext cx="114675" cy="268628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61F4D5-D07D-C017-3C2A-F744D66B64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53286" y="6061541"/>
                  <a:ext cx="126897" cy="2808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A31026B-8B94-413E-C949-0A490EB59D6C}"/>
                  </a:ext>
                </a:extLst>
              </p14:cNvPr>
              <p14:cNvContentPartPr/>
              <p14:nvPr/>
            </p14:nvContentPartPr>
            <p14:xfrm>
              <a:off x="8992057" y="327712"/>
              <a:ext cx="84867" cy="26477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A31026B-8B94-413E-C949-0A490EB59D6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85944" y="321588"/>
                <a:ext cx="97094" cy="277018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F54DEB8-D692-7D01-05CE-4F9C023D9945}"/>
              </a:ext>
            </a:extLst>
          </p:cNvPr>
          <p:cNvGrpSpPr/>
          <p:nvPr/>
        </p:nvGrpSpPr>
        <p:grpSpPr>
          <a:xfrm>
            <a:off x="9308028" y="290890"/>
            <a:ext cx="299838" cy="285811"/>
            <a:chOff x="9376853" y="5986645"/>
            <a:chExt cx="299838" cy="2858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820A56F-A5C0-847C-A72D-9FE844896876}"/>
                    </a:ext>
                  </a:extLst>
                </p14:cNvPr>
                <p14:cNvContentPartPr/>
                <p14:nvPr/>
              </p14:nvContentPartPr>
              <p14:xfrm>
                <a:off x="9376853" y="6002776"/>
                <a:ext cx="99596" cy="257406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820A56F-A5C0-847C-A72D-9FE8448968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70741" y="5996656"/>
                  <a:ext cx="111821" cy="269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F82394C-8BBD-7E8A-733E-A635EECB5F60}"/>
                    </a:ext>
                  </a:extLst>
                </p14:cNvPr>
                <p14:cNvContentPartPr/>
                <p14:nvPr/>
              </p14:nvContentPartPr>
              <p14:xfrm>
                <a:off x="9542027" y="5986645"/>
                <a:ext cx="92582" cy="285811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F82394C-8BBD-7E8A-733E-A635EECB5F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35903" y="5980526"/>
                  <a:ext cx="104830" cy="298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83E0872-40D3-7F2B-25D2-FFD24D06754F}"/>
                    </a:ext>
                  </a:extLst>
                </p14:cNvPr>
                <p14:cNvContentPartPr/>
                <p14:nvPr/>
              </p14:nvContentPartPr>
              <p14:xfrm>
                <a:off x="9521687" y="6099216"/>
                <a:ext cx="155004" cy="96089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83E0872-40D3-7F2B-25D2-FFD24D0675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15573" y="6093098"/>
                  <a:ext cx="167232" cy="1083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C9379FD-347B-F8E2-4423-0301E16D3B71}"/>
              </a:ext>
            </a:extLst>
          </p:cNvPr>
          <p:cNvGrpSpPr/>
          <p:nvPr/>
        </p:nvGrpSpPr>
        <p:grpSpPr>
          <a:xfrm>
            <a:off x="3817995" y="462727"/>
            <a:ext cx="174643" cy="322283"/>
            <a:chOff x="3886820" y="6158482"/>
            <a:chExt cx="174643" cy="32228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56AF7B0-DD9F-0DF4-75E9-A730F12FD7A2}"/>
                    </a:ext>
                  </a:extLst>
                </p14:cNvPr>
                <p14:cNvContentPartPr/>
                <p14:nvPr/>
              </p14:nvContentPartPr>
              <p14:xfrm>
                <a:off x="4039019" y="6262286"/>
                <a:ext cx="22444" cy="351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56AF7B0-DD9F-0DF4-75E9-A730F12FD7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32865" y="6256319"/>
                  <a:ext cx="34752" cy="12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D57BB4A-1136-006B-BE6A-BB7D3E75A63D}"/>
                    </a:ext>
                  </a:extLst>
                </p14:cNvPr>
                <p14:cNvContentPartPr/>
                <p14:nvPr/>
              </p14:nvContentPartPr>
              <p14:xfrm>
                <a:off x="3886820" y="6158482"/>
                <a:ext cx="110116" cy="322283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D57BB4A-1136-006B-BE6A-BB7D3E75A6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80702" y="6152360"/>
                  <a:ext cx="122351" cy="3345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252F718-E48C-FDCB-DAE6-7BFE23DD7814}"/>
              </a:ext>
            </a:extLst>
          </p:cNvPr>
          <p:cNvGrpSpPr/>
          <p:nvPr/>
        </p:nvGrpSpPr>
        <p:grpSpPr>
          <a:xfrm>
            <a:off x="4380499" y="382770"/>
            <a:ext cx="206556" cy="317724"/>
            <a:chOff x="4449324" y="6078525"/>
            <a:chExt cx="206556" cy="3177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DA9246-0586-DEEF-5C15-38F8C08F6B64}"/>
                    </a:ext>
                  </a:extLst>
                </p14:cNvPr>
                <p14:cNvContentPartPr/>
                <p14:nvPr/>
              </p14:nvContentPartPr>
              <p14:xfrm>
                <a:off x="4449324" y="6181978"/>
                <a:ext cx="12274" cy="185164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DA9246-0586-DEEF-5C15-38F8C08F6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43187" y="6175854"/>
                  <a:ext cx="24548" cy="19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E991ACE-D87C-DBE5-1D41-AE4FF4085B16}"/>
                    </a:ext>
                  </a:extLst>
                </p14:cNvPr>
                <p14:cNvContentPartPr/>
                <p14:nvPr/>
              </p14:nvContentPartPr>
              <p14:xfrm>
                <a:off x="4495265" y="6078525"/>
                <a:ext cx="87322" cy="317724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E991ACE-D87C-DBE5-1D41-AE4FF4085B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89131" y="6072401"/>
                  <a:ext cx="99590" cy="329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B57682D-DD71-68ED-2277-88B23EF44A85}"/>
                    </a:ext>
                  </a:extLst>
                </p14:cNvPr>
                <p14:cNvContentPartPr/>
                <p14:nvPr/>
              </p14:nvContentPartPr>
              <p14:xfrm>
                <a:off x="4500525" y="6239491"/>
                <a:ext cx="155355" cy="37173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B57682D-DD71-68ED-2277-88B23EF44A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94397" y="6233356"/>
                  <a:ext cx="167610" cy="494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5FBA319-34DB-6259-24EF-CEC79D27F089}"/>
              </a:ext>
            </a:extLst>
          </p:cNvPr>
          <p:cNvGrpSpPr/>
          <p:nvPr/>
        </p:nvGrpSpPr>
        <p:grpSpPr>
          <a:xfrm>
            <a:off x="5523044" y="431165"/>
            <a:ext cx="358053" cy="292124"/>
            <a:chOff x="5591869" y="6126920"/>
            <a:chExt cx="358053" cy="2921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08A29E2-A77D-7A48-42B7-C3F937EBB676}"/>
                    </a:ext>
                  </a:extLst>
                </p14:cNvPr>
                <p14:cNvContentPartPr/>
                <p14:nvPr/>
              </p14:nvContentPartPr>
              <p14:xfrm>
                <a:off x="5591869" y="6126920"/>
                <a:ext cx="155004" cy="185514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08A29E2-A77D-7A48-42B7-C3F937EBB6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85755" y="6120796"/>
                  <a:ext cx="167232" cy="197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E99A887-D618-12FD-5483-92AAF091805C}"/>
                    </a:ext>
                  </a:extLst>
                </p14:cNvPr>
                <p14:cNvContentPartPr/>
                <p14:nvPr/>
              </p14:nvContentPartPr>
              <p14:xfrm>
                <a:off x="5665162" y="6195655"/>
                <a:ext cx="10521" cy="206556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E99A887-D618-12FD-5483-92AAF09180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58995" y="6189537"/>
                  <a:ext cx="22856" cy="218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2103139-FC71-4427-E0D3-C61911CC4B42}"/>
                    </a:ext>
                  </a:extLst>
                </p14:cNvPr>
                <p14:cNvContentPartPr/>
                <p14:nvPr/>
              </p14:nvContentPartPr>
              <p14:xfrm>
                <a:off x="5792813" y="6174965"/>
                <a:ext cx="157109" cy="244079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2103139-FC71-4427-E0D3-C61911CC4B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86687" y="6168845"/>
                  <a:ext cx="169361" cy="2563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608C235-1B3D-AF27-0A40-CCF30895F029}"/>
                  </a:ext>
                </a:extLst>
              </p14:cNvPr>
              <p14:cNvContentPartPr/>
              <p14:nvPr/>
            </p14:nvContentPartPr>
            <p14:xfrm>
              <a:off x="10961939" y="1478863"/>
              <a:ext cx="351" cy="351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608C235-1B3D-AF27-0A40-CCF30895F0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55972" y="1472896"/>
                <a:ext cx="12285" cy="12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8C6BB7A-CCEC-7BBE-DE96-30F65321BAF8}"/>
                  </a:ext>
                </a:extLst>
              </p14:cNvPr>
              <p14:cNvContentPartPr/>
              <p14:nvPr/>
            </p14:nvContentPartPr>
            <p14:xfrm>
              <a:off x="8823439" y="281260"/>
              <a:ext cx="139925" cy="384355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8C6BB7A-CCEC-7BBE-DE96-30F65321BAF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817324" y="275136"/>
                <a:ext cx="152155" cy="396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5EA42026-21B9-F901-A5BE-55CB7E52B806}"/>
                  </a:ext>
                </a:extLst>
              </p14:cNvPr>
              <p14:cNvContentPartPr/>
              <p14:nvPr/>
            </p14:nvContentPartPr>
            <p14:xfrm>
              <a:off x="8843779" y="272844"/>
              <a:ext cx="336661" cy="394525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5EA42026-21B9-F901-A5BE-55CB7E52B80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837658" y="266725"/>
                <a:ext cx="348903" cy="406764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AFCED1E-DC84-20EB-C8B3-0B6114D72735}"/>
              </a:ext>
            </a:extLst>
          </p:cNvPr>
          <p:cNvGrpSpPr/>
          <p:nvPr/>
        </p:nvGrpSpPr>
        <p:grpSpPr>
          <a:xfrm>
            <a:off x="5164352" y="220942"/>
            <a:ext cx="3628226" cy="495173"/>
            <a:chOff x="5164352" y="220942"/>
            <a:chExt cx="3628226" cy="49517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8625BAE-F901-F5B2-0577-3DA99AFEE437}"/>
                    </a:ext>
                  </a:extLst>
                </p14:cNvPr>
                <p14:cNvContentPartPr/>
                <p14:nvPr/>
              </p14:nvContentPartPr>
              <p14:xfrm>
                <a:off x="6177492" y="442227"/>
                <a:ext cx="133612" cy="259159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8625BAE-F901-F5B2-0577-3DA99AFEE43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71370" y="436108"/>
                  <a:ext cx="145857" cy="271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836C0C6-CD2D-5927-BEA1-901D5B0655C2}"/>
                    </a:ext>
                  </a:extLst>
                </p14:cNvPr>
                <p14:cNvContentPartPr/>
                <p14:nvPr/>
              </p14:nvContentPartPr>
              <p14:xfrm>
                <a:off x="6150138" y="568825"/>
                <a:ext cx="182709" cy="37173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836C0C6-CD2D-5927-BEA1-901D5B0655C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44012" y="562690"/>
                  <a:ext cx="194962" cy="4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E8610CA-3F8C-2680-7398-B3B557EB757A}"/>
                    </a:ext>
                  </a:extLst>
                </p14:cNvPr>
                <p14:cNvContentPartPr/>
                <p14:nvPr/>
              </p14:nvContentPartPr>
              <p14:xfrm>
                <a:off x="6441561" y="451345"/>
                <a:ext cx="24198" cy="26477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E8610CA-3F8C-2680-7398-B3B557EB757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35421" y="445221"/>
                  <a:ext cx="36478" cy="277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30DE7D6-1CE1-0603-C074-165D949317C0}"/>
                    </a:ext>
                  </a:extLst>
                </p14:cNvPr>
                <p14:cNvContentPartPr/>
                <p14:nvPr/>
              </p14:nvContentPartPr>
              <p14:xfrm>
                <a:off x="5164352" y="239879"/>
                <a:ext cx="128001" cy="1935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30DE7D6-1CE1-0603-C074-165D949317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58240" y="233762"/>
                  <a:ext cx="140226" cy="2058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051B13C-D8C2-01D8-7458-F7E88D441BA2}"/>
                    </a:ext>
                  </a:extLst>
                </p14:cNvPr>
                <p14:cNvContentPartPr/>
                <p14:nvPr/>
              </p14:nvContentPartPr>
              <p14:xfrm>
                <a:off x="5171366" y="220942"/>
                <a:ext cx="3463753" cy="125196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051B13C-D8C2-01D8-7458-F7E88D441B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65246" y="214826"/>
                  <a:ext cx="3475994" cy="137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D5EF1A5-0BC2-5745-BED9-6D81AD7F12DB}"/>
                    </a:ext>
                  </a:extLst>
                </p14:cNvPr>
                <p14:cNvContentPartPr/>
                <p14:nvPr/>
              </p14:nvContentPartPr>
              <p14:xfrm>
                <a:off x="8440487" y="281260"/>
                <a:ext cx="332453" cy="64877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D5EF1A5-0BC2-5745-BED9-6D81AD7F12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34364" y="275133"/>
                  <a:ext cx="344699" cy="77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0932A05-25B6-708B-8437-652D96275C86}"/>
                    </a:ext>
                  </a:extLst>
                </p14:cNvPr>
                <p14:cNvContentPartPr/>
                <p14:nvPr/>
              </p14:nvContentPartPr>
              <p14:xfrm>
                <a:off x="8590231" y="253907"/>
                <a:ext cx="202347" cy="182007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0932A05-25B6-708B-8437-652D96275C8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84110" y="247780"/>
                  <a:ext cx="214589" cy="1942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ED21284-B20D-7F9C-DDBA-9D463EC013BF}"/>
              </a:ext>
            </a:extLst>
          </p:cNvPr>
          <p:cNvGrpSpPr/>
          <p:nvPr/>
        </p:nvGrpSpPr>
        <p:grpSpPr>
          <a:xfrm>
            <a:off x="3451588" y="1019110"/>
            <a:ext cx="142029" cy="244079"/>
            <a:chOff x="3451588" y="1019110"/>
            <a:chExt cx="142029" cy="24407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E950CEB-F4E8-B5A8-3F20-2AE7E2BBB774}"/>
                    </a:ext>
                  </a:extLst>
                </p14:cNvPr>
                <p14:cNvContentPartPr/>
                <p14:nvPr/>
              </p14:nvContentPartPr>
              <p14:xfrm>
                <a:off x="3451588" y="1081182"/>
                <a:ext cx="12274" cy="144133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E950CEB-F4E8-B5A8-3F20-2AE7E2BBB77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45451" y="1075056"/>
                  <a:ext cx="24548" cy="156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DAA2218-D80C-FE7F-BF49-8238D79705DB}"/>
                    </a:ext>
                  </a:extLst>
                </p14:cNvPr>
                <p14:cNvContentPartPr/>
                <p14:nvPr/>
              </p14:nvContentPartPr>
              <p14:xfrm>
                <a:off x="3531545" y="1019110"/>
                <a:ext cx="62072" cy="244079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DAA2218-D80C-FE7F-BF49-8238D79705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25445" y="1012990"/>
                  <a:ext cx="74271" cy="2563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D5F0B32-738C-E5FF-F0EF-40D5047F3C1F}"/>
                  </a:ext>
                </a:extLst>
              </p14:cNvPr>
              <p14:cNvContentPartPr/>
              <p14:nvPr/>
            </p14:nvContentPartPr>
            <p14:xfrm>
              <a:off x="3935188" y="997367"/>
              <a:ext cx="111168" cy="224441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D5F0B32-738C-E5FF-F0EF-40D5047F3C1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929052" y="991252"/>
                <a:ext cx="123440" cy="23667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C7745EE-1A61-AE14-A07B-B78993041C7B}"/>
              </a:ext>
            </a:extLst>
          </p:cNvPr>
          <p:cNvGrpSpPr/>
          <p:nvPr/>
        </p:nvGrpSpPr>
        <p:grpSpPr>
          <a:xfrm>
            <a:off x="4321647" y="913552"/>
            <a:ext cx="226545" cy="310710"/>
            <a:chOff x="4321647" y="913552"/>
            <a:chExt cx="226545" cy="3107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86FC243-D682-BB6E-4E02-35CC56AB29A7}"/>
                    </a:ext>
                  </a:extLst>
                </p14:cNvPr>
                <p14:cNvContentPartPr/>
                <p14:nvPr/>
              </p14:nvContentPartPr>
              <p14:xfrm>
                <a:off x="4321647" y="1000874"/>
                <a:ext cx="20691" cy="161317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86FC243-D682-BB6E-4E02-35CC56AB29A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15582" y="994753"/>
                  <a:ext cx="32820" cy="1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107FBF9-678A-6670-6EC5-16C3DC025AB3}"/>
                    </a:ext>
                  </a:extLst>
                </p14:cNvPr>
                <p14:cNvContentPartPr/>
                <p14:nvPr/>
              </p14:nvContentPartPr>
              <p14:xfrm>
                <a:off x="4411774" y="913552"/>
                <a:ext cx="107661" cy="31071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107FBF9-678A-6670-6EC5-16C3DC025AB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05653" y="907431"/>
                  <a:ext cx="119903" cy="322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179C56-02CB-0129-D6C5-ACF13C7EB12C}"/>
                    </a:ext>
                  </a:extLst>
                </p14:cNvPr>
                <p14:cNvContentPartPr/>
                <p14:nvPr/>
              </p14:nvContentPartPr>
              <p14:xfrm>
                <a:off x="4411774" y="1076623"/>
                <a:ext cx="136418" cy="5085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179C56-02CB-0129-D6C5-ACF13C7EB1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05655" y="1070492"/>
                  <a:ext cx="148656" cy="631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39626DE-8E66-6969-CB62-C2F12FE8D57B}"/>
                  </a:ext>
                </a:extLst>
              </p14:cNvPr>
              <p14:cNvContentPartPr/>
              <p14:nvPr/>
            </p14:nvContentPartPr>
            <p14:xfrm>
              <a:off x="5043365" y="954934"/>
              <a:ext cx="131859" cy="220934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39626DE-8E66-6969-CB62-C2F12FE8D57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037240" y="948817"/>
                <a:ext cx="144108" cy="233168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D9D3B8A4-8503-D444-7D44-8615FB5DFD55}"/>
              </a:ext>
            </a:extLst>
          </p:cNvPr>
          <p:cNvGrpSpPr/>
          <p:nvPr/>
        </p:nvGrpSpPr>
        <p:grpSpPr>
          <a:xfrm>
            <a:off x="6943747" y="957038"/>
            <a:ext cx="321933" cy="248288"/>
            <a:chOff x="6943747" y="957038"/>
            <a:chExt cx="321933" cy="2482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435F866-2950-FF21-0A7C-E398F603B626}"/>
                    </a:ext>
                  </a:extLst>
                </p14:cNvPr>
                <p14:cNvContentPartPr/>
                <p14:nvPr/>
              </p14:nvContentPartPr>
              <p14:xfrm>
                <a:off x="6943747" y="968610"/>
                <a:ext cx="145185" cy="16482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435F866-2950-FF21-0A7C-E398F603B6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37623" y="962519"/>
                  <a:ext cx="157434" cy="28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8DCB28E-C026-B836-CCE8-D97F8F67183F}"/>
                    </a:ext>
                  </a:extLst>
                </p14:cNvPr>
                <p14:cNvContentPartPr/>
                <p14:nvPr/>
              </p14:nvContentPartPr>
              <p14:xfrm>
                <a:off x="6959177" y="991756"/>
                <a:ext cx="118533" cy="186566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8DCB28E-C026-B836-CCE8-D97F8F67183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53071" y="985633"/>
                  <a:ext cx="130745" cy="198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45BE1B-41AB-5711-E321-9B7386F2F644}"/>
                    </a:ext>
                  </a:extLst>
                </p14:cNvPr>
                <p14:cNvContentPartPr/>
                <p14:nvPr/>
              </p14:nvContentPartPr>
              <p14:xfrm>
                <a:off x="7108922" y="957038"/>
                <a:ext cx="156758" cy="248288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45BE1B-41AB-5711-E321-9B7386F2F6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02810" y="950912"/>
                  <a:ext cx="168982" cy="2605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8AA50D23-A311-2B85-3D99-1BF1653BF6E4}"/>
              </a:ext>
            </a:extLst>
          </p:cNvPr>
          <p:cNvGrpSpPr/>
          <p:nvPr/>
        </p:nvGrpSpPr>
        <p:grpSpPr>
          <a:xfrm>
            <a:off x="7721575" y="958791"/>
            <a:ext cx="318776" cy="212517"/>
            <a:chOff x="7721575" y="958791"/>
            <a:chExt cx="318776" cy="21251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AB44B30-06DE-849D-135B-1894A5D39CA6}"/>
                    </a:ext>
                  </a:extLst>
                </p14:cNvPr>
                <p14:cNvContentPartPr/>
                <p14:nvPr/>
              </p14:nvContentPartPr>
              <p14:xfrm>
                <a:off x="7721575" y="958791"/>
                <a:ext cx="170785" cy="18341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AB44B30-06DE-849D-135B-1894A5D39CA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715463" y="952677"/>
                  <a:ext cx="183010" cy="195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D6B28C7-D2AD-A0E1-5620-B4D492E96987}"/>
                    </a:ext>
                  </a:extLst>
                </p14:cNvPr>
                <p14:cNvContentPartPr/>
                <p14:nvPr/>
              </p14:nvContentPartPr>
              <p14:xfrm>
                <a:off x="7922870" y="962999"/>
                <a:ext cx="117481" cy="208309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D6B28C7-D2AD-A0E1-5620-B4D492E9698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16762" y="956872"/>
                  <a:ext cx="129696" cy="2205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BE3C2CAB-ACA6-7F5B-6CAE-42062D140C65}"/>
              </a:ext>
            </a:extLst>
          </p:cNvPr>
          <p:cNvGrpSpPr/>
          <p:nvPr/>
        </p:nvGrpSpPr>
        <p:grpSpPr>
          <a:xfrm>
            <a:off x="8387533" y="901980"/>
            <a:ext cx="257756" cy="258106"/>
            <a:chOff x="8387533" y="901980"/>
            <a:chExt cx="257756" cy="25810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35DA9D-3F41-6925-6A4A-88FA5FBE536C}"/>
                    </a:ext>
                  </a:extLst>
                </p14:cNvPr>
                <p14:cNvContentPartPr/>
                <p14:nvPr/>
              </p14:nvContentPartPr>
              <p14:xfrm>
                <a:off x="8387533" y="901980"/>
                <a:ext cx="98894" cy="228649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35DA9D-3F41-6925-6A4A-88FA5FBE53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81397" y="895859"/>
                  <a:ext cx="111166" cy="24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8499028-8234-B17C-5506-0DF81B8FC645}"/>
                    </a:ext>
                  </a:extLst>
                </p14:cNvPr>
                <p14:cNvContentPartPr/>
                <p14:nvPr/>
              </p14:nvContentPartPr>
              <p14:xfrm>
                <a:off x="8536225" y="966506"/>
                <a:ext cx="109064" cy="1935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8499028-8234-B17C-5506-0DF81B8FC64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530106" y="960378"/>
                  <a:ext cx="121302" cy="2058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99D3E48-C9F5-8964-E724-71002D7055FB}"/>
              </a:ext>
            </a:extLst>
          </p:cNvPr>
          <p:cNvGrpSpPr/>
          <p:nvPr/>
        </p:nvGrpSpPr>
        <p:grpSpPr>
          <a:xfrm>
            <a:off x="8908656" y="797825"/>
            <a:ext cx="816404" cy="416969"/>
            <a:chOff x="8908656" y="797825"/>
            <a:chExt cx="816404" cy="4169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2CBF2A-80B4-CC6A-866E-2DC0D4E34443}"/>
                    </a:ext>
                  </a:extLst>
                </p14:cNvPr>
                <p14:cNvContentPartPr/>
                <p14:nvPr/>
              </p14:nvContentPartPr>
              <p14:xfrm>
                <a:off x="8908656" y="941958"/>
                <a:ext cx="153602" cy="13326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2CBF2A-80B4-CC6A-866E-2DC0D4E3444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902541" y="935835"/>
                  <a:ext cx="165833" cy="25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110D1DC-42AF-ACED-E0D2-7F315D02C7ED}"/>
                    </a:ext>
                  </a:extLst>
                </p14:cNvPr>
                <p14:cNvContentPartPr/>
                <p14:nvPr/>
              </p14:nvContentPartPr>
              <p14:xfrm>
                <a:off x="8913215" y="957038"/>
                <a:ext cx="129755" cy="168681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110D1DC-42AF-ACED-E0D2-7F315D02C7E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07088" y="950924"/>
                  <a:ext cx="142010" cy="180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1176C67-0028-7B0F-EAB3-3336DBE3515C}"/>
                    </a:ext>
                  </a:extLst>
                </p14:cNvPr>
                <p14:cNvContentPartPr/>
                <p14:nvPr/>
              </p14:nvContentPartPr>
              <p14:xfrm>
                <a:off x="9186402" y="961597"/>
                <a:ext cx="11923" cy="188671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1176C67-0028-7B0F-EAB3-3336DBE3515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80260" y="955488"/>
                  <a:ext cx="24207" cy="200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A0282DB-88EA-0FE0-5566-2EC79206E6E0}"/>
                    </a:ext>
                  </a:extLst>
                </p14:cNvPr>
                <p14:cNvContentPartPr/>
                <p14:nvPr/>
              </p14:nvContentPartPr>
              <p14:xfrm>
                <a:off x="9346316" y="945114"/>
                <a:ext cx="174994" cy="200945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A0282DB-88EA-0FE0-5566-2EC79206E6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40195" y="939003"/>
                  <a:ext cx="187236" cy="213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81B6DBF-260F-A176-9B87-ACA96A9E77E7}"/>
                    </a:ext>
                  </a:extLst>
                </p14:cNvPr>
                <p14:cNvContentPartPr/>
                <p14:nvPr/>
              </p14:nvContentPartPr>
              <p14:xfrm>
                <a:off x="9601267" y="899875"/>
                <a:ext cx="89075" cy="314919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81B6DBF-260F-A176-9B87-ACA96A9E77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595161" y="893757"/>
                  <a:ext cx="101287" cy="327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424E196-34BD-33D7-9F58-5BE70EA2521A}"/>
                    </a:ext>
                  </a:extLst>
                </p14:cNvPr>
                <p14:cNvContentPartPr/>
                <p14:nvPr/>
              </p14:nvContentPartPr>
              <p14:xfrm>
                <a:off x="9562340" y="1062946"/>
                <a:ext cx="124495" cy="39277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424E196-34BD-33D7-9F58-5BE70EA2521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556223" y="1056876"/>
                  <a:ext cx="136729" cy="5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D91DFD1-94BB-B281-2418-987DE15B962C}"/>
                    </a:ext>
                  </a:extLst>
                </p14:cNvPr>
                <p14:cNvContentPartPr/>
                <p14:nvPr/>
              </p14:nvContentPartPr>
              <p14:xfrm>
                <a:off x="9330886" y="797825"/>
                <a:ext cx="394174" cy="403292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D91DFD1-94BB-B281-2418-987DE15B962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24766" y="791704"/>
                  <a:ext cx="406413" cy="4155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6DC2493-99DA-A1B4-7E6B-645EBE2DD7B2}"/>
              </a:ext>
            </a:extLst>
          </p:cNvPr>
          <p:cNvGrpSpPr/>
          <p:nvPr/>
        </p:nvGrpSpPr>
        <p:grpSpPr>
          <a:xfrm>
            <a:off x="5481024" y="750131"/>
            <a:ext cx="4262271" cy="513759"/>
            <a:chOff x="5481024" y="750131"/>
            <a:chExt cx="4262271" cy="51375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9ABEA9D-B74C-D49B-F0A9-3079411161C4}"/>
                    </a:ext>
                  </a:extLst>
                </p14:cNvPr>
                <p14:cNvContentPartPr/>
                <p14:nvPr/>
              </p14:nvContentPartPr>
              <p14:xfrm>
                <a:off x="5481024" y="842362"/>
                <a:ext cx="39628" cy="319828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9ABEA9D-B74C-D49B-F0A9-3079411161C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74900" y="836239"/>
                  <a:ext cx="51877" cy="332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5840963-0FEC-ADC1-66FC-2EE571BF1AB9}"/>
                    </a:ext>
                  </a:extLst>
                </p14:cNvPr>
                <p14:cNvContentPartPr/>
                <p14:nvPr/>
              </p14:nvContentPartPr>
              <p14:xfrm>
                <a:off x="5510131" y="867963"/>
                <a:ext cx="481145" cy="335609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5840963-0FEC-ADC1-66FC-2EE571BF1AB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04009" y="861841"/>
                  <a:ext cx="493390" cy="347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476881E-3FB1-2CAB-9DAC-78AB7263A4AA}"/>
                    </a:ext>
                  </a:extLst>
                </p14:cNvPr>
                <p14:cNvContentPartPr/>
                <p14:nvPr/>
              </p14:nvContentPartPr>
              <p14:xfrm>
                <a:off x="9325625" y="750131"/>
                <a:ext cx="417670" cy="513759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476881E-3FB1-2CAB-9DAC-78AB7263A4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19504" y="744011"/>
                  <a:ext cx="429912" cy="5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A92236E-D05B-CE4B-0125-BB448ABA48C7}"/>
                    </a:ext>
                  </a:extLst>
                </p14:cNvPr>
                <p14:cNvContentPartPr/>
                <p14:nvPr/>
              </p14:nvContentPartPr>
              <p14:xfrm>
                <a:off x="5870990" y="864456"/>
                <a:ext cx="105908" cy="120988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A92236E-D05B-CE4B-0125-BB448ABA48C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64866" y="858335"/>
                  <a:ext cx="118156" cy="133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8E173-8580-D9D0-AEFB-A32236D7183E}"/>
                    </a:ext>
                  </a:extLst>
                </p14:cNvPr>
                <p14:cNvContentPartPr/>
                <p14:nvPr/>
              </p14:nvContentPartPr>
              <p14:xfrm>
                <a:off x="5910969" y="806943"/>
                <a:ext cx="3352585" cy="147991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8E173-8580-D9D0-AEFB-A32236D7183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04849" y="800822"/>
                  <a:ext cx="3364826" cy="160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649FB8B-9758-0788-22AD-4F4440AC3D22}"/>
                    </a:ext>
                  </a:extLst>
                </p14:cNvPr>
                <p14:cNvContentPartPr/>
                <p14:nvPr/>
              </p14:nvContentPartPr>
              <p14:xfrm>
                <a:off x="9126434" y="750131"/>
                <a:ext cx="168681" cy="225493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649FB8B-9758-0788-22AD-4F4440AC3D2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20307" y="744017"/>
                  <a:ext cx="180936" cy="2377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A14E0F4A-7378-A2A6-278A-89866AEC2345}"/>
              </a:ext>
            </a:extLst>
          </p:cNvPr>
          <p:cNvGrpSpPr/>
          <p:nvPr/>
        </p:nvGrpSpPr>
        <p:grpSpPr>
          <a:xfrm>
            <a:off x="5607272" y="1460627"/>
            <a:ext cx="354547" cy="315269"/>
            <a:chOff x="5607272" y="1460627"/>
            <a:chExt cx="354547" cy="3152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23BF7E9-6B1C-6FB6-B481-A5604427BC0F}"/>
                    </a:ext>
                  </a:extLst>
                </p14:cNvPr>
                <p14:cNvContentPartPr/>
                <p14:nvPr/>
              </p14:nvContentPartPr>
              <p14:xfrm>
                <a:off x="5607272" y="1511126"/>
                <a:ext cx="100998" cy="223389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23BF7E9-6B1C-6FB6-B481-A5604427BC0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01162" y="1505001"/>
                  <a:ext cx="113218" cy="235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9BC8734-2244-96C1-4B17-DA9FDD928BD1}"/>
                    </a:ext>
                  </a:extLst>
                </p14:cNvPr>
                <p14:cNvContentPartPr/>
                <p14:nvPr/>
              </p14:nvContentPartPr>
              <p14:xfrm>
                <a:off x="5792787" y="1460627"/>
                <a:ext cx="116078" cy="315269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9BC8734-2244-96C1-4B17-DA9FDD928BD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786678" y="1454509"/>
                  <a:ext cx="128297" cy="327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0DE4D95-EB45-C990-3626-56E7BC5C0CB3}"/>
                    </a:ext>
                  </a:extLst>
                </p14:cNvPr>
                <p14:cNvContentPartPr/>
                <p14:nvPr/>
              </p14:nvContentPartPr>
              <p14:xfrm>
                <a:off x="5765433" y="1598447"/>
                <a:ext cx="196386" cy="104856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0DE4D95-EB45-C990-3626-56E7BC5C0C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59318" y="1592321"/>
                  <a:ext cx="208615" cy="117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970B78C7-0F0B-DFE5-C536-93E2787BE223}"/>
              </a:ext>
            </a:extLst>
          </p:cNvPr>
          <p:cNvGrpSpPr/>
          <p:nvPr/>
        </p:nvGrpSpPr>
        <p:grpSpPr>
          <a:xfrm>
            <a:off x="3521025" y="1607565"/>
            <a:ext cx="194983" cy="292124"/>
            <a:chOff x="3521025" y="1607565"/>
            <a:chExt cx="194983" cy="2921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FEB1FD-5EE1-42B8-741F-8864C93F52FF}"/>
                    </a:ext>
                  </a:extLst>
                </p14:cNvPr>
                <p14:cNvContentPartPr/>
                <p14:nvPr/>
              </p14:nvContentPartPr>
              <p14:xfrm>
                <a:off x="3521025" y="1718032"/>
                <a:ext cx="7364" cy="156758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FEB1FD-5EE1-42B8-741F-8864C93F52F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15064" y="1711906"/>
                  <a:ext cx="19287" cy="169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6380B11-A879-4743-547E-EC2BF80BF302}"/>
                    </a:ext>
                  </a:extLst>
                </p14:cNvPr>
                <p14:cNvContentPartPr/>
                <p14:nvPr/>
              </p14:nvContentPartPr>
              <p14:xfrm>
                <a:off x="3638856" y="1607565"/>
                <a:ext cx="77152" cy="292124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6380B11-A879-4743-547E-EC2BF80BF30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632727" y="1601449"/>
                  <a:ext cx="89410" cy="3043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730B564-BEBB-E0A8-70EF-02DBD6F23390}"/>
                  </a:ext>
                </a:extLst>
              </p14:cNvPr>
              <p14:cNvContentPartPr/>
              <p14:nvPr/>
            </p14:nvContentPartPr>
            <p14:xfrm>
              <a:off x="3959035" y="1588277"/>
              <a:ext cx="123793" cy="242677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730B564-BEBB-E0A8-70EF-02DBD6F2339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952917" y="1582156"/>
                <a:ext cx="136028" cy="254919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A71F802-5A32-9DB8-E3FD-50D7C22A870E}"/>
              </a:ext>
            </a:extLst>
          </p:cNvPr>
          <p:cNvGrpSpPr/>
          <p:nvPr/>
        </p:nvGrpSpPr>
        <p:grpSpPr>
          <a:xfrm>
            <a:off x="4428958" y="1561625"/>
            <a:ext cx="221635" cy="269329"/>
            <a:chOff x="4428958" y="1561625"/>
            <a:chExt cx="221635" cy="26932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7D30B7D-C4EA-66B0-7CE9-1FA701659001}"/>
                    </a:ext>
                  </a:extLst>
                </p14:cNvPr>
                <p14:cNvContentPartPr/>
                <p14:nvPr/>
              </p14:nvContentPartPr>
              <p14:xfrm>
                <a:off x="4428958" y="1616683"/>
                <a:ext cx="10521" cy="190073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7D30B7D-C4EA-66B0-7CE9-1FA70165900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22996" y="1610563"/>
                  <a:ext cx="22445" cy="202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F0AF4CA-4A72-EE2B-BCAA-99317FA27EB6}"/>
                    </a:ext>
                  </a:extLst>
                </p14:cNvPr>
                <p14:cNvContentPartPr/>
                <p14:nvPr/>
              </p14:nvContentPartPr>
              <p14:xfrm>
                <a:off x="4471391" y="1561625"/>
                <a:ext cx="129755" cy="269329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F0AF4CA-4A72-EE2B-BCAA-99317FA27EB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65264" y="1555504"/>
                  <a:ext cx="142010" cy="281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24910C6-5F76-DAD3-F9A8-66101944D4C4}"/>
                    </a:ext>
                  </a:extLst>
                </p14:cNvPr>
                <p14:cNvContentPartPr/>
                <p14:nvPr/>
              </p14:nvContentPartPr>
              <p14:xfrm>
                <a:off x="4524345" y="1694887"/>
                <a:ext cx="126248" cy="30159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24910C6-5F76-DAD3-F9A8-66101944D4C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518230" y="1688783"/>
                  <a:ext cx="138477" cy="423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4FD17B0-4931-750F-6469-AAEA6ACA96B7}"/>
                  </a:ext>
                </a:extLst>
              </p14:cNvPr>
              <p14:cNvContentPartPr/>
              <p14:nvPr/>
            </p14:nvContentPartPr>
            <p14:xfrm>
              <a:off x="4984098" y="1449054"/>
              <a:ext cx="108363" cy="283006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4FD17B0-4931-750F-6469-AAEA6ACA96B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977978" y="1442941"/>
                <a:ext cx="120603" cy="295232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oup 334">
            <a:extLst>
              <a:ext uri="{FF2B5EF4-FFF2-40B4-BE49-F238E27FC236}">
                <a16:creationId xmlns:a16="http://schemas.microsoft.com/office/drawing/2014/main" id="{4158FBE4-2ECA-AFB6-A548-91BDA26C04C4}"/>
              </a:ext>
            </a:extLst>
          </p:cNvPr>
          <p:cNvGrpSpPr/>
          <p:nvPr/>
        </p:nvGrpSpPr>
        <p:grpSpPr>
          <a:xfrm>
            <a:off x="6331445" y="1560573"/>
            <a:ext cx="275290" cy="213219"/>
            <a:chOff x="6331445" y="1560573"/>
            <a:chExt cx="275290" cy="2132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E00C48A-C5FA-5AB9-FC2E-D58B2B824226}"/>
                    </a:ext>
                  </a:extLst>
                </p14:cNvPr>
                <p14:cNvContentPartPr/>
                <p14:nvPr/>
              </p14:nvContentPartPr>
              <p14:xfrm>
                <a:off x="6331445" y="1560573"/>
                <a:ext cx="131158" cy="213219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E00C48A-C5FA-5AB9-FC2E-D58B2B82422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25319" y="1554450"/>
                  <a:ext cx="143409" cy="225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C9ADC9B-7D8E-E017-5D35-AA58A1A70085}"/>
                    </a:ext>
                  </a:extLst>
                </p14:cNvPr>
                <p14:cNvContentPartPr/>
                <p14:nvPr/>
              </p14:nvContentPartPr>
              <p14:xfrm>
                <a:off x="6359850" y="1648947"/>
                <a:ext cx="189372" cy="53305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C9ADC9B-7D8E-E017-5D35-AA58A1A7008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53730" y="1642824"/>
                  <a:ext cx="201613" cy="65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9950E80-6926-8F4E-2EE1-DFE645498D3C}"/>
                    </a:ext>
                  </a:extLst>
                </p14:cNvPr>
                <p14:cNvContentPartPr/>
                <p14:nvPr/>
              </p14:nvContentPartPr>
              <p14:xfrm>
                <a:off x="6584291" y="1605461"/>
                <a:ext cx="22444" cy="161317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9950E80-6926-8F4E-2EE1-DFE645498D3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578137" y="1599340"/>
                  <a:ext cx="34752" cy="17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6E61C36D-C6A0-88BF-3693-A008D141AF71}"/>
              </a:ext>
            </a:extLst>
          </p:cNvPr>
          <p:cNvGrpSpPr/>
          <p:nvPr/>
        </p:nvGrpSpPr>
        <p:grpSpPr>
          <a:xfrm>
            <a:off x="7007222" y="1559521"/>
            <a:ext cx="270381" cy="276343"/>
            <a:chOff x="7007222" y="1559521"/>
            <a:chExt cx="270381" cy="27634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22FA67B-F708-798D-F296-8B88588ED6B1}"/>
                    </a:ext>
                  </a:extLst>
                </p14:cNvPr>
                <p14:cNvContentPartPr/>
                <p14:nvPr/>
              </p14:nvContentPartPr>
              <p14:xfrm>
                <a:off x="7049304" y="1559521"/>
                <a:ext cx="109415" cy="11923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22FA67B-F708-798D-F296-8B88588ED6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043185" y="1553379"/>
                  <a:ext cx="121652" cy="24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C748D5C-DB91-85F5-1D39-81C984264123}"/>
                    </a:ext>
                  </a:extLst>
                </p14:cNvPr>
                <p14:cNvContentPartPr/>
                <p14:nvPr/>
              </p14:nvContentPartPr>
              <p14:xfrm>
                <a:off x="7007222" y="1586875"/>
                <a:ext cx="110116" cy="200243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C748D5C-DB91-85F5-1D39-81C9842641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001104" y="1580752"/>
                  <a:ext cx="122351" cy="212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63B1F7B-CF59-F7B5-75E6-790E9D913EDF}"/>
                    </a:ext>
                  </a:extLst>
                </p14:cNvPr>
                <p14:cNvContentPartPr/>
                <p14:nvPr/>
              </p14:nvContentPartPr>
              <p14:xfrm>
                <a:off x="7172046" y="1573198"/>
                <a:ext cx="105557" cy="262666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63B1F7B-CF59-F7B5-75E6-790E9D913ED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165922" y="1567073"/>
                  <a:ext cx="117806" cy="2749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859D2291-E3AC-6126-D4E8-982BB19087F1}"/>
              </a:ext>
            </a:extLst>
          </p:cNvPr>
          <p:cNvGrpSpPr/>
          <p:nvPr/>
        </p:nvGrpSpPr>
        <p:grpSpPr>
          <a:xfrm>
            <a:off x="7624434" y="1605812"/>
            <a:ext cx="293527" cy="243729"/>
            <a:chOff x="7624434" y="1605812"/>
            <a:chExt cx="293527" cy="24372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7F12226-D021-6364-BCEA-57F718A8A760}"/>
                    </a:ext>
                  </a:extLst>
                </p14:cNvPr>
                <p14:cNvContentPartPr/>
                <p14:nvPr/>
              </p14:nvContentPartPr>
              <p14:xfrm>
                <a:off x="7624434" y="1611423"/>
                <a:ext cx="169032" cy="197087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7F12226-D021-6364-BCEA-57F718A8A7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618320" y="1605298"/>
                  <a:ext cx="181260" cy="20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4E1C233-7940-E4A1-4D01-91DD0850E00E}"/>
                    </a:ext>
                  </a:extLst>
                </p14:cNvPr>
                <p14:cNvContentPartPr/>
                <p14:nvPr/>
              </p14:nvContentPartPr>
              <p14:xfrm>
                <a:off x="7793466" y="1605812"/>
                <a:ext cx="124495" cy="243729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4E1C233-7940-E4A1-4D01-91DD0850E00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787349" y="1599692"/>
                  <a:ext cx="136729" cy="2559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4161544-42C8-0EE2-9C00-BCDF5AC151CA}"/>
              </a:ext>
            </a:extLst>
          </p:cNvPr>
          <p:cNvGrpSpPr/>
          <p:nvPr/>
        </p:nvGrpSpPr>
        <p:grpSpPr>
          <a:xfrm>
            <a:off x="8290392" y="1595993"/>
            <a:ext cx="798869" cy="278797"/>
            <a:chOff x="8290392" y="1595993"/>
            <a:chExt cx="798869" cy="27879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8A8859F-E8D9-1E5F-C2E2-240B5644AD27}"/>
                    </a:ext>
                  </a:extLst>
                </p14:cNvPr>
                <p14:cNvContentPartPr/>
                <p14:nvPr/>
              </p14:nvContentPartPr>
              <p14:xfrm>
                <a:off x="8290392" y="1595993"/>
                <a:ext cx="116429" cy="253899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8A8859F-E8D9-1E5F-C2E2-240B5644AD2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284283" y="1589871"/>
                  <a:ext cx="128647" cy="266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9DF9DA3-2273-E8CA-CA69-4AF607505F67}"/>
                    </a:ext>
                  </a:extLst>
                </p14:cNvPr>
                <p14:cNvContentPartPr/>
                <p14:nvPr/>
              </p14:nvContentPartPr>
              <p14:xfrm>
                <a:off x="8473101" y="1626853"/>
                <a:ext cx="137821" cy="247937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9DF9DA3-2273-E8CA-CA69-4AF607505F6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66984" y="1620727"/>
                  <a:ext cx="150056" cy="260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5A19BAA-3A47-4468-FC92-06F9D3FA6760}"/>
                    </a:ext>
                  </a:extLst>
                </p14:cNvPr>
                <p14:cNvContentPartPr/>
                <p14:nvPr/>
              </p14:nvContentPartPr>
              <p14:xfrm>
                <a:off x="8859209" y="1632815"/>
                <a:ext cx="133262" cy="2806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5A19BAA-3A47-4468-FC92-06F9D3FA676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853086" y="1626000"/>
                  <a:ext cx="145508" cy="16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EFD8BEA-D3D9-0FD5-D3E5-F72503ED70A5}"/>
                    </a:ext>
                  </a:extLst>
                </p14:cNvPr>
                <p14:cNvContentPartPr/>
                <p14:nvPr/>
              </p14:nvContentPartPr>
              <p14:xfrm>
                <a:off x="8825193" y="1662974"/>
                <a:ext cx="137470" cy="189021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EFD8BEA-D3D9-0FD5-D3E5-F72503ED70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19075" y="1656853"/>
                  <a:ext cx="149706" cy="201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0F23F7A-46FC-3574-A859-014EF4AECB51}"/>
                    </a:ext>
                  </a:extLst>
                </p14:cNvPr>
                <p14:cNvContentPartPr/>
                <p14:nvPr/>
              </p14:nvContentPartPr>
              <p14:xfrm>
                <a:off x="9044724" y="1672092"/>
                <a:ext cx="44537" cy="202698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0F23F7A-46FC-3574-A859-014EF4AECB5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38618" y="1665971"/>
                  <a:ext cx="56749" cy="214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04C8E73-2EF4-B525-8432-9AED56BEBA4E}"/>
              </a:ext>
            </a:extLst>
          </p:cNvPr>
          <p:cNvGrpSpPr/>
          <p:nvPr/>
        </p:nvGrpSpPr>
        <p:grpSpPr>
          <a:xfrm>
            <a:off x="9357889" y="1580212"/>
            <a:ext cx="403994" cy="241624"/>
            <a:chOff x="9357889" y="1580212"/>
            <a:chExt cx="403994" cy="2416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DA3B3EA-AD44-F92A-9A43-8B72472DC0A4}"/>
                    </a:ext>
                  </a:extLst>
                </p14:cNvPr>
                <p14:cNvContentPartPr/>
                <p14:nvPr/>
              </p14:nvContentPartPr>
              <p14:xfrm>
                <a:off x="9357889" y="1580212"/>
                <a:ext cx="206556" cy="186917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DA3B3EA-AD44-F92A-9A43-8B72472DC0A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51771" y="1574089"/>
                  <a:ext cx="218791" cy="199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3E1E36A-1858-A1C4-584E-4FF65343E94E}"/>
                    </a:ext>
                  </a:extLst>
                </p14:cNvPr>
                <p14:cNvContentPartPr/>
                <p14:nvPr/>
              </p14:nvContentPartPr>
              <p14:xfrm>
                <a:off x="9438197" y="1672092"/>
                <a:ext cx="17534" cy="138171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3E1E36A-1858-A1C4-584E-4FF65343E94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31987" y="1665975"/>
                  <a:ext cx="29954" cy="150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7860941-1077-BABE-57CB-8808C556FCB6}"/>
                    </a:ext>
                  </a:extLst>
                </p14:cNvPr>
                <p14:cNvContentPartPr/>
                <p14:nvPr/>
              </p14:nvContentPartPr>
              <p14:xfrm>
                <a:off x="9582330" y="1665078"/>
                <a:ext cx="179553" cy="156758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7860941-1077-BABE-57CB-8808C556FCB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76213" y="1658952"/>
                  <a:ext cx="191787" cy="1690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8F29821-AB6E-6AF9-0FE3-EC32209E926D}"/>
                  </a:ext>
                </a:extLst>
              </p14:cNvPr>
              <p14:cNvContentPartPr/>
              <p14:nvPr/>
            </p14:nvContentPartPr>
            <p14:xfrm>
              <a:off x="5637431" y="1561625"/>
              <a:ext cx="264069" cy="30159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8F29821-AB6E-6AF9-0FE3-EC32209E926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601405" y="1490177"/>
                <a:ext cx="335760" cy="173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4AE2F81-00DF-A595-DE17-8212E12D0F3D}"/>
                  </a:ext>
                </a:extLst>
              </p14:cNvPr>
              <p14:cNvContentPartPr/>
              <p14:nvPr/>
            </p14:nvContentPartPr>
            <p14:xfrm>
              <a:off x="4911856" y="1422752"/>
              <a:ext cx="307554" cy="480444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4AE2F81-00DF-A595-DE17-8212E12D0F3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905741" y="1416629"/>
                <a:ext cx="319784" cy="49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86F8BD97-A6A4-9857-F269-4A04AA8FDF48}"/>
                  </a:ext>
                </a:extLst>
              </p14:cNvPr>
              <p14:cNvContentPartPr/>
              <p14:nvPr/>
            </p14:nvContentPartPr>
            <p14:xfrm>
              <a:off x="3570822" y="2099932"/>
              <a:ext cx="130807" cy="260912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86F8BD97-A6A4-9857-F269-4A04AA8FDF4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564696" y="2093814"/>
                <a:ext cx="143059" cy="273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13B7E4EE-644F-5C23-9A72-2C3AD10485C1}"/>
                  </a:ext>
                </a:extLst>
              </p14:cNvPr>
              <p14:cNvContentPartPr/>
              <p14:nvPr/>
            </p14:nvContentPartPr>
            <p14:xfrm>
              <a:off x="3993052" y="2126585"/>
              <a:ext cx="130106" cy="21918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13B7E4EE-644F-5C23-9A72-2C3AD10485C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986925" y="2120467"/>
                <a:ext cx="142360" cy="231417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22646550-6602-8B86-F41F-1E0A4F4BC61B}"/>
              </a:ext>
            </a:extLst>
          </p:cNvPr>
          <p:cNvGrpSpPr/>
          <p:nvPr/>
        </p:nvGrpSpPr>
        <p:grpSpPr>
          <a:xfrm>
            <a:off x="4415281" y="2092568"/>
            <a:ext cx="260913" cy="257756"/>
            <a:chOff x="4415281" y="2092568"/>
            <a:chExt cx="260913" cy="2577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EFC1373-8E4C-2069-9B9C-1A2B858DB3CB}"/>
                    </a:ext>
                  </a:extLst>
                </p14:cNvPr>
                <p14:cNvContentPartPr/>
                <p14:nvPr/>
              </p14:nvContentPartPr>
              <p14:xfrm>
                <a:off x="4415281" y="2175330"/>
                <a:ext cx="10521" cy="174994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EFC1373-8E4C-2069-9B9C-1A2B858DB3C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409114" y="2169209"/>
                  <a:ext cx="22856" cy="187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B664D46-922B-46AC-C83F-B33B1F0A24EB}"/>
                    </a:ext>
                  </a:extLst>
                </p14:cNvPr>
                <p14:cNvContentPartPr/>
                <p14:nvPr/>
              </p14:nvContentPartPr>
              <p14:xfrm>
                <a:off x="4503655" y="2092568"/>
                <a:ext cx="118884" cy="257756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B664D46-922B-46AC-C83F-B33B1F0A24E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497531" y="2086448"/>
                  <a:ext cx="131133" cy="269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A26DE62-214B-B694-46CC-6C8328CEBD32}"/>
                    </a:ext>
                  </a:extLst>
                </p14:cNvPr>
                <p14:cNvContentPartPr/>
                <p14:nvPr/>
              </p14:nvContentPartPr>
              <p14:xfrm>
                <a:off x="4519085" y="2228284"/>
                <a:ext cx="157109" cy="59968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A26DE62-214B-B694-46CC-6C8328CEBD3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12959" y="2222179"/>
                  <a:ext cx="169361" cy="721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4128F73-B11A-EED2-1450-6E0E550B6565}"/>
              </a:ext>
            </a:extLst>
          </p:cNvPr>
          <p:cNvGrpSpPr/>
          <p:nvPr/>
        </p:nvGrpSpPr>
        <p:grpSpPr>
          <a:xfrm>
            <a:off x="4966914" y="2062759"/>
            <a:ext cx="201296" cy="290721"/>
            <a:chOff x="4966914" y="2062759"/>
            <a:chExt cx="201296" cy="29072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46996C3-2106-5F41-C6BF-5CCC78C50A03}"/>
                    </a:ext>
                  </a:extLst>
                </p14:cNvPr>
                <p14:cNvContentPartPr/>
                <p14:nvPr/>
              </p14:nvContentPartPr>
              <p14:xfrm>
                <a:off x="4966914" y="2159199"/>
                <a:ext cx="5611" cy="184112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46996C3-2106-5F41-C6BF-5CCC78C50A0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60555" y="2153086"/>
                  <a:ext cx="18329" cy="196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3AF65DA-3F5D-6968-00A4-2D287684BB8E}"/>
                    </a:ext>
                  </a:extLst>
                </p14:cNvPr>
                <p14:cNvContentPartPr/>
                <p14:nvPr/>
              </p14:nvContentPartPr>
              <p14:xfrm>
                <a:off x="5024778" y="2062759"/>
                <a:ext cx="143432" cy="290721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3AF65DA-3F5D-6968-00A4-2D287684BB8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18652" y="2056642"/>
                  <a:ext cx="155685" cy="3029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5ABFE584-F6DD-8D95-0C14-4A3D6DA6A2C4}"/>
                  </a:ext>
                </a:extLst>
              </p14:cNvPr>
              <p14:cNvContentPartPr/>
              <p14:nvPr/>
            </p14:nvContentPartPr>
            <p14:xfrm>
              <a:off x="3549430" y="2233895"/>
              <a:ext cx="159213" cy="9819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5ABFE584-F6DD-8D95-0C14-4A3D6DA6A2C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513769" y="2161162"/>
                <a:ext cx="230895" cy="154922"/>
              </a:xfrm>
              <a:prstGeom prst="rect">
                <a:avLst/>
              </a:prstGeom>
            </p:spPr>
          </p:pic>
        </mc:Fallback>
      </mc:AlternateContent>
      <p:grpSp>
        <p:nvGrpSpPr>
          <p:cNvPr id="397" name="Group 396">
            <a:extLst>
              <a:ext uri="{FF2B5EF4-FFF2-40B4-BE49-F238E27FC236}">
                <a16:creationId xmlns:a16="http://schemas.microsoft.com/office/drawing/2014/main" id="{163A4500-AEB1-7332-CD2A-9C674CA28073}"/>
              </a:ext>
            </a:extLst>
          </p:cNvPr>
          <p:cNvGrpSpPr/>
          <p:nvPr/>
        </p:nvGrpSpPr>
        <p:grpSpPr>
          <a:xfrm>
            <a:off x="802134" y="1368746"/>
            <a:ext cx="376640" cy="94335"/>
            <a:chOff x="802134" y="1368746"/>
            <a:chExt cx="376640" cy="9433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2CACA3B-4571-D390-E900-2EA055DE1360}"/>
                    </a:ext>
                  </a:extLst>
                </p14:cNvPr>
                <p14:cNvContentPartPr/>
                <p14:nvPr/>
              </p14:nvContentPartPr>
              <p14:xfrm>
                <a:off x="802134" y="1368746"/>
                <a:ext cx="78554" cy="39277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2CACA3B-4571-D390-E900-2EA055DE136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96036" y="1362676"/>
                  <a:ext cx="90750" cy="5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4801FB9-3CBA-EFB0-686D-9AF91183B1D6}"/>
                    </a:ext>
                  </a:extLst>
                </p14:cNvPr>
                <p14:cNvContentPartPr/>
                <p14:nvPr/>
              </p14:nvContentPartPr>
              <p14:xfrm>
                <a:off x="1028679" y="1398555"/>
                <a:ext cx="150095" cy="11923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4801FB9-3CBA-EFB0-686D-9AF91183B1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2560" y="1392413"/>
                  <a:ext cx="162333" cy="24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C6699BD-F851-2211-9DE1-3D16CC359586}"/>
                    </a:ext>
                  </a:extLst>
                </p14:cNvPr>
                <p14:cNvContentPartPr/>
                <p14:nvPr/>
              </p14:nvContentPartPr>
              <p14:xfrm>
                <a:off x="912952" y="1451158"/>
                <a:ext cx="201295" cy="11923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C6699BD-F851-2211-9DE1-3D16CC3595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6830" y="1445016"/>
                  <a:ext cx="213538" cy="242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CED8C280-DD30-9DD0-D78F-0BD58239E690}"/>
                  </a:ext>
                </a:extLst>
              </p14:cNvPr>
              <p14:cNvContentPartPr/>
              <p14:nvPr/>
            </p14:nvContentPartPr>
            <p14:xfrm>
              <a:off x="1430569" y="1449054"/>
              <a:ext cx="243729" cy="18587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CED8C280-DD30-9DD0-D78F-0BD58239E69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424449" y="1442977"/>
                <a:ext cx="255969" cy="307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5F880D89-9B6A-1CAC-03A4-9215A0227272}"/>
              </a:ext>
            </a:extLst>
          </p:cNvPr>
          <p:cNvGrpSpPr/>
          <p:nvPr/>
        </p:nvGrpSpPr>
        <p:grpSpPr>
          <a:xfrm>
            <a:off x="1936262" y="1400659"/>
            <a:ext cx="892503" cy="55059"/>
            <a:chOff x="1936262" y="1400659"/>
            <a:chExt cx="892503" cy="5505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4996E48-5B33-7AF1-D2AB-97366ECC2C5A}"/>
                    </a:ext>
                  </a:extLst>
                </p14:cNvPr>
                <p14:cNvContentPartPr/>
                <p14:nvPr/>
              </p14:nvContentPartPr>
              <p14:xfrm>
                <a:off x="2041819" y="1428363"/>
                <a:ext cx="170785" cy="14028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4996E48-5B33-7AF1-D2AB-97366ECC2C5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035694" y="1422248"/>
                  <a:ext cx="183035" cy="2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398151-1010-CD88-477E-7AB157AB664E}"/>
                    </a:ext>
                  </a:extLst>
                </p14:cNvPr>
                <p14:cNvContentPartPr/>
                <p14:nvPr/>
              </p14:nvContentPartPr>
              <p14:xfrm>
                <a:off x="2460542" y="1400659"/>
                <a:ext cx="228649" cy="28055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398151-1010-CD88-477E-7AB157AB664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454421" y="1394544"/>
                  <a:ext cx="240892" cy="40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16D54E4-B501-AE9B-F7E9-9FC26483416D}"/>
                    </a:ext>
                  </a:extLst>
                </p14:cNvPr>
                <p14:cNvContentPartPr/>
                <p14:nvPr/>
              </p14:nvContentPartPr>
              <p14:xfrm>
                <a:off x="1936262" y="1425909"/>
                <a:ext cx="424333" cy="29809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16D54E4-B501-AE9B-F7E9-9FC26483416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30144" y="1419804"/>
                  <a:ext cx="436570" cy="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D4AE312-24A3-95E7-FE1D-2065C5F680EA}"/>
                    </a:ext>
                  </a:extLst>
                </p14:cNvPr>
                <p14:cNvContentPartPr/>
                <p14:nvPr/>
              </p14:nvContentPartPr>
              <p14:xfrm>
                <a:off x="2566099" y="1407673"/>
                <a:ext cx="262666" cy="14028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D4AE312-24A3-95E7-FE1D-2065C5F680E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59974" y="1401558"/>
                  <a:ext cx="274917" cy="262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5F5D9B03-1B30-310B-BB75-707853E2B7BF}"/>
              </a:ext>
            </a:extLst>
          </p:cNvPr>
          <p:cNvGrpSpPr/>
          <p:nvPr/>
        </p:nvGrpSpPr>
        <p:grpSpPr>
          <a:xfrm>
            <a:off x="5551162" y="968610"/>
            <a:ext cx="1002970" cy="234611"/>
            <a:chOff x="5551162" y="968610"/>
            <a:chExt cx="1002970" cy="2346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16AF50F-D637-8C1D-6498-9E140BF7E47C}"/>
                    </a:ext>
                  </a:extLst>
                </p14:cNvPr>
                <p14:cNvContentPartPr/>
                <p14:nvPr/>
              </p14:nvContentPartPr>
              <p14:xfrm>
                <a:off x="5551162" y="968610"/>
                <a:ext cx="206906" cy="118182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16AF50F-D637-8C1D-6498-9E140BF7E47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45034" y="962485"/>
                  <a:ext cx="219162" cy="130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4C083A5-D574-B295-C9AC-C77E327A1A2E}"/>
                    </a:ext>
                  </a:extLst>
                </p14:cNvPr>
                <p14:cNvContentPartPr/>
                <p14:nvPr/>
              </p14:nvContentPartPr>
              <p14:xfrm>
                <a:off x="5643042" y="996315"/>
                <a:ext cx="7014" cy="170435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4C083A5-D574-B295-C9AC-C77E327A1A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37080" y="990189"/>
                  <a:ext cx="18938" cy="182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22BF8F1-6F42-D778-3C97-EDE1D60E11DD}"/>
                    </a:ext>
                  </a:extLst>
                </p14:cNvPr>
                <p14:cNvContentPartPr/>
                <p14:nvPr/>
              </p14:nvContentPartPr>
              <p14:xfrm>
                <a:off x="5736676" y="1017005"/>
                <a:ext cx="165525" cy="1679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22BF8F1-6F42-D778-3C97-EDE1D60E11D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30559" y="1010890"/>
                  <a:ext cx="177759" cy="180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8E33AE4-4D93-896F-CC2E-DA72C22CCC8B}"/>
                    </a:ext>
                  </a:extLst>
                </p14:cNvPr>
                <p14:cNvContentPartPr/>
                <p14:nvPr/>
              </p14:nvContentPartPr>
              <p14:xfrm>
                <a:off x="6233602" y="980183"/>
                <a:ext cx="138873" cy="218479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8E33AE4-4D93-896F-CC2E-DA72C22CCC8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27486" y="974054"/>
                  <a:ext cx="151105" cy="23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8BA8FE0-57FF-3765-D058-61A9D3961B8D}"/>
                    </a:ext>
                  </a:extLst>
                </p14:cNvPr>
                <p14:cNvContentPartPr/>
                <p14:nvPr/>
              </p14:nvContentPartPr>
              <p14:xfrm>
                <a:off x="6271126" y="1083636"/>
                <a:ext cx="150095" cy="46291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8BA8FE0-57FF-3765-D058-61A9D3961B8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265007" y="1077536"/>
                  <a:ext cx="162333" cy="58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AE026E1-7E51-F3E1-7993-9F80D8C929BC}"/>
                    </a:ext>
                  </a:extLst>
                </p14:cNvPr>
                <p14:cNvContentPartPr/>
                <p14:nvPr/>
              </p14:nvContentPartPr>
              <p14:xfrm>
                <a:off x="6545365" y="1039800"/>
                <a:ext cx="8767" cy="163421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AE026E1-7E51-F3E1-7993-9F80D8C929B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39403" y="1033681"/>
                  <a:ext cx="20690" cy="1756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5490A3D-AB97-C3A9-A2D0-7292541AAADB}"/>
              </a:ext>
            </a:extLst>
          </p:cNvPr>
          <p:cNvGrpSpPr/>
          <p:nvPr/>
        </p:nvGrpSpPr>
        <p:grpSpPr>
          <a:xfrm>
            <a:off x="9356486" y="1421350"/>
            <a:ext cx="1365582" cy="46291"/>
            <a:chOff x="9356486" y="1421350"/>
            <a:chExt cx="1365582" cy="462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8A07038-CF9E-8515-7FDD-17E4EE4CEE06}"/>
                    </a:ext>
                  </a:extLst>
                </p14:cNvPr>
                <p14:cNvContentPartPr/>
                <p14:nvPr/>
              </p14:nvContentPartPr>
              <p14:xfrm>
                <a:off x="9356486" y="1467290"/>
                <a:ext cx="82061" cy="351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8A07038-CF9E-8515-7FDD-17E4EE4CEE0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350367" y="1461323"/>
                  <a:ext cx="94298" cy="12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01B7DC3-B8C6-3E0E-DFD2-70B4D3137C63}"/>
                    </a:ext>
                  </a:extLst>
                </p14:cNvPr>
                <p14:cNvContentPartPr/>
                <p14:nvPr/>
              </p14:nvContentPartPr>
              <p14:xfrm>
                <a:off x="10585650" y="1421350"/>
                <a:ext cx="136418" cy="23496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01B7DC3-B8C6-3E0E-DFD2-70B4D3137C6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579531" y="1415205"/>
                  <a:ext cx="148656" cy="357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C7796B30-186C-5285-9CB8-C342D6E3A419}"/>
                  </a:ext>
                </a:extLst>
              </p14:cNvPr>
              <p14:cNvContentPartPr/>
              <p14:nvPr/>
            </p14:nvContentPartPr>
            <p14:xfrm>
              <a:off x="4889763" y="2000687"/>
              <a:ext cx="383654" cy="491315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C7796B30-186C-5285-9CB8-C342D6E3A419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883645" y="1994568"/>
                <a:ext cx="395891" cy="503553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E2C0670-BF58-A502-EF8E-ACF1AE27E3B4}"/>
              </a:ext>
            </a:extLst>
          </p:cNvPr>
          <p:cNvGrpSpPr/>
          <p:nvPr/>
        </p:nvGrpSpPr>
        <p:grpSpPr>
          <a:xfrm>
            <a:off x="4412475" y="2690142"/>
            <a:ext cx="207959" cy="265822"/>
            <a:chOff x="4412475" y="2690142"/>
            <a:chExt cx="207959" cy="2658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EAE9A4D-C961-66DB-85D2-4BCD46F4CECC}"/>
                    </a:ext>
                  </a:extLst>
                </p14:cNvPr>
                <p14:cNvContentPartPr/>
                <p14:nvPr/>
              </p14:nvContentPartPr>
              <p14:xfrm>
                <a:off x="4412475" y="2757825"/>
                <a:ext cx="18236" cy="197438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EAE9A4D-C961-66DB-85D2-4BCD46F4CEC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06396" y="2751700"/>
                  <a:ext cx="30393" cy="209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C571D7F-6E18-DB73-9DA7-FD8CF231F8CF}"/>
                    </a:ext>
                  </a:extLst>
                </p14:cNvPr>
                <p14:cNvContentPartPr/>
                <p14:nvPr/>
              </p14:nvContentPartPr>
              <p14:xfrm>
                <a:off x="4480158" y="2690142"/>
                <a:ext cx="140276" cy="265822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C571D7F-6E18-DB73-9DA7-FD8CF231F8C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74043" y="2684027"/>
                  <a:ext cx="152505" cy="2780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775144F8-5845-A3DA-9FA9-DA04055B61F4}"/>
              </a:ext>
            </a:extLst>
          </p:cNvPr>
          <p:cNvGrpSpPr/>
          <p:nvPr/>
        </p:nvGrpSpPr>
        <p:grpSpPr>
          <a:xfrm>
            <a:off x="4931144" y="2674010"/>
            <a:ext cx="250743" cy="314919"/>
            <a:chOff x="4931144" y="2674010"/>
            <a:chExt cx="250743" cy="3149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2A26B20-6FD1-C4FA-2F85-7B0E61B7BD54}"/>
                    </a:ext>
                  </a:extLst>
                </p14:cNvPr>
                <p14:cNvContentPartPr/>
                <p14:nvPr/>
              </p14:nvContentPartPr>
              <p14:xfrm>
                <a:off x="4931144" y="2761331"/>
                <a:ext cx="10521" cy="191125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2A26B20-6FD1-C4FA-2F85-7B0E61B7BD5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24977" y="2755212"/>
                  <a:ext cx="22856" cy="203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CCCF49F-724B-4340-3014-CB64D944F305}"/>
                    </a:ext>
                  </a:extLst>
                </p14:cNvPr>
                <p14:cNvContentPartPr/>
                <p14:nvPr/>
              </p14:nvContentPartPr>
              <p14:xfrm>
                <a:off x="5021271" y="2674010"/>
                <a:ext cx="127300" cy="314919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CCCF49F-724B-4340-3014-CB64D944F30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15158" y="2667892"/>
                  <a:ext cx="139527" cy="327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7F723B5-4F41-C22C-FABC-CE89C46299E7}"/>
                    </a:ext>
                  </a:extLst>
                </p14:cNvPr>
                <p14:cNvContentPartPr/>
                <p14:nvPr/>
              </p14:nvContentPartPr>
              <p14:xfrm>
                <a:off x="5034948" y="2828313"/>
                <a:ext cx="146939" cy="64877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7F723B5-4F41-C22C-FABC-CE89C46299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028826" y="2822186"/>
                  <a:ext cx="159184" cy="771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5F06B99D-9CEF-D8D0-3F0C-2A3EC7059738}"/>
                  </a:ext>
                </a:extLst>
              </p14:cNvPr>
              <p14:cNvContentPartPr/>
              <p14:nvPr/>
            </p14:nvContentPartPr>
            <p14:xfrm>
              <a:off x="4104921" y="2666645"/>
              <a:ext cx="111519" cy="333505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5F06B99D-9CEF-D8D0-3F0C-2A3EC705973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098805" y="2660529"/>
                <a:ext cx="123750" cy="345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95002B7-7F13-8D35-EF18-5A74DFE26FD6}"/>
                  </a:ext>
                </a:extLst>
              </p14:cNvPr>
              <p14:cNvContentPartPr/>
              <p14:nvPr/>
            </p14:nvContentPartPr>
            <p14:xfrm>
              <a:off x="3552236" y="2693999"/>
              <a:ext cx="180605" cy="238118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95002B7-7F13-8D35-EF18-5A74DFE26FD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46120" y="2687884"/>
                <a:ext cx="192837" cy="25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A8A9C180-40A3-C8B3-8E26-F0317A1EA138}"/>
                  </a:ext>
                </a:extLst>
              </p14:cNvPr>
              <p14:cNvContentPartPr/>
              <p14:nvPr/>
            </p14:nvContentPartPr>
            <p14:xfrm>
              <a:off x="3472980" y="2826560"/>
              <a:ext cx="278447" cy="39979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A8A9C180-40A3-C8B3-8E26-F0317A1EA13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437365" y="2754526"/>
                <a:ext cx="350037" cy="183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6EFAAF63-C7E7-5DC0-84E4-8C49D297D150}"/>
                  </a:ext>
                </a:extLst>
              </p14:cNvPr>
              <p14:cNvContentPartPr/>
              <p14:nvPr/>
            </p14:nvContentPartPr>
            <p14:xfrm>
              <a:off x="4392486" y="2797102"/>
              <a:ext cx="229000" cy="49798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6EFAAF63-C7E7-5DC0-84E4-8C49D297D15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356480" y="2724931"/>
                <a:ext cx="300653" cy="193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66C9AEFD-3A57-5C1E-94D3-28C02A054C4A}"/>
                  </a:ext>
                </a:extLst>
              </p14:cNvPr>
              <p14:cNvContentPartPr/>
              <p14:nvPr/>
            </p14:nvContentPartPr>
            <p14:xfrm>
              <a:off x="3507422" y="3708579"/>
              <a:ext cx="131859" cy="21918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66C9AEFD-3A57-5C1E-94D3-28C02A054C4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501314" y="3702461"/>
                <a:ext cx="144075" cy="231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35EE401-10FD-F981-B0F2-92287E6E8937}"/>
                  </a:ext>
                </a:extLst>
              </p14:cNvPr>
              <p14:cNvContentPartPr/>
              <p14:nvPr/>
            </p14:nvContentPartPr>
            <p14:xfrm>
              <a:off x="4061861" y="3746804"/>
              <a:ext cx="122390" cy="242326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35EE401-10FD-F981-B0F2-92287E6E8937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055741" y="3740683"/>
                <a:ext cx="134629" cy="254568"/>
              </a:xfrm>
              <a:prstGeom prst="rect">
                <a:avLst/>
              </a:prstGeom>
            </p:spPr>
          </p:pic>
        </mc:Fallback>
      </mc:AlternateContent>
      <p:grpSp>
        <p:nvGrpSpPr>
          <p:cNvPr id="420" name="Group 419">
            <a:extLst>
              <a:ext uri="{FF2B5EF4-FFF2-40B4-BE49-F238E27FC236}">
                <a16:creationId xmlns:a16="http://schemas.microsoft.com/office/drawing/2014/main" id="{20C70ED2-7E2E-7FB9-BF59-26F3B3801D6A}"/>
              </a:ext>
            </a:extLst>
          </p:cNvPr>
          <p:cNvGrpSpPr/>
          <p:nvPr/>
        </p:nvGrpSpPr>
        <p:grpSpPr>
          <a:xfrm>
            <a:off x="4383793" y="3660534"/>
            <a:ext cx="222687" cy="250743"/>
            <a:chOff x="4383793" y="3660534"/>
            <a:chExt cx="222687" cy="25074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59CD0D1-D761-2ACF-060D-6DC5547046E6}"/>
                    </a:ext>
                  </a:extLst>
                </p14:cNvPr>
                <p14:cNvContentPartPr/>
                <p14:nvPr/>
              </p14:nvContentPartPr>
              <p14:xfrm>
                <a:off x="4383793" y="3736283"/>
                <a:ext cx="22795" cy="174994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59CD0D1-D761-2ACF-060D-6DC5547046E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377738" y="3730162"/>
                  <a:ext cx="34905" cy="187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2E8FB1D-CD97-C577-7AEC-F7942CC32020}"/>
                    </a:ext>
                  </a:extLst>
                </p14:cNvPr>
                <p14:cNvContentPartPr/>
                <p14:nvPr/>
              </p14:nvContentPartPr>
              <p14:xfrm>
                <a:off x="4488298" y="3660534"/>
                <a:ext cx="118182" cy="244079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2E8FB1D-CD97-C577-7AEC-F7942CC320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82173" y="3654414"/>
                  <a:ext cx="130433" cy="256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785EF72C-7470-A95D-D6BB-05D460C6D8AE}"/>
              </a:ext>
            </a:extLst>
          </p:cNvPr>
          <p:cNvGrpSpPr/>
          <p:nvPr/>
        </p:nvGrpSpPr>
        <p:grpSpPr>
          <a:xfrm>
            <a:off x="4903514" y="3651066"/>
            <a:ext cx="300190" cy="276343"/>
            <a:chOff x="4903514" y="3651066"/>
            <a:chExt cx="300190" cy="27634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86545AA-F4ED-C501-7C4F-5AAC30C1A161}"/>
                    </a:ext>
                  </a:extLst>
                </p14:cNvPr>
                <p14:cNvContentPartPr/>
                <p14:nvPr/>
              </p14:nvContentPartPr>
              <p14:xfrm>
                <a:off x="4903514" y="3681225"/>
                <a:ext cx="31211" cy="184112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86545AA-F4ED-C501-7C4F-5AAC30C1A16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97344" y="3675112"/>
                  <a:ext cx="43550" cy="196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96BA345-D4B0-0D1C-0354-5069C708C665}"/>
                    </a:ext>
                  </a:extLst>
                </p14:cNvPr>
                <p14:cNvContentPartPr/>
                <p14:nvPr/>
              </p14:nvContentPartPr>
              <p14:xfrm>
                <a:off x="4975054" y="3651066"/>
                <a:ext cx="166226" cy="276343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96BA345-D4B0-0D1C-0354-5069C708C66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68937" y="3644941"/>
                  <a:ext cx="178459" cy="288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393D984-3A7F-3A84-501D-6C7FC0B60688}"/>
                    </a:ext>
                  </a:extLst>
                </p14:cNvPr>
                <p14:cNvContentPartPr/>
                <p14:nvPr/>
              </p14:nvContentPartPr>
              <p14:xfrm>
                <a:off x="5029762" y="3773105"/>
                <a:ext cx="173942" cy="106259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393D984-3A7F-3A84-501D-6C7FC0B6068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023640" y="3766982"/>
                  <a:ext cx="186186" cy="118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ABCEBE5D-011B-0099-ACEC-9FF26216CB03}"/>
                  </a:ext>
                </a:extLst>
              </p14:cNvPr>
              <p14:cNvContentPartPr/>
              <p14:nvPr/>
            </p14:nvContentPartPr>
            <p14:xfrm>
              <a:off x="3089751" y="3795199"/>
              <a:ext cx="2011551" cy="351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ABCEBE5D-011B-0099-ACEC-9FF26216CB03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053753" y="3724999"/>
                <a:ext cx="2083186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26D7FB45-C2A4-1792-E1D6-2DC0C128B239}"/>
                  </a:ext>
                </a:extLst>
              </p14:cNvPr>
              <p14:cNvContentPartPr/>
              <p14:nvPr/>
            </p14:nvContentPartPr>
            <p14:xfrm>
              <a:off x="3107562" y="1357174"/>
              <a:ext cx="126248" cy="14028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26D7FB45-C2A4-1792-E1D6-2DC0C128B23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101447" y="1351059"/>
                <a:ext cx="138477" cy="2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61953B71-B1E1-24AE-90A1-516E1A5E3912}"/>
                  </a:ext>
                </a:extLst>
              </p14:cNvPr>
              <p14:cNvContentPartPr/>
              <p14:nvPr/>
            </p14:nvContentPartPr>
            <p14:xfrm>
              <a:off x="3589409" y="1327365"/>
              <a:ext cx="177449" cy="1402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61953B71-B1E1-24AE-90A1-516E1A5E391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583290" y="1321250"/>
                <a:ext cx="189687" cy="2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DA962C0C-A765-940C-3BC9-B76CD576773B}"/>
                  </a:ext>
                </a:extLst>
              </p14:cNvPr>
              <p14:cNvContentPartPr/>
              <p14:nvPr/>
            </p14:nvContentPartPr>
            <p14:xfrm>
              <a:off x="3945358" y="1334028"/>
              <a:ext cx="76801" cy="9469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DA962C0C-A765-940C-3BC9-B76CD576773B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939257" y="1328066"/>
                <a:ext cx="89003" cy="21393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oup 467">
            <a:extLst>
              <a:ext uri="{FF2B5EF4-FFF2-40B4-BE49-F238E27FC236}">
                <a16:creationId xmlns:a16="http://schemas.microsoft.com/office/drawing/2014/main" id="{23559627-5C90-B58D-F1D3-7266777A8F09}"/>
              </a:ext>
            </a:extLst>
          </p:cNvPr>
          <p:cNvGrpSpPr/>
          <p:nvPr/>
        </p:nvGrpSpPr>
        <p:grpSpPr>
          <a:xfrm>
            <a:off x="4258523" y="1334028"/>
            <a:ext cx="563907" cy="23146"/>
            <a:chOff x="4258523" y="1334028"/>
            <a:chExt cx="563907" cy="2314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38E71A0-41FD-B934-86A3-024080BC3A9F}"/>
                    </a:ext>
                  </a:extLst>
                </p14:cNvPr>
                <p14:cNvContentPartPr/>
                <p14:nvPr/>
              </p14:nvContentPartPr>
              <p14:xfrm>
                <a:off x="4258523" y="1338587"/>
                <a:ext cx="218128" cy="18587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38E71A0-41FD-B934-86A3-024080BC3A9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52404" y="1332510"/>
                  <a:ext cx="230366" cy="30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CF6B789-61C9-AD4D-4B48-83B0F869AC33}"/>
                    </a:ext>
                  </a:extLst>
                </p14:cNvPr>
                <p14:cNvContentPartPr/>
                <p14:nvPr/>
              </p14:nvContentPartPr>
              <p14:xfrm>
                <a:off x="4597288" y="1334028"/>
                <a:ext cx="225142" cy="11923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CF6B789-61C9-AD4D-4B48-83B0F869AC3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91164" y="1327886"/>
                  <a:ext cx="237390" cy="242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54B7DA37-FDF3-3C03-6614-C8541766A539}"/>
                  </a:ext>
                </a:extLst>
              </p14:cNvPr>
              <p14:cNvContentPartPr/>
              <p14:nvPr/>
            </p14:nvContentPartPr>
            <p14:xfrm>
              <a:off x="5213799" y="1338587"/>
              <a:ext cx="197788" cy="3858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54B7DA37-FDF3-3C03-6614-C8541766A539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207686" y="1332028"/>
                <a:ext cx="210015" cy="16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243B2A51-A22A-401D-559D-333CC480EA12}"/>
                  </a:ext>
                </a:extLst>
              </p14:cNvPr>
              <p14:cNvContentPartPr/>
              <p14:nvPr/>
            </p14:nvContentPartPr>
            <p14:xfrm>
              <a:off x="6017578" y="1357174"/>
              <a:ext cx="366119" cy="12625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243B2A51-A22A-401D-559D-333CC480EA12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011458" y="1351042"/>
                <a:ext cx="378359" cy="24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77A650DD-780E-A0E5-577F-80C9A7B8035C}"/>
                  </a:ext>
                </a:extLst>
              </p14:cNvPr>
              <p14:cNvContentPartPr/>
              <p14:nvPr/>
            </p14:nvContentPartPr>
            <p14:xfrm>
              <a:off x="6748063" y="1363837"/>
              <a:ext cx="359456" cy="736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77A650DD-780E-A0E5-577F-80C9A7B8035C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741946" y="1357876"/>
                <a:ext cx="371690" cy="19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C3378368-B5B9-85CA-AEC6-9761C0AEBBAD}"/>
                  </a:ext>
                </a:extLst>
              </p14:cNvPr>
              <p14:cNvContentPartPr/>
              <p14:nvPr/>
            </p14:nvContentPartPr>
            <p14:xfrm>
              <a:off x="7927780" y="1416791"/>
              <a:ext cx="250742" cy="23847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C3378368-B5B9-85CA-AEC6-9761C0AEBBAD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921656" y="1410649"/>
                <a:ext cx="262991" cy="36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C57854E0-1E52-DE2E-A19A-3565FCC17E12}"/>
                  </a:ext>
                </a:extLst>
              </p14:cNvPr>
              <p14:cNvContentPartPr/>
              <p14:nvPr/>
            </p14:nvContentPartPr>
            <p14:xfrm>
              <a:off x="8707712" y="1366291"/>
              <a:ext cx="308606" cy="18587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C57854E0-1E52-DE2E-A19A-3565FCC17E1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701590" y="1360214"/>
                <a:ext cx="320849" cy="30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05A9DE9B-7086-8DE3-B014-1256E49C9E7E}"/>
                  </a:ext>
                </a:extLst>
              </p14:cNvPr>
              <p14:cNvContentPartPr/>
              <p14:nvPr/>
            </p14:nvContentPartPr>
            <p14:xfrm>
              <a:off x="9472213" y="1400659"/>
              <a:ext cx="313516" cy="9469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05A9DE9B-7086-8DE3-B014-1256E49C9E7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466094" y="1394697"/>
                <a:ext cx="325754" cy="21393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ABA7C76-858B-279D-1FB7-8695E1E79C1C}"/>
              </a:ext>
            </a:extLst>
          </p:cNvPr>
          <p:cNvGrpSpPr/>
          <p:nvPr/>
        </p:nvGrpSpPr>
        <p:grpSpPr>
          <a:xfrm>
            <a:off x="10163421" y="330708"/>
            <a:ext cx="196035" cy="254249"/>
            <a:chOff x="10163421" y="330708"/>
            <a:chExt cx="196035" cy="2542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61CC83E-0CB3-DBAC-D43C-F12F065E1E7F}"/>
                    </a:ext>
                  </a:extLst>
                </p14:cNvPr>
                <p14:cNvContentPartPr/>
                <p14:nvPr/>
              </p14:nvContentPartPr>
              <p14:xfrm>
                <a:off x="10163421" y="414522"/>
                <a:ext cx="5611" cy="2806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61CC83E-0CB3-DBAC-D43C-F12F065E1E7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157062" y="407707"/>
                  <a:ext cx="18329" cy="16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4E1F1B0-1C75-E186-EA82-93AA1A64ACD3}"/>
                    </a:ext>
                  </a:extLst>
                </p14:cNvPr>
                <p14:cNvContentPartPr/>
                <p14:nvPr/>
              </p14:nvContentPartPr>
              <p14:xfrm>
                <a:off x="10338765" y="330708"/>
                <a:ext cx="20691" cy="254249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4E1F1B0-1C75-E186-EA82-93AA1A64ACD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332700" y="324586"/>
                  <a:ext cx="32820" cy="2664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D76CD24C-52EF-C9B3-6D47-AB37552B60A4}"/>
                  </a:ext>
                </a:extLst>
              </p14:cNvPr>
              <p14:cNvContentPartPr/>
              <p14:nvPr/>
            </p14:nvContentPartPr>
            <p14:xfrm>
              <a:off x="10333505" y="796422"/>
              <a:ext cx="9118" cy="154303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D76CD24C-52EF-C9B3-6D47-AB37552B60A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327305" y="790307"/>
                <a:ext cx="21518" cy="16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CBECB08E-DAEA-C798-2ABD-2CA385553679}"/>
                  </a:ext>
                </a:extLst>
              </p14:cNvPr>
              <p14:cNvContentPartPr/>
              <p14:nvPr/>
            </p14:nvContentPartPr>
            <p14:xfrm>
              <a:off x="10386459" y="1191648"/>
              <a:ext cx="2104" cy="94686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CBECB08E-DAEA-C798-2ABD-2CA385553679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380498" y="1185528"/>
                <a:ext cx="14027" cy="106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52426FA9-5FB4-4C93-23E1-FFAC351A9999}"/>
                  </a:ext>
                </a:extLst>
              </p14:cNvPr>
              <p14:cNvContentPartPr/>
              <p14:nvPr/>
            </p14:nvContentPartPr>
            <p14:xfrm>
              <a:off x="696577" y="242334"/>
              <a:ext cx="351" cy="19358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52426FA9-5FB4-4C93-23E1-FFAC351A999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690610" y="236206"/>
                <a:ext cx="12285" cy="205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A978767C-4E70-0435-56F7-2EB7776DF7D0}"/>
                  </a:ext>
                </a:extLst>
              </p14:cNvPr>
              <p14:cNvContentPartPr/>
              <p14:nvPr/>
            </p14:nvContentPartPr>
            <p14:xfrm>
              <a:off x="750934" y="628442"/>
              <a:ext cx="3858" cy="188671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A978767C-4E70-0435-56F7-2EB7776DF7D0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44375" y="622333"/>
                <a:ext cx="16975" cy="200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92BB36BA-2983-B419-DA21-7660A04140FA}"/>
                  </a:ext>
                </a:extLst>
              </p14:cNvPr>
              <p14:cNvContentPartPr/>
              <p14:nvPr/>
            </p14:nvContentPartPr>
            <p14:xfrm>
              <a:off x="759701" y="1021564"/>
              <a:ext cx="5611" cy="254951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92BB36BA-2983-B419-DA21-7660A04140FA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53342" y="1015451"/>
                <a:ext cx="18329" cy="267177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oup 496">
            <a:extLst>
              <a:ext uri="{FF2B5EF4-FFF2-40B4-BE49-F238E27FC236}">
                <a16:creationId xmlns:a16="http://schemas.microsoft.com/office/drawing/2014/main" id="{6734951F-35D0-33F7-8830-4CA1FEA2EE3B}"/>
              </a:ext>
            </a:extLst>
          </p:cNvPr>
          <p:cNvGrpSpPr/>
          <p:nvPr/>
        </p:nvGrpSpPr>
        <p:grpSpPr>
          <a:xfrm>
            <a:off x="5691788" y="2126935"/>
            <a:ext cx="255301" cy="338064"/>
            <a:chOff x="5691788" y="2126935"/>
            <a:chExt cx="255301" cy="3380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E900A505-D622-B5C8-E75B-943587468E8D}"/>
                    </a:ext>
                  </a:extLst>
                </p14:cNvPr>
                <p14:cNvContentPartPr/>
                <p14:nvPr/>
              </p14:nvContentPartPr>
              <p14:xfrm>
                <a:off x="5691788" y="2159199"/>
                <a:ext cx="106259" cy="237767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900A505-D622-B5C8-E75B-943587468E8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85665" y="2153075"/>
                  <a:ext cx="118506" cy="250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03A7226-768D-B2CC-B9C1-EE045895780A}"/>
                    </a:ext>
                  </a:extLst>
                </p14:cNvPr>
                <p14:cNvContentPartPr/>
                <p14:nvPr/>
              </p14:nvContentPartPr>
              <p14:xfrm>
                <a:off x="5860820" y="2126935"/>
                <a:ext cx="62773" cy="338064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03A7226-768D-B2CC-B9C1-EE045895780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54687" y="2120821"/>
                  <a:ext cx="75039" cy="350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E8632CF-9069-193A-24F3-BEB448C0D403}"/>
                    </a:ext>
                  </a:extLst>
                </p14:cNvPr>
                <p14:cNvContentPartPr/>
                <p14:nvPr/>
              </p14:nvContentPartPr>
              <p14:xfrm>
                <a:off x="5802956" y="2283343"/>
                <a:ext cx="144133" cy="69436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E8632CF-9069-193A-24F3-BEB448C0D40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796830" y="2277227"/>
                  <a:ext cx="156384" cy="816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F13612F5-37B3-D4EB-7C84-6ED187D7CEA0}"/>
                  </a:ext>
                </a:extLst>
              </p14:cNvPr>
              <p14:cNvContentPartPr/>
              <p14:nvPr/>
            </p14:nvContentPartPr>
            <p14:xfrm>
              <a:off x="5733169" y="2271419"/>
              <a:ext cx="191125" cy="2034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F13612F5-37B3-D4EB-7C84-6ED187D7CEA0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5697536" y="2198776"/>
                <a:ext cx="262752" cy="165263"/>
              </a:xfrm>
              <a:prstGeom prst="rect">
                <a:avLst/>
              </a:prstGeom>
            </p:spPr>
          </p:pic>
        </mc:Fallback>
      </mc:AlternateContent>
      <p:grpSp>
        <p:nvGrpSpPr>
          <p:cNvPr id="502" name="Group 501">
            <a:extLst>
              <a:ext uri="{FF2B5EF4-FFF2-40B4-BE49-F238E27FC236}">
                <a16:creationId xmlns:a16="http://schemas.microsoft.com/office/drawing/2014/main" id="{672C34BB-7213-BC5E-83AE-FD8F153F3759}"/>
              </a:ext>
            </a:extLst>
          </p:cNvPr>
          <p:cNvGrpSpPr/>
          <p:nvPr/>
        </p:nvGrpSpPr>
        <p:grpSpPr>
          <a:xfrm>
            <a:off x="5661629" y="2724860"/>
            <a:ext cx="312113" cy="384355"/>
            <a:chOff x="5661629" y="2724860"/>
            <a:chExt cx="312113" cy="38435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73B251E8-554C-1B71-77CA-7C5A5C2C2DB1}"/>
                    </a:ext>
                  </a:extLst>
                </p14:cNvPr>
                <p14:cNvContentPartPr/>
                <p14:nvPr/>
              </p14:nvContentPartPr>
              <p14:xfrm>
                <a:off x="5661629" y="2845847"/>
                <a:ext cx="131508" cy="191827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73B251E8-554C-1B71-77CA-7C5A5C2C2DB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655504" y="2839729"/>
                  <a:ext cx="143758" cy="20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3413F22-E9AC-8C6A-730C-D6336B310C0F}"/>
                    </a:ext>
                  </a:extLst>
                </p14:cNvPr>
                <p14:cNvContentPartPr/>
                <p14:nvPr/>
              </p14:nvContentPartPr>
              <p14:xfrm>
                <a:off x="5823296" y="2724860"/>
                <a:ext cx="117130" cy="384355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3413F22-E9AC-8C6A-730C-D6336B310C0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17169" y="2718736"/>
                  <a:ext cx="129384" cy="396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713F8F34-2279-0F0C-58BE-02E72DD1FE82}"/>
                    </a:ext>
                  </a:extLst>
                </p14:cNvPr>
                <p14:cNvContentPartPr/>
                <p14:nvPr/>
              </p14:nvContentPartPr>
              <p14:xfrm>
                <a:off x="5840480" y="2929311"/>
                <a:ext cx="133262" cy="64877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713F8F34-2279-0F0C-58BE-02E72DD1FE8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34357" y="2923184"/>
                  <a:ext cx="145508" cy="771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D22271E2-7D3D-40B9-5667-82B759D8EC31}"/>
                  </a:ext>
                </a:extLst>
              </p14:cNvPr>
              <p14:cNvContentPartPr/>
              <p14:nvPr/>
            </p14:nvContentPartPr>
            <p14:xfrm>
              <a:off x="5723701" y="2884423"/>
              <a:ext cx="277746" cy="19989"/>
            </p14:xfrm>
          </p:contentPart>
        </mc:Choice>
        <mc:Fallback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D22271E2-7D3D-40B9-5667-82B759D8EC31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688083" y="2811736"/>
                <a:ext cx="349341" cy="16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45FEDB1D-70FF-AAF1-CF53-929D505DCBD6}"/>
              </a:ext>
            </a:extLst>
          </p:cNvPr>
          <p:cNvGrpSpPr/>
          <p:nvPr/>
        </p:nvGrpSpPr>
        <p:grpSpPr>
          <a:xfrm>
            <a:off x="5598228" y="3660534"/>
            <a:ext cx="273538" cy="312814"/>
            <a:chOff x="5598228" y="3660534"/>
            <a:chExt cx="273538" cy="31281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399FC09F-0FE8-9E49-3E1E-736F48AD1FD9}"/>
                    </a:ext>
                  </a:extLst>
                </p14:cNvPr>
                <p14:cNvContentPartPr/>
                <p14:nvPr/>
              </p14:nvContentPartPr>
              <p14:xfrm>
                <a:off x="5598228" y="3669652"/>
                <a:ext cx="138873" cy="281603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399FC09F-0FE8-9E49-3E1E-736F48AD1FD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592112" y="3663530"/>
                  <a:ext cx="151105" cy="293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8A45ADD0-6D9B-48C1-BE84-D790DAE2362C}"/>
                    </a:ext>
                  </a:extLst>
                </p14:cNvPr>
                <p14:cNvContentPartPr/>
                <p14:nvPr/>
              </p14:nvContentPartPr>
              <p14:xfrm>
                <a:off x="5749726" y="3660534"/>
                <a:ext cx="122040" cy="312814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8A45ADD0-6D9B-48C1-BE84-D790DAE2362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743606" y="3654415"/>
                  <a:ext cx="134280" cy="325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F44142D-86F9-0684-286F-DA9C5F38072B}"/>
                    </a:ext>
                  </a:extLst>
                </p14:cNvPr>
                <p14:cNvContentPartPr/>
                <p14:nvPr/>
              </p14:nvContentPartPr>
              <p14:xfrm>
                <a:off x="5734646" y="3885677"/>
                <a:ext cx="112571" cy="69436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F44142D-86F9-0684-286F-DA9C5F38072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728532" y="3879561"/>
                  <a:ext cx="124799" cy="816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F352D269-A9FB-612E-C356-69DD5C327C74}"/>
                  </a:ext>
                </a:extLst>
              </p14:cNvPr>
              <p14:cNvContentPartPr/>
              <p14:nvPr/>
            </p14:nvContentPartPr>
            <p14:xfrm>
              <a:off x="5091483" y="3794848"/>
              <a:ext cx="809740" cy="62072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F352D269-A9FB-612E-C356-69DD5C327C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055839" y="3723088"/>
                <a:ext cx="881389" cy="205232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171D2F92-BE6C-1B49-642A-F1AD50218665}"/>
              </a:ext>
            </a:extLst>
          </p:cNvPr>
          <p:cNvGrpSpPr/>
          <p:nvPr/>
        </p:nvGrpSpPr>
        <p:grpSpPr>
          <a:xfrm>
            <a:off x="6897180" y="4182089"/>
            <a:ext cx="327192" cy="251795"/>
            <a:chOff x="6897180" y="4182089"/>
            <a:chExt cx="327192" cy="2517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1DB69A3-1346-F37D-3B66-D39CB2310581}"/>
                    </a:ext>
                  </a:extLst>
                </p14:cNvPr>
                <p14:cNvContentPartPr/>
                <p14:nvPr/>
              </p14:nvContentPartPr>
              <p14:xfrm>
                <a:off x="6897180" y="4182089"/>
                <a:ext cx="162369" cy="175695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1DB69A3-1346-F37D-3B66-D39CB23105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91060" y="4175968"/>
                  <a:ext cx="174610" cy="187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C3CD747-ED03-1419-77C8-650F10A3C48E}"/>
                    </a:ext>
                  </a:extLst>
                </p14:cNvPr>
                <p14:cNvContentPartPr/>
                <p14:nvPr/>
              </p14:nvContentPartPr>
              <p14:xfrm>
                <a:off x="6946627" y="4247318"/>
                <a:ext cx="22444" cy="186566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C3CD747-ED03-1419-77C8-650F10A3C48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40473" y="4241195"/>
                  <a:ext cx="34752" cy="198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8AC0A102-4318-D796-917A-76D681787B7D}"/>
                    </a:ext>
                  </a:extLst>
                </p14:cNvPr>
                <p14:cNvContentPartPr/>
                <p14:nvPr/>
              </p14:nvContentPartPr>
              <p14:xfrm>
                <a:off x="7065159" y="4185246"/>
                <a:ext cx="159213" cy="232507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8AC0A102-4318-D796-917A-76D681787B7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059049" y="4179127"/>
                  <a:ext cx="171433" cy="2447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7150D8E-67ED-3F0F-0A25-C27EBDCD27B0}"/>
              </a:ext>
            </a:extLst>
          </p:cNvPr>
          <p:cNvGrpSpPr/>
          <p:nvPr/>
        </p:nvGrpSpPr>
        <p:grpSpPr>
          <a:xfrm>
            <a:off x="6316790" y="4166308"/>
            <a:ext cx="279499" cy="320530"/>
            <a:chOff x="6316790" y="4166308"/>
            <a:chExt cx="279499" cy="32053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B203ED4-0E14-9D9B-3549-9F956D7604BF}"/>
                    </a:ext>
                  </a:extLst>
                </p14:cNvPr>
                <p14:cNvContentPartPr/>
                <p14:nvPr/>
              </p14:nvContentPartPr>
              <p14:xfrm>
                <a:off x="6316790" y="4226978"/>
                <a:ext cx="156057" cy="226194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B203ED4-0E14-9D9B-3549-9F956D7604B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10663" y="4220855"/>
                  <a:ext cx="168311" cy="2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4637C47A-C3CD-D84A-1715-4E0AD18C2BCE}"/>
                    </a:ext>
                  </a:extLst>
                </p14:cNvPr>
                <p14:cNvContentPartPr/>
                <p14:nvPr/>
              </p14:nvContentPartPr>
              <p14:xfrm>
                <a:off x="6517384" y="4166308"/>
                <a:ext cx="78905" cy="32053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4637C47A-C3CD-D84A-1715-4E0AD18C2BC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511287" y="4160186"/>
                  <a:ext cx="91099" cy="3327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F7E1AC68-34E8-FA73-A157-F6A1539B38FE}"/>
              </a:ext>
            </a:extLst>
          </p:cNvPr>
          <p:cNvGrpSpPr/>
          <p:nvPr/>
        </p:nvGrpSpPr>
        <p:grpSpPr>
          <a:xfrm>
            <a:off x="8342719" y="4228731"/>
            <a:ext cx="272835" cy="205854"/>
            <a:chOff x="8342719" y="4228731"/>
            <a:chExt cx="272835" cy="20585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5EE6334-4809-BBB2-67C4-0E65BEB0B1D6}"/>
                    </a:ext>
                  </a:extLst>
                </p14:cNvPr>
                <p14:cNvContentPartPr/>
                <p14:nvPr/>
              </p14:nvContentPartPr>
              <p14:xfrm>
                <a:off x="8342719" y="4228731"/>
                <a:ext cx="138522" cy="205854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5EE6334-4809-BBB2-67C4-0E65BEB0B1D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336602" y="4222613"/>
                  <a:ext cx="150755" cy="21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AD1CA0B0-9ADF-6894-749F-32E90BD24FDB}"/>
                    </a:ext>
                  </a:extLst>
                </p14:cNvPr>
                <p14:cNvContentPartPr/>
                <p14:nvPr/>
              </p14:nvContentPartPr>
              <p14:xfrm>
                <a:off x="8377086" y="4318507"/>
                <a:ext cx="163070" cy="2525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AD1CA0B0-9ADF-6894-749F-32E90BD24FD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370966" y="4312375"/>
                  <a:ext cx="175309" cy="3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F116B475-5141-AC67-69A8-DEC8C4BCBD66}"/>
                    </a:ext>
                  </a:extLst>
                </p14:cNvPr>
                <p14:cNvContentPartPr/>
                <p14:nvPr/>
              </p14:nvContentPartPr>
              <p14:xfrm>
                <a:off x="8577680" y="4229082"/>
                <a:ext cx="37874" cy="198139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F116B475-5141-AC67-69A8-DEC8C4BCBD6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571548" y="4222958"/>
                  <a:ext cx="50138" cy="2103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03D402C3-7F37-68F1-0516-9B5CE42DE41B}"/>
              </a:ext>
            </a:extLst>
          </p:cNvPr>
          <p:cNvGrpSpPr/>
          <p:nvPr/>
        </p:nvGrpSpPr>
        <p:grpSpPr>
          <a:xfrm>
            <a:off x="7593648" y="4176829"/>
            <a:ext cx="310009" cy="220232"/>
            <a:chOff x="7593648" y="4176829"/>
            <a:chExt cx="310009" cy="2202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F4B8AA9-8706-E4B4-8B8A-54D12708BED2}"/>
                    </a:ext>
                  </a:extLst>
                </p14:cNvPr>
                <p14:cNvContentPartPr/>
                <p14:nvPr/>
              </p14:nvContentPartPr>
              <p14:xfrm>
                <a:off x="7593648" y="4176829"/>
                <a:ext cx="160615" cy="206906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F4B8AA9-8706-E4B4-8B8A-54D12708BED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587526" y="4170712"/>
                  <a:ext cx="172859" cy="21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7D60B62-CFB6-AB1C-E711-B199A4C08CB2}"/>
                    </a:ext>
                  </a:extLst>
                </p14:cNvPr>
                <p14:cNvContentPartPr/>
                <p14:nvPr/>
              </p14:nvContentPartPr>
              <p14:xfrm>
                <a:off x="7789332" y="4187700"/>
                <a:ext cx="114325" cy="209361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7D60B62-CFB6-AB1C-E711-B199A4C08CB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783220" y="4181585"/>
                  <a:ext cx="126548" cy="2215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607D3B20-9604-1C7A-A8A4-8DBCC46C0E92}"/>
              </a:ext>
            </a:extLst>
          </p:cNvPr>
          <p:cNvGrpSpPr/>
          <p:nvPr/>
        </p:nvGrpSpPr>
        <p:grpSpPr>
          <a:xfrm>
            <a:off x="8918900" y="4167010"/>
            <a:ext cx="271784" cy="228649"/>
            <a:chOff x="8918900" y="4167010"/>
            <a:chExt cx="271784" cy="2286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7217B7F-8D3F-9D6C-FB1C-42F6506389A6}"/>
                    </a:ext>
                  </a:extLst>
                </p14:cNvPr>
                <p14:cNvContentPartPr/>
                <p14:nvPr/>
              </p14:nvContentPartPr>
              <p14:xfrm>
                <a:off x="8949060" y="4167010"/>
                <a:ext cx="155355" cy="23496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7217B7F-8D3F-9D6C-FB1C-42F6506389A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42932" y="4160865"/>
                  <a:ext cx="167610" cy="35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06EDD76-EBA7-3CBA-1B16-CCAF3894DDB8}"/>
                    </a:ext>
                  </a:extLst>
                </p14:cNvPr>
                <p14:cNvContentPartPr/>
                <p14:nvPr/>
              </p14:nvContentPartPr>
              <p14:xfrm>
                <a:off x="8918900" y="4219613"/>
                <a:ext cx="129404" cy="176046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06EDD76-EBA7-3CBA-1B16-CCAF3894DDB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912772" y="4213493"/>
                  <a:ext cx="141660" cy="188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49B2B123-243D-C3A9-0673-C9F109E18DFA}"/>
                    </a:ext>
                  </a:extLst>
                </p14:cNvPr>
                <p14:cNvContentPartPr/>
                <p14:nvPr/>
              </p14:nvContentPartPr>
              <p14:xfrm>
                <a:off x="9168591" y="4215054"/>
                <a:ext cx="22093" cy="149744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49B2B123-243D-C3A9-0673-C9F109E18DF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162434" y="4208935"/>
                  <a:ext cx="34407" cy="16198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70A6E2B8-6AF1-7BFC-3065-1E5429EF2545}"/>
                  </a:ext>
                </a:extLst>
              </p14:cNvPr>
              <p14:cNvContentPartPr/>
              <p14:nvPr/>
            </p14:nvContentPartPr>
            <p14:xfrm>
              <a:off x="6910506" y="4316403"/>
              <a:ext cx="326141" cy="351"/>
            </p14:xfrm>
          </p:contentPart>
        </mc:Choice>
        <mc:Fallback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70A6E2B8-6AF1-7BFC-3065-1E5429EF254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874868" y="4246554"/>
                <a:ext cx="397777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05952535-6521-A9FA-F4FF-49B17F4CF25B}"/>
              </a:ext>
            </a:extLst>
          </p:cNvPr>
          <p:cNvGrpSpPr/>
          <p:nvPr/>
        </p:nvGrpSpPr>
        <p:grpSpPr>
          <a:xfrm>
            <a:off x="9410566" y="4109497"/>
            <a:ext cx="367522" cy="327193"/>
            <a:chOff x="9410566" y="4109497"/>
            <a:chExt cx="367522" cy="32719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8E207E9-D7B2-E37B-A019-43929A309C9D}"/>
                    </a:ext>
                  </a:extLst>
                </p14:cNvPr>
                <p14:cNvContentPartPr/>
                <p14:nvPr/>
              </p14:nvContentPartPr>
              <p14:xfrm>
                <a:off x="9410566" y="4185246"/>
                <a:ext cx="175695" cy="28055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8E207E9-D7B2-E37B-A019-43929A309C9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404445" y="4179131"/>
                  <a:ext cx="187936" cy="40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1032ADC8-68B5-80D5-845F-B109BABEA615}"/>
                    </a:ext>
                  </a:extLst>
                </p14:cNvPr>
                <p14:cNvContentPartPr/>
                <p14:nvPr/>
              </p14:nvContentPartPr>
              <p14:xfrm>
                <a:off x="9471235" y="4187700"/>
                <a:ext cx="116779" cy="246885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1032ADC8-68B5-80D5-845F-B109BABEA61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465108" y="4181582"/>
                  <a:ext cx="129034" cy="25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E1F1AA1-9249-3EE3-54D4-8A1C7EC61337}"/>
                    </a:ext>
                  </a:extLst>
                </p14:cNvPr>
                <p14:cNvContentPartPr/>
                <p14:nvPr/>
              </p14:nvContentPartPr>
              <p14:xfrm>
                <a:off x="9638514" y="4109497"/>
                <a:ext cx="139574" cy="327193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E1F1AA1-9249-3EE3-54D4-8A1C7EC6133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2383" y="4103378"/>
                  <a:ext cx="151836" cy="3394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72CFE0C8-BD4A-C89C-0FF0-83DA20AA4A58}"/>
              </a:ext>
            </a:extLst>
          </p:cNvPr>
          <p:cNvGrpSpPr/>
          <p:nvPr/>
        </p:nvGrpSpPr>
        <p:grpSpPr>
          <a:xfrm>
            <a:off x="6294696" y="4754414"/>
            <a:ext cx="268979" cy="389265"/>
            <a:chOff x="6294696" y="4754414"/>
            <a:chExt cx="268979" cy="38926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426427F0-DC96-4033-5719-A07DA75668D1}"/>
                    </a:ext>
                  </a:extLst>
                </p14:cNvPr>
                <p14:cNvContentPartPr/>
                <p14:nvPr/>
              </p14:nvContentPartPr>
              <p14:xfrm>
                <a:off x="6294696" y="4796847"/>
                <a:ext cx="119234" cy="191827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426427F0-DC96-4033-5719-A07DA75668D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288572" y="4790729"/>
                  <a:ext cx="131482" cy="20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398CDAF0-B1A6-C490-1C0B-50045E4418F5}"/>
                    </a:ext>
                  </a:extLst>
                </p14:cNvPr>
                <p14:cNvContentPartPr/>
                <p14:nvPr/>
              </p14:nvContentPartPr>
              <p14:xfrm>
                <a:off x="6441986" y="4754414"/>
                <a:ext cx="121689" cy="389265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398CDAF0-B1A6-C490-1C0B-50045E4418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435866" y="4748298"/>
                  <a:ext cx="133930" cy="40149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25584511-6972-C5D9-77E7-63663C516D90}"/>
                  </a:ext>
                </a:extLst>
              </p14:cNvPr>
              <p14:cNvContentPartPr/>
              <p14:nvPr/>
            </p14:nvContentPartPr>
            <p14:xfrm>
              <a:off x="7484583" y="4130188"/>
              <a:ext cx="3858" cy="25600"/>
            </p14:xfrm>
          </p:contentPart>
        </mc:Choice>
        <mc:Fallback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25584511-6972-C5D9-77E7-63663C516D90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7478024" y="4124058"/>
                <a:ext cx="16975" cy="37859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70BC7FE6-93C6-155A-7846-FAE0282AB693}"/>
              </a:ext>
            </a:extLst>
          </p:cNvPr>
          <p:cNvGrpSpPr/>
          <p:nvPr/>
        </p:nvGrpSpPr>
        <p:grpSpPr>
          <a:xfrm>
            <a:off x="6869475" y="4780715"/>
            <a:ext cx="324387" cy="220934"/>
            <a:chOff x="6869475" y="4780715"/>
            <a:chExt cx="324387" cy="2209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383188AB-3C4B-3F47-166B-7BAB6551F96A}"/>
                    </a:ext>
                  </a:extLst>
                </p14:cNvPr>
                <p14:cNvContentPartPr/>
                <p14:nvPr/>
              </p14:nvContentPartPr>
              <p14:xfrm>
                <a:off x="6869475" y="4780715"/>
                <a:ext cx="216726" cy="161668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383188AB-3C4B-3F47-166B-7BAB6551F96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863355" y="4774594"/>
                  <a:ext cx="228966" cy="173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B0970555-B01F-895E-59FA-422C859EEF7B}"/>
                    </a:ext>
                  </a:extLst>
                </p14:cNvPr>
                <p14:cNvContentPartPr/>
                <p14:nvPr/>
              </p14:nvContentPartPr>
              <p14:xfrm>
                <a:off x="6977487" y="4835773"/>
                <a:ext cx="10521" cy="163421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B0970555-B01F-895E-59FA-422C859EEF7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971320" y="4829654"/>
                  <a:ext cx="22856" cy="1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6DC4B726-236A-085D-B707-09C2553F3A45}"/>
                    </a:ext>
                  </a:extLst>
                </p14:cNvPr>
                <p14:cNvContentPartPr/>
                <p14:nvPr/>
              </p14:nvContentPartPr>
              <p14:xfrm>
                <a:off x="7033247" y="4810524"/>
                <a:ext cx="160615" cy="191125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6DC4B726-236A-085D-B707-09C2553F3A4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027125" y="4804405"/>
                  <a:ext cx="172859" cy="2033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E7AC4CB4-4BCF-6AE8-9E1B-FDBD217A6E9F}"/>
              </a:ext>
            </a:extLst>
          </p:cNvPr>
          <p:cNvGrpSpPr/>
          <p:nvPr/>
        </p:nvGrpSpPr>
        <p:grpSpPr>
          <a:xfrm>
            <a:off x="7846886" y="2261257"/>
            <a:ext cx="114324" cy="135366"/>
            <a:chOff x="7846886" y="2261257"/>
            <a:chExt cx="114324" cy="1353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9BA062BF-FB00-32BE-41B6-C6D26A52AE20}"/>
                    </a:ext>
                  </a:extLst>
                </p14:cNvPr>
                <p14:cNvContentPartPr/>
                <p14:nvPr/>
              </p14:nvContentPartPr>
              <p14:xfrm>
                <a:off x="7846886" y="2261257"/>
                <a:ext cx="34017" cy="108012"/>
              </p14:xfrm>
            </p:contentPart>
          </mc:Choice>
          <mc:Fallback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9BA062BF-FB00-32BE-41B6-C6D26A52AE2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840734" y="2255136"/>
                  <a:ext cx="46321" cy="12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34394880-573E-A3D8-C193-8B05316100E1}"/>
                    </a:ext>
                  </a:extLst>
                </p14:cNvPr>
                <p14:cNvContentPartPr/>
                <p14:nvPr/>
              </p14:nvContentPartPr>
              <p14:xfrm>
                <a:off x="7935259" y="2273531"/>
                <a:ext cx="25951" cy="123092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34394880-573E-A3D8-C193-8B05316100E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929132" y="2267412"/>
                  <a:ext cx="38206" cy="1353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EFB854F-EB1E-6374-5665-A2739E019B80}"/>
              </a:ext>
            </a:extLst>
          </p:cNvPr>
          <p:cNvGrpSpPr/>
          <p:nvPr/>
        </p:nvGrpSpPr>
        <p:grpSpPr>
          <a:xfrm>
            <a:off x="7834962" y="2802019"/>
            <a:ext cx="96790" cy="169734"/>
            <a:chOff x="7834962" y="2802019"/>
            <a:chExt cx="96790" cy="1697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7F68B86B-B7CC-0D45-9504-DFEC84BF8542}"/>
                    </a:ext>
                  </a:extLst>
                </p14:cNvPr>
                <p14:cNvContentPartPr/>
                <p14:nvPr/>
              </p14:nvContentPartPr>
              <p14:xfrm>
                <a:off x="7834962" y="2802019"/>
                <a:ext cx="20340" cy="91179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7F68B86B-B7CC-0D45-9504-DFEC84BF854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828896" y="2795916"/>
                  <a:ext cx="32473" cy="103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05B83135-2763-795A-C113-F2D84CA182BD}"/>
                    </a:ext>
                  </a:extLst>
                </p14:cNvPr>
                <p14:cNvContentPartPr/>
                <p14:nvPr/>
              </p14:nvContentPartPr>
              <p14:xfrm>
                <a:off x="7918777" y="2846206"/>
                <a:ext cx="12975" cy="125547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05B83135-2763-795A-C113-F2D84CA182B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912650" y="2840091"/>
                  <a:ext cx="25229" cy="1377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C76BEA86-D021-B3DD-D8A7-D14094747B13}"/>
                  </a:ext>
                </a:extLst>
              </p14:cNvPr>
              <p14:cNvContentPartPr/>
              <p14:nvPr/>
            </p14:nvContentPartPr>
            <p14:xfrm>
              <a:off x="9425687" y="1853406"/>
              <a:ext cx="351" cy="7715"/>
            </p14:xfrm>
          </p:contentPart>
        </mc:Choice>
        <mc:Fallback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C76BEA86-D021-B3DD-D8A7-D14094747B13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419720" y="1847161"/>
                <a:ext cx="12285" cy="20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698" name="Ink 697">
                <a:extLst>
                  <a:ext uri="{FF2B5EF4-FFF2-40B4-BE49-F238E27FC236}">
                    <a16:creationId xmlns:a16="http://schemas.microsoft.com/office/drawing/2014/main" id="{FC888F8B-0D23-00D4-BCC4-72C9E8AD1EE5}"/>
                  </a:ext>
                </a:extLst>
              </p14:cNvPr>
              <p14:cNvContentPartPr/>
              <p14:nvPr/>
            </p14:nvContentPartPr>
            <p14:xfrm>
              <a:off x="4822269" y="3591807"/>
              <a:ext cx="105908" cy="96089"/>
            </p14:xfrm>
          </p:contentPart>
        </mc:Choice>
        <mc:Fallback>
          <p:pic>
            <p:nvPicPr>
              <p:cNvPr id="698" name="Ink 697">
                <a:extLst>
                  <a:ext uri="{FF2B5EF4-FFF2-40B4-BE49-F238E27FC236}">
                    <a16:creationId xmlns:a16="http://schemas.microsoft.com/office/drawing/2014/main" id="{FC888F8B-0D23-00D4-BCC4-72C9E8AD1EE5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816145" y="3585689"/>
                <a:ext cx="118156" cy="108325"/>
              </a:xfrm>
              <a:prstGeom prst="rect">
                <a:avLst/>
              </a:prstGeom>
            </p:spPr>
          </p:pic>
        </mc:Fallback>
      </mc:AlternateContent>
      <p:grpSp>
        <p:nvGrpSpPr>
          <p:cNvPr id="717" name="Group 716">
            <a:extLst>
              <a:ext uri="{FF2B5EF4-FFF2-40B4-BE49-F238E27FC236}">
                <a16:creationId xmlns:a16="http://schemas.microsoft.com/office/drawing/2014/main" id="{B84D03F2-D27D-C6ED-862C-AA9B12F430C6}"/>
              </a:ext>
            </a:extLst>
          </p:cNvPr>
          <p:cNvGrpSpPr/>
          <p:nvPr/>
        </p:nvGrpSpPr>
        <p:grpSpPr>
          <a:xfrm>
            <a:off x="4278000" y="4240231"/>
            <a:ext cx="82412" cy="140275"/>
            <a:chOff x="4278000" y="4240231"/>
            <a:chExt cx="82412" cy="14027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BE3812E4-D2B8-3187-5D00-AACECFBA36F1}"/>
                    </a:ext>
                  </a:extLst>
                </p14:cNvPr>
                <p14:cNvContentPartPr/>
                <p14:nvPr/>
              </p14:nvContentPartPr>
              <p14:xfrm>
                <a:off x="4278000" y="4240231"/>
                <a:ext cx="20340" cy="138522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BE3812E4-D2B8-3187-5D00-AACECFBA36F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271934" y="4234114"/>
                  <a:ext cx="32473" cy="150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083C08AC-C0FA-1695-4CB2-2CC0EF837AD4}"/>
                    </a:ext>
                  </a:extLst>
                </p14:cNvPr>
                <p14:cNvContentPartPr/>
                <p14:nvPr/>
              </p14:nvContentPartPr>
              <p14:xfrm>
                <a:off x="4345332" y="4279508"/>
                <a:ext cx="15080" cy="100998"/>
              </p14:xfrm>
            </p:contentPart>
          </mc:Choice>
          <mc:Fallback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083C08AC-C0FA-1695-4CB2-2CC0EF837A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339079" y="4273398"/>
                  <a:ext cx="27585" cy="1132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D27BC641-E4A4-1CD6-0047-B075384F1885}"/>
              </a:ext>
            </a:extLst>
          </p:cNvPr>
          <p:cNvGrpSpPr/>
          <p:nvPr/>
        </p:nvGrpSpPr>
        <p:grpSpPr>
          <a:xfrm>
            <a:off x="4281507" y="4830089"/>
            <a:ext cx="104154" cy="150095"/>
            <a:chOff x="4281507" y="4830089"/>
            <a:chExt cx="104154" cy="1500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D0D01435-2101-52A3-3006-A3D4B0E0550F}"/>
                    </a:ext>
                  </a:extLst>
                </p14:cNvPr>
                <p14:cNvContentPartPr/>
                <p14:nvPr/>
              </p14:nvContentPartPr>
              <p14:xfrm>
                <a:off x="4281507" y="4830089"/>
                <a:ext cx="7715" cy="100998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D0D01435-2101-52A3-3006-A3D4B0E0550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275262" y="4823979"/>
                  <a:ext cx="20206" cy="113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74C66ACA-8D50-9C8B-ADC1-471C9366BC14}"/>
                    </a:ext>
                  </a:extLst>
                </p14:cNvPr>
                <p14:cNvContentPartPr/>
                <p14:nvPr/>
              </p14:nvContentPartPr>
              <p14:xfrm>
                <a:off x="4372686" y="4842363"/>
                <a:ext cx="12975" cy="137821"/>
              </p14:xfrm>
            </p:contentPart>
          </mc:Choice>
          <mc:Fallback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74C66ACA-8D50-9C8B-ADC1-471C9366BC1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366559" y="4836246"/>
                  <a:ext cx="25229" cy="1500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B6F06C8C-7310-F18A-09F1-82E4CA23AEE7}"/>
              </a:ext>
            </a:extLst>
          </p:cNvPr>
          <p:cNvGrpSpPr/>
          <p:nvPr/>
        </p:nvGrpSpPr>
        <p:grpSpPr>
          <a:xfrm>
            <a:off x="4307107" y="5375410"/>
            <a:ext cx="118532" cy="100999"/>
            <a:chOff x="4307107" y="5375410"/>
            <a:chExt cx="118532" cy="10099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E0EFF66F-1FF2-22D4-E7B5-87AED45106EC}"/>
                    </a:ext>
                  </a:extLst>
                </p14:cNvPr>
                <p14:cNvContentPartPr/>
                <p14:nvPr/>
              </p14:nvContentPartPr>
              <p14:xfrm>
                <a:off x="4307107" y="5375410"/>
                <a:ext cx="36822" cy="88724"/>
              </p14:xfrm>
            </p:contentPart>
          </mc:Choice>
          <mc:Fallback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E0EFF66F-1FF2-22D4-E7B5-87AED45106E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300970" y="5369303"/>
                  <a:ext cx="49096" cy="100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63FFB6B1-8446-1FC3-E42D-58D7EE259261}"/>
                    </a:ext>
                  </a:extLst>
                </p14:cNvPr>
                <p14:cNvContentPartPr/>
                <p14:nvPr/>
              </p14:nvContentPartPr>
              <p14:xfrm>
                <a:off x="4412664" y="5395049"/>
                <a:ext cx="12975" cy="81360"/>
              </p14:xfrm>
            </p:contentPart>
          </mc:Choice>
          <mc:Fallback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63FFB6B1-8446-1FC3-E42D-58D7EE25926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406537" y="5388929"/>
                  <a:ext cx="25229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9959176-4519-2092-A1D1-CA6F79293241}"/>
              </a:ext>
            </a:extLst>
          </p:cNvPr>
          <p:cNvGrpSpPr/>
          <p:nvPr/>
        </p:nvGrpSpPr>
        <p:grpSpPr>
          <a:xfrm>
            <a:off x="4388818" y="5898638"/>
            <a:ext cx="142379" cy="123442"/>
            <a:chOff x="4388818" y="5898638"/>
            <a:chExt cx="142379" cy="1234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3BF727BF-39BB-4363-9218-DFB1A80C076E}"/>
                    </a:ext>
                  </a:extLst>
                </p14:cNvPr>
                <p14:cNvContentPartPr/>
                <p14:nvPr/>
              </p14:nvContentPartPr>
              <p14:xfrm>
                <a:off x="4388818" y="5933356"/>
                <a:ext cx="35069" cy="88724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3BF727BF-39BB-4363-9218-DFB1A80C076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82672" y="5927225"/>
                  <a:ext cx="47361" cy="10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4E3B9A85-7169-A673-8C41-824CFB563212}"/>
                    </a:ext>
                  </a:extLst>
                </p14:cNvPr>
                <p14:cNvContentPartPr/>
                <p14:nvPr/>
              </p14:nvContentPartPr>
              <p14:xfrm>
                <a:off x="4494375" y="5898638"/>
                <a:ext cx="36822" cy="119585"/>
              </p14:xfrm>
            </p:contentPart>
          </mc:Choice>
          <mc:Fallback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4E3B9A85-7169-A673-8C41-824CFB56321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88238" y="5892515"/>
                  <a:ext cx="49096" cy="1318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A95D0983-D15D-757D-C079-FD4AEA223A2A}"/>
              </a:ext>
            </a:extLst>
          </p:cNvPr>
          <p:cNvGrpSpPr/>
          <p:nvPr/>
        </p:nvGrpSpPr>
        <p:grpSpPr>
          <a:xfrm>
            <a:off x="6320061" y="3648268"/>
            <a:ext cx="266173" cy="258458"/>
            <a:chOff x="6320061" y="3648268"/>
            <a:chExt cx="266173" cy="25845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D6294E20-D804-A140-0444-5B083CACAD9D}"/>
                    </a:ext>
                  </a:extLst>
                </p14:cNvPr>
                <p14:cNvContentPartPr/>
                <p14:nvPr/>
              </p14:nvContentPartPr>
              <p14:xfrm>
                <a:off x="6320061" y="3648268"/>
                <a:ext cx="144133" cy="258458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D6294E20-D804-A140-0444-5B083CACAD9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313935" y="3642149"/>
                  <a:ext cx="156384" cy="270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221EA224-691F-F879-8047-0515A4298A70}"/>
                    </a:ext>
                  </a:extLst>
                </p14:cNvPr>
                <p14:cNvContentPartPr/>
                <p14:nvPr/>
              </p14:nvContentPartPr>
              <p14:xfrm>
                <a:off x="6334790" y="3746461"/>
                <a:ext cx="184112" cy="59266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221EA224-691F-F879-8047-0515A4298A7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28677" y="3740355"/>
                  <a:ext cx="196338" cy="71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E57E298D-8ED2-669B-2BD0-23A858BCFBEA}"/>
                    </a:ext>
                  </a:extLst>
                </p14:cNvPr>
                <p14:cNvContentPartPr/>
                <p14:nvPr/>
              </p14:nvContentPartPr>
              <p14:xfrm>
                <a:off x="6576765" y="3734187"/>
                <a:ext cx="9469" cy="155004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E57E298D-8ED2-669B-2BD0-23A858BCFBE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570574" y="3728073"/>
                  <a:ext cx="21852" cy="1672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CD4520B2-2970-D623-3481-3F2D53A45313}"/>
              </a:ext>
            </a:extLst>
          </p:cNvPr>
          <p:cNvGrpSpPr/>
          <p:nvPr/>
        </p:nvGrpSpPr>
        <p:grpSpPr>
          <a:xfrm>
            <a:off x="7004605" y="3616355"/>
            <a:ext cx="301242" cy="270732"/>
            <a:chOff x="7004605" y="3616355"/>
            <a:chExt cx="301242" cy="2707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359B4324-00B6-5E9E-35EB-85D5DD9C5BCB}"/>
                    </a:ext>
                  </a:extLst>
                </p14:cNvPr>
                <p14:cNvContentPartPr/>
                <p14:nvPr/>
              </p14:nvContentPartPr>
              <p14:xfrm>
                <a:off x="7046337" y="3655633"/>
                <a:ext cx="120637" cy="19989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359B4324-00B6-5E9E-35EB-85D5DD9C5BC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40215" y="3649565"/>
                  <a:ext cx="132881" cy="32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0064D883-C0FA-31A2-52C5-24DDFB9DA6F8}"/>
                    </a:ext>
                  </a:extLst>
                </p14:cNvPr>
                <p14:cNvContentPartPr/>
                <p14:nvPr/>
              </p14:nvContentPartPr>
              <p14:xfrm>
                <a:off x="7004605" y="3697365"/>
                <a:ext cx="127300" cy="184462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0064D883-C0FA-31A2-52C5-24DDFB9DA6F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998474" y="3691252"/>
                  <a:ext cx="139561" cy="196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A8009C0F-96DD-09C7-6EC3-96330DA4A150}"/>
                    </a:ext>
                  </a:extLst>
                </p14:cNvPr>
                <p14:cNvContentPartPr/>
                <p14:nvPr/>
              </p14:nvContentPartPr>
              <p14:xfrm>
                <a:off x="7188366" y="3616355"/>
                <a:ext cx="117481" cy="270732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A8009C0F-96DD-09C7-6EC3-96330DA4A15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182240" y="3610235"/>
                  <a:ext cx="129734" cy="2829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0E55BBA5-0C4B-7367-1EA6-8FCF7AE73F41}"/>
              </a:ext>
            </a:extLst>
          </p:cNvPr>
          <p:cNvGrpSpPr/>
          <p:nvPr/>
        </p:nvGrpSpPr>
        <p:grpSpPr>
          <a:xfrm>
            <a:off x="7684591" y="3637397"/>
            <a:ext cx="328595" cy="225493"/>
            <a:chOff x="7684591" y="3637397"/>
            <a:chExt cx="328595" cy="22549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5894BE78-C51F-B6B4-7F56-C7303A18C127}"/>
                    </a:ext>
                  </a:extLst>
                </p14:cNvPr>
                <p14:cNvContentPartPr/>
                <p14:nvPr/>
              </p14:nvContentPartPr>
              <p14:xfrm>
                <a:off x="7684591" y="3637397"/>
                <a:ext cx="182709" cy="225493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5894BE78-C51F-B6B4-7F56-C7303A18C12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678477" y="3631273"/>
                  <a:ext cx="194938" cy="237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BE48079D-0A04-0583-0EDB-26AADBCF20B6}"/>
                    </a:ext>
                  </a:extLst>
                </p14:cNvPr>
                <p14:cNvContentPartPr/>
                <p14:nvPr/>
              </p14:nvContentPartPr>
              <p14:xfrm>
                <a:off x="7901667" y="3680181"/>
                <a:ext cx="111519" cy="174643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BE48079D-0A04-0583-0EDB-26AADBCF20B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895532" y="3674072"/>
                  <a:ext cx="123790" cy="1868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C0F2938A-83D6-9247-B207-8558097F6E30}"/>
              </a:ext>
            </a:extLst>
          </p:cNvPr>
          <p:cNvGrpSpPr/>
          <p:nvPr/>
        </p:nvGrpSpPr>
        <p:grpSpPr>
          <a:xfrm>
            <a:off x="8443481" y="3643358"/>
            <a:ext cx="734343" cy="281253"/>
            <a:chOff x="8443481" y="3643358"/>
            <a:chExt cx="734343" cy="28125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9D51795D-8A34-E1BD-73E1-2EF5D4166C89}"/>
                    </a:ext>
                  </a:extLst>
                </p14:cNvPr>
                <p14:cNvContentPartPr/>
                <p14:nvPr/>
              </p14:nvContentPartPr>
              <p14:xfrm>
                <a:off x="8443481" y="3643358"/>
                <a:ext cx="77853" cy="226545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9D51795D-8A34-E1BD-73E1-2EF5D4166C8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437354" y="3637235"/>
                  <a:ext cx="90108" cy="238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FE913B21-04D7-7613-4B66-5706ED448DEF}"/>
                    </a:ext>
                  </a:extLst>
                </p14:cNvPr>
                <p14:cNvContentPartPr/>
                <p14:nvPr/>
              </p14:nvContentPartPr>
              <p14:xfrm>
                <a:off x="8584458" y="3680181"/>
                <a:ext cx="120988" cy="24443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FE913B21-04D7-7613-4B66-5706ED448DE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78355" y="3674061"/>
                  <a:ext cx="133195" cy="256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8AA580CA-EEA2-A98D-CD53-E121A4F0C17A}"/>
                    </a:ext>
                  </a:extLst>
                </p14:cNvPr>
                <p14:cNvContentPartPr/>
                <p14:nvPr/>
              </p14:nvContentPartPr>
              <p14:xfrm>
                <a:off x="8912002" y="3650723"/>
                <a:ext cx="116779" cy="7715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8AA580CA-EEA2-A98D-CD53-E121A4F0C17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905894" y="3644478"/>
                  <a:ext cx="128996" cy="20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1B317A30-B4FC-2B5F-ABE9-ED2B28FB6E47}"/>
                    </a:ext>
                  </a:extLst>
                </p14:cNvPr>
                <p14:cNvContentPartPr/>
                <p14:nvPr/>
              </p14:nvContentPartPr>
              <p14:xfrm>
                <a:off x="8909897" y="3665452"/>
                <a:ext cx="137119" cy="194632"/>
              </p14:xfrm>
            </p:contentPart>
          </mc:Choice>
          <mc:Fallback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1B317A30-B4FC-2B5F-ABE9-ED2B28FB6E4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903779" y="3659336"/>
                  <a:ext cx="149355" cy="206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7BA92E67-E92A-0AC0-1851-0258B6D77011}"/>
                    </a:ext>
                  </a:extLst>
                </p14:cNvPr>
                <p14:cNvContentPartPr/>
                <p14:nvPr/>
              </p14:nvContentPartPr>
              <p14:xfrm>
                <a:off x="9168355" y="3687545"/>
                <a:ext cx="9469" cy="162369"/>
              </p14:xfrm>
            </p:contentPart>
          </mc:Choice>
          <mc:Fallback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7BA92E67-E92A-0AC0-1851-0258B6D7701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162164" y="3681425"/>
                  <a:ext cx="21852" cy="1746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28A092C-CA77-BEA7-3B14-DAD51E03D452}"/>
              </a:ext>
            </a:extLst>
          </p:cNvPr>
          <p:cNvGrpSpPr/>
          <p:nvPr/>
        </p:nvGrpSpPr>
        <p:grpSpPr>
          <a:xfrm>
            <a:off x="9514485" y="3645813"/>
            <a:ext cx="366119" cy="228650"/>
            <a:chOff x="9514485" y="3645813"/>
            <a:chExt cx="366119" cy="2286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EE7695F-CF81-321F-6F6E-420E81AC03BA}"/>
                    </a:ext>
                  </a:extLst>
                </p14:cNvPr>
                <p14:cNvContentPartPr/>
                <p14:nvPr/>
              </p14:nvContentPartPr>
              <p14:xfrm>
                <a:off x="9514485" y="3645813"/>
                <a:ext cx="189723" cy="141328"/>
              </p14:xfrm>
            </p:contentPart>
          </mc:Choice>
          <mc:Fallback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EE7695F-CF81-321F-6F6E-420E81AC03B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508365" y="3639684"/>
                  <a:ext cx="201963" cy="153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08F63434-C592-B835-FBF5-9D3EC517F97B}"/>
                    </a:ext>
                  </a:extLst>
                </p14:cNvPr>
                <p14:cNvContentPartPr/>
                <p14:nvPr/>
              </p14:nvContentPartPr>
              <p14:xfrm>
                <a:off x="9610924" y="3721913"/>
                <a:ext cx="11222" cy="152550"/>
              </p14:xfrm>
            </p:contentPart>
          </mc:Choice>
          <mc:Fallback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08F63434-C592-B835-FBF5-9D3EC517F97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604770" y="3715797"/>
                  <a:ext cx="23530" cy="164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26D4B937-38DA-278D-FB0A-838AD9DFDF9D}"/>
                    </a:ext>
                  </a:extLst>
                </p14:cNvPr>
                <p14:cNvContentPartPr/>
                <p14:nvPr/>
              </p14:nvContentPartPr>
              <p14:xfrm>
                <a:off x="9737523" y="3670361"/>
                <a:ext cx="143081" cy="175695"/>
              </p14:xfrm>
            </p:contentPart>
          </mc:Choice>
          <mc:Fallback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26D4B937-38DA-278D-FB0A-838AD9DFDF9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731396" y="3664240"/>
                  <a:ext cx="155335" cy="18793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40F7D798-F8BA-A6BC-C98A-FD2EF87EE09C}"/>
                  </a:ext>
                </a:extLst>
              </p14:cNvPr>
              <p14:cNvContentPartPr/>
              <p14:nvPr/>
            </p14:nvContentPartPr>
            <p14:xfrm>
              <a:off x="9446101" y="3465910"/>
              <a:ext cx="581091" cy="443271"/>
            </p14:xfrm>
          </p:contentPart>
        </mc:Choice>
        <mc:Fallback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40F7D798-F8BA-A6BC-C98A-FD2EF87EE09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9439980" y="3459788"/>
                <a:ext cx="593332" cy="455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206A348D-E1C1-E62E-C40F-E225231BE3EB}"/>
                  </a:ext>
                </a:extLst>
              </p14:cNvPr>
              <p14:cNvContentPartPr/>
              <p14:nvPr/>
            </p14:nvContentPartPr>
            <p14:xfrm>
              <a:off x="6246065" y="4889356"/>
              <a:ext cx="885840" cy="63124"/>
            </p14:xfrm>
          </p:contentPart>
        </mc:Choice>
        <mc:Fallback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206A348D-E1C1-E62E-C40F-E225231BE3EB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6210415" y="4817214"/>
                <a:ext cx="957499" cy="207047"/>
              </a:xfrm>
              <a:prstGeom prst="rect">
                <a:avLst/>
              </a:prstGeom>
            </p:spPr>
          </p:pic>
        </mc:Fallback>
      </mc:AlternateContent>
      <p:grpSp>
        <p:nvGrpSpPr>
          <p:cNvPr id="764" name="Group 763">
            <a:extLst>
              <a:ext uri="{FF2B5EF4-FFF2-40B4-BE49-F238E27FC236}">
                <a16:creationId xmlns:a16="http://schemas.microsoft.com/office/drawing/2014/main" id="{676D6925-F6D2-8C73-2701-815F91447B7A}"/>
              </a:ext>
            </a:extLst>
          </p:cNvPr>
          <p:cNvGrpSpPr/>
          <p:nvPr/>
        </p:nvGrpSpPr>
        <p:grpSpPr>
          <a:xfrm>
            <a:off x="7581138" y="4778538"/>
            <a:ext cx="313164" cy="265822"/>
            <a:chOff x="7581138" y="4778538"/>
            <a:chExt cx="313164" cy="2658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857D032D-1EFD-3E50-FDE0-3F258AD16420}"/>
                    </a:ext>
                  </a:extLst>
                </p14:cNvPr>
                <p14:cNvContentPartPr/>
                <p14:nvPr/>
              </p14:nvContentPartPr>
              <p14:xfrm>
                <a:off x="7581138" y="4784850"/>
                <a:ext cx="159213" cy="234611"/>
              </p14:xfrm>
            </p:contentPart>
          </mc:Choice>
          <mc:Fallback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857D032D-1EFD-3E50-FDE0-3F258AD1642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575014" y="4778733"/>
                  <a:ext cx="171460" cy="246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3080FF80-B7A3-442A-7B06-049B29AA04D5}"/>
                    </a:ext>
                  </a:extLst>
                </p14:cNvPr>
                <p14:cNvContentPartPr/>
                <p14:nvPr/>
              </p14:nvContentPartPr>
              <p14:xfrm>
                <a:off x="7788745" y="4778538"/>
                <a:ext cx="105557" cy="265822"/>
              </p14:xfrm>
            </p:contentPart>
          </mc:Choice>
          <mc:Fallback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3080FF80-B7A3-442A-7B06-049B29AA04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782621" y="4772415"/>
                  <a:ext cx="117806" cy="2780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7413C9EB-6816-A6A0-C83F-E8FCE08C2666}"/>
              </a:ext>
            </a:extLst>
          </p:cNvPr>
          <p:cNvGrpSpPr/>
          <p:nvPr/>
        </p:nvGrpSpPr>
        <p:grpSpPr>
          <a:xfrm>
            <a:off x="8265682" y="4756094"/>
            <a:ext cx="273538" cy="248638"/>
            <a:chOff x="8265682" y="4756094"/>
            <a:chExt cx="273538" cy="2486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C735246A-A4AA-3BED-973B-A122F4DC5152}"/>
                    </a:ext>
                  </a:extLst>
                </p14:cNvPr>
                <p14:cNvContentPartPr/>
                <p14:nvPr/>
              </p14:nvContentPartPr>
              <p14:xfrm>
                <a:off x="8265682" y="4756094"/>
                <a:ext cx="123793" cy="241274"/>
              </p14:xfrm>
            </p:contentPart>
          </mc:Choice>
          <mc:Fallback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C735246A-A4AA-3BED-973B-A122F4DC515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259564" y="4749972"/>
                  <a:ext cx="136028" cy="253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DE5196E3-6DE1-1B47-36D2-2D879816E1B0}"/>
                    </a:ext>
                  </a:extLst>
                </p14:cNvPr>
                <p14:cNvContentPartPr/>
                <p14:nvPr/>
              </p14:nvContentPartPr>
              <p14:xfrm>
                <a:off x="8291282" y="4881640"/>
                <a:ext cx="178851" cy="39628"/>
              </p14:xfrm>
            </p:contentPart>
          </mc:Choice>
          <mc:Fallback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DE5196E3-6DE1-1B47-36D2-2D879816E1B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285152" y="4875516"/>
                  <a:ext cx="191111" cy="51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AFBCD2FC-1C1B-246E-B70D-842C12BDF026}"/>
                    </a:ext>
                  </a:extLst>
                </p14:cNvPr>
                <p14:cNvContentPartPr/>
                <p14:nvPr/>
              </p14:nvContentPartPr>
              <p14:xfrm>
                <a:off x="8524140" y="4822725"/>
                <a:ext cx="15080" cy="182007"/>
              </p14:xfrm>
            </p:contentPart>
          </mc:Choice>
          <mc:Fallback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AFBCD2FC-1C1B-246E-B70D-842C12BDF02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517887" y="4816610"/>
                  <a:ext cx="27585" cy="1942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B09692E-6BA7-7C9E-6E9F-91E546AC2A56}"/>
              </a:ext>
            </a:extLst>
          </p:cNvPr>
          <p:cNvGrpSpPr/>
          <p:nvPr/>
        </p:nvGrpSpPr>
        <p:grpSpPr>
          <a:xfrm>
            <a:off x="8840812" y="4721726"/>
            <a:ext cx="246183" cy="248639"/>
            <a:chOff x="8840812" y="4721726"/>
            <a:chExt cx="246183" cy="24863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F3B0550-987B-CF84-D657-CFD0B63118BD}"/>
                    </a:ext>
                  </a:extLst>
                </p14:cNvPr>
                <p14:cNvContentPartPr/>
                <p14:nvPr/>
              </p14:nvContentPartPr>
              <p14:xfrm>
                <a:off x="8880790" y="4721726"/>
                <a:ext cx="124144" cy="19989"/>
              </p14:xfrm>
            </p:contentPart>
          </mc:Choice>
          <mc:Fallback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F3B0550-987B-CF84-D657-CFD0B63118B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74673" y="4715658"/>
                  <a:ext cx="136378" cy="32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4FC9A5AA-8E0E-6278-C526-ED8056206E94}"/>
                    </a:ext>
                  </a:extLst>
                </p14:cNvPr>
                <p14:cNvContentPartPr/>
                <p14:nvPr/>
              </p14:nvContentPartPr>
              <p14:xfrm>
                <a:off x="8840812" y="4756445"/>
                <a:ext cx="142380" cy="210063"/>
              </p14:xfrm>
            </p:contentPart>
          </mc:Choice>
          <mc:Fallback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4FC9A5AA-8E0E-6278-C526-ED8056206E9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834700" y="4750330"/>
                  <a:ext cx="154605" cy="222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A2098AA-4F3D-C314-D2CF-36E90234AE08}"/>
                    </a:ext>
                  </a:extLst>
                </p14:cNvPr>
                <p14:cNvContentPartPr/>
                <p14:nvPr/>
              </p14:nvContentPartPr>
              <p14:xfrm>
                <a:off x="9079280" y="4830089"/>
                <a:ext cx="7715" cy="140276"/>
              </p14:xfrm>
            </p:contentPart>
          </mc:Choice>
          <mc:Fallback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A2098AA-4F3D-C314-D2CF-36E90234AE0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073035" y="4823974"/>
                  <a:ext cx="20206" cy="1525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4727B5D4-2E2F-A917-5CD1-9F5168B7B99E}"/>
              </a:ext>
            </a:extLst>
          </p:cNvPr>
          <p:cNvGrpSpPr/>
          <p:nvPr/>
        </p:nvGrpSpPr>
        <p:grpSpPr>
          <a:xfrm>
            <a:off x="9479767" y="4623534"/>
            <a:ext cx="344377" cy="346831"/>
            <a:chOff x="9479767" y="4623534"/>
            <a:chExt cx="344377" cy="34683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A6047A9A-0E02-23E4-E206-B8C888EDB1A1}"/>
                    </a:ext>
                  </a:extLst>
                </p14:cNvPr>
                <p14:cNvContentPartPr/>
                <p14:nvPr/>
              </p14:nvContentPartPr>
              <p14:xfrm>
                <a:off x="9530617" y="4711907"/>
                <a:ext cx="96439" cy="2806"/>
              </p14:xfrm>
            </p:contentPart>
          </mc:Choice>
          <mc:Fallback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A6047A9A-0E02-23E4-E206-B8C888EDB1A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524500" y="4705944"/>
                  <a:ext cx="108674" cy="14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9A78E769-282A-1058-CB85-88EEC73B0346}"/>
                    </a:ext>
                  </a:extLst>
                </p14:cNvPr>
                <p14:cNvContentPartPr/>
                <p14:nvPr/>
              </p14:nvContentPartPr>
              <p14:xfrm>
                <a:off x="9479767" y="4709452"/>
                <a:ext cx="135366" cy="221635"/>
              </p14:xfrm>
            </p:contentPart>
          </mc:Choice>
          <mc:Fallback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9A78E769-282A-1058-CB85-88EEC73B034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473647" y="4703335"/>
                  <a:ext cx="147607" cy="233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4A27D3B1-3AD3-A949-A157-D951CB61F815}"/>
                    </a:ext>
                  </a:extLst>
                </p14:cNvPr>
                <p14:cNvContentPartPr/>
                <p14:nvPr/>
              </p14:nvContentPartPr>
              <p14:xfrm>
                <a:off x="9651254" y="4623534"/>
                <a:ext cx="172890" cy="346831"/>
              </p14:xfrm>
            </p:contentPart>
          </mc:Choice>
          <mc:Fallback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4A27D3B1-3AD3-A949-A157-D951CB61F81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645131" y="4617411"/>
                  <a:ext cx="185136" cy="359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FB00FF8C-1040-400C-9897-E7F96B936F17}"/>
                  </a:ext>
                </a:extLst>
              </p14:cNvPr>
              <p14:cNvContentPartPr/>
              <p14:nvPr/>
            </p14:nvContentPartPr>
            <p14:xfrm>
              <a:off x="9342647" y="4561812"/>
              <a:ext cx="618264" cy="487457"/>
            </p14:xfrm>
          </p:contentPart>
        </mc:Choice>
        <mc:Fallback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FB00FF8C-1040-400C-9897-E7F96B936F17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9336529" y="4555692"/>
                <a:ext cx="630500" cy="49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08A940D9-5134-2E5B-3F47-80CC3FF81586}"/>
                  </a:ext>
                </a:extLst>
              </p14:cNvPr>
              <p14:cNvContentPartPr/>
              <p14:nvPr/>
            </p14:nvContentPartPr>
            <p14:xfrm>
              <a:off x="2984586" y="3142187"/>
              <a:ext cx="147640" cy="186917"/>
            </p14:xfrm>
          </p:contentPart>
        </mc:Choice>
        <mc:Fallback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08A940D9-5134-2E5B-3F47-80CC3FF81586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2978479" y="3136076"/>
                <a:ext cx="159854" cy="199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62C009F5-AA50-F5A6-55DF-2016695C643D}"/>
                  </a:ext>
                </a:extLst>
              </p14:cNvPr>
              <p14:cNvContentPartPr/>
              <p14:nvPr/>
            </p14:nvContentPartPr>
            <p14:xfrm>
              <a:off x="3548143" y="3079414"/>
              <a:ext cx="105207" cy="292825"/>
            </p14:xfrm>
          </p:contentPart>
        </mc:Choice>
        <mc:Fallback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62C009F5-AA50-F5A6-55DF-2016695C643D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3542018" y="3073298"/>
                <a:ext cx="117457" cy="305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CF39773E-00D9-F9A2-1E62-686D9B6E4136}"/>
                  </a:ext>
                </a:extLst>
              </p14:cNvPr>
              <p14:cNvContentPartPr/>
              <p14:nvPr/>
            </p14:nvContentPartPr>
            <p14:xfrm>
              <a:off x="4113102" y="3140434"/>
              <a:ext cx="135015" cy="287915"/>
            </p14:xfrm>
          </p:contentPart>
        </mc:Choice>
        <mc:Fallback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CF39773E-00D9-F9A2-1E62-686D9B6E4136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4106981" y="3134316"/>
                <a:ext cx="147256" cy="300151"/>
              </a:xfrm>
              <a:prstGeom prst="rect">
                <a:avLst/>
              </a:prstGeom>
            </p:spPr>
          </p:pic>
        </mc:Fallback>
      </mc:AlternateContent>
      <p:grpSp>
        <p:nvGrpSpPr>
          <p:cNvPr id="779" name="Group 778">
            <a:extLst>
              <a:ext uri="{FF2B5EF4-FFF2-40B4-BE49-F238E27FC236}">
                <a16:creationId xmlns:a16="http://schemas.microsoft.com/office/drawing/2014/main" id="{71AEB468-B6F0-C440-F90D-4F5C5B4F5A68}"/>
              </a:ext>
            </a:extLst>
          </p:cNvPr>
          <p:cNvGrpSpPr/>
          <p:nvPr/>
        </p:nvGrpSpPr>
        <p:grpSpPr>
          <a:xfrm>
            <a:off x="4502367" y="3089233"/>
            <a:ext cx="215674" cy="318425"/>
            <a:chOff x="4502367" y="3089233"/>
            <a:chExt cx="215674" cy="3184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817655F-E3D6-29D9-445D-6C7DC6327B2C}"/>
                    </a:ext>
                  </a:extLst>
                </p14:cNvPr>
                <p14:cNvContentPartPr/>
                <p14:nvPr/>
              </p14:nvContentPartPr>
              <p14:xfrm>
                <a:off x="4502367" y="3214780"/>
                <a:ext cx="18587" cy="177098"/>
              </p14:xfrm>
            </p:contentPart>
          </mc:Choice>
          <mc:Fallback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817655F-E3D6-29D9-445D-6C7DC6327B2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496290" y="3208661"/>
                  <a:ext cx="30740" cy="189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30A01277-50FE-BC05-EB69-6DEB08830730}"/>
                    </a:ext>
                  </a:extLst>
                </p14:cNvPr>
                <p14:cNvContentPartPr/>
                <p14:nvPr/>
              </p14:nvContentPartPr>
              <p14:xfrm>
                <a:off x="4597053" y="3089233"/>
                <a:ext cx="120988" cy="318425"/>
              </p14:xfrm>
            </p:contentPart>
          </mc:Choice>
          <mc:Fallback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30A01277-50FE-BC05-EB69-6DEB0883073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590932" y="3083116"/>
                  <a:ext cx="133231" cy="3306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CDA1923A-1279-9A4A-B876-6AF7846608ED}"/>
              </a:ext>
            </a:extLst>
          </p:cNvPr>
          <p:cNvGrpSpPr/>
          <p:nvPr/>
        </p:nvGrpSpPr>
        <p:grpSpPr>
          <a:xfrm>
            <a:off x="5041375" y="3116236"/>
            <a:ext cx="291423" cy="263017"/>
            <a:chOff x="5041375" y="3116236"/>
            <a:chExt cx="291423" cy="26301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946D6646-A38D-DBBD-602E-F9A2BC440FFA}"/>
                    </a:ext>
                  </a:extLst>
                </p14:cNvPr>
                <p14:cNvContentPartPr/>
                <p14:nvPr/>
              </p14:nvContentPartPr>
              <p14:xfrm>
                <a:off x="5041375" y="3165683"/>
                <a:ext cx="11222" cy="197087"/>
              </p14:xfrm>
            </p:contentPart>
          </mc:Choice>
          <mc:Fallback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946D6646-A38D-DBBD-602E-F9A2BC440FF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035221" y="3159558"/>
                  <a:ext cx="23530" cy="20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7032970D-24C8-72D4-7A39-C252DD9B5446}"/>
                    </a:ext>
                  </a:extLst>
                </p14:cNvPr>
                <p14:cNvContentPartPr/>
                <p14:nvPr/>
              </p14:nvContentPartPr>
              <p14:xfrm>
                <a:off x="5083107" y="3116236"/>
                <a:ext cx="117481" cy="263017"/>
              </p14:xfrm>
            </p:contentPart>
          </mc:Choice>
          <mc:Fallback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7032970D-24C8-72D4-7A39-C252DD9B544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76981" y="3110111"/>
                  <a:ext cx="129734" cy="275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5500E685-8B66-AA7D-B90F-0F0A3FFDEB9A}"/>
                    </a:ext>
                  </a:extLst>
                </p14:cNvPr>
                <p14:cNvContentPartPr/>
                <p14:nvPr/>
              </p14:nvContentPartPr>
              <p14:xfrm>
                <a:off x="5128697" y="3249147"/>
                <a:ext cx="204101" cy="22444"/>
              </p14:xfrm>
            </p:contentPart>
          </mc:Choice>
          <mc:Fallback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5500E685-8B66-AA7D-B90F-0F0A3FFDEB9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122578" y="3242993"/>
                  <a:ext cx="216340" cy="347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DE58C898-E54E-0988-CB67-BC6ADC15E9E9}"/>
              </a:ext>
            </a:extLst>
          </p:cNvPr>
          <p:cNvGrpSpPr/>
          <p:nvPr/>
        </p:nvGrpSpPr>
        <p:grpSpPr>
          <a:xfrm>
            <a:off x="5710840" y="3148500"/>
            <a:ext cx="302996" cy="292825"/>
            <a:chOff x="5710840" y="3148500"/>
            <a:chExt cx="302996" cy="2928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12B4D376-E6DB-8FB8-9EAF-AA59BB85A2AD}"/>
                    </a:ext>
                  </a:extLst>
                </p14:cNvPr>
                <p14:cNvContentPartPr/>
                <p14:nvPr/>
              </p14:nvContentPartPr>
              <p14:xfrm>
                <a:off x="5710840" y="3156215"/>
                <a:ext cx="131158" cy="249690"/>
              </p14:xfrm>
            </p:contentPart>
          </mc:Choice>
          <mc:Fallback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12B4D376-E6DB-8FB8-9EAF-AA59BB85A2A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704731" y="3150090"/>
                  <a:ext cx="143375" cy="261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0B984E17-A749-B0C1-6453-BFEF2C39A8E4}"/>
                    </a:ext>
                  </a:extLst>
                </p14:cNvPr>
                <p14:cNvContentPartPr/>
                <p14:nvPr/>
              </p14:nvContentPartPr>
              <p14:xfrm>
                <a:off x="5869352" y="3148500"/>
                <a:ext cx="144484" cy="292825"/>
              </p14:xfrm>
            </p:contentPart>
          </mc:Choice>
          <mc:Fallback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0B984E17-A749-B0C1-6453-BFEF2C39A8E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63227" y="3142377"/>
                  <a:ext cx="156735" cy="305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CDE5916-570D-B05D-AA5E-5EAC1D094054}"/>
                    </a:ext>
                  </a:extLst>
                </p14:cNvPr>
                <p14:cNvContentPartPr/>
                <p14:nvPr/>
              </p14:nvContentPartPr>
              <p14:xfrm>
                <a:off x="5880223" y="3273695"/>
                <a:ext cx="102401" cy="46992"/>
              </p14:xfrm>
            </p:contentPart>
          </mc:Choice>
          <mc:Fallback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CDE5916-570D-B05D-AA5E-5EAC1D09405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74093" y="3267597"/>
                  <a:ext cx="114660" cy="5918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780" name="Ink 779">
                <a:extLst>
                  <a:ext uri="{FF2B5EF4-FFF2-40B4-BE49-F238E27FC236}">
                    <a16:creationId xmlns:a16="http://schemas.microsoft.com/office/drawing/2014/main" id="{9090C05D-64CA-FAC6-9A33-EFE4180BE66B}"/>
                  </a:ext>
                </a:extLst>
              </p14:cNvPr>
              <p14:cNvContentPartPr/>
              <p14:nvPr/>
            </p14:nvContentPartPr>
            <p14:xfrm>
              <a:off x="5771860" y="3302452"/>
              <a:ext cx="333856" cy="27003"/>
            </p14:xfrm>
          </p:contentPart>
        </mc:Choice>
        <mc:Fallback>
          <p:pic>
            <p:nvPicPr>
              <p:cNvPr id="780" name="Ink 779">
                <a:extLst>
                  <a:ext uri="{FF2B5EF4-FFF2-40B4-BE49-F238E27FC236}">
                    <a16:creationId xmlns:a16="http://schemas.microsoft.com/office/drawing/2014/main" id="{9090C05D-64CA-FAC6-9A33-EFE4180BE66B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735884" y="3230444"/>
                <a:ext cx="405448" cy="170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99AC540A-430C-16C5-7B6E-E055EADA3D88}"/>
                  </a:ext>
                </a:extLst>
              </p14:cNvPr>
              <p14:cNvContentPartPr/>
              <p14:nvPr/>
            </p14:nvContentPartPr>
            <p14:xfrm>
              <a:off x="2987040" y="3292282"/>
              <a:ext cx="1218644" cy="82061"/>
            </p14:xfrm>
          </p:contentPart>
        </mc:Choice>
        <mc:Fallback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99AC540A-430C-16C5-7B6E-E055EADA3D88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2951049" y="3220299"/>
                <a:ext cx="1290265" cy="225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AFBF374B-B098-EB40-2631-FA8DD2C8CBEA}"/>
                  </a:ext>
                </a:extLst>
              </p14:cNvPr>
              <p14:cNvContentPartPr/>
              <p14:nvPr/>
            </p14:nvContentPartPr>
            <p14:xfrm>
              <a:off x="4226024" y="3332611"/>
              <a:ext cx="521474" cy="42083"/>
            </p14:xfrm>
          </p:contentPart>
        </mc:Choice>
        <mc:Fallback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AFBF374B-B098-EB40-2631-FA8DD2C8CBEA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4190011" y="3260054"/>
                <a:ext cx="593141" cy="186834"/>
              </a:xfrm>
              <a:prstGeom prst="rect">
                <a:avLst/>
              </a:prstGeom>
            </p:spPr>
          </p:pic>
        </mc:Fallback>
      </mc:AlternateContent>
      <p:grpSp>
        <p:nvGrpSpPr>
          <p:cNvPr id="787" name="Group 786">
            <a:extLst>
              <a:ext uri="{FF2B5EF4-FFF2-40B4-BE49-F238E27FC236}">
                <a16:creationId xmlns:a16="http://schemas.microsoft.com/office/drawing/2014/main" id="{E5BA6C8C-9C2F-564A-D3EF-887283D8B490}"/>
              </a:ext>
            </a:extLst>
          </p:cNvPr>
          <p:cNvGrpSpPr/>
          <p:nvPr/>
        </p:nvGrpSpPr>
        <p:grpSpPr>
          <a:xfrm>
            <a:off x="7595091" y="5327329"/>
            <a:ext cx="271082" cy="234260"/>
            <a:chOff x="7595091" y="5327329"/>
            <a:chExt cx="271082" cy="2342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0FC86563-2E87-76A6-43C4-4ADE77EFC935}"/>
                    </a:ext>
                  </a:extLst>
                </p14:cNvPr>
                <p14:cNvContentPartPr/>
                <p14:nvPr/>
              </p14:nvContentPartPr>
              <p14:xfrm>
                <a:off x="7609820" y="5327329"/>
                <a:ext cx="184112" cy="47343"/>
              </p14:xfrm>
            </p:contentPart>
          </mc:Choice>
          <mc:Fallback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0FC86563-2E87-76A6-43C4-4ADE77EFC93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03707" y="5321232"/>
                  <a:ext cx="196338" cy="59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58A76006-D75E-D584-CA88-2439DAB8430B}"/>
                    </a:ext>
                  </a:extLst>
                </p14:cNvPr>
                <p14:cNvContentPartPr/>
                <p14:nvPr/>
              </p14:nvContentPartPr>
              <p14:xfrm>
                <a:off x="7595091" y="5335044"/>
                <a:ext cx="167629" cy="226545"/>
              </p14:xfrm>
            </p:contentPart>
          </mc:Choice>
          <mc:Fallback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58A76006-D75E-D584-CA88-2439DAB8430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588963" y="5328931"/>
                  <a:ext cx="179886" cy="23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688F5594-FFBE-296B-0948-39E1E4FF76A6}"/>
                    </a:ext>
                  </a:extLst>
                </p14:cNvPr>
                <p14:cNvContentPartPr/>
                <p14:nvPr/>
              </p14:nvContentPartPr>
              <p14:xfrm>
                <a:off x="7844080" y="5374672"/>
                <a:ext cx="22093" cy="184112"/>
              </p14:xfrm>
            </p:contentPart>
          </mc:Choice>
          <mc:Fallback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688F5594-FFBE-296B-0948-39E1E4FF76A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838022" y="5368559"/>
                  <a:ext cx="34209" cy="1963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C3B29C70-2DFF-62CC-C081-7D52C63A8567}"/>
              </a:ext>
            </a:extLst>
          </p:cNvPr>
          <p:cNvGrpSpPr/>
          <p:nvPr/>
        </p:nvGrpSpPr>
        <p:grpSpPr>
          <a:xfrm>
            <a:off x="8220720" y="5261399"/>
            <a:ext cx="349987" cy="295631"/>
            <a:chOff x="8220720" y="5261399"/>
            <a:chExt cx="349987" cy="29563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DD46AC21-B43C-ECAA-3FEB-6D0027BD8AFA}"/>
                    </a:ext>
                  </a:extLst>
                </p14:cNvPr>
                <p14:cNvContentPartPr/>
                <p14:nvPr/>
              </p14:nvContentPartPr>
              <p14:xfrm>
                <a:off x="8265608" y="5332589"/>
                <a:ext cx="103103" cy="5260"/>
              </p14:xfrm>
            </p:contentPart>
          </mc:Choice>
          <mc:Fallback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DD46AC21-B43C-ECAA-3FEB-6D0027BD8AF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259479" y="5326628"/>
                  <a:ext cx="115360" cy="17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8B6BBBB8-BE0E-40B5-C0A2-AE86B7D60E6A}"/>
                    </a:ext>
                  </a:extLst>
                </p14:cNvPr>
                <p14:cNvContentPartPr/>
                <p14:nvPr/>
              </p14:nvContentPartPr>
              <p14:xfrm>
                <a:off x="8220720" y="5327329"/>
                <a:ext cx="151848" cy="229350"/>
              </p14:xfrm>
            </p:contentPart>
          </mc:Choice>
          <mc:Fallback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8B6BBBB8-BE0E-40B5-C0A2-AE86B7D60E6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214603" y="5321208"/>
                  <a:ext cx="164082" cy="241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64A976CD-9396-1A38-B25B-07CFE1FE47B0}"/>
                    </a:ext>
                  </a:extLst>
                </p14:cNvPr>
                <p14:cNvContentPartPr/>
                <p14:nvPr/>
              </p14:nvContentPartPr>
              <p14:xfrm>
                <a:off x="8419911" y="5261399"/>
                <a:ext cx="150796" cy="295631"/>
              </p14:xfrm>
            </p:contentPart>
          </mc:Choice>
          <mc:Fallback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64A976CD-9396-1A38-B25B-07CFE1FE47B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413778" y="5255278"/>
                  <a:ext cx="163062" cy="3078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0AAA7DC3-B9B2-7552-FEA6-FDDDEA8230A4}"/>
              </a:ext>
            </a:extLst>
          </p:cNvPr>
          <p:cNvGrpSpPr/>
          <p:nvPr/>
        </p:nvGrpSpPr>
        <p:grpSpPr>
          <a:xfrm>
            <a:off x="8840738" y="5265608"/>
            <a:ext cx="328946" cy="337713"/>
            <a:chOff x="8840738" y="5265608"/>
            <a:chExt cx="328946" cy="33771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32ADBE01-6BDE-05B0-6AE6-6C01B5286323}"/>
                    </a:ext>
                  </a:extLst>
                </p14:cNvPr>
                <p14:cNvContentPartPr/>
                <p14:nvPr/>
              </p14:nvContentPartPr>
              <p14:xfrm>
                <a:off x="8840738" y="5265608"/>
                <a:ext cx="199542" cy="258458"/>
              </p14:xfrm>
            </p:contentPart>
          </mc:Choice>
          <mc:Fallback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32ADBE01-6BDE-05B0-6AE6-6C01B528632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834615" y="5259489"/>
                  <a:ext cx="211788" cy="270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DBB9F5B6-57B3-19BC-4D08-2B3CF7424A46}"/>
                    </a:ext>
                  </a:extLst>
                </p14:cNvPr>
                <p14:cNvContentPartPr/>
                <p14:nvPr/>
              </p14:nvContentPartPr>
              <p14:xfrm>
                <a:off x="9027304" y="5339603"/>
                <a:ext cx="142380" cy="263718"/>
              </p14:xfrm>
            </p:contentPart>
          </mc:Choice>
          <mc:Fallback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DBB9F5B6-57B3-19BC-4D08-2B3CF7424A4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021176" y="5333478"/>
                  <a:ext cx="154635" cy="2759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34735FF0-DFB4-37C3-8B31-F4EB3736E960}"/>
              </a:ext>
            </a:extLst>
          </p:cNvPr>
          <p:cNvGrpSpPr/>
          <p:nvPr/>
        </p:nvGrpSpPr>
        <p:grpSpPr>
          <a:xfrm>
            <a:off x="9513008" y="5277531"/>
            <a:ext cx="353845" cy="252145"/>
            <a:chOff x="9513008" y="5277531"/>
            <a:chExt cx="353845" cy="25214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D0917141-07A8-EF07-CE2B-08E75D426E6A}"/>
                    </a:ext>
                  </a:extLst>
                </p14:cNvPr>
                <p14:cNvContentPartPr/>
                <p14:nvPr/>
              </p14:nvContentPartPr>
              <p14:xfrm>
                <a:off x="9513008" y="5277531"/>
                <a:ext cx="147991" cy="251444"/>
              </p14:xfrm>
            </p:contentPart>
          </mc:Choice>
          <mc:Fallback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D0917141-07A8-EF07-CE2B-08E75D426E6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506887" y="5271416"/>
                  <a:ext cx="160234" cy="263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F8D4D73B-C717-67E0-B988-FE0FC304CEEE}"/>
                    </a:ext>
                  </a:extLst>
                </p14:cNvPr>
                <p14:cNvContentPartPr/>
                <p14:nvPr/>
              </p14:nvContentPartPr>
              <p14:xfrm>
                <a:off x="9556844" y="5369412"/>
                <a:ext cx="218830" cy="64877"/>
              </p14:xfrm>
            </p:contentPart>
          </mc:Choice>
          <mc:Fallback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F8D4D73B-C717-67E0-B988-FE0FC304CEE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550725" y="5363319"/>
                  <a:ext cx="231067" cy="77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2D64EB00-83B0-6D92-DB59-02E40DB50B8A}"/>
                    </a:ext>
                  </a:extLst>
                </p14:cNvPr>
                <p14:cNvContentPartPr/>
                <p14:nvPr/>
              </p14:nvContentPartPr>
              <p14:xfrm>
                <a:off x="9859138" y="5315405"/>
                <a:ext cx="7715" cy="214271"/>
              </p14:xfrm>
            </p:contentPart>
          </mc:Choice>
          <mc:Fallback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2D64EB00-83B0-6D92-DB59-02E40DB50B8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52893" y="5309283"/>
                  <a:ext cx="20206" cy="2265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9978BBCF-24E2-B933-B930-FE1F30094E94}"/>
                  </a:ext>
                </a:extLst>
              </p14:cNvPr>
              <p14:cNvContentPartPr/>
              <p14:nvPr/>
            </p14:nvContentPartPr>
            <p14:xfrm>
              <a:off x="8290507" y="5380634"/>
              <a:ext cx="204101" cy="10871"/>
            </p14:xfrm>
          </p:contentPart>
        </mc:Choice>
        <mc:Fallback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9978BBCF-24E2-B933-B930-FE1F30094E94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8254510" y="5308161"/>
                <a:ext cx="275734" cy="155455"/>
              </a:xfrm>
              <a:prstGeom prst="rect">
                <a:avLst/>
              </a:prstGeom>
            </p:spPr>
          </p:pic>
        </mc:Fallback>
      </mc:AlternateContent>
      <p:grpSp>
        <p:nvGrpSpPr>
          <p:cNvPr id="809" name="Group 808">
            <a:extLst>
              <a:ext uri="{FF2B5EF4-FFF2-40B4-BE49-F238E27FC236}">
                <a16:creationId xmlns:a16="http://schemas.microsoft.com/office/drawing/2014/main" id="{A8B53B88-E804-AF83-B367-5E0CEC8D3AA5}"/>
              </a:ext>
            </a:extLst>
          </p:cNvPr>
          <p:cNvGrpSpPr/>
          <p:nvPr/>
        </p:nvGrpSpPr>
        <p:grpSpPr>
          <a:xfrm>
            <a:off x="7562126" y="5848452"/>
            <a:ext cx="231455" cy="226896"/>
            <a:chOff x="7562126" y="5848452"/>
            <a:chExt cx="231455" cy="22689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26763CCC-9D11-F37E-7910-427F4E5A16E1}"/>
                    </a:ext>
                  </a:extLst>
                </p14:cNvPr>
                <p14:cNvContentPartPr/>
                <p14:nvPr/>
              </p14:nvContentPartPr>
              <p14:xfrm>
                <a:off x="7562126" y="5848452"/>
                <a:ext cx="167980" cy="17534"/>
              </p14:xfrm>
            </p:contentPart>
          </mc:Choice>
          <mc:Fallback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26763CCC-9D11-F37E-7910-427F4E5A16E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556011" y="5842369"/>
                  <a:ext cx="180210" cy="29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53D99F17-034B-D3FE-5ABA-32D472D32D33}"/>
                    </a:ext>
                  </a:extLst>
                </p14:cNvPr>
                <p14:cNvContentPartPr/>
                <p14:nvPr/>
              </p14:nvContentPartPr>
              <p14:xfrm>
                <a:off x="7588428" y="5873351"/>
                <a:ext cx="114675" cy="201997"/>
              </p14:xfrm>
            </p:contentPart>
          </mc:Choice>
          <mc:Fallback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53D99F17-034B-D3FE-5ABA-32D472D32D3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582317" y="5867230"/>
                  <a:ext cx="126897" cy="214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E6AB5916-BCD4-A6BA-09A2-3AB0E28BE25F}"/>
                    </a:ext>
                  </a:extLst>
                </p14:cNvPr>
                <p14:cNvContentPartPr/>
                <p14:nvPr/>
              </p14:nvContentPartPr>
              <p14:xfrm>
                <a:off x="7764123" y="5917538"/>
                <a:ext cx="29458" cy="110818"/>
              </p14:xfrm>
            </p:contentPart>
          </mc:Choice>
          <mc:Fallback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E6AB5916-BCD4-A6BA-09A2-3AB0E28BE25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758016" y="5911421"/>
                  <a:ext cx="41672" cy="123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5E37DB27-54F2-3FC2-1FF9-19643AF74DAA}"/>
              </a:ext>
            </a:extLst>
          </p:cNvPr>
          <p:cNvGrpSpPr/>
          <p:nvPr/>
        </p:nvGrpSpPr>
        <p:grpSpPr>
          <a:xfrm>
            <a:off x="8142516" y="5814085"/>
            <a:ext cx="313867" cy="254249"/>
            <a:chOff x="8142516" y="5814085"/>
            <a:chExt cx="313867" cy="2542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128BF3C2-9F43-FA31-4966-31B71EE28ED7}"/>
                    </a:ext>
                  </a:extLst>
                </p14:cNvPr>
                <p14:cNvContentPartPr/>
                <p14:nvPr/>
              </p14:nvContentPartPr>
              <p14:xfrm>
                <a:off x="8144621" y="5838984"/>
                <a:ext cx="118533" cy="19989"/>
              </p14:xfrm>
            </p:contentPart>
          </mc:Choice>
          <mc:Fallback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128BF3C2-9F43-FA31-4966-31B71EE28ED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138515" y="5832916"/>
                  <a:ext cx="130745" cy="32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56563259-1945-44F0-8BDE-A8631CF22E9D}"/>
                    </a:ext>
                  </a:extLst>
                </p14:cNvPr>
                <p14:cNvContentPartPr/>
                <p14:nvPr/>
              </p14:nvContentPartPr>
              <p14:xfrm>
                <a:off x="8142516" y="5865987"/>
                <a:ext cx="111519" cy="202347"/>
              </p14:xfrm>
            </p:contentPart>
          </mc:Choice>
          <mc:Fallback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56563259-1945-44F0-8BDE-A8631CF22E9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136400" y="5859866"/>
                  <a:ext cx="123750" cy="214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22CBC235-3BE1-7CDB-49EA-C037283E4280}"/>
                    </a:ext>
                  </a:extLst>
                </p14:cNvPr>
                <p14:cNvContentPartPr/>
                <p14:nvPr/>
              </p14:nvContentPartPr>
              <p14:xfrm>
                <a:off x="8350124" y="5814085"/>
                <a:ext cx="106259" cy="245833"/>
              </p14:xfrm>
            </p:contentPart>
          </mc:Choice>
          <mc:Fallback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22CBC235-3BE1-7CDB-49EA-C037283E428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344001" y="5807966"/>
                  <a:ext cx="118506" cy="2580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8BA645BF-3873-8246-F0B2-88839A12CC03}"/>
                  </a:ext>
                </a:extLst>
              </p14:cNvPr>
              <p14:cNvContentPartPr/>
              <p14:nvPr/>
            </p14:nvContentPartPr>
            <p14:xfrm>
              <a:off x="7614730" y="5906667"/>
              <a:ext cx="840250" cy="38576"/>
            </p14:xfrm>
          </p:contentPart>
        </mc:Choice>
        <mc:Fallback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8BA645BF-3873-8246-F0B2-88839A12CC03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7578730" y="5834562"/>
                <a:ext cx="911891" cy="182425"/>
              </a:xfrm>
              <a:prstGeom prst="rect">
                <a:avLst/>
              </a:prstGeom>
            </p:spPr>
          </p:pic>
        </mc:Fallback>
      </mc:AlternateContent>
      <p:grpSp>
        <p:nvGrpSpPr>
          <p:cNvPr id="818" name="Group 817">
            <a:extLst>
              <a:ext uri="{FF2B5EF4-FFF2-40B4-BE49-F238E27FC236}">
                <a16:creationId xmlns:a16="http://schemas.microsoft.com/office/drawing/2014/main" id="{AD38CC8B-26DC-9970-5F3B-B1B37DDEA19C}"/>
              </a:ext>
            </a:extLst>
          </p:cNvPr>
          <p:cNvGrpSpPr/>
          <p:nvPr/>
        </p:nvGrpSpPr>
        <p:grpSpPr>
          <a:xfrm>
            <a:off x="8856497" y="5787236"/>
            <a:ext cx="312480" cy="264960"/>
            <a:chOff x="8856497" y="5787236"/>
            <a:chExt cx="31248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CA0F895-D90B-D332-E912-FFB10616598B}"/>
                    </a:ext>
                  </a:extLst>
                </p14:cNvPr>
                <p14:cNvContentPartPr/>
                <p14:nvPr/>
              </p14:nvContentPartPr>
              <p14:xfrm>
                <a:off x="8856497" y="5787236"/>
                <a:ext cx="163080" cy="258120"/>
              </p14:xfrm>
            </p:contentPart>
          </mc:Choice>
          <mc:Fallback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CA0F895-D90B-D332-E912-FFB10616598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850377" y="5781116"/>
                  <a:ext cx="175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EF7B811E-FA05-2365-324A-EA078841FCC1}"/>
                    </a:ext>
                  </a:extLst>
                </p14:cNvPr>
                <p14:cNvContentPartPr/>
                <p14:nvPr/>
              </p14:nvContentPartPr>
              <p14:xfrm>
                <a:off x="9059897" y="5845916"/>
                <a:ext cx="109080" cy="206280"/>
              </p14:xfrm>
            </p:contentPart>
          </mc:Choice>
          <mc:Fallback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EF7B811E-FA05-2365-324A-EA078841FCC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053777" y="5839796"/>
                  <a:ext cx="12132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272205DC-2B94-90EB-78BC-AD7F8DE02848}"/>
              </a:ext>
            </a:extLst>
          </p:cNvPr>
          <p:cNvGrpSpPr/>
          <p:nvPr/>
        </p:nvGrpSpPr>
        <p:grpSpPr>
          <a:xfrm>
            <a:off x="9398297" y="5688596"/>
            <a:ext cx="543240" cy="483480"/>
            <a:chOff x="9398297" y="5688596"/>
            <a:chExt cx="54324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D6697A65-0371-F1F7-ECF3-F6A6A1D733C8}"/>
                    </a:ext>
                  </a:extLst>
                </p14:cNvPr>
                <p14:cNvContentPartPr/>
                <p14:nvPr/>
              </p14:nvContentPartPr>
              <p14:xfrm>
                <a:off x="9572897" y="5839076"/>
                <a:ext cx="91440" cy="195120"/>
              </p14:xfrm>
            </p:contentPart>
          </mc:Choice>
          <mc:Fallback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D6697A65-0371-F1F7-ECF3-F6A6A1D733C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566777" y="5832956"/>
                  <a:ext cx="103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DBD82A77-03FA-0EF1-04D1-D5B1976D2B5A}"/>
                    </a:ext>
                  </a:extLst>
                </p14:cNvPr>
                <p14:cNvContentPartPr/>
                <p14:nvPr/>
              </p14:nvContentPartPr>
              <p14:xfrm>
                <a:off x="9531137" y="5923316"/>
                <a:ext cx="190800" cy="45720"/>
              </p14:xfrm>
            </p:contentPart>
          </mc:Choice>
          <mc:Fallback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DBD82A77-03FA-0EF1-04D1-D5B1976D2B5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525017" y="5917196"/>
                  <a:ext cx="203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C07CEC94-77E3-35BE-196F-7D9553A897FC}"/>
                    </a:ext>
                  </a:extLst>
                </p14:cNvPr>
                <p14:cNvContentPartPr/>
                <p14:nvPr/>
              </p14:nvContentPartPr>
              <p14:xfrm>
                <a:off x="9828137" y="5875436"/>
                <a:ext cx="6120" cy="161640"/>
              </p14:xfrm>
            </p:contentPart>
          </mc:Choice>
          <mc:Fallback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C07CEC94-77E3-35BE-196F-7D9553A897F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822017" y="5869316"/>
                  <a:ext cx="18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73200405-30E8-188C-B957-D76C87341522}"/>
                    </a:ext>
                  </a:extLst>
                </p14:cNvPr>
                <p14:cNvContentPartPr/>
                <p14:nvPr/>
              </p14:nvContentPartPr>
              <p14:xfrm>
                <a:off x="9398297" y="5688596"/>
                <a:ext cx="543240" cy="483480"/>
              </p14:xfrm>
            </p:contentPart>
          </mc:Choice>
          <mc:Fallback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73200405-30E8-188C-B957-D76C8734152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392177" y="5682476"/>
                  <a:ext cx="555480" cy="49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26C5C7EA-3482-2B1A-7E7E-5FA4BAD11404}"/>
                  </a:ext>
                </a:extLst>
              </p14:cNvPr>
              <p14:cNvContentPartPr/>
              <p14:nvPr/>
            </p14:nvContentPartPr>
            <p14:xfrm>
              <a:off x="8877377" y="6286556"/>
              <a:ext cx="160200" cy="212400"/>
            </p14:xfrm>
          </p:contentPart>
        </mc:Choice>
        <mc:Fallback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26C5C7EA-3482-2B1A-7E7E-5FA4BAD11404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8871257" y="6280436"/>
                <a:ext cx="172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81825BDE-6433-A0CF-45A3-43B47AAAD84E}"/>
                  </a:ext>
                </a:extLst>
              </p14:cNvPr>
              <p14:cNvContentPartPr/>
              <p14:nvPr/>
            </p14:nvContentPartPr>
            <p14:xfrm>
              <a:off x="8882777" y="6377276"/>
              <a:ext cx="222840" cy="75960"/>
            </p14:xfrm>
          </p:contentPart>
        </mc:Choice>
        <mc:Fallback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81825BDE-6433-A0CF-45A3-43B47AAAD84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8876657" y="6371156"/>
                <a:ext cx="235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821" name="Ink 820">
                <a:extLst>
                  <a:ext uri="{FF2B5EF4-FFF2-40B4-BE49-F238E27FC236}">
                    <a16:creationId xmlns:a16="http://schemas.microsoft.com/office/drawing/2014/main" id="{F7C73D24-BCE1-E6AE-66AF-AAB5F7C5A327}"/>
                  </a:ext>
                </a:extLst>
              </p14:cNvPr>
              <p14:cNvContentPartPr/>
              <p14:nvPr/>
            </p14:nvContentPartPr>
            <p14:xfrm>
              <a:off x="9135137" y="6357116"/>
              <a:ext cx="13320" cy="199800"/>
            </p14:xfrm>
          </p:contentPart>
        </mc:Choice>
        <mc:Fallback>
          <p:pic>
            <p:nvPicPr>
              <p:cNvPr id="821" name="Ink 820">
                <a:extLst>
                  <a:ext uri="{FF2B5EF4-FFF2-40B4-BE49-F238E27FC236}">
                    <a16:creationId xmlns:a16="http://schemas.microsoft.com/office/drawing/2014/main" id="{F7C73D24-BCE1-E6AE-66AF-AAB5F7C5A327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9129017" y="6350996"/>
                <a:ext cx="25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062D29CA-524A-C330-82EB-F615C9D71274}"/>
                  </a:ext>
                </a:extLst>
              </p14:cNvPr>
              <p14:cNvContentPartPr/>
              <p14:nvPr/>
            </p14:nvContentPartPr>
            <p14:xfrm>
              <a:off x="8881337" y="6452516"/>
              <a:ext cx="426960" cy="11520"/>
            </p14:xfrm>
          </p:contentPart>
        </mc:Choice>
        <mc:Fallback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062D29CA-524A-C330-82EB-F615C9D71274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8845337" y="6380876"/>
                <a:ext cx="49860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9" name="Group 828">
            <a:extLst>
              <a:ext uri="{FF2B5EF4-FFF2-40B4-BE49-F238E27FC236}">
                <a16:creationId xmlns:a16="http://schemas.microsoft.com/office/drawing/2014/main" id="{B7BA680E-1528-5B79-8B09-A7C923B96EE5}"/>
              </a:ext>
            </a:extLst>
          </p:cNvPr>
          <p:cNvGrpSpPr/>
          <p:nvPr/>
        </p:nvGrpSpPr>
        <p:grpSpPr>
          <a:xfrm>
            <a:off x="9456617" y="6287276"/>
            <a:ext cx="340560" cy="342720"/>
            <a:chOff x="9456617" y="6287276"/>
            <a:chExt cx="3405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CCBB32E6-E300-E011-CFD9-DECE387C2014}"/>
                    </a:ext>
                  </a:extLst>
                </p14:cNvPr>
                <p14:cNvContentPartPr/>
                <p14:nvPr/>
              </p14:nvContentPartPr>
              <p14:xfrm>
                <a:off x="9456617" y="6287276"/>
                <a:ext cx="187200" cy="206640"/>
              </p14:xfrm>
            </p:contentPart>
          </mc:Choice>
          <mc:Fallback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CCBB32E6-E300-E011-CFD9-DECE387C201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450497" y="6281156"/>
                  <a:ext cx="199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F887C266-E604-D2B5-7A4C-B6D020035AEC}"/>
                    </a:ext>
                  </a:extLst>
                </p14:cNvPr>
                <p14:cNvContentPartPr/>
                <p14:nvPr/>
              </p14:nvContentPartPr>
              <p14:xfrm>
                <a:off x="9656057" y="6308876"/>
                <a:ext cx="141120" cy="321120"/>
              </p14:xfrm>
            </p:contentPart>
          </mc:Choice>
          <mc:Fallback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F887C266-E604-D2B5-7A4C-B6D020035AE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649937" y="6302756"/>
                  <a:ext cx="15336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2" name="Group 831">
            <a:extLst>
              <a:ext uri="{FF2B5EF4-FFF2-40B4-BE49-F238E27FC236}">
                <a16:creationId xmlns:a16="http://schemas.microsoft.com/office/drawing/2014/main" id="{4D16653B-18B2-B3FF-5720-B0A4876970B5}"/>
              </a:ext>
            </a:extLst>
          </p:cNvPr>
          <p:cNvGrpSpPr/>
          <p:nvPr/>
        </p:nvGrpSpPr>
        <p:grpSpPr>
          <a:xfrm>
            <a:off x="4398617" y="6399956"/>
            <a:ext cx="110880" cy="113040"/>
            <a:chOff x="4398617" y="6399956"/>
            <a:chExt cx="110880" cy="1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C8F50802-9B46-CB19-87FF-7867F49EC4FC}"/>
                    </a:ext>
                  </a:extLst>
                </p14:cNvPr>
                <p14:cNvContentPartPr/>
                <p14:nvPr/>
              </p14:nvContentPartPr>
              <p14:xfrm>
                <a:off x="4398617" y="6410036"/>
                <a:ext cx="13320" cy="100080"/>
              </p14:xfrm>
            </p:contentPart>
          </mc:Choice>
          <mc:Fallback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C8F50802-9B46-CB19-87FF-7867F49EC4F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392497" y="6403916"/>
                  <a:ext cx="25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2B48DD1B-1F0A-9097-166F-5FE94079D437}"/>
                    </a:ext>
                  </a:extLst>
                </p14:cNvPr>
                <p14:cNvContentPartPr/>
                <p14:nvPr/>
              </p14:nvContentPartPr>
              <p14:xfrm>
                <a:off x="4503377" y="6399956"/>
                <a:ext cx="6120" cy="113040"/>
              </p14:xfrm>
            </p:contentPart>
          </mc:Choice>
          <mc:Fallback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2B48DD1B-1F0A-9097-166F-5FE94079D43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497257" y="6393836"/>
                  <a:ext cx="183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5" name="Group 834">
            <a:extLst>
              <a:ext uri="{FF2B5EF4-FFF2-40B4-BE49-F238E27FC236}">
                <a16:creationId xmlns:a16="http://schemas.microsoft.com/office/drawing/2014/main" id="{1926416D-688A-D6B4-BD01-BDAA65F55724}"/>
              </a:ext>
            </a:extLst>
          </p:cNvPr>
          <p:cNvGrpSpPr/>
          <p:nvPr/>
        </p:nvGrpSpPr>
        <p:grpSpPr>
          <a:xfrm>
            <a:off x="4420937" y="6674996"/>
            <a:ext cx="95760" cy="141480"/>
            <a:chOff x="4420937" y="6674996"/>
            <a:chExt cx="9576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4FF51AAA-2009-142E-578A-F9C6A71B7424}"/>
                    </a:ext>
                  </a:extLst>
                </p14:cNvPr>
                <p14:cNvContentPartPr/>
                <p14:nvPr/>
              </p14:nvContentPartPr>
              <p14:xfrm>
                <a:off x="4420937" y="6674996"/>
                <a:ext cx="7920" cy="141480"/>
              </p14:xfrm>
            </p:contentPart>
          </mc:Choice>
          <mc:Fallback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4FF51AAA-2009-142E-578A-F9C6A71B742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414817" y="6668876"/>
                  <a:ext cx="2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78C9DA3C-6C26-FA64-7FA5-C80BD0FF80BB}"/>
                    </a:ext>
                  </a:extLst>
                </p14:cNvPr>
                <p14:cNvContentPartPr/>
                <p14:nvPr/>
              </p14:nvContentPartPr>
              <p14:xfrm>
                <a:off x="4508777" y="6685076"/>
                <a:ext cx="7920" cy="121320"/>
              </p14:xfrm>
            </p:contentPart>
          </mc:Choice>
          <mc:Fallback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78C9DA3C-6C26-FA64-7FA5-C80BD0FF80B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02657" y="6678956"/>
                  <a:ext cx="20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3C22A67A-6471-F8BE-81D7-16BCD3BD576C}"/>
              </a:ext>
            </a:extLst>
          </p:cNvPr>
          <p:cNvGrpSpPr/>
          <p:nvPr/>
        </p:nvGrpSpPr>
        <p:grpSpPr>
          <a:xfrm>
            <a:off x="9568217" y="6640146"/>
            <a:ext cx="376200" cy="266111"/>
            <a:chOff x="9568217" y="6640146"/>
            <a:chExt cx="376200" cy="2661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7FCA50D6-DED2-B247-9E60-58A68023AB55}"/>
                    </a:ext>
                  </a:extLst>
                </p14:cNvPr>
                <p14:cNvContentPartPr/>
                <p14:nvPr/>
              </p14:nvContentPartPr>
              <p14:xfrm>
                <a:off x="9568217" y="6640146"/>
                <a:ext cx="163440" cy="225360"/>
              </p14:xfrm>
            </p:contentPart>
          </mc:Choice>
          <mc:Fallback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7FCA50D6-DED2-B247-9E60-58A68023AB5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562097" y="6634026"/>
                  <a:ext cx="17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86458A4F-B733-F4D6-3E46-DDE8AC40C50E}"/>
                    </a:ext>
                  </a:extLst>
                </p14:cNvPr>
                <p14:cNvContentPartPr/>
                <p14:nvPr/>
              </p14:nvContentPartPr>
              <p14:xfrm>
                <a:off x="9771977" y="6659297"/>
                <a:ext cx="172440" cy="246960"/>
              </p14:xfrm>
            </p:contentPart>
          </mc:Choice>
          <mc:Fallback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86458A4F-B733-F4D6-3E46-DDE8AC40C50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765857" y="6653177"/>
                  <a:ext cx="18468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843" name="Ink 842">
                <a:extLst>
                  <a:ext uri="{FF2B5EF4-FFF2-40B4-BE49-F238E27FC236}">
                    <a16:creationId xmlns:a16="http://schemas.microsoft.com/office/drawing/2014/main" id="{7BAED1A7-1438-DA4D-A4EE-BE6CBD0A645C}"/>
                  </a:ext>
                </a:extLst>
              </p14:cNvPr>
              <p14:cNvContentPartPr/>
              <p14:nvPr/>
            </p14:nvContentPartPr>
            <p14:xfrm>
              <a:off x="9563897" y="6694287"/>
              <a:ext cx="369360" cy="53280"/>
            </p14:xfrm>
          </p:contentPart>
        </mc:Choice>
        <mc:Fallback>
          <p:pic>
            <p:nvPicPr>
              <p:cNvPr id="843" name="Ink 842">
                <a:extLst>
                  <a:ext uri="{FF2B5EF4-FFF2-40B4-BE49-F238E27FC236}">
                    <a16:creationId xmlns:a16="http://schemas.microsoft.com/office/drawing/2014/main" id="{7BAED1A7-1438-DA4D-A4EE-BE6CBD0A645C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9528257" y="6622647"/>
                <a:ext cx="44100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6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Widescreen</PresentationFormat>
  <Paragraphs>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NimbusRomNo9L-Medi</vt:lpstr>
      <vt:lpstr>NimbusRomNo9L-Regu</vt:lpstr>
      <vt:lpstr>Aptos</vt:lpstr>
      <vt:lpstr>Aptos Display</vt:lpstr>
      <vt:lpstr>Arial</vt:lpstr>
      <vt:lpstr>Office Theme</vt:lpstr>
      <vt:lpstr>Algorithmen und Datenstrukturen Übungsblatt 10:Sortieren +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Erya</dc:creator>
  <cp:lastModifiedBy>Wang, Erya</cp:lastModifiedBy>
  <cp:revision>7</cp:revision>
  <dcterms:created xsi:type="dcterms:W3CDTF">2025-07-03T13:14:50Z</dcterms:created>
  <dcterms:modified xsi:type="dcterms:W3CDTF">2025-07-10T12:57:57Z</dcterms:modified>
</cp:coreProperties>
</file>